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66" r:id="rId5"/>
    <p:sldId id="267" r:id="rId6"/>
    <p:sldId id="298" r:id="rId7"/>
    <p:sldId id="268" r:id="rId8"/>
    <p:sldId id="260" r:id="rId9"/>
    <p:sldId id="271" r:id="rId10"/>
    <p:sldId id="270" r:id="rId11"/>
    <p:sldId id="272" r:id="rId12"/>
    <p:sldId id="275" r:id="rId13"/>
    <p:sldId id="299" r:id="rId14"/>
    <p:sldId id="273" r:id="rId15"/>
    <p:sldId id="274" r:id="rId16"/>
    <p:sldId id="277" r:id="rId17"/>
    <p:sldId id="278" r:id="rId18"/>
    <p:sldId id="269" r:id="rId19"/>
    <p:sldId id="300" r:id="rId20"/>
    <p:sldId id="264" r:id="rId21"/>
    <p:sldId id="280" r:id="rId22"/>
    <p:sldId id="279" r:id="rId23"/>
    <p:sldId id="281" r:id="rId24"/>
    <p:sldId id="282" r:id="rId25"/>
    <p:sldId id="283" r:id="rId26"/>
    <p:sldId id="291" r:id="rId27"/>
    <p:sldId id="284" r:id="rId28"/>
    <p:sldId id="258" r:id="rId29"/>
    <p:sldId id="285" r:id="rId30"/>
    <p:sldId id="286" r:id="rId31"/>
    <p:sldId id="287" r:id="rId32"/>
    <p:sldId id="288" r:id="rId33"/>
    <p:sldId id="289" r:id="rId34"/>
    <p:sldId id="290" r:id="rId35"/>
    <p:sldId id="262" r:id="rId36"/>
    <p:sldId id="293" r:id="rId37"/>
    <p:sldId id="294" r:id="rId38"/>
    <p:sldId id="295" r:id="rId39"/>
    <p:sldId id="296" r:id="rId40"/>
    <p:sldId id="297" r:id="rId41"/>
    <p:sldId id="263" r:id="rId42"/>
    <p:sldId id="301" r:id="rId43"/>
    <p:sldId id="303" r:id="rId44"/>
    <p:sldId id="304" r:id="rId45"/>
    <p:sldId id="305" r:id="rId46"/>
    <p:sldId id="306" r:id="rId47"/>
    <p:sldId id="257" r:id="rId48"/>
    <p:sldId id="307" r:id="rId49"/>
    <p:sldId id="313" r:id="rId50"/>
    <p:sldId id="308" r:id="rId51"/>
    <p:sldId id="314" r:id="rId52"/>
    <p:sldId id="309" r:id="rId53"/>
    <p:sldId id="310" r:id="rId54"/>
    <p:sldId id="311" r:id="rId55"/>
    <p:sldId id="31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CE062-7614-4709-B0AD-C24880912E5B}" v="2" dt="2022-09-30T12:51:55.951"/>
    <p1510:client id="{0D3849A4-78B1-414C-92CB-29AC1CADB0F2}" v="59" dt="2022-10-01T18:07:35.363"/>
    <p1510:client id="{0FF01DD0-B912-4A6D-8325-5593FBD0E398}" v="2889" dt="2022-10-01T17:32:18.538"/>
    <p1510:client id="{9F094811-831E-4038-A113-78F15AE55AB7}" v="393" dt="2022-10-01T18:02:57.338"/>
    <p1510:client id="{F26126F5-BA0C-4C2B-A0DA-5B5A0DD05507}" v="80" dt="2022-09-30T12:50:50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ene Gonzalez Sances" userId="15f36b3614ecfc8f" providerId="Windows Live" clId="Web-{0D3849A4-78B1-414C-92CB-29AC1CADB0F2}"/>
    <pc:docChg chg="modSld">
      <pc:chgData name="Marlene Gonzalez Sances" userId="15f36b3614ecfc8f" providerId="Windows Live" clId="Web-{0D3849A4-78B1-414C-92CB-29AC1CADB0F2}" dt="2022-10-01T18:08:05.896" v="71"/>
      <pc:docMkLst>
        <pc:docMk/>
      </pc:docMkLst>
      <pc:sldChg chg="addSp modSp mod setBg">
        <pc:chgData name="Marlene Gonzalez Sances" userId="15f36b3614ecfc8f" providerId="Windows Live" clId="Web-{0D3849A4-78B1-414C-92CB-29AC1CADB0F2}" dt="2022-10-01T18:07:37.738" v="66"/>
        <pc:sldMkLst>
          <pc:docMk/>
          <pc:sldMk cId="2821550551" sldId="309"/>
        </pc:sldMkLst>
        <pc:spChg chg="mod">
          <ac:chgData name="Marlene Gonzalez Sances" userId="15f36b3614ecfc8f" providerId="Windows Live" clId="Web-{0D3849A4-78B1-414C-92CB-29AC1CADB0F2}" dt="2022-10-01T18:07:37.738" v="66"/>
          <ac:spMkLst>
            <pc:docMk/>
            <pc:sldMk cId="2821550551" sldId="309"/>
            <ac:spMk id="2" creationId="{7CE37D8A-A7A3-4574-2E40-7DCCAA1F9800}"/>
          </ac:spMkLst>
        </pc:spChg>
        <pc:spChg chg="mod">
          <ac:chgData name="Marlene Gonzalez Sances" userId="15f36b3614ecfc8f" providerId="Windows Live" clId="Web-{0D3849A4-78B1-414C-92CB-29AC1CADB0F2}" dt="2022-10-01T18:07:37.738" v="66"/>
          <ac:spMkLst>
            <pc:docMk/>
            <pc:sldMk cId="2821550551" sldId="309"/>
            <ac:spMk id="3" creationId="{F7F6D389-6A45-9A0C-14E6-07D0BEA23E37}"/>
          </ac:spMkLst>
        </pc:spChg>
        <pc:spChg chg="add">
          <ac:chgData name="Marlene Gonzalez Sances" userId="15f36b3614ecfc8f" providerId="Windows Live" clId="Web-{0D3849A4-78B1-414C-92CB-29AC1CADB0F2}" dt="2022-10-01T18:07:37.738" v="66"/>
          <ac:spMkLst>
            <pc:docMk/>
            <pc:sldMk cId="2821550551" sldId="309"/>
            <ac:spMk id="9" creationId="{45D37F4E-DDB4-456B-97E0-9937730A039F}"/>
          </ac:spMkLst>
        </pc:spChg>
        <pc:spChg chg="add">
          <ac:chgData name="Marlene Gonzalez Sances" userId="15f36b3614ecfc8f" providerId="Windows Live" clId="Web-{0D3849A4-78B1-414C-92CB-29AC1CADB0F2}" dt="2022-10-01T18:07:37.738" v="66"/>
          <ac:spMkLst>
            <pc:docMk/>
            <pc:sldMk cId="2821550551" sldId="309"/>
            <ac:spMk id="11" creationId="{B2DD41CD-8F47-4F56-AD12-4E2FF7696987}"/>
          </ac:spMkLst>
        </pc:spChg>
        <pc:picChg chg="add mod">
          <ac:chgData name="Marlene Gonzalez Sances" userId="15f36b3614ecfc8f" providerId="Windows Live" clId="Web-{0D3849A4-78B1-414C-92CB-29AC1CADB0F2}" dt="2022-10-01T18:07:37.738" v="66"/>
          <ac:picMkLst>
            <pc:docMk/>
            <pc:sldMk cId="2821550551" sldId="309"/>
            <ac:picMk id="4" creationId="{9951853D-2772-6AC5-D026-F32C4D66E7B6}"/>
          </ac:picMkLst>
        </pc:picChg>
      </pc:sldChg>
      <pc:sldChg chg="addSp delSp modSp mod setBg">
        <pc:chgData name="Marlene Gonzalez Sances" userId="15f36b3614ecfc8f" providerId="Windows Live" clId="Web-{0D3849A4-78B1-414C-92CB-29AC1CADB0F2}" dt="2022-10-01T18:08:05.896" v="71"/>
        <pc:sldMkLst>
          <pc:docMk/>
          <pc:sldMk cId="3798192546" sldId="310"/>
        </pc:sldMkLst>
        <pc:spChg chg="mod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2" creationId="{7CE37D8A-A7A3-4574-2E40-7DCCAA1F9800}"/>
          </ac:spMkLst>
        </pc:spChg>
        <pc:spChg chg="del mod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3" creationId="{F7F6D389-6A45-9A0C-14E6-07D0BEA23E37}"/>
          </ac:spMkLst>
        </pc:spChg>
        <pc:spChg chg="add del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8" creationId="{777A147A-9ED8-46B4-8660-1B3C2AA880B5}"/>
          </ac:spMkLst>
        </pc:spChg>
        <pc:spChg chg="add del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10" creationId="{5D6C15A0-C087-4593-8414-2B4EC1CDC3DE}"/>
          </ac:spMkLst>
        </pc:spChg>
        <pc:spChg chg="add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16" creationId="{2E442304-DDBD-4F7B-8017-36BCC863FB40}"/>
          </ac:spMkLst>
        </pc:spChg>
        <pc:spChg chg="add">
          <ac:chgData name="Marlene Gonzalez Sances" userId="15f36b3614ecfc8f" providerId="Windows Live" clId="Web-{0D3849A4-78B1-414C-92CB-29AC1CADB0F2}" dt="2022-10-01T18:08:05.896" v="71"/>
          <ac:spMkLst>
            <pc:docMk/>
            <pc:sldMk cId="3798192546" sldId="310"/>
            <ac:spMk id="18" creationId="{5E107275-3853-46FD-A241-DE4355A42675}"/>
          </ac:spMkLst>
        </pc:spChg>
        <pc:graphicFrameChg chg="add">
          <ac:chgData name="Marlene Gonzalez Sances" userId="15f36b3614ecfc8f" providerId="Windows Live" clId="Web-{0D3849A4-78B1-414C-92CB-29AC1CADB0F2}" dt="2022-10-01T18:08:05.896" v="71"/>
          <ac:graphicFrameMkLst>
            <pc:docMk/>
            <pc:sldMk cId="3798192546" sldId="310"/>
            <ac:graphicFrameMk id="12" creationId="{277DD615-131D-E3B3-8263-38E115EA6F2D}"/>
          </ac:graphicFrameMkLst>
        </pc:graphicFrameChg>
      </pc:sldChg>
      <pc:sldChg chg="addSp delSp modSp mod setBg">
        <pc:chgData name="Marlene Gonzalez Sances" userId="15f36b3614ecfc8f" providerId="Windows Live" clId="Web-{0D3849A4-78B1-414C-92CB-29AC1CADB0F2}" dt="2022-10-01T18:08:00.724" v="70"/>
        <pc:sldMkLst>
          <pc:docMk/>
          <pc:sldMk cId="340876798" sldId="311"/>
        </pc:sldMkLst>
        <pc:spChg chg="mod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2" creationId="{7CE37D8A-A7A3-4574-2E40-7DCCAA1F9800}"/>
          </ac:spMkLst>
        </pc:spChg>
        <pc:spChg chg="del mod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3" creationId="{F7F6D389-6A45-9A0C-14E6-07D0BEA23E37}"/>
          </ac:spMkLst>
        </pc:spChg>
        <pc:spChg chg="add del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8" creationId="{100EDD19-6802-4EC3-95CE-CFFAB042CFD6}"/>
          </ac:spMkLst>
        </pc:spChg>
        <pc:spChg chg="add del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10" creationId="{DB17E863-922E-4C26-BD64-E8FD41D28661}"/>
          </ac:spMkLst>
        </pc:spChg>
        <pc:spChg chg="add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16" creationId="{2E442304-DDBD-4F7B-8017-36BCC863FB40}"/>
          </ac:spMkLst>
        </pc:spChg>
        <pc:spChg chg="add">
          <ac:chgData name="Marlene Gonzalez Sances" userId="15f36b3614ecfc8f" providerId="Windows Live" clId="Web-{0D3849A4-78B1-414C-92CB-29AC1CADB0F2}" dt="2022-10-01T18:08:00.724" v="70"/>
          <ac:spMkLst>
            <pc:docMk/>
            <pc:sldMk cId="340876798" sldId="311"/>
            <ac:spMk id="18" creationId="{5E107275-3853-46FD-A241-DE4355A42675}"/>
          </ac:spMkLst>
        </pc:spChg>
        <pc:graphicFrameChg chg="add">
          <ac:chgData name="Marlene Gonzalez Sances" userId="15f36b3614ecfc8f" providerId="Windows Live" clId="Web-{0D3849A4-78B1-414C-92CB-29AC1CADB0F2}" dt="2022-10-01T18:08:00.724" v="70"/>
          <ac:graphicFrameMkLst>
            <pc:docMk/>
            <pc:sldMk cId="340876798" sldId="311"/>
            <ac:graphicFrameMk id="12" creationId="{2F0A311D-5239-7640-553D-90704919A990}"/>
          </ac:graphicFrameMkLst>
        </pc:graphicFrameChg>
      </pc:sldChg>
      <pc:sldChg chg="addSp delSp modSp mod setBg">
        <pc:chgData name="Marlene Gonzalez Sances" userId="15f36b3614ecfc8f" providerId="Windows Live" clId="Web-{0D3849A4-78B1-414C-92CB-29AC1CADB0F2}" dt="2022-10-01T18:07:51.005" v="69"/>
        <pc:sldMkLst>
          <pc:docMk/>
          <pc:sldMk cId="3209096182" sldId="312"/>
        </pc:sldMkLst>
        <pc:spChg chg="mod">
          <ac:chgData name="Marlene Gonzalez Sances" userId="15f36b3614ecfc8f" providerId="Windows Live" clId="Web-{0D3849A4-78B1-414C-92CB-29AC1CADB0F2}" dt="2022-10-01T18:07:51.005" v="69"/>
          <ac:spMkLst>
            <pc:docMk/>
            <pc:sldMk cId="3209096182" sldId="312"/>
            <ac:spMk id="2" creationId="{7CE37D8A-A7A3-4574-2E40-7DCCAA1F9800}"/>
          </ac:spMkLst>
        </pc:spChg>
        <pc:spChg chg="del mod">
          <ac:chgData name="Marlene Gonzalez Sances" userId="15f36b3614ecfc8f" providerId="Windows Live" clId="Web-{0D3849A4-78B1-414C-92CB-29AC1CADB0F2}" dt="2022-10-01T18:07:51.005" v="69"/>
          <ac:spMkLst>
            <pc:docMk/>
            <pc:sldMk cId="3209096182" sldId="312"/>
            <ac:spMk id="3" creationId="{F7F6D389-6A45-9A0C-14E6-07D0BEA23E37}"/>
          </ac:spMkLst>
        </pc:spChg>
        <pc:spChg chg="add">
          <ac:chgData name="Marlene Gonzalez Sances" userId="15f36b3614ecfc8f" providerId="Windows Live" clId="Web-{0D3849A4-78B1-414C-92CB-29AC1CADB0F2}" dt="2022-10-01T18:07:51.005" v="69"/>
          <ac:spMkLst>
            <pc:docMk/>
            <pc:sldMk cId="3209096182" sldId="312"/>
            <ac:spMk id="9" creationId="{2E442304-DDBD-4F7B-8017-36BCC863FB40}"/>
          </ac:spMkLst>
        </pc:spChg>
        <pc:spChg chg="add">
          <ac:chgData name="Marlene Gonzalez Sances" userId="15f36b3614ecfc8f" providerId="Windows Live" clId="Web-{0D3849A4-78B1-414C-92CB-29AC1CADB0F2}" dt="2022-10-01T18:07:51.005" v="69"/>
          <ac:spMkLst>
            <pc:docMk/>
            <pc:sldMk cId="3209096182" sldId="312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D3849A4-78B1-414C-92CB-29AC1CADB0F2}" dt="2022-10-01T18:07:51.005" v="69"/>
          <ac:graphicFrameMkLst>
            <pc:docMk/>
            <pc:sldMk cId="3209096182" sldId="312"/>
            <ac:graphicFrameMk id="5" creationId="{AA0CB6AA-A3E5-11A3-3C1B-E4CA2CBA0FAE}"/>
          </ac:graphicFrameMkLst>
        </pc:graphicFrameChg>
      </pc:sldChg>
    </pc:docChg>
  </pc:docChgLst>
  <pc:docChgLst>
    <pc:chgData name="Marlene Gonzalez Sances" userId="15f36b3614ecfc8f" providerId="Windows Live" clId="Web-{0FF01DD0-B912-4A6D-8325-5593FBD0E398}"/>
    <pc:docChg chg="addSld delSld modSld sldOrd">
      <pc:chgData name="Marlene Gonzalez Sances" userId="15f36b3614ecfc8f" providerId="Windows Live" clId="Web-{0FF01DD0-B912-4A6D-8325-5593FBD0E398}" dt="2022-10-01T17:32:18.538" v="3026" actId="20577"/>
      <pc:docMkLst>
        <pc:docMk/>
      </pc:docMkLst>
      <pc:sldChg chg="addSp modSp mod setBg addAnim">
        <pc:chgData name="Marlene Gonzalez Sances" userId="15f36b3614ecfc8f" providerId="Windows Live" clId="Web-{0FF01DD0-B912-4A6D-8325-5593FBD0E398}" dt="2022-10-01T16:49:25.310" v="2443"/>
        <pc:sldMkLst>
          <pc:docMk/>
          <pc:sldMk cId="109857222" sldId="256"/>
        </pc:sldMkLst>
        <pc:spChg chg="mod">
          <ac:chgData name="Marlene Gonzalez Sances" userId="15f36b3614ecfc8f" providerId="Windows Live" clId="Web-{0FF01DD0-B912-4A6D-8325-5593FBD0E398}" dt="2022-10-01T16:49:25.310" v="244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rlene Gonzalez Sances" userId="15f36b3614ecfc8f" providerId="Windows Live" clId="Web-{0FF01DD0-B912-4A6D-8325-5593FBD0E398}" dt="2022-10-01T16:49:25.310" v="2441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Marlene Gonzalez Sances" userId="15f36b3614ecfc8f" providerId="Windows Live" clId="Web-{0FF01DD0-B912-4A6D-8325-5593FBD0E398}" dt="2022-10-01T16:49:25.310" v="2441"/>
          <ac:spMkLst>
            <pc:docMk/>
            <pc:sldMk cId="109857222" sldId="256"/>
            <ac:spMk id="8" creationId="{943CAA20-3569-4189-9E48-239A229A86CA}"/>
          </ac:spMkLst>
        </pc:spChg>
        <pc:spChg chg="add">
          <ac:chgData name="Marlene Gonzalez Sances" userId="15f36b3614ecfc8f" providerId="Windows Live" clId="Web-{0FF01DD0-B912-4A6D-8325-5593FBD0E398}" dt="2022-10-01T16:49:25.310" v="2441"/>
          <ac:spMkLst>
            <pc:docMk/>
            <pc:sldMk cId="109857222" sldId="256"/>
            <ac:spMk id="10" creationId="{DA542B6D-E775-4832-91DC-2D20F857813A}"/>
          </ac:spMkLst>
        </pc:spChg>
      </pc:sldChg>
      <pc:sldChg chg="addSp delSp modSp mod setBg">
        <pc:chgData name="Marlene Gonzalez Sances" userId="15f36b3614ecfc8f" providerId="Windows Live" clId="Web-{0FF01DD0-B912-4A6D-8325-5593FBD0E398}" dt="2022-10-01T17:22:21.565" v="2818" actId="20577"/>
        <pc:sldMkLst>
          <pc:docMk/>
          <pc:sldMk cId="1025303004" sldId="258"/>
        </pc:sldMkLst>
        <pc:spChg chg="mod">
          <ac:chgData name="Marlene Gonzalez Sances" userId="15f36b3614ecfc8f" providerId="Windows Live" clId="Web-{0FF01DD0-B912-4A6D-8325-5593FBD0E398}" dt="2022-10-01T17:22:08.299" v="2815"/>
          <ac:spMkLst>
            <pc:docMk/>
            <pc:sldMk cId="1025303004" sldId="258"/>
            <ac:spMk id="2" creationId="{3D961B35-867D-D326-0D0C-C285ACB9A239}"/>
          </ac:spMkLst>
        </pc:spChg>
        <pc:spChg chg="del mod">
          <ac:chgData name="Marlene Gonzalez Sances" userId="15f36b3614ecfc8f" providerId="Windows Live" clId="Web-{0FF01DD0-B912-4A6D-8325-5593FBD0E398}" dt="2022-10-01T17:22:08.299" v="2815"/>
          <ac:spMkLst>
            <pc:docMk/>
            <pc:sldMk cId="1025303004" sldId="258"/>
            <ac:spMk id="3" creationId="{CBD8A89F-90FF-A7A6-5EE6-73BEE3A17467}"/>
          </ac:spMkLst>
        </pc:spChg>
        <pc:spChg chg="add">
          <ac:chgData name="Marlene Gonzalez Sances" userId="15f36b3614ecfc8f" providerId="Windows Live" clId="Web-{0FF01DD0-B912-4A6D-8325-5593FBD0E398}" dt="2022-10-01T17:22:08.299" v="2815"/>
          <ac:spMkLst>
            <pc:docMk/>
            <pc:sldMk cId="1025303004" sldId="258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22:08.299" v="2815"/>
          <ac:spMkLst>
            <pc:docMk/>
            <pc:sldMk cId="1025303004" sldId="258"/>
            <ac:spMk id="11" creationId="{5E107275-3853-46FD-A241-DE4355A42675}"/>
          </ac:spMkLst>
        </pc:spChg>
        <pc:graphicFrameChg chg="add modGraphic">
          <ac:chgData name="Marlene Gonzalez Sances" userId="15f36b3614ecfc8f" providerId="Windows Live" clId="Web-{0FF01DD0-B912-4A6D-8325-5593FBD0E398}" dt="2022-10-01T17:22:21.565" v="2818" actId="20577"/>
          <ac:graphicFrameMkLst>
            <pc:docMk/>
            <pc:sldMk cId="1025303004" sldId="258"/>
            <ac:graphicFrameMk id="5" creationId="{41DB6B6E-48D5-E917-6FBD-C50F4FFDD8E4}"/>
          </ac:graphicFrameMkLst>
        </pc:graphicFrameChg>
      </pc:sldChg>
      <pc:sldChg chg="addSp delSp modSp mod setBg">
        <pc:chgData name="Marlene Gonzalez Sances" userId="15f36b3614ecfc8f" providerId="Windows Live" clId="Web-{0FF01DD0-B912-4A6D-8325-5593FBD0E398}" dt="2022-10-01T16:50:00.343" v="2452"/>
        <pc:sldMkLst>
          <pc:docMk/>
          <pc:sldMk cId="487268269" sldId="259"/>
        </pc:sldMkLst>
        <pc:spChg chg="mod">
          <ac:chgData name="Marlene Gonzalez Sances" userId="15f36b3614ecfc8f" providerId="Windows Live" clId="Web-{0FF01DD0-B912-4A6D-8325-5593FBD0E398}" dt="2022-10-01T16:50:00.343" v="2452"/>
          <ac:spMkLst>
            <pc:docMk/>
            <pc:sldMk cId="487268269" sldId="259"/>
            <ac:spMk id="2" creationId="{B675824B-8DA4-E231-DFAF-EB2C34F04F39}"/>
          </ac:spMkLst>
        </pc:spChg>
        <pc:spChg chg="add del mod">
          <ac:chgData name="Marlene Gonzalez Sances" userId="15f36b3614ecfc8f" providerId="Windows Live" clId="Web-{0FF01DD0-B912-4A6D-8325-5593FBD0E398}" dt="2022-10-01T16:50:00.343" v="2452"/>
          <ac:spMkLst>
            <pc:docMk/>
            <pc:sldMk cId="487268269" sldId="259"/>
            <ac:spMk id="3" creationId="{09DE80F0-1EFC-AB21-264B-54C4F5E5E5C4}"/>
          </ac:spMkLst>
        </pc:spChg>
        <pc:spChg chg="add del">
          <ac:chgData name="Marlene Gonzalez Sances" userId="15f36b3614ecfc8f" providerId="Windows Live" clId="Web-{0FF01DD0-B912-4A6D-8325-5593FBD0E398}" dt="2022-10-01T16:49:36.467" v="2445"/>
          <ac:spMkLst>
            <pc:docMk/>
            <pc:sldMk cId="487268269" sldId="259"/>
            <ac:spMk id="8" creationId="{100EDD19-6802-4EC3-95CE-CFFAB042CFD6}"/>
          </ac:spMkLst>
        </pc:spChg>
        <pc:spChg chg="add del">
          <ac:chgData name="Marlene Gonzalez Sances" userId="15f36b3614ecfc8f" providerId="Windows Live" clId="Web-{0FF01DD0-B912-4A6D-8325-5593FBD0E398}" dt="2022-10-01T16:49:44.249" v="2447"/>
          <ac:spMkLst>
            <pc:docMk/>
            <pc:sldMk cId="487268269" sldId="259"/>
            <ac:spMk id="9" creationId="{2E442304-DDBD-4F7B-8017-36BCC863FB40}"/>
          </ac:spMkLst>
        </pc:spChg>
        <pc:spChg chg="add del">
          <ac:chgData name="Marlene Gonzalez Sances" userId="15f36b3614ecfc8f" providerId="Windows Live" clId="Web-{0FF01DD0-B912-4A6D-8325-5593FBD0E398}" dt="2022-10-01T16:49:36.467" v="2445"/>
          <ac:spMkLst>
            <pc:docMk/>
            <pc:sldMk cId="487268269" sldId="259"/>
            <ac:spMk id="10" creationId="{DB17E863-922E-4C26-BD64-E8FD41D28661}"/>
          </ac:spMkLst>
        </pc:spChg>
        <pc:spChg chg="add del">
          <ac:chgData name="Marlene Gonzalez Sances" userId="15f36b3614ecfc8f" providerId="Windows Live" clId="Web-{0FF01DD0-B912-4A6D-8325-5593FBD0E398}" dt="2022-10-01T16:49:44.249" v="2447"/>
          <ac:spMkLst>
            <pc:docMk/>
            <pc:sldMk cId="487268269" sldId="259"/>
            <ac:spMk id="11" creationId="{5E107275-3853-46FD-A241-DE4355A42675}"/>
          </ac:spMkLst>
        </pc:spChg>
        <pc:spChg chg="add del">
          <ac:chgData name="Marlene Gonzalez Sances" userId="15f36b3614ecfc8f" providerId="Windows Live" clId="Web-{0FF01DD0-B912-4A6D-8325-5593FBD0E398}" dt="2022-10-01T16:49:56.546" v="2449"/>
          <ac:spMkLst>
            <pc:docMk/>
            <pc:sldMk cId="487268269" sldId="259"/>
            <ac:spMk id="13" creationId="{F13C74B1-5B17-4795-BED0-7140497B445A}"/>
          </ac:spMkLst>
        </pc:spChg>
        <pc:spChg chg="add del">
          <ac:chgData name="Marlene Gonzalez Sances" userId="15f36b3614ecfc8f" providerId="Windows Live" clId="Web-{0FF01DD0-B912-4A6D-8325-5593FBD0E398}" dt="2022-10-01T16:49:56.546" v="2449"/>
          <ac:spMkLst>
            <pc:docMk/>
            <pc:sldMk cId="487268269" sldId="259"/>
            <ac:spMk id="14" creationId="{D4974D33-8DC5-464E-8C6D-BE58F0669C17}"/>
          </ac:spMkLst>
        </pc:spChg>
        <pc:spChg chg="add del">
          <ac:chgData name="Marlene Gonzalez Sances" userId="15f36b3614ecfc8f" providerId="Windows Live" clId="Web-{0FF01DD0-B912-4A6D-8325-5593FBD0E398}" dt="2022-10-01T16:49:56.546" v="2449"/>
          <ac:spMkLst>
            <pc:docMk/>
            <pc:sldMk cId="487268269" sldId="259"/>
            <ac:spMk id="15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6:50:00.343" v="2452"/>
          <ac:spMkLst>
            <pc:docMk/>
            <pc:sldMk cId="487268269" sldId="259"/>
            <ac:spMk id="20" creationId="{F13C74B1-5B17-4795-BED0-7140497B445A}"/>
          </ac:spMkLst>
        </pc:spChg>
        <pc:spChg chg="add">
          <ac:chgData name="Marlene Gonzalez Sances" userId="15f36b3614ecfc8f" providerId="Windows Live" clId="Web-{0FF01DD0-B912-4A6D-8325-5593FBD0E398}" dt="2022-10-01T16:50:00.343" v="2452"/>
          <ac:spMkLst>
            <pc:docMk/>
            <pc:sldMk cId="487268269" sldId="259"/>
            <ac:spMk id="21" creationId="{D4974D33-8DC5-464E-8C6D-BE58F0669C17}"/>
          </ac:spMkLst>
        </pc:spChg>
        <pc:spChg chg="add">
          <ac:chgData name="Marlene Gonzalez Sances" userId="15f36b3614ecfc8f" providerId="Windows Live" clId="Web-{0FF01DD0-B912-4A6D-8325-5593FBD0E398}" dt="2022-10-01T16:50:00.343" v="2452"/>
          <ac:spMkLst>
            <pc:docMk/>
            <pc:sldMk cId="487268269" sldId="259"/>
            <ac:spMk id="22" creationId="{09DE80F0-1EFC-AB21-264B-54C4F5E5E5C4}"/>
          </ac:spMkLst>
        </pc:spChg>
        <pc:graphicFrameChg chg="add del">
          <ac:chgData name="Marlene Gonzalez Sances" userId="15f36b3614ecfc8f" providerId="Windows Live" clId="Web-{0FF01DD0-B912-4A6D-8325-5593FBD0E398}" dt="2022-10-01T16:49:44.249" v="2447"/>
          <ac:graphicFrameMkLst>
            <pc:docMk/>
            <pc:sldMk cId="487268269" sldId="259"/>
            <ac:graphicFrameMk id="5" creationId="{C4D49742-757E-605F-2740-C33484623FF4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6:50:00.327" v="2451"/>
          <ac:graphicFrameMkLst>
            <pc:docMk/>
            <pc:sldMk cId="487268269" sldId="259"/>
            <ac:graphicFrameMk id="18" creationId="{6E6C2122-5767-6450-9E7B-DCA2DAC2FC64}"/>
          </ac:graphicFrameMkLst>
        </pc:graphicFrameChg>
        <pc:picChg chg="add del">
          <ac:chgData name="Marlene Gonzalez Sances" userId="15f36b3614ecfc8f" providerId="Windows Live" clId="Web-{0FF01DD0-B912-4A6D-8325-5593FBD0E398}" dt="2022-10-01T16:49:56.546" v="2449"/>
          <ac:picMkLst>
            <pc:docMk/>
            <pc:sldMk cId="487268269" sldId="259"/>
            <ac:picMk id="16" creationId="{EC76A935-B296-A364-602E-7A3E251F35D1}"/>
          </ac:picMkLst>
        </pc:picChg>
        <pc:picChg chg="add">
          <ac:chgData name="Marlene Gonzalez Sances" userId="15f36b3614ecfc8f" providerId="Windows Live" clId="Web-{0FF01DD0-B912-4A6D-8325-5593FBD0E398}" dt="2022-10-01T16:50:00.343" v="2452"/>
          <ac:picMkLst>
            <pc:docMk/>
            <pc:sldMk cId="487268269" sldId="259"/>
            <ac:picMk id="23" creationId="{EC76A935-B296-A364-602E-7A3E251F35D1}"/>
          </ac:picMkLst>
        </pc:picChg>
      </pc:sldChg>
      <pc:sldChg chg="addSp delSp modSp add del mod ord setBg">
        <pc:chgData name="Marlene Gonzalez Sances" userId="15f36b3614ecfc8f" providerId="Windows Live" clId="Web-{0FF01DD0-B912-4A6D-8325-5593FBD0E398}" dt="2022-10-01T16:58:18.268" v="2526"/>
        <pc:sldMkLst>
          <pc:docMk/>
          <pc:sldMk cId="3997030825" sldId="260"/>
        </pc:sldMkLst>
        <pc:spChg chg="mod">
          <ac:chgData name="Marlene Gonzalez Sances" userId="15f36b3614ecfc8f" providerId="Windows Live" clId="Web-{0FF01DD0-B912-4A6D-8325-5593FBD0E398}" dt="2022-10-01T16:58:18.268" v="2526"/>
          <ac:spMkLst>
            <pc:docMk/>
            <pc:sldMk cId="3997030825" sldId="260"/>
            <ac:spMk id="2" creationId="{1B128CFA-6A22-AC59-354B-322511233F63}"/>
          </ac:spMkLst>
        </pc:spChg>
        <pc:spChg chg="del mod">
          <ac:chgData name="Marlene Gonzalez Sances" userId="15f36b3614ecfc8f" providerId="Windows Live" clId="Web-{0FF01DD0-B912-4A6D-8325-5593FBD0E398}" dt="2022-09-30T18:45:48.614" v="139"/>
          <ac:spMkLst>
            <pc:docMk/>
            <pc:sldMk cId="3997030825" sldId="260"/>
            <ac:spMk id="3" creationId="{47E072C1-3F2C-434A-986E-3E48129BF495}"/>
          </ac:spMkLst>
        </pc:spChg>
        <pc:spChg chg="add del mod">
          <ac:chgData name="Marlene Gonzalez Sances" userId="15f36b3614ecfc8f" providerId="Windows Live" clId="Web-{0FF01DD0-B912-4A6D-8325-5593FBD0E398}" dt="2022-10-01T16:58:18.268" v="2526"/>
          <ac:spMkLst>
            <pc:docMk/>
            <pc:sldMk cId="3997030825" sldId="260"/>
            <ac:spMk id="5" creationId="{D88653CF-EA87-BCB6-C039-659DC71DE148}"/>
          </ac:spMkLst>
        </pc:spChg>
        <pc:spChg chg="add">
          <ac:chgData name="Marlene Gonzalez Sances" userId="15f36b3614ecfc8f" providerId="Windows Live" clId="Web-{0FF01DD0-B912-4A6D-8325-5593FBD0E398}" dt="2022-10-01T16:58:18.268" v="2526"/>
          <ac:spMkLst>
            <pc:docMk/>
            <pc:sldMk cId="3997030825" sldId="260"/>
            <ac:spMk id="10" creationId="{943CAA20-3569-4189-9E48-239A229A86CA}"/>
          </ac:spMkLst>
        </pc:spChg>
        <pc:spChg chg="add">
          <ac:chgData name="Marlene Gonzalez Sances" userId="15f36b3614ecfc8f" providerId="Windows Live" clId="Web-{0FF01DD0-B912-4A6D-8325-5593FBD0E398}" dt="2022-10-01T16:58:18.268" v="2526"/>
          <ac:spMkLst>
            <pc:docMk/>
            <pc:sldMk cId="3997030825" sldId="260"/>
            <ac:spMk id="12" creationId="{DA542B6D-E775-4832-91DC-2D20F857813A}"/>
          </ac:spMkLst>
        </pc:spChg>
      </pc:sldChg>
      <pc:sldChg chg="del">
        <pc:chgData name="Marlene Gonzalez Sances" userId="15f36b3614ecfc8f" providerId="Windows Live" clId="Web-{0FF01DD0-B912-4A6D-8325-5593FBD0E398}" dt="2022-09-30T19:19:42.408" v="893"/>
        <pc:sldMkLst>
          <pc:docMk/>
          <pc:sldMk cId="4274608893" sldId="261"/>
        </pc:sldMkLst>
      </pc:sldChg>
      <pc:sldChg chg="addSp modSp mod setBg">
        <pc:chgData name="Marlene Gonzalez Sances" userId="15f36b3614ecfc8f" providerId="Windows Live" clId="Web-{0FF01DD0-B912-4A6D-8325-5593FBD0E398}" dt="2022-10-01T17:30:08.800" v="2962"/>
        <pc:sldMkLst>
          <pc:docMk/>
          <pc:sldMk cId="4229703885" sldId="262"/>
        </pc:sldMkLst>
        <pc:spChg chg="mod">
          <ac:chgData name="Marlene Gonzalez Sances" userId="15f36b3614ecfc8f" providerId="Windows Live" clId="Web-{0FF01DD0-B912-4A6D-8325-5593FBD0E398}" dt="2022-10-01T17:30:08.800" v="2962"/>
          <ac:spMkLst>
            <pc:docMk/>
            <pc:sldMk cId="4229703885" sldId="262"/>
            <ac:spMk id="2" creationId="{088746A5-0168-54FF-F0E8-21B14014A555}"/>
          </ac:spMkLst>
        </pc:spChg>
        <pc:spChg chg="mod">
          <ac:chgData name="Marlene Gonzalez Sances" userId="15f36b3614ecfc8f" providerId="Windows Live" clId="Web-{0FF01DD0-B912-4A6D-8325-5593FBD0E398}" dt="2022-10-01T17:30:08.800" v="2962"/>
          <ac:spMkLst>
            <pc:docMk/>
            <pc:sldMk cId="4229703885" sldId="262"/>
            <ac:spMk id="3" creationId="{D6B3EAA7-1163-C0DA-291B-AF7F0A52BA9B}"/>
          </ac:spMkLst>
        </pc:spChg>
        <pc:spChg chg="add">
          <ac:chgData name="Marlene Gonzalez Sances" userId="15f36b3614ecfc8f" providerId="Windows Live" clId="Web-{0FF01DD0-B912-4A6D-8325-5593FBD0E398}" dt="2022-10-01T17:30:08.800" v="2962"/>
          <ac:spMkLst>
            <pc:docMk/>
            <pc:sldMk cId="4229703885" sldId="262"/>
            <ac:spMk id="9" creationId="{2B97F24A-32CE-4C1C-A50D-3016B394DCFB}"/>
          </ac:spMkLst>
        </pc:spChg>
        <pc:spChg chg="add">
          <ac:chgData name="Marlene Gonzalez Sances" userId="15f36b3614ecfc8f" providerId="Windows Live" clId="Web-{0FF01DD0-B912-4A6D-8325-5593FBD0E398}" dt="2022-10-01T17:30:08.800" v="2962"/>
          <ac:spMkLst>
            <pc:docMk/>
            <pc:sldMk cId="4229703885" sldId="262"/>
            <ac:spMk id="11" creationId="{CD8B4F24-440B-49E9-B85D-733523DC064B}"/>
          </ac:spMkLst>
        </pc:spChg>
        <pc:picChg chg="add mod">
          <ac:chgData name="Marlene Gonzalez Sances" userId="15f36b3614ecfc8f" providerId="Windows Live" clId="Web-{0FF01DD0-B912-4A6D-8325-5593FBD0E398}" dt="2022-10-01T17:30:08.800" v="2962"/>
          <ac:picMkLst>
            <pc:docMk/>
            <pc:sldMk cId="4229703885" sldId="262"/>
            <ac:picMk id="4" creationId="{7B7046BF-58FE-161E-5EF8-FDF35028FBAC}"/>
          </ac:picMkLst>
        </pc:picChg>
      </pc:sldChg>
      <pc:sldChg chg="addSp modSp mod setBg">
        <pc:chgData name="Marlene Gonzalez Sances" userId="15f36b3614ecfc8f" providerId="Windows Live" clId="Web-{0FF01DD0-B912-4A6D-8325-5593FBD0E398}" dt="2022-10-01T17:31:11.848" v="2966"/>
        <pc:sldMkLst>
          <pc:docMk/>
          <pc:sldMk cId="2020260970" sldId="263"/>
        </pc:sldMkLst>
        <pc:spChg chg="mod">
          <ac:chgData name="Marlene Gonzalez Sances" userId="15f36b3614ecfc8f" providerId="Windows Live" clId="Web-{0FF01DD0-B912-4A6D-8325-5593FBD0E398}" dt="2022-10-01T17:31:11.848" v="2966"/>
          <ac:spMkLst>
            <pc:docMk/>
            <pc:sldMk cId="2020260970" sldId="263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31:11.848" v="2966"/>
          <ac:spMkLst>
            <pc:docMk/>
            <pc:sldMk cId="2020260970" sldId="263"/>
            <ac:spMk id="3" creationId="{246141A6-3F25-53FA-D1C6-0CA0E2B292CC}"/>
          </ac:spMkLst>
        </pc:spChg>
        <pc:spChg chg="add">
          <ac:chgData name="Marlene Gonzalez Sances" userId="15f36b3614ecfc8f" providerId="Windows Live" clId="Web-{0FF01DD0-B912-4A6D-8325-5593FBD0E398}" dt="2022-10-01T17:31:11.848" v="2966"/>
          <ac:spMkLst>
            <pc:docMk/>
            <pc:sldMk cId="2020260970" sldId="263"/>
            <ac:spMk id="8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31:11.848" v="2966"/>
          <ac:spMkLst>
            <pc:docMk/>
            <pc:sldMk cId="2020260970" sldId="263"/>
            <ac:spMk id="10" creationId="{5D6C15A0-C087-4593-8414-2B4EC1CDC3DE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7:12:55.094" v="2710"/>
        <pc:sldMkLst>
          <pc:docMk/>
          <pc:sldMk cId="2379526525" sldId="264"/>
        </pc:sldMkLst>
        <pc:spChg chg="mod">
          <ac:chgData name="Marlene Gonzalez Sances" userId="15f36b3614ecfc8f" providerId="Windows Live" clId="Web-{0FF01DD0-B912-4A6D-8325-5593FBD0E398}" dt="2022-10-01T17:12:55.094" v="2710"/>
          <ac:spMkLst>
            <pc:docMk/>
            <pc:sldMk cId="2379526525" sldId="264"/>
            <ac:spMk id="2" creationId="{B675824B-8DA4-E231-DFAF-EB2C34F04F39}"/>
          </ac:spMkLst>
        </pc:spChg>
        <pc:spChg chg="mod">
          <ac:chgData name="Marlene Gonzalez Sances" userId="15f36b3614ecfc8f" providerId="Windows Live" clId="Web-{0FF01DD0-B912-4A6D-8325-5593FBD0E398}" dt="2022-10-01T17:12:55.094" v="2710"/>
          <ac:spMkLst>
            <pc:docMk/>
            <pc:sldMk cId="2379526525" sldId="264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7:12:55.094" v="2710"/>
          <ac:spMkLst>
            <pc:docMk/>
            <pc:sldMk cId="2379526525" sldId="264"/>
            <ac:spMk id="8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12:55.094" v="2710"/>
          <ac:spMkLst>
            <pc:docMk/>
            <pc:sldMk cId="2379526525" sldId="264"/>
            <ac:spMk id="10" creationId="{5D6C15A0-C087-4593-8414-2B4EC1CDC3DE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6:50:40.094" v="2453"/>
        <pc:sldMkLst>
          <pc:docMk/>
          <pc:sldMk cId="1328062228" sldId="265"/>
        </pc:sldMkLst>
        <pc:spChg chg="mod">
          <ac:chgData name="Marlene Gonzalez Sances" userId="15f36b3614ecfc8f" providerId="Windows Live" clId="Web-{0FF01DD0-B912-4A6D-8325-5593FBD0E398}" dt="2022-10-01T16:50:40.094" v="2453"/>
          <ac:spMkLst>
            <pc:docMk/>
            <pc:sldMk cId="1328062228" sldId="265"/>
            <ac:spMk id="2" creationId="{B675824B-8DA4-E231-DFAF-EB2C34F04F39}"/>
          </ac:spMkLst>
        </pc:spChg>
        <pc:spChg chg="mod">
          <ac:chgData name="Marlene Gonzalez Sances" userId="15f36b3614ecfc8f" providerId="Windows Live" clId="Web-{0FF01DD0-B912-4A6D-8325-5593FBD0E398}" dt="2022-10-01T16:50:40.094" v="2453"/>
          <ac:spMkLst>
            <pc:docMk/>
            <pc:sldMk cId="1328062228" sldId="265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6:50:40.094" v="2453"/>
          <ac:spMkLst>
            <pc:docMk/>
            <pc:sldMk cId="1328062228" sldId="265"/>
            <ac:spMk id="8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6:50:40.094" v="2453"/>
          <ac:spMkLst>
            <pc:docMk/>
            <pc:sldMk cId="1328062228" sldId="265"/>
            <ac:spMk id="10" creationId="{DB17E863-922E-4C26-BD64-E8FD41D28661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6:51:02.532" v="2454"/>
        <pc:sldMkLst>
          <pc:docMk/>
          <pc:sldMk cId="2618088102" sldId="266"/>
        </pc:sldMkLst>
        <pc:spChg chg="mod">
          <ac:chgData name="Marlene Gonzalez Sances" userId="15f36b3614ecfc8f" providerId="Windows Live" clId="Web-{0FF01DD0-B912-4A6D-8325-5593FBD0E398}" dt="2022-10-01T16:51:02.532" v="2454"/>
          <ac:spMkLst>
            <pc:docMk/>
            <pc:sldMk cId="2618088102" sldId="266"/>
            <ac:spMk id="2" creationId="{B675824B-8DA4-E231-DFAF-EB2C34F04F39}"/>
          </ac:spMkLst>
        </pc:spChg>
        <pc:spChg chg="mod">
          <ac:chgData name="Marlene Gonzalez Sances" userId="15f36b3614ecfc8f" providerId="Windows Live" clId="Web-{0FF01DD0-B912-4A6D-8325-5593FBD0E398}" dt="2022-10-01T16:51:02.532" v="2454"/>
          <ac:spMkLst>
            <pc:docMk/>
            <pc:sldMk cId="2618088102" sldId="266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6:51:02.532" v="2454"/>
          <ac:spMkLst>
            <pc:docMk/>
            <pc:sldMk cId="2618088102" sldId="266"/>
            <ac:spMk id="8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6:51:02.532" v="2454"/>
          <ac:spMkLst>
            <pc:docMk/>
            <pc:sldMk cId="2618088102" sldId="266"/>
            <ac:spMk id="10" creationId="{DB17E863-922E-4C26-BD64-E8FD41D28661}"/>
          </ac:spMkLst>
        </pc:spChg>
      </pc:sldChg>
      <pc:sldChg chg="addSp delSp modSp add mod replId setBg addAnim delAnim">
        <pc:chgData name="Marlene Gonzalez Sances" userId="15f36b3614ecfc8f" providerId="Windows Live" clId="Web-{0FF01DD0-B912-4A6D-8325-5593FBD0E398}" dt="2022-10-01T16:52:38.832" v="2474"/>
        <pc:sldMkLst>
          <pc:docMk/>
          <pc:sldMk cId="1222479867" sldId="267"/>
        </pc:sldMkLst>
        <pc:spChg chg="mod">
          <ac:chgData name="Marlene Gonzalez Sances" userId="15f36b3614ecfc8f" providerId="Windows Live" clId="Web-{0FF01DD0-B912-4A6D-8325-5593FBD0E398}" dt="2022-10-01T16:52:29.457" v="2472"/>
          <ac:spMkLst>
            <pc:docMk/>
            <pc:sldMk cId="1222479867" sldId="267"/>
            <ac:spMk id="2" creationId="{B675824B-8DA4-E231-DFAF-EB2C34F04F39}"/>
          </ac:spMkLst>
        </pc:spChg>
        <pc:spChg chg="del">
          <ac:chgData name="Marlene Gonzalez Sances" userId="15f36b3614ecfc8f" providerId="Windows Live" clId="Web-{0FF01DD0-B912-4A6D-8325-5593FBD0E398}" dt="2022-09-30T18:39:24.164" v="65"/>
          <ac:spMkLst>
            <pc:docMk/>
            <pc:sldMk cId="1222479867" sldId="267"/>
            <ac:spMk id="3" creationId="{09DE80F0-1EFC-AB21-264B-54C4F5E5E5C4}"/>
          </ac:spMkLst>
        </pc:spChg>
        <pc:spChg chg="add del mod">
          <ac:chgData name="Marlene Gonzalez Sances" userId="15f36b3614ecfc8f" providerId="Windows Live" clId="Web-{0FF01DD0-B912-4A6D-8325-5593FBD0E398}" dt="2022-09-30T18:39:26.554" v="66"/>
          <ac:spMkLst>
            <pc:docMk/>
            <pc:sldMk cId="1222479867" sldId="267"/>
            <ac:spMk id="5" creationId="{F24651EE-901A-871F-82C5-A036ED586B4B}"/>
          </ac:spMkLst>
        </pc:spChg>
        <pc:spChg chg="add del">
          <ac:chgData name="Marlene Gonzalez Sances" userId="15f36b3614ecfc8f" providerId="Windows Live" clId="Web-{0FF01DD0-B912-4A6D-8325-5593FBD0E398}" dt="2022-10-01T16:52:29.457" v="2472"/>
          <ac:spMkLst>
            <pc:docMk/>
            <pc:sldMk cId="1222479867" sldId="267"/>
            <ac:spMk id="11" creationId="{9B7AD9F6-8CE7-4299-8FC6-328F4DCD3FF9}"/>
          </ac:spMkLst>
        </pc:spChg>
        <pc:spChg chg="add del">
          <ac:chgData name="Marlene Gonzalez Sances" userId="15f36b3614ecfc8f" providerId="Windows Live" clId="Web-{0FF01DD0-B912-4A6D-8325-5593FBD0E398}" dt="2022-10-01T16:52:29.457" v="2472"/>
          <ac:spMkLst>
            <pc:docMk/>
            <pc:sldMk cId="1222479867" sldId="267"/>
            <ac:spMk id="13" creationId="{F49775AF-8896-43EE-92C6-83497D6DC56F}"/>
          </ac:spMkLst>
        </pc:spChg>
        <pc:spChg chg="add del">
          <ac:chgData name="Marlene Gonzalez Sances" userId="15f36b3614ecfc8f" providerId="Windows Live" clId="Web-{0FF01DD0-B912-4A6D-8325-5593FBD0E398}" dt="2022-10-01T16:51:47.846" v="2461"/>
          <ac:spMkLst>
            <pc:docMk/>
            <pc:sldMk cId="1222479867" sldId="267"/>
            <ac:spMk id="18" creationId="{665DBBEF-238B-476B-96AB-8AAC3224ECEA}"/>
          </ac:spMkLst>
        </pc:spChg>
        <pc:spChg chg="add del">
          <ac:chgData name="Marlene Gonzalez Sances" userId="15f36b3614ecfc8f" providerId="Windows Live" clId="Web-{0FF01DD0-B912-4A6D-8325-5593FBD0E398}" dt="2022-10-01T16:51:47.846" v="2461"/>
          <ac:spMkLst>
            <pc:docMk/>
            <pc:sldMk cId="1222479867" sldId="267"/>
            <ac:spMk id="20" creationId="{3FCFB1DE-0B7E-48CC-BA90-B2AB0889F9D6}"/>
          </ac:spMkLst>
        </pc:spChg>
        <pc:spChg chg="add del">
          <ac:chgData name="Marlene Gonzalez Sances" userId="15f36b3614ecfc8f" providerId="Windows Live" clId="Web-{0FF01DD0-B912-4A6D-8325-5593FBD0E398}" dt="2022-10-01T16:51:51.768" v="2465"/>
          <ac:spMkLst>
            <pc:docMk/>
            <pc:sldMk cId="1222479867" sldId="267"/>
            <ac:spMk id="22" creationId="{9B7AD9F6-8CE7-4299-8FC6-328F4DCD3FF9}"/>
          </ac:spMkLst>
        </pc:spChg>
        <pc:spChg chg="add del">
          <ac:chgData name="Marlene Gonzalez Sances" userId="15f36b3614ecfc8f" providerId="Windows Live" clId="Web-{0FF01DD0-B912-4A6D-8325-5593FBD0E398}" dt="2022-10-01T16:51:51.768" v="2465"/>
          <ac:spMkLst>
            <pc:docMk/>
            <pc:sldMk cId="1222479867" sldId="267"/>
            <ac:spMk id="23" creationId="{3F9B0603-37C5-4312-AE4D-A3D015475403}"/>
          </ac:spMkLst>
        </pc:spChg>
        <pc:spChg chg="add del">
          <ac:chgData name="Marlene Gonzalez Sances" userId="15f36b3614ecfc8f" providerId="Windows Live" clId="Web-{0FF01DD0-B912-4A6D-8325-5593FBD0E398}" dt="2022-10-01T16:52:27.066" v="2467"/>
          <ac:spMkLst>
            <pc:docMk/>
            <pc:sldMk cId="1222479867" sldId="267"/>
            <ac:spMk id="25" creationId="{B81933D1-5615-42C7-9C0B-4EB7105CCE2D}"/>
          </ac:spMkLst>
        </pc:spChg>
        <pc:spChg chg="add del">
          <ac:chgData name="Marlene Gonzalez Sances" userId="15f36b3614ecfc8f" providerId="Windows Live" clId="Web-{0FF01DD0-B912-4A6D-8325-5593FBD0E398}" dt="2022-10-01T16:52:27.066" v="2467"/>
          <ac:spMkLst>
            <pc:docMk/>
            <pc:sldMk cId="1222479867" sldId="267"/>
            <ac:spMk id="26" creationId="{47942995-B07F-4636-9A06-C6A104B260A8}"/>
          </ac:spMkLst>
        </pc:spChg>
        <pc:spChg chg="add del">
          <ac:chgData name="Marlene Gonzalez Sances" userId="15f36b3614ecfc8f" providerId="Windows Live" clId="Web-{0FF01DD0-B912-4A6D-8325-5593FBD0E398}" dt="2022-10-01T16:52:27.066" v="2467"/>
          <ac:spMkLst>
            <pc:docMk/>
            <pc:sldMk cId="1222479867" sldId="267"/>
            <ac:spMk id="27" creationId="{19C9EAEA-39D0-4B0E-A0EB-51E7B26740B1}"/>
          </ac:spMkLst>
        </pc:spChg>
        <pc:spChg chg="add del">
          <ac:chgData name="Marlene Gonzalez Sances" userId="15f36b3614ecfc8f" providerId="Windows Live" clId="Web-{0FF01DD0-B912-4A6D-8325-5593FBD0E398}" dt="2022-10-01T16:52:29.441" v="2471"/>
          <ac:spMkLst>
            <pc:docMk/>
            <pc:sldMk cId="1222479867" sldId="267"/>
            <ac:spMk id="32" creationId="{9B7AD9F6-8CE7-4299-8FC6-328F4DCD3FF9}"/>
          </ac:spMkLst>
        </pc:spChg>
        <pc:spChg chg="add del">
          <ac:chgData name="Marlene Gonzalez Sances" userId="15f36b3614ecfc8f" providerId="Windows Live" clId="Web-{0FF01DD0-B912-4A6D-8325-5593FBD0E398}" dt="2022-10-01T16:52:29.441" v="2471"/>
          <ac:spMkLst>
            <pc:docMk/>
            <pc:sldMk cId="1222479867" sldId="267"/>
            <ac:spMk id="33" creationId="{3F9B0603-37C5-4312-AE4D-A3D015475403}"/>
          </ac:spMkLst>
        </pc:spChg>
        <pc:spChg chg="add">
          <ac:chgData name="Marlene Gonzalez Sances" userId="15f36b3614ecfc8f" providerId="Windows Live" clId="Web-{0FF01DD0-B912-4A6D-8325-5593FBD0E398}" dt="2022-10-01T16:52:29.457" v="2472"/>
          <ac:spMkLst>
            <pc:docMk/>
            <pc:sldMk cId="1222479867" sldId="267"/>
            <ac:spMk id="35" creationId="{665DBBEF-238B-476B-96AB-8AAC3224ECEA}"/>
          </ac:spMkLst>
        </pc:spChg>
        <pc:spChg chg="add">
          <ac:chgData name="Marlene Gonzalez Sances" userId="15f36b3614ecfc8f" providerId="Windows Live" clId="Web-{0FF01DD0-B912-4A6D-8325-5593FBD0E398}" dt="2022-10-01T16:52:29.457" v="2472"/>
          <ac:spMkLst>
            <pc:docMk/>
            <pc:sldMk cId="1222479867" sldId="267"/>
            <ac:spMk id="36" creationId="{3FCFB1DE-0B7E-48CC-BA90-B2AB0889F9D6}"/>
          </ac:spMkLst>
        </pc:spChg>
        <pc:grpChg chg="add del">
          <ac:chgData name="Marlene Gonzalez Sances" userId="15f36b3614ecfc8f" providerId="Windows Live" clId="Web-{0FF01DD0-B912-4A6D-8325-5593FBD0E398}" dt="2022-10-01T16:52:27.066" v="2467"/>
          <ac:grpSpMkLst>
            <pc:docMk/>
            <pc:sldMk cId="1222479867" sldId="267"/>
            <ac:grpSpMk id="28" creationId="{032D8612-31EB-44CF-A1D0-14FD4C705424}"/>
          </ac:grpSpMkLst>
        </pc:grpChg>
        <pc:picChg chg="add mod modCrop">
          <ac:chgData name="Marlene Gonzalez Sances" userId="15f36b3614ecfc8f" providerId="Windows Live" clId="Web-{0FF01DD0-B912-4A6D-8325-5593FBD0E398}" dt="2022-10-01T16:52:38.832" v="2474"/>
          <ac:picMkLst>
            <pc:docMk/>
            <pc:sldMk cId="1222479867" sldId="267"/>
            <ac:picMk id="6" creationId="{4C8957BA-436C-A039-5709-8F2732E34FE3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6:53:02.899" v="2477"/>
        <pc:sldMkLst>
          <pc:docMk/>
          <pc:sldMk cId="2140304306" sldId="268"/>
        </pc:sldMkLst>
        <pc:spChg chg="del">
          <ac:chgData name="Marlene Gonzalez Sances" userId="15f36b3614ecfc8f" providerId="Windows Live" clId="Web-{0FF01DD0-B912-4A6D-8325-5593FBD0E398}" dt="2022-10-01T16:52:49.476" v="2475"/>
          <ac:spMkLst>
            <pc:docMk/>
            <pc:sldMk cId="2140304306" sldId="268"/>
            <ac:spMk id="2" creationId="{B675824B-8DA4-E231-DFAF-EB2C34F04F39}"/>
          </ac:spMkLst>
        </pc:spChg>
        <pc:spChg chg="add del mod">
          <ac:chgData name="Marlene Gonzalez Sances" userId="15f36b3614ecfc8f" providerId="Windows Live" clId="Web-{0FF01DD0-B912-4A6D-8325-5593FBD0E398}" dt="2022-09-30T18:40:12.620" v="75"/>
          <ac:spMkLst>
            <pc:docMk/>
            <pc:sldMk cId="2140304306" sldId="268"/>
            <ac:spMk id="3" creationId="{837B0FC4-BAE7-AF2C-2021-42ECCAE99244}"/>
          </ac:spMkLst>
        </pc:spChg>
        <pc:spChg chg="add del mod">
          <ac:chgData name="Marlene Gonzalez Sances" userId="15f36b3614ecfc8f" providerId="Windows Live" clId="Web-{0FF01DD0-B912-4A6D-8325-5593FBD0E398}" dt="2022-10-01T16:52:52.586" v="2476"/>
          <ac:spMkLst>
            <pc:docMk/>
            <pc:sldMk cId="2140304306" sldId="268"/>
            <ac:spMk id="5" creationId="{D1D56F9F-F4E6-B24A-ED60-25C1BF958AA5}"/>
          </ac:spMkLst>
        </pc:spChg>
        <pc:spChg chg="add">
          <ac:chgData name="Marlene Gonzalez Sances" userId="15f36b3614ecfc8f" providerId="Windows Live" clId="Web-{0FF01DD0-B912-4A6D-8325-5593FBD0E398}" dt="2022-10-01T16:53:02.899" v="2477"/>
          <ac:spMkLst>
            <pc:docMk/>
            <pc:sldMk cId="2140304306" sldId="268"/>
            <ac:spMk id="9" creationId="{DA2E7C1E-2B5A-4BBA-AE51-1CD8C19309D7}"/>
          </ac:spMkLst>
        </pc:spChg>
        <pc:spChg chg="add">
          <ac:chgData name="Marlene Gonzalez Sances" userId="15f36b3614ecfc8f" providerId="Windows Live" clId="Web-{0FF01DD0-B912-4A6D-8325-5593FBD0E398}" dt="2022-10-01T16:53:02.899" v="2477"/>
          <ac:spMkLst>
            <pc:docMk/>
            <pc:sldMk cId="2140304306" sldId="268"/>
            <ac:spMk id="11" creationId="{43DF76B1-5174-4FAF-9D19-FFEE98426836}"/>
          </ac:spMkLst>
        </pc:spChg>
        <pc:picChg chg="add mod">
          <ac:chgData name="Marlene Gonzalez Sances" userId="15f36b3614ecfc8f" providerId="Windows Live" clId="Web-{0FF01DD0-B912-4A6D-8325-5593FBD0E398}" dt="2022-10-01T16:53:02.899" v="2477"/>
          <ac:picMkLst>
            <pc:docMk/>
            <pc:sldMk cId="2140304306" sldId="268"/>
            <ac:picMk id="4" creationId="{71EB4BD4-D8E2-56FB-620B-633F3D2947B6}"/>
          </ac:picMkLst>
        </pc:picChg>
        <pc:picChg chg="del">
          <ac:chgData name="Marlene Gonzalez Sances" userId="15f36b3614ecfc8f" providerId="Windows Live" clId="Web-{0FF01DD0-B912-4A6D-8325-5593FBD0E398}" dt="2022-09-30T18:40:09.745" v="71"/>
          <ac:picMkLst>
            <pc:docMk/>
            <pc:sldMk cId="2140304306" sldId="268"/>
            <ac:picMk id="6" creationId="{4C8957BA-436C-A039-5709-8F2732E34FE3}"/>
          </ac:picMkLst>
        </pc:picChg>
      </pc:sldChg>
      <pc:sldChg chg="addSp delSp modSp add mod replId setBg addAnim">
        <pc:chgData name="Marlene Gonzalez Sances" userId="15f36b3614ecfc8f" providerId="Windows Live" clId="Web-{0FF01DD0-B912-4A6D-8325-5593FBD0E398}" dt="2022-10-01T17:12:19.702" v="2704"/>
        <pc:sldMkLst>
          <pc:docMk/>
          <pc:sldMk cId="2976494705" sldId="269"/>
        </pc:sldMkLst>
        <pc:spChg chg="mod">
          <ac:chgData name="Marlene Gonzalez Sances" userId="15f36b3614ecfc8f" providerId="Windows Live" clId="Web-{0FF01DD0-B912-4A6D-8325-5593FBD0E398}" dt="2022-10-01T17:12:19.702" v="2703"/>
          <ac:spMkLst>
            <pc:docMk/>
            <pc:sldMk cId="2976494705" sldId="269"/>
            <ac:spMk id="2" creationId="{1B128CFA-6A22-AC59-354B-322511233F63}"/>
          </ac:spMkLst>
        </pc:spChg>
        <pc:spChg chg="del mod">
          <ac:chgData name="Marlene Gonzalez Sances" userId="15f36b3614ecfc8f" providerId="Windows Live" clId="Web-{0FF01DD0-B912-4A6D-8325-5593FBD0E398}" dt="2022-10-01T17:12:13.952" v="2701"/>
          <ac:spMkLst>
            <pc:docMk/>
            <pc:sldMk cId="2976494705" sldId="269"/>
            <ac:spMk id="3" creationId="{47E072C1-3F2C-434A-986E-3E48129BF495}"/>
          </ac:spMkLst>
        </pc:spChg>
        <pc:spChg chg="add del mod">
          <ac:chgData name="Marlene Gonzalez Sances" userId="15f36b3614ecfc8f" providerId="Windows Live" clId="Web-{0FF01DD0-B912-4A6D-8325-5593FBD0E398}" dt="2022-10-01T17:12:17.108" v="2702"/>
          <ac:spMkLst>
            <pc:docMk/>
            <pc:sldMk cId="2976494705" sldId="269"/>
            <ac:spMk id="5" creationId="{98E99FE3-163C-FED9-3B3F-08E253E454D9}"/>
          </ac:spMkLst>
        </pc:spChg>
        <pc:spChg chg="add">
          <ac:chgData name="Marlene Gonzalez Sances" userId="15f36b3614ecfc8f" providerId="Windows Live" clId="Web-{0FF01DD0-B912-4A6D-8325-5593FBD0E398}" dt="2022-10-01T17:12:19.702" v="2703"/>
          <ac:spMkLst>
            <pc:docMk/>
            <pc:sldMk cId="2976494705" sldId="269"/>
            <ac:spMk id="7" creationId="{943CAA20-3569-4189-9E48-239A229A86CA}"/>
          </ac:spMkLst>
        </pc:spChg>
        <pc:spChg chg="add">
          <ac:chgData name="Marlene Gonzalez Sances" userId="15f36b3614ecfc8f" providerId="Windows Live" clId="Web-{0FF01DD0-B912-4A6D-8325-5593FBD0E398}" dt="2022-10-01T17:12:19.702" v="2703"/>
          <ac:spMkLst>
            <pc:docMk/>
            <pc:sldMk cId="2976494705" sldId="269"/>
            <ac:spMk id="9" creationId="{DA542B6D-E775-4832-91DC-2D20F857813A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7:02:36.433" v="2589"/>
        <pc:sldMkLst>
          <pc:docMk/>
          <pc:sldMk cId="3793719752" sldId="270"/>
        </pc:sldMkLst>
        <pc:spChg chg="mod">
          <ac:chgData name="Marlene Gonzalez Sances" userId="15f36b3614ecfc8f" providerId="Windows Live" clId="Web-{0FF01DD0-B912-4A6D-8325-5593FBD0E398}" dt="2022-10-01T17:02:36.433" v="2589"/>
          <ac:spMkLst>
            <pc:docMk/>
            <pc:sldMk cId="3793719752" sldId="270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7:02:36.433" v="2589"/>
          <ac:spMkLst>
            <pc:docMk/>
            <pc:sldMk cId="3793719752" sldId="270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02:36.433" v="2589"/>
          <ac:spMkLst>
            <pc:docMk/>
            <pc:sldMk cId="3793719752" sldId="270"/>
            <ac:spMk id="8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7:02:36.433" v="2589"/>
          <ac:spMkLst>
            <pc:docMk/>
            <pc:sldMk cId="3793719752" sldId="270"/>
            <ac:spMk id="10" creationId="{DB17E863-922E-4C26-BD64-E8FD41D28661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6:59:01.410" v="2536" actId="1076"/>
        <pc:sldMkLst>
          <pc:docMk/>
          <pc:sldMk cId="701388491" sldId="271"/>
        </pc:sldMkLst>
        <pc:spChg chg="mod">
          <ac:chgData name="Marlene Gonzalez Sances" userId="15f36b3614ecfc8f" providerId="Windows Live" clId="Web-{0FF01DD0-B912-4A6D-8325-5593FBD0E398}" dt="2022-10-01T16:58:47.332" v="2528"/>
          <ac:spMkLst>
            <pc:docMk/>
            <pc:sldMk cId="701388491" sldId="271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6:58:47.332" v="2528"/>
          <ac:spMkLst>
            <pc:docMk/>
            <pc:sldMk cId="701388491" sldId="271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6:58:47.332" v="2528"/>
          <ac:spMkLst>
            <pc:docMk/>
            <pc:sldMk cId="701388491" sldId="271"/>
            <ac:spMk id="10" creationId="{352BEC0E-22F8-46D0-9632-375DB541B06C}"/>
          </ac:spMkLst>
        </pc:spChg>
        <pc:spChg chg="add">
          <ac:chgData name="Marlene Gonzalez Sances" userId="15f36b3614ecfc8f" providerId="Windows Live" clId="Web-{0FF01DD0-B912-4A6D-8325-5593FBD0E398}" dt="2022-10-01T16:58:47.332" v="2528"/>
          <ac:spMkLst>
            <pc:docMk/>
            <pc:sldMk cId="701388491" sldId="271"/>
            <ac:spMk id="12" creationId="{3FCFB1DE-0B7E-48CC-BA90-B2AB0889F9D6}"/>
          </ac:spMkLst>
        </pc:spChg>
        <pc:picChg chg="add mod ord">
          <ac:chgData name="Marlene Gonzalez Sances" userId="15f36b3614ecfc8f" providerId="Windows Live" clId="Web-{0FF01DD0-B912-4A6D-8325-5593FBD0E398}" dt="2022-10-01T16:58:54.941" v="2532" actId="1076"/>
          <ac:picMkLst>
            <pc:docMk/>
            <pc:sldMk cId="701388491" sldId="271"/>
            <ac:picMk id="4" creationId="{19546AD1-6E0B-9C5D-5576-639B849EA35C}"/>
          </ac:picMkLst>
        </pc:picChg>
        <pc:picChg chg="add mod">
          <ac:chgData name="Marlene Gonzalez Sances" userId="15f36b3614ecfc8f" providerId="Windows Live" clId="Web-{0FF01DD0-B912-4A6D-8325-5593FBD0E398}" dt="2022-10-01T16:59:01.410" v="2536" actId="1076"/>
          <ac:picMkLst>
            <pc:docMk/>
            <pc:sldMk cId="701388491" sldId="271"/>
            <ac:picMk id="5" creationId="{CA24AB55-FE8C-CB42-A735-14AACD7E6AE6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03:45.045" v="2603"/>
        <pc:sldMkLst>
          <pc:docMk/>
          <pc:sldMk cId="3659078693" sldId="272"/>
        </pc:sldMkLst>
        <pc:spChg chg="mod">
          <ac:chgData name="Marlene Gonzalez Sances" userId="15f36b3614ecfc8f" providerId="Windows Live" clId="Web-{0FF01DD0-B912-4A6D-8325-5593FBD0E398}" dt="2022-10-01T17:03:45.045" v="2603"/>
          <ac:spMkLst>
            <pc:docMk/>
            <pc:sldMk cId="3659078693" sldId="272"/>
            <ac:spMk id="2" creationId="{1B128CFA-6A22-AC59-354B-322511233F63}"/>
          </ac:spMkLst>
        </pc:spChg>
        <pc:spChg chg="add del mod">
          <ac:chgData name="Marlene Gonzalez Sances" userId="15f36b3614ecfc8f" providerId="Windows Live" clId="Web-{0FF01DD0-B912-4A6D-8325-5593FBD0E398}" dt="2022-10-01T17:03:11.918" v="2596"/>
          <ac:spMkLst>
            <pc:docMk/>
            <pc:sldMk cId="3659078693" sldId="272"/>
            <ac:spMk id="3" creationId="{47E072C1-3F2C-434A-986E-3E48129BF495}"/>
          </ac:spMkLst>
        </pc:spChg>
        <pc:spChg chg="add del">
          <ac:chgData name="Marlene Gonzalez Sances" userId="15f36b3614ecfc8f" providerId="Windows Live" clId="Web-{0FF01DD0-B912-4A6D-8325-5593FBD0E398}" dt="2022-10-01T17:03:11.887" v="2595"/>
          <ac:spMkLst>
            <pc:docMk/>
            <pc:sldMk cId="3659078693" sldId="272"/>
            <ac:spMk id="8" creationId="{100EDD19-6802-4EC3-95CE-CFFAB042CFD6}"/>
          </ac:spMkLst>
        </pc:spChg>
        <pc:spChg chg="add del">
          <ac:chgData name="Marlene Gonzalez Sances" userId="15f36b3614ecfc8f" providerId="Windows Live" clId="Web-{0FF01DD0-B912-4A6D-8325-5593FBD0E398}" dt="2022-10-01T17:02:55.855" v="2591"/>
          <ac:spMkLst>
            <pc:docMk/>
            <pc:sldMk cId="3659078693" sldId="272"/>
            <ac:spMk id="9" creationId="{4F9ECD50-ADD9-47D1-8015-A68B0204699B}"/>
          </ac:spMkLst>
        </pc:spChg>
        <pc:spChg chg="add del">
          <ac:chgData name="Marlene Gonzalez Sances" userId="15f36b3614ecfc8f" providerId="Windows Live" clId="Web-{0FF01DD0-B912-4A6D-8325-5593FBD0E398}" dt="2022-10-01T17:03:11.887" v="2595"/>
          <ac:spMkLst>
            <pc:docMk/>
            <pc:sldMk cId="3659078693" sldId="272"/>
            <ac:spMk id="10" creationId="{DB17E863-922E-4C26-BD64-E8FD41D28661}"/>
          </ac:spMkLst>
        </pc:spChg>
        <pc:spChg chg="add del">
          <ac:chgData name="Marlene Gonzalez Sances" userId="15f36b3614ecfc8f" providerId="Windows Live" clId="Web-{0FF01DD0-B912-4A6D-8325-5593FBD0E398}" dt="2022-10-01T17:02:55.855" v="2591"/>
          <ac:spMkLst>
            <pc:docMk/>
            <pc:sldMk cId="3659078693" sldId="272"/>
            <ac:spMk id="11" creationId="{A3CCE308-0D65-43CF-A9D6-B5303E5882A5}"/>
          </ac:spMkLst>
        </pc:spChg>
        <pc:spChg chg="add del">
          <ac:chgData name="Marlene Gonzalez Sances" userId="15f36b3614ecfc8f" providerId="Windows Live" clId="Web-{0FF01DD0-B912-4A6D-8325-5593FBD0E398}" dt="2022-10-01T17:03:08.325" v="2593"/>
          <ac:spMkLst>
            <pc:docMk/>
            <pc:sldMk cId="3659078693" sldId="272"/>
            <ac:spMk id="13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03:08.325" v="2593"/>
          <ac:spMkLst>
            <pc:docMk/>
            <pc:sldMk cId="3659078693" sldId="272"/>
            <ac:spMk id="14" creationId="{DB5B423A-57CC-4C58-AA26-8E2E862B03A0}"/>
          </ac:spMkLst>
        </pc:spChg>
        <pc:spChg chg="add del">
          <ac:chgData name="Marlene Gonzalez Sances" userId="15f36b3614ecfc8f" providerId="Windows Live" clId="Web-{0FF01DD0-B912-4A6D-8325-5593FBD0E398}" dt="2022-10-01T17:03:11.887" v="2595"/>
          <ac:spMkLst>
            <pc:docMk/>
            <pc:sldMk cId="3659078693" sldId="272"/>
            <ac:spMk id="17" creationId="{47E072C1-3F2C-434A-986E-3E48129BF495}"/>
          </ac:spMkLst>
        </pc:spChg>
        <pc:spChg chg="add del">
          <ac:chgData name="Marlene Gonzalez Sances" userId="15f36b3614ecfc8f" providerId="Windows Live" clId="Web-{0FF01DD0-B912-4A6D-8325-5593FBD0E398}" dt="2022-10-01T17:03:45.045" v="2603"/>
          <ac:spMkLst>
            <pc:docMk/>
            <pc:sldMk cId="3659078693" sldId="272"/>
            <ac:spMk id="19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03:45.045" v="2603"/>
          <ac:spMkLst>
            <pc:docMk/>
            <pc:sldMk cId="3659078693" sldId="272"/>
            <ac:spMk id="20" creationId="{DB5B423A-57CC-4C58-AA26-8E2E862B03A0}"/>
          </ac:spMkLst>
        </pc:spChg>
        <pc:spChg chg="add del">
          <ac:chgData name="Marlene Gonzalez Sances" userId="15f36b3614ecfc8f" providerId="Windows Live" clId="Web-{0FF01DD0-B912-4A6D-8325-5593FBD0E398}" dt="2022-10-01T17:03:42.529" v="2600"/>
          <ac:spMkLst>
            <pc:docMk/>
            <pc:sldMk cId="3659078693" sldId="272"/>
            <ac:spMk id="26" creationId="{9B7AD9F6-8CE7-4299-8FC6-328F4DCD3FF9}"/>
          </ac:spMkLst>
        </pc:spChg>
        <pc:spChg chg="add del">
          <ac:chgData name="Marlene Gonzalez Sances" userId="15f36b3614ecfc8f" providerId="Windows Live" clId="Web-{0FF01DD0-B912-4A6D-8325-5593FBD0E398}" dt="2022-10-01T17:03:42.529" v="2600"/>
          <ac:spMkLst>
            <pc:docMk/>
            <pc:sldMk cId="3659078693" sldId="272"/>
            <ac:spMk id="28" creationId="{F49775AF-8896-43EE-92C6-83497D6DC56F}"/>
          </ac:spMkLst>
        </pc:spChg>
        <pc:spChg chg="add del">
          <ac:chgData name="Marlene Gonzalez Sances" userId="15f36b3614ecfc8f" providerId="Windows Live" clId="Web-{0FF01DD0-B912-4A6D-8325-5593FBD0E398}" dt="2022-10-01T17:03:45.045" v="2602"/>
          <ac:spMkLst>
            <pc:docMk/>
            <pc:sldMk cId="3659078693" sldId="272"/>
            <ac:spMk id="30" creationId="{665DBBEF-238B-476B-96AB-8AAC3224ECEA}"/>
          </ac:spMkLst>
        </pc:spChg>
        <pc:spChg chg="add del">
          <ac:chgData name="Marlene Gonzalez Sances" userId="15f36b3614ecfc8f" providerId="Windows Live" clId="Web-{0FF01DD0-B912-4A6D-8325-5593FBD0E398}" dt="2022-10-01T17:03:45.045" v="2602"/>
          <ac:spMkLst>
            <pc:docMk/>
            <pc:sldMk cId="3659078693" sldId="272"/>
            <ac:spMk id="31" creationId="{3FCFB1DE-0B7E-48CC-BA90-B2AB0889F9D6}"/>
          </ac:spMkLst>
        </pc:spChg>
        <pc:spChg chg="add">
          <ac:chgData name="Marlene Gonzalez Sances" userId="15f36b3614ecfc8f" providerId="Windows Live" clId="Web-{0FF01DD0-B912-4A6D-8325-5593FBD0E398}" dt="2022-10-01T17:03:45.045" v="2603"/>
          <ac:spMkLst>
            <pc:docMk/>
            <pc:sldMk cId="3659078693" sldId="272"/>
            <ac:spMk id="33" creationId="{9B7AD9F6-8CE7-4299-8FC6-328F4DCD3FF9}"/>
          </ac:spMkLst>
        </pc:spChg>
        <pc:spChg chg="add">
          <ac:chgData name="Marlene Gonzalez Sances" userId="15f36b3614ecfc8f" providerId="Windows Live" clId="Web-{0FF01DD0-B912-4A6D-8325-5593FBD0E398}" dt="2022-10-01T17:03:45.045" v="2603"/>
          <ac:spMkLst>
            <pc:docMk/>
            <pc:sldMk cId="3659078693" sldId="272"/>
            <ac:spMk id="34" creationId="{F49775AF-8896-43EE-92C6-83497D6DC56F}"/>
          </ac:spMkLst>
        </pc:spChg>
        <pc:graphicFrameChg chg="add del">
          <ac:chgData name="Marlene Gonzalez Sances" userId="15f36b3614ecfc8f" providerId="Windows Live" clId="Web-{0FF01DD0-B912-4A6D-8325-5593FBD0E398}" dt="2022-10-01T17:02:55.855" v="2591"/>
          <ac:graphicFrameMkLst>
            <pc:docMk/>
            <pc:sldMk cId="3659078693" sldId="272"/>
            <ac:graphicFrameMk id="5" creationId="{8E630B0F-319C-98E8-7F8E-59F3DE49BE04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03:08.325" v="2593"/>
          <ac:graphicFrameMkLst>
            <pc:docMk/>
            <pc:sldMk cId="3659078693" sldId="272"/>
            <ac:graphicFrameMk id="15" creationId="{4ECDF008-5A1F-802F-1FED-C547DFF787D5}"/>
          </ac:graphicFrameMkLst>
        </pc:graphicFrameChg>
        <pc:graphicFrameChg chg="add mod">
          <ac:chgData name="Marlene Gonzalez Sances" userId="15f36b3614ecfc8f" providerId="Windows Live" clId="Web-{0FF01DD0-B912-4A6D-8325-5593FBD0E398}" dt="2022-10-01T17:03:26.716" v="2598" actId="14100"/>
          <ac:graphicFrameMkLst>
            <pc:docMk/>
            <pc:sldMk cId="3659078693" sldId="272"/>
            <ac:graphicFrameMk id="21" creationId="{4ECDF008-5A1F-802F-1FED-C547DFF787D5}"/>
          </ac:graphicFrameMkLst>
        </pc:graphicFrameChg>
        <pc:picChg chg="add del mod">
          <ac:chgData name="Marlene Gonzalez Sances" userId="15f36b3614ecfc8f" providerId="Windows Live" clId="Web-{0FF01DD0-B912-4A6D-8325-5593FBD0E398}" dt="2022-09-30T19:05:23.360" v="438"/>
          <ac:picMkLst>
            <pc:docMk/>
            <pc:sldMk cId="3659078693" sldId="272"/>
            <ac:picMk id="4" creationId="{645163D4-AEDB-CCE9-5035-A5B503C8BB8B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09:15.446" v="2680"/>
        <pc:sldMkLst>
          <pc:docMk/>
          <pc:sldMk cId="1156323782" sldId="273"/>
        </pc:sldMkLst>
        <pc:spChg chg="mod">
          <ac:chgData name="Marlene Gonzalez Sances" userId="15f36b3614ecfc8f" providerId="Windows Live" clId="Web-{0FF01DD0-B912-4A6D-8325-5593FBD0E398}" dt="2022-10-01T17:09:15.446" v="2680"/>
          <ac:spMkLst>
            <pc:docMk/>
            <pc:sldMk cId="1156323782" sldId="273"/>
            <ac:spMk id="2" creationId="{1B128CFA-6A22-AC59-354B-322511233F63}"/>
          </ac:spMkLst>
        </pc:spChg>
        <pc:spChg chg="add del mod">
          <ac:chgData name="Marlene Gonzalez Sances" userId="15f36b3614ecfc8f" providerId="Windows Live" clId="Web-{0FF01DD0-B912-4A6D-8325-5593FBD0E398}" dt="2022-10-01T17:08:29.023" v="2673"/>
          <ac:spMkLst>
            <pc:docMk/>
            <pc:sldMk cId="1156323782" sldId="273"/>
            <ac:spMk id="3" creationId="{47E072C1-3F2C-434A-986E-3E48129BF495}"/>
          </ac:spMkLst>
        </pc:spChg>
        <pc:spChg chg="add del">
          <ac:chgData name="Marlene Gonzalez Sances" userId="15f36b3614ecfc8f" providerId="Windows Live" clId="Web-{0FF01DD0-B912-4A6D-8325-5593FBD0E398}" dt="2022-10-01T17:09:15.446" v="2680"/>
          <ac:spMkLst>
            <pc:docMk/>
            <pc:sldMk cId="1156323782" sldId="273"/>
            <ac:spMk id="6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09:15.446" v="2680"/>
          <ac:spMkLst>
            <pc:docMk/>
            <pc:sldMk cId="1156323782" sldId="273"/>
            <ac:spMk id="7" creationId="{DB5B423A-57CC-4C58-AA26-8E2E862B03A0}"/>
          </ac:spMkLst>
        </pc:spChg>
        <pc:spChg chg="add del">
          <ac:chgData name="Marlene Gonzalez Sances" userId="15f36b3614ecfc8f" providerId="Windows Live" clId="Web-{0FF01DD0-B912-4A6D-8325-5593FBD0E398}" dt="2022-10-01T17:08:19.913" v="2669"/>
          <ac:spMkLst>
            <pc:docMk/>
            <pc:sldMk cId="1156323782" sldId="273"/>
            <ac:spMk id="9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08:19.913" v="2669"/>
          <ac:spMkLst>
            <pc:docMk/>
            <pc:sldMk cId="1156323782" sldId="273"/>
            <ac:spMk id="11" creationId="{DB5B423A-57CC-4C58-AA26-8E2E862B03A0}"/>
          </ac:spMkLst>
        </pc:spChg>
        <pc:spChg chg="add">
          <ac:chgData name="Marlene Gonzalez Sances" userId="15f36b3614ecfc8f" providerId="Windows Live" clId="Web-{0FF01DD0-B912-4A6D-8325-5593FBD0E398}" dt="2022-10-01T17:09:15.446" v="2680"/>
          <ac:spMkLst>
            <pc:docMk/>
            <pc:sldMk cId="1156323782" sldId="273"/>
            <ac:spMk id="13" creationId="{9B7AD9F6-8CE7-4299-8FC6-328F4DCD3FF9}"/>
          </ac:spMkLst>
        </pc:spChg>
        <pc:spChg chg="add">
          <ac:chgData name="Marlene Gonzalez Sances" userId="15f36b3614ecfc8f" providerId="Windows Live" clId="Web-{0FF01DD0-B912-4A6D-8325-5593FBD0E398}" dt="2022-10-01T17:09:15.446" v="2680"/>
          <ac:spMkLst>
            <pc:docMk/>
            <pc:sldMk cId="1156323782" sldId="273"/>
            <ac:spMk id="15" creationId="{F49775AF-8896-43EE-92C6-83497D6DC56F}"/>
          </ac:spMkLst>
        </pc:spChg>
        <pc:graphicFrameChg chg="add del">
          <ac:chgData name="Marlene Gonzalez Sances" userId="15f36b3614ecfc8f" providerId="Windows Live" clId="Web-{0FF01DD0-B912-4A6D-8325-5593FBD0E398}" dt="2022-10-01T17:08:19.913" v="2669"/>
          <ac:graphicFrameMkLst>
            <pc:docMk/>
            <pc:sldMk cId="1156323782" sldId="273"/>
            <ac:graphicFrameMk id="5" creationId="{C58FE430-B5F2-8800-CFD3-5F2921A1D219}"/>
          </ac:graphicFrameMkLst>
        </pc:graphicFrameChg>
        <pc:graphicFrameChg chg="add modGraphic">
          <ac:chgData name="Marlene Gonzalez Sances" userId="15f36b3614ecfc8f" providerId="Windows Live" clId="Web-{0FF01DD0-B912-4A6D-8325-5593FBD0E398}" dt="2022-10-01T17:09:15.368" v="2679" actId="20577"/>
          <ac:graphicFrameMkLst>
            <pc:docMk/>
            <pc:sldMk cId="1156323782" sldId="273"/>
            <ac:graphicFrameMk id="8" creationId="{9A2BD122-B4F0-5634-2A82-DF9D921CA6D3}"/>
          </ac:graphicFrameMkLst>
        </pc:graphicFrameChg>
      </pc:sldChg>
      <pc:sldChg chg="addSp modSp add mod replId setBg">
        <pc:chgData name="Marlene Gonzalez Sances" userId="15f36b3614ecfc8f" providerId="Windows Live" clId="Web-{0FF01DD0-B912-4A6D-8325-5593FBD0E398}" dt="2022-10-01T17:10:24.730" v="2690" actId="20577"/>
        <pc:sldMkLst>
          <pc:docMk/>
          <pc:sldMk cId="3743098625" sldId="274"/>
        </pc:sldMkLst>
        <pc:spChg chg="mod">
          <ac:chgData name="Marlene Gonzalez Sances" userId="15f36b3614ecfc8f" providerId="Windows Live" clId="Web-{0FF01DD0-B912-4A6D-8325-5593FBD0E398}" dt="2022-10-01T17:09:58.744" v="2686" actId="1076"/>
          <ac:spMkLst>
            <pc:docMk/>
            <pc:sldMk cId="3743098625" sldId="274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7:10:24.730" v="2690" actId="20577"/>
          <ac:spMkLst>
            <pc:docMk/>
            <pc:sldMk cId="3743098625" sldId="274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09:42.337" v="2681"/>
          <ac:spMkLst>
            <pc:docMk/>
            <pc:sldMk cId="3743098625" sldId="274"/>
            <ac:spMk id="10" creationId="{352BEC0E-22F8-46D0-9632-375DB541B06C}"/>
          </ac:spMkLst>
        </pc:spChg>
        <pc:spChg chg="add">
          <ac:chgData name="Marlene Gonzalez Sances" userId="15f36b3614ecfc8f" providerId="Windows Live" clId="Web-{0FF01DD0-B912-4A6D-8325-5593FBD0E398}" dt="2022-10-01T17:09:42.337" v="2681"/>
          <ac:spMkLst>
            <pc:docMk/>
            <pc:sldMk cId="3743098625" sldId="274"/>
            <ac:spMk id="12" creationId="{3FCFB1DE-0B7E-48CC-BA90-B2AB0889F9D6}"/>
          </ac:spMkLst>
        </pc:spChg>
        <pc:picChg chg="add mod ord">
          <ac:chgData name="Marlene Gonzalez Sances" userId="15f36b3614ecfc8f" providerId="Windows Live" clId="Web-{0FF01DD0-B912-4A6D-8325-5593FBD0E398}" dt="2022-10-01T17:09:42.337" v="2681"/>
          <ac:picMkLst>
            <pc:docMk/>
            <pc:sldMk cId="3743098625" sldId="274"/>
            <ac:picMk id="4" creationId="{F44009EE-E00B-1A13-4121-0AEFC5B74BD7}"/>
          </ac:picMkLst>
        </pc:picChg>
        <pc:picChg chg="add mod">
          <ac:chgData name="Marlene Gonzalez Sances" userId="15f36b3614ecfc8f" providerId="Windows Live" clId="Web-{0FF01DD0-B912-4A6D-8325-5593FBD0E398}" dt="2022-10-01T17:09:42.337" v="2681"/>
          <ac:picMkLst>
            <pc:docMk/>
            <pc:sldMk cId="3743098625" sldId="274"/>
            <ac:picMk id="5" creationId="{7ABA32FA-F251-A6B9-CDCC-1B5DE3DAEFA9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04:40.437" v="2609"/>
        <pc:sldMkLst>
          <pc:docMk/>
          <pc:sldMk cId="3488726336" sldId="275"/>
        </pc:sldMkLst>
        <pc:spChg chg="mod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3" creationId="{47E072C1-3F2C-434A-986E-3E48129BF495}"/>
          </ac:spMkLst>
        </pc:spChg>
        <pc:spChg chg="add del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8" creationId="{100EDD19-6802-4EC3-95CE-CFFAB042CFD6}"/>
          </ac:spMkLst>
        </pc:spChg>
        <pc:spChg chg="add del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10" creationId="{DB17E863-922E-4C26-BD64-E8FD41D28661}"/>
          </ac:spMkLst>
        </pc:spChg>
        <pc:spChg chg="add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15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04:40.437" v="2609"/>
          <ac:spMkLst>
            <pc:docMk/>
            <pc:sldMk cId="3488726336" sldId="275"/>
            <ac:spMk id="17" creationId="{5D6C15A0-C087-4593-8414-2B4EC1CDC3DE}"/>
          </ac:spMkLst>
        </pc:spChg>
      </pc:sldChg>
      <pc:sldChg chg="delSp modSp add del replId">
        <pc:chgData name="Marlene Gonzalez Sances" userId="15f36b3614ecfc8f" providerId="Windows Live" clId="Web-{0FF01DD0-B912-4A6D-8325-5593FBD0E398}" dt="2022-09-30T19:16:01.001" v="743"/>
        <pc:sldMkLst>
          <pc:docMk/>
          <pc:sldMk cId="75341383" sldId="276"/>
        </pc:sldMkLst>
        <pc:spChg chg="mod">
          <ac:chgData name="Marlene Gonzalez Sances" userId="15f36b3614ecfc8f" providerId="Windows Live" clId="Web-{0FF01DD0-B912-4A6D-8325-5593FBD0E398}" dt="2022-09-30T18:51:05.247" v="194" actId="20577"/>
          <ac:spMkLst>
            <pc:docMk/>
            <pc:sldMk cId="75341383" sldId="276"/>
            <ac:spMk id="3" creationId="{47E072C1-3F2C-434A-986E-3E48129BF495}"/>
          </ac:spMkLst>
        </pc:spChg>
        <pc:picChg chg="del">
          <ac:chgData name="Marlene Gonzalez Sances" userId="15f36b3614ecfc8f" providerId="Windows Live" clId="Web-{0FF01DD0-B912-4A6D-8325-5593FBD0E398}" dt="2022-09-30T18:51:06.325" v="195"/>
          <ac:picMkLst>
            <pc:docMk/>
            <pc:sldMk cId="75341383" sldId="276"/>
            <ac:picMk id="4" creationId="{F44009EE-E00B-1A13-4121-0AEFC5B74BD7}"/>
          </ac:picMkLst>
        </pc:picChg>
        <pc:picChg chg="del">
          <ac:chgData name="Marlene Gonzalez Sances" userId="15f36b3614ecfc8f" providerId="Windows Live" clId="Web-{0FF01DD0-B912-4A6D-8325-5593FBD0E398}" dt="2022-09-30T18:51:07.654" v="196"/>
          <ac:picMkLst>
            <pc:docMk/>
            <pc:sldMk cId="75341383" sldId="276"/>
            <ac:picMk id="5" creationId="{7ABA32FA-F251-A6B9-CDCC-1B5DE3DAEFA9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10:34.167" v="2691"/>
        <pc:sldMkLst>
          <pc:docMk/>
          <pc:sldMk cId="1648489600" sldId="277"/>
        </pc:sldMkLst>
        <pc:spChg chg="mod">
          <ac:chgData name="Marlene Gonzalez Sances" userId="15f36b3614ecfc8f" providerId="Windows Live" clId="Web-{0FF01DD0-B912-4A6D-8325-5593FBD0E398}" dt="2022-10-01T17:10:34.167" v="2691"/>
          <ac:spMkLst>
            <pc:docMk/>
            <pc:sldMk cId="1648489600" sldId="277"/>
            <ac:spMk id="2" creationId="{1B128CFA-6A22-AC59-354B-322511233F63}"/>
          </ac:spMkLst>
        </pc:spChg>
        <pc:spChg chg="del mod">
          <ac:chgData name="Marlene Gonzalez Sances" userId="15f36b3614ecfc8f" providerId="Windows Live" clId="Web-{0FF01DD0-B912-4A6D-8325-5593FBD0E398}" dt="2022-10-01T17:10:34.167" v="2691"/>
          <ac:spMkLst>
            <pc:docMk/>
            <pc:sldMk cId="1648489600" sldId="277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10:34.167" v="2691"/>
          <ac:spMkLst>
            <pc:docMk/>
            <pc:sldMk cId="1648489600" sldId="277"/>
            <ac:spMk id="9" creationId="{C05CBC3C-2E5A-4839-8B9B-2E5A6ADF0F58}"/>
          </ac:spMkLst>
        </pc:spChg>
        <pc:spChg chg="add">
          <ac:chgData name="Marlene Gonzalez Sances" userId="15f36b3614ecfc8f" providerId="Windows Live" clId="Web-{0FF01DD0-B912-4A6D-8325-5593FBD0E398}" dt="2022-10-01T17:10:34.167" v="2691"/>
          <ac:spMkLst>
            <pc:docMk/>
            <pc:sldMk cId="1648489600" sldId="277"/>
            <ac:spMk id="11" creationId="{DB5B423A-57CC-4C58-AA26-8E2E862B03A0}"/>
          </ac:spMkLst>
        </pc:spChg>
        <pc:graphicFrameChg chg="add">
          <ac:chgData name="Marlene Gonzalez Sances" userId="15f36b3614ecfc8f" providerId="Windows Live" clId="Web-{0FF01DD0-B912-4A6D-8325-5593FBD0E398}" dt="2022-10-01T17:10:34.167" v="2691"/>
          <ac:graphicFrameMkLst>
            <pc:docMk/>
            <pc:sldMk cId="1648489600" sldId="277"/>
            <ac:graphicFrameMk id="5" creationId="{F9B1AF89-683F-F3DD-CA54-583B37CE076A}"/>
          </ac:graphicFrameMkLst>
        </pc:graphicFrameChg>
      </pc:sldChg>
      <pc:sldChg chg="addSp modSp add mod replId setBg">
        <pc:chgData name="Marlene Gonzalez Sances" userId="15f36b3614ecfc8f" providerId="Windows Live" clId="Web-{0FF01DD0-B912-4A6D-8325-5593FBD0E398}" dt="2022-10-01T17:11:30.513" v="2699" actId="1076"/>
        <pc:sldMkLst>
          <pc:docMk/>
          <pc:sldMk cId="1913530128" sldId="278"/>
        </pc:sldMkLst>
        <pc:spChg chg="mod">
          <ac:chgData name="Marlene Gonzalez Sances" userId="15f36b3614ecfc8f" providerId="Windows Live" clId="Web-{0FF01DD0-B912-4A6D-8325-5593FBD0E398}" dt="2022-10-01T17:11:13.528" v="2692"/>
          <ac:spMkLst>
            <pc:docMk/>
            <pc:sldMk cId="1913530128" sldId="278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7:11:30.513" v="2699" actId="1076"/>
          <ac:spMkLst>
            <pc:docMk/>
            <pc:sldMk cId="1913530128" sldId="278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11:13.528" v="2692"/>
          <ac:spMkLst>
            <pc:docMk/>
            <pc:sldMk cId="1913530128" sldId="278"/>
            <ac:spMk id="9" creationId="{2B97F24A-32CE-4C1C-A50D-3016B394DCFB}"/>
          </ac:spMkLst>
        </pc:spChg>
        <pc:spChg chg="add">
          <ac:chgData name="Marlene Gonzalez Sances" userId="15f36b3614ecfc8f" providerId="Windows Live" clId="Web-{0FF01DD0-B912-4A6D-8325-5593FBD0E398}" dt="2022-10-01T17:11:13.528" v="2692"/>
          <ac:spMkLst>
            <pc:docMk/>
            <pc:sldMk cId="1913530128" sldId="278"/>
            <ac:spMk id="11" creationId="{CD8B4F24-440B-49E9-B85D-733523DC064B}"/>
          </ac:spMkLst>
        </pc:spChg>
        <pc:picChg chg="add mod">
          <ac:chgData name="Marlene Gonzalez Sances" userId="15f36b3614ecfc8f" providerId="Windows Live" clId="Web-{0FF01DD0-B912-4A6D-8325-5593FBD0E398}" dt="2022-10-01T17:11:17.669" v="2693" actId="14100"/>
          <ac:picMkLst>
            <pc:docMk/>
            <pc:sldMk cId="1913530128" sldId="278"/>
            <ac:picMk id="4" creationId="{D377D032-9D22-C435-B99E-FDBDF17AC3C9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15:54.553" v="2735"/>
        <pc:sldMkLst>
          <pc:docMk/>
          <pc:sldMk cId="73784452" sldId="279"/>
        </pc:sldMkLst>
        <pc:spChg chg="mod">
          <ac:chgData name="Marlene Gonzalez Sances" userId="15f36b3614ecfc8f" providerId="Windows Live" clId="Web-{0FF01DD0-B912-4A6D-8325-5593FBD0E398}" dt="2022-10-01T17:15:54.553" v="2735"/>
          <ac:spMkLst>
            <pc:docMk/>
            <pc:sldMk cId="73784452" sldId="279"/>
            <ac:spMk id="2" creationId="{B675824B-8DA4-E231-DFAF-EB2C34F04F39}"/>
          </ac:spMkLst>
        </pc:spChg>
        <pc:spChg chg="del mod">
          <ac:chgData name="Marlene Gonzalez Sances" userId="15f36b3614ecfc8f" providerId="Windows Live" clId="Web-{0FF01DD0-B912-4A6D-8325-5593FBD0E398}" dt="2022-10-01T17:15:54.553" v="2735"/>
          <ac:spMkLst>
            <pc:docMk/>
            <pc:sldMk cId="73784452" sldId="279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7:15:54.553" v="2735"/>
          <ac:spMkLst>
            <pc:docMk/>
            <pc:sldMk cId="73784452" sldId="279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15:54.553" v="2735"/>
          <ac:spMkLst>
            <pc:docMk/>
            <pc:sldMk cId="73784452" sldId="279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15:54.553" v="2735"/>
          <ac:graphicFrameMkLst>
            <pc:docMk/>
            <pc:sldMk cId="73784452" sldId="279"/>
            <ac:graphicFrameMk id="5" creationId="{09167015-F5D8-EBF8-DC20-9B6C5CCAAE55}"/>
          </ac:graphicFrameMkLst>
        </pc:graphicFrameChg>
      </pc:sldChg>
      <pc:sldChg chg="addSp delSp modSp add mod replId setBg">
        <pc:chgData name="Marlene Gonzalez Sances" userId="15f36b3614ecfc8f" providerId="Windows Live" clId="Web-{0FF01DD0-B912-4A6D-8325-5593FBD0E398}" dt="2022-10-01T17:13:58.565" v="2734" actId="20577"/>
        <pc:sldMkLst>
          <pc:docMk/>
          <pc:sldMk cId="3345244271" sldId="280"/>
        </pc:sldMkLst>
        <pc:spChg chg="mod">
          <ac:chgData name="Marlene Gonzalez Sances" userId="15f36b3614ecfc8f" providerId="Windows Live" clId="Web-{0FF01DD0-B912-4A6D-8325-5593FBD0E398}" dt="2022-10-01T17:13:22.267" v="2724"/>
          <ac:spMkLst>
            <pc:docMk/>
            <pc:sldMk cId="3345244271" sldId="280"/>
            <ac:spMk id="2" creationId="{B675824B-8DA4-E231-DFAF-EB2C34F04F39}"/>
          </ac:spMkLst>
        </pc:spChg>
        <pc:spChg chg="del mod">
          <ac:chgData name="Marlene Gonzalez Sances" userId="15f36b3614ecfc8f" providerId="Windows Live" clId="Web-{0FF01DD0-B912-4A6D-8325-5593FBD0E398}" dt="2022-10-01T17:13:22.267" v="2724"/>
          <ac:spMkLst>
            <pc:docMk/>
            <pc:sldMk cId="3345244271" sldId="280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7:13:22.267" v="2724"/>
          <ac:spMkLst>
            <pc:docMk/>
            <pc:sldMk cId="3345244271" sldId="280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13:22.267" v="2724"/>
          <ac:spMkLst>
            <pc:docMk/>
            <pc:sldMk cId="3345244271" sldId="280"/>
            <ac:spMk id="11" creationId="{5E107275-3853-46FD-A241-DE4355A42675}"/>
          </ac:spMkLst>
        </pc:spChg>
        <pc:graphicFrameChg chg="add modGraphic">
          <ac:chgData name="Marlene Gonzalez Sances" userId="15f36b3614ecfc8f" providerId="Windows Live" clId="Web-{0FF01DD0-B912-4A6D-8325-5593FBD0E398}" dt="2022-10-01T17:13:58.565" v="2734" actId="20577"/>
          <ac:graphicFrameMkLst>
            <pc:docMk/>
            <pc:sldMk cId="3345244271" sldId="280"/>
            <ac:graphicFrameMk id="5" creationId="{E43E4007-44B7-63C2-1A16-B066CCDF9BAE}"/>
          </ac:graphicFrameMkLst>
        </pc:graphicFrameChg>
      </pc:sldChg>
      <pc:sldChg chg="addSp delSp modSp add mod replId setBg">
        <pc:chgData name="Marlene Gonzalez Sances" userId="15f36b3614ecfc8f" providerId="Windows Live" clId="Web-{0FF01DD0-B912-4A6D-8325-5593FBD0E398}" dt="2022-10-01T17:19:34.310" v="2779" actId="20577"/>
        <pc:sldMkLst>
          <pc:docMk/>
          <pc:sldMk cId="1886061500" sldId="281"/>
        </pc:sldMkLst>
        <pc:spChg chg="mod">
          <ac:chgData name="Marlene Gonzalez Sances" userId="15f36b3614ecfc8f" providerId="Windows Live" clId="Web-{0FF01DD0-B912-4A6D-8325-5593FBD0E398}" dt="2022-10-01T17:18:05.838" v="2748"/>
          <ac:spMkLst>
            <pc:docMk/>
            <pc:sldMk cId="1886061500" sldId="281"/>
            <ac:spMk id="2" creationId="{B675824B-8DA4-E231-DFAF-EB2C34F04F39}"/>
          </ac:spMkLst>
        </pc:spChg>
        <pc:spChg chg="add del mod">
          <ac:chgData name="Marlene Gonzalez Sances" userId="15f36b3614ecfc8f" providerId="Windows Live" clId="Web-{0FF01DD0-B912-4A6D-8325-5593FBD0E398}" dt="2022-10-01T17:18:05.838" v="2748"/>
          <ac:spMkLst>
            <pc:docMk/>
            <pc:sldMk cId="1886061500" sldId="281"/>
            <ac:spMk id="3" creationId="{09DE80F0-1EFC-AB21-264B-54C4F5E5E5C4}"/>
          </ac:spMkLst>
        </pc:spChg>
        <pc:spChg chg="add del">
          <ac:chgData name="Marlene Gonzalez Sances" userId="15f36b3614ecfc8f" providerId="Windows Live" clId="Web-{0FF01DD0-B912-4A6D-8325-5593FBD0E398}" dt="2022-10-01T17:17:24.681" v="2741"/>
          <ac:spMkLst>
            <pc:docMk/>
            <pc:sldMk cId="1886061500" sldId="281"/>
            <ac:spMk id="8" creationId="{5D84EFE8-C53A-44C4-B289-D1B42CF690B8}"/>
          </ac:spMkLst>
        </pc:spChg>
        <pc:spChg chg="add del">
          <ac:chgData name="Marlene Gonzalez Sances" userId="15f36b3614ecfc8f" providerId="Windows Live" clId="Web-{0FF01DD0-B912-4A6D-8325-5593FBD0E398}" dt="2022-10-01T17:16:56.149" v="2739"/>
          <ac:spMkLst>
            <pc:docMk/>
            <pc:sldMk cId="1886061500" sldId="281"/>
            <ac:spMk id="9" creationId="{5D84EFE8-C53A-44C4-B289-D1B42CF690B8}"/>
          </ac:spMkLst>
        </pc:spChg>
        <pc:spChg chg="add del">
          <ac:chgData name="Marlene Gonzalez Sances" userId="15f36b3614ecfc8f" providerId="Windows Live" clId="Web-{0FF01DD0-B912-4A6D-8325-5593FBD0E398}" dt="2022-10-01T17:17:31.978" v="2743"/>
          <ac:spMkLst>
            <pc:docMk/>
            <pc:sldMk cId="1886061500" sldId="281"/>
            <ac:spMk id="13" creationId="{D2C0AE1C-0118-41AE-8A10-7CDCBF10E96F}"/>
          </ac:spMkLst>
        </pc:spChg>
        <pc:spChg chg="add del">
          <ac:chgData name="Marlene Gonzalez Sances" userId="15f36b3614ecfc8f" providerId="Windows Live" clId="Web-{0FF01DD0-B912-4A6D-8325-5593FBD0E398}" dt="2022-10-01T17:17:31.978" v="2743"/>
          <ac:spMkLst>
            <pc:docMk/>
            <pc:sldMk cId="1886061500" sldId="281"/>
            <ac:spMk id="14" creationId="{7517A47C-B2E5-4B79-8061-D74B1311AF6E}"/>
          </ac:spMkLst>
        </pc:spChg>
        <pc:spChg chg="add del">
          <ac:chgData name="Marlene Gonzalez Sances" userId="15f36b3614ecfc8f" providerId="Windows Live" clId="Web-{0FF01DD0-B912-4A6D-8325-5593FBD0E398}" dt="2022-10-01T17:17:31.978" v="2743"/>
          <ac:spMkLst>
            <pc:docMk/>
            <pc:sldMk cId="1886061500" sldId="281"/>
            <ac:spMk id="15" creationId="{463EEC44-1BA3-44ED-81FC-A644B04B2A44}"/>
          </ac:spMkLst>
        </pc:spChg>
        <pc:spChg chg="add del">
          <ac:chgData name="Marlene Gonzalez Sances" userId="15f36b3614ecfc8f" providerId="Windows Live" clId="Web-{0FF01DD0-B912-4A6D-8325-5593FBD0E398}" dt="2022-10-01T17:17:31.978" v="2743"/>
          <ac:spMkLst>
            <pc:docMk/>
            <pc:sldMk cId="1886061500" sldId="281"/>
            <ac:spMk id="16" creationId="{C505E780-2083-4CB5-A42A-5E0E2908ECC3}"/>
          </ac:spMkLst>
        </pc:spChg>
        <pc:spChg chg="add del">
          <ac:chgData name="Marlene Gonzalez Sances" userId="15f36b3614ecfc8f" providerId="Windows Live" clId="Web-{0FF01DD0-B912-4A6D-8325-5593FBD0E398}" dt="2022-10-01T17:18:02.010" v="2745"/>
          <ac:spMkLst>
            <pc:docMk/>
            <pc:sldMk cId="1886061500" sldId="281"/>
            <ac:spMk id="19" creationId="{5D84EFE8-C53A-44C4-B289-D1B42CF690B8}"/>
          </ac:spMkLst>
        </pc:spChg>
        <pc:spChg chg="add del">
          <ac:chgData name="Marlene Gonzalez Sances" userId="15f36b3614ecfc8f" providerId="Windows Live" clId="Web-{0FF01DD0-B912-4A6D-8325-5593FBD0E398}" dt="2022-10-01T17:18:05.823" v="2747"/>
          <ac:spMkLst>
            <pc:docMk/>
            <pc:sldMk cId="1886061500" sldId="281"/>
            <ac:spMk id="22" creationId="{777A147A-9ED8-46B4-8660-1B3C2AA880B5}"/>
          </ac:spMkLst>
        </pc:spChg>
        <pc:spChg chg="add del">
          <ac:chgData name="Marlene Gonzalez Sances" userId="15f36b3614ecfc8f" providerId="Windows Live" clId="Web-{0FF01DD0-B912-4A6D-8325-5593FBD0E398}" dt="2022-10-01T17:18:05.823" v="2747"/>
          <ac:spMkLst>
            <pc:docMk/>
            <pc:sldMk cId="1886061500" sldId="281"/>
            <ac:spMk id="23" creationId="{5D6C15A0-C087-4593-8414-2B4EC1CDC3DE}"/>
          </ac:spMkLst>
        </pc:spChg>
        <pc:spChg chg="add del">
          <ac:chgData name="Marlene Gonzalez Sances" userId="15f36b3614ecfc8f" providerId="Windows Live" clId="Web-{0FF01DD0-B912-4A6D-8325-5593FBD0E398}" dt="2022-10-01T17:18:05.823" v="2747"/>
          <ac:spMkLst>
            <pc:docMk/>
            <pc:sldMk cId="1886061500" sldId="281"/>
            <ac:spMk id="24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7:18:05.838" v="2748"/>
          <ac:spMkLst>
            <pc:docMk/>
            <pc:sldMk cId="1886061500" sldId="281"/>
            <ac:spMk id="26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7:18:05.838" v="2748"/>
          <ac:spMkLst>
            <pc:docMk/>
            <pc:sldMk cId="1886061500" sldId="281"/>
            <ac:spMk id="27" creationId="{DB17E863-922E-4C26-BD64-E8FD41D28661}"/>
          </ac:spMkLst>
        </pc:spChg>
        <pc:spChg chg="add mod">
          <ac:chgData name="Marlene Gonzalez Sances" userId="15f36b3614ecfc8f" providerId="Windows Live" clId="Web-{0FF01DD0-B912-4A6D-8325-5593FBD0E398}" dt="2022-10-01T17:19:34.310" v="2779" actId="20577"/>
          <ac:spMkLst>
            <pc:docMk/>
            <pc:sldMk cId="1886061500" sldId="281"/>
            <ac:spMk id="28" creationId="{09DE80F0-1EFC-AB21-264B-54C4F5E5E5C4}"/>
          </ac:spMkLst>
        </pc:spChg>
        <pc:graphicFrameChg chg="add del">
          <ac:chgData name="Marlene Gonzalez Sances" userId="15f36b3614ecfc8f" providerId="Windows Live" clId="Web-{0FF01DD0-B912-4A6D-8325-5593FBD0E398}" dt="2022-10-01T17:16:39.257" v="2737"/>
          <ac:graphicFrameMkLst>
            <pc:docMk/>
            <pc:sldMk cId="1886061500" sldId="281"/>
            <ac:graphicFrameMk id="7" creationId="{492E7DAC-69B9-DC41-00B7-46196EE9DE45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16:56.149" v="2739"/>
          <ac:graphicFrameMkLst>
            <pc:docMk/>
            <pc:sldMk cId="1886061500" sldId="281"/>
            <ac:graphicFrameMk id="10" creationId="{9C02994A-E2D3-5B33-E0FB-42CB90426BB5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17:24.681" v="2741"/>
          <ac:graphicFrameMkLst>
            <pc:docMk/>
            <pc:sldMk cId="1886061500" sldId="281"/>
            <ac:graphicFrameMk id="11" creationId="{9C02994A-E2D3-5B33-E0FB-42CB90426BB5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17:31.978" v="2743"/>
          <ac:graphicFrameMkLst>
            <pc:docMk/>
            <pc:sldMk cId="1886061500" sldId="281"/>
            <ac:graphicFrameMk id="17" creationId="{34F9E74F-E9B0-CA14-DBA5-B8B7D8522121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18:02.010" v="2745"/>
          <ac:graphicFrameMkLst>
            <pc:docMk/>
            <pc:sldMk cId="1886061500" sldId="281"/>
            <ac:graphicFrameMk id="20" creationId="{9C02994A-E2D3-5B33-E0FB-42CB90426BB5}"/>
          </ac:graphicFrameMkLst>
        </pc:graphicFrameChg>
        <pc:picChg chg="add del mod">
          <ac:chgData name="Marlene Gonzalez Sances" userId="15f36b3614ecfc8f" providerId="Windows Live" clId="Web-{0FF01DD0-B912-4A6D-8325-5593FBD0E398}" dt="2022-09-30T19:34:49.241" v="1236"/>
          <ac:picMkLst>
            <pc:docMk/>
            <pc:sldMk cId="1886061500" sldId="281"/>
            <ac:picMk id="4" creationId="{68045EB2-021E-306B-662B-8444E16CC32F}"/>
          </ac:picMkLst>
        </pc:picChg>
        <pc:picChg chg="add del mod">
          <ac:chgData name="Marlene Gonzalez Sances" userId="15f36b3614ecfc8f" providerId="Windows Live" clId="Web-{0FF01DD0-B912-4A6D-8325-5593FBD0E398}" dt="2022-09-30T19:34:51.070" v="1238"/>
          <ac:picMkLst>
            <pc:docMk/>
            <pc:sldMk cId="1886061500" sldId="281"/>
            <ac:picMk id="5" creationId="{F9AA9D9A-B5EC-4840-CF61-F0A3AE678D1F}"/>
          </ac:picMkLst>
        </pc:picChg>
        <pc:picChg chg="add del mod">
          <ac:chgData name="Marlene Gonzalez Sances" userId="15f36b3614ecfc8f" providerId="Windows Live" clId="Web-{0FF01DD0-B912-4A6D-8325-5593FBD0E398}" dt="2022-09-30T19:34:50.195" v="1237"/>
          <ac:picMkLst>
            <pc:docMk/>
            <pc:sldMk cId="1886061500" sldId="281"/>
            <ac:picMk id="6" creationId="{F9E587C8-B9CA-8294-FDF1-A0C350CB31C0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20:58.438" v="2811" actId="1076"/>
        <pc:sldMkLst>
          <pc:docMk/>
          <pc:sldMk cId="1128871941" sldId="282"/>
        </pc:sldMkLst>
        <pc:spChg chg="mod">
          <ac:chgData name="Marlene Gonzalez Sances" userId="15f36b3614ecfc8f" providerId="Windows Live" clId="Web-{0FF01DD0-B912-4A6D-8325-5593FBD0E398}" dt="2022-10-01T17:19:59.155" v="2784"/>
          <ac:spMkLst>
            <pc:docMk/>
            <pc:sldMk cId="1128871941" sldId="282"/>
            <ac:spMk id="2" creationId="{B675824B-8DA4-E231-DFAF-EB2C34F04F39}"/>
          </ac:spMkLst>
        </pc:spChg>
        <pc:spChg chg="mod">
          <ac:chgData name="Marlene Gonzalez Sances" userId="15f36b3614ecfc8f" providerId="Windows Live" clId="Web-{0FF01DD0-B912-4A6D-8325-5593FBD0E398}" dt="2022-10-01T17:20:21.577" v="2795" actId="20577"/>
          <ac:spMkLst>
            <pc:docMk/>
            <pc:sldMk cId="1128871941" sldId="282"/>
            <ac:spMk id="3" creationId="{09DE80F0-1EFC-AB21-264B-54C4F5E5E5C4}"/>
          </ac:spMkLst>
        </pc:spChg>
        <pc:spChg chg="add del">
          <ac:chgData name="Marlene Gonzalez Sances" userId="15f36b3614ecfc8f" providerId="Windows Live" clId="Web-{0FF01DD0-B912-4A6D-8325-5593FBD0E398}" dt="2022-10-01T17:19:53.639" v="2781"/>
          <ac:spMkLst>
            <pc:docMk/>
            <pc:sldMk cId="1128871941" sldId="282"/>
            <ac:spMk id="12" creationId="{9AB13476-CE21-4746-B044-FD491AC8416F}"/>
          </ac:spMkLst>
        </pc:spChg>
        <pc:spChg chg="add del">
          <ac:chgData name="Marlene Gonzalez Sances" userId="15f36b3614ecfc8f" providerId="Windows Live" clId="Web-{0FF01DD0-B912-4A6D-8325-5593FBD0E398}" dt="2022-10-01T17:19:53.639" v="2781"/>
          <ac:spMkLst>
            <pc:docMk/>
            <pc:sldMk cId="1128871941" sldId="282"/>
            <ac:spMk id="14" creationId="{3FCFB1DE-0B7E-48CC-BA90-B2AB0889F9D6}"/>
          </ac:spMkLst>
        </pc:spChg>
        <pc:spChg chg="add del">
          <ac:chgData name="Marlene Gonzalez Sances" userId="15f36b3614ecfc8f" providerId="Windows Live" clId="Web-{0FF01DD0-B912-4A6D-8325-5593FBD0E398}" dt="2022-10-01T17:19:59.155" v="2783"/>
          <ac:spMkLst>
            <pc:docMk/>
            <pc:sldMk cId="1128871941" sldId="282"/>
            <ac:spMk id="16" creationId="{E3020543-B24B-4EC4-8FFC-8DD88EEA91A8}"/>
          </ac:spMkLst>
        </pc:spChg>
        <pc:spChg chg="add del">
          <ac:chgData name="Marlene Gonzalez Sances" userId="15f36b3614ecfc8f" providerId="Windows Live" clId="Web-{0FF01DD0-B912-4A6D-8325-5593FBD0E398}" dt="2022-10-01T17:19:59.155" v="2783"/>
          <ac:spMkLst>
            <pc:docMk/>
            <pc:sldMk cId="1128871941" sldId="282"/>
            <ac:spMk id="17" creationId="{D9A7F3BF-8763-4074-AD77-92790AF314D1}"/>
          </ac:spMkLst>
        </pc:spChg>
        <pc:spChg chg="add del">
          <ac:chgData name="Marlene Gonzalez Sances" userId="15f36b3614ecfc8f" providerId="Windows Live" clId="Web-{0FF01DD0-B912-4A6D-8325-5593FBD0E398}" dt="2022-10-01T17:19:59.155" v="2783"/>
          <ac:spMkLst>
            <pc:docMk/>
            <pc:sldMk cId="1128871941" sldId="282"/>
            <ac:spMk id="19" creationId="{6CB927A4-E432-4310-9CD5-E89FF5063179}"/>
          </ac:spMkLst>
        </pc:spChg>
        <pc:spChg chg="add">
          <ac:chgData name="Marlene Gonzalez Sances" userId="15f36b3614ecfc8f" providerId="Windows Live" clId="Web-{0FF01DD0-B912-4A6D-8325-5593FBD0E398}" dt="2022-10-01T17:19:59.155" v="2784"/>
          <ac:spMkLst>
            <pc:docMk/>
            <pc:sldMk cId="1128871941" sldId="282"/>
            <ac:spMk id="21" creationId="{9AB13476-CE21-4746-B044-FD491AC8416F}"/>
          </ac:spMkLst>
        </pc:spChg>
        <pc:spChg chg="add">
          <ac:chgData name="Marlene Gonzalez Sances" userId="15f36b3614ecfc8f" providerId="Windows Live" clId="Web-{0FF01DD0-B912-4A6D-8325-5593FBD0E398}" dt="2022-10-01T17:19:59.155" v="2784"/>
          <ac:spMkLst>
            <pc:docMk/>
            <pc:sldMk cId="1128871941" sldId="282"/>
            <ac:spMk id="22" creationId="{3FCFB1DE-0B7E-48CC-BA90-B2AB0889F9D6}"/>
          </ac:spMkLst>
        </pc:spChg>
        <pc:picChg chg="mod ord modCrop">
          <ac:chgData name="Marlene Gonzalez Sances" userId="15f36b3614ecfc8f" providerId="Windows Live" clId="Web-{0FF01DD0-B912-4A6D-8325-5593FBD0E398}" dt="2022-10-01T17:20:58.438" v="2811" actId="1076"/>
          <ac:picMkLst>
            <pc:docMk/>
            <pc:sldMk cId="1128871941" sldId="282"/>
            <ac:picMk id="4" creationId="{68045EB2-021E-306B-662B-8444E16CC32F}"/>
          </ac:picMkLst>
        </pc:picChg>
        <pc:picChg chg="mod">
          <ac:chgData name="Marlene Gonzalez Sances" userId="15f36b3614ecfc8f" providerId="Windows Live" clId="Web-{0FF01DD0-B912-4A6D-8325-5593FBD0E398}" dt="2022-10-01T17:20:53.016" v="2807" actId="1076"/>
          <ac:picMkLst>
            <pc:docMk/>
            <pc:sldMk cId="1128871941" sldId="282"/>
            <ac:picMk id="5" creationId="{F9AA9D9A-B5EC-4840-CF61-F0A3AE678D1F}"/>
          </ac:picMkLst>
        </pc:picChg>
        <pc:picChg chg="mod ord">
          <ac:chgData name="Marlene Gonzalez Sances" userId="15f36b3614ecfc8f" providerId="Windows Live" clId="Web-{0FF01DD0-B912-4A6D-8325-5593FBD0E398}" dt="2022-10-01T17:20:56.219" v="2810" actId="1076"/>
          <ac:picMkLst>
            <pc:docMk/>
            <pc:sldMk cId="1128871941" sldId="282"/>
            <ac:picMk id="6" creationId="{F9E587C8-B9CA-8294-FDF1-A0C350CB31C0}"/>
          </ac:picMkLst>
        </pc:picChg>
        <pc:picChg chg="add mod">
          <ac:chgData name="Marlene Gonzalez Sances" userId="15f36b3614ecfc8f" providerId="Windows Live" clId="Web-{0FF01DD0-B912-4A6D-8325-5593FBD0E398}" dt="2022-10-01T17:20:44.578" v="2804" actId="1076"/>
          <ac:picMkLst>
            <pc:docMk/>
            <pc:sldMk cId="1128871941" sldId="282"/>
            <ac:picMk id="7" creationId="{88AB6F7B-2C8F-D7B1-47F2-A695F91B735B}"/>
          </ac:picMkLst>
        </pc:picChg>
        <pc:cxnChg chg="add del">
          <ac:chgData name="Marlene Gonzalez Sances" userId="15f36b3614ecfc8f" providerId="Windows Live" clId="Web-{0FF01DD0-B912-4A6D-8325-5593FBD0E398}" dt="2022-10-01T17:19:59.155" v="2783"/>
          <ac:cxnSpMkLst>
            <pc:docMk/>
            <pc:sldMk cId="1128871941" sldId="282"/>
            <ac:cxnSpMk id="18" creationId="{C49DA8F6-BCC1-4447-B54C-57856834B94B}"/>
          </ac:cxnSpMkLst>
        </pc:cxnChg>
      </pc:sldChg>
      <pc:sldChg chg="addSp delSp modSp add mod replId setBg">
        <pc:chgData name="Marlene Gonzalez Sances" userId="15f36b3614ecfc8f" providerId="Windows Live" clId="Web-{0FF01DD0-B912-4A6D-8325-5593FBD0E398}" dt="2022-10-01T17:21:09.501" v="2812"/>
        <pc:sldMkLst>
          <pc:docMk/>
          <pc:sldMk cId="2766706532" sldId="283"/>
        </pc:sldMkLst>
        <pc:spChg chg="mod">
          <ac:chgData name="Marlene Gonzalez Sances" userId="15f36b3614ecfc8f" providerId="Windows Live" clId="Web-{0FF01DD0-B912-4A6D-8325-5593FBD0E398}" dt="2022-10-01T17:21:09.501" v="2812"/>
          <ac:spMkLst>
            <pc:docMk/>
            <pc:sldMk cId="2766706532" sldId="283"/>
            <ac:spMk id="2" creationId="{B675824B-8DA4-E231-DFAF-EB2C34F04F39}"/>
          </ac:spMkLst>
        </pc:spChg>
        <pc:spChg chg="del mod">
          <ac:chgData name="Marlene Gonzalez Sances" userId="15f36b3614ecfc8f" providerId="Windows Live" clId="Web-{0FF01DD0-B912-4A6D-8325-5593FBD0E398}" dt="2022-10-01T17:21:09.501" v="2812"/>
          <ac:spMkLst>
            <pc:docMk/>
            <pc:sldMk cId="2766706532" sldId="283"/>
            <ac:spMk id="3" creationId="{09DE80F0-1EFC-AB21-264B-54C4F5E5E5C4}"/>
          </ac:spMkLst>
        </pc:spChg>
        <pc:spChg chg="add">
          <ac:chgData name="Marlene Gonzalez Sances" userId="15f36b3614ecfc8f" providerId="Windows Live" clId="Web-{0FF01DD0-B912-4A6D-8325-5593FBD0E398}" dt="2022-10-01T17:21:09.501" v="2812"/>
          <ac:spMkLst>
            <pc:docMk/>
            <pc:sldMk cId="2766706532" sldId="283"/>
            <ac:spMk id="9" creationId="{C05CBC3C-2E5A-4839-8B9B-2E5A6ADF0F58}"/>
          </ac:spMkLst>
        </pc:spChg>
        <pc:spChg chg="add">
          <ac:chgData name="Marlene Gonzalez Sances" userId="15f36b3614ecfc8f" providerId="Windows Live" clId="Web-{0FF01DD0-B912-4A6D-8325-5593FBD0E398}" dt="2022-10-01T17:21:09.501" v="2812"/>
          <ac:spMkLst>
            <pc:docMk/>
            <pc:sldMk cId="2766706532" sldId="283"/>
            <ac:spMk id="11" creationId="{DB5B423A-57CC-4C58-AA26-8E2E862B03A0}"/>
          </ac:spMkLst>
        </pc:spChg>
        <pc:graphicFrameChg chg="add">
          <ac:chgData name="Marlene Gonzalez Sances" userId="15f36b3614ecfc8f" providerId="Windows Live" clId="Web-{0FF01DD0-B912-4A6D-8325-5593FBD0E398}" dt="2022-10-01T17:21:09.501" v="2812"/>
          <ac:graphicFrameMkLst>
            <pc:docMk/>
            <pc:sldMk cId="2766706532" sldId="283"/>
            <ac:graphicFrameMk id="8" creationId="{BBC18493-195E-DCD1-8154-C2E61085DA1D}"/>
          </ac:graphicFrameMkLst>
        </pc:graphicFrameChg>
        <pc:picChg chg="del">
          <ac:chgData name="Marlene Gonzalez Sances" userId="15f36b3614ecfc8f" providerId="Windows Live" clId="Web-{0FF01DD0-B912-4A6D-8325-5593FBD0E398}" dt="2022-09-30T19:37:33.316" v="1297"/>
          <ac:picMkLst>
            <pc:docMk/>
            <pc:sldMk cId="2766706532" sldId="283"/>
            <ac:picMk id="4" creationId="{68045EB2-021E-306B-662B-8444E16CC32F}"/>
          </ac:picMkLst>
        </pc:picChg>
        <pc:picChg chg="del">
          <ac:chgData name="Marlene Gonzalez Sances" userId="15f36b3614ecfc8f" providerId="Windows Live" clId="Web-{0FF01DD0-B912-4A6D-8325-5593FBD0E398}" dt="2022-09-30T19:37:34.519" v="1299"/>
          <ac:picMkLst>
            <pc:docMk/>
            <pc:sldMk cId="2766706532" sldId="283"/>
            <ac:picMk id="5" creationId="{F9AA9D9A-B5EC-4840-CF61-F0A3AE678D1F}"/>
          </ac:picMkLst>
        </pc:picChg>
        <pc:picChg chg="del">
          <ac:chgData name="Marlene Gonzalez Sances" userId="15f36b3614ecfc8f" providerId="Windows Live" clId="Web-{0FF01DD0-B912-4A6D-8325-5593FBD0E398}" dt="2022-09-30T19:37:33.816" v="1298"/>
          <ac:picMkLst>
            <pc:docMk/>
            <pc:sldMk cId="2766706532" sldId="283"/>
            <ac:picMk id="6" creationId="{F9E587C8-B9CA-8294-FDF1-A0C350CB31C0}"/>
          </ac:picMkLst>
        </pc:picChg>
        <pc:picChg chg="del">
          <ac:chgData name="Marlene Gonzalez Sances" userId="15f36b3614ecfc8f" providerId="Windows Live" clId="Web-{0FF01DD0-B912-4A6D-8325-5593FBD0E398}" dt="2022-09-30T19:37:35.098" v="1300"/>
          <ac:picMkLst>
            <pc:docMk/>
            <pc:sldMk cId="2766706532" sldId="283"/>
            <ac:picMk id="7" creationId="{88AB6F7B-2C8F-D7B1-47F2-A695F91B735B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21:52.799" v="2814"/>
        <pc:sldMkLst>
          <pc:docMk/>
          <pc:sldMk cId="2324218554" sldId="284"/>
        </pc:sldMkLst>
        <pc:spChg chg="mod">
          <ac:chgData name="Marlene Gonzalez Sances" userId="15f36b3614ecfc8f" providerId="Windows Live" clId="Web-{0FF01DD0-B912-4A6D-8325-5593FBD0E398}" dt="2022-10-01T17:21:52.799" v="2814"/>
          <ac:spMkLst>
            <pc:docMk/>
            <pc:sldMk cId="2324218554" sldId="284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7:21:52.799" v="2814"/>
          <ac:spMkLst>
            <pc:docMk/>
            <pc:sldMk cId="2324218554" sldId="284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21:52.799" v="2814"/>
          <ac:spMkLst>
            <pc:docMk/>
            <pc:sldMk cId="2324218554" sldId="284"/>
            <ac:spMk id="10" creationId="{45D37F4E-DDB4-456B-97E0-9937730A039F}"/>
          </ac:spMkLst>
        </pc:spChg>
        <pc:spChg chg="add">
          <ac:chgData name="Marlene Gonzalez Sances" userId="15f36b3614ecfc8f" providerId="Windows Live" clId="Web-{0FF01DD0-B912-4A6D-8325-5593FBD0E398}" dt="2022-10-01T17:21:52.799" v="2814"/>
          <ac:spMkLst>
            <pc:docMk/>
            <pc:sldMk cId="2324218554" sldId="284"/>
            <ac:spMk id="12" creationId="{B2DD41CD-8F47-4F56-AD12-4E2FF7696987}"/>
          </ac:spMkLst>
        </pc:spChg>
        <pc:picChg chg="del">
          <ac:chgData name="Marlene Gonzalez Sances" userId="15f36b3614ecfc8f" providerId="Windows Live" clId="Web-{0FF01DD0-B912-4A6D-8325-5593FBD0E398}" dt="2022-09-30T19:44:55.052" v="1392"/>
          <ac:picMkLst>
            <pc:docMk/>
            <pc:sldMk cId="2324218554" sldId="284"/>
            <ac:picMk id="4" creationId="{D377D032-9D22-C435-B99E-FDBDF17AC3C9}"/>
          </ac:picMkLst>
        </pc:picChg>
        <pc:picChg chg="add mod">
          <ac:chgData name="Marlene Gonzalez Sances" userId="15f36b3614ecfc8f" providerId="Windows Live" clId="Web-{0FF01DD0-B912-4A6D-8325-5593FBD0E398}" dt="2022-10-01T17:21:52.799" v="2814"/>
          <ac:picMkLst>
            <pc:docMk/>
            <pc:sldMk cId="2324218554" sldId="284"/>
            <ac:picMk id="5" creationId="{6B9B3BAA-E5B6-1B46-859E-EAF40135E923}"/>
          </ac:picMkLst>
        </pc:picChg>
      </pc:sldChg>
      <pc:sldChg chg="addSp modSp add mod replId setBg">
        <pc:chgData name="Marlene Gonzalez Sances" userId="15f36b3614ecfc8f" providerId="Windows Live" clId="Web-{0FF01DD0-B912-4A6D-8325-5593FBD0E398}" dt="2022-10-01T17:22:28.003" v="2819"/>
        <pc:sldMkLst>
          <pc:docMk/>
          <pc:sldMk cId="2744021671" sldId="285"/>
        </pc:sldMkLst>
        <pc:spChg chg="mod">
          <ac:chgData name="Marlene Gonzalez Sances" userId="15f36b3614ecfc8f" providerId="Windows Live" clId="Web-{0FF01DD0-B912-4A6D-8325-5593FBD0E398}" dt="2022-10-01T17:22:28.003" v="2819"/>
          <ac:spMkLst>
            <pc:docMk/>
            <pc:sldMk cId="2744021671" sldId="285"/>
            <ac:spMk id="2" creationId="{3D961B35-867D-D326-0D0C-C285ACB9A239}"/>
          </ac:spMkLst>
        </pc:spChg>
        <pc:spChg chg="mod">
          <ac:chgData name="Marlene Gonzalez Sances" userId="15f36b3614ecfc8f" providerId="Windows Live" clId="Web-{0FF01DD0-B912-4A6D-8325-5593FBD0E398}" dt="2022-10-01T17:22:28.003" v="2819"/>
          <ac:spMkLst>
            <pc:docMk/>
            <pc:sldMk cId="2744021671" sldId="285"/>
            <ac:spMk id="3" creationId="{CBD8A89F-90FF-A7A6-5EE6-73BEE3A17467}"/>
          </ac:spMkLst>
        </pc:spChg>
        <pc:spChg chg="add">
          <ac:chgData name="Marlene Gonzalez Sances" userId="15f36b3614ecfc8f" providerId="Windows Live" clId="Web-{0FF01DD0-B912-4A6D-8325-5593FBD0E398}" dt="2022-10-01T17:22:28.003" v="2819"/>
          <ac:spMkLst>
            <pc:docMk/>
            <pc:sldMk cId="2744021671" sldId="285"/>
            <ac:spMk id="8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22:28.003" v="2819"/>
          <ac:spMkLst>
            <pc:docMk/>
            <pc:sldMk cId="2744021671" sldId="285"/>
            <ac:spMk id="10" creationId="{5D6C15A0-C087-4593-8414-2B4EC1CDC3DE}"/>
          </ac:spMkLst>
        </pc:spChg>
      </pc:sldChg>
      <pc:sldChg chg="addSp modSp add mod replId setBg">
        <pc:chgData name="Marlene Gonzalez Sances" userId="15f36b3614ecfc8f" providerId="Windows Live" clId="Web-{0FF01DD0-B912-4A6D-8325-5593FBD0E398}" dt="2022-10-01T17:22:59.676" v="2827" actId="20577"/>
        <pc:sldMkLst>
          <pc:docMk/>
          <pc:sldMk cId="1035317116" sldId="286"/>
        </pc:sldMkLst>
        <pc:spChg chg="mod">
          <ac:chgData name="Marlene Gonzalez Sances" userId="15f36b3614ecfc8f" providerId="Windows Live" clId="Web-{0FF01DD0-B912-4A6D-8325-5593FBD0E398}" dt="2022-10-01T17:22:40.566" v="2820"/>
          <ac:spMkLst>
            <pc:docMk/>
            <pc:sldMk cId="1035317116" sldId="286"/>
            <ac:spMk id="2" creationId="{3D961B35-867D-D326-0D0C-C285ACB9A239}"/>
          </ac:spMkLst>
        </pc:spChg>
        <pc:spChg chg="mod">
          <ac:chgData name="Marlene Gonzalez Sances" userId="15f36b3614ecfc8f" providerId="Windows Live" clId="Web-{0FF01DD0-B912-4A6D-8325-5593FBD0E398}" dt="2022-10-01T17:22:59.676" v="2827" actId="20577"/>
          <ac:spMkLst>
            <pc:docMk/>
            <pc:sldMk cId="1035317116" sldId="286"/>
            <ac:spMk id="3" creationId="{CBD8A89F-90FF-A7A6-5EE6-73BEE3A17467}"/>
          </ac:spMkLst>
        </pc:spChg>
        <pc:spChg chg="add">
          <ac:chgData name="Marlene Gonzalez Sances" userId="15f36b3614ecfc8f" providerId="Windows Live" clId="Web-{0FF01DD0-B912-4A6D-8325-5593FBD0E398}" dt="2022-10-01T17:22:40.566" v="2820"/>
          <ac:spMkLst>
            <pc:docMk/>
            <pc:sldMk cId="1035317116" sldId="286"/>
            <ac:spMk id="8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7:22:40.566" v="2820"/>
          <ac:spMkLst>
            <pc:docMk/>
            <pc:sldMk cId="1035317116" sldId="286"/>
            <ac:spMk id="10" creationId="{DB17E863-922E-4C26-BD64-E8FD41D28661}"/>
          </ac:spMkLst>
        </pc:spChg>
      </pc:sldChg>
      <pc:sldChg chg="modSp add del replId">
        <pc:chgData name="Marlene Gonzalez Sances" userId="15f36b3614ecfc8f" providerId="Windows Live" clId="Web-{0FF01DD0-B912-4A6D-8325-5593FBD0E398}" dt="2022-09-30T19:49:40.230" v="1486"/>
        <pc:sldMkLst>
          <pc:docMk/>
          <pc:sldMk cId="1615041538" sldId="286"/>
        </pc:sldMkLst>
        <pc:spChg chg="mod">
          <ac:chgData name="Marlene Gonzalez Sances" userId="15f36b3614ecfc8f" providerId="Windows Live" clId="Web-{0FF01DD0-B912-4A6D-8325-5593FBD0E398}" dt="2022-09-30T19:49:38.652" v="1485" actId="20577"/>
          <ac:spMkLst>
            <pc:docMk/>
            <pc:sldMk cId="1615041538" sldId="286"/>
            <ac:spMk id="3" creationId="{CBD8A89F-90FF-A7A6-5EE6-73BEE3A17467}"/>
          </ac:spMkLst>
        </pc:spChg>
      </pc:sldChg>
      <pc:sldChg chg="addSp delSp modSp add mod replId setBg">
        <pc:chgData name="Marlene Gonzalez Sances" userId="15f36b3614ecfc8f" providerId="Windows Live" clId="Web-{0FF01DD0-B912-4A6D-8325-5593FBD0E398}" dt="2022-10-01T17:23:06.911" v="2828"/>
        <pc:sldMkLst>
          <pc:docMk/>
          <pc:sldMk cId="2301223520" sldId="287"/>
        </pc:sldMkLst>
        <pc:spChg chg="mod">
          <ac:chgData name="Marlene Gonzalez Sances" userId="15f36b3614ecfc8f" providerId="Windows Live" clId="Web-{0FF01DD0-B912-4A6D-8325-5593FBD0E398}" dt="2022-10-01T17:23:06.911" v="2828"/>
          <ac:spMkLst>
            <pc:docMk/>
            <pc:sldMk cId="2301223520" sldId="287"/>
            <ac:spMk id="2" creationId="{3D961B35-867D-D326-0D0C-C285ACB9A239}"/>
          </ac:spMkLst>
        </pc:spChg>
        <pc:spChg chg="del mod">
          <ac:chgData name="Marlene Gonzalez Sances" userId="15f36b3614ecfc8f" providerId="Windows Live" clId="Web-{0FF01DD0-B912-4A6D-8325-5593FBD0E398}" dt="2022-10-01T17:23:06.911" v="2828"/>
          <ac:spMkLst>
            <pc:docMk/>
            <pc:sldMk cId="2301223520" sldId="287"/>
            <ac:spMk id="3" creationId="{CBD8A89F-90FF-A7A6-5EE6-73BEE3A17467}"/>
          </ac:spMkLst>
        </pc:spChg>
        <pc:spChg chg="add">
          <ac:chgData name="Marlene Gonzalez Sances" userId="15f36b3614ecfc8f" providerId="Windows Live" clId="Web-{0FF01DD0-B912-4A6D-8325-5593FBD0E398}" dt="2022-10-01T17:23:06.911" v="2828"/>
          <ac:spMkLst>
            <pc:docMk/>
            <pc:sldMk cId="2301223520" sldId="287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23:06.911" v="2828"/>
          <ac:spMkLst>
            <pc:docMk/>
            <pc:sldMk cId="2301223520" sldId="287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23:06.911" v="2828"/>
          <ac:graphicFrameMkLst>
            <pc:docMk/>
            <pc:sldMk cId="2301223520" sldId="287"/>
            <ac:graphicFrameMk id="5" creationId="{043002FC-2CC9-2927-E813-C0B2844CE2A7}"/>
          </ac:graphicFrameMkLst>
        </pc:graphicFrameChg>
      </pc:sldChg>
      <pc:sldChg chg="addSp modSp add mod replId setBg">
        <pc:chgData name="Marlene Gonzalez Sances" userId="15f36b3614ecfc8f" providerId="Windows Live" clId="Web-{0FF01DD0-B912-4A6D-8325-5593FBD0E398}" dt="2022-10-01T17:29:29.876" v="2955" actId="1076"/>
        <pc:sldMkLst>
          <pc:docMk/>
          <pc:sldMk cId="116693210" sldId="288"/>
        </pc:sldMkLst>
        <pc:spChg chg="mod">
          <ac:chgData name="Marlene Gonzalez Sances" userId="15f36b3614ecfc8f" providerId="Windows Live" clId="Web-{0FF01DD0-B912-4A6D-8325-5593FBD0E398}" dt="2022-10-01T17:29:15.860" v="2951"/>
          <ac:spMkLst>
            <pc:docMk/>
            <pc:sldMk cId="116693210" sldId="288"/>
            <ac:spMk id="2" creationId="{3D961B35-867D-D326-0D0C-C285ACB9A239}"/>
          </ac:spMkLst>
        </pc:spChg>
        <pc:spChg chg="mod">
          <ac:chgData name="Marlene Gonzalez Sances" userId="15f36b3614ecfc8f" providerId="Windows Live" clId="Web-{0FF01DD0-B912-4A6D-8325-5593FBD0E398}" dt="2022-10-01T17:29:15.860" v="2951"/>
          <ac:spMkLst>
            <pc:docMk/>
            <pc:sldMk cId="116693210" sldId="288"/>
            <ac:spMk id="3" creationId="{CBD8A89F-90FF-A7A6-5EE6-73BEE3A17467}"/>
          </ac:spMkLst>
        </pc:spChg>
        <pc:spChg chg="add mod">
          <ac:chgData name="Marlene Gonzalez Sances" userId="15f36b3614ecfc8f" providerId="Windows Live" clId="Web-{0FF01DD0-B912-4A6D-8325-5593FBD0E398}" dt="2022-10-01T17:29:03.907" v="2946" actId="20577"/>
          <ac:spMkLst>
            <pc:docMk/>
            <pc:sldMk cId="116693210" sldId="288"/>
            <ac:spMk id="5" creationId="{1DF65FA4-09D8-ECB8-9D0C-C44EB544E79C}"/>
          </ac:spMkLst>
        </pc:spChg>
        <pc:spChg chg="add">
          <ac:chgData name="Marlene Gonzalez Sances" userId="15f36b3614ecfc8f" providerId="Windows Live" clId="Web-{0FF01DD0-B912-4A6D-8325-5593FBD0E398}" dt="2022-10-01T17:29:15.860" v="2951"/>
          <ac:spMkLst>
            <pc:docMk/>
            <pc:sldMk cId="116693210" sldId="288"/>
            <ac:spMk id="10" creationId="{45D37F4E-DDB4-456B-97E0-9937730A039F}"/>
          </ac:spMkLst>
        </pc:spChg>
        <pc:spChg chg="add">
          <ac:chgData name="Marlene Gonzalez Sances" userId="15f36b3614ecfc8f" providerId="Windows Live" clId="Web-{0FF01DD0-B912-4A6D-8325-5593FBD0E398}" dt="2022-10-01T17:29:15.860" v="2951"/>
          <ac:spMkLst>
            <pc:docMk/>
            <pc:sldMk cId="116693210" sldId="288"/>
            <ac:spMk id="12" creationId="{B2DD41CD-8F47-4F56-AD12-4E2FF7696987}"/>
          </ac:spMkLst>
        </pc:spChg>
        <pc:picChg chg="add mod modCrop">
          <ac:chgData name="Marlene Gonzalez Sances" userId="15f36b3614ecfc8f" providerId="Windows Live" clId="Web-{0FF01DD0-B912-4A6D-8325-5593FBD0E398}" dt="2022-10-01T17:29:29.876" v="2955" actId="1076"/>
          <ac:picMkLst>
            <pc:docMk/>
            <pc:sldMk cId="116693210" sldId="288"/>
            <ac:picMk id="4" creationId="{B3706E1F-5E87-CE82-2B22-1CE1AB72259A}"/>
          </ac:picMkLst>
        </pc:picChg>
      </pc:sldChg>
      <pc:sldChg chg="addSp delSp modSp add mod replId setBg">
        <pc:chgData name="Marlene Gonzalez Sances" userId="15f36b3614ecfc8f" providerId="Windows Live" clId="Web-{0FF01DD0-B912-4A6D-8325-5593FBD0E398}" dt="2022-10-01T17:29:33.892" v="2956"/>
        <pc:sldMkLst>
          <pc:docMk/>
          <pc:sldMk cId="924664603" sldId="289"/>
        </pc:sldMkLst>
        <pc:spChg chg="mod">
          <ac:chgData name="Marlene Gonzalez Sances" userId="15f36b3614ecfc8f" providerId="Windows Live" clId="Web-{0FF01DD0-B912-4A6D-8325-5593FBD0E398}" dt="2022-10-01T17:29:33.892" v="2956"/>
          <ac:spMkLst>
            <pc:docMk/>
            <pc:sldMk cId="924664603" sldId="289"/>
            <ac:spMk id="2" creationId="{3D961B35-867D-D326-0D0C-C285ACB9A239}"/>
          </ac:spMkLst>
        </pc:spChg>
        <pc:spChg chg="del">
          <ac:chgData name="Marlene Gonzalez Sances" userId="15f36b3614ecfc8f" providerId="Windows Live" clId="Web-{0FF01DD0-B912-4A6D-8325-5593FBD0E398}" dt="2022-10-01T16:18:56.610" v="1911"/>
          <ac:spMkLst>
            <pc:docMk/>
            <pc:sldMk cId="924664603" sldId="289"/>
            <ac:spMk id="3" creationId="{CBD8A89F-90FF-A7A6-5EE6-73BEE3A17467}"/>
          </ac:spMkLst>
        </pc:spChg>
        <pc:spChg chg="mod">
          <ac:chgData name="Marlene Gonzalez Sances" userId="15f36b3614ecfc8f" providerId="Windows Live" clId="Web-{0FF01DD0-B912-4A6D-8325-5593FBD0E398}" dt="2022-10-01T17:29:33.892" v="2956"/>
          <ac:spMkLst>
            <pc:docMk/>
            <pc:sldMk cId="924664603" sldId="289"/>
            <ac:spMk id="5" creationId="{1DF65FA4-09D8-ECB8-9D0C-C44EB544E79C}"/>
          </ac:spMkLst>
        </pc:spChg>
        <pc:spChg chg="add del mod">
          <ac:chgData name="Marlene Gonzalez Sances" userId="15f36b3614ecfc8f" providerId="Windows Live" clId="Web-{0FF01DD0-B912-4A6D-8325-5593FBD0E398}" dt="2022-10-01T16:18:59.126" v="1912"/>
          <ac:spMkLst>
            <pc:docMk/>
            <pc:sldMk cId="924664603" sldId="289"/>
            <ac:spMk id="7" creationId="{EEE7A98A-13BF-9B74-BCA7-D174F8449B2F}"/>
          </ac:spMkLst>
        </pc:spChg>
        <pc:spChg chg="add">
          <ac:chgData name="Marlene Gonzalez Sances" userId="15f36b3614ecfc8f" providerId="Windows Live" clId="Web-{0FF01DD0-B912-4A6D-8325-5593FBD0E398}" dt="2022-10-01T17:29:33.892" v="2956"/>
          <ac:spMkLst>
            <pc:docMk/>
            <pc:sldMk cId="924664603" sldId="289"/>
            <ac:spMk id="10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29:33.892" v="2956"/>
          <ac:spMkLst>
            <pc:docMk/>
            <pc:sldMk cId="924664603" sldId="289"/>
            <ac:spMk id="12" creationId="{5D6C15A0-C087-4593-8414-2B4EC1CDC3DE}"/>
          </ac:spMkLst>
        </pc:spChg>
        <pc:picChg chg="del">
          <ac:chgData name="Marlene Gonzalez Sances" userId="15f36b3614ecfc8f" providerId="Windows Live" clId="Web-{0FF01DD0-B912-4A6D-8325-5593FBD0E398}" dt="2022-10-01T16:18:59.829" v="1913"/>
          <ac:picMkLst>
            <pc:docMk/>
            <pc:sldMk cId="924664603" sldId="289"/>
            <ac:picMk id="4" creationId="{B3706E1F-5E87-CE82-2B22-1CE1AB72259A}"/>
          </ac:picMkLst>
        </pc:picChg>
      </pc:sldChg>
      <pc:sldChg chg="addSp delSp modSp add mod ord replId setBg">
        <pc:chgData name="Marlene Gonzalez Sances" userId="15f36b3614ecfc8f" providerId="Windows Live" clId="Web-{0FF01DD0-B912-4A6D-8325-5593FBD0E398}" dt="2022-10-01T17:29:51.018" v="2961"/>
        <pc:sldMkLst>
          <pc:docMk/>
          <pc:sldMk cId="2840641341" sldId="290"/>
        </pc:sldMkLst>
        <pc:spChg chg="mod">
          <ac:chgData name="Marlene Gonzalez Sances" userId="15f36b3614ecfc8f" providerId="Windows Live" clId="Web-{0FF01DD0-B912-4A6D-8325-5593FBD0E398}" dt="2022-10-01T17:29:51.018" v="2961"/>
          <ac:spMkLst>
            <pc:docMk/>
            <pc:sldMk cId="2840641341" sldId="290"/>
            <ac:spMk id="2" creationId="{1B128CFA-6A22-AC59-354B-322511233F63}"/>
          </ac:spMkLst>
        </pc:spChg>
        <pc:spChg chg="add del mod">
          <ac:chgData name="Marlene Gonzalez Sances" userId="15f36b3614ecfc8f" providerId="Windows Live" clId="Web-{0FF01DD0-B912-4A6D-8325-5593FBD0E398}" dt="2022-10-01T17:29:51.018" v="2961"/>
          <ac:spMkLst>
            <pc:docMk/>
            <pc:sldMk cId="2840641341" sldId="290"/>
            <ac:spMk id="3" creationId="{47E072C1-3F2C-434A-986E-3E48129BF495}"/>
          </ac:spMkLst>
        </pc:spChg>
        <pc:spChg chg="add del">
          <ac:chgData name="Marlene Gonzalez Sances" userId="15f36b3614ecfc8f" providerId="Windows Live" clId="Web-{0FF01DD0-B912-4A6D-8325-5593FBD0E398}" dt="2022-10-01T17:29:48.471" v="2958"/>
          <ac:spMkLst>
            <pc:docMk/>
            <pc:sldMk cId="2840641341" sldId="290"/>
            <ac:spMk id="9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29:48.471" v="2958"/>
          <ac:spMkLst>
            <pc:docMk/>
            <pc:sldMk cId="2840641341" sldId="290"/>
            <ac:spMk id="11" creationId="{DB5B423A-57CC-4C58-AA26-8E2E862B03A0}"/>
          </ac:spMkLst>
        </pc:spChg>
        <pc:spChg chg="add del">
          <ac:chgData name="Marlene Gonzalez Sances" userId="15f36b3614ecfc8f" providerId="Windows Live" clId="Web-{0FF01DD0-B912-4A6D-8325-5593FBD0E398}" dt="2022-10-01T17:29:50.986" v="2960"/>
          <ac:spMkLst>
            <pc:docMk/>
            <pc:sldMk cId="2840641341" sldId="290"/>
            <ac:spMk id="13" creationId="{C05CBC3C-2E5A-4839-8B9B-2E5A6ADF0F58}"/>
          </ac:spMkLst>
        </pc:spChg>
        <pc:spChg chg="add del">
          <ac:chgData name="Marlene Gonzalez Sances" userId="15f36b3614ecfc8f" providerId="Windows Live" clId="Web-{0FF01DD0-B912-4A6D-8325-5593FBD0E398}" dt="2022-10-01T17:29:50.986" v="2960"/>
          <ac:spMkLst>
            <pc:docMk/>
            <pc:sldMk cId="2840641341" sldId="290"/>
            <ac:spMk id="14" creationId="{DB5B423A-57CC-4C58-AA26-8E2E862B03A0}"/>
          </ac:spMkLst>
        </pc:spChg>
        <pc:spChg chg="add">
          <ac:chgData name="Marlene Gonzalez Sances" userId="15f36b3614ecfc8f" providerId="Windows Live" clId="Web-{0FF01DD0-B912-4A6D-8325-5593FBD0E398}" dt="2022-10-01T17:29:51.018" v="2961"/>
          <ac:spMkLst>
            <pc:docMk/>
            <pc:sldMk cId="2840641341" sldId="290"/>
            <ac:spMk id="17" creationId="{C05CBC3C-2E5A-4839-8B9B-2E5A6ADF0F58}"/>
          </ac:spMkLst>
        </pc:spChg>
        <pc:spChg chg="add">
          <ac:chgData name="Marlene Gonzalez Sances" userId="15f36b3614ecfc8f" providerId="Windows Live" clId="Web-{0FF01DD0-B912-4A6D-8325-5593FBD0E398}" dt="2022-10-01T17:29:51.018" v="2961"/>
          <ac:spMkLst>
            <pc:docMk/>
            <pc:sldMk cId="2840641341" sldId="290"/>
            <ac:spMk id="18" creationId="{DB5B423A-57CC-4C58-AA26-8E2E862B03A0}"/>
          </ac:spMkLst>
        </pc:spChg>
        <pc:graphicFrameChg chg="add del">
          <ac:chgData name="Marlene Gonzalez Sances" userId="15f36b3614ecfc8f" providerId="Windows Live" clId="Web-{0FF01DD0-B912-4A6D-8325-5593FBD0E398}" dt="2022-10-01T17:29:48.471" v="2958"/>
          <ac:graphicFrameMkLst>
            <pc:docMk/>
            <pc:sldMk cId="2840641341" sldId="290"/>
            <ac:graphicFrameMk id="6" creationId="{6A77D117-9268-1B16-D6BE-9D5280E9B633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29:50.986" v="2960"/>
          <ac:graphicFrameMkLst>
            <pc:docMk/>
            <pc:sldMk cId="2840641341" sldId="290"/>
            <ac:graphicFrameMk id="15" creationId="{5A194DFD-ADAD-EE2F-99E2-9F13CFD0EEB1}"/>
          </ac:graphicFrameMkLst>
        </pc:graphicFrameChg>
        <pc:graphicFrameChg chg="add">
          <ac:chgData name="Marlene Gonzalez Sances" userId="15f36b3614ecfc8f" providerId="Windows Live" clId="Web-{0FF01DD0-B912-4A6D-8325-5593FBD0E398}" dt="2022-10-01T17:29:51.018" v="2961"/>
          <ac:graphicFrameMkLst>
            <pc:docMk/>
            <pc:sldMk cId="2840641341" sldId="290"/>
            <ac:graphicFrameMk id="19" creationId="{6A77D117-9268-1B16-D6BE-9D5280E9B633}"/>
          </ac:graphicFrameMkLst>
        </pc:graphicFrameChg>
        <pc:picChg chg="del">
          <ac:chgData name="Marlene Gonzalez Sances" userId="15f36b3614ecfc8f" providerId="Windows Live" clId="Web-{0FF01DD0-B912-4A6D-8325-5593FBD0E398}" dt="2022-10-01T16:20:52.129" v="1951"/>
          <ac:picMkLst>
            <pc:docMk/>
            <pc:sldMk cId="2840641341" sldId="290"/>
            <ac:picMk id="5" creationId="{6B9B3BAA-E5B6-1B46-859E-EAF40135E923}"/>
          </ac:picMkLst>
        </pc:picChg>
      </pc:sldChg>
      <pc:sldChg chg="addSp delSp modSp add mod ord replId setBg">
        <pc:chgData name="Marlene Gonzalez Sances" userId="15f36b3614ecfc8f" providerId="Windows Live" clId="Web-{0FF01DD0-B912-4A6D-8325-5593FBD0E398}" dt="2022-10-01T17:21:35.111" v="2813"/>
        <pc:sldMkLst>
          <pc:docMk/>
          <pc:sldMk cId="3273342178" sldId="291"/>
        </pc:sldMkLst>
        <pc:spChg chg="mod">
          <ac:chgData name="Marlene Gonzalez Sances" userId="15f36b3614ecfc8f" providerId="Windows Live" clId="Web-{0FF01DD0-B912-4A6D-8325-5593FBD0E398}" dt="2022-10-01T17:21:35.111" v="2813"/>
          <ac:spMkLst>
            <pc:docMk/>
            <pc:sldMk cId="3273342178" sldId="291"/>
            <ac:spMk id="2" creationId="{3D961B35-867D-D326-0D0C-C285ACB9A239}"/>
          </ac:spMkLst>
        </pc:spChg>
        <pc:spChg chg="del mod">
          <ac:chgData name="Marlene Gonzalez Sances" userId="15f36b3614ecfc8f" providerId="Windows Live" clId="Web-{0FF01DD0-B912-4A6D-8325-5593FBD0E398}" dt="2022-10-01T17:21:35.111" v="2813"/>
          <ac:spMkLst>
            <pc:docMk/>
            <pc:sldMk cId="3273342178" sldId="291"/>
            <ac:spMk id="5" creationId="{1DF65FA4-09D8-ECB8-9D0C-C44EB544E79C}"/>
          </ac:spMkLst>
        </pc:spChg>
        <pc:spChg chg="add">
          <ac:chgData name="Marlene Gonzalez Sances" userId="15f36b3614ecfc8f" providerId="Windows Live" clId="Web-{0FF01DD0-B912-4A6D-8325-5593FBD0E398}" dt="2022-10-01T17:21:35.111" v="2813"/>
          <ac:spMkLst>
            <pc:docMk/>
            <pc:sldMk cId="3273342178" sldId="291"/>
            <ac:spMk id="11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21:35.111" v="2813"/>
          <ac:spMkLst>
            <pc:docMk/>
            <pc:sldMk cId="3273342178" sldId="291"/>
            <ac:spMk id="13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21:35.111" v="2813"/>
          <ac:graphicFrameMkLst>
            <pc:docMk/>
            <pc:sldMk cId="3273342178" sldId="291"/>
            <ac:graphicFrameMk id="7" creationId="{43168C76-0100-801D-6B37-7153EA2327BC}"/>
          </ac:graphicFrameMkLst>
        </pc:graphicFrameChg>
      </pc:sldChg>
      <pc:sldChg chg="add del replId">
        <pc:chgData name="Marlene Gonzalez Sances" userId="15f36b3614ecfc8f" providerId="Windows Live" clId="Web-{0FF01DD0-B912-4A6D-8325-5593FBD0E398}" dt="2022-10-01T16:38:16.757" v="2217"/>
        <pc:sldMkLst>
          <pc:docMk/>
          <pc:sldMk cId="1209052388" sldId="292"/>
        </pc:sldMkLst>
      </pc:sldChg>
      <pc:sldChg chg="addSp delSp modSp add mod ord replId setBg">
        <pc:chgData name="Marlene Gonzalez Sances" userId="15f36b3614ecfc8f" providerId="Windows Live" clId="Web-{0FF01DD0-B912-4A6D-8325-5593FBD0E398}" dt="2022-10-01T17:30:17.097" v="2963"/>
        <pc:sldMkLst>
          <pc:docMk/>
          <pc:sldMk cId="3171272977" sldId="293"/>
        </pc:sldMkLst>
        <pc:spChg chg="mod">
          <ac:chgData name="Marlene Gonzalez Sances" userId="15f36b3614ecfc8f" providerId="Windows Live" clId="Web-{0FF01DD0-B912-4A6D-8325-5593FBD0E398}" dt="2022-10-01T17:30:17.097" v="2963"/>
          <ac:spMkLst>
            <pc:docMk/>
            <pc:sldMk cId="3171272977" sldId="293"/>
            <ac:spMk id="2" creationId="{088746A5-0168-54FF-F0E8-21B14014A555}"/>
          </ac:spMkLst>
        </pc:spChg>
        <pc:spChg chg="del mod">
          <ac:chgData name="Marlene Gonzalez Sances" userId="15f36b3614ecfc8f" providerId="Windows Live" clId="Web-{0FF01DD0-B912-4A6D-8325-5593FBD0E398}" dt="2022-10-01T17:30:17.097" v="2963"/>
          <ac:spMkLst>
            <pc:docMk/>
            <pc:sldMk cId="3171272977" sldId="293"/>
            <ac:spMk id="3" creationId="{D6B3EAA7-1163-C0DA-291B-AF7F0A52BA9B}"/>
          </ac:spMkLst>
        </pc:spChg>
        <pc:spChg chg="add">
          <ac:chgData name="Marlene Gonzalez Sances" userId="15f36b3614ecfc8f" providerId="Windows Live" clId="Web-{0FF01DD0-B912-4A6D-8325-5593FBD0E398}" dt="2022-10-01T17:30:17.097" v="2963"/>
          <ac:spMkLst>
            <pc:docMk/>
            <pc:sldMk cId="3171272977" sldId="293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30:17.097" v="2963"/>
          <ac:spMkLst>
            <pc:docMk/>
            <pc:sldMk cId="3171272977" sldId="293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30:17.097" v="2963"/>
          <ac:graphicFrameMkLst>
            <pc:docMk/>
            <pc:sldMk cId="3171272977" sldId="293"/>
            <ac:graphicFrameMk id="5" creationId="{A30B7532-22F3-BAA0-84F0-71DAB7F52AD5}"/>
          </ac:graphicFrameMkLst>
        </pc:graphicFrameChg>
      </pc:sldChg>
      <pc:sldChg chg="addSp delSp modSp add mod replId setBg">
        <pc:chgData name="Marlene Gonzalez Sances" userId="15f36b3614ecfc8f" providerId="Windows Live" clId="Web-{0FF01DD0-B912-4A6D-8325-5593FBD0E398}" dt="2022-10-01T17:30:29.706" v="2964"/>
        <pc:sldMkLst>
          <pc:docMk/>
          <pc:sldMk cId="1599295108" sldId="294"/>
        </pc:sldMkLst>
        <pc:spChg chg="mod">
          <ac:chgData name="Marlene Gonzalez Sances" userId="15f36b3614ecfc8f" providerId="Windows Live" clId="Web-{0FF01DD0-B912-4A6D-8325-5593FBD0E398}" dt="2022-10-01T17:30:29.706" v="2964"/>
          <ac:spMkLst>
            <pc:docMk/>
            <pc:sldMk cId="1599295108" sldId="294"/>
            <ac:spMk id="2" creationId="{088746A5-0168-54FF-F0E8-21B14014A555}"/>
          </ac:spMkLst>
        </pc:spChg>
        <pc:spChg chg="del mod">
          <ac:chgData name="Marlene Gonzalez Sances" userId="15f36b3614ecfc8f" providerId="Windows Live" clId="Web-{0FF01DD0-B912-4A6D-8325-5593FBD0E398}" dt="2022-10-01T17:30:29.706" v="2964"/>
          <ac:spMkLst>
            <pc:docMk/>
            <pc:sldMk cId="1599295108" sldId="294"/>
            <ac:spMk id="3" creationId="{D6B3EAA7-1163-C0DA-291B-AF7F0A52BA9B}"/>
          </ac:spMkLst>
        </pc:spChg>
        <pc:spChg chg="add">
          <ac:chgData name="Marlene Gonzalez Sances" userId="15f36b3614ecfc8f" providerId="Windows Live" clId="Web-{0FF01DD0-B912-4A6D-8325-5593FBD0E398}" dt="2022-10-01T17:30:29.706" v="2964"/>
          <ac:spMkLst>
            <pc:docMk/>
            <pc:sldMk cId="1599295108" sldId="294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30:29.706" v="2964"/>
          <ac:spMkLst>
            <pc:docMk/>
            <pc:sldMk cId="1599295108" sldId="294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30:29.706" v="2964"/>
          <ac:graphicFrameMkLst>
            <pc:docMk/>
            <pc:sldMk cId="1599295108" sldId="294"/>
            <ac:graphicFrameMk id="5" creationId="{7463B5D9-9A54-D5A5-3484-EFE14BDC3FE2}"/>
          </ac:graphicFrameMkLst>
        </pc:graphicFrameChg>
      </pc:sldChg>
      <pc:sldChg chg="addSp delSp modSp add mod replId setBg">
        <pc:chgData name="Marlene Gonzalez Sances" userId="15f36b3614ecfc8f" providerId="Windows Live" clId="Web-{0FF01DD0-B912-4A6D-8325-5593FBD0E398}" dt="2022-10-01T17:31:03.629" v="2965"/>
        <pc:sldMkLst>
          <pc:docMk/>
          <pc:sldMk cId="38639855" sldId="295"/>
        </pc:sldMkLst>
        <pc:spChg chg="mod">
          <ac:chgData name="Marlene Gonzalez Sances" userId="15f36b3614ecfc8f" providerId="Windows Live" clId="Web-{0FF01DD0-B912-4A6D-8325-5593FBD0E398}" dt="2022-10-01T17:31:03.629" v="2965"/>
          <ac:spMkLst>
            <pc:docMk/>
            <pc:sldMk cId="38639855" sldId="295"/>
            <ac:spMk id="2" creationId="{088746A5-0168-54FF-F0E8-21B14014A555}"/>
          </ac:spMkLst>
        </pc:spChg>
        <pc:spChg chg="del mod">
          <ac:chgData name="Marlene Gonzalez Sances" userId="15f36b3614ecfc8f" providerId="Windows Live" clId="Web-{0FF01DD0-B912-4A6D-8325-5593FBD0E398}" dt="2022-10-01T17:31:03.629" v="2965"/>
          <ac:spMkLst>
            <pc:docMk/>
            <pc:sldMk cId="38639855" sldId="295"/>
            <ac:spMk id="3" creationId="{D6B3EAA7-1163-C0DA-291B-AF7F0A52BA9B}"/>
          </ac:spMkLst>
        </pc:spChg>
        <pc:spChg chg="add">
          <ac:chgData name="Marlene Gonzalez Sances" userId="15f36b3614ecfc8f" providerId="Windows Live" clId="Web-{0FF01DD0-B912-4A6D-8325-5593FBD0E398}" dt="2022-10-01T17:31:03.629" v="2965"/>
          <ac:spMkLst>
            <pc:docMk/>
            <pc:sldMk cId="38639855" sldId="295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31:03.629" v="2965"/>
          <ac:spMkLst>
            <pc:docMk/>
            <pc:sldMk cId="38639855" sldId="295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0FF01DD0-B912-4A6D-8325-5593FBD0E398}" dt="2022-10-01T17:31:03.629" v="2965"/>
          <ac:graphicFrameMkLst>
            <pc:docMk/>
            <pc:sldMk cId="38639855" sldId="295"/>
            <ac:graphicFrameMk id="5" creationId="{3F4AE300-6216-F190-AC78-1B217BDF51D7}"/>
          </ac:graphicFrameMkLst>
        </pc:graphicFrameChg>
      </pc:sldChg>
      <pc:sldChg chg="addSp modSp add mod replId setBg">
        <pc:chgData name="Marlene Gonzalez Sances" userId="15f36b3614ecfc8f" providerId="Windows Live" clId="Web-{0FF01DD0-B912-4A6D-8325-5593FBD0E398}" dt="2022-10-01T16:49:19.341" v="2440"/>
        <pc:sldMkLst>
          <pc:docMk/>
          <pc:sldMk cId="887562544" sldId="296"/>
        </pc:sldMkLst>
        <pc:spChg chg="mod">
          <ac:chgData name="Marlene Gonzalez Sances" userId="15f36b3614ecfc8f" providerId="Windows Live" clId="Web-{0FF01DD0-B912-4A6D-8325-5593FBD0E398}" dt="2022-10-01T16:49:19.341" v="2440"/>
          <ac:spMkLst>
            <pc:docMk/>
            <pc:sldMk cId="887562544" sldId="296"/>
            <ac:spMk id="2" creationId="{088746A5-0168-54FF-F0E8-21B14014A555}"/>
          </ac:spMkLst>
        </pc:spChg>
        <pc:spChg chg="mod">
          <ac:chgData name="Marlene Gonzalez Sances" userId="15f36b3614ecfc8f" providerId="Windows Live" clId="Web-{0FF01DD0-B912-4A6D-8325-5593FBD0E398}" dt="2022-10-01T16:49:19.341" v="2440"/>
          <ac:spMkLst>
            <pc:docMk/>
            <pc:sldMk cId="887562544" sldId="296"/>
            <ac:spMk id="3" creationId="{D6B3EAA7-1163-C0DA-291B-AF7F0A52BA9B}"/>
          </ac:spMkLst>
        </pc:spChg>
        <pc:spChg chg="add">
          <ac:chgData name="Marlene Gonzalez Sances" userId="15f36b3614ecfc8f" providerId="Windows Live" clId="Web-{0FF01DD0-B912-4A6D-8325-5593FBD0E398}" dt="2022-10-01T16:49:19.341" v="2440"/>
          <ac:spMkLst>
            <pc:docMk/>
            <pc:sldMk cId="887562544" sldId="296"/>
            <ac:spMk id="8" creationId="{100EDD19-6802-4EC3-95CE-CFFAB042CFD6}"/>
          </ac:spMkLst>
        </pc:spChg>
        <pc:spChg chg="add">
          <ac:chgData name="Marlene Gonzalez Sances" userId="15f36b3614ecfc8f" providerId="Windows Live" clId="Web-{0FF01DD0-B912-4A6D-8325-5593FBD0E398}" dt="2022-10-01T16:49:19.341" v="2440"/>
          <ac:spMkLst>
            <pc:docMk/>
            <pc:sldMk cId="887562544" sldId="296"/>
            <ac:spMk id="10" creationId="{DB17E863-922E-4C26-BD64-E8FD41D28661}"/>
          </ac:spMkLst>
        </pc:spChg>
      </pc:sldChg>
      <pc:sldChg chg="addSp delSp modSp add mod replId setBg">
        <pc:chgData name="Marlene Gonzalez Sances" userId="15f36b3614ecfc8f" providerId="Windows Live" clId="Web-{0FF01DD0-B912-4A6D-8325-5593FBD0E398}" dt="2022-10-01T16:49:11.529" v="2439"/>
        <pc:sldMkLst>
          <pc:docMk/>
          <pc:sldMk cId="2125694905" sldId="297"/>
        </pc:sldMkLst>
        <pc:spChg chg="mod">
          <ac:chgData name="Marlene Gonzalez Sances" userId="15f36b3614ecfc8f" providerId="Windows Live" clId="Web-{0FF01DD0-B912-4A6D-8325-5593FBD0E398}" dt="2022-10-01T16:49:11.529" v="2439"/>
          <ac:spMkLst>
            <pc:docMk/>
            <pc:sldMk cId="2125694905" sldId="297"/>
            <ac:spMk id="2" creationId="{088746A5-0168-54FF-F0E8-21B14014A555}"/>
          </ac:spMkLst>
        </pc:spChg>
        <pc:spChg chg="add del mod">
          <ac:chgData name="Marlene Gonzalez Sances" userId="15f36b3614ecfc8f" providerId="Windows Live" clId="Web-{0FF01DD0-B912-4A6D-8325-5593FBD0E398}" dt="2022-10-01T16:49:11.529" v="2439"/>
          <ac:spMkLst>
            <pc:docMk/>
            <pc:sldMk cId="2125694905" sldId="297"/>
            <ac:spMk id="3" creationId="{D6B3EAA7-1163-C0DA-291B-AF7F0A52BA9B}"/>
          </ac:spMkLst>
        </pc:spChg>
        <pc:spChg chg="add del">
          <ac:chgData name="Marlene Gonzalez Sances" userId="15f36b3614ecfc8f" providerId="Windows Live" clId="Web-{0FF01DD0-B912-4A6D-8325-5593FBD0E398}" dt="2022-10-01T16:49:03.138" v="2436"/>
          <ac:spMkLst>
            <pc:docMk/>
            <pc:sldMk cId="2125694905" sldId="297"/>
            <ac:spMk id="9" creationId="{35DB3719-6FDC-4E5D-891D-FF40B7300F64}"/>
          </ac:spMkLst>
        </pc:spChg>
        <pc:spChg chg="add del">
          <ac:chgData name="Marlene Gonzalez Sances" userId="15f36b3614ecfc8f" providerId="Windows Live" clId="Web-{0FF01DD0-B912-4A6D-8325-5593FBD0E398}" dt="2022-10-01T16:49:03.138" v="2436"/>
          <ac:spMkLst>
            <pc:docMk/>
            <pc:sldMk cId="2125694905" sldId="297"/>
            <ac:spMk id="11" creationId="{E0CBAC23-2E3F-4A90-BA59-F8299F6A5439}"/>
          </ac:spMkLst>
        </pc:spChg>
        <pc:spChg chg="add">
          <ac:chgData name="Marlene Gonzalez Sances" userId="15f36b3614ecfc8f" providerId="Windows Live" clId="Web-{0FF01DD0-B912-4A6D-8325-5593FBD0E398}" dt="2022-10-01T16:49:11.529" v="2439"/>
          <ac:spMkLst>
            <pc:docMk/>
            <pc:sldMk cId="2125694905" sldId="297"/>
            <ac:spMk id="15" creationId="{35DB3719-6FDC-4E5D-891D-FF40B7300F64}"/>
          </ac:spMkLst>
        </pc:spChg>
        <pc:spChg chg="add">
          <ac:chgData name="Marlene Gonzalez Sances" userId="15f36b3614ecfc8f" providerId="Windows Live" clId="Web-{0FF01DD0-B912-4A6D-8325-5593FBD0E398}" dt="2022-10-01T16:49:11.529" v="2439"/>
          <ac:spMkLst>
            <pc:docMk/>
            <pc:sldMk cId="2125694905" sldId="297"/>
            <ac:spMk id="16" creationId="{E0CBAC23-2E3F-4A90-BA59-F8299F6A5439}"/>
          </ac:spMkLst>
        </pc:spChg>
        <pc:graphicFrameChg chg="add del">
          <ac:chgData name="Marlene Gonzalez Sances" userId="15f36b3614ecfc8f" providerId="Windows Live" clId="Web-{0FF01DD0-B912-4A6D-8325-5593FBD0E398}" dt="2022-10-01T16:49:03.138" v="2436"/>
          <ac:graphicFrameMkLst>
            <pc:docMk/>
            <pc:sldMk cId="2125694905" sldId="297"/>
            <ac:graphicFrameMk id="5" creationId="{35944437-C14B-26D5-90F5-B655E9367B77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6:49:11.497" v="2438"/>
          <ac:graphicFrameMkLst>
            <pc:docMk/>
            <pc:sldMk cId="2125694905" sldId="297"/>
            <ac:graphicFrameMk id="13" creationId="{CA48C53F-B1A0-3AE0-4C31-EC0C1C046206}"/>
          </ac:graphicFrameMkLst>
        </pc:graphicFrameChg>
        <pc:graphicFrameChg chg="add">
          <ac:chgData name="Marlene Gonzalez Sances" userId="15f36b3614ecfc8f" providerId="Windows Live" clId="Web-{0FF01DD0-B912-4A6D-8325-5593FBD0E398}" dt="2022-10-01T16:49:11.529" v="2439"/>
          <ac:graphicFrameMkLst>
            <pc:docMk/>
            <pc:sldMk cId="2125694905" sldId="297"/>
            <ac:graphicFrameMk id="17" creationId="{35944437-C14B-26D5-90F5-B655E9367B77}"/>
          </ac:graphicFrameMkLst>
        </pc:graphicFrameChg>
      </pc:sldChg>
      <pc:sldChg chg="addSp delSp modSp add mod ord replId setBg">
        <pc:chgData name="Marlene Gonzalez Sances" userId="15f36b3614ecfc8f" providerId="Windows Live" clId="Web-{0FF01DD0-B912-4A6D-8325-5593FBD0E398}" dt="2022-10-01T16:55:09.653" v="2525" actId="20577"/>
        <pc:sldMkLst>
          <pc:docMk/>
          <pc:sldMk cId="1392762198" sldId="298"/>
        </pc:sldMkLst>
        <pc:spChg chg="mod">
          <ac:chgData name="Marlene Gonzalez Sances" userId="15f36b3614ecfc8f" providerId="Windows Live" clId="Web-{0FF01DD0-B912-4A6D-8325-5593FBD0E398}" dt="2022-10-01T16:54:59.668" v="2522" actId="1076"/>
          <ac:spMkLst>
            <pc:docMk/>
            <pc:sldMk cId="1392762198" sldId="298"/>
            <ac:spMk id="2" creationId="{1B128CFA-6A22-AC59-354B-322511233F63}"/>
          </ac:spMkLst>
        </pc:spChg>
        <pc:spChg chg="mod">
          <ac:chgData name="Marlene Gonzalez Sances" userId="15f36b3614ecfc8f" providerId="Windows Live" clId="Web-{0FF01DD0-B912-4A6D-8325-5593FBD0E398}" dt="2022-10-01T16:55:09.653" v="2525" actId="20577"/>
          <ac:spMkLst>
            <pc:docMk/>
            <pc:sldMk cId="1392762198" sldId="298"/>
            <ac:spMk id="5" creationId="{D88653CF-EA87-BCB6-C039-659DC71DE148}"/>
          </ac:spMkLst>
        </pc:spChg>
        <pc:spChg chg="add del">
          <ac:chgData name="Marlene Gonzalez Sances" userId="15f36b3614ecfc8f" providerId="Windows Live" clId="Web-{0FF01DD0-B912-4A6D-8325-5593FBD0E398}" dt="2022-10-01T16:54:50.465" v="2519"/>
          <ac:spMkLst>
            <pc:docMk/>
            <pc:sldMk cId="1392762198" sldId="298"/>
            <ac:spMk id="10" creationId="{289ED1AA-8684-4D37-B208-8777E1A7780D}"/>
          </ac:spMkLst>
        </pc:spChg>
        <pc:spChg chg="add del">
          <ac:chgData name="Marlene Gonzalez Sances" userId="15f36b3614ecfc8f" providerId="Windows Live" clId="Web-{0FF01DD0-B912-4A6D-8325-5593FBD0E398}" dt="2022-10-01T16:54:50.465" v="2519"/>
          <ac:spMkLst>
            <pc:docMk/>
            <pc:sldMk cId="1392762198" sldId="298"/>
            <ac:spMk id="12" creationId="{4180E01B-B1F4-437C-807D-1C930718EE64}"/>
          </ac:spMkLst>
        </pc:spChg>
        <pc:spChg chg="add del">
          <ac:chgData name="Marlene Gonzalez Sances" userId="15f36b3614ecfc8f" providerId="Windows Live" clId="Web-{0FF01DD0-B912-4A6D-8325-5593FBD0E398}" dt="2022-10-01T16:54:50.465" v="2519"/>
          <ac:spMkLst>
            <pc:docMk/>
            <pc:sldMk cId="1392762198" sldId="298"/>
            <ac:spMk id="14" creationId="{41F77738-2AF0-4750-A0C7-F97C2C17590E}"/>
          </ac:spMkLst>
        </pc:spChg>
        <pc:spChg chg="add">
          <ac:chgData name="Marlene Gonzalez Sances" userId="15f36b3614ecfc8f" providerId="Windows Live" clId="Web-{0FF01DD0-B912-4A6D-8325-5593FBD0E398}" dt="2022-10-01T16:54:50.465" v="2520"/>
          <ac:spMkLst>
            <pc:docMk/>
            <pc:sldMk cId="1392762198" sldId="298"/>
            <ac:spMk id="16" creationId="{32D45EE4-C4F0-4F72-B1C6-39F596D138A9}"/>
          </ac:spMkLst>
        </pc:spChg>
        <pc:spChg chg="add">
          <ac:chgData name="Marlene Gonzalez Sances" userId="15f36b3614ecfc8f" providerId="Windows Live" clId="Web-{0FF01DD0-B912-4A6D-8325-5593FBD0E398}" dt="2022-10-01T16:54:50.465" v="2520"/>
          <ac:spMkLst>
            <pc:docMk/>
            <pc:sldMk cId="1392762198" sldId="298"/>
            <ac:spMk id="17" creationId="{8C459BAD-4279-4A9D-B0C5-662C5F5ED21F}"/>
          </ac:spMkLst>
        </pc:spChg>
        <pc:spChg chg="add">
          <ac:chgData name="Marlene Gonzalez Sances" userId="15f36b3614ecfc8f" providerId="Windows Live" clId="Web-{0FF01DD0-B912-4A6D-8325-5593FBD0E398}" dt="2022-10-01T16:54:50.465" v="2520"/>
          <ac:spMkLst>
            <pc:docMk/>
            <pc:sldMk cId="1392762198" sldId="298"/>
            <ac:spMk id="18" creationId="{0953BC39-9D68-40BE-BF3C-5C4EB782AF94}"/>
          </ac:spMkLst>
        </pc:spChg>
      </pc:sldChg>
      <pc:sldChg chg="addSp modSp add replId">
        <pc:chgData name="Marlene Gonzalez Sances" userId="15f36b3614ecfc8f" providerId="Windows Live" clId="Web-{0FF01DD0-B912-4A6D-8325-5593FBD0E398}" dt="2022-10-01T17:07:41.990" v="2664" actId="20577"/>
        <pc:sldMkLst>
          <pc:docMk/>
          <pc:sldMk cId="93583764" sldId="299"/>
        </pc:sldMkLst>
        <pc:spChg chg="mod">
          <ac:chgData name="Marlene Gonzalez Sances" userId="15f36b3614ecfc8f" providerId="Windows Live" clId="Web-{0FF01DD0-B912-4A6D-8325-5593FBD0E398}" dt="2022-10-01T17:06:53.426" v="2636" actId="14100"/>
          <ac:spMkLst>
            <pc:docMk/>
            <pc:sldMk cId="93583764" sldId="299"/>
            <ac:spMk id="3" creationId="{47E072C1-3F2C-434A-986E-3E48129BF495}"/>
          </ac:spMkLst>
        </pc:spChg>
        <pc:spChg chg="add mod">
          <ac:chgData name="Marlene Gonzalez Sances" userId="15f36b3614ecfc8f" providerId="Windows Live" clId="Web-{0FF01DD0-B912-4A6D-8325-5593FBD0E398}" dt="2022-10-01T17:07:41.990" v="2664" actId="20577"/>
          <ac:spMkLst>
            <pc:docMk/>
            <pc:sldMk cId="93583764" sldId="299"/>
            <ac:spMk id="4" creationId="{EF1612E5-702C-C5B3-51D7-40F8DF2FFB66}"/>
          </ac:spMkLst>
        </pc:spChg>
      </pc:sldChg>
      <pc:sldChg chg="addSp delSp modSp add del ord replId">
        <pc:chgData name="Marlene Gonzalez Sances" userId="15f36b3614ecfc8f" providerId="Windows Live" clId="Web-{0FF01DD0-B912-4A6D-8325-5593FBD0E398}" dt="2022-10-01T17:05:48.736" v="2618"/>
        <pc:sldMkLst>
          <pc:docMk/>
          <pc:sldMk cId="1997714586" sldId="300"/>
        </pc:sldMkLst>
        <pc:spChg chg="mod">
          <ac:chgData name="Marlene Gonzalez Sances" userId="15f36b3614ecfc8f" providerId="Windows Live" clId="Web-{0FF01DD0-B912-4A6D-8325-5593FBD0E398}" dt="2022-10-01T17:05:43.470" v="2617"/>
          <ac:spMkLst>
            <pc:docMk/>
            <pc:sldMk cId="1997714586" sldId="300"/>
            <ac:spMk id="2" creationId="{1B128CFA-6A22-AC59-354B-322511233F63}"/>
          </ac:spMkLst>
        </pc:spChg>
        <pc:spChg chg="del">
          <ac:chgData name="Marlene Gonzalez Sances" userId="15f36b3614ecfc8f" providerId="Windows Live" clId="Web-{0FF01DD0-B912-4A6D-8325-5593FBD0E398}" dt="2022-10-01T17:05:43.470" v="2617"/>
          <ac:spMkLst>
            <pc:docMk/>
            <pc:sldMk cId="1997714586" sldId="300"/>
            <ac:spMk id="33" creationId="{9B7AD9F6-8CE7-4299-8FC6-328F4DCD3FF9}"/>
          </ac:spMkLst>
        </pc:spChg>
        <pc:spChg chg="del">
          <ac:chgData name="Marlene Gonzalez Sances" userId="15f36b3614ecfc8f" providerId="Windows Live" clId="Web-{0FF01DD0-B912-4A6D-8325-5593FBD0E398}" dt="2022-10-01T17:05:43.470" v="2617"/>
          <ac:spMkLst>
            <pc:docMk/>
            <pc:sldMk cId="1997714586" sldId="300"/>
            <ac:spMk id="34" creationId="{F49775AF-8896-43EE-92C6-83497D6DC56F}"/>
          </ac:spMkLst>
        </pc:spChg>
        <pc:spChg chg="add">
          <ac:chgData name="Marlene Gonzalez Sances" userId="15f36b3614ecfc8f" providerId="Windows Live" clId="Web-{0FF01DD0-B912-4A6D-8325-5593FBD0E398}" dt="2022-10-01T17:05:43.470" v="2617"/>
          <ac:spMkLst>
            <pc:docMk/>
            <pc:sldMk cId="1997714586" sldId="300"/>
            <ac:spMk id="39" creationId="{2C61293E-6EBE-43EF-A52C-9BEBFD7679D4}"/>
          </ac:spMkLst>
        </pc:spChg>
        <pc:spChg chg="add">
          <ac:chgData name="Marlene Gonzalez Sances" userId="15f36b3614ecfc8f" providerId="Windows Live" clId="Web-{0FF01DD0-B912-4A6D-8325-5593FBD0E398}" dt="2022-10-01T17:05:43.470" v="2617"/>
          <ac:spMkLst>
            <pc:docMk/>
            <pc:sldMk cId="1997714586" sldId="300"/>
            <ac:spMk id="41" creationId="{21540236-BFD5-4A9D-8840-4703E7F76825}"/>
          </ac:spMkLst>
        </pc:spChg>
        <pc:graphicFrameChg chg="mod modGraphic">
          <ac:chgData name="Marlene Gonzalez Sances" userId="15f36b3614ecfc8f" providerId="Windows Live" clId="Web-{0FF01DD0-B912-4A6D-8325-5593FBD0E398}" dt="2022-10-01T17:05:43.470" v="2617"/>
          <ac:graphicFrameMkLst>
            <pc:docMk/>
            <pc:sldMk cId="1997714586" sldId="300"/>
            <ac:graphicFrameMk id="21" creationId="{4ECDF008-5A1F-802F-1FED-C547DFF787D5}"/>
          </ac:graphicFrameMkLst>
        </pc:graphicFrameChg>
      </pc:sldChg>
      <pc:sldChg chg="addSp delSp modSp add mod replId setBg">
        <pc:chgData name="Marlene Gonzalez Sances" userId="15f36b3614ecfc8f" providerId="Windows Live" clId="Web-{0FF01DD0-B912-4A6D-8325-5593FBD0E398}" dt="2022-10-01T17:12:42.609" v="2709"/>
        <pc:sldMkLst>
          <pc:docMk/>
          <pc:sldMk cId="2357651890" sldId="300"/>
        </pc:sldMkLst>
        <pc:spChg chg="mod">
          <ac:chgData name="Marlene Gonzalez Sances" userId="15f36b3614ecfc8f" providerId="Windows Live" clId="Web-{0FF01DD0-B912-4A6D-8325-5593FBD0E398}" dt="2022-10-01T17:12:42.609" v="2709"/>
          <ac:spMkLst>
            <pc:docMk/>
            <pc:sldMk cId="2357651890" sldId="300"/>
            <ac:spMk id="2" creationId="{1B128CFA-6A22-AC59-354B-322511233F63}"/>
          </ac:spMkLst>
        </pc:spChg>
        <pc:spChg chg="add del">
          <ac:chgData name="Marlene Gonzalez Sances" userId="15f36b3614ecfc8f" providerId="Windows Live" clId="Web-{0FF01DD0-B912-4A6D-8325-5593FBD0E398}" dt="2022-10-01T17:12:42.609" v="2709"/>
          <ac:spMkLst>
            <pc:docMk/>
            <pc:sldMk cId="2357651890" sldId="300"/>
            <ac:spMk id="3" creationId="{47E072C1-3F2C-434A-986E-3E48129BF495}"/>
          </ac:spMkLst>
        </pc:spChg>
        <pc:spChg chg="add">
          <ac:chgData name="Marlene Gonzalez Sances" userId="15f36b3614ecfc8f" providerId="Windows Live" clId="Web-{0FF01DD0-B912-4A6D-8325-5593FBD0E398}" dt="2022-10-01T17:12:42.609" v="2709"/>
          <ac:spMkLst>
            <pc:docMk/>
            <pc:sldMk cId="2357651890" sldId="300"/>
            <ac:spMk id="8" creationId="{777A147A-9ED8-46B4-8660-1B3C2AA880B5}"/>
          </ac:spMkLst>
        </pc:spChg>
        <pc:spChg chg="add del">
          <ac:chgData name="Marlene Gonzalez Sances" userId="15f36b3614ecfc8f" providerId="Windows Live" clId="Web-{0FF01DD0-B912-4A6D-8325-5593FBD0E398}" dt="2022-10-01T17:12:38.078" v="2706"/>
          <ac:spMkLst>
            <pc:docMk/>
            <pc:sldMk cId="2357651890" sldId="300"/>
            <ac:spMk id="9" creationId="{2E442304-DDBD-4F7B-8017-36BCC863FB40}"/>
          </ac:spMkLst>
        </pc:spChg>
        <pc:spChg chg="add">
          <ac:chgData name="Marlene Gonzalez Sances" userId="15f36b3614ecfc8f" providerId="Windows Live" clId="Web-{0FF01DD0-B912-4A6D-8325-5593FBD0E398}" dt="2022-10-01T17:12:42.609" v="2709"/>
          <ac:spMkLst>
            <pc:docMk/>
            <pc:sldMk cId="2357651890" sldId="300"/>
            <ac:spMk id="10" creationId="{5D6C15A0-C087-4593-8414-2B4EC1CDC3DE}"/>
          </ac:spMkLst>
        </pc:spChg>
        <pc:spChg chg="add del">
          <ac:chgData name="Marlene Gonzalez Sances" userId="15f36b3614ecfc8f" providerId="Windows Live" clId="Web-{0FF01DD0-B912-4A6D-8325-5593FBD0E398}" dt="2022-10-01T17:12:38.078" v="2706"/>
          <ac:spMkLst>
            <pc:docMk/>
            <pc:sldMk cId="2357651890" sldId="300"/>
            <ac:spMk id="11" creationId="{5E107275-3853-46FD-A241-DE4355A42675}"/>
          </ac:spMkLst>
        </pc:spChg>
        <pc:spChg chg="add del">
          <ac:chgData name="Marlene Gonzalez Sances" userId="15f36b3614ecfc8f" providerId="Windows Live" clId="Web-{0FF01DD0-B912-4A6D-8325-5593FBD0E398}" dt="2022-10-01T17:12:42.593" v="2708"/>
          <ac:spMkLst>
            <pc:docMk/>
            <pc:sldMk cId="2357651890" sldId="300"/>
            <ac:spMk id="13" creationId="{A580F890-B085-4E95-96AA-55AEBEC5CE6E}"/>
          </ac:spMkLst>
        </pc:spChg>
        <pc:spChg chg="add del">
          <ac:chgData name="Marlene Gonzalez Sances" userId="15f36b3614ecfc8f" providerId="Windows Live" clId="Web-{0FF01DD0-B912-4A6D-8325-5593FBD0E398}" dt="2022-10-01T17:12:42.593" v="2708"/>
          <ac:spMkLst>
            <pc:docMk/>
            <pc:sldMk cId="2357651890" sldId="300"/>
            <ac:spMk id="14" creationId="{2B566528-1B12-4246-9431-5C2D7D081168}"/>
          </ac:spMkLst>
        </pc:spChg>
        <pc:spChg chg="add del">
          <ac:chgData name="Marlene Gonzalez Sances" userId="15f36b3614ecfc8f" providerId="Windows Live" clId="Web-{0FF01DD0-B912-4A6D-8325-5593FBD0E398}" dt="2022-10-01T17:12:42.593" v="2708"/>
          <ac:spMkLst>
            <pc:docMk/>
            <pc:sldMk cId="2357651890" sldId="300"/>
            <ac:spMk id="15" creationId="{D3F51FEB-38FB-4F6C-9F7B-2F2AFAB65463}"/>
          </ac:spMkLst>
        </pc:spChg>
        <pc:spChg chg="add del">
          <ac:chgData name="Marlene Gonzalez Sances" userId="15f36b3614ecfc8f" providerId="Windows Live" clId="Web-{0FF01DD0-B912-4A6D-8325-5593FBD0E398}" dt="2022-10-01T17:12:42.593" v="2708"/>
          <ac:spMkLst>
            <pc:docMk/>
            <pc:sldMk cId="2357651890" sldId="300"/>
            <ac:spMk id="16" creationId="{2E80C965-DB6D-4F81-9E9E-B027384D0BD6}"/>
          </ac:spMkLst>
        </pc:spChg>
        <pc:spChg chg="add del">
          <ac:chgData name="Marlene Gonzalez Sances" userId="15f36b3614ecfc8f" providerId="Windows Live" clId="Web-{0FF01DD0-B912-4A6D-8325-5593FBD0E398}" dt="2022-10-01T17:12:42.593" v="2708"/>
          <ac:spMkLst>
            <pc:docMk/>
            <pc:sldMk cId="2357651890" sldId="300"/>
            <ac:spMk id="17" creationId="{1E547BA6-BAE0-43BB-A7CA-60F69CE252F0}"/>
          </ac:spMkLst>
        </pc:spChg>
        <pc:spChg chg="add">
          <ac:chgData name="Marlene Gonzalez Sances" userId="15f36b3614ecfc8f" providerId="Windows Live" clId="Web-{0FF01DD0-B912-4A6D-8325-5593FBD0E398}" dt="2022-10-01T17:12:42.609" v="2709"/>
          <ac:spMkLst>
            <pc:docMk/>
            <pc:sldMk cId="2357651890" sldId="300"/>
            <ac:spMk id="20" creationId="{47E072C1-3F2C-434A-986E-3E48129BF495}"/>
          </ac:spMkLst>
        </pc:spChg>
        <pc:graphicFrameChg chg="add del">
          <ac:chgData name="Marlene Gonzalez Sances" userId="15f36b3614ecfc8f" providerId="Windows Live" clId="Web-{0FF01DD0-B912-4A6D-8325-5593FBD0E398}" dt="2022-10-01T17:12:38.078" v="2706"/>
          <ac:graphicFrameMkLst>
            <pc:docMk/>
            <pc:sldMk cId="2357651890" sldId="300"/>
            <ac:graphicFrameMk id="5" creationId="{249CBFA9-AB25-BDA2-020A-56F703B0394E}"/>
          </ac:graphicFrameMkLst>
        </pc:graphicFrameChg>
        <pc:graphicFrameChg chg="add del">
          <ac:chgData name="Marlene Gonzalez Sances" userId="15f36b3614ecfc8f" providerId="Windows Live" clId="Web-{0FF01DD0-B912-4A6D-8325-5593FBD0E398}" dt="2022-10-01T17:12:42.593" v="2708"/>
          <ac:graphicFrameMkLst>
            <pc:docMk/>
            <pc:sldMk cId="2357651890" sldId="300"/>
            <ac:graphicFrameMk id="18" creationId="{5864CF76-E1A3-9072-A903-878CAE374712}"/>
          </ac:graphicFrameMkLst>
        </pc:graphicFrameChg>
      </pc:sldChg>
      <pc:sldChg chg="addSp modSp add mod replId setBg">
        <pc:chgData name="Marlene Gonzalez Sances" userId="15f36b3614ecfc8f" providerId="Windows Live" clId="Web-{0FF01DD0-B912-4A6D-8325-5593FBD0E398}" dt="2022-10-01T17:32:18.538" v="3026" actId="20577"/>
        <pc:sldMkLst>
          <pc:docMk/>
          <pc:sldMk cId="4136703894" sldId="301"/>
        </pc:sldMkLst>
        <pc:spChg chg="mod">
          <ac:chgData name="Marlene Gonzalez Sances" userId="15f36b3614ecfc8f" providerId="Windows Live" clId="Web-{0FF01DD0-B912-4A6D-8325-5593FBD0E398}" dt="2022-10-01T17:31:20.958" v="2967"/>
          <ac:spMkLst>
            <pc:docMk/>
            <pc:sldMk cId="4136703894" sldId="301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32:18.538" v="3026" actId="20577"/>
          <ac:spMkLst>
            <pc:docMk/>
            <pc:sldMk cId="4136703894" sldId="301"/>
            <ac:spMk id="3" creationId="{246141A6-3F25-53FA-D1C6-0CA0E2B292CC}"/>
          </ac:spMkLst>
        </pc:spChg>
        <pc:spChg chg="add">
          <ac:chgData name="Marlene Gonzalez Sances" userId="15f36b3614ecfc8f" providerId="Windows Live" clId="Web-{0FF01DD0-B912-4A6D-8325-5593FBD0E398}" dt="2022-10-01T17:31:20.958" v="2967"/>
          <ac:spMkLst>
            <pc:docMk/>
            <pc:sldMk cId="4136703894" sldId="301"/>
            <ac:spMk id="8" creationId="{777A147A-9ED8-46B4-8660-1B3C2AA880B5}"/>
          </ac:spMkLst>
        </pc:spChg>
        <pc:spChg chg="add">
          <ac:chgData name="Marlene Gonzalez Sances" userId="15f36b3614ecfc8f" providerId="Windows Live" clId="Web-{0FF01DD0-B912-4A6D-8325-5593FBD0E398}" dt="2022-10-01T17:31:20.958" v="2967"/>
          <ac:spMkLst>
            <pc:docMk/>
            <pc:sldMk cId="4136703894" sldId="301"/>
            <ac:spMk id="10" creationId="{5D6C15A0-C087-4593-8414-2B4EC1CDC3DE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4:29.257" v="2844" actId="20577"/>
        <pc:sldMkLst>
          <pc:docMk/>
          <pc:sldMk cId="2308586564" sldId="302"/>
        </pc:sldMkLst>
        <pc:spChg chg="mod">
          <ac:chgData name="Marlene Gonzalez Sances" userId="15f36b3614ecfc8f" providerId="Windows Live" clId="Web-{0FF01DD0-B912-4A6D-8325-5593FBD0E398}" dt="2022-10-01T17:24:29.257" v="2844" actId="20577"/>
          <ac:spMkLst>
            <pc:docMk/>
            <pc:sldMk cId="2308586564" sldId="302"/>
            <ac:spMk id="3" creationId="{246141A6-3F25-53FA-D1C6-0CA0E2B292CC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4:52.680" v="2852" actId="20577"/>
        <pc:sldMkLst>
          <pc:docMk/>
          <pc:sldMk cId="3808220818" sldId="303"/>
        </pc:sldMkLst>
        <pc:spChg chg="mod">
          <ac:chgData name="Marlene Gonzalez Sances" userId="15f36b3614ecfc8f" providerId="Windows Live" clId="Web-{0FF01DD0-B912-4A6D-8325-5593FBD0E398}" dt="2022-10-01T17:24:52.680" v="2852" actId="20577"/>
          <ac:spMkLst>
            <pc:docMk/>
            <pc:sldMk cId="3808220818" sldId="303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24:48.789" v="2848" actId="20577"/>
          <ac:spMkLst>
            <pc:docMk/>
            <pc:sldMk cId="3808220818" sldId="303"/>
            <ac:spMk id="3" creationId="{246141A6-3F25-53FA-D1C6-0CA0E2B292CC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5:10.259" v="2857" actId="20577"/>
        <pc:sldMkLst>
          <pc:docMk/>
          <pc:sldMk cId="2737691720" sldId="304"/>
        </pc:sldMkLst>
        <pc:spChg chg="mod">
          <ac:chgData name="Marlene Gonzalez Sances" userId="15f36b3614ecfc8f" providerId="Windows Live" clId="Web-{0FF01DD0-B912-4A6D-8325-5593FBD0E398}" dt="2022-10-01T17:25:10.259" v="2857" actId="20577"/>
          <ac:spMkLst>
            <pc:docMk/>
            <pc:sldMk cId="2737691720" sldId="304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25:07.618" v="2856" actId="20577"/>
          <ac:spMkLst>
            <pc:docMk/>
            <pc:sldMk cId="2737691720" sldId="304"/>
            <ac:spMk id="3" creationId="{246141A6-3F25-53FA-D1C6-0CA0E2B292CC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5:35.166" v="2868" actId="20577"/>
        <pc:sldMkLst>
          <pc:docMk/>
          <pc:sldMk cId="912102284" sldId="305"/>
        </pc:sldMkLst>
        <pc:spChg chg="mod">
          <ac:chgData name="Marlene Gonzalez Sances" userId="15f36b3614ecfc8f" providerId="Windows Live" clId="Web-{0FF01DD0-B912-4A6D-8325-5593FBD0E398}" dt="2022-10-01T17:25:23.884" v="2865" actId="20577"/>
          <ac:spMkLst>
            <pc:docMk/>
            <pc:sldMk cId="912102284" sldId="305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25:35.166" v="2868" actId="20577"/>
          <ac:spMkLst>
            <pc:docMk/>
            <pc:sldMk cId="912102284" sldId="305"/>
            <ac:spMk id="3" creationId="{246141A6-3F25-53FA-D1C6-0CA0E2B292CC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5:44.135" v="2876" actId="20577"/>
        <pc:sldMkLst>
          <pc:docMk/>
          <pc:sldMk cId="744533010" sldId="306"/>
        </pc:sldMkLst>
        <pc:spChg chg="mod">
          <ac:chgData name="Marlene Gonzalez Sances" userId="15f36b3614ecfc8f" providerId="Windows Live" clId="Web-{0FF01DD0-B912-4A6D-8325-5593FBD0E398}" dt="2022-10-01T17:25:40.166" v="2873" actId="20577"/>
          <ac:spMkLst>
            <pc:docMk/>
            <pc:sldMk cId="744533010" sldId="306"/>
            <ac:spMk id="2" creationId="{DCDA6FDC-EC91-0A1D-EF9B-53EC6FA4493E}"/>
          </ac:spMkLst>
        </pc:spChg>
        <pc:spChg chg="mod">
          <ac:chgData name="Marlene Gonzalez Sances" userId="15f36b3614ecfc8f" providerId="Windows Live" clId="Web-{0FF01DD0-B912-4A6D-8325-5593FBD0E398}" dt="2022-10-01T17:25:44.135" v="2876" actId="20577"/>
          <ac:spMkLst>
            <pc:docMk/>
            <pc:sldMk cId="744533010" sldId="306"/>
            <ac:spMk id="3" creationId="{246141A6-3F25-53FA-D1C6-0CA0E2B292CC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6:47.340" v="2880" actId="20577"/>
        <pc:sldMkLst>
          <pc:docMk/>
          <pc:sldMk cId="1325688965" sldId="307"/>
        </pc:sldMkLst>
        <pc:spChg chg="mod">
          <ac:chgData name="Marlene Gonzalez Sances" userId="15f36b3614ecfc8f" providerId="Windows Live" clId="Web-{0FF01DD0-B912-4A6D-8325-5593FBD0E398}" dt="2022-10-01T17:26:47.340" v="2880" actId="20577"/>
          <ac:spMkLst>
            <pc:docMk/>
            <pc:sldMk cId="1325688965" sldId="307"/>
            <ac:spMk id="3" creationId="{F7F6D389-6A45-9A0C-14E6-07D0BEA23E37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7:17.169" v="2904" actId="20577"/>
        <pc:sldMkLst>
          <pc:docMk/>
          <pc:sldMk cId="578192445" sldId="308"/>
        </pc:sldMkLst>
        <pc:spChg chg="mod">
          <ac:chgData name="Marlene Gonzalez Sances" userId="15f36b3614ecfc8f" providerId="Windows Live" clId="Web-{0FF01DD0-B912-4A6D-8325-5593FBD0E398}" dt="2022-10-01T17:27:14.356" v="2901" actId="20577"/>
          <ac:spMkLst>
            <pc:docMk/>
            <pc:sldMk cId="578192445" sldId="308"/>
            <ac:spMk id="2" creationId="{7CE37D8A-A7A3-4574-2E40-7DCCAA1F9800}"/>
          </ac:spMkLst>
        </pc:spChg>
        <pc:spChg chg="mod">
          <ac:chgData name="Marlene Gonzalez Sances" userId="15f36b3614ecfc8f" providerId="Windows Live" clId="Web-{0FF01DD0-B912-4A6D-8325-5593FBD0E398}" dt="2022-10-01T17:27:17.169" v="2904" actId="20577"/>
          <ac:spMkLst>
            <pc:docMk/>
            <pc:sldMk cId="578192445" sldId="308"/>
            <ac:spMk id="3" creationId="{F7F6D389-6A45-9A0C-14E6-07D0BEA23E37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7:37.061" v="2910" actId="20577"/>
        <pc:sldMkLst>
          <pc:docMk/>
          <pc:sldMk cId="2821550551" sldId="309"/>
        </pc:sldMkLst>
        <pc:spChg chg="mod">
          <ac:chgData name="Marlene Gonzalez Sances" userId="15f36b3614ecfc8f" providerId="Windows Live" clId="Web-{0FF01DD0-B912-4A6D-8325-5593FBD0E398}" dt="2022-10-01T17:27:34.044" v="2908" actId="20577"/>
          <ac:spMkLst>
            <pc:docMk/>
            <pc:sldMk cId="2821550551" sldId="309"/>
            <ac:spMk id="2" creationId="{7CE37D8A-A7A3-4574-2E40-7DCCAA1F9800}"/>
          </ac:spMkLst>
        </pc:spChg>
        <pc:spChg chg="mod">
          <ac:chgData name="Marlene Gonzalez Sances" userId="15f36b3614ecfc8f" providerId="Windows Live" clId="Web-{0FF01DD0-B912-4A6D-8325-5593FBD0E398}" dt="2022-10-01T17:27:37.061" v="2910" actId="20577"/>
          <ac:spMkLst>
            <pc:docMk/>
            <pc:sldMk cId="2821550551" sldId="309"/>
            <ac:spMk id="3" creationId="{F7F6D389-6A45-9A0C-14E6-07D0BEA23E37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7:50.842" v="2922" actId="20577"/>
        <pc:sldMkLst>
          <pc:docMk/>
          <pc:sldMk cId="3798192546" sldId="310"/>
        </pc:sldMkLst>
        <pc:spChg chg="mod">
          <ac:chgData name="Marlene Gonzalez Sances" userId="15f36b3614ecfc8f" providerId="Windows Live" clId="Web-{0FF01DD0-B912-4A6D-8325-5593FBD0E398}" dt="2022-10-01T17:27:50.842" v="2922" actId="20577"/>
          <ac:spMkLst>
            <pc:docMk/>
            <pc:sldMk cId="3798192546" sldId="310"/>
            <ac:spMk id="2" creationId="{7CE37D8A-A7A3-4574-2E40-7DCCAA1F9800}"/>
          </ac:spMkLst>
        </pc:spChg>
        <pc:spChg chg="mod">
          <ac:chgData name="Marlene Gonzalez Sances" userId="15f36b3614ecfc8f" providerId="Windows Live" clId="Web-{0FF01DD0-B912-4A6D-8325-5593FBD0E398}" dt="2022-10-01T17:27:47.451" v="2913" actId="20577"/>
          <ac:spMkLst>
            <pc:docMk/>
            <pc:sldMk cId="3798192546" sldId="310"/>
            <ac:spMk id="3" creationId="{F7F6D389-6A45-9A0C-14E6-07D0BEA23E37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8:06.061" v="2934" actId="20577"/>
        <pc:sldMkLst>
          <pc:docMk/>
          <pc:sldMk cId="340876798" sldId="311"/>
        </pc:sldMkLst>
        <pc:spChg chg="mod">
          <ac:chgData name="Marlene Gonzalez Sances" userId="15f36b3614ecfc8f" providerId="Windows Live" clId="Web-{0FF01DD0-B912-4A6D-8325-5593FBD0E398}" dt="2022-10-01T17:28:06.061" v="2934" actId="20577"/>
          <ac:spMkLst>
            <pc:docMk/>
            <pc:sldMk cId="340876798" sldId="311"/>
            <ac:spMk id="2" creationId="{7CE37D8A-A7A3-4574-2E40-7DCCAA1F9800}"/>
          </ac:spMkLst>
        </pc:spChg>
        <pc:spChg chg="mod">
          <ac:chgData name="Marlene Gonzalez Sances" userId="15f36b3614ecfc8f" providerId="Windows Live" clId="Web-{0FF01DD0-B912-4A6D-8325-5593FBD0E398}" dt="2022-10-01T17:28:02.874" v="2925" actId="20577"/>
          <ac:spMkLst>
            <pc:docMk/>
            <pc:sldMk cId="340876798" sldId="311"/>
            <ac:spMk id="3" creationId="{F7F6D389-6A45-9A0C-14E6-07D0BEA23E37}"/>
          </ac:spMkLst>
        </pc:spChg>
      </pc:sldChg>
      <pc:sldChg chg="modSp add replId">
        <pc:chgData name="Marlene Gonzalez Sances" userId="15f36b3614ecfc8f" providerId="Windows Live" clId="Web-{0FF01DD0-B912-4A6D-8325-5593FBD0E398}" dt="2022-10-01T17:28:34.875" v="2944" actId="20577"/>
        <pc:sldMkLst>
          <pc:docMk/>
          <pc:sldMk cId="3209096182" sldId="312"/>
        </pc:sldMkLst>
        <pc:spChg chg="mod">
          <ac:chgData name="Marlene Gonzalez Sances" userId="15f36b3614ecfc8f" providerId="Windows Live" clId="Web-{0FF01DD0-B912-4A6D-8325-5593FBD0E398}" dt="2022-10-01T17:28:34.875" v="2944" actId="20577"/>
          <ac:spMkLst>
            <pc:docMk/>
            <pc:sldMk cId="3209096182" sldId="312"/>
            <ac:spMk id="2" creationId="{7CE37D8A-A7A3-4574-2E40-7DCCAA1F9800}"/>
          </ac:spMkLst>
        </pc:spChg>
        <pc:spChg chg="mod">
          <ac:chgData name="Marlene Gonzalez Sances" userId="15f36b3614ecfc8f" providerId="Windows Live" clId="Web-{0FF01DD0-B912-4A6D-8325-5593FBD0E398}" dt="2022-10-01T17:28:22.202" v="2938" actId="20577"/>
          <ac:spMkLst>
            <pc:docMk/>
            <pc:sldMk cId="3209096182" sldId="312"/>
            <ac:spMk id="3" creationId="{F7F6D389-6A45-9A0C-14E6-07D0BEA23E37}"/>
          </ac:spMkLst>
        </pc:spChg>
      </pc:sldChg>
    </pc:docChg>
  </pc:docChgLst>
  <pc:docChgLst>
    <pc:chgData name="Marlene Gonzalez Sances" userId="15f36b3614ecfc8f" providerId="Windows Live" clId="Web-{9F094811-831E-4038-A113-78F15AE55AB7}"/>
    <pc:docChg chg="addSld delSld modSld">
      <pc:chgData name="Marlene Gonzalez Sances" userId="15f36b3614ecfc8f" providerId="Windows Live" clId="Web-{9F094811-831E-4038-A113-78F15AE55AB7}" dt="2022-10-01T18:03:01.526" v="459"/>
      <pc:docMkLst>
        <pc:docMk/>
      </pc:docMkLst>
      <pc:sldChg chg="addSp delSp modSp mod setBg">
        <pc:chgData name="Marlene Gonzalez Sances" userId="15f36b3614ecfc8f" providerId="Windows Live" clId="Web-{9F094811-831E-4038-A113-78F15AE55AB7}" dt="2022-10-01T17:58:52.519" v="316" actId="20577"/>
        <pc:sldMkLst>
          <pc:docMk/>
          <pc:sldMk cId="3901760534" sldId="257"/>
        </pc:sldMkLst>
        <pc:spChg chg="mod">
          <ac:chgData name="Marlene Gonzalez Sances" userId="15f36b3614ecfc8f" providerId="Windows Live" clId="Web-{9F094811-831E-4038-A113-78F15AE55AB7}" dt="2022-10-01T17:58:52.519" v="316" actId="20577"/>
          <ac:spMkLst>
            <pc:docMk/>
            <pc:sldMk cId="3901760534" sldId="257"/>
            <ac:spMk id="2" creationId="{7CE37D8A-A7A3-4574-2E40-7DCCAA1F9800}"/>
          </ac:spMkLst>
        </pc:spChg>
        <pc:spChg chg="del">
          <ac:chgData name="Marlene Gonzalez Sances" userId="15f36b3614ecfc8f" providerId="Windows Live" clId="Web-{9F094811-831E-4038-A113-78F15AE55AB7}" dt="2022-10-01T17:58:38.331" v="301"/>
          <ac:spMkLst>
            <pc:docMk/>
            <pc:sldMk cId="3901760534" sldId="257"/>
            <ac:spMk id="3" creationId="{F7F6D389-6A45-9A0C-14E6-07D0BEA23E37}"/>
          </ac:spMkLst>
        </pc:spChg>
        <pc:spChg chg="add">
          <ac:chgData name="Marlene Gonzalez Sances" userId="15f36b3614ecfc8f" providerId="Windows Live" clId="Web-{9F094811-831E-4038-A113-78F15AE55AB7}" dt="2022-10-01T17:58:38.331" v="301"/>
          <ac:spMkLst>
            <pc:docMk/>
            <pc:sldMk cId="3901760534" sldId="257"/>
            <ac:spMk id="8" creationId="{943CAA20-3569-4189-9E48-239A229A86CA}"/>
          </ac:spMkLst>
        </pc:spChg>
        <pc:spChg chg="add">
          <ac:chgData name="Marlene Gonzalez Sances" userId="15f36b3614ecfc8f" providerId="Windows Live" clId="Web-{9F094811-831E-4038-A113-78F15AE55AB7}" dt="2022-10-01T17:58:38.331" v="301"/>
          <ac:spMkLst>
            <pc:docMk/>
            <pc:sldMk cId="3901760534" sldId="257"/>
            <ac:spMk id="10" creationId="{DA542B6D-E775-4832-91DC-2D20F857813A}"/>
          </ac:spMkLst>
        </pc:spChg>
      </pc:sldChg>
      <pc:sldChg chg="modSp">
        <pc:chgData name="Marlene Gonzalez Sances" userId="15f36b3614ecfc8f" providerId="Windows Live" clId="Web-{9F094811-831E-4038-A113-78F15AE55AB7}" dt="2022-10-01T17:51:26.397" v="50" actId="20577"/>
        <pc:sldMkLst>
          <pc:docMk/>
          <pc:sldMk cId="4136703894" sldId="301"/>
        </pc:sldMkLst>
        <pc:spChg chg="mod">
          <ac:chgData name="Marlene Gonzalez Sances" userId="15f36b3614ecfc8f" providerId="Windows Live" clId="Web-{9F094811-831E-4038-A113-78F15AE55AB7}" dt="2022-10-01T17:51:26.397" v="50" actId="20577"/>
          <ac:spMkLst>
            <pc:docMk/>
            <pc:sldMk cId="4136703894" sldId="301"/>
            <ac:spMk id="3" creationId="{246141A6-3F25-53FA-D1C6-0CA0E2B292CC}"/>
          </ac:spMkLst>
        </pc:spChg>
      </pc:sldChg>
      <pc:sldChg chg="addSp delSp modSp del">
        <pc:chgData name="Marlene Gonzalez Sances" userId="15f36b3614ecfc8f" providerId="Windows Live" clId="Web-{9F094811-831E-4038-A113-78F15AE55AB7}" dt="2022-10-01T17:51:30.726" v="51"/>
        <pc:sldMkLst>
          <pc:docMk/>
          <pc:sldMk cId="2308586564" sldId="302"/>
        </pc:sldMkLst>
        <pc:spChg chg="del">
          <ac:chgData name="Marlene Gonzalez Sances" userId="15f36b3614ecfc8f" providerId="Windows Live" clId="Web-{9F094811-831E-4038-A113-78F15AE55AB7}" dt="2022-10-01T17:49:59.723" v="0"/>
          <ac:spMkLst>
            <pc:docMk/>
            <pc:sldMk cId="2308586564" sldId="302"/>
            <ac:spMk id="2" creationId="{DCDA6FDC-EC91-0A1D-EF9B-53EC6FA4493E}"/>
          </ac:spMkLst>
        </pc:spChg>
        <pc:spChg chg="mod">
          <ac:chgData name="Marlene Gonzalez Sances" userId="15f36b3614ecfc8f" providerId="Windows Live" clId="Web-{9F094811-831E-4038-A113-78F15AE55AB7}" dt="2022-10-01T17:51:04.709" v="43" actId="20577"/>
          <ac:spMkLst>
            <pc:docMk/>
            <pc:sldMk cId="2308586564" sldId="302"/>
            <ac:spMk id="3" creationId="{246141A6-3F25-53FA-D1C6-0CA0E2B292CC}"/>
          </ac:spMkLst>
        </pc:spChg>
        <pc:spChg chg="add del mod">
          <ac:chgData name="Marlene Gonzalez Sances" userId="15f36b3614ecfc8f" providerId="Windows Live" clId="Web-{9F094811-831E-4038-A113-78F15AE55AB7}" dt="2022-10-01T17:50:02.348" v="1"/>
          <ac:spMkLst>
            <pc:docMk/>
            <pc:sldMk cId="2308586564" sldId="302"/>
            <ac:spMk id="5" creationId="{DAFF3FF0-F9D0-DB84-F71E-A2E145F340B9}"/>
          </ac:spMkLst>
        </pc:spChg>
      </pc:sldChg>
      <pc:sldChg chg="addSp delSp modSp mod setBg">
        <pc:chgData name="Marlene Gonzalez Sances" userId="15f36b3614ecfc8f" providerId="Windows Live" clId="Web-{9F094811-831E-4038-A113-78F15AE55AB7}" dt="2022-10-01T17:54:20.590" v="101"/>
        <pc:sldMkLst>
          <pc:docMk/>
          <pc:sldMk cId="3808220818" sldId="303"/>
        </pc:sldMkLst>
        <pc:spChg chg="mod">
          <ac:chgData name="Marlene Gonzalez Sances" userId="15f36b3614ecfc8f" providerId="Windows Live" clId="Web-{9F094811-831E-4038-A113-78F15AE55AB7}" dt="2022-10-01T17:54:20.590" v="101"/>
          <ac:spMkLst>
            <pc:docMk/>
            <pc:sldMk cId="3808220818" sldId="303"/>
            <ac:spMk id="2" creationId="{DCDA6FDC-EC91-0A1D-EF9B-53EC6FA4493E}"/>
          </ac:spMkLst>
        </pc:spChg>
        <pc:spChg chg="del mod">
          <ac:chgData name="Marlene Gonzalez Sances" userId="15f36b3614ecfc8f" providerId="Windows Live" clId="Web-{9F094811-831E-4038-A113-78F15AE55AB7}" dt="2022-10-01T17:54:20.590" v="101"/>
          <ac:spMkLst>
            <pc:docMk/>
            <pc:sldMk cId="3808220818" sldId="303"/>
            <ac:spMk id="3" creationId="{246141A6-3F25-53FA-D1C6-0CA0E2B292CC}"/>
          </ac:spMkLst>
        </pc:spChg>
        <pc:spChg chg="add">
          <ac:chgData name="Marlene Gonzalez Sances" userId="15f36b3614ecfc8f" providerId="Windows Live" clId="Web-{9F094811-831E-4038-A113-78F15AE55AB7}" dt="2022-10-01T17:54:20.590" v="101"/>
          <ac:spMkLst>
            <pc:docMk/>
            <pc:sldMk cId="3808220818" sldId="303"/>
            <ac:spMk id="9" creationId="{2E442304-DDBD-4F7B-8017-36BCC863FB40}"/>
          </ac:spMkLst>
        </pc:spChg>
        <pc:spChg chg="add">
          <ac:chgData name="Marlene Gonzalez Sances" userId="15f36b3614ecfc8f" providerId="Windows Live" clId="Web-{9F094811-831E-4038-A113-78F15AE55AB7}" dt="2022-10-01T17:54:20.590" v="101"/>
          <ac:spMkLst>
            <pc:docMk/>
            <pc:sldMk cId="3808220818" sldId="303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9F094811-831E-4038-A113-78F15AE55AB7}" dt="2022-10-01T17:54:20.590" v="101"/>
          <ac:graphicFrameMkLst>
            <pc:docMk/>
            <pc:sldMk cId="3808220818" sldId="303"/>
            <ac:graphicFrameMk id="5" creationId="{8E8D1185-E865-D764-8A22-AFF03B0F9E63}"/>
          </ac:graphicFrameMkLst>
        </pc:graphicFrameChg>
      </pc:sldChg>
      <pc:sldChg chg="addSp modSp mod setBg">
        <pc:chgData name="Marlene Gonzalez Sances" userId="15f36b3614ecfc8f" providerId="Windows Live" clId="Web-{9F094811-831E-4038-A113-78F15AE55AB7}" dt="2022-10-01T17:55:39.154" v="145"/>
        <pc:sldMkLst>
          <pc:docMk/>
          <pc:sldMk cId="2737691720" sldId="304"/>
        </pc:sldMkLst>
        <pc:spChg chg="mod">
          <ac:chgData name="Marlene Gonzalez Sances" userId="15f36b3614ecfc8f" providerId="Windows Live" clId="Web-{9F094811-831E-4038-A113-78F15AE55AB7}" dt="2022-10-01T17:55:39.154" v="145"/>
          <ac:spMkLst>
            <pc:docMk/>
            <pc:sldMk cId="2737691720" sldId="304"/>
            <ac:spMk id="2" creationId="{DCDA6FDC-EC91-0A1D-EF9B-53EC6FA4493E}"/>
          </ac:spMkLst>
        </pc:spChg>
        <pc:spChg chg="mod">
          <ac:chgData name="Marlene Gonzalez Sances" userId="15f36b3614ecfc8f" providerId="Windows Live" clId="Web-{9F094811-831E-4038-A113-78F15AE55AB7}" dt="2022-10-01T17:55:39.154" v="145"/>
          <ac:spMkLst>
            <pc:docMk/>
            <pc:sldMk cId="2737691720" sldId="304"/>
            <ac:spMk id="3" creationId="{246141A6-3F25-53FA-D1C6-0CA0E2B292CC}"/>
          </ac:spMkLst>
        </pc:spChg>
        <pc:spChg chg="add">
          <ac:chgData name="Marlene Gonzalez Sances" userId="15f36b3614ecfc8f" providerId="Windows Live" clId="Web-{9F094811-831E-4038-A113-78F15AE55AB7}" dt="2022-10-01T17:55:39.154" v="145"/>
          <ac:spMkLst>
            <pc:docMk/>
            <pc:sldMk cId="2737691720" sldId="304"/>
            <ac:spMk id="8" creationId="{777A147A-9ED8-46B4-8660-1B3C2AA880B5}"/>
          </ac:spMkLst>
        </pc:spChg>
        <pc:spChg chg="add">
          <ac:chgData name="Marlene Gonzalez Sances" userId="15f36b3614ecfc8f" providerId="Windows Live" clId="Web-{9F094811-831E-4038-A113-78F15AE55AB7}" dt="2022-10-01T17:55:39.154" v="145"/>
          <ac:spMkLst>
            <pc:docMk/>
            <pc:sldMk cId="2737691720" sldId="304"/>
            <ac:spMk id="10" creationId="{5D6C15A0-C087-4593-8414-2B4EC1CDC3DE}"/>
          </ac:spMkLst>
        </pc:spChg>
      </pc:sldChg>
      <pc:sldChg chg="addSp modSp mod setBg">
        <pc:chgData name="Marlene Gonzalez Sances" userId="15f36b3614ecfc8f" providerId="Windows Live" clId="Web-{9F094811-831E-4038-A113-78F15AE55AB7}" dt="2022-10-01T17:57:07.891" v="242" actId="20577"/>
        <pc:sldMkLst>
          <pc:docMk/>
          <pc:sldMk cId="912102284" sldId="305"/>
        </pc:sldMkLst>
        <pc:spChg chg="mod">
          <ac:chgData name="Marlene Gonzalez Sances" userId="15f36b3614ecfc8f" providerId="Windows Live" clId="Web-{9F094811-831E-4038-A113-78F15AE55AB7}" dt="2022-10-01T17:56:51.359" v="238"/>
          <ac:spMkLst>
            <pc:docMk/>
            <pc:sldMk cId="912102284" sldId="305"/>
            <ac:spMk id="2" creationId="{DCDA6FDC-EC91-0A1D-EF9B-53EC6FA4493E}"/>
          </ac:spMkLst>
        </pc:spChg>
        <pc:spChg chg="mod">
          <ac:chgData name="Marlene Gonzalez Sances" userId="15f36b3614ecfc8f" providerId="Windows Live" clId="Web-{9F094811-831E-4038-A113-78F15AE55AB7}" dt="2022-10-01T17:57:07.891" v="242" actId="20577"/>
          <ac:spMkLst>
            <pc:docMk/>
            <pc:sldMk cId="912102284" sldId="305"/>
            <ac:spMk id="3" creationId="{246141A6-3F25-53FA-D1C6-0CA0E2B292CC}"/>
          </ac:spMkLst>
        </pc:spChg>
        <pc:spChg chg="add">
          <ac:chgData name="Marlene Gonzalez Sances" userId="15f36b3614ecfc8f" providerId="Windows Live" clId="Web-{9F094811-831E-4038-A113-78F15AE55AB7}" dt="2022-10-01T17:56:51.359" v="238"/>
          <ac:spMkLst>
            <pc:docMk/>
            <pc:sldMk cId="912102284" sldId="305"/>
            <ac:spMk id="8" creationId="{100EDD19-6802-4EC3-95CE-CFFAB042CFD6}"/>
          </ac:spMkLst>
        </pc:spChg>
        <pc:spChg chg="add">
          <ac:chgData name="Marlene Gonzalez Sances" userId="15f36b3614ecfc8f" providerId="Windows Live" clId="Web-{9F094811-831E-4038-A113-78F15AE55AB7}" dt="2022-10-01T17:56:51.359" v="238"/>
          <ac:spMkLst>
            <pc:docMk/>
            <pc:sldMk cId="912102284" sldId="305"/>
            <ac:spMk id="10" creationId="{DB17E863-922E-4C26-BD64-E8FD41D28661}"/>
          </ac:spMkLst>
        </pc:spChg>
      </pc:sldChg>
      <pc:sldChg chg="addSp delSp modSp mod setBg">
        <pc:chgData name="Marlene Gonzalez Sances" userId="15f36b3614ecfc8f" providerId="Windows Live" clId="Web-{9F094811-831E-4038-A113-78F15AE55AB7}" dt="2022-10-01T17:58:34.768" v="300"/>
        <pc:sldMkLst>
          <pc:docMk/>
          <pc:sldMk cId="744533010" sldId="306"/>
        </pc:sldMkLst>
        <pc:spChg chg="mod">
          <ac:chgData name="Marlene Gonzalez Sances" userId="15f36b3614ecfc8f" providerId="Windows Live" clId="Web-{9F094811-831E-4038-A113-78F15AE55AB7}" dt="2022-10-01T17:58:34.768" v="300"/>
          <ac:spMkLst>
            <pc:docMk/>
            <pc:sldMk cId="744533010" sldId="306"/>
            <ac:spMk id="2" creationId="{DCDA6FDC-EC91-0A1D-EF9B-53EC6FA4493E}"/>
          </ac:spMkLst>
        </pc:spChg>
        <pc:spChg chg="add del mod">
          <ac:chgData name="Marlene Gonzalez Sances" userId="15f36b3614ecfc8f" providerId="Windows Live" clId="Web-{9F094811-831E-4038-A113-78F15AE55AB7}" dt="2022-10-01T17:58:34.768" v="300"/>
          <ac:spMkLst>
            <pc:docMk/>
            <pc:sldMk cId="744533010" sldId="306"/>
            <ac:spMk id="3" creationId="{246141A6-3F25-53FA-D1C6-0CA0E2B292CC}"/>
          </ac:spMkLst>
        </pc:spChg>
        <pc:spChg chg="add del">
          <ac:chgData name="Marlene Gonzalez Sances" userId="15f36b3614ecfc8f" providerId="Windows Live" clId="Web-{9F094811-831E-4038-A113-78F15AE55AB7}" dt="2022-10-01T17:58:34.737" v="299"/>
          <ac:spMkLst>
            <pc:docMk/>
            <pc:sldMk cId="744533010" sldId="306"/>
            <ac:spMk id="9" creationId="{2E442304-DDBD-4F7B-8017-36BCC863FB40}"/>
          </ac:spMkLst>
        </pc:spChg>
        <pc:spChg chg="add del">
          <ac:chgData name="Marlene Gonzalez Sances" userId="15f36b3614ecfc8f" providerId="Windows Live" clId="Web-{9F094811-831E-4038-A113-78F15AE55AB7}" dt="2022-10-01T17:58:34.737" v="299"/>
          <ac:spMkLst>
            <pc:docMk/>
            <pc:sldMk cId="744533010" sldId="306"/>
            <ac:spMk id="11" creationId="{5E107275-3853-46FD-A241-DE4355A42675}"/>
          </ac:spMkLst>
        </pc:spChg>
        <pc:spChg chg="add">
          <ac:chgData name="Marlene Gonzalez Sances" userId="15f36b3614ecfc8f" providerId="Windows Live" clId="Web-{9F094811-831E-4038-A113-78F15AE55AB7}" dt="2022-10-01T17:58:34.768" v="300"/>
          <ac:spMkLst>
            <pc:docMk/>
            <pc:sldMk cId="744533010" sldId="306"/>
            <ac:spMk id="13" creationId="{2E442304-DDBD-4F7B-8017-36BCC863FB40}"/>
          </ac:spMkLst>
        </pc:spChg>
        <pc:spChg chg="add">
          <ac:chgData name="Marlene Gonzalez Sances" userId="15f36b3614ecfc8f" providerId="Windows Live" clId="Web-{9F094811-831E-4038-A113-78F15AE55AB7}" dt="2022-10-01T17:58:34.768" v="300"/>
          <ac:spMkLst>
            <pc:docMk/>
            <pc:sldMk cId="744533010" sldId="306"/>
            <ac:spMk id="14" creationId="{5E107275-3853-46FD-A241-DE4355A42675}"/>
          </ac:spMkLst>
        </pc:spChg>
        <pc:graphicFrameChg chg="add del">
          <ac:chgData name="Marlene Gonzalez Sances" userId="15f36b3614ecfc8f" providerId="Windows Live" clId="Web-{9F094811-831E-4038-A113-78F15AE55AB7}" dt="2022-10-01T17:58:34.737" v="299"/>
          <ac:graphicFrameMkLst>
            <pc:docMk/>
            <pc:sldMk cId="744533010" sldId="306"/>
            <ac:graphicFrameMk id="5" creationId="{FE33254A-6692-5A55-47B9-DB4EDDCFAB47}"/>
          </ac:graphicFrameMkLst>
        </pc:graphicFrameChg>
        <pc:graphicFrameChg chg="add">
          <ac:chgData name="Marlene Gonzalez Sances" userId="15f36b3614ecfc8f" providerId="Windows Live" clId="Web-{9F094811-831E-4038-A113-78F15AE55AB7}" dt="2022-10-01T17:58:34.768" v="300"/>
          <ac:graphicFrameMkLst>
            <pc:docMk/>
            <pc:sldMk cId="744533010" sldId="306"/>
            <ac:graphicFrameMk id="15" creationId="{E5A6B817-CB92-86CC-9FC2-3B75639398E8}"/>
          </ac:graphicFrameMkLst>
        </pc:graphicFrameChg>
      </pc:sldChg>
      <pc:sldChg chg="addSp modSp mod setBg">
        <pc:chgData name="Marlene Gonzalez Sances" userId="15f36b3614ecfc8f" providerId="Windows Live" clId="Web-{9F094811-831E-4038-A113-78F15AE55AB7}" dt="2022-10-01T17:59:20.817" v="333" actId="20577"/>
        <pc:sldMkLst>
          <pc:docMk/>
          <pc:sldMk cId="1325688965" sldId="307"/>
        </pc:sldMkLst>
        <pc:spChg chg="mod">
          <ac:chgData name="Marlene Gonzalez Sances" userId="15f36b3614ecfc8f" providerId="Windows Live" clId="Web-{9F094811-831E-4038-A113-78F15AE55AB7}" dt="2022-10-01T17:59:13.738" v="331"/>
          <ac:spMkLst>
            <pc:docMk/>
            <pc:sldMk cId="1325688965" sldId="307"/>
            <ac:spMk id="2" creationId="{7CE37D8A-A7A3-4574-2E40-7DCCAA1F9800}"/>
          </ac:spMkLst>
        </pc:spChg>
        <pc:spChg chg="mod">
          <ac:chgData name="Marlene Gonzalez Sances" userId="15f36b3614ecfc8f" providerId="Windows Live" clId="Web-{9F094811-831E-4038-A113-78F15AE55AB7}" dt="2022-10-01T17:59:20.817" v="333" actId="20577"/>
          <ac:spMkLst>
            <pc:docMk/>
            <pc:sldMk cId="1325688965" sldId="307"/>
            <ac:spMk id="3" creationId="{F7F6D389-6A45-9A0C-14E6-07D0BEA23E37}"/>
          </ac:spMkLst>
        </pc:spChg>
        <pc:spChg chg="add">
          <ac:chgData name="Marlene Gonzalez Sances" userId="15f36b3614ecfc8f" providerId="Windows Live" clId="Web-{9F094811-831E-4038-A113-78F15AE55AB7}" dt="2022-10-01T17:59:13.738" v="331"/>
          <ac:spMkLst>
            <pc:docMk/>
            <pc:sldMk cId="1325688965" sldId="307"/>
            <ac:spMk id="8" creationId="{777A147A-9ED8-46B4-8660-1B3C2AA880B5}"/>
          </ac:spMkLst>
        </pc:spChg>
        <pc:spChg chg="add">
          <ac:chgData name="Marlene Gonzalez Sances" userId="15f36b3614ecfc8f" providerId="Windows Live" clId="Web-{9F094811-831E-4038-A113-78F15AE55AB7}" dt="2022-10-01T17:59:13.738" v="331"/>
          <ac:spMkLst>
            <pc:docMk/>
            <pc:sldMk cId="1325688965" sldId="307"/>
            <ac:spMk id="10" creationId="{5D6C15A0-C087-4593-8414-2B4EC1CDC3DE}"/>
          </ac:spMkLst>
        </pc:spChg>
      </pc:sldChg>
      <pc:sldChg chg="addSp modSp mod setBg">
        <pc:chgData name="Marlene Gonzalez Sances" userId="15f36b3614ecfc8f" providerId="Windows Live" clId="Web-{9F094811-831E-4038-A113-78F15AE55AB7}" dt="2022-10-01T18:02:21.337" v="448" actId="20577"/>
        <pc:sldMkLst>
          <pc:docMk/>
          <pc:sldMk cId="578192445" sldId="308"/>
        </pc:sldMkLst>
        <pc:spChg chg="mod">
          <ac:chgData name="Marlene Gonzalez Sances" userId="15f36b3614ecfc8f" providerId="Windows Live" clId="Web-{9F094811-831E-4038-A113-78F15AE55AB7}" dt="2022-10-01T18:02:11.290" v="446"/>
          <ac:spMkLst>
            <pc:docMk/>
            <pc:sldMk cId="578192445" sldId="308"/>
            <ac:spMk id="2" creationId="{7CE37D8A-A7A3-4574-2E40-7DCCAA1F9800}"/>
          </ac:spMkLst>
        </pc:spChg>
        <pc:spChg chg="mod">
          <ac:chgData name="Marlene Gonzalez Sances" userId="15f36b3614ecfc8f" providerId="Windows Live" clId="Web-{9F094811-831E-4038-A113-78F15AE55AB7}" dt="2022-10-01T18:02:21.337" v="448" actId="20577"/>
          <ac:spMkLst>
            <pc:docMk/>
            <pc:sldMk cId="578192445" sldId="308"/>
            <ac:spMk id="3" creationId="{F7F6D389-6A45-9A0C-14E6-07D0BEA23E37}"/>
          </ac:spMkLst>
        </pc:spChg>
        <pc:spChg chg="add">
          <ac:chgData name="Marlene Gonzalez Sances" userId="15f36b3614ecfc8f" providerId="Windows Live" clId="Web-{9F094811-831E-4038-A113-78F15AE55AB7}" dt="2022-10-01T18:02:11.290" v="446"/>
          <ac:spMkLst>
            <pc:docMk/>
            <pc:sldMk cId="578192445" sldId="308"/>
            <ac:spMk id="8" creationId="{777A147A-9ED8-46B4-8660-1B3C2AA880B5}"/>
          </ac:spMkLst>
        </pc:spChg>
        <pc:spChg chg="add">
          <ac:chgData name="Marlene Gonzalez Sances" userId="15f36b3614ecfc8f" providerId="Windows Live" clId="Web-{9F094811-831E-4038-A113-78F15AE55AB7}" dt="2022-10-01T18:02:11.290" v="446"/>
          <ac:spMkLst>
            <pc:docMk/>
            <pc:sldMk cId="578192445" sldId="308"/>
            <ac:spMk id="10" creationId="{5D6C15A0-C087-4593-8414-2B4EC1CDC3DE}"/>
          </ac:spMkLst>
        </pc:spChg>
      </pc:sldChg>
      <pc:sldChg chg="addSp delSp modSp add mod replId setBg">
        <pc:chgData name="Marlene Gonzalez Sances" userId="15f36b3614ecfc8f" providerId="Windows Live" clId="Web-{9F094811-831E-4038-A113-78F15AE55AB7}" dt="2022-10-01T18:01:40.602" v="437" actId="20577"/>
        <pc:sldMkLst>
          <pc:docMk/>
          <pc:sldMk cId="4264594145" sldId="313"/>
        </pc:sldMkLst>
        <pc:spChg chg="mod">
          <ac:chgData name="Marlene Gonzalez Sances" userId="15f36b3614ecfc8f" providerId="Windows Live" clId="Web-{9F094811-831E-4038-A113-78F15AE55AB7}" dt="2022-10-01T18:01:08.710" v="401"/>
          <ac:spMkLst>
            <pc:docMk/>
            <pc:sldMk cId="4264594145" sldId="313"/>
            <ac:spMk id="2" creationId="{7CE37D8A-A7A3-4574-2E40-7DCCAA1F9800}"/>
          </ac:spMkLst>
        </pc:spChg>
        <pc:spChg chg="del mod">
          <ac:chgData name="Marlene Gonzalez Sances" userId="15f36b3614ecfc8f" providerId="Windows Live" clId="Web-{9F094811-831E-4038-A113-78F15AE55AB7}" dt="2022-10-01T18:01:08.710" v="401"/>
          <ac:spMkLst>
            <pc:docMk/>
            <pc:sldMk cId="4264594145" sldId="313"/>
            <ac:spMk id="3" creationId="{F7F6D389-6A45-9A0C-14E6-07D0BEA23E37}"/>
          </ac:spMkLst>
        </pc:spChg>
        <pc:spChg chg="add">
          <ac:chgData name="Marlene Gonzalez Sances" userId="15f36b3614ecfc8f" providerId="Windows Live" clId="Web-{9F094811-831E-4038-A113-78F15AE55AB7}" dt="2022-10-01T18:01:08.710" v="401"/>
          <ac:spMkLst>
            <pc:docMk/>
            <pc:sldMk cId="4264594145" sldId="313"/>
            <ac:spMk id="9" creationId="{2E442304-DDBD-4F7B-8017-36BCC863FB40}"/>
          </ac:spMkLst>
        </pc:spChg>
        <pc:spChg chg="add">
          <ac:chgData name="Marlene Gonzalez Sances" userId="15f36b3614ecfc8f" providerId="Windows Live" clId="Web-{9F094811-831E-4038-A113-78F15AE55AB7}" dt="2022-10-01T18:01:08.710" v="401"/>
          <ac:spMkLst>
            <pc:docMk/>
            <pc:sldMk cId="4264594145" sldId="313"/>
            <ac:spMk id="11" creationId="{5E107275-3853-46FD-A241-DE4355A42675}"/>
          </ac:spMkLst>
        </pc:spChg>
        <pc:graphicFrameChg chg="add modGraphic">
          <ac:chgData name="Marlene Gonzalez Sances" userId="15f36b3614ecfc8f" providerId="Windows Live" clId="Web-{9F094811-831E-4038-A113-78F15AE55AB7}" dt="2022-10-01T18:01:40.602" v="437" actId="20577"/>
          <ac:graphicFrameMkLst>
            <pc:docMk/>
            <pc:sldMk cId="4264594145" sldId="313"/>
            <ac:graphicFrameMk id="5" creationId="{D0CC3E94-E61B-89FB-7C42-22B0242DFA08}"/>
          </ac:graphicFrameMkLst>
        </pc:graphicFrameChg>
      </pc:sldChg>
      <pc:sldChg chg="addSp delSp modSp add mod replId setBg">
        <pc:chgData name="Marlene Gonzalez Sances" userId="15f36b3614ecfc8f" providerId="Windows Live" clId="Web-{9F094811-831E-4038-A113-78F15AE55AB7}" dt="2022-10-01T18:03:01.526" v="459"/>
        <pc:sldMkLst>
          <pc:docMk/>
          <pc:sldMk cId="4257380217" sldId="314"/>
        </pc:sldMkLst>
        <pc:spChg chg="mod">
          <ac:chgData name="Marlene Gonzalez Sances" userId="15f36b3614ecfc8f" providerId="Windows Live" clId="Web-{9F094811-831E-4038-A113-78F15AE55AB7}" dt="2022-10-01T18:03:01.526" v="459"/>
          <ac:spMkLst>
            <pc:docMk/>
            <pc:sldMk cId="4257380217" sldId="314"/>
            <ac:spMk id="2" creationId="{7CE37D8A-A7A3-4574-2E40-7DCCAA1F9800}"/>
          </ac:spMkLst>
        </pc:spChg>
        <pc:spChg chg="del mod">
          <ac:chgData name="Marlene Gonzalez Sances" userId="15f36b3614ecfc8f" providerId="Windows Live" clId="Web-{9F094811-831E-4038-A113-78F15AE55AB7}" dt="2022-10-01T18:03:01.526" v="459"/>
          <ac:spMkLst>
            <pc:docMk/>
            <pc:sldMk cId="4257380217" sldId="314"/>
            <ac:spMk id="3" creationId="{F7F6D389-6A45-9A0C-14E6-07D0BEA23E37}"/>
          </ac:spMkLst>
        </pc:spChg>
        <pc:spChg chg="add">
          <ac:chgData name="Marlene Gonzalez Sances" userId="15f36b3614ecfc8f" providerId="Windows Live" clId="Web-{9F094811-831E-4038-A113-78F15AE55AB7}" dt="2022-10-01T18:03:01.526" v="459"/>
          <ac:spMkLst>
            <pc:docMk/>
            <pc:sldMk cId="4257380217" sldId="314"/>
            <ac:spMk id="9" creationId="{2E442304-DDBD-4F7B-8017-36BCC863FB40}"/>
          </ac:spMkLst>
        </pc:spChg>
        <pc:spChg chg="add">
          <ac:chgData name="Marlene Gonzalez Sances" userId="15f36b3614ecfc8f" providerId="Windows Live" clId="Web-{9F094811-831E-4038-A113-78F15AE55AB7}" dt="2022-10-01T18:03:01.526" v="459"/>
          <ac:spMkLst>
            <pc:docMk/>
            <pc:sldMk cId="4257380217" sldId="314"/>
            <ac:spMk id="11" creationId="{5E107275-3853-46FD-A241-DE4355A42675}"/>
          </ac:spMkLst>
        </pc:spChg>
        <pc:graphicFrameChg chg="add">
          <ac:chgData name="Marlene Gonzalez Sances" userId="15f36b3614ecfc8f" providerId="Windows Live" clId="Web-{9F094811-831E-4038-A113-78F15AE55AB7}" dt="2022-10-01T18:03:01.526" v="459"/>
          <ac:graphicFrameMkLst>
            <pc:docMk/>
            <pc:sldMk cId="4257380217" sldId="314"/>
            <ac:graphicFrameMk id="5" creationId="{4053A02A-8311-184D-1C80-1D66A2E2DD37}"/>
          </ac:graphicFrameMkLst>
        </pc:graphicFrameChg>
      </pc:sldChg>
    </pc:docChg>
  </pc:docChgLst>
  <pc:docChgLst>
    <pc:chgData name="Marlene Gonzalez Sances" userId="15f36b3614ecfc8f" providerId="Windows Live" clId="Web-{F26126F5-BA0C-4C2B-A0DA-5B5A0DD05507}"/>
    <pc:docChg chg="addSld modSld sldOrd">
      <pc:chgData name="Marlene Gonzalez Sances" userId="15f36b3614ecfc8f" providerId="Windows Live" clId="Web-{F26126F5-BA0C-4C2B-A0DA-5B5A0DD05507}" dt="2022-09-30T12:50:50.326" v="73"/>
      <pc:docMkLst>
        <pc:docMk/>
      </pc:docMkLst>
      <pc:sldChg chg="modSp">
        <pc:chgData name="Marlene Gonzalez Sances" userId="15f36b3614ecfc8f" providerId="Windows Live" clId="Web-{F26126F5-BA0C-4C2B-A0DA-5B5A0DD05507}" dt="2022-09-30T12:48:50.808" v="35" actId="20577"/>
        <pc:sldMkLst>
          <pc:docMk/>
          <pc:sldMk cId="109857222" sldId="256"/>
        </pc:sldMkLst>
        <pc:spChg chg="mod">
          <ac:chgData name="Marlene Gonzalez Sances" userId="15f36b3614ecfc8f" providerId="Windows Live" clId="Web-{F26126F5-BA0C-4C2B-A0DA-5B5A0DD05507}" dt="2022-09-30T12:42:47.378" v="8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Marlene Gonzalez Sances" userId="15f36b3614ecfc8f" providerId="Windows Live" clId="Web-{F26126F5-BA0C-4C2B-A0DA-5B5A0DD05507}" dt="2022-09-30T12:48:50.808" v="3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 ord">
        <pc:chgData name="Marlene Gonzalez Sances" userId="15f36b3614ecfc8f" providerId="Windows Live" clId="Web-{F26126F5-BA0C-4C2B-A0DA-5B5A0DD05507}" dt="2022-09-30T12:50:50.326" v="73"/>
        <pc:sldMkLst>
          <pc:docMk/>
          <pc:sldMk cId="3901760534" sldId="257"/>
        </pc:sldMkLst>
        <pc:spChg chg="mod">
          <ac:chgData name="Marlene Gonzalez Sances" userId="15f36b3614ecfc8f" providerId="Windows Live" clId="Web-{F26126F5-BA0C-4C2B-A0DA-5B5A0DD05507}" dt="2022-09-30T12:46:38.180" v="17" actId="20577"/>
          <ac:spMkLst>
            <pc:docMk/>
            <pc:sldMk cId="3901760534" sldId="257"/>
            <ac:spMk id="2" creationId="{7CE37D8A-A7A3-4574-2E40-7DCCAA1F9800}"/>
          </ac:spMkLst>
        </pc:spChg>
      </pc:sldChg>
      <pc:sldChg chg="modSp new ord">
        <pc:chgData name="Marlene Gonzalez Sances" userId="15f36b3614ecfc8f" providerId="Windows Live" clId="Web-{F26126F5-BA0C-4C2B-A0DA-5B5A0DD05507}" dt="2022-09-30T12:49:53.044" v="55" actId="20577"/>
        <pc:sldMkLst>
          <pc:docMk/>
          <pc:sldMk cId="1025303004" sldId="258"/>
        </pc:sldMkLst>
        <pc:spChg chg="mod">
          <ac:chgData name="Marlene Gonzalez Sances" userId="15f36b3614ecfc8f" providerId="Windows Live" clId="Web-{F26126F5-BA0C-4C2B-A0DA-5B5A0DD05507}" dt="2022-09-30T12:49:53.044" v="55" actId="20577"/>
          <ac:spMkLst>
            <pc:docMk/>
            <pc:sldMk cId="1025303004" sldId="258"/>
            <ac:spMk id="2" creationId="{3D961B35-867D-D326-0D0C-C285ACB9A239}"/>
          </ac:spMkLst>
        </pc:spChg>
      </pc:sldChg>
      <pc:sldChg chg="modSp new">
        <pc:chgData name="Marlene Gonzalez Sances" userId="15f36b3614ecfc8f" providerId="Windows Live" clId="Web-{F26126F5-BA0C-4C2B-A0DA-5B5A0DD05507}" dt="2022-09-30T12:46:54.571" v="28" actId="20577"/>
        <pc:sldMkLst>
          <pc:docMk/>
          <pc:sldMk cId="487268269" sldId="259"/>
        </pc:sldMkLst>
        <pc:spChg chg="mod">
          <ac:chgData name="Marlene Gonzalez Sances" userId="15f36b3614ecfc8f" providerId="Windows Live" clId="Web-{F26126F5-BA0C-4C2B-A0DA-5B5A0DD05507}" dt="2022-09-30T12:46:54.571" v="28" actId="20577"/>
          <ac:spMkLst>
            <pc:docMk/>
            <pc:sldMk cId="487268269" sldId="259"/>
            <ac:spMk id="2" creationId="{B675824B-8DA4-E231-DFAF-EB2C34F04F39}"/>
          </ac:spMkLst>
        </pc:spChg>
      </pc:sldChg>
      <pc:sldChg chg="modSp new">
        <pc:chgData name="Marlene Gonzalez Sances" userId="15f36b3614ecfc8f" providerId="Windows Live" clId="Web-{F26126F5-BA0C-4C2B-A0DA-5B5A0DD05507}" dt="2022-09-30T12:48:43.870" v="31" actId="20577"/>
        <pc:sldMkLst>
          <pc:docMk/>
          <pc:sldMk cId="3997030825" sldId="260"/>
        </pc:sldMkLst>
        <pc:spChg chg="mod">
          <ac:chgData name="Marlene Gonzalez Sances" userId="15f36b3614ecfc8f" providerId="Windows Live" clId="Web-{F26126F5-BA0C-4C2B-A0DA-5B5A0DD05507}" dt="2022-09-30T12:48:43.870" v="31" actId="20577"/>
          <ac:spMkLst>
            <pc:docMk/>
            <pc:sldMk cId="3997030825" sldId="260"/>
            <ac:spMk id="2" creationId="{1B128CFA-6A22-AC59-354B-322511233F63}"/>
          </ac:spMkLst>
        </pc:spChg>
      </pc:sldChg>
      <pc:sldChg chg="modSp new">
        <pc:chgData name="Marlene Gonzalez Sances" userId="15f36b3614ecfc8f" providerId="Windows Live" clId="Web-{F26126F5-BA0C-4C2B-A0DA-5B5A0DD05507}" dt="2022-09-30T12:49:11.652" v="43" actId="20577"/>
        <pc:sldMkLst>
          <pc:docMk/>
          <pc:sldMk cId="4274608893" sldId="261"/>
        </pc:sldMkLst>
        <pc:spChg chg="mod">
          <ac:chgData name="Marlene Gonzalez Sances" userId="15f36b3614ecfc8f" providerId="Windows Live" clId="Web-{F26126F5-BA0C-4C2B-A0DA-5B5A0DD05507}" dt="2022-09-30T12:49:11.652" v="43" actId="20577"/>
          <ac:spMkLst>
            <pc:docMk/>
            <pc:sldMk cId="4274608893" sldId="261"/>
            <ac:spMk id="2" creationId="{F3B87E7D-AA08-7747-2CC2-B49FEE17C6EE}"/>
          </ac:spMkLst>
        </pc:spChg>
      </pc:sldChg>
      <pc:sldChg chg="modSp new">
        <pc:chgData name="Marlene Gonzalez Sances" userId="15f36b3614ecfc8f" providerId="Windows Live" clId="Web-{F26126F5-BA0C-4C2B-A0DA-5B5A0DD05507}" dt="2022-09-30T12:50:02.747" v="64" actId="20577"/>
        <pc:sldMkLst>
          <pc:docMk/>
          <pc:sldMk cId="4229703885" sldId="262"/>
        </pc:sldMkLst>
        <pc:spChg chg="mod">
          <ac:chgData name="Marlene Gonzalez Sances" userId="15f36b3614ecfc8f" providerId="Windows Live" clId="Web-{F26126F5-BA0C-4C2B-A0DA-5B5A0DD05507}" dt="2022-09-30T12:50:02.747" v="64" actId="20577"/>
          <ac:spMkLst>
            <pc:docMk/>
            <pc:sldMk cId="4229703885" sldId="262"/>
            <ac:spMk id="2" creationId="{088746A5-0168-54FF-F0E8-21B14014A555}"/>
          </ac:spMkLst>
        </pc:spChg>
      </pc:sldChg>
      <pc:sldChg chg="modSp new">
        <pc:chgData name="Marlene Gonzalez Sances" userId="15f36b3614ecfc8f" providerId="Windows Live" clId="Web-{F26126F5-BA0C-4C2B-A0DA-5B5A0DD05507}" dt="2022-09-30T12:50:15.810" v="72" actId="20577"/>
        <pc:sldMkLst>
          <pc:docMk/>
          <pc:sldMk cId="2020260970" sldId="263"/>
        </pc:sldMkLst>
        <pc:spChg chg="mod">
          <ac:chgData name="Marlene Gonzalez Sances" userId="15f36b3614ecfc8f" providerId="Windows Live" clId="Web-{F26126F5-BA0C-4C2B-A0DA-5B5A0DD05507}" dt="2022-09-30T12:50:15.810" v="72" actId="20577"/>
          <ac:spMkLst>
            <pc:docMk/>
            <pc:sldMk cId="2020260970" sldId="263"/>
            <ac:spMk id="2" creationId="{DCDA6FDC-EC91-0A1D-EF9B-53EC6FA4493E}"/>
          </ac:spMkLst>
        </pc:spChg>
      </pc:sldChg>
    </pc:docChg>
  </pc:docChgLst>
  <pc:docChgLst>
    <pc:chgData name="Marlene Gonzalez Sances" userId="15f36b3614ecfc8f" providerId="Windows Live" clId="Web-{069CE062-7614-4709-B0AD-C24880912E5B}"/>
    <pc:docChg chg="modSld">
      <pc:chgData name="Marlene Gonzalez Sances" userId="15f36b3614ecfc8f" providerId="Windows Live" clId="Web-{069CE062-7614-4709-B0AD-C24880912E5B}" dt="2022-09-30T12:51:55.951" v="2" actId="20577"/>
      <pc:docMkLst>
        <pc:docMk/>
      </pc:docMkLst>
      <pc:sldChg chg="modSp">
        <pc:chgData name="Marlene Gonzalez Sances" userId="15f36b3614ecfc8f" providerId="Windows Live" clId="Web-{069CE062-7614-4709-B0AD-C24880912E5B}" dt="2022-09-30T12:51:55.951" v="2" actId="20577"/>
        <pc:sldMkLst>
          <pc:docMk/>
          <pc:sldMk cId="109857222" sldId="256"/>
        </pc:sldMkLst>
        <pc:spChg chg="mod">
          <ac:chgData name="Marlene Gonzalez Sances" userId="15f36b3614ecfc8f" providerId="Windows Live" clId="Web-{069CE062-7614-4709-B0AD-C24880912E5B}" dt="2022-09-30T12:51:55.951" v="2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4364-4A5B-40DE-A008-9ECF1A2A52E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9AB8E3F-B309-4E9F-A457-3C712A6FB141}">
      <dgm:prSet/>
      <dgm:spPr/>
      <dgm:t>
        <a:bodyPr/>
        <a:lstStyle/>
        <a:p>
          <a:r>
            <a:rPr lang="en-US"/>
            <a:t>L’arthrose est causée le plus souvent par une altération des tissus. </a:t>
          </a:r>
        </a:p>
      </dgm:t>
    </dgm:pt>
    <dgm:pt modelId="{9D7E75E1-7F90-4A6C-956B-A956DC8C0CDD}" type="parTrans" cxnId="{C996AC4F-6C77-40DA-841B-C26373DE82C5}">
      <dgm:prSet/>
      <dgm:spPr/>
      <dgm:t>
        <a:bodyPr/>
        <a:lstStyle/>
        <a:p>
          <a:endParaRPr lang="en-US"/>
        </a:p>
      </dgm:t>
    </dgm:pt>
    <dgm:pt modelId="{7B514926-C287-49B1-A310-FBA855D0D4CA}" type="sibTrans" cxnId="{C996AC4F-6C77-40DA-841B-C26373DE82C5}">
      <dgm:prSet/>
      <dgm:spPr/>
      <dgm:t>
        <a:bodyPr/>
        <a:lstStyle/>
        <a:p>
          <a:endParaRPr lang="en-US"/>
        </a:p>
      </dgm:t>
    </dgm:pt>
    <dgm:pt modelId="{914C5769-E3FB-427C-B7B4-790E03ED67A3}">
      <dgm:prSet/>
      <dgm:spPr/>
      <dgm:t>
        <a:bodyPr/>
        <a:lstStyle/>
        <a:p>
          <a:r>
            <a:rPr lang="en-US"/>
            <a:t>Réparation d'une articulation endommagée provoque :</a:t>
          </a:r>
        </a:p>
      </dgm:t>
    </dgm:pt>
    <dgm:pt modelId="{6EBE5202-DFCB-4DC0-964B-B8063462EF6F}" type="parTrans" cxnId="{0755BBD2-8B84-43C3-9129-48C1690DE1F5}">
      <dgm:prSet/>
      <dgm:spPr/>
      <dgm:t>
        <a:bodyPr/>
        <a:lstStyle/>
        <a:p>
          <a:endParaRPr lang="en-US"/>
        </a:p>
      </dgm:t>
    </dgm:pt>
    <dgm:pt modelId="{14D09BB1-CB4F-479E-89BF-A86C0C0D5010}" type="sibTrans" cxnId="{0755BBD2-8B84-43C3-9129-48C1690DE1F5}">
      <dgm:prSet/>
      <dgm:spPr/>
      <dgm:t>
        <a:bodyPr/>
        <a:lstStyle/>
        <a:p>
          <a:endParaRPr lang="en-US"/>
        </a:p>
      </dgm:t>
    </dgm:pt>
    <dgm:pt modelId="{5AF1847A-A737-47C3-8730-CCBC7A18462D}">
      <dgm:prSet/>
      <dgm:spPr/>
      <dgm:t>
        <a:bodyPr/>
        <a:lstStyle/>
        <a:p>
          <a:r>
            <a:rPr lang="en-US"/>
            <a:t>Hypersécrétion de collagène (rigidifie le cartilage, surface rugueuse = perte mobilisation et absorbtion des chocs)</a:t>
          </a:r>
        </a:p>
      </dgm:t>
    </dgm:pt>
    <dgm:pt modelId="{7DC37084-530F-4008-9080-6093F0A06604}" type="parTrans" cxnId="{B002DD76-4BDD-4B67-B935-C70BA9EC2044}">
      <dgm:prSet/>
      <dgm:spPr/>
      <dgm:t>
        <a:bodyPr/>
        <a:lstStyle/>
        <a:p>
          <a:endParaRPr lang="en-US"/>
        </a:p>
      </dgm:t>
    </dgm:pt>
    <dgm:pt modelId="{297B067E-03D1-44F9-9F2F-078BFAAF9CE7}" type="sibTrans" cxnId="{B002DD76-4BDD-4B67-B935-C70BA9EC2044}">
      <dgm:prSet/>
      <dgm:spPr/>
      <dgm:t>
        <a:bodyPr/>
        <a:lstStyle/>
        <a:p>
          <a:endParaRPr lang="en-US"/>
        </a:p>
      </dgm:t>
    </dgm:pt>
    <dgm:pt modelId="{AD88A721-247E-484E-B682-694FCFBC60C4}">
      <dgm:prSet/>
      <dgm:spPr/>
      <dgm:t>
        <a:bodyPr/>
        <a:lstStyle/>
        <a:p>
          <a:r>
            <a:rPr lang="en-US"/>
            <a:t>Hypersécrétion de protéoglycanes (rétention de liquides, cartilage devient localement plus mou et présente des déchirures superficielles + expose l'os)</a:t>
          </a:r>
        </a:p>
      </dgm:t>
    </dgm:pt>
    <dgm:pt modelId="{FE584788-4C91-4BCA-B94D-F697D7E7469D}" type="parTrans" cxnId="{878CDAE0-FE68-4405-9C32-DB8C685FAAB6}">
      <dgm:prSet/>
      <dgm:spPr/>
      <dgm:t>
        <a:bodyPr/>
        <a:lstStyle/>
        <a:p>
          <a:endParaRPr lang="en-US"/>
        </a:p>
      </dgm:t>
    </dgm:pt>
    <dgm:pt modelId="{A275903A-E816-420E-9802-2F2DD8A0F50B}" type="sibTrans" cxnId="{878CDAE0-FE68-4405-9C32-DB8C685FAAB6}">
      <dgm:prSet/>
      <dgm:spPr/>
      <dgm:t>
        <a:bodyPr/>
        <a:lstStyle/>
        <a:p>
          <a:endParaRPr lang="en-US"/>
        </a:p>
      </dgm:t>
    </dgm:pt>
    <dgm:pt modelId="{E2EA7689-891B-4137-979C-B9D7100187C5}">
      <dgm:prSet/>
      <dgm:spPr/>
      <dgm:t>
        <a:bodyPr/>
        <a:lstStyle/>
        <a:p>
          <a:r>
            <a:rPr lang="en-US"/>
            <a:t>Libération de facteurs de croissance qui stimulent une nouvelle croissance des os  formation d'excroissances excroissances visibles et palpables (ostéophytes). </a:t>
          </a:r>
        </a:p>
      </dgm:t>
    </dgm:pt>
    <dgm:pt modelId="{A2367E3C-53D1-41FA-8E99-908D4764B185}" type="parTrans" cxnId="{ACEA37D5-D6DA-496F-BAB1-67F4F2FA2CF5}">
      <dgm:prSet/>
      <dgm:spPr/>
      <dgm:t>
        <a:bodyPr/>
        <a:lstStyle/>
        <a:p>
          <a:endParaRPr lang="en-US"/>
        </a:p>
      </dgm:t>
    </dgm:pt>
    <dgm:pt modelId="{2EA6101E-33CC-430B-8B9B-3FC333D862FC}" type="sibTrans" cxnId="{ACEA37D5-D6DA-496F-BAB1-67F4F2FA2CF5}">
      <dgm:prSet/>
      <dgm:spPr/>
      <dgm:t>
        <a:bodyPr/>
        <a:lstStyle/>
        <a:p>
          <a:endParaRPr lang="en-US"/>
        </a:p>
      </dgm:t>
    </dgm:pt>
    <dgm:pt modelId="{AF6497E5-2E78-4BC0-B065-3F8219A87AF3}" type="pres">
      <dgm:prSet presAssocID="{F2514364-4A5B-40DE-A008-9ECF1A2A52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4D35B1B-D0E5-4383-AF06-A1F69E3A1C17}" type="pres">
      <dgm:prSet presAssocID="{29AB8E3F-B309-4E9F-A457-3C712A6FB141}" presName="root1" presStyleCnt="0"/>
      <dgm:spPr/>
    </dgm:pt>
    <dgm:pt modelId="{3946AF54-DEAD-4947-AD6F-46BD9261EEED}" type="pres">
      <dgm:prSet presAssocID="{29AB8E3F-B309-4E9F-A457-3C712A6FB141}" presName="LevelOneTextNode" presStyleLbl="node0" presStyleIdx="0" presStyleCnt="2">
        <dgm:presLayoutVars>
          <dgm:chPref val="3"/>
        </dgm:presLayoutVars>
      </dgm:prSet>
      <dgm:spPr/>
    </dgm:pt>
    <dgm:pt modelId="{14C07A45-98FF-4279-ACBB-29D9F278F1CC}" type="pres">
      <dgm:prSet presAssocID="{29AB8E3F-B309-4E9F-A457-3C712A6FB141}" presName="level2hierChild" presStyleCnt="0"/>
      <dgm:spPr/>
    </dgm:pt>
    <dgm:pt modelId="{CAC8C57B-CD66-4E50-B067-3875C505AC86}" type="pres">
      <dgm:prSet presAssocID="{914C5769-E3FB-427C-B7B4-790E03ED67A3}" presName="root1" presStyleCnt="0"/>
      <dgm:spPr/>
    </dgm:pt>
    <dgm:pt modelId="{A4B59B53-AA82-4375-9F93-23D725642D24}" type="pres">
      <dgm:prSet presAssocID="{914C5769-E3FB-427C-B7B4-790E03ED67A3}" presName="LevelOneTextNode" presStyleLbl="node0" presStyleIdx="1" presStyleCnt="2">
        <dgm:presLayoutVars>
          <dgm:chPref val="3"/>
        </dgm:presLayoutVars>
      </dgm:prSet>
      <dgm:spPr/>
    </dgm:pt>
    <dgm:pt modelId="{2F7A624C-8E8B-4D48-9B83-549B84BC5D90}" type="pres">
      <dgm:prSet presAssocID="{914C5769-E3FB-427C-B7B4-790E03ED67A3}" presName="level2hierChild" presStyleCnt="0"/>
      <dgm:spPr/>
    </dgm:pt>
    <dgm:pt modelId="{32FEEFEB-0482-40E5-90ED-E68525F452FA}" type="pres">
      <dgm:prSet presAssocID="{7DC37084-530F-4008-9080-6093F0A06604}" presName="conn2-1" presStyleLbl="parChTrans1D2" presStyleIdx="0" presStyleCnt="3"/>
      <dgm:spPr/>
    </dgm:pt>
    <dgm:pt modelId="{A34F7680-7BD4-4B6A-91A2-C6CACFF2F82E}" type="pres">
      <dgm:prSet presAssocID="{7DC37084-530F-4008-9080-6093F0A06604}" presName="connTx" presStyleLbl="parChTrans1D2" presStyleIdx="0" presStyleCnt="3"/>
      <dgm:spPr/>
    </dgm:pt>
    <dgm:pt modelId="{EB90FCFE-607B-46E7-99CA-E7D8D5CD5BD6}" type="pres">
      <dgm:prSet presAssocID="{5AF1847A-A737-47C3-8730-CCBC7A18462D}" presName="root2" presStyleCnt="0"/>
      <dgm:spPr/>
    </dgm:pt>
    <dgm:pt modelId="{854B7B31-7185-42E8-A9D5-8074293B0413}" type="pres">
      <dgm:prSet presAssocID="{5AF1847A-A737-47C3-8730-CCBC7A18462D}" presName="LevelTwoTextNode" presStyleLbl="node2" presStyleIdx="0" presStyleCnt="3">
        <dgm:presLayoutVars>
          <dgm:chPref val="3"/>
        </dgm:presLayoutVars>
      </dgm:prSet>
      <dgm:spPr/>
    </dgm:pt>
    <dgm:pt modelId="{E597F2D5-D0E4-4559-A9C0-F11D97433C30}" type="pres">
      <dgm:prSet presAssocID="{5AF1847A-A737-47C3-8730-CCBC7A18462D}" presName="level3hierChild" presStyleCnt="0"/>
      <dgm:spPr/>
    </dgm:pt>
    <dgm:pt modelId="{3C4D210C-99F3-4390-8CED-D6BAC9121371}" type="pres">
      <dgm:prSet presAssocID="{FE584788-4C91-4BCA-B94D-F697D7E7469D}" presName="conn2-1" presStyleLbl="parChTrans1D2" presStyleIdx="1" presStyleCnt="3"/>
      <dgm:spPr/>
    </dgm:pt>
    <dgm:pt modelId="{FB4F3781-5D59-42CF-BD0E-C3E804D8C9C2}" type="pres">
      <dgm:prSet presAssocID="{FE584788-4C91-4BCA-B94D-F697D7E7469D}" presName="connTx" presStyleLbl="parChTrans1D2" presStyleIdx="1" presStyleCnt="3"/>
      <dgm:spPr/>
    </dgm:pt>
    <dgm:pt modelId="{35F49176-8294-4BF7-A6A2-C0FB4E9B8D01}" type="pres">
      <dgm:prSet presAssocID="{AD88A721-247E-484E-B682-694FCFBC60C4}" presName="root2" presStyleCnt="0"/>
      <dgm:spPr/>
    </dgm:pt>
    <dgm:pt modelId="{BB3BCB27-8861-4E82-83DD-618354822623}" type="pres">
      <dgm:prSet presAssocID="{AD88A721-247E-484E-B682-694FCFBC60C4}" presName="LevelTwoTextNode" presStyleLbl="node2" presStyleIdx="1" presStyleCnt="3">
        <dgm:presLayoutVars>
          <dgm:chPref val="3"/>
        </dgm:presLayoutVars>
      </dgm:prSet>
      <dgm:spPr/>
    </dgm:pt>
    <dgm:pt modelId="{778C480E-4FA7-4152-98DF-032BB947559D}" type="pres">
      <dgm:prSet presAssocID="{AD88A721-247E-484E-B682-694FCFBC60C4}" presName="level3hierChild" presStyleCnt="0"/>
      <dgm:spPr/>
    </dgm:pt>
    <dgm:pt modelId="{96BA709C-75F2-404B-8A8F-3583A713BCDB}" type="pres">
      <dgm:prSet presAssocID="{A2367E3C-53D1-41FA-8E99-908D4764B185}" presName="conn2-1" presStyleLbl="parChTrans1D2" presStyleIdx="2" presStyleCnt="3"/>
      <dgm:spPr/>
    </dgm:pt>
    <dgm:pt modelId="{C204EF52-71DA-463E-829A-C54BCD7A6B7D}" type="pres">
      <dgm:prSet presAssocID="{A2367E3C-53D1-41FA-8E99-908D4764B185}" presName="connTx" presStyleLbl="parChTrans1D2" presStyleIdx="2" presStyleCnt="3"/>
      <dgm:spPr/>
    </dgm:pt>
    <dgm:pt modelId="{D386160D-4E9B-4575-8DCA-ECF4629879EB}" type="pres">
      <dgm:prSet presAssocID="{E2EA7689-891B-4137-979C-B9D7100187C5}" presName="root2" presStyleCnt="0"/>
      <dgm:spPr/>
    </dgm:pt>
    <dgm:pt modelId="{A4BC42F2-A736-4202-B0B1-3D70DA1867B7}" type="pres">
      <dgm:prSet presAssocID="{E2EA7689-891B-4137-979C-B9D7100187C5}" presName="LevelTwoTextNode" presStyleLbl="node2" presStyleIdx="2" presStyleCnt="3">
        <dgm:presLayoutVars>
          <dgm:chPref val="3"/>
        </dgm:presLayoutVars>
      </dgm:prSet>
      <dgm:spPr/>
    </dgm:pt>
    <dgm:pt modelId="{6A5DE913-3687-4456-8205-F47779C7DBD1}" type="pres">
      <dgm:prSet presAssocID="{E2EA7689-891B-4137-979C-B9D7100187C5}" presName="level3hierChild" presStyleCnt="0"/>
      <dgm:spPr/>
    </dgm:pt>
  </dgm:ptLst>
  <dgm:cxnLst>
    <dgm:cxn modelId="{9317391E-3CB6-41BA-808C-1B2892BD8756}" type="presOf" srcId="{29AB8E3F-B309-4E9F-A457-3C712A6FB141}" destId="{3946AF54-DEAD-4947-AD6F-46BD9261EEED}" srcOrd="0" destOrd="0" presId="urn:microsoft.com/office/officeart/2005/8/layout/hierarchy2"/>
    <dgm:cxn modelId="{82732E2C-7B40-494C-8C2E-A4B333E283C3}" type="presOf" srcId="{FE584788-4C91-4BCA-B94D-F697D7E7469D}" destId="{3C4D210C-99F3-4390-8CED-D6BAC9121371}" srcOrd="0" destOrd="0" presId="urn:microsoft.com/office/officeart/2005/8/layout/hierarchy2"/>
    <dgm:cxn modelId="{74036E32-468E-4EAE-BE6A-817646725EA0}" type="presOf" srcId="{7DC37084-530F-4008-9080-6093F0A06604}" destId="{32FEEFEB-0482-40E5-90ED-E68525F452FA}" srcOrd="0" destOrd="0" presId="urn:microsoft.com/office/officeart/2005/8/layout/hierarchy2"/>
    <dgm:cxn modelId="{F6C2CC44-14A2-4B24-B8F8-68B3B2CEFB5E}" type="presOf" srcId="{FE584788-4C91-4BCA-B94D-F697D7E7469D}" destId="{FB4F3781-5D59-42CF-BD0E-C3E804D8C9C2}" srcOrd="1" destOrd="0" presId="urn:microsoft.com/office/officeart/2005/8/layout/hierarchy2"/>
    <dgm:cxn modelId="{C996AC4F-6C77-40DA-841B-C26373DE82C5}" srcId="{F2514364-4A5B-40DE-A008-9ECF1A2A52E4}" destId="{29AB8E3F-B309-4E9F-A457-3C712A6FB141}" srcOrd="0" destOrd="0" parTransId="{9D7E75E1-7F90-4A6C-956B-A956DC8C0CDD}" sibTransId="{7B514926-C287-49B1-A310-FBA855D0D4CA}"/>
    <dgm:cxn modelId="{461EB952-93E8-44FA-95BC-28A8EC293884}" type="presOf" srcId="{AD88A721-247E-484E-B682-694FCFBC60C4}" destId="{BB3BCB27-8861-4E82-83DD-618354822623}" srcOrd="0" destOrd="0" presId="urn:microsoft.com/office/officeart/2005/8/layout/hierarchy2"/>
    <dgm:cxn modelId="{B002DD76-4BDD-4B67-B935-C70BA9EC2044}" srcId="{914C5769-E3FB-427C-B7B4-790E03ED67A3}" destId="{5AF1847A-A737-47C3-8730-CCBC7A18462D}" srcOrd="0" destOrd="0" parTransId="{7DC37084-530F-4008-9080-6093F0A06604}" sibTransId="{297B067E-03D1-44F9-9F2F-078BFAAF9CE7}"/>
    <dgm:cxn modelId="{81A31991-195D-4144-A20A-9AB4099FCB9C}" type="presOf" srcId="{F2514364-4A5B-40DE-A008-9ECF1A2A52E4}" destId="{AF6497E5-2E78-4BC0-B065-3F8219A87AF3}" srcOrd="0" destOrd="0" presId="urn:microsoft.com/office/officeart/2005/8/layout/hierarchy2"/>
    <dgm:cxn modelId="{7F54D1A2-8BA6-419D-AE89-C4F31BF0E376}" type="presOf" srcId="{A2367E3C-53D1-41FA-8E99-908D4764B185}" destId="{C204EF52-71DA-463E-829A-C54BCD7A6B7D}" srcOrd="1" destOrd="0" presId="urn:microsoft.com/office/officeart/2005/8/layout/hierarchy2"/>
    <dgm:cxn modelId="{301DF4B5-9437-46BC-8F13-B3C480DEDF2A}" type="presOf" srcId="{E2EA7689-891B-4137-979C-B9D7100187C5}" destId="{A4BC42F2-A736-4202-B0B1-3D70DA1867B7}" srcOrd="0" destOrd="0" presId="urn:microsoft.com/office/officeart/2005/8/layout/hierarchy2"/>
    <dgm:cxn modelId="{F8A4DDC1-5353-44AA-8754-582D8C548DF6}" type="presOf" srcId="{5AF1847A-A737-47C3-8730-CCBC7A18462D}" destId="{854B7B31-7185-42E8-A9D5-8074293B0413}" srcOrd="0" destOrd="0" presId="urn:microsoft.com/office/officeart/2005/8/layout/hierarchy2"/>
    <dgm:cxn modelId="{20DEA7CB-60F0-420F-9813-4E705B4D219D}" type="presOf" srcId="{914C5769-E3FB-427C-B7B4-790E03ED67A3}" destId="{A4B59B53-AA82-4375-9F93-23D725642D24}" srcOrd="0" destOrd="0" presId="urn:microsoft.com/office/officeart/2005/8/layout/hierarchy2"/>
    <dgm:cxn modelId="{0755BBD2-8B84-43C3-9129-48C1690DE1F5}" srcId="{F2514364-4A5B-40DE-A008-9ECF1A2A52E4}" destId="{914C5769-E3FB-427C-B7B4-790E03ED67A3}" srcOrd="1" destOrd="0" parTransId="{6EBE5202-DFCB-4DC0-964B-B8063462EF6F}" sibTransId="{14D09BB1-CB4F-479E-89BF-A86C0C0D5010}"/>
    <dgm:cxn modelId="{ACEA37D5-D6DA-496F-BAB1-67F4F2FA2CF5}" srcId="{914C5769-E3FB-427C-B7B4-790E03ED67A3}" destId="{E2EA7689-891B-4137-979C-B9D7100187C5}" srcOrd="2" destOrd="0" parTransId="{A2367E3C-53D1-41FA-8E99-908D4764B185}" sibTransId="{2EA6101E-33CC-430B-8B9B-3FC333D862FC}"/>
    <dgm:cxn modelId="{EEE13AD5-2190-4854-8609-E8B1E498F587}" type="presOf" srcId="{A2367E3C-53D1-41FA-8E99-908D4764B185}" destId="{96BA709C-75F2-404B-8A8F-3583A713BCDB}" srcOrd="0" destOrd="0" presId="urn:microsoft.com/office/officeart/2005/8/layout/hierarchy2"/>
    <dgm:cxn modelId="{878CDAE0-FE68-4405-9C32-DB8C685FAAB6}" srcId="{914C5769-E3FB-427C-B7B4-790E03ED67A3}" destId="{AD88A721-247E-484E-B682-694FCFBC60C4}" srcOrd="1" destOrd="0" parTransId="{FE584788-4C91-4BCA-B94D-F697D7E7469D}" sibTransId="{A275903A-E816-420E-9802-2F2DD8A0F50B}"/>
    <dgm:cxn modelId="{6C1712FD-59DC-440A-ADDE-BFEED27129B4}" type="presOf" srcId="{7DC37084-530F-4008-9080-6093F0A06604}" destId="{A34F7680-7BD4-4B6A-91A2-C6CACFF2F82E}" srcOrd="1" destOrd="0" presId="urn:microsoft.com/office/officeart/2005/8/layout/hierarchy2"/>
    <dgm:cxn modelId="{385165A7-7B31-4341-8B7C-34DAD7D784AA}" type="presParOf" srcId="{AF6497E5-2E78-4BC0-B065-3F8219A87AF3}" destId="{B4D35B1B-D0E5-4383-AF06-A1F69E3A1C17}" srcOrd="0" destOrd="0" presId="urn:microsoft.com/office/officeart/2005/8/layout/hierarchy2"/>
    <dgm:cxn modelId="{234BC847-EA65-453E-9352-44C627B3AF63}" type="presParOf" srcId="{B4D35B1B-D0E5-4383-AF06-A1F69E3A1C17}" destId="{3946AF54-DEAD-4947-AD6F-46BD9261EEED}" srcOrd="0" destOrd="0" presId="urn:microsoft.com/office/officeart/2005/8/layout/hierarchy2"/>
    <dgm:cxn modelId="{84580966-9B05-4052-A284-4E4B7DD35502}" type="presParOf" srcId="{B4D35B1B-D0E5-4383-AF06-A1F69E3A1C17}" destId="{14C07A45-98FF-4279-ACBB-29D9F278F1CC}" srcOrd="1" destOrd="0" presId="urn:microsoft.com/office/officeart/2005/8/layout/hierarchy2"/>
    <dgm:cxn modelId="{09195D6C-35C7-449A-8E3E-51510C4B7D82}" type="presParOf" srcId="{AF6497E5-2E78-4BC0-B065-3F8219A87AF3}" destId="{CAC8C57B-CD66-4E50-B067-3875C505AC86}" srcOrd="1" destOrd="0" presId="urn:microsoft.com/office/officeart/2005/8/layout/hierarchy2"/>
    <dgm:cxn modelId="{4DE27538-58AA-4C01-9FDD-3C84A807CD0F}" type="presParOf" srcId="{CAC8C57B-CD66-4E50-B067-3875C505AC86}" destId="{A4B59B53-AA82-4375-9F93-23D725642D24}" srcOrd="0" destOrd="0" presId="urn:microsoft.com/office/officeart/2005/8/layout/hierarchy2"/>
    <dgm:cxn modelId="{29D5214A-FAD0-477E-9617-BA810BB9FDAF}" type="presParOf" srcId="{CAC8C57B-CD66-4E50-B067-3875C505AC86}" destId="{2F7A624C-8E8B-4D48-9B83-549B84BC5D90}" srcOrd="1" destOrd="0" presId="urn:microsoft.com/office/officeart/2005/8/layout/hierarchy2"/>
    <dgm:cxn modelId="{11C8E545-8157-4C20-ACE5-1D0728AA8F28}" type="presParOf" srcId="{2F7A624C-8E8B-4D48-9B83-549B84BC5D90}" destId="{32FEEFEB-0482-40E5-90ED-E68525F452FA}" srcOrd="0" destOrd="0" presId="urn:microsoft.com/office/officeart/2005/8/layout/hierarchy2"/>
    <dgm:cxn modelId="{F7F8BB2D-152F-4BF7-9D9D-94FDA943386B}" type="presParOf" srcId="{32FEEFEB-0482-40E5-90ED-E68525F452FA}" destId="{A34F7680-7BD4-4B6A-91A2-C6CACFF2F82E}" srcOrd="0" destOrd="0" presId="urn:microsoft.com/office/officeart/2005/8/layout/hierarchy2"/>
    <dgm:cxn modelId="{DC58C40C-B7CE-4923-878C-33C1C8268C9D}" type="presParOf" srcId="{2F7A624C-8E8B-4D48-9B83-549B84BC5D90}" destId="{EB90FCFE-607B-46E7-99CA-E7D8D5CD5BD6}" srcOrd="1" destOrd="0" presId="urn:microsoft.com/office/officeart/2005/8/layout/hierarchy2"/>
    <dgm:cxn modelId="{CFFB03A4-BF8E-4068-9CFF-FC179B01E419}" type="presParOf" srcId="{EB90FCFE-607B-46E7-99CA-E7D8D5CD5BD6}" destId="{854B7B31-7185-42E8-A9D5-8074293B0413}" srcOrd="0" destOrd="0" presId="urn:microsoft.com/office/officeart/2005/8/layout/hierarchy2"/>
    <dgm:cxn modelId="{F5135652-AA98-4E4B-AE28-A048E137C71B}" type="presParOf" srcId="{EB90FCFE-607B-46E7-99CA-E7D8D5CD5BD6}" destId="{E597F2D5-D0E4-4559-A9C0-F11D97433C30}" srcOrd="1" destOrd="0" presId="urn:microsoft.com/office/officeart/2005/8/layout/hierarchy2"/>
    <dgm:cxn modelId="{7742587C-86E9-49C1-96EA-5F233178F4F4}" type="presParOf" srcId="{2F7A624C-8E8B-4D48-9B83-549B84BC5D90}" destId="{3C4D210C-99F3-4390-8CED-D6BAC9121371}" srcOrd="2" destOrd="0" presId="urn:microsoft.com/office/officeart/2005/8/layout/hierarchy2"/>
    <dgm:cxn modelId="{C050ADC6-06C3-4083-B1EA-D625B907998A}" type="presParOf" srcId="{3C4D210C-99F3-4390-8CED-D6BAC9121371}" destId="{FB4F3781-5D59-42CF-BD0E-C3E804D8C9C2}" srcOrd="0" destOrd="0" presId="urn:microsoft.com/office/officeart/2005/8/layout/hierarchy2"/>
    <dgm:cxn modelId="{9E5F735E-3143-40C6-B241-E1050630F513}" type="presParOf" srcId="{2F7A624C-8E8B-4D48-9B83-549B84BC5D90}" destId="{35F49176-8294-4BF7-A6A2-C0FB4E9B8D01}" srcOrd="3" destOrd="0" presId="urn:microsoft.com/office/officeart/2005/8/layout/hierarchy2"/>
    <dgm:cxn modelId="{82CE397C-F91F-432C-BDA8-97FDC630871C}" type="presParOf" srcId="{35F49176-8294-4BF7-A6A2-C0FB4E9B8D01}" destId="{BB3BCB27-8861-4E82-83DD-618354822623}" srcOrd="0" destOrd="0" presId="urn:microsoft.com/office/officeart/2005/8/layout/hierarchy2"/>
    <dgm:cxn modelId="{4C5415B1-3127-402A-9416-4F4EF8C7FF87}" type="presParOf" srcId="{35F49176-8294-4BF7-A6A2-C0FB4E9B8D01}" destId="{778C480E-4FA7-4152-98DF-032BB947559D}" srcOrd="1" destOrd="0" presId="urn:microsoft.com/office/officeart/2005/8/layout/hierarchy2"/>
    <dgm:cxn modelId="{D316D45F-E495-4DA2-BB7F-7B05851B836F}" type="presParOf" srcId="{2F7A624C-8E8B-4D48-9B83-549B84BC5D90}" destId="{96BA709C-75F2-404B-8A8F-3583A713BCDB}" srcOrd="4" destOrd="0" presId="urn:microsoft.com/office/officeart/2005/8/layout/hierarchy2"/>
    <dgm:cxn modelId="{18B456EF-EF4B-435B-A0DA-A236155E3933}" type="presParOf" srcId="{96BA709C-75F2-404B-8A8F-3583A713BCDB}" destId="{C204EF52-71DA-463E-829A-C54BCD7A6B7D}" srcOrd="0" destOrd="0" presId="urn:microsoft.com/office/officeart/2005/8/layout/hierarchy2"/>
    <dgm:cxn modelId="{FDD4DFDE-9B70-4F69-A459-A7A8EBD3DC84}" type="presParOf" srcId="{2F7A624C-8E8B-4D48-9B83-549B84BC5D90}" destId="{D386160D-4E9B-4575-8DCA-ECF4629879EB}" srcOrd="5" destOrd="0" presId="urn:microsoft.com/office/officeart/2005/8/layout/hierarchy2"/>
    <dgm:cxn modelId="{09053A21-87C1-49C4-A1C0-62B8BC0DF50C}" type="presParOf" srcId="{D386160D-4E9B-4575-8DCA-ECF4629879EB}" destId="{A4BC42F2-A736-4202-B0B1-3D70DA1867B7}" srcOrd="0" destOrd="0" presId="urn:microsoft.com/office/officeart/2005/8/layout/hierarchy2"/>
    <dgm:cxn modelId="{AA6E1F64-D946-40BA-BC82-5B77D1DFC71E}" type="presParOf" srcId="{D386160D-4E9B-4575-8DCA-ECF4629879EB}" destId="{6A5DE913-3687-4456-8205-F47779C7DB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4F25FA-57F7-45E0-92EC-E30789E4895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7AE6028-EF9F-4466-851C-16D72B64900D}">
      <dgm:prSet/>
      <dgm:spPr/>
      <dgm:t>
        <a:bodyPr/>
        <a:lstStyle/>
        <a:p>
          <a:pPr>
            <a:defRPr cap="all"/>
          </a:pPr>
          <a:r>
            <a:rPr lang="en-US"/>
            <a:t>Médicaments : corticoïdes, anti-rhumatismaux (methotrexate, hydroxychloroquine) : contre l'inflammation et la douleur </a:t>
          </a:r>
        </a:p>
      </dgm:t>
    </dgm:pt>
    <dgm:pt modelId="{8FC6F47A-5C1F-4BC0-AF1A-DD66CECA8932}" type="parTrans" cxnId="{03C4CF90-8190-401A-BD26-FBACCD8D9A11}">
      <dgm:prSet/>
      <dgm:spPr/>
      <dgm:t>
        <a:bodyPr/>
        <a:lstStyle/>
        <a:p>
          <a:endParaRPr lang="en-US"/>
        </a:p>
      </dgm:t>
    </dgm:pt>
    <dgm:pt modelId="{AB12AC37-B7C6-4603-A2B8-4278A9E0F0D0}" type="sibTrans" cxnId="{03C4CF90-8190-401A-BD26-FBACCD8D9A11}">
      <dgm:prSet/>
      <dgm:spPr/>
      <dgm:t>
        <a:bodyPr/>
        <a:lstStyle/>
        <a:p>
          <a:endParaRPr lang="en-US"/>
        </a:p>
      </dgm:t>
    </dgm:pt>
    <dgm:pt modelId="{C7496D10-1528-4A99-996F-7076B59F0C94}">
      <dgm:prSet/>
      <dgm:spPr/>
      <dgm:t>
        <a:bodyPr/>
        <a:lstStyle/>
        <a:p>
          <a:pPr>
            <a:defRPr cap="all"/>
          </a:pPr>
          <a:r>
            <a:rPr lang="en-US"/>
            <a:t>Exercice physique : développer des muscles dorsaux robustes</a:t>
          </a:r>
        </a:p>
      </dgm:t>
    </dgm:pt>
    <dgm:pt modelId="{C6636848-27C1-4FA7-9C5D-F6BE69486D55}" type="parTrans" cxnId="{18E9CC2C-1BC0-4099-B3FA-498E3B7DE1DD}">
      <dgm:prSet/>
      <dgm:spPr/>
      <dgm:t>
        <a:bodyPr/>
        <a:lstStyle/>
        <a:p>
          <a:endParaRPr lang="en-US"/>
        </a:p>
      </dgm:t>
    </dgm:pt>
    <dgm:pt modelId="{A4517B2F-B37D-449A-AA51-560B5D5AB87E}" type="sibTrans" cxnId="{18E9CC2C-1BC0-4099-B3FA-498E3B7DE1DD}">
      <dgm:prSet/>
      <dgm:spPr/>
      <dgm:t>
        <a:bodyPr/>
        <a:lstStyle/>
        <a:p>
          <a:endParaRPr lang="en-US"/>
        </a:p>
      </dgm:t>
    </dgm:pt>
    <dgm:pt modelId="{9FDF97F2-CB96-4D46-BEBF-F6FCDD5BB348}">
      <dgm:prSet/>
      <dgm:spPr/>
      <dgm:t>
        <a:bodyPr/>
        <a:lstStyle/>
        <a:p>
          <a:pPr>
            <a:defRPr cap="all"/>
          </a:pPr>
          <a:r>
            <a:rPr lang="en-US"/>
            <a:t>Chirurgie de remplacement des articulations : soulage douleur et rétablissement de la fonction</a:t>
          </a:r>
        </a:p>
      </dgm:t>
    </dgm:pt>
    <dgm:pt modelId="{5423FB25-D3F2-4D25-B4B4-8555598F457D}" type="parTrans" cxnId="{2CE32DDE-70B6-4936-BA06-71DC7433833A}">
      <dgm:prSet/>
      <dgm:spPr/>
      <dgm:t>
        <a:bodyPr/>
        <a:lstStyle/>
        <a:p>
          <a:endParaRPr lang="en-US"/>
        </a:p>
      </dgm:t>
    </dgm:pt>
    <dgm:pt modelId="{0DF14646-6D08-4FB6-B057-4AE218BEA9D1}" type="sibTrans" cxnId="{2CE32DDE-70B6-4936-BA06-71DC7433833A}">
      <dgm:prSet/>
      <dgm:spPr/>
      <dgm:t>
        <a:bodyPr/>
        <a:lstStyle/>
        <a:p>
          <a:endParaRPr lang="en-US"/>
        </a:p>
      </dgm:t>
    </dgm:pt>
    <dgm:pt modelId="{4625AB3E-638B-43F6-8D6C-76E8993CEBED}" type="pres">
      <dgm:prSet presAssocID="{DF4F25FA-57F7-45E0-92EC-E30789E48954}" presName="root" presStyleCnt="0">
        <dgm:presLayoutVars>
          <dgm:dir/>
          <dgm:resizeHandles val="exact"/>
        </dgm:presLayoutVars>
      </dgm:prSet>
      <dgm:spPr/>
    </dgm:pt>
    <dgm:pt modelId="{92123DD1-A843-4E48-8BF6-A20644F8D73C}" type="pres">
      <dgm:prSet presAssocID="{47AE6028-EF9F-4466-851C-16D72B64900D}" presName="compNode" presStyleCnt="0"/>
      <dgm:spPr/>
    </dgm:pt>
    <dgm:pt modelId="{9409B233-B6AE-4A94-94CB-D11911A1E065}" type="pres">
      <dgm:prSet presAssocID="{47AE6028-EF9F-4466-851C-16D72B64900D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5E630AB-3048-4E46-9291-D2D1E064ED7C}" type="pres">
      <dgm:prSet presAssocID="{47AE6028-EF9F-4466-851C-16D72B64900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B2A13773-C317-4A72-9F8C-246B8308E444}" type="pres">
      <dgm:prSet presAssocID="{47AE6028-EF9F-4466-851C-16D72B64900D}" presName="spaceRect" presStyleCnt="0"/>
      <dgm:spPr/>
    </dgm:pt>
    <dgm:pt modelId="{AD1DBFB2-E314-4C48-A0F8-F8F5075E92BB}" type="pres">
      <dgm:prSet presAssocID="{47AE6028-EF9F-4466-851C-16D72B64900D}" presName="textRect" presStyleLbl="revTx" presStyleIdx="0" presStyleCnt="3">
        <dgm:presLayoutVars>
          <dgm:chMax val="1"/>
          <dgm:chPref val="1"/>
        </dgm:presLayoutVars>
      </dgm:prSet>
      <dgm:spPr/>
    </dgm:pt>
    <dgm:pt modelId="{8567A835-C417-44DA-8CB1-D9D9125B02D1}" type="pres">
      <dgm:prSet presAssocID="{AB12AC37-B7C6-4603-A2B8-4278A9E0F0D0}" presName="sibTrans" presStyleCnt="0"/>
      <dgm:spPr/>
    </dgm:pt>
    <dgm:pt modelId="{82EE327E-AF7D-4169-92C0-E421E3A7B45F}" type="pres">
      <dgm:prSet presAssocID="{C7496D10-1528-4A99-996F-7076B59F0C94}" presName="compNode" presStyleCnt="0"/>
      <dgm:spPr/>
    </dgm:pt>
    <dgm:pt modelId="{F29171D4-0749-4A65-96FE-2004F8D096FD}" type="pres">
      <dgm:prSet presAssocID="{C7496D10-1528-4A99-996F-7076B59F0C9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374566B-1D1A-4A4B-82D5-B332D072F2F1}" type="pres">
      <dgm:prSet presAssocID="{C7496D10-1528-4A99-996F-7076B59F0C9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0D09C82D-4824-4C51-A93E-BCC1A53E5D74}" type="pres">
      <dgm:prSet presAssocID="{C7496D10-1528-4A99-996F-7076B59F0C94}" presName="spaceRect" presStyleCnt="0"/>
      <dgm:spPr/>
    </dgm:pt>
    <dgm:pt modelId="{DB9E8A1D-4AF0-4D77-9E12-9065A1A9AAEA}" type="pres">
      <dgm:prSet presAssocID="{C7496D10-1528-4A99-996F-7076B59F0C94}" presName="textRect" presStyleLbl="revTx" presStyleIdx="1" presStyleCnt="3">
        <dgm:presLayoutVars>
          <dgm:chMax val="1"/>
          <dgm:chPref val="1"/>
        </dgm:presLayoutVars>
      </dgm:prSet>
      <dgm:spPr/>
    </dgm:pt>
    <dgm:pt modelId="{85932605-2696-4310-8120-5F6510F97809}" type="pres">
      <dgm:prSet presAssocID="{A4517B2F-B37D-449A-AA51-560B5D5AB87E}" presName="sibTrans" presStyleCnt="0"/>
      <dgm:spPr/>
    </dgm:pt>
    <dgm:pt modelId="{2154EC6B-BAFB-48E7-ACFE-BD898BE6C40D}" type="pres">
      <dgm:prSet presAssocID="{9FDF97F2-CB96-4D46-BEBF-F6FCDD5BB348}" presName="compNode" presStyleCnt="0"/>
      <dgm:spPr/>
    </dgm:pt>
    <dgm:pt modelId="{33EB8E57-7EEB-42B5-8F6D-DAA4AB0FBAEC}" type="pres">
      <dgm:prSet presAssocID="{9FDF97F2-CB96-4D46-BEBF-F6FCDD5BB348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F3BE84F-1168-4FC8-9C0E-C80B2388051A}" type="pres">
      <dgm:prSet presAssocID="{9FDF97F2-CB96-4D46-BEBF-F6FCDD5BB34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2B75555-6A2B-48B6-B306-9DA452A92B8D}" type="pres">
      <dgm:prSet presAssocID="{9FDF97F2-CB96-4D46-BEBF-F6FCDD5BB348}" presName="spaceRect" presStyleCnt="0"/>
      <dgm:spPr/>
    </dgm:pt>
    <dgm:pt modelId="{85E07FD1-F681-4CAC-B880-8EE58A420E86}" type="pres">
      <dgm:prSet presAssocID="{9FDF97F2-CB96-4D46-BEBF-F6FCDD5BB34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8E9CC2C-1BC0-4099-B3FA-498E3B7DE1DD}" srcId="{DF4F25FA-57F7-45E0-92EC-E30789E48954}" destId="{C7496D10-1528-4A99-996F-7076B59F0C94}" srcOrd="1" destOrd="0" parTransId="{C6636848-27C1-4FA7-9C5D-F6BE69486D55}" sibTransId="{A4517B2F-B37D-449A-AA51-560B5D5AB87E}"/>
    <dgm:cxn modelId="{CA6E2131-57E8-4E9F-B3CC-A2406FBA8EF0}" type="presOf" srcId="{DF4F25FA-57F7-45E0-92EC-E30789E48954}" destId="{4625AB3E-638B-43F6-8D6C-76E8993CEBED}" srcOrd="0" destOrd="0" presId="urn:microsoft.com/office/officeart/2018/5/layout/IconLeafLabelList"/>
    <dgm:cxn modelId="{0583F87F-4815-43F5-94A8-791E8CF67E44}" type="presOf" srcId="{47AE6028-EF9F-4466-851C-16D72B64900D}" destId="{AD1DBFB2-E314-4C48-A0F8-F8F5075E92BB}" srcOrd="0" destOrd="0" presId="urn:microsoft.com/office/officeart/2018/5/layout/IconLeafLabelList"/>
    <dgm:cxn modelId="{03C4CF90-8190-401A-BD26-FBACCD8D9A11}" srcId="{DF4F25FA-57F7-45E0-92EC-E30789E48954}" destId="{47AE6028-EF9F-4466-851C-16D72B64900D}" srcOrd="0" destOrd="0" parTransId="{8FC6F47A-5C1F-4BC0-AF1A-DD66CECA8932}" sibTransId="{AB12AC37-B7C6-4603-A2B8-4278A9E0F0D0}"/>
    <dgm:cxn modelId="{EF2795D4-0704-45EF-BC10-31A2BC42D1A4}" type="presOf" srcId="{C7496D10-1528-4A99-996F-7076B59F0C94}" destId="{DB9E8A1D-4AF0-4D77-9E12-9065A1A9AAEA}" srcOrd="0" destOrd="0" presId="urn:microsoft.com/office/officeart/2018/5/layout/IconLeafLabelList"/>
    <dgm:cxn modelId="{2CE32DDE-70B6-4936-BA06-71DC7433833A}" srcId="{DF4F25FA-57F7-45E0-92EC-E30789E48954}" destId="{9FDF97F2-CB96-4D46-BEBF-F6FCDD5BB348}" srcOrd="2" destOrd="0" parTransId="{5423FB25-D3F2-4D25-B4B4-8555598F457D}" sibTransId="{0DF14646-6D08-4FB6-B057-4AE218BEA9D1}"/>
    <dgm:cxn modelId="{253791E7-A78C-46F4-A50A-757278D1E0BB}" type="presOf" srcId="{9FDF97F2-CB96-4D46-BEBF-F6FCDD5BB348}" destId="{85E07FD1-F681-4CAC-B880-8EE58A420E86}" srcOrd="0" destOrd="0" presId="urn:microsoft.com/office/officeart/2018/5/layout/IconLeafLabelList"/>
    <dgm:cxn modelId="{BB8AB638-339C-4080-81F4-FB514E0386E9}" type="presParOf" srcId="{4625AB3E-638B-43F6-8D6C-76E8993CEBED}" destId="{92123DD1-A843-4E48-8BF6-A20644F8D73C}" srcOrd="0" destOrd="0" presId="urn:microsoft.com/office/officeart/2018/5/layout/IconLeafLabelList"/>
    <dgm:cxn modelId="{ADCABD79-8D21-455A-BC78-14C2C6644F53}" type="presParOf" srcId="{92123DD1-A843-4E48-8BF6-A20644F8D73C}" destId="{9409B233-B6AE-4A94-94CB-D11911A1E065}" srcOrd="0" destOrd="0" presId="urn:microsoft.com/office/officeart/2018/5/layout/IconLeafLabelList"/>
    <dgm:cxn modelId="{D21B3FCE-2304-4245-9AF3-124C257FA252}" type="presParOf" srcId="{92123DD1-A843-4E48-8BF6-A20644F8D73C}" destId="{45E630AB-3048-4E46-9291-D2D1E064ED7C}" srcOrd="1" destOrd="0" presId="urn:microsoft.com/office/officeart/2018/5/layout/IconLeafLabelList"/>
    <dgm:cxn modelId="{CB7F2052-B1A8-44C1-843E-079FF26DB54F}" type="presParOf" srcId="{92123DD1-A843-4E48-8BF6-A20644F8D73C}" destId="{B2A13773-C317-4A72-9F8C-246B8308E444}" srcOrd="2" destOrd="0" presId="urn:microsoft.com/office/officeart/2018/5/layout/IconLeafLabelList"/>
    <dgm:cxn modelId="{795444BE-11B5-4B0E-AE9A-A6791C7D222A}" type="presParOf" srcId="{92123DD1-A843-4E48-8BF6-A20644F8D73C}" destId="{AD1DBFB2-E314-4C48-A0F8-F8F5075E92BB}" srcOrd="3" destOrd="0" presId="urn:microsoft.com/office/officeart/2018/5/layout/IconLeafLabelList"/>
    <dgm:cxn modelId="{1F1E0A89-6685-4108-A697-9B41E3E37262}" type="presParOf" srcId="{4625AB3E-638B-43F6-8D6C-76E8993CEBED}" destId="{8567A835-C417-44DA-8CB1-D9D9125B02D1}" srcOrd="1" destOrd="0" presId="urn:microsoft.com/office/officeart/2018/5/layout/IconLeafLabelList"/>
    <dgm:cxn modelId="{ECE6A010-F07A-45EB-9E4C-BAFC10836BDD}" type="presParOf" srcId="{4625AB3E-638B-43F6-8D6C-76E8993CEBED}" destId="{82EE327E-AF7D-4169-92C0-E421E3A7B45F}" srcOrd="2" destOrd="0" presId="urn:microsoft.com/office/officeart/2018/5/layout/IconLeafLabelList"/>
    <dgm:cxn modelId="{54B31335-4D19-4677-85D6-4BE19785D9ED}" type="presParOf" srcId="{82EE327E-AF7D-4169-92C0-E421E3A7B45F}" destId="{F29171D4-0749-4A65-96FE-2004F8D096FD}" srcOrd="0" destOrd="0" presId="urn:microsoft.com/office/officeart/2018/5/layout/IconLeafLabelList"/>
    <dgm:cxn modelId="{4913417D-81A8-4AEB-98CF-1B4619A0B728}" type="presParOf" srcId="{82EE327E-AF7D-4169-92C0-E421E3A7B45F}" destId="{A374566B-1D1A-4A4B-82D5-B332D072F2F1}" srcOrd="1" destOrd="0" presId="urn:microsoft.com/office/officeart/2018/5/layout/IconLeafLabelList"/>
    <dgm:cxn modelId="{F9840E18-E214-4161-AB18-B697DA9856FC}" type="presParOf" srcId="{82EE327E-AF7D-4169-92C0-E421E3A7B45F}" destId="{0D09C82D-4824-4C51-A93E-BCC1A53E5D74}" srcOrd="2" destOrd="0" presId="urn:microsoft.com/office/officeart/2018/5/layout/IconLeafLabelList"/>
    <dgm:cxn modelId="{5223E2E4-33C4-4427-B8F6-4557EC58B396}" type="presParOf" srcId="{82EE327E-AF7D-4169-92C0-E421E3A7B45F}" destId="{DB9E8A1D-4AF0-4D77-9E12-9065A1A9AAEA}" srcOrd="3" destOrd="0" presId="urn:microsoft.com/office/officeart/2018/5/layout/IconLeafLabelList"/>
    <dgm:cxn modelId="{696C6520-7C73-4EE4-BDA1-ECE0631C7CD6}" type="presParOf" srcId="{4625AB3E-638B-43F6-8D6C-76E8993CEBED}" destId="{85932605-2696-4310-8120-5F6510F97809}" srcOrd="3" destOrd="0" presId="urn:microsoft.com/office/officeart/2018/5/layout/IconLeafLabelList"/>
    <dgm:cxn modelId="{AEACEB9F-094A-4AAB-B2A0-B1683E671D68}" type="presParOf" srcId="{4625AB3E-638B-43F6-8D6C-76E8993CEBED}" destId="{2154EC6B-BAFB-48E7-ACFE-BD898BE6C40D}" srcOrd="4" destOrd="0" presId="urn:microsoft.com/office/officeart/2018/5/layout/IconLeafLabelList"/>
    <dgm:cxn modelId="{51D41F83-B8FC-40A3-B7DC-FD1AF3F803CE}" type="presParOf" srcId="{2154EC6B-BAFB-48E7-ACFE-BD898BE6C40D}" destId="{33EB8E57-7EEB-42B5-8F6D-DAA4AB0FBAEC}" srcOrd="0" destOrd="0" presId="urn:microsoft.com/office/officeart/2018/5/layout/IconLeafLabelList"/>
    <dgm:cxn modelId="{71C4CDB7-7EEB-4AE5-B9E0-7E6ADAD5316D}" type="presParOf" srcId="{2154EC6B-BAFB-48E7-ACFE-BD898BE6C40D}" destId="{CF3BE84F-1168-4FC8-9C0E-C80B2388051A}" srcOrd="1" destOrd="0" presId="urn:microsoft.com/office/officeart/2018/5/layout/IconLeafLabelList"/>
    <dgm:cxn modelId="{2C985B40-AC60-46E1-A6C0-461D382F4D06}" type="presParOf" srcId="{2154EC6B-BAFB-48E7-ACFE-BD898BE6C40D}" destId="{82B75555-6A2B-48B6-B306-9DA452A92B8D}" srcOrd="2" destOrd="0" presId="urn:microsoft.com/office/officeart/2018/5/layout/IconLeafLabelList"/>
    <dgm:cxn modelId="{6C5C7001-96B9-45E1-BAEB-3B5740A1A45E}" type="presParOf" srcId="{2154EC6B-BAFB-48E7-ACFE-BD898BE6C40D}" destId="{85E07FD1-F681-4CAC-B880-8EE58A420E8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C0F859-C967-44DE-B37D-9790877D0C6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D24595F-778A-433D-B430-147AB889D0CC}">
      <dgm:prSet/>
      <dgm:spPr/>
      <dgm:t>
        <a:bodyPr/>
        <a:lstStyle/>
        <a:p>
          <a:r>
            <a:rPr lang="en-US"/>
            <a:t>Semblable à la polyarthrite rhumatoïde mais ne produit pas les anticorps caractéristiques de cette dernière. </a:t>
          </a:r>
        </a:p>
      </dgm:t>
    </dgm:pt>
    <dgm:pt modelId="{7C78D219-DE0F-469E-9BE9-892349E6EBD7}" type="parTrans" cxnId="{D9462E64-DB7A-4A23-B52E-99A1469DDD82}">
      <dgm:prSet/>
      <dgm:spPr/>
      <dgm:t>
        <a:bodyPr/>
        <a:lstStyle/>
        <a:p>
          <a:endParaRPr lang="en-US"/>
        </a:p>
      </dgm:t>
    </dgm:pt>
    <dgm:pt modelId="{311EB275-8D0E-46F4-BE50-E04FBD4070A1}" type="sibTrans" cxnId="{D9462E64-DB7A-4A23-B52E-99A1469DDD82}">
      <dgm:prSet/>
      <dgm:spPr/>
      <dgm:t>
        <a:bodyPr/>
        <a:lstStyle/>
        <a:p>
          <a:endParaRPr lang="en-US"/>
        </a:p>
      </dgm:t>
    </dgm:pt>
    <dgm:pt modelId="{AE50F1C5-82E6-47E6-AAF6-2155E57FF040}">
      <dgm:prSet/>
      <dgm:spPr/>
      <dgm:t>
        <a:bodyPr/>
        <a:lstStyle/>
        <a:p>
          <a:r>
            <a:rPr lang="en-US"/>
            <a:t>Se développe chez environ 30 % des sujets qui ontpatients avec  un psoriasis </a:t>
          </a:r>
        </a:p>
      </dgm:t>
    </dgm:pt>
    <dgm:pt modelId="{97390EF1-CEBA-4922-9825-E74BD34DE443}" type="parTrans" cxnId="{E9D300B8-72DF-42AC-A64B-085FBF7201D1}">
      <dgm:prSet/>
      <dgm:spPr/>
      <dgm:t>
        <a:bodyPr/>
        <a:lstStyle/>
        <a:p>
          <a:endParaRPr lang="en-US"/>
        </a:p>
      </dgm:t>
    </dgm:pt>
    <dgm:pt modelId="{E480B682-6AC4-42B3-AE95-58CD4FB47902}" type="sibTrans" cxnId="{E9D300B8-72DF-42AC-A64B-085FBF7201D1}">
      <dgm:prSet/>
      <dgm:spPr/>
      <dgm:t>
        <a:bodyPr/>
        <a:lstStyle/>
        <a:p>
          <a:endParaRPr lang="en-US"/>
        </a:p>
      </dgm:t>
    </dgm:pt>
    <dgm:pt modelId="{AB0945B5-DB3D-4490-84BE-209934B3E8A8}">
      <dgm:prSet/>
      <dgm:spPr/>
      <dgm:t>
        <a:bodyPr/>
        <a:lstStyle/>
        <a:p>
          <a:r>
            <a:rPr lang="en-US"/>
            <a:t>Facteurs génétiques : les personnes possédant des membres de leur famille sont touchés présentent un risque accru de développer un rhumatisme psoriasique du rachis. </a:t>
          </a:r>
        </a:p>
      </dgm:t>
    </dgm:pt>
    <dgm:pt modelId="{3328C271-7A13-4AEB-9141-9D170A7A697C}" type="parTrans" cxnId="{A099FBD4-34F7-4A3B-AB2F-C7E41000080D}">
      <dgm:prSet/>
      <dgm:spPr/>
      <dgm:t>
        <a:bodyPr/>
        <a:lstStyle/>
        <a:p>
          <a:endParaRPr lang="en-US"/>
        </a:p>
      </dgm:t>
    </dgm:pt>
    <dgm:pt modelId="{9DB33069-3E02-4462-A983-FF45485BE399}" type="sibTrans" cxnId="{A099FBD4-34F7-4A3B-AB2F-C7E41000080D}">
      <dgm:prSet/>
      <dgm:spPr/>
      <dgm:t>
        <a:bodyPr/>
        <a:lstStyle/>
        <a:p>
          <a:endParaRPr lang="en-US"/>
        </a:p>
      </dgm:t>
    </dgm:pt>
    <dgm:pt modelId="{AF13AE45-EA1B-496A-895A-CC45B3C13FF1}">
      <dgm:prSet/>
      <dgm:spPr/>
      <dgm:t>
        <a:bodyPr/>
        <a:lstStyle/>
        <a:p>
          <a:r>
            <a:rPr lang="en-US"/>
            <a:t>La cause du rhumatisme psoriasique est inconnue.</a:t>
          </a:r>
        </a:p>
      </dgm:t>
    </dgm:pt>
    <dgm:pt modelId="{706978D0-4565-435F-9837-B2790B900F81}" type="parTrans" cxnId="{8C8440D3-FFBF-46F7-B979-D5A8177EA2FB}">
      <dgm:prSet/>
      <dgm:spPr/>
      <dgm:t>
        <a:bodyPr/>
        <a:lstStyle/>
        <a:p>
          <a:endParaRPr lang="en-US"/>
        </a:p>
      </dgm:t>
    </dgm:pt>
    <dgm:pt modelId="{55166E46-8561-4F5D-9B17-B3650D5F42B2}" type="sibTrans" cxnId="{8C8440D3-FFBF-46F7-B979-D5A8177EA2FB}">
      <dgm:prSet/>
      <dgm:spPr/>
      <dgm:t>
        <a:bodyPr/>
        <a:lstStyle/>
        <a:p>
          <a:endParaRPr lang="en-US"/>
        </a:p>
      </dgm:t>
    </dgm:pt>
    <dgm:pt modelId="{398A4E4D-A50E-4D0C-A5EF-751DE85DAD0D}" type="pres">
      <dgm:prSet presAssocID="{6BC0F859-C967-44DE-B37D-9790877D0C6C}" presName="vert0" presStyleCnt="0">
        <dgm:presLayoutVars>
          <dgm:dir/>
          <dgm:animOne val="branch"/>
          <dgm:animLvl val="lvl"/>
        </dgm:presLayoutVars>
      </dgm:prSet>
      <dgm:spPr/>
    </dgm:pt>
    <dgm:pt modelId="{A941A32F-1F11-496D-B166-89E4F8D79EBF}" type="pres">
      <dgm:prSet presAssocID="{FD24595F-778A-433D-B430-147AB889D0CC}" presName="thickLine" presStyleLbl="alignNode1" presStyleIdx="0" presStyleCnt="4"/>
      <dgm:spPr/>
    </dgm:pt>
    <dgm:pt modelId="{4194B6B4-2904-4B9B-BA66-7BDF2D289075}" type="pres">
      <dgm:prSet presAssocID="{FD24595F-778A-433D-B430-147AB889D0CC}" presName="horz1" presStyleCnt="0"/>
      <dgm:spPr/>
    </dgm:pt>
    <dgm:pt modelId="{C9407D3B-30FA-4121-A5BE-D63D6A3B8700}" type="pres">
      <dgm:prSet presAssocID="{FD24595F-778A-433D-B430-147AB889D0CC}" presName="tx1" presStyleLbl="revTx" presStyleIdx="0" presStyleCnt="4"/>
      <dgm:spPr/>
    </dgm:pt>
    <dgm:pt modelId="{19A310B4-111C-49F7-946D-FE50D14E5C7A}" type="pres">
      <dgm:prSet presAssocID="{FD24595F-778A-433D-B430-147AB889D0CC}" presName="vert1" presStyleCnt="0"/>
      <dgm:spPr/>
    </dgm:pt>
    <dgm:pt modelId="{ED3E77FB-DCDE-45A4-A10E-4AE28F27813B}" type="pres">
      <dgm:prSet presAssocID="{AE50F1C5-82E6-47E6-AAF6-2155E57FF040}" presName="thickLine" presStyleLbl="alignNode1" presStyleIdx="1" presStyleCnt="4"/>
      <dgm:spPr/>
    </dgm:pt>
    <dgm:pt modelId="{9E6FB203-FFED-4336-A0A5-12AE6CAF4A4B}" type="pres">
      <dgm:prSet presAssocID="{AE50F1C5-82E6-47E6-AAF6-2155E57FF040}" presName="horz1" presStyleCnt="0"/>
      <dgm:spPr/>
    </dgm:pt>
    <dgm:pt modelId="{D983A44B-898D-455B-AD8A-FE9220C0722D}" type="pres">
      <dgm:prSet presAssocID="{AE50F1C5-82E6-47E6-AAF6-2155E57FF040}" presName="tx1" presStyleLbl="revTx" presStyleIdx="1" presStyleCnt="4"/>
      <dgm:spPr/>
    </dgm:pt>
    <dgm:pt modelId="{577F2727-D6B5-4F4E-A008-B3A9A6D5EF9E}" type="pres">
      <dgm:prSet presAssocID="{AE50F1C5-82E6-47E6-AAF6-2155E57FF040}" presName="vert1" presStyleCnt="0"/>
      <dgm:spPr/>
    </dgm:pt>
    <dgm:pt modelId="{09F0BBBD-8C32-461A-A2E1-687E78D6FF03}" type="pres">
      <dgm:prSet presAssocID="{AB0945B5-DB3D-4490-84BE-209934B3E8A8}" presName="thickLine" presStyleLbl="alignNode1" presStyleIdx="2" presStyleCnt="4"/>
      <dgm:spPr/>
    </dgm:pt>
    <dgm:pt modelId="{768E950C-DFE7-4F74-BD2D-F7BFDE27EFAF}" type="pres">
      <dgm:prSet presAssocID="{AB0945B5-DB3D-4490-84BE-209934B3E8A8}" presName="horz1" presStyleCnt="0"/>
      <dgm:spPr/>
    </dgm:pt>
    <dgm:pt modelId="{8A709F6F-149A-4FC3-AA21-919313D45C21}" type="pres">
      <dgm:prSet presAssocID="{AB0945B5-DB3D-4490-84BE-209934B3E8A8}" presName="tx1" presStyleLbl="revTx" presStyleIdx="2" presStyleCnt="4"/>
      <dgm:spPr/>
    </dgm:pt>
    <dgm:pt modelId="{1503AA88-7A70-4BD6-98FB-D5486B1F8C28}" type="pres">
      <dgm:prSet presAssocID="{AB0945B5-DB3D-4490-84BE-209934B3E8A8}" presName="vert1" presStyleCnt="0"/>
      <dgm:spPr/>
    </dgm:pt>
    <dgm:pt modelId="{6624E6D1-A4DE-4E95-9218-2A2B713E7F88}" type="pres">
      <dgm:prSet presAssocID="{AF13AE45-EA1B-496A-895A-CC45B3C13FF1}" presName="thickLine" presStyleLbl="alignNode1" presStyleIdx="3" presStyleCnt="4"/>
      <dgm:spPr/>
    </dgm:pt>
    <dgm:pt modelId="{4792346F-8D77-43B7-8E2B-1B36D59183BB}" type="pres">
      <dgm:prSet presAssocID="{AF13AE45-EA1B-496A-895A-CC45B3C13FF1}" presName="horz1" presStyleCnt="0"/>
      <dgm:spPr/>
    </dgm:pt>
    <dgm:pt modelId="{79C0A81F-4E61-45E9-8967-7B388A41BFF2}" type="pres">
      <dgm:prSet presAssocID="{AF13AE45-EA1B-496A-895A-CC45B3C13FF1}" presName="tx1" presStyleLbl="revTx" presStyleIdx="3" presStyleCnt="4"/>
      <dgm:spPr/>
    </dgm:pt>
    <dgm:pt modelId="{5972C5C3-3675-41DE-A571-9B51C16B2CAF}" type="pres">
      <dgm:prSet presAssocID="{AF13AE45-EA1B-496A-895A-CC45B3C13FF1}" presName="vert1" presStyleCnt="0"/>
      <dgm:spPr/>
    </dgm:pt>
  </dgm:ptLst>
  <dgm:cxnLst>
    <dgm:cxn modelId="{3AC00A22-8A5C-48E7-8CB3-A44E3D0A6953}" type="presOf" srcId="{AF13AE45-EA1B-496A-895A-CC45B3C13FF1}" destId="{79C0A81F-4E61-45E9-8967-7B388A41BFF2}" srcOrd="0" destOrd="0" presId="urn:microsoft.com/office/officeart/2008/layout/LinedList"/>
    <dgm:cxn modelId="{36A2BD62-FE0F-4E04-88C2-25B3BC67A5E9}" type="presOf" srcId="{6BC0F859-C967-44DE-B37D-9790877D0C6C}" destId="{398A4E4D-A50E-4D0C-A5EF-751DE85DAD0D}" srcOrd="0" destOrd="0" presId="urn:microsoft.com/office/officeart/2008/layout/LinedList"/>
    <dgm:cxn modelId="{D9462E64-DB7A-4A23-B52E-99A1469DDD82}" srcId="{6BC0F859-C967-44DE-B37D-9790877D0C6C}" destId="{FD24595F-778A-433D-B430-147AB889D0CC}" srcOrd="0" destOrd="0" parTransId="{7C78D219-DE0F-469E-9BE9-892349E6EBD7}" sibTransId="{311EB275-8D0E-46F4-BE50-E04FBD4070A1}"/>
    <dgm:cxn modelId="{17696DA1-0D36-4246-938C-4B30A9936548}" type="presOf" srcId="{AB0945B5-DB3D-4490-84BE-209934B3E8A8}" destId="{8A709F6F-149A-4FC3-AA21-919313D45C21}" srcOrd="0" destOrd="0" presId="urn:microsoft.com/office/officeart/2008/layout/LinedList"/>
    <dgm:cxn modelId="{E9D300B8-72DF-42AC-A64B-085FBF7201D1}" srcId="{6BC0F859-C967-44DE-B37D-9790877D0C6C}" destId="{AE50F1C5-82E6-47E6-AAF6-2155E57FF040}" srcOrd="1" destOrd="0" parTransId="{97390EF1-CEBA-4922-9825-E74BD34DE443}" sibTransId="{E480B682-6AC4-42B3-AE95-58CD4FB47902}"/>
    <dgm:cxn modelId="{017300BC-1DB6-420C-91D2-201BC65A9FD3}" type="presOf" srcId="{AE50F1C5-82E6-47E6-AAF6-2155E57FF040}" destId="{D983A44B-898D-455B-AD8A-FE9220C0722D}" srcOrd="0" destOrd="0" presId="urn:microsoft.com/office/officeart/2008/layout/LinedList"/>
    <dgm:cxn modelId="{DEF39AC3-BF76-4D60-B4BE-5ED6AB10E61C}" type="presOf" srcId="{FD24595F-778A-433D-B430-147AB889D0CC}" destId="{C9407D3B-30FA-4121-A5BE-D63D6A3B8700}" srcOrd="0" destOrd="0" presId="urn:microsoft.com/office/officeart/2008/layout/LinedList"/>
    <dgm:cxn modelId="{8C8440D3-FFBF-46F7-B979-D5A8177EA2FB}" srcId="{6BC0F859-C967-44DE-B37D-9790877D0C6C}" destId="{AF13AE45-EA1B-496A-895A-CC45B3C13FF1}" srcOrd="3" destOrd="0" parTransId="{706978D0-4565-435F-9837-B2790B900F81}" sibTransId="{55166E46-8561-4F5D-9B17-B3650D5F42B2}"/>
    <dgm:cxn modelId="{A099FBD4-34F7-4A3B-AB2F-C7E41000080D}" srcId="{6BC0F859-C967-44DE-B37D-9790877D0C6C}" destId="{AB0945B5-DB3D-4490-84BE-209934B3E8A8}" srcOrd="2" destOrd="0" parTransId="{3328C271-7A13-4AEB-9141-9D170A7A697C}" sibTransId="{9DB33069-3E02-4462-A983-FF45485BE399}"/>
    <dgm:cxn modelId="{386F8BED-EC07-46E4-90A0-45A8A7FB22B4}" type="presParOf" srcId="{398A4E4D-A50E-4D0C-A5EF-751DE85DAD0D}" destId="{A941A32F-1F11-496D-B166-89E4F8D79EBF}" srcOrd="0" destOrd="0" presId="urn:microsoft.com/office/officeart/2008/layout/LinedList"/>
    <dgm:cxn modelId="{916C8416-4EDA-4624-BED7-C46B41321B24}" type="presParOf" srcId="{398A4E4D-A50E-4D0C-A5EF-751DE85DAD0D}" destId="{4194B6B4-2904-4B9B-BA66-7BDF2D289075}" srcOrd="1" destOrd="0" presId="urn:microsoft.com/office/officeart/2008/layout/LinedList"/>
    <dgm:cxn modelId="{31750B43-370E-4C67-A91B-722F222BA388}" type="presParOf" srcId="{4194B6B4-2904-4B9B-BA66-7BDF2D289075}" destId="{C9407D3B-30FA-4121-A5BE-D63D6A3B8700}" srcOrd="0" destOrd="0" presId="urn:microsoft.com/office/officeart/2008/layout/LinedList"/>
    <dgm:cxn modelId="{8D1F84D7-C43D-43EE-8D9E-D62C9A2F7252}" type="presParOf" srcId="{4194B6B4-2904-4B9B-BA66-7BDF2D289075}" destId="{19A310B4-111C-49F7-946D-FE50D14E5C7A}" srcOrd="1" destOrd="0" presId="urn:microsoft.com/office/officeart/2008/layout/LinedList"/>
    <dgm:cxn modelId="{293A6D51-B49B-4C9B-A89F-0BAF8A3E7B5B}" type="presParOf" srcId="{398A4E4D-A50E-4D0C-A5EF-751DE85DAD0D}" destId="{ED3E77FB-DCDE-45A4-A10E-4AE28F27813B}" srcOrd="2" destOrd="0" presId="urn:microsoft.com/office/officeart/2008/layout/LinedList"/>
    <dgm:cxn modelId="{B370FF86-2E2D-444F-ADA3-147316E0847E}" type="presParOf" srcId="{398A4E4D-A50E-4D0C-A5EF-751DE85DAD0D}" destId="{9E6FB203-FFED-4336-A0A5-12AE6CAF4A4B}" srcOrd="3" destOrd="0" presId="urn:microsoft.com/office/officeart/2008/layout/LinedList"/>
    <dgm:cxn modelId="{F05D4FE4-6171-4BC8-B0BA-A3FC2A66760C}" type="presParOf" srcId="{9E6FB203-FFED-4336-A0A5-12AE6CAF4A4B}" destId="{D983A44B-898D-455B-AD8A-FE9220C0722D}" srcOrd="0" destOrd="0" presId="urn:microsoft.com/office/officeart/2008/layout/LinedList"/>
    <dgm:cxn modelId="{7347F253-EC18-45A7-B27F-9A76EE26C9B1}" type="presParOf" srcId="{9E6FB203-FFED-4336-A0A5-12AE6CAF4A4B}" destId="{577F2727-D6B5-4F4E-A008-B3A9A6D5EF9E}" srcOrd="1" destOrd="0" presId="urn:microsoft.com/office/officeart/2008/layout/LinedList"/>
    <dgm:cxn modelId="{5A0043CB-9F24-4F8C-A3A0-BF62F177B3D3}" type="presParOf" srcId="{398A4E4D-A50E-4D0C-A5EF-751DE85DAD0D}" destId="{09F0BBBD-8C32-461A-A2E1-687E78D6FF03}" srcOrd="4" destOrd="0" presId="urn:microsoft.com/office/officeart/2008/layout/LinedList"/>
    <dgm:cxn modelId="{BB891435-E214-4AB6-869F-7CC9EECCB0F2}" type="presParOf" srcId="{398A4E4D-A50E-4D0C-A5EF-751DE85DAD0D}" destId="{768E950C-DFE7-4F74-BD2D-F7BFDE27EFAF}" srcOrd="5" destOrd="0" presId="urn:microsoft.com/office/officeart/2008/layout/LinedList"/>
    <dgm:cxn modelId="{F27AC7B7-6ED6-452F-B95A-FDA55B0733DE}" type="presParOf" srcId="{768E950C-DFE7-4F74-BD2D-F7BFDE27EFAF}" destId="{8A709F6F-149A-4FC3-AA21-919313D45C21}" srcOrd="0" destOrd="0" presId="urn:microsoft.com/office/officeart/2008/layout/LinedList"/>
    <dgm:cxn modelId="{DEE7A0DA-754A-4D93-AB51-B367A4587F88}" type="presParOf" srcId="{768E950C-DFE7-4F74-BD2D-F7BFDE27EFAF}" destId="{1503AA88-7A70-4BD6-98FB-D5486B1F8C28}" srcOrd="1" destOrd="0" presId="urn:microsoft.com/office/officeart/2008/layout/LinedList"/>
    <dgm:cxn modelId="{BD6469BE-1005-4185-AD52-09061611500A}" type="presParOf" srcId="{398A4E4D-A50E-4D0C-A5EF-751DE85DAD0D}" destId="{6624E6D1-A4DE-4E95-9218-2A2B713E7F88}" srcOrd="6" destOrd="0" presId="urn:microsoft.com/office/officeart/2008/layout/LinedList"/>
    <dgm:cxn modelId="{FB5A7C96-4545-409F-8F05-77E8976CEAE9}" type="presParOf" srcId="{398A4E4D-A50E-4D0C-A5EF-751DE85DAD0D}" destId="{4792346F-8D77-43B7-8E2B-1B36D59183BB}" srcOrd="7" destOrd="0" presId="urn:microsoft.com/office/officeart/2008/layout/LinedList"/>
    <dgm:cxn modelId="{1D850A6E-C9C4-4812-B361-8701D02B02A6}" type="presParOf" srcId="{4792346F-8D77-43B7-8E2B-1B36D59183BB}" destId="{79C0A81F-4E61-45E9-8967-7B388A41BFF2}" srcOrd="0" destOrd="0" presId="urn:microsoft.com/office/officeart/2008/layout/LinedList"/>
    <dgm:cxn modelId="{C41F5EB1-B7BE-401E-9CC6-6FF15FAF83C0}" type="presParOf" srcId="{4792346F-8D77-43B7-8E2B-1B36D59183BB}" destId="{5972C5C3-3675-41DE-A571-9B51C16B2C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E77536-68DE-442B-8395-8D96BEE494F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4ADD578-E77E-4EE3-8193-BC2A8E7EC8C2}">
      <dgm:prSet/>
      <dgm:spPr/>
      <dgm:t>
        <a:bodyPr/>
        <a:lstStyle/>
        <a:p>
          <a:r>
            <a:rPr lang="en-US"/>
            <a:t>Inflammation touche souvent les articulations des doigts et des pieds de manière asymétrique --&gt; gonflement et déformation </a:t>
          </a:r>
        </a:p>
      </dgm:t>
    </dgm:pt>
    <dgm:pt modelId="{578FD57A-AF08-49E1-A0A4-BFD330EDA465}" type="parTrans" cxnId="{37904363-1207-4D14-BB08-837EA81E33CF}">
      <dgm:prSet/>
      <dgm:spPr/>
      <dgm:t>
        <a:bodyPr/>
        <a:lstStyle/>
        <a:p>
          <a:endParaRPr lang="en-US"/>
        </a:p>
      </dgm:t>
    </dgm:pt>
    <dgm:pt modelId="{7C2D96BE-2BC3-486F-8D23-263B5EBE902D}" type="sibTrans" cxnId="{37904363-1207-4D14-BB08-837EA81E33CF}">
      <dgm:prSet/>
      <dgm:spPr/>
      <dgm:t>
        <a:bodyPr/>
        <a:lstStyle/>
        <a:p>
          <a:endParaRPr lang="en-US"/>
        </a:p>
      </dgm:t>
    </dgm:pt>
    <dgm:pt modelId="{B9120EA0-FEAB-4FBF-B837-1788B38BFA49}">
      <dgm:prSet/>
      <dgm:spPr/>
      <dgm:t>
        <a:bodyPr/>
        <a:lstStyle/>
        <a:p>
          <a:r>
            <a:rPr lang="en-US"/>
            <a:t>Les articulations des membres supérieures sont souvent plus atteintes. </a:t>
          </a:r>
        </a:p>
      </dgm:t>
    </dgm:pt>
    <dgm:pt modelId="{310D75C9-CA39-4AC9-86A9-CAB8BDA21255}" type="parTrans" cxnId="{11D116CF-8C21-41A4-95FD-8266E7F0C2FA}">
      <dgm:prSet/>
      <dgm:spPr/>
      <dgm:t>
        <a:bodyPr/>
        <a:lstStyle/>
        <a:p>
          <a:endParaRPr lang="en-US"/>
        </a:p>
      </dgm:t>
    </dgm:pt>
    <dgm:pt modelId="{E45CDD62-500F-4D51-ACBF-D80696B6F5AC}" type="sibTrans" cxnId="{11D116CF-8C21-41A4-95FD-8266E7F0C2FA}">
      <dgm:prSet/>
      <dgm:spPr/>
      <dgm:t>
        <a:bodyPr/>
        <a:lstStyle/>
        <a:p>
          <a:endParaRPr lang="en-US"/>
        </a:p>
      </dgm:t>
    </dgm:pt>
    <dgm:pt modelId="{3539D46E-E837-4CC3-9610-BAFA63DF5C3D}">
      <dgm:prSet/>
      <dgm:spPr/>
      <dgm:t>
        <a:bodyPr/>
        <a:lstStyle/>
        <a:p>
          <a:r>
            <a:rPr lang="en-US"/>
            <a:t>Une douleur dorsale peut apparaître</a:t>
          </a:r>
        </a:p>
      </dgm:t>
    </dgm:pt>
    <dgm:pt modelId="{C8C990C8-A9C0-4F19-B380-C2B61040D681}" type="parTrans" cxnId="{3236D8F8-C3F1-4814-B2EA-87B37172DD7D}">
      <dgm:prSet/>
      <dgm:spPr/>
      <dgm:t>
        <a:bodyPr/>
        <a:lstStyle/>
        <a:p>
          <a:endParaRPr lang="en-US"/>
        </a:p>
      </dgm:t>
    </dgm:pt>
    <dgm:pt modelId="{53A0A4BA-8D25-4559-A21F-85C14D6627BD}" type="sibTrans" cxnId="{3236D8F8-C3F1-4814-B2EA-87B37172DD7D}">
      <dgm:prSet/>
      <dgm:spPr/>
      <dgm:t>
        <a:bodyPr/>
        <a:lstStyle/>
        <a:p>
          <a:endParaRPr lang="en-US"/>
        </a:p>
      </dgm:t>
    </dgm:pt>
    <dgm:pt modelId="{C9977BAD-B428-4B58-AE86-C6F41B62BB1D}">
      <dgm:prSet/>
      <dgm:spPr/>
      <dgm:t>
        <a:bodyPr/>
        <a:lstStyle/>
        <a:p>
          <a:r>
            <a:rPr lang="en-US"/>
            <a:t>Un psoriasis peut apparaître avant ou après la déclaration de l’arthrite. </a:t>
          </a:r>
        </a:p>
      </dgm:t>
    </dgm:pt>
    <dgm:pt modelId="{7DF69DE7-8999-49A0-8125-49FB81461C03}" type="parTrans" cxnId="{E52EE05D-4224-47C6-8DC8-5094F84794C6}">
      <dgm:prSet/>
      <dgm:spPr/>
      <dgm:t>
        <a:bodyPr/>
        <a:lstStyle/>
        <a:p>
          <a:endParaRPr lang="en-US"/>
        </a:p>
      </dgm:t>
    </dgm:pt>
    <dgm:pt modelId="{B70383A9-1FCC-4ECF-81D2-420B15F8167F}" type="sibTrans" cxnId="{E52EE05D-4224-47C6-8DC8-5094F84794C6}">
      <dgm:prSet/>
      <dgm:spPr/>
      <dgm:t>
        <a:bodyPr/>
        <a:lstStyle/>
        <a:p>
          <a:endParaRPr lang="en-US"/>
        </a:p>
      </dgm:t>
    </dgm:pt>
    <dgm:pt modelId="{065EFA7D-B905-46AD-8B2B-7E2C5392A6FE}" type="pres">
      <dgm:prSet presAssocID="{8EE77536-68DE-442B-8395-8D96BEE494F0}" presName="vert0" presStyleCnt="0">
        <dgm:presLayoutVars>
          <dgm:dir/>
          <dgm:animOne val="branch"/>
          <dgm:animLvl val="lvl"/>
        </dgm:presLayoutVars>
      </dgm:prSet>
      <dgm:spPr/>
    </dgm:pt>
    <dgm:pt modelId="{079E1E5A-6B5A-4940-BEA4-4E034CECF3F2}" type="pres">
      <dgm:prSet presAssocID="{C4ADD578-E77E-4EE3-8193-BC2A8E7EC8C2}" presName="thickLine" presStyleLbl="alignNode1" presStyleIdx="0" presStyleCnt="4"/>
      <dgm:spPr/>
    </dgm:pt>
    <dgm:pt modelId="{F014E969-F858-4B75-AC07-F196E4B99DC2}" type="pres">
      <dgm:prSet presAssocID="{C4ADD578-E77E-4EE3-8193-BC2A8E7EC8C2}" presName="horz1" presStyleCnt="0"/>
      <dgm:spPr/>
    </dgm:pt>
    <dgm:pt modelId="{39041E0F-B222-49B2-B807-C42AC88407DC}" type="pres">
      <dgm:prSet presAssocID="{C4ADD578-E77E-4EE3-8193-BC2A8E7EC8C2}" presName="tx1" presStyleLbl="revTx" presStyleIdx="0" presStyleCnt="4"/>
      <dgm:spPr/>
    </dgm:pt>
    <dgm:pt modelId="{6882CCDA-53BC-44F7-95EB-FA3736A7C1E5}" type="pres">
      <dgm:prSet presAssocID="{C4ADD578-E77E-4EE3-8193-BC2A8E7EC8C2}" presName="vert1" presStyleCnt="0"/>
      <dgm:spPr/>
    </dgm:pt>
    <dgm:pt modelId="{E08D8E7B-7E1F-4B32-A6E7-BF80A9C9A6F2}" type="pres">
      <dgm:prSet presAssocID="{B9120EA0-FEAB-4FBF-B837-1788B38BFA49}" presName="thickLine" presStyleLbl="alignNode1" presStyleIdx="1" presStyleCnt="4"/>
      <dgm:spPr/>
    </dgm:pt>
    <dgm:pt modelId="{E0407B64-5B8A-4939-9DF3-0933CE6E8800}" type="pres">
      <dgm:prSet presAssocID="{B9120EA0-FEAB-4FBF-B837-1788B38BFA49}" presName="horz1" presStyleCnt="0"/>
      <dgm:spPr/>
    </dgm:pt>
    <dgm:pt modelId="{D6ABD53D-77FC-4089-9CBF-5DFB9AF1CE91}" type="pres">
      <dgm:prSet presAssocID="{B9120EA0-FEAB-4FBF-B837-1788B38BFA49}" presName="tx1" presStyleLbl="revTx" presStyleIdx="1" presStyleCnt="4"/>
      <dgm:spPr/>
    </dgm:pt>
    <dgm:pt modelId="{0AB81459-FD6F-40CB-8C7F-383262DB21CA}" type="pres">
      <dgm:prSet presAssocID="{B9120EA0-FEAB-4FBF-B837-1788B38BFA49}" presName="vert1" presStyleCnt="0"/>
      <dgm:spPr/>
    </dgm:pt>
    <dgm:pt modelId="{7D702518-25B7-4570-B371-DAC2E62A6044}" type="pres">
      <dgm:prSet presAssocID="{3539D46E-E837-4CC3-9610-BAFA63DF5C3D}" presName="thickLine" presStyleLbl="alignNode1" presStyleIdx="2" presStyleCnt="4"/>
      <dgm:spPr/>
    </dgm:pt>
    <dgm:pt modelId="{326E8B44-8D37-4FD2-B4C1-1C2A31606E59}" type="pres">
      <dgm:prSet presAssocID="{3539D46E-E837-4CC3-9610-BAFA63DF5C3D}" presName="horz1" presStyleCnt="0"/>
      <dgm:spPr/>
    </dgm:pt>
    <dgm:pt modelId="{CB45151C-4C14-440C-B36F-2EAB3F8381CE}" type="pres">
      <dgm:prSet presAssocID="{3539D46E-E837-4CC3-9610-BAFA63DF5C3D}" presName="tx1" presStyleLbl="revTx" presStyleIdx="2" presStyleCnt="4"/>
      <dgm:spPr/>
    </dgm:pt>
    <dgm:pt modelId="{5ABB7F47-8729-4D52-901A-B781D29B6F94}" type="pres">
      <dgm:prSet presAssocID="{3539D46E-E837-4CC3-9610-BAFA63DF5C3D}" presName="vert1" presStyleCnt="0"/>
      <dgm:spPr/>
    </dgm:pt>
    <dgm:pt modelId="{DC31C59D-D000-4ECD-B84F-FC0ADFFC1924}" type="pres">
      <dgm:prSet presAssocID="{C9977BAD-B428-4B58-AE86-C6F41B62BB1D}" presName="thickLine" presStyleLbl="alignNode1" presStyleIdx="3" presStyleCnt="4"/>
      <dgm:spPr/>
    </dgm:pt>
    <dgm:pt modelId="{07BF06EF-EE3C-4AA8-9491-768D3F83CD32}" type="pres">
      <dgm:prSet presAssocID="{C9977BAD-B428-4B58-AE86-C6F41B62BB1D}" presName="horz1" presStyleCnt="0"/>
      <dgm:spPr/>
    </dgm:pt>
    <dgm:pt modelId="{C8AB590C-D228-456C-8DA5-0E1AB4C22156}" type="pres">
      <dgm:prSet presAssocID="{C9977BAD-B428-4B58-AE86-C6F41B62BB1D}" presName="tx1" presStyleLbl="revTx" presStyleIdx="3" presStyleCnt="4"/>
      <dgm:spPr/>
    </dgm:pt>
    <dgm:pt modelId="{34B06BD3-A669-4D77-8D8F-99EC7E3BE9D0}" type="pres">
      <dgm:prSet presAssocID="{C9977BAD-B428-4B58-AE86-C6F41B62BB1D}" presName="vert1" presStyleCnt="0"/>
      <dgm:spPr/>
    </dgm:pt>
  </dgm:ptLst>
  <dgm:cxnLst>
    <dgm:cxn modelId="{F5B22001-77BD-4FD3-B2E3-BE73565E1962}" type="presOf" srcId="{C9977BAD-B428-4B58-AE86-C6F41B62BB1D}" destId="{C8AB590C-D228-456C-8DA5-0E1AB4C22156}" srcOrd="0" destOrd="0" presId="urn:microsoft.com/office/officeart/2008/layout/LinedList"/>
    <dgm:cxn modelId="{DE436512-7682-4903-ACE5-8235961F8ED2}" type="presOf" srcId="{C4ADD578-E77E-4EE3-8193-BC2A8E7EC8C2}" destId="{39041E0F-B222-49B2-B807-C42AC88407DC}" srcOrd="0" destOrd="0" presId="urn:microsoft.com/office/officeart/2008/layout/LinedList"/>
    <dgm:cxn modelId="{E52EE05D-4224-47C6-8DC8-5094F84794C6}" srcId="{8EE77536-68DE-442B-8395-8D96BEE494F0}" destId="{C9977BAD-B428-4B58-AE86-C6F41B62BB1D}" srcOrd="3" destOrd="0" parTransId="{7DF69DE7-8999-49A0-8125-49FB81461C03}" sibTransId="{B70383A9-1FCC-4ECF-81D2-420B15F8167F}"/>
    <dgm:cxn modelId="{37904363-1207-4D14-BB08-837EA81E33CF}" srcId="{8EE77536-68DE-442B-8395-8D96BEE494F0}" destId="{C4ADD578-E77E-4EE3-8193-BC2A8E7EC8C2}" srcOrd="0" destOrd="0" parTransId="{578FD57A-AF08-49E1-A0A4-BFD330EDA465}" sibTransId="{7C2D96BE-2BC3-486F-8D23-263B5EBE902D}"/>
    <dgm:cxn modelId="{5E02A79E-3162-48DF-8F8F-688C0929AA38}" type="presOf" srcId="{B9120EA0-FEAB-4FBF-B837-1788B38BFA49}" destId="{D6ABD53D-77FC-4089-9CBF-5DFB9AF1CE91}" srcOrd="0" destOrd="0" presId="urn:microsoft.com/office/officeart/2008/layout/LinedList"/>
    <dgm:cxn modelId="{C2FB1AAE-38D5-49D0-851D-2DD745F7C8E1}" type="presOf" srcId="{8EE77536-68DE-442B-8395-8D96BEE494F0}" destId="{065EFA7D-B905-46AD-8B2B-7E2C5392A6FE}" srcOrd="0" destOrd="0" presId="urn:microsoft.com/office/officeart/2008/layout/LinedList"/>
    <dgm:cxn modelId="{11D116CF-8C21-41A4-95FD-8266E7F0C2FA}" srcId="{8EE77536-68DE-442B-8395-8D96BEE494F0}" destId="{B9120EA0-FEAB-4FBF-B837-1788B38BFA49}" srcOrd="1" destOrd="0" parTransId="{310D75C9-CA39-4AC9-86A9-CAB8BDA21255}" sibTransId="{E45CDD62-500F-4D51-ACBF-D80696B6F5AC}"/>
    <dgm:cxn modelId="{23565DD6-673A-4A50-9D0D-41415B6B488A}" type="presOf" srcId="{3539D46E-E837-4CC3-9610-BAFA63DF5C3D}" destId="{CB45151C-4C14-440C-B36F-2EAB3F8381CE}" srcOrd="0" destOrd="0" presId="urn:microsoft.com/office/officeart/2008/layout/LinedList"/>
    <dgm:cxn modelId="{3236D8F8-C3F1-4814-B2EA-87B37172DD7D}" srcId="{8EE77536-68DE-442B-8395-8D96BEE494F0}" destId="{3539D46E-E837-4CC3-9610-BAFA63DF5C3D}" srcOrd="2" destOrd="0" parTransId="{C8C990C8-A9C0-4F19-B380-C2B61040D681}" sibTransId="{53A0A4BA-8D25-4559-A21F-85C14D6627BD}"/>
    <dgm:cxn modelId="{515CBEB0-39BF-430F-B9EA-AAD93B634EDD}" type="presParOf" srcId="{065EFA7D-B905-46AD-8B2B-7E2C5392A6FE}" destId="{079E1E5A-6B5A-4940-BEA4-4E034CECF3F2}" srcOrd="0" destOrd="0" presId="urn:microsoft.com/office/officeart/2008/layout/LinedList"/>
    <dgm:cxn modelId="{E276C628-F53C-4471-9B42-8085D82FE05A}" type="presParOf" srcId="{065EFA7D-B905-46AD-8B2B-7E2C5392A6FE}" destId="{F014E969-F858-4B75-AC07-F196E4B99DC2}" srcOrd="1" destOrd="0" presId="urn:microsoft.com/office/officeart/2008/layout/LinedList"/>
    <dgm:cxn modelId="{EFFD27E6-BA5F-4507-9AD7-138DACF086C0}" type="presParOf" srcId="{F014E969-F858-4B75-AC07-F196E4B99DC2}" destId="{39041E0F-B222-49B2-B807-C42AC88407DC}" srcOrd="0" destOrd="0" presId="urn:microsoft.com/office/officeart/2008/layout/LinedList"/>
    <dgm:cxn modelId="{AA0C6A30-7C91-4EE9-AD78-AB7760FC4FED}" type="presParOf" srcId="{F014E969-F858-4B75-AC07-F196E4B99DC2}" destId="{6882CCDA-53BC-44F7-95EB-FA3736A7C1E5}" srcOrd="1" destOrd="0" presId="urn:microsoft.com/office/officeart/2008/layout/LinedList"/>
    <dgm:cxn modelId="{4A9852E4-73B0-44A7-B823-75F13F616D07}" type="presParOf" srcId="{065EFA7D-B905-46AD-8B2B-7E2C5392A6FE}" destId="{E08D8E7B-7E1F-4B32-A6E7-BF80A9C9A6F2}" srcOrd="2" destOrd="0" presId="urn:microsoft.com/office/officeart/2008/layout/LinedList"/>
    <dgm:cxn modelId="{0BCEE96C-5D58-44E3-A06E-F7DCFC4400AD}" type="presParOf" srcId="{065EFA7D-B905-46AD-8B2B-7E2C5392A6FE}" destId="{E0407B64-5B8A-4939-9DF3-0933CE6E8800}" srcOrd="3" destOrd="0" presId="urn:microsoft.com/office/officeart/2008/layout/LinedList"/>
    <dgm:cxn modelId="{36C42DC8-A9BB-452F-AA32-29FC8D86F3F7}" type="presParOf" srcId="{E0407B64-5B8A-4939-9DF3-0933CE6E8800}" destId="{D6ABD53D-77FC-4089-9CBF-5DFB9AF1CE91}" srcOrd="0" destOrd="0" presId="urn:microsoft.com/office/officeart/2008/layout/LinedList"/>
    <dgm:cxn modelId="{129A2874-47F0-4F3D-9989-19A1A24209A6}" type="presParOf" srcId="{E0407B64-5B8A-4939-9DF3-0933CE6E8800}" destId="{0AB81459-FD6F-40CB-8C7F-383262DB21CA}" srcOrd="1" destOrd="0" presId="urn:microsoft.com/office/officeart/2008/layout/LinedList"/>
    <dgm:cxn modelId="{5FDFB8FC-FBCB-48AF-B156-984D8031000B}" type="presParOf" srcId="{065EFA7D-B905-46AD-8B2B-7E2C5392A6FE}" destId="{7D702518-25B7-4570-B371-DAC2E62A6044}" srcOrd="4" destOrd="0" presId="urn:microsoft.com/office/officeart/2008/layout/LinedList"/>
    <dgm:cxn modelId="{6FD3056C-5B71-4372-ADF3-E7013D7E367F}" type="presParOf" srcId="{065EFA7D-B905-46AD-8B2B-7E2C5392A6FE}" destId="{326E8B44-8D37-4FD2-B4C1-1C2A31606E59}" srcOrd="5" destOrd="0" presId="urn:microsoft.com/office/officeart/2008/layout/LinedList"/>
    <dgm:cxn modelId="{CF77E462-9FFC-40F4-9262-59645387CBBE}" type="presParOf" srcId="{326E8B44-8D37-4FD2-B4C1-1C2A31606E59}" destId="{CB45151C-4C14-440C-B36F-2EAB3F8381CE}" srcOrd="0" destOrd="0" presId="urn:microsoft.com/office/officeart/2008/layout/LinedList"/>
    <dgm:cxn modelId="{A335AC90-FD67-404B-8690-CF720FE63EF2}" type="presParOf" srcId="{326E8B44-8D37-4FD2-B4C1-1C2A31606E59}" destId="{5ABB7F47-8729-4D52-901A-B781D29B6F94}" srcOrd="1" destOrd="0" presId="urn:microsoft.com/office/officeart/2008/layout/LinedList"/>
    <dgm:cxn modelId="{404C9A13-418B-4DFD-85AA-45400A94121E}" type="presParOf" srcId="{065EFA7D-B905-46AD-8B2B-7E2C5392A6FE}" destId="{DC31C59D-D000-4ECD-B84F-FC0ADFFC1924}" srcOrd="6" destOrd="0" presId="urn:microsoft.com/office/officeart/2008/layout/LinedList"/>
    <dgm:cxn modelId="{AD8C931D-6BB6-4146-A265-D785247F7006}" type="presParOf" srcId="{065EFA7D-B905-46AD-8B2B-7E2C5392A6FE}" destId="{07BF06EF-EE3C-4AA8-9491-768D3F83CD32}" srcOrd="7" destOrd="0" presId="urn:microsoft.com/office/officeart/2008/layout/LinedList"/>
    <dgm:cxn modelId="{7371375E-E284-4AA5-982F-185F8A0B1939}" type="presParOf" srcId="{07BF06EF-EE3C-4AA8-9491-768D3F83CD32}" destId="{C8AB590C-D228-456C-8DA5-0E1AB4C22156}" srcOrd="0" destOrd="0" presId="urn:microsoft.com/office/officeart/2008/layout/LinedList"/>
    <dgm:cxn modelId="{33D09642-B757-4E88-AEA5-55BE87C90B38}" type="presParOf" srcId="{07BF06EF-EE3C-4AA8-9491-768D3F83CD32}" destId="{34B06BD3-A669-4D77-8D8F-99EC7E3BE9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70FB30-62ED-4501-AE01-2A97257FA669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2E2E7B5A-8C24-43B7-8F38-37C6CB245F32}">
      <dgm:prSet/>
      <dgm:spPr/>
      <dgm:t>
        <a:bodyPr/>
        <a:lstStyle/>
        <a:p>
          <a:r>
            <a:rPr lang="en-US"/>
            <a:t>Antécédants familiaux</a:t>
          </a:r>
        </a:p>
      </dgm:t>
    </dgm:pt>
    <dgm:pt modelId="{E880D25E-5F32-4605-81DC-C46C42B65FED}" type="parTrans" cxnId="{0036F4BA-D3B5-4F8E-8B5D-C713E061582B}">
      <dgm:prSet/>
      <dgm:spPr/>
      <dgm:t>
        <a:bodyPr/>
        <a:lstStyle/>
        <a:p>
          <a:endParaRPr lang="en-US"/>
        </a:p>
      </dgm:t>
    </dgm:pt>
    <dgm:pt modelId="{5DF4DFA2-32E1-4CBE-99AB-429F1DAB33C0}" type="sibTrans" cxnId="{0036F4BA-D3B5-4F8E-8B5D-C713E061582B}">
      <dgm:prSet/>
      <dgm:spPr/>
      <dgm:t>
        <a:bodyPr/>
        <a:lstStyle/>
        <a:p>
          <a:endParaRPr lang="en-US"/>
        </a:p>
      </dgm:t>
    </dgm:pt>
    <dgm:pt modelId="{5EB46BAF-BE63-4220-A9D5-1FF900174D4D}">
      <dgm:prSet/>
      <dgm:spPr/>
      <dgm:t>
        <a:bodyPr/>
        <a:lstStyle/>
        <a:p>
          <a:r>
            <a:rPr lang="en-US"/>
            <a:t>Analyses de sang : exclusion de la polyarthrite rhumatoïde (facteur rhumatoïde) </a:t>
          </a:r>
        </a:p>
      </dgm:t>
    </dgm:pt>
    <dgm:pt modelId="{3D453E91-A479-471F-B1B0-2788A601AA79}" type="parTrans" cxnId="{D7B1FDE4-0343-4632-AD15-04C89BFA7E3E}">
      <dgm:prSet/>
      <dgm:spPr/>
      <dgm:t>
        <a:bodyPr/>
        <a:lstStyle/>
        <a:p>
          <a:endParaRPr lang="en-US"/>
        </a:p>
      </dgm:t>
    </dgm:pt>
    <dgm:pt modelId="{4E56D875-C92A-4843-AB12-A3EF57E668C3}" type="sibTrans" cxnId="{D7B1FDE4-0343-4632-AD15-04C89BFA7E3E}">
      <dgm:prSet/>
      <dgm:spPr/>
      <dgm:t>
        <a:bodyPr/>
        <a:lstStyle/>
        <a:p>
          <a:endParaRPr lang="en-US"/>
        </a:p>
      </dgm:t>
    </dgm:pt>
    <dgm:pt modelId="{57DDD397-4CBB-4C4A-9274-BA577BB411CB}">
      <dgm:prSet/>
      <dgm:spPr/>
      <dgm:t>
        <a:bodyPr/>
        <a:lstStyle/>
        <a:p>
          <a:r>
            <a:rPr lang="en-US"/>
            <a:t>Radiographies : étendue des atteintes articulaires</a:t>
          </a:r>
        </a:p>
      </dgm:t>
    </dgm:pt>
    <dgm:pt modelId="{5E4F11F6-FEC9-432D-93ED-971FB9681998}" type="parTrans" cxnId="{5F003103-6AE6-45B5-94AE-C787BEB97A5A}">
      <dgm:prSet/>
      <dgm:spPr/>
      <dgm:t>
        <a:bodyPr/>
        <a:lstStyle/>
        <a:p>
          <a:endParaRPr lang="en-US"/>
        </a:p>
      </dgm:t>
    </dgm:pt>
    <dgm:pt modelId="{814C514D-3430-441E-A58D-D9CBC0102D2E}" type="sibTrans" cxnId="{5F003103-6AE6-45B5-94AE-C787BEB97A5A}">
      <dgm:prSet/>
      <dgm:spPr/>
      <dgm:t>
        <a:bodyPr/>
        <a:lstStyle/>
        <a:p>
          <a:endParaRPr lang="en-US"/>
        </a:p>
      </dgm:t>
    </dgm:pt>
    <dgm:pt modelId="{0382ED80-37A6-467E-BCC4-23A09283E496}" type="pres">
      <dgm:prSet presAssocID="{EB70FB30-62ED-4501-AE01-2A97257FA669}" presName="vert0" presStyleCnt="0">
        <dgm:presLayoutVars>
          <dgm:dir/>
          <dgm:animOne val="branch"/>
          <dgm:animLvl val="lvl"/>
        </dgm:presLayoutVars>
      </dgm:prSet>
      <dgm:spPr/>
    </dgm:pt>
    <dgm:pt modelId="{BD5CF500-45DC-42BE-8732-BFDAA634037F}" type="pres">
      <dgm:prSet presAssocID="{2E2E7B5A-8C24-43B7-8F38-37C6CB245F32}" presName="thickLine" presStyleLbl="alignNode1" presStyleIdx="0" presStyleCnt="3"/>
      <dgm:spPr/>
    </dgm:pt>
    <dgm:pt modelId="{F1410B4B-AE09-490F-ACD9-312708FDEE9C}" type="pres">
      <dgm:prSet presAssocID="{2E2E7B5A-8C24-43B7-8F38-37C6CB245F32}" presName="horz1" presStyleCnt="0"/>
      <dgm:spPr/>
    </dgm:pt>
    <dgm:pt modelId="{34049D9A-2CB3-4DE1-B2A1-6C9552D0F9BF}" type="pres">
      <dgm:prSet presAssocID="{2E2E7B5A-8C24-43B7-8F38-37C6CB245F32}" presName="tx1" presStyleLbl="revTx" presStyleIdx="0" presStyleCnt="3"/>
      <dgm:spPr/>
    </dgm:pt>
    <dgm:pt modelId="{D687A677-A586-4128-9ABE-BB45728FE964}" type="pres">
      <dgm:prSet presAssocID="{2E2E7B5A-8C24-43B7-8F38-37C6CB245F32}" presName="vert1" presStyleCnt="0"/>
      <dgm:spPr/>
    </dgm:pt>
    <dgm:pt modelId="{7DC01867-0E8F-41E8-9780-E27CA4971CB0}" type="pres">
      <dgm:prSet presAssocID="{5EB46BAF-BE63-4220-A9D5-1FF900174D4D}" presName="thickLine" presStyleLbl="alignNode1" presStyleIdx="1" presStyleCnt="3"/>
      <dgm:spPr/>
    </dgm:pt>
    <dgm:pt modelId="{ACEFDC6D-7ED2-4AA3-B88E-8020E2CE2318}" type="pres">
      <dgm:prSet presAssocID="{5EB46BAF-BE63-4220-A9D5-1FF900174D4D}" presName="horz1" presStyleCnt="0"/>
      <dgm:spPr/>
    </dgm:pt>
    <dgm:pt modelId="{DD45E636-B692-42B7-B552-C1321C9CF780}" type="pres">
      <dgm:prSet presAssocID="{5EB46BAF-BE63-4220-A9D5-1FF900174D4D}" presName="tx1" presStyleLbl="revTx" presStyleIdx="1" presStyleCnt="3"/>
      <dgm:spPr/>
    </dgm:pt>
    <dgm:pt modelId="{B0F2D3BF-1E0C-48C9-B88D-94FBA855E976}" type="pres">
      <dgm:prSet presAssocID="{5EB46BAF-BE63-4220-A9D5-1FF900174D4D}" presName="vert1" presStyleCnt="0"/>
      <dgm:spPr/>
    </dgm:pt>
    <dgm:pt modelId="{58380121-97DA-4E04-A487-DB2A39A0DC59}" type="pres">
      <dgm:prSet presAssocID="{57DDD397-4CBB-4C4A-9274-BA577BB411CB}" presName="thickLine" presStyleLbl="alignNode1" presStyleIdx="2" presStyleCnt="3"/>
      <dgm:spPr/>
    </dgm:pt>
    <dgm:pt modelId="{6CCA105B-A452-41C5-9463-D6577E324E63}" type="pres">
      <dgm:prSet presAssocID="{57DDD397-4CBB-4C4A-9274-BA577BB411CB}" presName="horz1" presStyleCnt="0"/>
      <dgm:spPr/>
    </dgm:pt>
    <dgm:pt modelId="{E04C7554-E27F-49B6-A828-D4588CBAF5B4}" type="pres">
      <dgm:prSet presAssocID="{57DDD397-4CBB-4C4A-9274-BA577BB411CB}" presName="tx1" presStyleLbl="revTx" presStyleIdx="2" presStyleCnt="3"/>
      <dgm:spPr/>
    </dgm:pt>
    <dgm:pt modelId="{744DDB5D-3907-448B-86D2-45A83B0A0862}" type="pres">
      <dgm:prSet presAssocID="{57DDD397-4CBB-4C4A-9274-BA577BB411CB}" presName="vert1" presStyleCnt="0"/>
      <dgm:spPr/>
    </dgm:pt>
  </dgm:ptLst>
  <dgm:cxnLst>
    <dgm:cxn modelId="{5F003103-6AE6-45B5-94AE-C787BEB97A5A}" srcId="{EB70FB30-62ED-4501-AE01-2A97257FA669}" destId="{57DDD397-4CBB-4C4A-9274-BA577BB411CB}" srcOrd="2" destOrd="0" parTransId="{5E4F11F6-FEC9-432D-93ED-971FB9681998}" sibTransId="{814C514D-3430-441E-A58D-D9CBC0102D2E}"/>
    <dgm:cxn modelId="{8121AC4D-D09B-4AAD-8E59-FB88E494D931}" type="presOf" srcId="{EB70FB30-62ED-4501-AE01-2A97257FA669}" destId="{0382ED80-37A6-467E-BCC4-23A09283E496}" srcOrd="0" destOrd="0" presId="urn:microsoft.com/office/officeart/2008/layout/LinedList"/>
    <dgm:cxn modelId="{79E2FC6D-E4AE-42F5-8523-0708DCFC139C}" type="presOf" srcId="{2E2E7B5A-8C24-43B7-8F38-37C6CB245F32}" destId="{34049D9A-2CB3-4DE1-B2A1-6C9552D0F9BF}" srcOrd="0" destOrd="0" presId="urn:microsoft.com/office/officeart/2008/layout/LinedList"/>
    <dgm:cxn modelId="{9C0EBF53-ACF0-48A4-A423-F634FC6C09B2}" type="presOf" srcId="{5EB46BAF-BE63-4220-A9D5-1FF900174D4D}" destId="{DD45E636-B692-42B7-B552-C1321C9CF780}" srcOrd="0" destOrd="0" presId="urn:microsoft.com/office/officeart/2008/layout/LinedList"/>
    <dgm:cxn modelId="{8A65A67F-7AA1-44B7-91B1-A40B56F46679}" type="presOf" srcId="{57DDD397-4CBB-4C4A-9274-BA577BB411CB}" destId="{E04C7554-E27F-49B6-A828-D4588CBAF5B4}" srcOrd="0" destOrd="0" presId="urn:microsoft.com/office/officeart/2008/layout/LinedList"/>
    <dgm:cxn modelId="{0036F4BA-D3B5-4F8E-8B5D-C713E061582B}" srcId="{EB70FB30-62ED-4501-AE01-2A97257FA669}" destId="{2E2E7B5A-8C24-43B7-8F38-37C6CB245F32}" srcOrd="0" destOrd="0" parTransId="{E880D25E-5F32-4605-81DC-C46C42B65FED}" sibTransId="{5DF4DFA2-32E1-4CBE-99AB-429F1DAB33C0}"/>
    <dgm:cxn modelId="{D7B1FDE4-0343-4632-AD15-04C89BFA7E3E}" srcId="{EB70FB30-62ED-4501-AE01-2A97257FA669}" destId="{5EB46BAF-BE63-4220-A9D5-1FF900174D4D}" srcOrd="1" destOrd="0" parTransId="{3D453E91-A479-471F-B1B0-2788A601AA79}" sibTransId="{4E56D875-C92A-4843-AB12-A3EF57E668C3}"/>
    <dgm:cxn modelId="{FF8616A0-4F0B-404A-88C9-A7159AA2813B}" type="presParOf" srcId="{0382ED80-37A6-467E-BCC4-23A09283E496}" destId="{BD5CF500-45DC-42BE-8732-BFDAA634037F}" srcOrd="0" destOrd="0" presId="urn:microsoft.com/office/officeart/2008/layout/LinedList"/>
    <dgm:cxn modelId="{55C93CE2-ED2F-441D-A2AD-720B264753A5}" type="presParOf" srcId="{0382ED80-37A6-467E-BCC4-23A09283E496}" destId="{F1410B4B-AE09-490F-ACD9-312708FDEE9C}" srcOrd="1" destOrd="0" presId="urn:microsoft.com/office/officeart/2008/layout/LinedList"/>
    <dgm:cxn modelId="{82D4DBD7-F2D3-4A05-9468-E6111699A184}" type="presParOf" srcId="{F1410B4B-AE09-490F-ACD9-312708FDEE9C}" destId="{34049D9A-2CB3-4DE1-B2A1-6C9552D0F9BF}" srcOrd="0" destOrd="0" presId="urn:microsoft.com/office/officeart/2008/layout/LinedList"/>
    <dgm:cxn modelId="{12B4F94E-60E1-403A-80CC-ADCDE0B50610}" type="presParOf" srcId="{F1410B4B-AE09-490F-ACD9-312708FDEE9C}" destId="{D687A677-A586-4128-9ABE-BB45728FE964}" srcOrd="1" destOrd="0" presId="urn:microsoft.com/office/officeart/2008/layout/LinedList"/>
    <dgm:cxn modelId="{F31470EF-7B77-423C-AD5C-38E9CD580732}" type="presParOf" srcId="{0382ED80-37A6-467E-BCC4-23A09283E496}" destId="{7DC01867-0E8F-41E8-9780-E27CA4971CB0}" srcOrd="2" destOrd="0" presId="urn:microsoft.com/office/officeart/2008/layout/LinedList"/>
    <dgm:cxn modelId="{447C3E23-5924-4705-8B77-9204B06B922C}" type="presParOf" srcId="{0382ED80-37A6-467E-BCC4-23A09283E496}" destId="{ACEFDC6D-7ED2-4AA3-B88E-8020E2CE2318}" srcOrd="3" destOrd="0" presId="urn:microsoft.com/office/officeart/2008/layout/LinedList"/>
    <dgm:cxn modelId="{0152C5DB-D91F-4C57-9B3D-61EA3041FEE1}" type="presParOf" srcId="{ACEFDC6D-7ED2-4AA3-B88E-8020E2CE2318}" destId="{DD45E636-B692-42B7-B552-C1321C9CF780}" srcOrd="0" destOrd="0" presId="urn:microsoft.com/office/officeart/2008/layout/LinedList"/>
    <dgm:cxn modelId="{C41FD7F7-0FFC-40E0-A797-B7B96B8601AC}" type="presParOf" srcId="{ACEFDC6D-7ED2-4AA3-B88E-8020E2CE2318}" destId="{B0F2D3BF-1E0C-48C9-B88D-94FBA855E976}" srcOrd="1" destOrd="0" presId="urn:microsoft.com/office/officeart/2008/layout/LinedList"/>
    <dgm:cxn modelId="{0FDEA436-77AF-43F3-9A7E-5E7A00788F3C}" type="presParOf" srcId="{0382ED80-37A6-467E-BCC4-23A09283E496}" destId="{58380121-97DA-4E04-A487-DB2A39A0DC59}" srcOrd="4" destOrd="0" presId="urn:microsoft.com/office/officeart/2008/layout/LinedList"/>
    <dgm:cxn modelId="{D62A586D-E324-4A27-9BC5-F2808DC40CA7}" type="presParOf" srcId="{0382ED80-37A6-467E-BCC4-23A09283E496}" destId="{6CCA105B-A452-41C5-9463-D6577E324E63}" srcOrd="5" destOrd="0" presId="urn:microsoft.com/office/officeart/2008/layout/LinedList"/>
    <dgm:cxn modelId="{B7B530AF-7BCC-4079-803C-D2ECB9D9EB80}" type="presParOf" srcId="{6CCA105B-A452-41C5-9463-D6577E324E63}" destId="{E04C7554-E27F-49B6-A828-D4588CBAF5B4}" srcOrd="0" destOrd="0" presId="urn:microsoft.com/office/officeart/2008/layout/LinedList"/>
    <dgm:cxn modelId="{D684DDAA-D48A-42B9-BA12-4F79941ED39C}" type="presParOf" srcId="{6CCA105B-A452-41C5-9463-D6577E324E63}" destId="{744DDB5D-3907-448B-86D2-45A83B0A08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0D1485-B7DC-49EB-A35F-BB714B5010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BFAB03F-BD8D-4ED8-82E8-31FAD479DFDC}">
      <dgm:prSet/>
      <dgm:spPr/>
      <dgm:t>
        <a:bodyPr/>
        <a:lstStyle/>
        <a:p>
          <a:r>
            <a:rPr lang="en-US"/>
            <a:t>Médicaments AINS et antirhumatismaux (méthotrexate)</a:t>
          </a:r>
        </a:p>
      </dgm:t>
    </dgm:pt>
    <dgm:pt modelId="{7D1EFB88-15D5-4B10-B019-663E6A933850}" type="parTrans" cxnId="{A3F27025-E80A-485C-85C1-BC709614DC2C}">
      <dgm:prSet/>
      <dgm:spPr/>
      <dgm:t>
        <a:bodyPr/>
        <a:lstStyle/>
        <a:p>
          <a:endParaRPr lang="en-US"/>
        </a:p>
      </dgm:t>
    </dgm:pt>
    <dgm:pt modelId="{9A306B68-54F3-4109-9D03-9029D7A58685}" type="sibTrans" cxnId="{A3F27025-E80A-485C-85C1-BC709614DC2C}">
      <dgm:prSet/>
      <dgm:spPr/>
      <dgm:t>
        <a:bodyPr/>
        <a:lstStyle/>
        <a:p>
          <a:endParaRPr lang="en-US"/>
        </a:p>
      </dgm:t>
    </dgm:pt>
    <dgm:pt modelId="{F6F8362A-5E21-4E8A-ADE6-84F27B027C42}">
      <dgm:prSet/>
      <dgm:spPr/>
      <dgm:t>
        <a:bodyPr/>
        <a:lstStyle/>
        <a:p>
          <a:r>
            <a:rPr lang="en-US"/>
            <a:t>Inhibiteurs du facteur de nécrose tumorale (anti-TNF)</a:t>
          </a:r>
        </a:p>
      </dgm:t>
    </dgm:pt>
    <dgm:pt modelId="{DFAC0746-4C29-498F-B76D-8E424079D434}" type="parTrans" cxnId="{2444B026-1938-4E82-86BE-A694E853B3B9}">
      <dgm:prSet/>
      <dgm:spPr/>
      <dgm:t>
        <a:bodyPr/>
        <a:lstStyle/>
        <a:p>
          <a:endParaRPr lang="en-US"/>
        </a:p>
      </dgm:t>
    </dgm:pt>
    <dgm:pt modelId="{B102FDF0-FB05-41BD-BEF8-F7A9EE5B8874}" type="sibTrans" cxnId="{2444B026-1938-4E82-86BE-A694E853B3B9}">
      <dgm:prSet/>
      <dgm:spPr/>
      <dgm:t>
        <a:bodyPr/>
        <a:lstStyle/>
        <a:p>
          <a:endParaRPr lang="en-US"/>
        </a:p>
      </dgm:t>
    </dgm:pt>
    <dgm:pt modelId="{4A82C051-2ABD-452F-86B8-03CC136A826D}" type="pres">
      <dgm:prSet presAssocID="{230D1485-B7DC-49EB-A35F-BB714B50106C}" presName="root" presStyleCnt="0">
        <dgm:presLayoutVars>
          <dgm:dir/>
          <dgm:resizeHandles val="exact"/>
        </dgm:presLayoutVars>
      </dgm:prSet>
      <dgm:spPr/>
    </dgm:pt>
    <dgm:pt modelId="{62329A18-BE56-4AC7-8D17-1F04850C5CE1}" type="pres">
      <dgm:prSet presAssocID="{CBFAB03F-BD8D-4ED8-82E8-31FAD479DFDC}" presName="compNode" presStyleCnt="0"/>
      <dgm:spPr/>
    </dgm:pt>
    <dgm:pt modelId="{1D3C0F64-F324-42F7-8AA6-402E24560AC3}" type="pres">
      <dgm:prSet presAssocID="{CBFAB03F-BD8D-4ED8-82E8-31FAD479DFD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3B52F70-0554-4A1C-82DF-BEA815DED653}" type="pres">
      <dgm:prSet presAssocID="{CBFAB03F-BD8D-4ED8-82E8-31FAD479DFDC}" presName="spaceRect" presStyleCnt="0"/>
      <dgm:spPr/>
    </dgm:pt>
    <dgm:pt modelId="{26183272-E1A6-40A8-8ED5-DF1BDF2CDB02}" type="pres">
      <dgm:prSet presAssocID="{CBFAB03F-BD8D-4ED8-82E8-31FAD479DFDC}" presName="textRect" presStyleLbl="revTx" presStyleIdx="0" presStyleCnt="2">
        <dgm:presLayoutVars>
          <dgm:chMax val="1"/>
          <dgm:chPref val="1"/>
        </dgm:presLayoutVars>
      </dgm:prSet>
      <dgm:spPr/>
    </dgm:pt>
    <dgm:pt modelId="{9A85EB29-CB01-49F9-99CF-4708F94DB4E8}" type="pres">
      <dgm:prSet presAssocID="{9A306B68-54F3-4109-9D03-9029D7A58685}" presName="sibTrans" presStyleCnt="0"/>
      <dgm:spPr/>
    </dgm:pt>
    <dgm:pt modelId="{AC79D8BA-7E03-4079-9F5D-C81591E791D8}" type="pres">
      <dgm:prSet presAssocID="{F6F8362A-5E21-4E8A-ADE6-84F27B027C42}" presName="compNode" presStyleCnt="0"/>
      <dgm:spPr/>
    </dgm:pt>
    <dgm:pt modelId="{2A680F4A-C365-4038-8220-888191AE6592}" type="pres">
      <dgm:prSet presAssocID="{F6F8362A-5E21-4E8A-ADE6-84F27B027C4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428515F3-E14A-40D9-901D-BAC2AC68D762}" type="pres">
      <dgm:prSet presAssocID="{F6F8362A-5E21-4E8A-ADE6-84F27B027C42}" presName="spaceRect" presStyleCnt="0"/>
      <dgm:spPr/>
    </dgm:pt>
    <dgm:pt modelId="{C9BAA227-2031-47C9-A790-7BAB21F23464}" type="pres">
      <dgm:prSet presAssocID="{F6F8362A-5E21-4E8A-ADE6-84F27B027C4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3F27025-E80A-485C-85C1-BC709614DC2C}" srcId="{230D1485-B7DC-49EB-A35F-BB714B50106C}" destId="{CBFAB03F-BD8D-4ED8-82E8-31FAD479DFDC}" srcOrd="0" destOrd="0" parTransId="{7D1EFB88-15D5-4B10-B019-663E6A933850}" sibTransId="{9A306B68-54F3-4109-9D03-9029D7A58685}"/>
    <dgm:cxn modelId="{2444B026-1938-4E82-86BE-A694E853B3B9}" srcId="{230D1485-B7DC-49EB-A35F-BB714B50106C}" destId="{F6F8362A-5E21-4E8A-ADE6-84F27B027C42}" srcOrd="1" destOrd="0" parTransId="{DFAC0746-4C29-498F-B76D-8E424079D434}" sibTransId="{B102FDF0-FB05-41BD-BEF8-F7A9EE5B8874}"/>
    <dgm:cxn modelId="{DD4A7561-BAF6-40FC-9D68-7B3427076F1C}" type="presOf" srcId="{230D1485-B7DC-49EB-A35F-BB714B50106C}" destId="{4A82C051-2ABD-452F-86B8-03CC136A826D}" srcOrd="0" destOrd="0" presId="urn:microsoft.com/office/officeart/2018/2/layout/IconLabelList"/>
    <dgm:cxn modelId="{DD36FCB5-9D3E-4E59-9063-B81BC9C88D31}" type="presOf" srcId="{CBFAB03F-BD8D-4ED8-82E8-31FAD479DFDC}" destId="{26183272-E1A6-40A8-8ED5-DF1BDF2CDB02}" srcOrd="0" destOrd="0" presId="urn:microsoft.com/office/officeart/2018/2/layout/IconLabelList"/>
    <dgm:cxn modelId="{D6DD92B8-F5C8-4B96-98EC-86510AA4D4CF}" type="presOf" srcId="{F6F8362A-5E21-4E8A-ADE6-84F27B027C42}" destId="{C9BAA227-2031-47C9-A790-7BAB21F23464}" srcOrd="0" destOrd="0" presId="urn:microsoft.com/office/officeart/2018/2/layout/IconLabelList"/>
    <dgm:cxn modelId="{3B3FF2BD-C9D7-4147-8782-3FA04EEB7DEC}" type="presParOf" srcId="{4A82C051-2ABD-452F-86B8-03CC136A826D}" destId="{62329A18-BE56-4AC7-8D17-1F04850C5CE1}" srcOrd="0" destOrd="0" presId="urn:microsoft.com/office/officeart/2018/2/layout/IconLabelList"/>
    <dgm:cxn modelId="{E675D158-F0F9-4FA9-8E0C-6F7142AC637B}" type="presParOf" srcId="{62329A18-BE56-4AC7-8D17-1F04850C5CE1}" destId="{1D3C0F64-F324-42F7-8AA6-402E24560AC3}" srcOrd="0" destOrd="0" presId="urn:microsoft.com/office/officeart/2018/2/layout/IconLabelList"/>
    <dgm:cxn modelId="{D2467FD5-F4A0-46CC-89A9-015EB98939C9}" type="presParOf" srcId="{62329A18-BE56-4AC7-8D17-1F04850C5CE1}" destId="{E3B52F70-0554-4A1C-82DF-BEA815DED653}" srcOrd="1" destOrd="0" presId="urn:microsoft.com/office/officeart/2018/2/layout/IconLabelList"/>
    <dgm:cxn modelId="{76BB22F1-A8FE-4797-8D2A-D2320FC664F1}" type="presParOf" srcId="{62329A18-BE56-4AC7-8D17-1F04850C5CE1}" destId="{26183272-E1A6-40A8-8ED5-DF1BDF2CDB02}" srcOrd="2" destOrd="0" presId="urn:microsoft.com/office/officeart/2018/2/layout/IconLabelList"/>
    <dgm:cxn modelId="{44620758-0E1E-4F68-95A6-6AA78242C60F}" type="presParOf" srcId="{4A82C051-2ABD-452F-86B8-03CC136A826D}" destId="{9A85EB29-CB01-49F9-99CF-4708F94DB4E8}" srcOrd="1" destOrd="0" presId="urn:microsoft.com/office/officeart/2018/2/layout/IconLabelList"/>
    <dgm:cxn modelId="{2ED84489-F79B-4E8D-9D40-2794244FEAEF}" type="presParOf" srcId="{4A82C051-2ABD-452F-86B8-03CC136A826D}" destId="{AC79D8BA-7E03-4079-9F5D-C81591E791D8}" srcOrd="2" destOrd="0" presId="urn:microsoft.com/office/officeart/2018/2/layout/IconLabelList"/>
    <dgm:cxn modelId="{5EFD1826-0500-436D-A31A-2C5661FA8978}" type="presParOf" srcId="{AC79D8BA-7E03-4079-9F5D-C81591E791D8}" destId="{2A680F4A-C365-4038-8220-888191AE6592}" srcOrd="0" destOrd="0" presId="urn:microsoft.com/office/officeart/2018/2/layout/IconLabelList"/>
    <dgm:cxn modelId="{BA5DCE4A-53C9-4CA5-9035-331A42C763CD}" type="presParOf" srcId="{AC79D8BA-7E03-4079-9F5D-C81591E791D8}" destId="{428515F3-E14A-40D9-901D-BAC2AC68D762}" srcOrd="1" destOrd="0" presId="urn:microsoft.com/office/officeart/2018/2/layout/IconLabelList"/>
    <dgm:cxn modelId="{1AAB6297-5797-44D8-85C6-87811F2D5ACA}" type="presParOf" srcId="{AC79D8BA-7E03-4079-9F5D-C81591E791D8}" destId="{C9BAA227-2031-47C9-A790-7BAB21F2346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C8E1AE-0205-43EB-BE5C-CEE48062D33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4EA0CA05-9455-40D9-A488-7732FF15E6C7}">
      <dgm:prSet/>
      <dgm:spPr/>
      <dgm:t>
        <a:bodyPr/>
        <a:lstStyle/>
        <a:p>
          <a:r>
            <a:rPr lang="en-US"/>
            <a:t>Douleur et inflammation modérées ou sévères. </a:t>
          </a:r>
        </a:p>
      </dgm:t>
    </dgm:pt>
    <dgm:pt modelId="{6559BD74-4C32-44BF-82A3-AF91426381C3}" type="parTrans" cxnId="{F4648046-1167-4B9C-9D77-218FAC7B7D72}">
      <dgm:prSet/>
      <dgm:spPr/>
      <dgm:t>
        <a:bodyPr/>
        <a:lstStyle/>
        <a:p>
          <a:endParaRPr lang="en-US"/>
        </a:p>
      </dgm:t>
    </dgm:pt>
    <dgm:pt modelId="{B83959EE-09A5-4531-9C26-5527F71FB96F}" type="sibTrans" cxnId="{F4648046-1167-4B9C-9D77-218FAC7B7D72}">
      <dgm:prSet/>
      <dgm:spPr/>
      <dgm:t>
        <a:bodyPr/>
        <a:lstStyle/>
        <a:p>
          <a:endParaRPr lang="en-US"/>
        </a:p>
      </dgm:t>
    </dgm:pt>
    <dgm:pt modelId="{9BFB75F2-3EF7-4171-9B83-924BD3AEC95D}">
      <dgm:prSet/>
      <dgm:spPr/>
      <dgm:t>
        <a:bodyPr/>
        <a:lstStyle/>
        <a:p>
          <a:r>
            <a:rPr lang="en-US"/>
            <a:t>Plusieurs articulations sont touchées en même temps, souvent des membres inférieurs. </a:t>
          </a:r>
        </a:p>
      </dgm:t>
    </dgm:pt>
    <dgm:pt modelId="{1856BA9A-1656-4A41-9C01-E4729B2DFF2E}" type="parTrans" cxnId="{FDA0A850-F7FA-409E-95C4-4E544A706037}">
      <dgm:prSet/>
      <dgm:spPr/>
      <dgm:t>
        <a:bodyPr/>
        <a:lstStyle/>
        <a:p>
          <a:endParaRPr lang="en-US"/>
        </a:p>
      </dgm:t>
    </dgm:pt>
    <dgm:pt modelId="{4BDF5C25-29D9-4B2D-8C18-7EDD6E92797E}" type="sibTrans" cxnId="{FDA0A850-F7FA-409E-95C4-4E544A706037}">
      <dgm:prSet/>
      <dgm:spPr/>
      <dgm:t>
        <a:bodyPr/>
        <a:lstStyle/>
        <a:p>
          <a:endParaRPr lang="en-US"/>
        </a:p>
      </dgm:t>
    </dgm:pt>
    <dgm:pt modelId="{241CBC19-8077-452B-9311-BD50CE68A40F}">
      <dgm:prSet/>
      <dgm:spPr/>
      <dgm:t>
        <a:bodyPr/>
        <a:lstStyle/>
        <a:p>
          <a:r>
            <a:rPr lang="en-US"/>
            <a:t>Peu  symétrique </a:t>
          </a:r>
        </a:p>
      </dgm:t>
    </dgm:pt>
    <dgm:pt modelId="{A938F993-F0A7-4D9E-A78A-B75356A9763F}" type="parTrans" cxnId="{F26F4182-D8A4-4AC4-809F-78DB48638F99}">
      <dgm:prSet/>
      <dgm:spPr/>
      <dgm:t>
        <a:bodyPr/>
        <a:lstStyle/>
        <a:p>
          <a:endParaRPr lang="en-US"/>
        </a:p>
      </dgm:t>
    </dgm:pt>
    <dgm:pt modelId="{4932AA4B-CED5-40F1-AC39-30EB7C61F829}" type="sibTrans" cxnId="{F26F4182-D8A4-4AC4-809F-78DB48638F99}">
      <dgm:prSet/>
      <dgm:spPr/>
      <dgm:t>
        <a:bodyPr/>
        <a:lstStyle/>
        <a:p>
          <a:endParaRPr lang="en-US"/>
        </a:p>
      </dgm:t>
    </dgm:pt>
    <dgm:pt modelId="{186570EE-DC33-45CF-BCC8-C7D17CCBBC7B}">
      <dgm:prSet/>
      <dgm:spPr/>
      <dgm:t>
        <a:bodyPr/>
        <a:lstStyle/>
        <a:p>
          <a:r>
            <a:rPr lang="en-US"/>
            <a:t>Une douleur dorsale peut apparaître si maladie est grave. </a:t>
          </a:r>
        </a:p>
      </dgm:t>
    </dgm:pt>
    <dgm:pt modelId="{A0EFE101-CB52-4745-887F-5C0CC598C6ED}" type="parTrans" cxnId="{C8F73948-A087-4AB1-9DC0-F27F8B4A6E6B}">
      <dgm:prSet/>
      <dgm:spPr/>
      <dgm:t>
        <a:bodyPr/>
        <a:lstStyle/>
        <a:p>
          <a:endParaRPr lang="en-US"/>
        </a:p>
      </dgm:t>
    </dgm:pt>
    <dgm:pt modelId="{27778615-B324-4EE4-943E-26F25814C921}" type="sibTrans" cxnId="{C8F73948-A087-4AB1-9DC0-F27F8B4A6E6B}">
      <dgm:prSet/>
      <dgm:spPr/>
      <dgm:t>
        <a:bodyPr/>
        <a:lstStyle/>
        <a:p>
          <a:endParaRPr lang="en-US"/>
        </a:p>
      </dgm:t>
    </dgm:pt>
    <dgm:pt modelId="{0A514E76-8F6E-4E92-8DEC-DC9A92276D89}">
      <dgm:prSet/>
      <dgm:spPr/>
      <dgm:t>
        <a:bodyPr/>
        <a:lstStyle/>
        <a:p>
          <a:r>
            <a:rPr lang="en-US"/>
            <a:t>Une légère fièvre, une perte de poids et une fatigue excessive constituent les autres symptômes.</a:t>
          </a:r>
        </a:p>
      </dgm:t>
    </dgm:pt>
    <dgm:pt modelId="{50717E3C-D1CA-4B62-BD93-F2CF0C5DF237}" type="parTrans" cxnId="{3765A9A7-F703-481B-A4FF-1F66C374B8E1}">
      <dgm:prSet/>
      <dgm:spPr/>
      <dgm:t>
        <a:bodyPr/>
        <a:lstStyle/>
        <a:p>
          <a:endParaRPr lang="en-US"/>
        </a:p>
      </dgm:t>
    </dgm:pt>
    <dgm:pt modelId="{EBBADA00-1851-4A87-AF8A-6F765CD46860}" type="sibTrans" cxnId="{3765A9A7-F703-481B-A4FF-1F66C374B8E1}">
      <dgm:prSet/>
      <dgm:spPr/>
      <dgm:t>
        <a:bodyPr/>
        <a:lstStyle/>
        <a:p>
          <a:endParaRPr lang="en-US"/>
        </a:p>
      </dgm:t>
    </dgm:pt>
    <dgm:pt modelId="{805BD9A2-7BE3-467A-A6E8-13343CA58880}" type="pres">
      <dgm:prSet presAssocID="{92C8E1AE-0205-43EB-BE5C-CEE48062D33B}" presName="vert0" presStyleCnt="0">
        <dgm:presLayoutVars>
          <dgm:dir/>
          <dgm:animOne val="branch"/>
          <dgm:animLvl val="lvl"/>
        </dgm:presLayoutVars>
      </dgm:prSet>
      <dgm:spPr/>
    </dgm:pt>
    <dgm:pt modelId="{13768F1A-B6BA-432B-BC61-709530B3640C}" type="pres">
      <dgm:prSet presAssocID="{4EA0CA05-9455-40D9-A488-7732FF15E6C7}" presName="thickLine" presStyleLbl="alignNode1" presStyleIdx="0" presStyleCnt="5"/>
      <dgm:spPr/>
    </dgm:pt>
    <dgm:pt modelId="{21EF0B6E-E19D-48A4-954C-1154ADB971DA}" type="pres">
      <dgm:prSet presAssocID="{4EA0CA05-9455-40D9-A488-7732FF15E6C7}" presName="horz1" presStyleCnt="0"/>
      <dgm:spPr/>
    </dgm:pt>
    <dgm:pt modelId="{B39A1DE7-7C4C-42A2-859F-F439E135B999}" type="pres">
      <dgm:prSet presAssocID="{4EA0CA05-9455-40D9-A488-7732FF15E6C7}" presName="tx1" presStyleLbl="revTx" presStyleIdx="0" presStyleCnt="5"/>
      <dgm:spPr/>
    </dgm:pt>
    <dgm:pt modelId="{28BFFFF2-E252-45FC-9B30-45B444AFB405}" type="pres">
      <dgm:prSet presAssocID="{4EA0CA05-9455-40D9-A488-7732FF15E6C7}" presName="vert1" presStyleCnt="0"/>
      <dgm:spPr/>
    </dgm:pt>
    <dgm:pt modelId="{D89FCAA1-15A6-4CFE-9771-4F9757788384}" type="pres">
      <dgm:prSet presAssocID="{9BFB75F2-3EF7-4171-9B83-924BD3AEC95D}" presName="thickLine" presStyleLbl="alignNode1" presStyleIdx="1" presStyleCnt="5"/>
      <dgm:spPr/>
    </dgm:pt>
    <dgm:pt modelId="{0FEEFFF6-B154-4D75-B1BF-518FAF3CD17B}" type="pres">
      <dgm:prSet presAssocID="{9BFB75F2-3EF7-4171-9B83-924BD3AEC95D}" presName="horz1" presStyleCnt="0"/>
      <dgm:spPr/>
    </dgm:pt>
    <dgm:pt modelId="{3C500740-F491-44B1-8358-ADABCD723CC3}" type="pres">
      <dgm:prSet presAssocID="{9BFB75F2-3EF7-4171-9B83-924BD3AEC95D}" presName="tx1" presStyleLbl="revTx" presStyleIdx="1" presStyleCnt="5"/>
      <dgm:spPr/>
    </dgm:pt>
    <dgm:pt modelId="{D3E84E7B-03B3-4CFD-AD6E-F49CEC7BA9C8}" type="pres">
      <dgm:prSet presAssocID="{9BFB75F2-3EF7-4171-9B83-924BD3AEC95D}" presName="vert1" presStyleCnt="0"/>
      <dgm:spPr/>
    </dgm:pt>
    <dgm:pt modelId="{BFBC4EAF-44EB-462A-A082-4B951B3F8102}" type="pres">
      <dgm:prSet presAssocID="{241CBC19-8077-452B-9311-BD50CE68A40F}" presName="thickLine" presStyleLbl="alignNode1" presStyleIdx="2" presStyleCnt="5"/>
      <dgm:spPr/>
    </dgm:pt>
    <dgm:pt modelId="{C5862B62-C4A0-42C8-8DD5-059CAF2F62CB}" type="pres">
      <dgm:prSet presAssocID="{241CBC19-8077-452B-9311-BD50CE68A40F}" presName="horz1" presStyleCnt="0"/>
      <dgm:spPr/>
    </dgm:pt>
    <dgm:pt modelId="{6C91EA3F-3EDE-49C0-A031-0176BA1709D2}" type="pres">
      <dgm:prSet presAssocID="{241CBC19-8077-452B-9311-BD50CE68A40F}" presName="tx1" presStyleLbl="revTx" presStyleIdx="2" presStyleCnt="5"/>
      <dgm:spPr/>
    </dgm:pt>
    <dgm:pt modelId="{0331D0C6-CBFA-4EA6-85BE-E5EBC58D04CD}" type="pres">
      <dgm:prSet presAssocID="{241CBC19-8077-452B-9311-BD50CE68A40F}" presName="vert1" presStyleCnt="0"/>
      <dgm:spPr/>
    </dgm:pt>
    <dgm:pt modelId="{FFE43ADA-7F63-429D-A481-0E159A217DB1}" type="pres">
      <dgm:prSet presAssocID="{186570EE-DC33-45CF-BCC8-C7D17CCBBC7B}" presName="thickLine" presStyleLbl="alignNode1" presStyleIdx="3" presStyleCnt="5"/>
      <dgm:spPr/>
    </dgm:pt>
    <dgm:pt modelId="{1E681E5E-A3B5-4AFF-9878-11F8BD4910AD}" type="pres">
      <dgm:prSet presAssocID="{186570EE-DC33-45CF-BCC8-C7D17CCBBC7B}" presName="horz1" presStyleCnt="0"/>
      <dgm:spPr/>
    </dgm:pt>
    <dgm:pt modelId="{2D68C458-8A72-447C-A184-1E27B07E060A}" type="pres">
      <dgm:prSet presAssocID="{186570EE-DC33-45CF-BCC8-C7D17CCBBC7B}" presName="tx1" presStyleLbl="revTx" presStyleIdx="3" presStyleCnt="5"/>
      <dgm:spPr/>
    </dgm:pt>
    <dgm:pt modelId="{1CBB554E-9FCB-4E82-99BE-33F5B4EE4C26}" type="pres">
      <dgm:prSet presAssocID="{186570EE-DC33-45CF-BCC8-C7D17CCBBC7B}" presName="vert1" presStyleCnt="0"/>
      <dgm:spPr/>
    </dgm:pt>
    <dgm:pt modelId="{ED4735B7-BE74-4117-A43A-B8B812D5A0C2}" type="pres">
      <dgm:prSet presAssocID="{0A514E76-8F6E-4E92-8DEC-DC9A92276D89}" presName="thickLine" presStyleLbl="alignNode1" presStyleIdx="4" presStyleCnt="5"/>
      <dgm:spPr/>
    </dgm:pt>
    <dgm:pt modelId="{317ADD04-7065-4FDB-B4B0-9DBF9DBA70BD}" type="pres">
      <dgm:prSet presAssocID="{0A514E76-8F6E-4E92-8DEC-DC9A92276D89}" presName="horz1" presStyleCnt="0"/>
      <dgm:spPr/>
    </dgm:pt>
    <dgm:pt modelId="{A128B87D-D858-490B-89E4-E5BCA7CEF4CC}" type="pres">
      <dgm:prSet presAssocID="{0A514E76-8F6E-4E92-8DEC-DC9A92276D89}" presName="tx1" presStyleLbl="revTx" presStyleIdx="4" presStyleCnt="5"/>
      <dgm:spPr/>
    </dgm:pt>
    <dgm:pt modelId="{B6E66A1A-24C4-4705-8F5F-18E4615CF9EF}" type="pres">
      <dgm:prSet presAssocID="{0A514E76-8F6E-4E92-8DEC-DC9A92276D89}" presName="vert1" presStyleCnt="0"/>
      <dgm:spPr/>
    </dgm:pt>
  </dgm:ptLst>
  <dgm:cxnLst>
    <dgm:cxn modelId="{7B9D5707-662C-4972-936C-77F7B7D0642D}" type="presOf" srcId="{241CBC19-8077-452B-9311-BD50CE68A40F}" destId="{6C91EA3F-3EDE-49C0-A031-0176BA1709D2}" srcOrd="0" destOrd="0" presId="urn:microsoft.com/office/officeart/2008/layout/LinedList"/>
    <dgm:cxn modelId="{00A81324-DF21-4271-9813-719AAA3E5CCF}" type="presOf" srcId="{92C8E1AE-0205-43EB-BE5C-CEE48062D33B}" destId="{805BD9A2-7BE3-467A-A6E8-13343CA58880}" srcOrd="0" destOrd="0" presId="urn:microsoft.com/office/officeart/2008/layout/LinedList"/>
    <dgm:cxn modelId="{63CD272B-BF4A-4BF5-B199-2A7FF57FE7AF}" type="presOf" srcId="{9BFB75F2-3EF7-4171-9B83-924BD3AEC95D}" destId="{3C500740-F491-44B1-8358-ADABCD723CC3}" srcOrd="0" destOrd="0" presId="urn:microsoft.com/office/officeart/2008/layout/LinedList"/>
    <dgm:cxn modelId="{1051365C-105F-482A-8AC3-60F27852B9BA}" type="presOf" srcId="{4EA0CA05-9455-40D9-A488-7732FF15E6C7}" destId="{B39A1DE7-7C4C-42A2-859F-F439E135B999}" srcOrd="0" destOrd="0" presId="urn:microsoft.com/office/officeart/2008/layout/LinedList"/>
    <dgm:cxn modelId="{F4648046-1167-4B9C-9D77-218FAC7B7D72}" srcId="{92C8E1AE-0205-43EB-BE5C-CEE48062D33B}" destId="{4EA0CA05-9455-40D9-A488-7732FF15E6C7}" srcOrd="0" destOrd="0" parTransId="{6559BD74-4C32-44BF-82A3-AF91426381C3}" sibTransId="{B83959EE-09A5-4531-9C26-5527F71FB96F}"/>
    <dgm:cxn modelId="{C8F73948-A087-4AB1-9DC0-F27F8B4A6E6B}" srcId="{92C8E1AE-0205-43EB-BE5C-CEE48062D33B}" destId="{186570EE-DC33-45CF-BCC8-C7D17CCBBC7B}" srcOrd="3" destOrd="0" parTransId="{A0EFE101-CB52-4745-887F-5C0CC598C6ED}" sibTransId="{27778615-B324-4EE4-943E-26F25814C921}"/>
    <dgm:cxn modelId="{FDA0A850-F7FA-409E-95C4-4E544A706037}" srcId="{92C8E1AE-0205-43EB-BE5C-CEE48062D33B}" destId="{9BFB75F2-3EF7-4171-9B83-924BD3AEC95D}" srcOrd="1" destOrd="0" parTransId="{1856BA9A-1656-4A41-9C01-E4729B2DFF2E}" sibTransId="{4BDF5C25-29D9-4B2D-8C18-7EDD6E92797E}"/>
    <dgm:cxn modelId="{89596572-96FD-42FA-831E-106221E01A9F}" type="presOf" srcId="{186570EE-DC33-45CF-BCC8-C7D17CCBBC7B}" destId="{2D68C458-8A72-447C-A184-1E27B07E060A}" srcOrd="0" destOrd="0" presId="urn:microsoft.com/office/officeart/2008/layout/LinedList"/>
    <dgm:cxn modelId="{F26F4182-D8A4-4AC4-809F-78DB48638F99}" srcId="{92C8E1AE-0205-43EB-BE5C-CEE48062D33B}" destId="{241CBC19-8077-452B-9311-BD50CE68A40F}" srcOrd="2" destOrd="0" parTransId="{A938F993-F0A7-4D9E-A78A-B75356A9763F}" sibTransId="{4932AA4B-CED5-40F1-AC39-30EB7C61F829}"/>
    <dgm:cxn modelId="{3765A9A7-F703-481B-A4FF-1F66C374B8E1}" srcId="{92C8E1AE-0205-43EB-BE5C-CEE48062D33B}" destId="{0A514E76-8F6E-4E92-8DEC-DC9A92276D89}" srcOrd="4" destOrd="0" parTransId="{50717E3C-D1CA-4B62-BD93-F2CF0C5DF237}" sibTransId="{EBBADA00-1851-4A87-AF8A-6F765CD46860}"/>
    <dgm:cxn modelId="{E6A948F6-3CB1-4760-B88D-D9B8434A2079}" type="presOf" srcId="{0A514E76-8F6E-4E92-8DEC-DC9A92276D89}" destId="{A128B87D-D858-490B-89E4-E5BCA7CEF4CC}" srcOrd="0" destOrd="0" presId="urn:microsoft.com/office/officeart/2008/layout/LinedList"/>
    <dgm:cxn modelId="{4CA62324-337D-4FF3-BD17-C41D13115FDF}" type="presParOf" srcId="{805BD9A2-7BE3-467A-A6E8-13343CA58880}" destId="{13768F1A-B6BA-432B-BC61-709530B3640C}" srcOrd="0" destOrd="0" presId="urn:microsoft.com/office/officeart/2008/layout/LinedList"/>
    <dgm:cxn modelId="{0F66BB70-7AA5-4275-B4F0-CECB32CAD041}" type="presParOf" srcId="{805BD9A2-7BE3-467A-A6E8-13343CA58880}" destId="{21EF0B6E-E19D-48A4-954C-1154ADB971DA}" srcOrd="1" destOrd="0" presId="urn:microsoft.com/office/officeart/2008/layout/LinedList"/>
    <dgm:cxn modelId="{B031FCD0-7484-4C44-9D9C-91905525345C}" type="presParOf" srcId="{21EF0B6E-E19D-48A4-954C-1154ADB971DA}" destId="{B39A1DE7-7C4C-42A2-859F-F439E135B999}" srcOrd="0" destOrd="0" presId="urn:microsoft.com/office/officeart/2008/layout/LinedList"/>
    <dgm:cxn modelId="{808FE157-5BEA-4EE8-942A-7F10CE905947}" type="presParOf" srcId="{21EF0B6E-E19D-48A4-954C-1154ADB971DA}" destId="{28BFFFF2-E252-45FC-9B30-45B444AFB405}" srcOrd="1" destOrd="0" presId="urn:microsoft.com/office/officeart/2008/layout/LinedList"/>
    <dgm:cxn modelId="{3EC06DCB-4C1E-41F9-AE7A-39EEE78D816D}" type="presParOf" srcId="{805BD9A2-7BE3-467A-A6E8-13343CA58880}" destId="{D89FCAA1-15A6-4CFE-9771-4F9757788384}" srcOrd="2" destOrd="0" presId="urn:microsoft.com/office/officeart/2008/layout/LinedList"/>
    <dgm:cxn modelId="{8536A004-4EDC-4DD9-A448-A0BA7EDBD222}" type="presParOf" srcId="{805BD9A2-7BE3-467A-A6E8-13343CA58880}" destId="{0FEEFFF6-B154-4D75-B1BF-518FAF3CD17B}" srcOrd="3" destOrd="0" presId="urn:microsoft.com/office/officeart/2008/layout/LinedList"/>
    <dgm:cxn modelId="{133D8C98-B1C3-486F-A544-0594A7DFE8F3}" type="presParOf" srcId="{0FEEFFF6-B154-4D75-B1BF-518FAF3CD17B}" destId="{3C500740-F491-44B1-8358-ADABCD723CC3}" srcOrd="0" destOrd="0" presId="urn:microsoft.com/office/officeart/2008/layout/LinedList"/>
    <dgm:cxn modelId="{B103B8DB-DAA5-4587-87F0-75104F9BE018}" type="presParOf" srcId="{0FEEFFF6-B154-4D75-B1BF-518FAF3CD17B}" destId="{D3E84E7B-03B3-4CFD-AD6E-F49CEC7BA9C8}" srcOrd="1" destOrd="0" presId="urn:microsoft.com/office/officeart/2008/layout/LinedList"/>
    <dgm:cxn modelId="{E8ABEFBD-6251-4565-8205-2EE9EA3D19D2}" type="presParOf" srcId="{805BD9A2-7BE3-467A-A6E8-13343CA58880}" destId="{BFBC4EAF-44EB-462A-A082-4B951B3F8102}" srcOrd="4" destOrd="0" presId="urn:microsoft.com/office/officeart/2008/layout/LinedList"/>
    <dgm:cxn modelId="{6C2854E8-121D-49AE-A5A7-81CFB527D1FB}" type="presParOf" srcId="{805BD9A2-7BE3-467A-A6E8-13343CA58880}" destId="{C5862B62-C4A0-42C8-8DD5-059CAF2F62CB}" srcOrd="5" destOrd="0" presId="urn:microsoft.com/office/officeart/2008/layout/LinedList"/>
    <dgm:cxn modelId="{8D315DE1-3E70-4335-A26D-D70CF7D3E38F}" type="presParOf" srcId="{C5862B62-C4A0-42C8-8DD5-059CAF2F62CB}" destId="{6C91EA3F-3EDE-49C0-A031-0176BA1709D2}" srcOrd="0" destOrd="0" presId="urn:microsoft.com/office/officeart/2008/layout/LinedList"/>
    <dgm:cxn modelId="{A0D428C1-45D0-4850-A989-504C3248A7CF}" type="presParOf" srcId="{C5862B62-C4A0-42C8-8DD5-059CAF2F62CB}" destId="{0331D0C6-CBFA-4EA6-85BE-E5EBC58D04CD}" srcOrd="1" destOrd="0" presId="urn:microsoft.com/office/officeart/2008/layout/LinedList"/>
    <dgm:cxn modelId="{D051D578-0F5A-4926-B951-0541CC145D7D}" type="presParOf" srcId="{805BD9A2-7BE3-467A-A6E8-13343CA58880}" destId="{FFE43ADA-7F63-429D-A481-0E159A217DB1}" srcOrd="6" destOrd="0" presId="urn:microsoft.com/office/officeart/2008/layout/LinedList"/>
    <dgm:cxn modelId="{56501F2E-B351-4CD0-B44B-85F064CD9B04}" type="presParOf" srcId="{805BD9A2-7BE3-467A-A6E8-13343CA58880}" destId="{1E681E5E-A3B5-4AFF-9878-11F8BD4910AD}" srcOrd="7" destOrd="0" presId="urn:microsoft.com/office/officeart/2008/layout/LinedList"/>
    <dgm:cxn modelId="{3B3F8D3D-AF23-4476-99EB-42477150BDB2}" type="presParOf" srcId="{1E681E5E-A3B5-4AFF-9878-11F8BD4910AD}" destId="{2D68C458-8A72-447C-A184-1E27B07E060A}" srcOrd="0" destOrd="0" presId="urn:microsoft.com/office/officeart/2008/layout/LinedList"/>
    <dgm:cxn modelId="{39CEF8F2-DD39-4EF8-8EA9-1ACA6D91BB01}" type="presParOf" srcId="{1E681E5E-A3B5-4AFF-9878-11F8BD4910AD}" destId="{1CBB554E-9FCB-4E82-99BE-33F5B4EE4C26}" srcOrd="1" destOrd="0" presId="urn:microsoft.com/office/officeart/2008/layout/LinedList"/>
    <dgm:cxn modelId="{A2DA357C-9564-45DD-B593-E932D3471360}" type="presParOf" srcId="{805BD9A2-7BE3-467A-A6E8-13343CA58880}" destId="{ED4735B7-BE74-4117-A43A-B8B812D5A0C2}" srcOrd="8" destOrd="0" presId="urn:microsoft.com/office/officeart/2008/layout/LinedList"/>
    <dgm:cxn modelId="{4385E524-B4D8-4BFD-A2CE-BDF31211877B}" type="presParOf" srcId="{805BD9A2-7BE3-467A-A6E8-13343CA58880}" destId="{317ADD04-7065-4FDB-B4B0-9DBF9DBA70BD}" srcOrd="9" destOrd="0" presId="urn:microsoft.com/office/officeart/2008/layout/LinedList"/>
    <dgm:cxn modelId="{F158735C-76BA-413D-8211-C205A8120D19}" type="presParOf" srcId="{317ADD04-7065-4FDB-B4B0-9DBF9DBA70BD}" destId="{A128B87D-D858-490B-89E4-E5BCA7CEF4CC}" srcOrd="0" destOrd="0" presId="urn:microsoft.com/office/officeart/2008/layout/LinedList"/>
    <dgm:cxn modelId="{9D897ACE-06D5-4200-A040-C4880427D734}" type="presParOf" srcId="{317ADD04-7065-4FDB-B4B0-9DBF9DBA70BD}" destId="{B6E66A1A-24C4-4705-8F5F-18E4615CF9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261261A-7D65-4BE6-9FE0-CAE30CD1D5F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782FBDE-BD8D-4D4B-94BE-E0BA9BCCFD4B}">
      <dgm:prSet/>
      <dgm:spPr/>
      <dgm:t>
        <a:bodyPr/>
        <a:lstStyle/>
        <a:p>
          <a:r>
            <a:rPr lang="en-US"/>
            <a:t>Anti-inflammatoires non stéroïdiens</a:t>
          </a:r>
        </a:p>
      </dgm:t>
    </dgm:pt>
    <dgm:pt modelId="{7E43EF6E-2BB9-485A-9DDA-798D9A178627}" type="parTrans" cxnId="{3CE5D4F6-3BED-44A0-B6F9-5B3CDA4A3C0A}">
      <dgm:prSet/>
      <dgm:spPr/>
      <dgm:t>
        <a:bodyPr/>
        <a:lstStyle/>
        <a:p>
          <a:endParaRPr lang="en-US"/>
        </a:p>
      </dgm:t>
    </dgm:pt>
    <dgm:pt modelId="{6F8CFFDB-B4C7-4171-BB0A-693F92FB1DC3}" type="sibTrans" cxnId="{3CE5D4F6-3BED-44A0-B6F9-5B3CDA4A3C0A}">
      <dgm:prSet/>
      <dgm:spPr/>
      <dgm:t>
        <a:bodyPr/>
        <a:lstStyle/>
        <a:p>
          <a:endParaRPr lang="en-US"/>
        </a:p>
      </dgm:t>
    </dgm:pt>
    <dgm:pt modelId="{253FA903-613A-4D85-B1CF-0E42796DB3BD}">
      <dgm:prSet/>
      <dgm:spPr/>
      <dgm:t>
        <a:bodyPr/>
        <a:lstStyle/>
        <a:p>
          <a:r>
            <a:rPr lang="en-US"/>
            <a:t>Certains antibiotiques</a:t>
          </a:r>
        </a:p>
      </dgm:t>
    </dgm:pt>
    <dgm:pt modelId="{3E04FB69-4BB4-40FD-9E73-4BC63DDD6407}" type="parTrans" cxnId="{D4B09461-4720-433E-8B77-81FE9D4BF60C}">
      <dgm:prSet/>
      <dgm:spPr/>
      <dgm:t>
        <a:bodyPr/>
        <a:lstStyle/>
        <a:p>
          <a:endParaRPr lang="en-US"/>
        </a:p>
      </dgm:t>
    </dgm:pt>
    <dgm:pt modelId="{A3D49B93-016B-42E2-BF2D-056074C3F9C6}" type="sibTrans" cxnId="{D4B09461-4720-433E-8B77-81FE9D4BF60C}">
      <dgm:prSet/>
      <dgm:spPr/>
      <dgm:t>
        <a:bodyPr/>
        <a:lstStyle/>
        <a:p>
          <a:endParaRPr lang="en-US"/>
        </a:p>
      </dgm:t>
    </dgm:pt>
    <dgm:pt modelId="{42C7B1D8-1BE6-4561-BCDF-FF87531E958C}">
      <dgm:prSet/>
      <dgm:spPr/>
      <dgm:t>
        <a:bodyPr/>
        <a:lstStyle/>
        <a:p>
          <a:r>
            <a:rPr lang="en-US"/>
            <a:t>Immunosuppresseur : Corticoïdes, methotrexate</a:t>
          </a:r>
        </a:p>
      </dgm:t>
    </dgm:pt>
    <dgm:pt modelId="{21C1F3F3-379F-46CE-B360-743B1AB94840}" type="parTrans" cxnId="{2EBB2640-7CBF-4300-89B8-A239595724F3}">
      <dgm:prSet/>
      <dgm:spPr/>
      <dgm:t>
        <a:bodyPr/>
        <a:lstStyle/>
        <a:p>
          <a:endParaRPr lang="en-US"/>
        </a:p>
      </dgm:t>
    </dgm:pt>
    <dgm:pt modelId="{7B085AB9-9EEC-4AE2-8BEE-49E32451416C}" type="sibTrans" cxnId="{2EBB2640-7CBF-4300-89B8-A239595724F3}">
      <dgm:prSet/>
      <dgm:spPr/>
      <dgm:t>
        <a:bodyPr/>
        <a:lstStyle/>
        <a:p>
          <a:endParaRPr lang="en-US"/>
        </a:p>
      </dgm:t>
    </dgm:pt>
    <dgm:pt modelId="{2281CB60-5C57-41F7-AD3F-0D10B9B5E4D0}">
      <dgm:prSet/>
      <dgm:spPr/>
      <dgm:t>
        <a:bodyPr/>
        <a:lstStyle/>
        <a:p>
          <a:r>
            <a:rPr lang="en-US"/>
            <a:t>Kinésithérapie : mobilité des articulations</a:t>
          </a:r>
        </a:p>
      </dgm:t>
    </dgm:pt>
    <dgm:pt modelId="{BB316357-09F7-4EFC-BF7D-9696F6B0DE03}" type="parTrans" cxnId="{9A9D4891-4EEC-413C-BF64-92D5601FFA54}">
      <dgm:prSet/>
      <dgm:spPr/>
      <dgm:t>
        <a:bodyPr/>
        <a:lstStyle/>
        <a:p>
          <a:endParaRPr lang="en-US"/>
        </a:p>
      </dgm:t>
    </dgm:pt>
    <dgm:pt modelId="{3EA2BCFA-AAE5-45D0-A168-0ABE5D270BF5}" type="sibTrans" cxnId="{9A9D4891-4EEC-413C-BF64-92D5601FFA54}">
      <dgm:prSet/>
      <dgm:spPr/>
      <dgm:t>
        <a:bodyPr/>
        <a:lstStyle/>
        <a:p>
          <a:endParaRPr lang="en-US"/>
        </a:p>
      </dgm:t>
    </dgm:pt>
    <dgm:pt modelId="{352D054C-BC89-4048-A776-27E20A61B686}" type="pres">
      <dgm:prSet presAssocID="{F261261A-7D65-4BE6-9FE0-CAE30CD1D5FC}" presName="vert0" presStyleCnt="0">
        <dgm:presLayoutVars>
          <dgm:dir/>
          <dgm:animOne val="branch"/>
          <dgm:animLvl val="lvl"/>
        </dgm:presLayoutVars>
      </dgm:prSet>
      <dgm:spPr/>
    </dgm:pt>
    <dgm:pt modelId="{E333856E-8ADC-4148-9A69-6CCDE4DE5F91}" type="pres">
      <dgm:prSet presAssocID="{7782FBDE-BD8D-4D4B-94BE-E0BA9BCCFD4B}" presName="thickLine" presStyleLbl="alignNode1" presStyleIdx="0" presStyleCnt="4"/>
      <dgm:spPr/>
    </dgm:pt>
    <dgm:pt modelId="{2EE88ED7-50E7-452F-BCB5-D2B068623953}" type="pres">
      <dgm:prSet presAssocID="{7782FBDE-BD8D-4D4B-94BE-E0BA9BCCFD4B}" presName="horz1" presStyleCnt="0"/>
      <dgm:spPr/>
    </dgm:pt>
    <dgm:pt modelId="{991B4BC9-74F3-4A4E-A34D-AB8F430DC0D7}" type="pres">
      <dgm:prSet presAssocID="{7782FBDE-BD8D-4D4B-94BE-E0BA9BCCFD4B}" presName="tx1" presStyleLbl="revTx" presStyleIdx="0" presStyleCnt="4"/>
      <dgm:spPr/>
    </dgm:pt>
    <dgm:pt modelId="{9F624A21-EFF2-4026-B1B3-78589299553B}" type="pres">
      <dgm:prSet presAssocID="{7782FBDE-BD8D-4D4B-94BE-E0BA9BCCFD4B}" presName="vert1" presStyleCnt="0"/>
      <dgm:spPr/>
    </dgm:pt>
    <dgm:pt modelId="{2C941790-B800-40CA-BA72-30E63A7E67BE}" type="pres">
      <dgm:prSet presAssocID="{253FA903-613A-4D85-B1CF-0E42796DB3BD}" presName="thickLine" presStyleLbl="alignNode1" presStyleIdx="1" presStyleCnt="4"/>
      <dgm:spPr/>
    </dgm:pt>
    <dgm:pt modelId="{5071C3F5-A4D0-4A0A-BF28-D5E4A81F09F9}" type="pres">
      <dgm:prSet presAssocID="{253FA903-613A-4D85-B1CF-0E42796DB3BD}" presName="horz1" presStyleCnt="0"/>
      <dgm:spPr/>
    </dgm:pt>
    <dgm:pt modelId="{8DC65972-103C-4E91-BD21-27575EC21B60}" type="pres">
      <dgm:prSet presAssocID="{253FA903-613A-4D85-B1CF-0E42796DB3BD}" presName="tx1" presStyleLbl="revTx" presStyleIdx="1" presStyleCnt="4"/>
      <dgm:spPr/>
    </dgm:pt>
    <dgm:pt modelId="{BA83F7E3-788E-4D2C-BCC3-E908E8A241F4}" type="pres">
      <dgm:prSet presAssocID="{253FA903-613A-4D85-B1CF-0E42796DB3BD}" presName="vert1" presStyleCnt="0"/>
      <dgm:spPr/>
    </dgm:pt>
    <dgm:pt modelId="{90CD145A-C26B-4064-B82A-3167D5767215}" type="pres">
      <dgm:prSet presAssocID="{42C7B1D8-1BE6-4561-BCDF-FF87531E958C}" presName="thickLine" presStyleLbl="alignNode1" presStyleIdx="2" presStyleCnt="4"/>
      <dgm:spPr/>
    </dgm:pt>
    <dgm:pt modelId="{72AC3D7F-44C8-4787-89B2-B21DD23F19CD}" type="pres">
      <dgm:prSet presAssocID="{42C7B1D8-1BE6-4561-BCDF-FF87531E958C}" presName="horz1" presStyleCnt="0"/>
      <dgm:spPr/>
    </dgm:pt>
    <dgm:pt modelId="{E390A12E-DF0D-4C84-A0B6-F15D065B139C}" type="pres">
      <dgm:prSet presAssocID="{42C7B1D8-1BE6-4561-BCDF-FF87531E958C}" presName="tx1" presStyleLbl="revTx" presStyleIdx="2" presStyleCnt="4"/>
      <dgm:spPr/>
    </dgm:pt>
    <dgm:pt modelId="{D9775345-B712-4DA1-9ADF-D524651DB0D7}" type="pres">
      <dgm:prSet presAssocID="{42C7B1D8-1BE6-4561-BCDF-FF87531E958C}" presName="vert1" presStyleCnt="0"/>
      <dgm:spPr/>
    </dgm:pt>
    <dgm:pt modelId="{809916A6-9E4B-4E2D-BAB2-0DCA7F47F0F0}" type="pres">
      <dgm:prSet presAssocID="{2281CB60-5C57-41F7-AD3F-0D10B9B5E4D0}" presName="thickLine" presStyleLbl="alignNode1" presStyleIdx="3" presStyleCnt="4"/>
      <dgm:spPr/>
    </dgm:pt>
    <dgm:pt modelId="{1E91E682-ADDD-4FE3-83F3-F50E80CD0679}" type="pres">
      <dgm:prSet presAssocID="{2281CB60-5C57-41F7-AD3F-0D10B9B5E4D0}" presName="horz1" presStyleCnt="0"/>
      <dgm:spPr/>
    </dgm:pt>
    <dgm:pt modelId="{5A837066-2092-4C5F-873B-2F02C0EB1D74}" type="pres">
      <dgm:prSet presAssocID="{2281CB60-5C57-41F7-AD3F-0D10B9B5E4D0}" presName="tx1" presStyleLbl="revTx" presStyleIdx="3" presStyleCnt="4"/>
      <dgm:spPr/>
    </dgm:pt>
    <dgm:pt modelId="{0D0DFE3D-C9A0-4C28-BC5C-0CC20996E199}" type="pres">
      <dgm:prSet presAssocID="{2281CB60-5C57-41F7-AD3F-0D10B9B5E4D0}" presName="vert1" presStyleCnt="0"/>
      <dgm:spPr/>
    </dgm:pt>
  </dgm:ptLst>
  <dgm:cxnLst>
    <dgm:cxn modelId="{F74A4014-4867-45F2-AC62-BCDAA0218F6E}" type="presOf" srcId="{2281CB60-5C57-41F7-AD3F-0D10B9B5E4D0}" destId="{5A837066-2092-4C5F-873B-2F02C0EB1D74}" srcOrd="0" destOrd="0" presId="urn:microsoft.com/office/officeart/2008/layout/LinedList"/>
    <dgm:cxn modelId="{971FE129-1F7C-4031-A7BF-DCCAFF668239}" type="presOf" srcId="{7782FBDE-BD8D-4D4B-94BE-E0BA9BCCFD4B}" destId="{991B4BC9-74F3-4A4E-A34D-AB8F430DC0D7}" srcOrd="0" destOrd="0" presId="urn:microsoft.com/office/officeart/2008/layout/LinedList"/>
    <dgm:cxn modelId="{2EBB2640-7CBF-4300-89B8-A239595724F3}" srcId="{F261261A-7D65-4BE6-9FE0-CAE30CD1D5FC}" destId="{42C7B1D8-1BE6-4561-BCDF-FF87531E958C}" srcOrd="2" destOrd="0" parTransId="{21C1F3F3-379F-46CE-B360-743B1AB94840}" sibTransId="{7B085AB9-9EEC-4AE2-8BEE-49E32451416C}"/>
    <dgm:cxn modelId="{D4B09461-4720-433E-8B77-81FE9D4BF60C}" srcId="{F261261A-7D65-4BE6-9FE0-CAE30CD1D5FC}" destId="{253FA903-613A-4D85-B1CF-0E42796DB3BD}" srcOrd="1" destOrd="0" parTransId="{3E04FB69-4BB4-40FD-9E73-4BC63DDD6407}" sibTransId="{A3D49B93-016B-42E2-BF2D-056074C3F9C6}"/>
    <dgm:cxn modelId="{8B697558-ED83-48EF-B31D-C98CE6876712}" type="presOf" srcId="{42C7B1D8-1BE6-4561-BCDF-FF87531E958C}" destId="{E390A12E-DF0D-4C84-A0B6-F15D065B139C}" srcOrd="0" destOrd="0" presId="urn:microsoft.com/office/officeart/2008/layout/LinedList"/>
    <dgm:cxn modelId="{9A9D4891-4EEC-413C-BF64-92D5601FFA54}" srcId="{F261261A-7D65-4BE6-9FE0-CAE30CD1D5FC}" destId="{2281CB60-5C57-41F7-AD3F-0D10B9B5E4D0}" srcOrd="3" destOrd="0" parTransId="{BB316357-09F7-4EFC-BF7D-9696F6B0DE03}" sibTransId="{3EA2BCFA-AAE5-45D0-A168-0ABE5D270BF5}"/>
    <dgm:cxn modelId="{7A40E695-C27C-4930-AC46-357970E1D0BA}" type="presOf" srcId="{F261261A-7D65-4BE6-9FE0-CAE30CD1D5FC}" destId="{352D054C-BC89-4048-A776-27E20A61B686}" srcOrd="0" destOrd="0" presId="urn:microsoft.com/office/officeart/2008/layout/LinedList"/>
    <dgm:cxn modelId="{12E198AA-86C2-4DD6-8A3E-9AC12DB24B99}" type="presOf" srcId="{253FA903-613A-4D85-B1CF-0E42796DB3BD}" destId="{8DC65972-103C-4E91-BD21-27575EC21B60}" srcOrd="0" destOrd="0" presId="urn:microsoft.com/office/officeart/2008/layout/LinedList"/>
    <dgm:cxn modelId="{3CE5D4F6-3BED-44A0-B6F9-5B3CDA4A3C0A}" srcId="{F261261A-7D65-4BE6-9FE0-CAE30CD1D5FC}" destId="{7782FBDE-BD8D-4D4B-94BE-E0BA9BCCFD4B}" srcOrd="0" destOrd="0" parTransId="{7E43EF6E-2BB9-485A-9DDA-798D9A178627}" sibTransId="{6F8CFFDB-B4C7-4171-BB0A-693F92FB1DC3}"/>
    <dgm:cxn modelId="{7A93070A-02EA-4494-A6C0-D339619E0EDA}" type="presParOf" srcId="{352D054C-BC89-4048-A776-27E20A61B686}" destId="{E333856E-8ADC-4148-9A69-6CCDE4DE5F91}" srcOrd="0" destOrd="0" presId="urn:microsoft.com/office/officeart/2008/layout/LinedList"/>
    <dgm:cxn modelId="{F044266B-CE24-4A6F-8CBE-D0C203E9BF82}" type="presParOf" srcId="{352D054C-BC89-4048-A776-27E20A61B686}" destId="{2EE88ED7-50E7-452F-BCB5-D2B068623953}" srcOrd="1" destOrd="0" presId="urn:microsoft.com/office/officeart/2008/layout/LinedList"/>
    <dgm:cxn modelId="{FB6113C9-0982-40D8-95DB-87040ED89731}" type="presParOf" srcId="{2EE88ED7-50E7-452F-BCB5-D2B068623953}" destId="{991B4BC9-74F3-4A4E-A34D-AB8F430DC0D7}" srcOrd="0" destOrd="0" presId="urn:microsoft.com/office/officeart/2008/layout/LinedList"/>
    <dgm:cxn modelId="{B99225E4-8717-4DE4-81B7-1DB182DD667E}" type="presParOf" srcId="{2EE88ED7-50E7-452F-BCB5-D2B068623953}" destId="{9F624A21-EFF2-4026-B1B3-78589299553B}" srcOrd="1" destOrd="0" presId="urn:microsoft.com/office/officeart/2008/layout/LinedList"/>
    <dgm:cxn modelId="{303BF27A-150A-46B1-88AB-5598E0FA38A8}" type="presParOf" srcId="{352D054C-BC89-4048-A776-27E20A61B686}" destId="{2C941790-B800-40CA-BA72-30E63A7E67BE}" srcOrd="2" destOrd="0" presId="urn:microsoft.com/office/officeart/2008/layout/LinedList"/>
    <dgm:cxn modelId="{F4B31EF3-57F2-4445-BE10-7A1B66801C71}" type="presParOf" srcId="{352D054C-BC89-4048-A776-27E20A61B686}" destId="{5071C3F5-A4D0-4A0A-BF28-D5E4A81F09F9}" srcOrd="3" destOrd="0" presId="urn:microsoft.com/office/officeart/2008/layout/LinedList"/>
    <dgm:cxn modelId="{DDF1B71B-8D7D-49C9-8A03-367768DB1B8F}" type="presParOf" srcId="{5071C3F5-A4D0-4A0A-BF28-D5E4A81F09F9}" destId="{8DC65972-103C-4E91-BD21-27575EC21B60}" srcOrd="0" destOrd="0" presId="urn:microsoft.com/office/officeart/2008/layout/LinedList"/>
    <dgm:cxn modelId="{374BB1B3-0FCB-4116-A16C-854F9D12559B}" type="presParOf" srcId="{5071C3F5-A4D0-4A0A-BF28-D5E4A81F09F9}" destId="{BA83F7E3-788E-4D2C-BCC3-E908E8A241F4}" srcOrd="1" destOrd="0" presId="urn:microsoft.com/office/officeart/2008/layout/LinedList"/>
    <dgm:cxn modelId="{38C66B11-D630-408E-A9C6-5538BF5B15EC}" type="presParOf" srcId="{352D054C-BC89-4048-A776-27E20A61B686}" destId="{90CD145A-C26B-4064-B82A-3167D5767215}" srcOrd="4" destOrd="0" presId="urn:microsoft.com/office/officeart/2008/layout/LinedList"/>
    <dgm:cxn modelId="{8DAE6898-B0DE-43F6-A779-5DADEA6510A6}" type="presParOf" srcId="{352D054C-BC89-4048-A776-27E20A61B686}" destId="{72AC3D7F-44C8-4787-89B2-B21DD23F19CD}" srcOrd="5" destOrd="0" presId="urn:microsoft.com/office/officeart/2008/layout/LinedList"/>
    <dgm:cxn modelId="{917D6A52-ACC8-45DC-BBED-389795A095A6}" type="presParOf" srcId="{72AC3D7F-44C8-4787-89B2-B21DD23F19CD}" destId="{E390A12E-DF0D-4C84-A0B6-F15D065B139C}" srcOrd="0" destOrd="0" presId="urn:microsoft.com/office/officeart/2008/layout/LinedList"/>
    <dgm:cxn modelId="{A348F08E-154A-454D-AD2C-D177A56EC0CD}" type="presParOf" srcId="{72AC3D7F-44C8-4787-89B2-B21DD23F19CD}" destId="{D9775345-B712-4DA1-9ADF-D524651DB0D7}" srcOrd="1" destOrd="0" presId="urn:microsoft.com/office/officeart/2008/layout/LinedList"/>
    <dgm:cxn modelId="{CA1FCF63-B16E-4956-8313-4C6FCE38A5D4}" type="presParOf" srcId="{352D054C-BC89-4048-A776-27E20A61B686}" destId="{809916A6-9E4B-4E2D-BAB2-0DCA7F47F0F0}" srcOrd="6" destOrd="0" presId="urn:microsoft.com/office/officeart/2008/layout/LinedList"/>
    <dgm:cxn modelId="{535C2050-11C2-41EB-8211-4D9BEB054B52}" type="presParOf" srcId="{352D054C-BC89-4048-A776-27E20A61B686}" destId="{1E91E682-ADDD-4FE3-83F3-F50E80CD0679}" srcOrd="7" destOrd="0" presId="urn:microsoft.com/office/officeart/2008/layout/LinedList"/>
    <dgm:cxn modelId="{AE4E7589-8833-42A0-9E59-FDB24D9B0CA4}" type="presParOf" srcId="{1E91E682-ADDD-4FE3-83F3-F50E80CD0679}" destId="{5A837066-2092-4C5F-873B-2F02C0EB1D74}" srcOrd="0" destOrd="0" presId="urn:microsoft.com/office/officeart/2008/layout/LinedList"/>
    <dgm:cxn modelId="{B35F1AE5-A8CF-4214-811B-256A27EA1EE8}" type="presParOf" srcId="{1E91E682-ADDD-4FE3-83F3-F50E80CD0679}" destId="{0D0DFE3D-C9A0-4C28-BC5C-0CC20996E1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CD3CC2-53D9-449B-AAAE-FBB4A5A51FF4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90C93D1-E9CC-4255-8EBB-DE56F65CA497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Plus</a:t>
          </a:r>
          <a:r>
            <a:rPr lang="en-US" dirty="0"/>
            <a:t> </a:t>
          </a:r>
          <a:r>
            <a:rPr lang="en-US" dirty="0" err="1"/>
            <a:t>fréquente</a:t>
          </a:r>
          <a:r>
            <a:rPr lang="en-US" dirty="0"/>
            <a:t> chez les hommes que chez les femmes.</a:t>
          </a:r>
        </a:p>
      </dgm:t>
    </dgm:pt>
    <dgm:pt modelId="{2BE175B3-5950-4CFA-B206-5FF00C5120A9}" type="parTrans" cxnId="{FE961130-6633-4CDB-98BC-7ABE4144EE87}">
      <dgm:prSet/>
      <dgm:spPr/>
      <dgm:t>
        <a:bodyPr/>
        <a:lstStyle/>
        <a:p>
          <a:endParaRPr lang="en-US"/>
        </a:p>
      </dgm:t>
    </dgm:pt>
    <dgm:pt modelId="{BD274A3F-1368-446C-9898-D4AB573707F2}" type="sibTrans" cxnId="{FE961130-6633-4CDB-98BC-7ABE4144EE87}">
      <dgm:prSet/>
      <dgm:spPr/>
      <dgm:t>
        <a:bodyPr/>
        <a:lstStyle/>
        <a:p>
          <a:endParaRPr lang="en-US"/>
        </a:p>
      </dgm:t>
    </dgm:pt>
    <dgm:pt modelId="{5CA8E080-00B3-4489-97CF-B3A7870C998E}">
      <dgm:prSet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Vers</a:t>
          </a:r>
          <a:r>
            <a:rPr lang="en-US" dirty="0">
              <a:latin typeface="Calibri Light" panose="020F0302020204030204"/>
            </a:rPr>
            <a:t> 50 ans</a:t>
          </a:r>
          <a:r>
            <a:rPr lang="en-US" dirty="0"/>
            <a:t> chez les hommes et après la </a:t>
          </a:r>
          <a:r>
            <a:rPr lang="en-US" dirty="0" err="1"/>
            <a:t>ménopause</a:t>
          </a:r>
          <a:r>
            <a:rPr lang="en-US" dirty="0"/>
            <a:t> chez les femmes. </a:t>
          </a:r>
        </a:p>
      </dgm:t>
    </dgm:pt>
    <dgm:pt modelId="{6D6A148A-F422-4530-B0D8-503CCA20B079}" type="parTrans" cxnId="{0D415121-F77B-4FB5-B924-A0B22D968FE9}">
      <dgm:prSet/>
      <dgm:spPr/>
      <dgm:t>
        <a:bodyPr/>
        <a:lstStyle/>
        <a:p>
          <a:endParaRPr lang="en-US"/>
        </a:p>
      </dgm:t>
    </dgm:pt>
    <dgm:pt modelId="{5C91AAC1-E596-41CF-973D-0A118DB2EA20}" type="sibTrans" cxnId="{0D415121-F77B-4FB5-B924-A0B22D968FE9}">
      <dgm:prSet/>
      <dgm:spPr/>
      <dgm:t>
        <a:bodyPr/>
        <a:lstStyle/>
        <a:p>
          <a:endParaRPr lang="en-US"/>
        </a:p>
      </dgm:t>
    </dgm:pt>
    <dgm:pt modelId="{112D91ED-7593-4739-9E48-2F586694F994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Causée</a:t>
          </a:r>
          <a:r>
            <a:rPr lang="en-US" dirty="0"/>
            <a:t> par </a:t>
          </a:r>
          <a:r>
            <a:rPr lang="en-US" dirty="0" err="1"/>
            <a:t>une</a:t>
          </a:r>
          <a:r>
            <a:rPr lang="en-US" dirty="0"/>
            <a:t> </a:t>
          </a:r>
          <a:r>
            <a:rPr lang="en-US" dirty="0" err="1"/>
            <a:t>élévation</a:t>
          </a:r>
          <a:r>
            <a:rPr lang="en-US" dirty="0"/>
            <a:t> des </a:t>
          </a:r>
          <a:r>
            <a:rPr lang="en-US" dirty="0" err="1"/>
            <a:t>taux</a:t>
          </a:r>
          <a:r>
            <a:rPr lang="en-US" dirty="0"/>
            <a:t> </a:t>
          </a:r>
          <a:r>
            <a:rPr lang="en-US" dirty="0" err="1"/>
            <a:t>sanguins</a:t>
          </a:r>
          <a:r>
            <a:rPr lang="en-US" dirty="0"/>
            <a:t> </a:t>
          </a:r>
          <a:r>
            <a:rPr lang="en-US" dirty="0" err="1"/>
            <a:t>d’acide</a:t>
          </a:r>
          <a:r>
            <a:rPr lang="en-US" dirty="0"/>
            <a:t> </a:t>
          </a:r>
          <a:r>
            <a:rPr lang="en-US" dirty="0" err="1"/>
            <a:t>urique</a:t>
          </a:r>
          <a:r>
            <a:rPr lang="en-US" dirty="0"/>
            <a:t> (</a:t>
          </a:r>
          <a:r>
            <a:rPr lang="en-US" dirty="0" err="1"/>
            <a:t>hyperuricémie</a:t>
          </a:r>
          <a:r>
            <a:rPr lang="en-US" dirty="0"/>
            <a:t>)</a:t>
          </a:r>
        </a:p>
      </dgm:t>
    </dgm:pt>
    <dgm:pt modelId="{0434B090-3476-4589-BCB9-46C9C0F7AA8A}" type="parTrans" cxnId="{08E2C42D-5232-4012-A9C2-D447359769C5}">
      <dgm:prSet/>
      <dgm:spPr/>
      <dgm:t>
        <a:bodyPr/>
        <a:lstStyle/>
        <a:p>
          <a:endParaRPr lang="en-US"/>
        </a:p>
      </dgm:t>
    </dgm:pt>
    <dgm:pt modelId="{F864732A-02D8-4777-9C27-2D843974A1A7}" type="sibTrans" cxnId="{08E2C42D-5232-4012-A9C2-D447359769C5}">
      <dgm:prSet/>
      <dgm:spPr/>
      <dgm:t>
        <a:bodyPr/>
        <a:lstStyle/>
        <a:p>
          <a:endParaRPr lang="en-US"/>
        </a:p>
      </dgm:t>
    </dgm:pt>
    <dgm:pt modelId="{85637CF9-CE49-4F79-9A42-52DF4B13F728}">
      <dgm:prSet/>
      <dgm:spPr/>
      <dgm:t>
        <a:bodyPr/>
        <a:lstStyle/>
        <a:p>
          <a:r>
            <a:rPr lang="en-US" dirty="0"/>
            <a:t>Cause </a:t>
          </a:r>
          <a:r>
            <a:rPr lang="en-US" dirty="0" err="1"/>
            <a:t>héréditaire</a:t>
          </a:r>
        </a:p>
      </dgm:t>
    </dgm:pt>
    <dgm:pt modelId="{AF57DCC4-FD29-4DDE-BD14-86CC9B189369}" type="parTrans" cxnId="{ED472109-AEBD-4F4B-BD05-5358DB1CF3DC}">
      <dgm:prSet/>
      <dgm:spPr/>
      <dgm:t>
        <a:bodyPr/>
        <a:lstStyle/>
        <a:p>
          <a:endParaRPr lang="en-US"/>
        </a:p>
      </dgm:t>
    </dgm:pt>
    <dgm:pt modelId="{D671FB21-50DF-42A6-8722-1D31FC7C737E}" type="sibTrans" cxnId="{ED472109-AEBD-4F4B-BD05-5358DB1CF3DC}">
      <dgm:prSet/>
      <dgm:spPr/>
      <dgm:t>
        <a:bodyPr/>
        <a:lstStyle/>
        <a:p>
          <a:endParaRPr lang="en-US"/>
        </a:p>
      </dgm:t>
    </dgm:pt>
    <dgm:pt modelId="{6BC70B7B-160C-464C-AEDA-8B574E77A01C}">
      <dgm:prSet/>
      <dgm:spPr/>
      <dgm:t>
        <a:bodyPr/>
        <a:lstStyle/>
        <a:p>
          <a:r>
            <a:rPr lang="en-US" dirty="0"/>
            <a:t>Syndrome </a:t>
          </a:r>
          <a:r>
            <a:rPr lang="en-US" dirty="0" err="1"/>
            <a:t>métabolique</a:t>
          </a:r>
        </a:p>
      </dgm:t>
    </dgm:pt>
    <dgm:pt modelId="{029AEF84-474B-4763-9398-A5EF83AF94D1}" type="parTrans" cxnId="{35E80929-73C3-4615-933F-940FF153B781}">
      <dgm:prSet/>
      <dgm:spPr/>
      <dgm:t>
        <a:bodyPr/>
        <a:lstStyle/>
        <a:p>
          <a:endParaRPr lang="en-US"/>
        </a:p>
      </dgm:t>
    </dgm:pt>
    <dgm:pt modelId="{CB211FF9-0CC9-4C8A-8ACC-5AA65EAC5161}" type="sibTrans" cxnId="{35E80929-73C3-4615-933F-940FF153B781}">
      <dgm:prSet/>
      <dgm:spPr/>
      <dgm:t>
        <a:bodyPr/>
        <a:lstStyle/>
        <a:p>
          <a:endParaRPr lang="en-US"/>
        </a:p>
      </dgm:t>
    </dgm:pt>
    <dgm:pt modelId="{D7C048A4-62F7-4E1E-A7BE-347788A6AB28}" type="pres">
      <dgm:prSet presAssocID="{D4CD3CC2-53D9-449B-AAAE-FBB4A5A51FF4}" presName="Name0" presStyleCnt="0">
        <dgm:presLayoutVars>
          <dgm:dir/>
          <dgm:animLvl val="lvl"/>
          <dgm:resizeHandles val="exact"/>
        </dgm:presLayoutVars>
      </dgm:prSet>
      <dgm:spPr/>
    </dgm:pt>
    <dgm:pt modelId="{8CC32A45-9695-4C80-9788-F37D9B180E16}" type="pres">
      <dgm:prSet presAssocID="{390C93D1-E9CC-4255-8EBB-DE56F65CA497}" presName="linNode" presStyleCnt="0"/>
      <dgm:spPr/>
    </dgm:pt>
    <dgm:pt modelId="{C7E10C79-D001-44E9-A41C-4BC87373D879}" type="pres">
      <dgm:prSet presAssocID="{390C93D1-E9CC-4255-8EBB-DE56F65CA49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63AADF4-5A21-4688-80A9-DF6B4E170DCA}" type="pres">
      <dgm:prSet presAssocID="{BD274A3F-1368-446C-9898-D4AB573707F2}" presName="sp" presStyleCnt="0"/>
      <dgm:spPr/>
    </dgm:pt>
    <dgm:pt modelId="{78BD88BF-8A86-48A7-B7BF-4A75313AFAD8}" type="pres">
      <dgm:prSet presAssocID="{5CA8E080-00B3-4489-97CF-B3A7870C998E}" presName="linNode" presStyleCnt="0"/>
      <dgm:spPr/>
    </dgm:pt>
    <dgm:pt modelId="{D1E284BF-E55D-4347-86AD-2E9E83CE6A13}" type="pres">
      <dgm:prSet presAssocID="{5CA8E080-00B3-4489-97CF-B3A7870C998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D5DC289-D2D9-4666-A2A1-89D49A2CC4AA}" type="pres">
      <dgm:prSet presAssocID="{5C91AAC1-E596-41CF-973D-0A118DB2EA20}" presName="sp" presStyleCnt="0"/>
      <dgm:spPr/>
    </dgm:pt>
    <dgm:pt modelId="{997B6BA8-5214-466C-9DE4-515F7D8E5C97}" type="pres">
      <dgm:prSet presAssocID="{112D91ED-7593-4739-9E48-2F586694F994}" presName="linNode" presStyleCnt="0"/>
      <dgm:spPr/>
    </dgm:pt>
    <dgm:pt modelId="{63B9C45B-5B63-4498-AD7D-0422EF760EFC}" type="pres">
      <dgm:prSet presAssocID="{112D91ED-7593-4739-9E48-2F586694F99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8E4686A-7449-4E7A-B5FB-E6C6AE66B767}" type="pres">
      <dgm:prSet presAssocID="{112D91ED-7593-4739-9E48-2F586694F99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45F3D707-AC45-4B21-9801-55984497794C}" type="presOf" srcId="{112D91ED-7593-4739-9E48-2F586694F994}" destId="{63B9C45B-5B63-4498-AD7D-0422EF760EFC}" srcOrd="0" destOrd="0" presId="urn:microsoft.com/office/officeart/2005/8/layout/vList5"/>
    <dgm:cxn modelId="{ED472109-AEBD-4F4B-BD05-5358DB1CF3DC}" srcId="{112D91ED-7593-4739-9E48-2F586694F994}" destId="{85637CF9-CE49-4F79-9A42-52DF4B13F728}" srcOrd="0" destOrd="0" parTransId="{AF57DCC4-FD29-4DDE-BD14-86CC9B189369}" sibTransId="{D671FB21-50DF-42A6-8722-1D31FC7C737E}"/>
    <dgm:cxn modelId="{0D415121-F77B-4FB5-B924-A0B22D968FE9}" srcId="{D4CD3CC2-53D9-449B-AAAE-FBB4A5A51FF4}" destId="{5CA8E080-00B3-4489-97CF-B3A7870C998E}" srcOrd="1" destOrd="0" parTransId="{6D6A148A-F422-4530-B0D8-503CCA20B079}" sibTransId="{5C91AAC1-E596-41CF-973D-0A118DB2EA20}"/>
    <dgm:cxn modelId="{35E80929-73C3-4615-933F-940FF153B781}" srcId="{112D91ED-7593-4739-9E48-2F586694F994}" destId="{6BC70B7B-160C-464C-AEDA-8B574E77A01C}" srcOrd="1" destOrd="0" parTransId="{029AEF84-474B-4763-9398-A5EF83AF94D1}" sibTransId="{CB211FF9-0CC9-4C8A-8ACC-5AA65EAC5161}"/>
    <dgm:cxn modelId="{F3A35E2A-95CA-4038-8077-6F381418A5A0}" type="presOf" srcId="{6BC70B7B-160C-464C-AEDA-8B574E77A01C}" destId="{F8E4686A-7449-4E7A-B5FB-E6C6AE66B767}" srcOrd="0" destOrd="1" presId="urn:microsoft.com/office/officeart/2005/8/layout/vList5"/>
    <dgm:cxn modelId="{08E2C42D-5232-4012-A9C2-D447359769C5}" srcId="{D4CD3CC2-53D9-449B-AAAE-FBB4A5A51FF4}" destId="{112D91ED-7593-4739-9E48-2F586694F994}" srcOrd="2" destOrd="0" parTransId="{0434B090-3476-4589-BCB9-46C9C0F7AA8A}" sibTransId="{F864732A-02D8-4777-9C27-2D843974A1A7}"/>
    <dgm:cxn modelId="{FE961130-6633-4CDB-98BC-7ABE4144EE87}" srcId="{D4CD3CC2-53D9-449B-AAAE-FBB4A5A51FF4}" destId="{390C93D1-E9CC-4255-8EBB-DE56F65CA497}" srcOrd="0" destOrd="0" parTransId="{2BE175B3-5950-4CFA-B206-5FF00C5120A9}" sibTransId="{BD274A3F-1368-446C-9898-D4AB573707F2}"/>
    <dgm:cxn modelId="{B60BCA7F-B574-48CC-8368-142AB417903C}" type="presOf" srcId="{5CA8E080-00B3-4489-97CF-B3A7870C998E}" destId="{D1E284BF-E55D-4347-86AD-2E9E83CE6A13}" srcOrd="0" destOrd="0" presId="urn:microsoft.com/office/officeart/2005/8/layout/vList5"/>
    <dgm:cxn modelId="{7F6F22BC-15B9-4C67-98D2-90DCA7F814CF}" type="presOf" srcId="{390C93D1-E9CC-4255-8EBB-DE56F65CA497}" destId="{C7E10C79-D001-44E9-A41C-4BC87373D879}" srcOrd="0" destOrd="0" presId="urn:microsoft.com/office/officeart/2005/8/layout/vList5"/>
    <dgm:cxn modelId="{0FA24DC0-78B4-4A82-873F-BA2654859F7E}" type="presOf" srcId="{85637CF9-CE49-4F79-9A42-52DF4B13F728}" destId="{F8E4686A-7449-4E7A-B5FB-E6C6AE66B767}" srcOrd="0" destOrd="0" presId="urn:microsoft.com/office/officeart/2005/8/layout/vList5"/>
    <dgm:cxn modelId="{FC701EEE-C0C7-4BD7-92EC-628C92F99198}" type="presOf" srcId="{D4CD3CC2-53D9-449B-AAAE-FBB4A5A51FF4}" destId="{D7C048A4-62F7-4E1E-A7BE-347788A6AB28}" srcOrd="0" destOrd="0" presId="urn:microsoft.com/office/officeart/2005/8/layout/vList5"/>
    <dgm:cxn modelId="{19E65AE1-94E0-44EC-83E3-D0C1612DF019}" type="presParOf" srcId="{D7C048A4-62F7-4E1E-A7BE-347788A6AB28}" destId="{8CC32A45-9695-4C80-9788-F37D9B180E16}" srcOrd="0" destOrd="0" presId="urn:microsoft.com/office/officeart/2005/8/layout/vList5"/>
    <dgm:cxn modelId="{A6A56C14-8309-433A-BCB2-BAEE87A94BCE}" type="presParOf" srcId="{8CC32A45-9695-4C80-9788-F37D9B180E16}" destId="{C7E10C79-D001-44E9-A41C-4BC87373D879}" srcOrd="0" destOrd="0" presId="urn:microsoft.com/office/officeart/2005/8/layout/vList5"/>
    <dgm:cxn modelId="{1A7ED600-4C3C-47A3-9580-9E3348ABE38E}" type="presParOf" srcId="{D7C048A4-62F7-4E1E-A7BE-347788A6AB28}" destId="{F63AADF4-5A21-4688-80A9-DF6B4E170DCA}" srcOrd="1" destOrd="0" presId="urn:microsoft.com/office/officeart/2005/8/layout/vList5"/>
    <dgm:cxn modelId="{2BD17806-8F9E-4FE1-AEE6-4A4037117DF1}" type="presParOf" srcId="{D7C048A4-62F7-4E1E-A7BE-347788A6AB28}" destId="{78BD88BF-8A86-48A7-B7BF-4A75313AFAD8}" srcOrd="2" destOrd="0" presId="urn:microsoft.com/office/officeart/2005/8/layout/vList5"/>
    <dgm:cxn modelId="{6CE3A385-09CC-4E35-8FB2-9C74D90D6614}" type="presParOf" srcId="{78BD88BF-8A86-48A7-B7BF-4A75313AFAD8}" destId="{D1E284BF-E55D-4347-86AD-2E9E83CE6A13}" srcOrd="0" destOrd="0" presId="urn:microsoft.com/office/officeart/2005/8/layout/vList5"/>
    <dgm:cxn modelId="{5831BACC-906E-46E2-B644-D1AA88ACE524}" type="presParOf" srcId="{D7C048A4-62F7-4E1E-A7BE-347788A6AB28}" destId="{1D5DC289-D2D9-4666-A2A1-89D49A2CC4AA}" srcOrd="3" destOrd="0" presId="urn:microsoft.com/office/officeart/2005/8/layout/vList5"/>
    <dgm:cxn modelId="{63651821-5C15-4E68-ACC3-77E6499648F6}" type="presParOf" srcId="{D7C048A4-62F7-4E1E-A7BE-347788A6AB28}" destId="{997B6BA8-5214-466C-9DE4-515F7D8E5C97}" srcOrd="4" destOrd="0" presId="urn:microsoft.com/office/officeart/2005/8/layout/vList5"/>
    <dgm:cxn modelId="{91FDC969-FBC0-4813-860D-B88DD791DB32}" type="presParOf" srcId="{997B6BA8-5214-466C-9DE4-515F7D8E5C97}" destId="{63B9C45B-5B63-4498-AD7D-0422EF760EFC}" srcOrd="0" destOrd="0" presId="urn:microsoft.com/office/officeart/2005/8/layout/vList5"/>
    <dgm:cxn modelId="{E94A0B2F-27F5-4EFC-9898-19C2C89EE343}" type="presParOf" srcId="{997B6BA8-5214-466C-9DE4-515F7D8E5C97}" destId="{F8E4686A-7449-4E7A-B5FB-E6C6AE66B7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E45153F-CD41-4866-8373-AD61856FD33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2363BC5-5C39-4F25-8587-937767736A8A}">
      <dgm:prSet/>
      <dgm:spPr/>
      <dgm:t>
        <a:bodyPr/>
        <a:lstStyle/>
        <a:p>
          <a:r>
            <a:rPr lang="en-US"/>
            <a:t>Les cristaux s’accumulent dans le liquide et le cartilage des articulations et entraînent une inflammation et des lésions des tissus à des degrés divers.</a:t>
          </a:r>
        </a:p>
      </dgm:t>
    </dgm:pt>
    <dgm:pt modelId="{062984C0-5D88-4803-AA26-0192E3EE9E86}" type="parTrans" cxnId="{A526A63F-0D97-41FC-8C7B-AC6FD604833A}">
      <dgm:prSet/>
      <dgm:spPr/>
      <dgm:t>
        <a:bodyPr/>
        <a:lstStyle/>
        <a:p>
          <a:endParaRPr lang="en-US"/>
        </a:p>
      </dgm:t>
    </dgm:pt>
    <dgm:pt modelId="{8755D338-9B9A-4A83-A05B-B451A85AA175}" type="sibTrans" cxnId="{A526A63F-0D97-41FC-8C7B-AC6FD604833A}">
      <dgm:prSet/>
      <dgm:spPr/>
      <dgm:t>
        <a:bodyPr/>
        <a:lstStyle/>
        <a:p>
          <a:endParaRPr lang="en-US"/>
        </a:p>
      </dgm:t>
    </dgm:pt>
    <dgm:pt modelId="{A7D920B7-7D23-4B00-9C65-D96237BDC1F1}">
      <dgm:prSet/>
      <dgm:spPr/>
      <dgm:t>
        <a:bodyPr/>
        <a:lstStyle/>
        <a:p>
          <a:r>
            <a:rPr lang="en-US"/>
            <a:t>Le diagnostic est confirmé en détectant des cristaux de pyrophosphate de calcium dans le liquide articulaire.</a:t>
          </a:r>
        </a:p>
      </dgm:t>
    </dgm:pt>
    <dgm:pt modelId="{1888B35E-FDB7-42DB-A3C1-A1DE9D16F0DA}" type="parTrans" cxnId="{9E31BEAF-A095-4F6B-8F7D-A55EC8CCC922}">
      <dgm:prSet/>
      <dgm:spPr/>
      <dgm:t>
        <a:bodyPr/>
        <a:lstStyle/>
        <a:p>
          <a:endParaRPr lang="en-US"/>
        </a:p>
      </dgm:t>
    </dgm:pt>
    <dgm:pt modelId="{B12CB45E-2E30-47FE-BF51-07DB467643A9}" type="sibTrans" cxnId="{9E31BEAF-A095-4F6B-8F7D-A55EC8CCC922}">
      <dgm:prSet/>
      <dgm:spPr/>
      <dgm:t>
        <a:bodyPr/>
        <a:lstStyle/>
        <a:p>
          <a:endParaRPr lang="en-US"/>
        </a:p>
      </dgm:t>
    </dgm:pt>
    <dgm:pt modelId="{FF1D970D-F83B-43EF-8E33-6E50C2B4DC01}">
      <dgm:prSet/>
      <dgm:spPr/>
      <dgm:t>
        <a:bodyPr/>
        <a:lstStyle/>
        <a:p>
          <a:r>
            <a:rPr lang="en-US"/>
            <a:t>L’arthrite à pyrophosphate de calcium se développe généralement chez des personnes âgées et affecte les hommes et les femmes de manière égale.</a:t>
          </a:r>
        </a:p>
      </dgm:t>
    </dgm:pt>
    <dgm:pt modelId="{87408EB6-9EB8-41B8-9524-63C12E36230E}" type="parTrans" cxnId="{909BA1C6-7758-455D-9B41-D2EC31174663}">
      <dgm:prSet/>
      <dgm:spPr/>
      <dgm:t>
        <a:bodyPr/>
        <a:lstStyle/>
        <a:p>
          <a:endParaRPr lang="en-US"/>
        </a:p>
      </dgm:t>
    </dgm:pt>
    <dgm:pt modelId="{99EFD77D-020D-4102-A20E-1BECEF292EB7}" type="sibTrans" cxnId="{909BA1C6-7758-455D-9B41-D2EC31174663}">
      <dgm:prSet/>
      <dgm:spPr/>
      <dgm:t>
        <a:bodyPr/>
        <a:lstStyle/>
        <a:p>
          <a:endParaRPr lang="en-US"/>
        </a:p>
      </dgm:t>
    </dgm:pt>
    <dgm:pt modelId="{C067356A-BCF6-4409-BAC0-FC07EBD4A84B}" type="pres">
      <dgm:prSet presAssocID="{5E45153F-CD41-4866-8373-AD61856FD33E}" presName="vert0" presStyleCnt="0">
        <dgm:presLayoutVars>
          <dgm:dir/>
          <dgm:animOne val="branch"/>
          <dgm:animLvl val="lvl"/>
        </dgm:presLayoutVars>
      </dgm:prSet>
      <dgm:spPr/>
    </dgm:pt>
    <dgm:pt modelId="{3E543096-C9A7-412C-8643-2A45D01198C7}" type="pres">
      <dgm:prSet presAssocID="{D2363BC5-5C39-4F25-8587-937767736A8A}" presName="thickLine" presStyleLbl="alignNode1" presStyleIdx="0" presStyleCnt="3"/>
      <dgm:spPr/>
    </dgm:pt>
    <dgm:pt modelId="{0C20412A-97DC-43DE-9456-EED6F6E862D6}" type="pres">
      <dgm:prSet presAssocID="{D2363BC5-5C39-4F25-8587-937767736A8A}" presName="horz1" presStyleCnt="0"/>
      <dgm:spPr/>
    </dgm:pt>
    <dgm:pt modelId="{F2148029-AD6D-434F-B23F-11E2BE6EFD2E}" type="pres">
      <dgm:prSet presAssocID="{D2363BC5-5C39-4F25-8587-937767736A8A}" presName="tx1" presStyleLbl="revTx" presStyleIdx="0" presStyleCnt="3"/>
      <dgm:spPr/>
    </dgm:pt>
    <dgm:pt modelId="{858CCF98-3A2D-489D-B32E-43F83F996E91}" type="pres">
      <dgm:prSet presAssocID="{D2363BC5-5C39-4F25-8587-937767736A8A}" presName="vert1" presStyleCnt="0"/>
      <dgm:spPr/>
    </dgm:pt>
    <dgm:pt modelId="{89265DFA-C9CB-4AB1-A54C-87DA1E875ACA}" type="pres">
      <dgm:prSet presAssocID="{A7D920B7-7D23-4B00-9C65-D96237BDC1F1}" presName="thickLine" presStyleLbl="alignNode1" presStyleIdx="1" presStyleCnt="3"/>
      <dgm:spPr/>
    </dgm:pt>
    <dgm:pt modelId="{5756D9F5-A190-4BC4-B24D-A449CE04A836}" type="pres">
      <dgm:prSet presAssocID="{A7D920B7-7D23-4B00-9C65-D96237BDC1F1}" presName="horz1" presStyleCnt="0"/>
      <dgm:spPr/>
    </dgm:pt>
    <dgm:pt modelId="{DC1ABBDC-4D29-4F84-83FB-3A86E1337A6A}" type="pres">
      <dgm:prSet presAssocID="{A7D920B7-7D23-4B00-9C65-D96237BDC1F1}" presName="tx1" presStyleLbl="revTx" presStyleIdx="1" presStyleCnt="3"/>
      <dgm:spPr/>
    </dgm:pt>
    <dgm:pt modelId="{E2E4FFAE-38A4-4D7C-9C52-1AA2FB2D71D5}" type="pres">
      <dgm:prSet presAssocID="{A7D920B7-7D23-4B00-9C65-D96237BDC1F1}" presName="vert1" presStyleCnt="0"/>
      <dgm:spPr/>
    </dgm:pt>
    <dgm:pt modelId="{31BD2CF4-4D00-45A0-8CE1-D43332A2D79D}" type="pres">
      <dgm:prSet presAssocID="{FF1D970D-F83B-43EF-8E33-6E50C2B4DC01}" presName="thickLine" presStyleLbl="alignNode1" presStyleIdx="2" presStyleCnt="3"/>
      <dgm:spPr/>
    </dgm:pt>
    <dgm:pt modelId="{949A1B9A-E337-4D0E-A6B4-65168C082E1B}" type="pres">
      <dgm:prSet presAssocID="{FF1D970D-F83B-43EF-8E33-6E50C2B4DC01}" presName="horz1" presStyleCnt="0"/>
      <dgm:spPr/>
    </dgm:pt>
    <dgm:pt modelId="{79ADAFAD-F78B-475F-A79D-B40627CA5C13}" type="pres">
      <dgm:prSet presAssocID="{FF1D970D-F83B-43EF-8E33-6E50C2B4DC01}" presName="tx1" presStyleLbl="revTx" presStyleIdx="2" presStyleCnt="3"/>
      <dgm:spPr/>
    </dgm:pt>
    <dgm:pt modelId="{C8C3FB6F-4E3C-436F-A7F3-4155B2AD6334}" type="pres">
      <dgm:prSet presAssocID="{FF1D970D-F83B-43EF-8E33-6E50C2B4DC01}" presName="vert1" presStyleCnt="0"/>
      <dgm:spPr/>
    </dgm:pt>
  </dgm:ptLst>
  <dgm:cxnLst>
    <dgm:cxn modelId="{19C13916-8DC5-45D0-B6B6-4F84B5EE993D}" type="presOf" srcId="{5E45153F-CD41-4866-8373-AD61856FD33E}" destId="{C067356A-BCF6-4409-BAC0-FC07EBD4A84B}" srcOrd="0" destOrd="0" presId="urn:microsoft.com/office/officeart/2008/layout/LinedList"/>
    <dgm:cxn modelId="{369AD528-27D7-48C0-95B0-D266FE3A11FA}" type="presOf" srcId="{A7D920B7-7D23-4B00-9C65-D96237BDC1F1}" destId="{DC1ABBDC-4D29-4F84-83FB-3A86E1337A6A}" srcOrd="0" destOrd="0" presId="urn:microsoft.com/office/officeart/2008/layout/LinedList"/>
    <dgm:cxn modelId="{A526A63F-0D97-41FC-8C7B-AC6FD604833A}" srcId="{5E45153F-CD41-4866-8373-AD61856FD33E}" destId="{D2363BC5-5C39-4F25-8587-937767736A8A}" srcOrd="0" destOrd="0" parTransId="{062984C0-5D88-4803-AA26-0192E3EE9E86}" sibTransId="{8755D338-9B9A-4A83-A05B-B451A85AA175}"/>
    <dgm:cxn modelId="{752C1D58-6C01-4C48-BAE7-CC24A5CE96D9}" type="presOf" srcId="{FF1D970D-F83B-43EF-8E33-6E50C2B4DC01}" destId="{79ADAFAD-F78B-475F-A79D-B40627CA5C13}" srcOrd="0" destOrd="0" presId="urn:microsoft.com/office/officeart/2008/layout/LinedList"/>
    <dgm:cxn modelId="{9E31BEAF-A095-4F6B-8F7D-A55EC8CCC922}" srcId="{5E45153F-CD41-4866-8373-AD61856FD33E}" destId="{A7D920B7-7D23-4B00-9C65-D96237BDC1F1}" srcOrd="1" destOrd="0" parTransId="{1888B35E-FDB7-42DB-A3C1-A1DE9D16F0DA}" sibTransId="{B12CB45E-2E30-47FE-BF51-07DB467643A9}"/>
    <dgm:cxn modelId="{68E021B3-C6ED-4B8A-8A63-926659EBEE6A}" type="presOf" srcId="{D2363BC5-5C39-4F25-8587-937767736A8A}" destId="{F2148029-AD6D-434F-B23F-11E2BE6EFD2E}" srcOrd="0" destOrd="0" presId="urn:microsoft.com/office/officeart/2008/layout/LinedList"/>
    <dgm:cxn modelId="{909BA1C6-7758-455D-9B41-D2EC31174663}" srcId="{5E45153F-CD41-4866-8373-AD61856FD33E}" destId="{FF1D970D-F83B-43EF-8E33-6E50C2B4DC01}" srcOrd="2" destOrd="0" parTransId="{87408EB6-9EB8-41B8-9524-63C12E36230E}" sibTransId="{99EFD77D-020D-4102-A20E-1BECEF292EB7}"/>
    <dgm:cxn modelId="{7F8B5985-BE5F-422A-B765-C7E9D1F5B4D9}" type="presParOf" srcId="{C067356A-BCF6-4409-BAC0-FC07EBD4A84B}" destId="{3E543096-C9A7-412C-8643-2A45D01198C7}" srcOrd="0" destOrd="0" presId="urn:microsoft.com/office/officeart/2008/layout/LinedList"/>
    <dgm:cxn modelId="{BFF7EE59-9357-48AB-9BD6-C790AEB63543}" type="presParOf" srcId="{C067356A-BCF6-4409-BAC0-FC07EBD4A84B}" destId="{0C20412A-97DC-43DE-9456-EED6F6E862D6}" srcOrd="1" destOrd="0" presId="urn:microsoft.com/office/officeart/2008/layout/LinedList"/>
    <dgm:cxn modelId="{034961C1-5C2B-4237-AFA8-31FF3868CD3E}" type="presParOf" srcId="{0C20412A-97DC-43DE-9456-EED6F6E862D6}" destId="{F2148029-AD6D-434F-B23F-11E2BE6EFD2E}" srcOrd="0" destOrd="0" presId="urn:microsoft.com/office/officeart/2008/layout/LinedList"/>
    <dgm:cxn modelId="{B7CD336E-C033-49E1-999A-AD8E3B0349D5}" type="presParOf" srcId="{0C20412A-97DC-43DE-9456-EED6F6E862D6}" destId="{858CCF98-3A2D-489D-B32E-43F83F996E91}" srcOrd="1" destOrd="0" presId="urn:microsoft.com/office/officeart/2008/layout/LinedList"/>
    <dgm:cxn modelId="{8D3CDF38-2811-4DE4-829A-9F0AC4B6E988}" type="presParOf" srcId="{C067356A-BCF6-4409-BAC0-FC07EBD4A84B}" destId="{89265DFA-C9CB-4AB1-A54C-87DA1E875ACA}" srcOrd="2" destOrd="0" presId="urn:microsoft.com/office/officeart/2008/layout/LinedList"/>
    <dgm:cxn modelId="{36866B62-C4FD-4E9A-82D4-8B9626BB6B32}" type="presParOf" srcId="{C067356A-BCF6-4409-BAC0-FC07EBD4A84B}" destId="{5756D9F5-A190-4BC4-B24D-A449CE04A836}" srcOrd="3" destOrd="0" presId="urn:microsoft.com/office/officeart/2008/layout/LinedList"/>
    <dgm:cxn modelId="{893E2D2C-97C9-47D4-BCBB-3392A954B42A}" type="presParOf" srcId="{5756D9F5-A190-4BC4-B24D-A449CE04A836}" destId="{DC1ABBDC-4D29-4F84-83FB-3A86E1337A6A}" srcOrd="0" destOrd="0" presId="urn:microsoft.com/office/officeart/2008/layout/LinedList"/>
    <dgm:cxn modelId="{38883747-087B-4CD8-B779-04EEA46F187E}" type="presParOf" srcId="{5756D9F5-A190-4BC4-B24D-A449CE04A836}" destId="{E2E4FFAE-38A4-4D7C-9C52-1AA2FB2D71D5}" srcOrd="1" destOrd="0" presId="urn:microsoft.com/office/officeart/2008/layout/LinedList"/>
    <dgm:cxn modelId="{F8D42BB1-851C-40D3-9F72-0858DA9470F5}" type="presParOf" srcId="{C067356A-BCF6-4409-BAC0-FC07EBD4A84B}" destId="{31BD2CF4-4D00-45A0-8CE1-D43332A2D79D}" srcOrd="4" destOrd="0" presId="urn:microsoft.com/office/officeart/2008/layout/LinedList"/>
    <dgm:cxn modelId="{C7341BC4-A0BF-437E-B8B7-C3927A252FF6}" type="presParOf" srcId="{C067356A-BCF6-4409-BAC0-FC07EBD4A84B}" destId="{949A1B9A-E337-4D0E-A6B4-65168C082E1B}" srcOrd="5" destOrd="0" presId="urn:microsoft.com/office/officeart/2008/layout/LinedList"/>
    <dgm:cxn modelId="{7454722E-E37F-483C-87F1-646D422EBE8A}" type="presParOf" srcId="{949A1B9A-E337-4D0E-A6B4-65168C082E1B}" destId="{79ADAFAD-F78B-475F-A79D-B40627CA5C13}" srcOrd="0" destOrd="0" presId="urn:microsoft.com/office/officeart/2008/layout/LinedList"/>
    <dgm:cxn modelId="{0E513025-78FB-4DBF-B405-F4B0063619DA}" type="presParOf" srcId="{949A1B9A-E337-4D0E-A6B4-65168C082E1B}" destId="{C8C3FB6F-4E3C-436F-A7F3-4155B2AD63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1693740-234A-4CE5-8533-59D51555D2B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EF1351-AF58-45C8-BE3B-7A3EF87960D5}">
      <dgm:prSet/>
      <dgm:spPr/>
      <dgm:t>
        <a:bodyPr/>
        <a:lstStyle/>
        <a:p>
          <a:r>
            <a:rPr lang="en-US"/>
            <a:t>Examen microscopique du liquide articulaire</a:t>
          </a:r>
        </a:p>
      </dgm:t>
    </dgm:pt>
    <dgm:pt modelId="{4337250D-1263-4F9F-861C-976B43F0C2A1}" type="parTrans" cxnId="{875EA00F-3FB2-49EB-9A0F-D161EEAD489C}">
      <dgm:prSet/>
      <dgm:spPr/>
      <dgm:t>
        <a:bodyPr/>
        <a:lstStyle/>
        <a:p>
          <a:endParaRPr lang="en-US"/>
        </a:p>
      </dgm:t>
    </dgm:pt>
    <dgm:pt modelId="{970FE613-4FC2-45F5-8BB4-FCC7EAB0F006}" type="sibTrans" cxnId="{875EA00F-3FB2-49EB-9A0F-D161EEAD489C}">
      <dgm:prSet/>
      <dgm:spPr/>
      <dgm:t>
        <a:bodyPr/>
        <a:lstStyle/>
        <a:p>
          <a:endParaRPr lang="en-US"/>
        </a:p>
      </dgm:t>
    </dgm:pt>
    <dgm:pt modelId="{1981CC3E-B8B1-48F7-AB68-27763FCEA677}">
      <dgm:prSet/>
      <dgm:spPr/>
      <dgm:t>
        <a:bodyPr/>
        <a:lstStyle/>
        <a:p>
          <a:r>
            <a:rPr lang="en-US"/>
            <a:t>Parfois radiographie ou échographie</a:t>
          </a:r>
        </a:p>
      </dgm:t>
    </dgm:pt>
    <dgm:pt modelId="{CFFC955B-7DFD-4CD2-9517-8B32A9190085}" type="parTrans" cxnId="{526CEFF2-38AE-4185-BE68-C92657D85589}">
      <dgm:prSet/>
      <dgm:spPr/>
      <dgm:t>
        <a:bodyPr/>
        <a:lstStyle/>
        <a:p>
          <a:endParaRPr lang="en-US"/>
        </a:p>
      </dgm:t>
    </dgm:pt>
    <dgm:pt modelId="{2B9B03C3-FCF5-4800-8014-FC1A8B0146CD}" type="sibTrans" cxnId="{526CEFF2-38AE-4185-BE68-C92657D85589}">
      <dgm:prSet/>
      <dgm:spPr/>
      <dgm:t>
        <a:bodyPr/>
        <a:lstStyle/>
        <a:p>
          <a:endParaRPr lang="en-US"/>
        </a:p>
      </dgm:t>
    </dgm:pt>
    <dgm:pt modelId="{E70BC54A-C32B-4FEC-884E-A4C6AD7E6914}" type="pres">
      <dgm:prSet presAssocID="{A1693740-234A-4CE5-8533-59D51555D2B0}" presName="linear" presStyleCnt="0">
        <dgm:presLayoutVars>
          <dgm:animLvl val="lvl"/>
          <dgm:resizeHandles val="exact"/>
        </dgm:presLayoutVars>
      </dgm:prSet>
      <dgm:spPr/>
    </dgm:pt>
    <dgm:pt modelId="{673CC88B-F8CC-4A3B-9773-2E8C82F508FF}" type="pres">
      <dgm:prSet presAssocID="{23EF1351-AF58-45C8-BE3B-7A3EF87960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4AA8EF0-79FE-46E1-A55F-D9343AA716C0}" type="pres">
      <dgm:prSet presAssocID="{970FE613-4FC2-45F5-8BB4-FCC7EAB0F006}" presName="spacer" presStyleCnt="0"/>
      <dgm:spPr/>
    </dgm:pt>
    <dgm:pt modelId="{54D36FA1-AEF0-4196-A2AC-1FC7A793724A}" type="pres">
      <dgm:prSet presAssocID="{1981CC3E-B8B1-48F7-AB68-27763FCEA67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75EA00F-3FB2-49EB-9A0F-D161EEAD489C}" srcId="{A1693740-234A-4CE5-8533-59D51555D2B0}" destId="{23EF1351-AF58-45C8-BE3B-7A3EF87960D5}" srcOrd="0" destOrd="0" parTransId="{4337250D-1263-4F9F-861C-976B43F0C2A1}" sibTransId="{970FE613-4FC2-45F5-8BB4-FCC7EAB0F006}"/>
    <dgm:cxn modelId="{5F5DB225-832C-43F8-B5A3-BC3EBC898DE1}" type="presOf" srcId="{A1693740-234A-4CE5-8533-59D51555D2B0}" destId="{E70BC54A-C32B-4FEC-884E-A4C6AD7E6914}" srcOrd="0" destOrd="0" presId="urn:microsoft.com/office/officeart/2005/8/layout/vList2"/>
    <dgm:cxn modelId="{384A9C88-2874-4613-AA47-EEF428D42ABE}" type="presOf" srcId="{1981CC3E-B8B1-48F7-AB68-27763FCEA677}" destId="{54D36FA1-AEF0-4196-A2AC-1FC7A793724A}" srcOrd="0" destOrd="0" presId="urn:microsoft.com/office/officeart/2005/8/layout/vList2"/>
    <dgm:cxn modelId="{17CC4FC6-D946-46A6-B626-35914305331F}" type="presOf" srcId="{23EF1351-AF58-45C8-BE3B-7A3EF87960D5}" destId="{673CC88B-F8CC-4A3B-9773-2E8C82F508FF}" srcOrd="0" destOrd="0" presId="urn:microsoft.com/office/officeart/2005/8/layout/vList2"/>
    <dgm:cxn modelId="{526CEFF2-38AE-4185-BE68-C92657D85589}" srcId="{A1693740-234A-4CE5-8533-59D51555D2B0}" destId="{1981CC3E-B8B1-48F7-AB68-27763FCEA677}" srcOrd="1" destOrd="0" parTransId="{CFFC955B-7DFD-4CD2-9517-8B32A9190085}" sibTransId="{2B9B03C3-FCF5-4800-8014-FC1A8B0146CD}"/>
    <dgm:cxn modelId="{D0CEB2D6-7973-446F-B74D-047447CEAEA8}" type="presParOf" srcId="{E70BC54A-C32B-4FEC-884E-A4C6AD7E6914}" destId="{673CC88B-F8CC-4A3B-9773-2E8C82F508FF}" srcOrd="0" destOrd="0" presId="urn:microsoft.com/office/officeart/2005/8/layout/vList2"/>
    <dgm:cxn modelId="{A1E02506-A3FC-4008-A06A-AC0C8B1BD75C}" type="presParOf" srcId="{E70BC54A-C32B-4FEC-884E-A4C6AD7E6914}" destId="{C4AA8EF0-79FE-46E1-A55F-D9343AA716C0}" srcOrd="1" destOrd="0" presId="urn:microsoft.com/office/officeart/2005/8/layout/vList2"/>
    <dgm:cxn modelId="{7BD352D4-07DD-487A-86EC-36624868B3A7}" type="presParOf" srcId="{E70BC54A-C32B-4FEC-884E-A4C6AD7E6914}" destId="{54D36FA1-AEF0-4196-A2AC-1FC7A793724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7A76DE-45A6-45D9-8EF0-F121B707B1C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1DBE04-3CA3-4D12-82C4-191743AD7DFE}">
      <dgm:prSet/>
      <dgm:spPr/>
      <dgm:t>
        <a:bodyPr/>
        <a:lstStyle/>
        <a:p>
          <a:r>
            <a:rPr lang="en-US" dirty="0" err="1"/>
            <a:t>Personnes</a:t>
          </a:r>
          <a:r>
            <a:rPr lang="en-US" dirty="0"/>
            <a:t> </a:t>
          </a:r>
          <a:r>
            <a:rPr lang="en-US" dirty="0" err="1"/>
            <a:t>sollicitant</a:t>
          </a:r>
          <a:r>
            <a:rPr lang="en-US" dirty="0"/>
            <a:t> de manière </a:t>
          </a:r>
          <a:r>
            <a:rPr lang="en-US" dirty="0" err="1"/>
            <a:t>répétée</a:t>
          </a:r>
          <a:r>
            <a:rPr lang="en-US" dirty="0"/>
            <a:t> </a:t>
          </a:r>
          <a:r>
            <a:rPr lang="en-US" dirty="0" err="1"/>
            <a:t>une</a:t>
          </a:r>
          <a:r>
            <a:rPr lang="en-US" dirty="0"/>
            <a:t>/des </a:t>
          </a:r>
          <a:r>
            <a:rPr lang="en-US" dirty="0">
              <a:latin typeface="Calibri Light" panose="020F0302020204030204"/>
            </a:rPr>
            <a:t>articulations</a:t>
          </a:r>
          <a:r>
            <a:rPr lang="en-US" dirty="0"/>
            <a:t> </a:t>
          </a:r>
        </a:p>
      </dgm:t>
    </dgm:pt>
    <dgm:pt modelId="{9057CB0D-3760-4C18-9DB5-8884113215C0}" type="parTrans" cxnId="{439D5660-98AC-4D19-910B-216F261C5079}">
      <dgm:prSet/>
      <dgm:spPr/>
      <dgm:t>
        <a:bodyPr/>
        <a:lstStyle/>
        <a:p>
          <a:endParaRPr lang="en-US"/>
        </a:p>
      </dgm:t>
    </dgm:pt>
    <dgm:pt modelId="{4CE7A3DC-F30B-45E5-8955-8B86EC32BB65}" type="sibTrans" cxnId="{439D5660-98AC-4D19-910B-216F261C5079}">
      <dgm:prSet/>
      <dgm:spPr/>
      <dgm:t>
        <a:bodyPr/>
        <a:lstStyle/>
        <a:p>
          <a:endParaRPr lang="en-US"/>
        </a:p>
      </dgm:t>
    </dgm:pt>
    <dgm:pt modelId="{8A5B3753-B0DE-49B9-9195-A718E8262F49}">
      <dgm:prSet/>
      <dgm:spPr/>
      <dgm:t>
        <a:bodyPr/>
        <a:lstStyle/>
        <a:p>
          <a:r>
            <a:rPr lang="en-US" dirty="0"/>
            <a:t>Ex : </a:t>
          </a:r>
          <a:r>
            <a:rPr lang="en-US" dirty="0" err="1"/>
            <a:t>ouvriers</a:t>
          </a:r>
          <a:r>
            <a:rPr lang="en-US" dirty="0"/>
            <a:t>, les </a:t>
          </a:r>
          <a:r>
            <a:rPr lang="en-US" dirty="0" err="1"/>
            <a:t>agriculteurs</a:t>
          </a:r>
          <a:r>
            <a:rPr lang="en-US" dirty="0"/>
            <a:t>, les </a:t>
          </a:r>
          <a:r>
            <a:rPr lang="en-US" dirty="0" err="1"/>
            <a:t>mineurs</a:t>
          </a:r>
          <a:r>
            <a:rPr lang="en-US" dirty="0"/>
            <a:t> et les </a:t>
          </a:r>
          <a:r>
            <a:rPr lang="en-US" dirty="0" err="1"/>
            <a:t>conducteurs</a:t>
          </a:r>
          <a:r>
            <a:rPr lang="en-US" dirty="0"/>
            <a:t> </a:t>
          </a:r>
          <a:r>
            <a:rPr lang="en-US" dirty="0" err="1"/>
            <a:t>d’autobus</a:t>
          </a:r>
        </a:p>
      </dgm:t>
    </dgm:pt>
    <dgm:pt modelId="{884779E5-1C4D-49F2-AA35-B695073F0D1B}" type="parTrans" cxnId="{8E9B733F-07F1-4C21-9197-B14207348354}">
      <dgm:prSet/>
      <dgm:spPr/>
      <dgm:t>
        <a:bodyPr/>
        <a:lstStyle/>
        <a:p>
          <a:endParaRPr lang="en-US"/>
        </a:p>
      </dgm:t>
    </dgm:pt>
    <dgm:pt modelId="{5D2FE96C-883B-4790-9A56-4AC62141E75F}" type="sibTrans" cxnId="{8E9B733F-07F1-4C21-9197-B14207348354}">
      <dgm:prSet/>
      <dgm:spPr/>
      <dgm:t>
        <a:bodyPr/>
        <a:lstStyle/>
        <a:p>
          <a:endParaRPr lang="en-US"/>
        </a:p>
      </dgm:t>
    </dgm:pt>
    <dgm:pt modelId="{704DFE3B-B8A0-4E45-A89F-6550EAE675A2}">
      <dgm:prSet/>
      <dgm:spPr/>
      <dgm:t>
        <a:bodyPr/>
        <a:lstStyle/>
        <a:p>
          <a:pPr rtl="0"/>
          <a:r>
            <a:rPr lang="en-US" dirty="0"/>
            <a:t>MAIS la course sur </a:t>
          </a:r>
          <a:r>
            <a:rPr lang="en-US" dirty="0" err="1"/>
            <a:t>une</a:t>
          </a:r>
          <a:r>
            <a:rPr lang="en-US" dirty="0"/>
            <a:t> longue distance </a:t>
          </a:r>
          <a:r>
            <a:rPr lang="en-US" dirty="0" err="1"/>
            <a:t>n’augmente</a:t>
          </a:r>
          <a:r>
            <a:rPr lang="en-US" dirty="0"/>
            <a:t> pas le </a:t>
          </a:r>
          <a:r>
            <a:rPr lang="en-US" dirty="0" err="1"/>
            <a:t>risque</a:t>
          </a:r>
          <a:r>
            <a:rPr lang="en-US" dirty="0"/>
            <a:t> de </a:t>
          </a:r>
          <a:r>
            <a:rPr lang="en-US" dirty="0" err="1"/>
            <a:t>développer</a:t>
          </a:r>
          <a:r>
            <a:rPr lang="en-US" dirty="0"/>
            <a:t> la </a:t>
          </a:r>
          <a:r>
            <a:rPr lang="en-US" dirty="0" err="1"/>
            <a:t>maladie</a:t>
          </a:r>
          <a:r>
            <a:rPr lang="en-US" dirty="0"/>
            <a:t> </a:t>
          </a:r>
          <a:r>
            <a:rPr lang="en-US" dirty="0" err="1"/>
            <a:t>mais</a:t>
          </a:r>
          <a:r>
            <a:rPr lang="en-US" dirty="0"/>
            <a:t> </a:t>
          </a:r>
          <a:r>
            <a:rPr lang="en-US" dirty="0" err="1"/>
            <a:t>peut</a:t>
          </a:r>
          <a:r>
            <a:rPr lang="en-US" dirty="0"/>
            <a:t> </a:t>
          </a:r>
          <a:r>
            <a:rPr lang="en-US" dirty="0" err="1"/>
            <a:t>l'aggraver</a:t>
          </a:r>
          <a:r>
            <a:rPr lang="en-US" dirty="0"/>
            <a:t>.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985CACAF-D072-4BAC-A107-C3B3D9A9978E}" type="parTrans" cxnId="{F6A78BF2-833C-448C-A7D0-E3A9706D5270}">
      <dgm:prSet/>
      <dgm:spPr/>
      <dgm:t>
        <a:bodyPr/>
        <a:lstStyle/>
        <a:p>
          <a:endParaRPr lang="en-US"/>
        </a:p>
      </dgm:t>
    </dgm:pt>
    <dgm:pt modelId="{7789A75D-2EE0-4B27-9662-9F3D96E1B06F}" type="sibTrans" cxnId="{F6A78BF2-833C-448C-A7D0-E3A9706D5270}">
      <dgm:prSet/>
      <dgm:spPr/>
      <dgm:t>
        <a:bodyPr/>
        <a:lstStyle/>
        <a:p>
          <a:endParaRPr lang="en-US"/>
        </a:p>
      </dgm:t>
    </dgm:pt>
    <dgm:pt modelId="{5FB967F7-1B19-4D42-A376-4EDAFC4E4381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Obésité </a:t>
          </a:r>
        </a:p>
      </dgm:t>
    </dgm:pt>
    <dgm:pt modelId="{E14CB1EC-4CF6-4751-AA82-610B4CF218F4}" type="parTrans" cxnId="{271E88E5-160D-40C9-84E8-463D22FCE052}">
      <dgm:prSet/>
      <dgm:spPr/>
      <dgm:t>
        <a:bodyPr/>
        <a:lstStyle/>
        <a:p>
          <a:endParaRPr lang="en-US"/>
        </a:p>
      </dgm:t>
    </dgm:pt>
    <dgm:pt modelId="{8D12AE51-F1BE-4E1E-9FC1-518C073AB840}" type="sibTrans" cxnId="{271E88E5-160D-40C9-84E8-463D22FCE052}">
      <dgm:prSet/>
      <dgm:spPr/>
      <dgm:t>
        <a:bodyPr/>
        <a:lstStyle/>
        <a:p>
          <a:endParaRPr lang="en-US"/>
        </a:p>
      </dgm:t>
    </dgm:pt>
    <dgm:pt modelId="{F550ACB6-8256-4CD1-962B-BFE8F6C7D14B}">
      <dgm:prSet phldr="0"/>
      <dgm:spPr/>
      <dgm:t>
        <a:bodyPr/>
        <a:lstStyle/>
        <a:p>
          <a:r>
            <a:rPr lang="en-US" dirty="0"/>
            <a:t>un </a:t>
          </a:r>
          <a:r>
            <a:rPr lang="en-US" dirty="0" err="1"/>
            <a:t>rôle</a:t>
          </a:r>
          <a:r>
            <a:rPr lang="en-US" dirty="0"/>
            <a:t> </a:t>
          </a:r>
          <a:r>
            <a:rPr lang="en-US" dirty="0" err="1"/>
            <a:t>majeur</a:t>
          </a:r>
          <a:r>
            <a:rPr lang="en-US" dirty="0"/>
            <a:t> dans le </a:t>
          </a:r>
          <a:r>
            <a:rPr lang="en-US" dirty="0" err="1"/>
            <a:t>développement</a:t>
          </a:r>
          <a:r>
            <a:rPr lang="en-US" dirty="0"/>
            <a:t> de </a:t>
          </a:r>
          <a:r>
            <a:rPr lang="en-US" dirty="0" err="1"/>
            <a:t>l’arthrose</a:t>
          </a:r>
          <a:r>
            <a:rPr lang="en-US" dirty="0"/>
            <a:t>, </a:t>
          </a:r>
          <a:r>
            <a:rPr lang="en-US" dirty="0" err="1"/>
            <a:t>notamment</a:t>
          </a:r>
          <a:r>
            <a:rPr lang="en-US" dirty="0"/>
            <a:t> du </a:t>
          </a:r>
          <a:r>
            <a:rPr lang="en-US" dirty="0" err="1"/>
            <a:t>genou</a:t>
          </a:r>
          <a:r>
            <a:rPr lang="en-US" dirty="0"/>
            <a:t> et </a:t>
          </a:r>
          <a:r>
            <a:rPr lang="en-US" dirty="0" err="1"/>
            <a:t>en</a:t>
          </a:r>
          <a:r>
            <a:rPr lang="en-US" dirty="0"/>
            <a:t> particulier chez les femmes (</a:t>
          </a:r>
          <a:r>
            <a:rPr lang="en-US" dirty="0" err="1"/>
            <a:t>obésité</a:t>
          </a:r>
          <a:r>
            <a:rPr lang="en-US" dirty="0"/>
            <a:t> </a:t>
          </a:r>
          <a:r>
            <a:rPr lang="en-US" dirty="0" err="1"/>
            <a:t>gynoïde</a:t>
          </a:r>
          <a:r>
            <a:rPr lang="en-US" dirty="0"/>
            <a:t>)</a:t>
          </a:r>
        </a:p>
      </dgm:t>
    </dgm:pt>
    <dgm:pt modelId="{27A6ED1A-A1F1-4BCB-B443-7B6AB8E575D7}" type="parTrans" cxnId="{50DF3B50-9E70-4304-8B2C-8C8CCF42C618}">
      <dgm:prSet/>
      <dgm:spPr/>
    </dgm:pt>
    <dgm:pt modelId="{067472BE-B4EB-48A2-AC43-C43D61A2851D}" type="sibTrans" cxnId="{50DF3B50-9E70-4304-8B2C-8C8CCF42C618}">
      <dgm:prSet/>
      <dgm:spPr/>
    </dgm:pt>
    <dgm:pt modelId="{423A8CAF-735C-4DB3-9DB0-39186A8F22C4}" type="pres">
      <dgm:prSet presAssocID="{1F7A76DE-45A6-45D9-8EF0-F121B707B1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F17F51-1857-4FBD-B4DF-1953D941E882}" type="pres">
      <dgm:prSet presAssocID="{5A1DBE04-3CA3-4D12-82C4-191743AD7DFE}" presName="root" presStyleCnt="0"/>
      <dgm:spPr/>
    </dgm:pt>
    <dgm:pt modelId="{09C6DF8E-4D10-422C-83E7-96F138E3E9CC}" type="pres">
      <dgm:prSet presAssocID="{5A1DBE04-3CA3-4D12-82C4-191743AD7DFE}" presName="rootComposite" presStyleCnt="0"/>
      <dgm:spPr/>
    </dgm:pt>
    <dgm:pt modelId="{B4E5224C-CAC7-4314-B764-9F923E040E69}" type="pres">
      <dgm:prSet presAssocID="{5A1DBE04-3CA3-4D12-82C4-191743AD7DFE}" presName="rootText" presStyleLbl="node1" presStyleIdx="0" presStyleCnt="2"/>
      <dgm:spPr/>
    </dgm:pt>
    <dgm:pt modelId="{A8145F91-175A-46EF-ADCC-6262CBAAB69B}" type="pres">
      <dgm:prSet presAssocID="{5A1DBE04-3CA3-4D12-82C4-191743AD7DFE}" presName="rootConnector" presStyleLbl="node1" presStyleIdx="0" presStyleCnt="2"/>
      <dgm:spPr/>
    </dgm:pt>
    <dgm:pt modelId="{04363CB0-C4B3-439C-A9F7-12534A290FF2}" type="pres">
      <dgm:prSet presAssocID="{5A1DBE04-3CA3-4D12-82C4-191743AD7DFE}" presName="childShape" presStyleCnt="0"/>
      <dgm:spPr/>
    </dgm:pt>
    <dgm:pt modelId="{944A57A9-7C71-4049-B272-7A6125F71C99}" type="pres">
      <dgm:prSet presAssocID="{884779E5-1C4D-49F2-AA35-B695073F0D1B}" presName="Name13" presStyleLbl="parChTrans1D2" presStyleIdx="0" presStyleCnt="3"/>
      <dgm:spPr/>
    </dgm:pt>
    <dgm:pt modelId="{5E6CDFDE-ED92-4999-B536-ACE66DF32484}" type="pres">
      <dgm:prSet presAssocID="{8A5B3753-B0DE-49B9-9195-A718E8262F49}" presName="childText" presStyleLbl="bgAcc1" presStyleIdx="0" presStyleCnt="3">
        <dgm:presLayoutVars>
          <dgm:bulletEnabled val="1"/>
        </dgm:presLayoutVars>
      </dgm:prSet>
      <dgm:spPr/>
    </dgm:pt>
    <dgm:pt modelId="{D7A5B33E-4E3F-4D3E-98DF-67577B52B8A6}" type="pres">
      <dgm:prSet presAssocID="{985CACAF-D072-4BAC-A107-C3B3D9A9978E}" presName="Name13" presStyleLbl="parChTrans1D2" presStyleIdx="1" presStyleCnt="3"/>
      <dgm:spPr/>
    </dgm:pt>
    <dgm:pt modelId="{500A4EE3-3576-43B9-BF9F-3CFD736A1C90}" type="pres">
      <dgm:prSet presAssocID="{704DFE3B-B8A0-4E45-A89F-6550EAE675A2}" presName="childText" presStyleLbl="bgAcc1" presStyleIdx="1" presStyleCnt="3">
        <dgm:presLayoutVars>
          <dgm:bulletEnabled val="1"/>
        </dgm:presLayoutVars>
      </dgm:prSet>
      <dgm:spPr/>
    </dgm:pt>
    <dgm:pt modelId="{FA2A0262-0796-4DCF-B800-CB31663A7824}" type="pres">
      <dgm:prSet presAssocID="{5FB967F7-1B19-4D42-A376-4EDAFC4E4381}" presName="root" presStyleCnt="0"/>
      <dgm:spPr/>
    </dgm:pt>
    <dgm:pt modelId="{A73977F3-F6E1-45A5-A826-3B5CC98DA812}" type="pres">
      <dgm:prSet presAssocID="{5FB967F7-1B19-4D42-A376-4EDAFC4E4381}" presName="rootComposite" presStyleCnt="0"/>
      <dgm:spPr/>
    </dgm:pt>
    <dgm:pt modelId="{67A59593-C52A-444B-8FD5-2CF6390D2326}" type="pres">
      <dgm:prSet presAssocID="{5FB967F7-1B19-4D42-A376-4EDAFC4E4381}" presName="rootText" presStyleLbl="node1" presStyleIdx="1" presStyleCnt="2"/>
      <dgm:spPr/>
    </dgm:pt>
    <dgm:pt modelId="{90049700-A6B1-4B02-8F4A-41DC023767B7}" type="pres">
      <dgm:prSet presAssocID="{5FB967F7-1B19-4D42-A376-4EDAFC4E4381}" presName="rootConnector" presStyleLbl="node1" presStyleIdx="1" presStyleCnt="2"/>
      <dgm:spPr/>
    </dgm:pt>
    <dgm:pt modelId="{108E14F5-04B0-4F5A-A6B4-794F34461E4E}" type="pres">
      <dgm:prSet presAssocID="{5FB967F7-1B19-4D42-A376-4EDAFC4E4381}" presName="childShape" presStyleCnt="0"/>
      <dgm:spPr/>
    </dgm:pt>
    <dgm:pt modelId="{C485159A-84BF-4F35-801F-901DC33A2412}" type="pres">
      <dgm:prSet presAssocID="{27A6ED1A-A1F1-4BCB-B443-7B6AB8E575D7}" presName="Name13" presStyleLbl="parChTrans1D2" presStyleIdx="2" presStyleCnt="3"/>
      <dgm:spPr/>
    </dgm:pt>
    <dgm:pt modelId="{88DFFAB7-CB2B-43E6-A730-EF3CB82514BF}" type="pres">
      <dgm:prSet presAssocID="{F550ACB6-8256-4CD1-962B-BFE8F6C7D14B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53216C02-F0D9-48A6-B5D0-BB04E2D327D9}" type="presOf" srcId="{27A6ED1A-A1F1-4BCB-B443-7B6AB8E575D7}" destId="{C485159A-84BF-4F35-801F-901DC33A2412}" srcOrd="0" destOrd="0" presId="urn:microsoft.com/office/officeart/2005/8/layout/hierarchy3"/>
    <dgm:cxn modelId="{5F8B611B-6982-4A07-95DB-9052CEB88A66}" type="presOf" srcId="{1F7A76DE-45A6-45D9-8EF0-F121B707B1C9}" destId="{423A8CAF-735C-4DB3-9DB0-39186A8F22C4}" srcOrd="0" destOrd="0" presId="urn:microsoft.com/office/officeart/2005/8/layout/hierarchy3"/>
    <dgm:cxn modelId="{669AC82D-515F-450B-B486-6098969447C0}" type="presOf" srcId="{985CACAF-D072-4BAC-A107-C3B3D9A9978E}" destId="{D7A5B33E-4E3F-4D3E-98DF-67577B52B8A6}" srcOrd="0" destOrd="0" presId="urn:microsoft.com/office/officeart/2005/8/layout/hierarchy3"/>
    <dgm:cxn modelId="{8E9B733F-07F1-4C21-9197-B14207348354}" srcId="{5A1DBE04-3CA3-4D12-82C4-191743AD7DFE}" destId="{8A5B3753-B0DE-49B9-9195-A718E8262F49}" srcOrd="0" destOrd="0" parTransId="{884779E5-1C4D-49F2-AA35-B695073F0D1B}" sibTransId="{5D2FE96C-883B-4790-9A56-4AC62141E75F}"/>
    <dgm:cxn modelId="{439D5660-98AC-4D19-910B-216F261C5079}" srcId="{1F7A76DE-45A6-45D9-8EF0-F121B707B1C9}" destId="{5A1DBE04-3CA3-4D12-82C4-191743AD7DFE}" srcOrd="0" destOrd="0" parTransId="{9057CB0D-3760-4C18-9DB5-8884113215C0}" sibTransId="{4CE7A3DC-F30B-45E5-8955-8B86EC32BB65}"/>
    <dgm:cxn modelId="{3AAA0641-9DF2-445E-877F-D169B698A62E}" type="presOf" srcId="{5FB967F7-1B19-4D42-A376-4EDAFC4E4381}" destId="{90049700-A6B1-4B02-8F4A-41DC023767B7}" srcOrd="1" destOrd="0" presId="urn:microsoft.com/office/officeart/2005/8/layout/hierarchy3"/>
    <dgm:cxn modelId="{429D296C-8E2B-4FB2-A4D0-BFDD4235E21E}" type="presOf" srcId="{704DFE3B-B8A0-4E45-A89F-6550EAE675A2}" destId="{500A4EE3-3576-43B9-BF9F-3CFD736A1C90}" srcOrd="0" destOrd="0" presId="urn:microsoft.com/office/officeart/2005/8/layout/hierarchy3"/>
    <dgm:cxn modelId="{50DF3B50-9E70-4304-8B2C-8C8CCF42C618}" srcId="{5FB967F7-1B19-4D42-A376-4EDAFC4E4381}" destId="{F550ACB6-8256-4CD1-962B-BFE8F6C7D14B}" srcOrd="0" destOrd="0" parTransId="{27A6ED1A-A1F1-4BCB-B443-7B6AB8E575D7}" sibTransId="{067472BE-B4EB-48A2-AC43-C43D61A2851D}"/>
    <dgm:cxn modelId="{098B9F77-E4DB-45EE-A27E-8693BD3469CC}" type="presOf" srcId="{F550ACB6-8256-4CD1-962B-BFE8F6C7D14B}" destId="{88DFFAB7-CB2B-43E6-A730-EF3CB82514BF}" srcOrd="0" destOrd="0" presId="urn:microsoft.com/office/officeart/2005/8/layout/hierarchy3"/>
    <dgm:cxn modelId="{65E36797-DC9C-42F7-98C8-318BA4D5E522}" type="presOf" srcId="{884779E5-1C4D-49F2-AA35-B695073F0D1B}" destId="{944A57A9-7C71-4049-B272-7A6125F71C99}" srcOrd="0" destOrd="0" presId="urn:microsoft.com/office/officeart/2005/8/layout/hierarchy3"/>
    <dgm:cxn modelId="{DF7E45B1-01D0-4AAB-B18A-BC142D93144F}" type="presOf" srcId="{5A1DBE04-3CA3-4D12-82C4-191743AD7DFE}" destId="{A8145F91-175A-46EF-ADCC-6262CBAAB69B}" srcOrd="1" destOrd="0" presId="urn:microsoft.com/office/officeart/2005/8/layout/hierarchy3"/>
    <dgm:cxn modelId="{21460FB9-F7E3-4AD2-ABEE-D54C724F7B26}" type="presOf" srcId="{8A5B3753-B0DE-49B9-9195-A718E8262F49}" destId="{5E6CDFDE-ED92-4999-B536-ACE66DF32484}" srcOrd="0" destOrd="0" presId="urn:microsoft.com/office/officeart/2005/8/layout/hierarchy3"/>
    <dgm:cxn modelId="{7D4F27BF-8B54-4290-82E8-2DB6B9A56834}" type="presOf" srcId="{5A1DBE04-3CA3-4D12-82C4-191743AD7DFE}" destId="{B4E5224C-CAC7-4314-B764-9F923E040E69}" srcOrd="0" destOrd="0" presId="urn:microsoft.com/office/officeart/2005/8/layout/hierarchy3"/>
    <dgm:cxn modelId="{271E88E5-160D-40C9-84E8-463D22FCE052}" srcId="{1F7A76DE-45A6-45D9-8EF0-F121B707B1C9}" destId="{5FB967F7-1B19-4D42-A376-4EDAFC4E4381}" srcOrd="1" destOrd="0" parTransId="{E14CB1EC-4CF6-4751-AA82-610B4CF218F4}" sibTransId="{8D12AE51-F1BE-4E1E-9FC1-518C073AB840}"/>
    <dgm:cxn modelId="{F6A78BF2-833C-448C-A7D0-E3A9706D5270}" srcId="{5A1DBE04-3CA3-4D12-82C4-191743AD7DFE}" destId="{704DFE3B-B8A0-4E45-A89F-6550EAE675A2}" srcOrd="1" destOrd="0" parTransId="{985CACAF-D072-4BAC-A107-C3B3D9A9978E}" sibTransId="{7789A75D-2EE0-4B27-9662-9F3D96E1B06F}"/>
    <dgm:cxn modelId="{F9E826F4-17B0-4F99-B296-C67B2638281D}" type="presOf" srcId="{5FB967F7-1B19-4D42-A376-4EDAFC4E4381}" destId="{67A59593-C52A-444B-8FD5-2CF6390D2326}" srcOrd="0" destOrd="0" presId="urn:microsoft.com/office/officeart/2005/8/layout/hierarchy3"/>
    <dgm:cxn modelId="{F453EEC3-AD76-460D-8F7F-36B1DC2FDD57}" type="presParOf" srcId="{423A8CAF-735C-4DB3-9DB0-39186A8F22C4}" destId="{D6F17F51-1857-4FBD-B4DF-1953D941E882}" srcOrd="0" destOrd="0" presId="urn:microsoft.com/office/officeart/2005/8/layout/hierarchy3"/>
    <dgm:cxn modelId="{E5B2FC00-8FC3-49DA-825E-C631DC4037BC}" type="presParOf" srcId="{D6F17F51-1857-4FBD-B4DF-1953D941E882}" destId="{09C6DF8E-4D10-422C-83E7-96F138E3E9CC}" srcOrd="0" destOrd="0" presId="urn:microsoft.com/office/officeart/2005/8/layout/hierarchy3"/>
    <dgm:cxn modelId="{76DB1620-88A7-4713-8EA7-AA3E3DA16076}" type="presParOf" srcId="{09C6DF8E-4D10-422C-83E7-96F138E3E9CC}" destId="{B4E5224C-CAC7-4314-B764-9F923E040E69}" srcOrd="0" destOrd="0" presId="urn:microsoft.com/office/officeart/2005/8/layout/hierarchy3"/>
    <dgm:cxn modelId="{73B494FD-7099-4EEA-BA43-5C0200B91295}" type="presParOf" srcId="{09C6DF8E-4D10-422C-83E7-96F138E3E9CC}" destId="{A8145F91-175A-46EF-ADCC-6262CBAAB69B}" srcOrd="1" destOrd="0" presId="urn:microsoft.com/office/officeart/2005/8/layout/hierarchy3"/>
    <dgm:cxn modelId="{FE47E814-F8AC-4C22-813D-C59F3B44A0C4}" type="presParOf" srcId="{D6F17F51-1857-4FBD-B4DF-1953D941E882}" destId="{04363CB0-C4B3-439C-A9F7-12534A290FF2}" srcOrd="1" destOrd="0" presId="urn:microsoft.com/office/officeart/2005/8/layout/hierarchy3"/>
    <dgm:cxn modelId="{C362E462-3412-4A97-A985-6CC5E7061E48}" type="presParOf" srcId="{04363CB0-C4B3-439C-A9F7-12534A290FF2}" destId="{944A57A9-7C71-4049-B272-7A6125F71C99}" srcOrd="0" destOrd="0" presId="urn:microsoft.com/office/officeart/2005/8/layout/hierarchy3"/>
    <dgm:cxn modelId="{A4C3903C-BC93-49B9-9095-9A185C02DE29}" type="presParOf" srcId="{04363CB0-C4B3-439C-A9F7-12534A290FF2}" destId="{5E6CDFDE-ED92-4999-B536-ACE66DF32484}" srcOrd="1" destOrd="0" presId="urn:microsoft.com/office/officeart/2005/8/layout/hierarchy3"/>
    <dgm:cxn modelId="{53380806-E88A-4B74-9F1E-A283BB8827E2}" type="presParOf" srcId="{04363CB0-C4B3-439C-A9F7-12534A290FF2}" destId="{D7A5B33E-4E3F-4D3E-98DF-67577B52B8A6}" srcOrd="2" destOrd="0" presId="urn:microsoft.com/office/officeart/2005/8/layout/hierarchy3"/>
    <dgm:cxn modelId="{049E5666-A41A-4B8F-95A2-61BC2D09A251}" type="presParOf" srcId="{04363CB0-C4B3-439C-A9F7-12534A290FF2}" destId="{500A4EE3-3576-43B9-BF9F-3CFD736A1C90}" srcOrd="3" destOrd="0" presId="urn:microsoft.com/office/officeart/2005/8/layout/hierarchy3"/>
    <dgm:cxn modelId="{2945BE90-6302-4380-9188-F229332949C7}" type="presParOf" srcId="{423A8CAF-735C-4DB3-9DB0-39186A8F22C4}" destId="{FA2A0262-0796-4DCF-B800-CB31663A7824}" srcOrd="1" destOrd="0" presId="urn:microsoft.com/office/officeart/2005/8/layout/hierarchy3"/>
    <dgm:cxn modelId="{C6D3E882-B708-4A5B-96FF-0FB52C3C2F16}" type="presParOf" srcId="{FA2A0262-0796-4DCF-B800-CB31663A7824}" destId="{A73977F3-F6E1-45A5-A826-3B5CC98DA812}" srcOrd="0" destOrd="0" presId="urn:microsoft.com/office/officeart/2005/8/layout/hierarchy3"/>
    <dgm:cxn modelId="{D468A4AC-5708-4362-BF3F-128EAB5CC662}" type="presParOf" srcId="{A73977F3-F6E1-45A5-A826-3B5CC98DA812}" destId="{67A59593-C52A-444B-8FD5-2CF6390D2326}" srcOrd="0" destOrd="0" presId="urn:microsoft.com/office/officeart/2005/8/layout/hierarchy3"/>
    <dgm:cxn modelId="{C4813887-B019-4C90-990B-CA6C9C0E7799}" type="presParOf" srcId="{A73977F3-F6E1-45A5-A826-3B5CC98DA812}" destId="{90049700-A6B1-4B02-8F4A-41DC023767B7}" srcOrd="1" destOrd="0" presId="urn:microsoft.com/office/officeart/2005/8/layout/hierarchy3"/>
    <dgm:cxn modelId="{F7175845-7145-459C-84CF-6CF934F556C7}" type="presParOf" srcId="{FA2A0262-0796-4DCF-B800-CB31663A7824}" destId="{108E14F5-04B0-4F5A-A6B4-794F34461E4E}" srcOrd="1" destOrd="0" presId="urn:microsoft.com/office/officeart/2005/8/layout/hierarchy3"/>
    <dgm:cxn modelId="{DCFB42CA-7DD7-44F1-8DBF-F1B2F7F15105}" type="presParOf" srcId="{108E14F5-04B0-4F5A-A6B4-794F34461E4E}" destId="{C485159A-84BF-4F35-801F-901DC33A2412}" srcOrd="0" destOrd="0" presId="urn:microsoft.com/office/officeart/2005/8/layout/hierarchy3"/>
    <dgm:cxn modelId="{1933D017-1AAC-45AB-9B09-213FA43DD24E}" type="presParOf" srcId="{108E14F5-04B0-4F5A-A6B4-794F34461E4E}" destId="{88DFFAB7-CB2B-43E6-A730-EF3CB82514B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AF44A4F-8E1B-44B6-99F2-761CD17CD76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1B5696E-099F-48EC-8991-751D3AA00068}">
      <dgm:prSet/>
      <dgm:spPr/>
      <dgm:t>
        <a:bodyPr/>
        <a:lstStyle/>
        <a:p>
          <a:r>
            <a:rPr lang="en-US"/>
            <a:t>Les articulations inflammatoires guérissent souvent sans problèmes résiduels. </a:t>
          </a:r>
        </a:p>
      </dgm:t>
    </dgm:pt>
    <dgm:pt modelId="{B98597CA-CB92-4A83-9183-416B81B69904}" type="parTrans" cxnId="{EFD874EA-7538-44A8-B2BE-B28E2EEF6C4B}">
      <dgm:prSet/>
      <dgm:spPr/>
      <dgm:t>
        <a:bodyPr/>
        <a:lstStyle/>
        <a:p>
          <a:endParaRPr lang="en-US"/>
        </a:p>
      </dgm:t>
    </dgm:pt>
    <dgm:pt modelId="{55FDC64B-79D4-4857-A688-3C7B1E634735}" type="sibTrans" cxnId="{EFD874EA-7538-44A8-B2BE-B28E2EEF6C4B}">
      <dgm:prSet/>
      <dgm:spPr/>
      <dgm:t>
        <a:bodyPr/>
        <a:lstStyle/>
        <a:p>
          <a:endParaRPr lang="en-US"/>
        </a:p>
      </dgm:t>
    </dgm:pt>
    <dgm:pt modelId="{9911B44A-36FB-412E-BF33-AEB4F8788E81}">
      <dgm:prSet/>
      <dgm:spPr/>
      <dgm:t>
        <a:bodyPr/>
        <a:lstStyle/>
        <a:p>
          <a:r>
            <a:rPr lang="en-US"/>
            <a:t>Cependant, chez certaines personnes, une arthrite chronique </a:t>
          </a:r>
        </a:p>
      </dgm:t>
    </dgm:pt>
    <dgm:pt modelId="{579579B0-088F-4431-831D-AF5783BC1067}" type="parTrans" cxnId="{7B92154E-757D-4B84-88DA-9774787C08BD}">
      <dgm:prSet/>
      <dgm:spPr/>
      <dgm:t>
        <a:bodyPr/>
        <a:lstStyle/>
        <a:p>
          <a:endParaRPr lang="en-US"/>
        </a:p>
      </dgm:t>
    </dgm:pt>
    <dgm:pt modelId="{4F458A60-F215-4D8C-B99A-D698FBA6B678}" type="sibTrans" cxnId="{7B92154E-757D-4B84-88DA-9774787C08BD}">
      <dgm:prSet/>
      <dgm:spPr/>
      <dgm:t>
        <a:bodyPr/>
        <a:lstStyle/>
        <a:p>
          <a:endParaRPr lang="en-US"/>
        </a:p>
      </dgm:t>
    </dgm:pt>
    <dgm:pt modelId="{7BFAECC8-DB4E-4E62-B53B-D6ABBCA324DC}" type="pres">
      <dgm:prSet presAssocID="{7AF44A4F-8E1B-44B6-99F2-761CD17CD76B}" presName="linear" presStyleCnt="0">
        <dgm:presLayoutVars>
          <dgm:animLvl val="lvl"/>
          <dgm:resizeHandles val="exact"/>
        </dgm:presLayoutVars>
      </dgm:prSet>
      <dgm:spPr/>
    </dgm:pt>
    <dgm:pt modelId="{0329284A-9397-4B03-99D8-A5714BC12219}" type="pres">
      <dgm:prSet presAssocID="{11B5696E-099F-48EC-8991-751D3AA0006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3C60583-6384-4A45-825D-0FAD33284388}" type="pres">
      <dgm:prSet presAssocID="{55FDC64B-79D4-4857-A688-3C7B1E634735}" presName="spacer" presStyleCnt="0"/>
      <dgm:spPr/>
    </dgm:pt>
    <dgm:pt modelId="{68874394-FBD0-4F56-A1A4-33DA44C8514C}" type="pres">
      <dgm:prSet presAssocID="{9911B44A-36FB-412E-BF33-AEB4F8788E8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C01D63-6794-4AEB-A04C-1CC6CF4E6CDD}" type="presOf" srcId="{11B5696E-099F-48EC-8991-751D3AA00068}" destId="{0329284A-9397-4B03-99D8-A5714BC12219}" srcOrd="0" destOrd="0" presId="urn:microsoft.com/office/officeart/2005/8/layout/vList2"/>
    <dgm:cxn modelId="{315A2943-6384-43D7-BD97-527D1EEB22DD}" type="presOf" srcId="{9911B44A-36FB-412E-BF33-AEB4F8788E81}" destId="{68874394-FBD0-4F56-A1A4-33DA44C8514C}" srcOrd="0" destOrd="0" presId="urn:microsoft.com/office/officeart/2005/8/layout/vList2"/>
    <dgm:cxn modelId="{7B92154E-757D-4B84-88DA-9774787C08BD}" srcId="{7AF44A4F-8E1B-44B6-99F2-761CD17CD76B}" destId="{9911B44A-36FB-412E-BF33-AEB4F8788E81}" srcOrd="1" destOrd="0" parTransId="{579579B0-088F-4431-831D-AF5783BC1067}" sibTransId="{4F458A60-F215-4D8C-B99A-D698FBA6B678}"/>
    <dgm:cxn modelId="{168903C4-A0F5-48BA-8AB4-910C06D4C337}" type="presOf" srcId="{7AF44A4F-8E1B-44B6-99F2-761CD17CD76B}" destId="{7BFAECC8-DB4E-4E62-B53B-D6ABBCA324DC}" srcOrd="0" destOrd="0" presId="urn:microsoft.com/office/officeart/2005/8/layout/vList2"/>
    <dgm:cxn modelId="{EFD874EA-7538-44A8-B2BE-B28E2EEF6C4B}" srcId="{7AF44A4F-8E1B-44B6-99F2-761CD17CD76B}" destId="{11B5696E-099F-48EC-8991-751D3AA00068}" srcOrd="0" destOrd="0" parTransId="{B98597CA-CB92-4A83-9183-416B81B69904}" sibTransId="{55FDC64B-79D4-4857-A688-3C7B1E634735}"/>
    <dgm:cxn modelId="{EE052262-0D2E-48CB-8E76-ED2E81FF298D}" type="presParOf" srcId="{7BFAECC8-DB4E-4E62-B53B-D6ABBCA324DC}" destId="{0329284A-9397-4B03-99D8-A5714BC12219}" srcOrd="0" destOrd="0" presId="urn:microsoft.com/office/officeart/2005/8/layout/vList2"/>
    <dgm:cxn modelId="{34740E34-4919-43A4-9E38-A75DFB058DB5}" type="presParOf" srcId="{7BFAECC8-DB4E-4E62-B53B-D6ABBCA324DC}" destId="{43C60583-6384-4A45-825D-0FAD33284388}" srcOrd="1" destOrd="0" presId="urn:microsoft.com/office/officeart/2005/8/layout/vList2"/>
    <dgm:cxn modelId="{0996A264-FB7F-4811-8FAF-CFF886D7D78D}" type="presParOf" srcId="{7BFAECC8-DB4E-4E62-B53B-D6ABBCA324DC}" destId="{68874394-FBD0-4F56-A1A4-33DA44C8514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0FB678C-579F-40C2-8850-57FC975B35A0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4A83B84-E11B-487D-87BA-ADC4FFD077B4}">
      <dgm:prSet/>
      <dgm:spPr/>
      <dgm:t>
        <a:bodyPr/>
        <a:lstStyle/>
        <a:p>
          <a:r>
            <a:rPr lang="en-US"/>
            <a:t>Drainage du liquide articulaire et injection d’un corticoïde</a:t>
          </a:r>
        </a:p>
      </dgm:t>
    </dgm:pt>
    <dgm:pt modelId="{A72D1EEC-76DD-48EE-A82D-6F1D707B76C5}" type="parTrans" cxnId="{E81C9181-1024-4394-A2FB-6722E5020424}">
      <dgm:prSet/>
      <dgm:spPr/>
      <dgm:t>
        <a:bodyPr/>
        <a:lstStyle/>
        <a:p>
          <a:endParaRPr lang="en-US"/>
        </a:p>
      </dgm:t>
    </dgm:pt>
    <dgm:pt modelId="{218B6447-F6B2-4999-AD02-921DC76EB345}" type="sibTrans" cxnId="{E81C9181-1024-4394-A2FB-6722E5020424}">
      <dgm:prSet/>
      <dgm:spPr/>
      <dgm:t>
        <a:bodyPr/>
        <a:lstStyle/>
        <a:p>
          <a:endParaRPr lang="en-US"/>
        </a:p>
      </dgm:t>
    </dgm:pt>
    <dgm:pt modelId="{5B688906-B5FA-491B-A073-98E6925DFE7C}">
      <dgm:prSet/>
      <dgm:spPr/>
      <dgm:t>
        <a:bodyPr/>
        <a:lstStyle/>
        <a:p>
          <a:r>
            <a:rPr lang="en-US"/>
            <a:t>Anti-inflammatoires non stéroïdiens</a:t>
          </a:r>
        </a:p>
      </dgm:t>
    </dgm:pt>
    <dgm:pt modelId="{5B0B5594-9209-41B9-B208-64A22184FDCD}" type="parTrans" cxnId="{02A06A42-4032-43C3-8874-9AAE01EDC5AC}">
      <dgm:prSet/>
      <dgm:spPr/>
      <dgm:t>
        <a:bodyPr/>
        <a:lstStyle/>
        <a:p>
          <a:endParaRPr lang="en-US"/>
        </a:p>
      </dgm:t>
    </dgm:pt>
    <dgm:pt modelId="{655CBE0B-AD27-461B-A3F9-A3FD365288A9}" type="sibTrans" cxnId="{02A06A42-4032-43C3-8874-9AAE01EDC5AC}">
      <dgm:prSet/>
      <dgm:spPr/>
      <dgm:t>
        <a:bodyPr/>
        <a:lstStyle/>
        <a:p>
          <a:endParaRPr lang="en-US"/>
        </a:p>
      </dgm:t>
    </dgm:pt>
    <dgm:pt modelId="{C5B5511E-8900-4FA4-8C6D-06AB8F792314}">
      <dgm:prSet/>
      <dgm:spPr/>
      <dgm:t>
        <a:bodyPr/>
        <a:lstStyle/>
        <a:p>
          <a:r>
            <a:rPr lang="en-US"/>
            <a:t>Colchicine pour contribuer à prévenir les crises</a:t>
          </a:r>
        </a:p>
      </dgm:t>
    </dgm:pt>
    <dgm:pt modelId="{1D017CF5-DC59-49CE-9D4C-66D95A4C0E23}" type="parTrans" cxnId="{243433A4-192C-4C3D-A7C2-2E1C26A9E2AE}">
      <dgm:prSet/>
      <dgm:spPr/>
      <dgm:t>
        <a:bodyPr/>
        <a:lstStyle/>
        <a:p>
          <a:endParaRPr lang="en-US"/>
        </a:p>
      </dgm:t>
    </dgm:pt>
    <dgm:pt modelId="{60FAA70A-BBFB-42E3-9858-AB434422CBCB}" type="sibTrans" cxnId="{243433A4-192C-4C3D-A7C2-2E1C26A9E2AE}">
      <dgm:prSet/>
      <dgm:spPr/>
      <dgm:t>
        <a:bodyPr/>
        <a:lstStyle/>
        <a:p>
          <a:endParaRPr lang="en-US"/>
        </a:p>
      </dgm:t>
    </dgm:pt>
    <dgm:pt modelId="{2B067F75-E5C5-4E47-A3AA-C2F8B846EEB6}">
      <dgm:prSet/>
      <dgm:spPr/>
      <dgm:t>
        <a:bodyPr/>
        <a:lstStyle/>
        <a:p>
          <a:r>
            <a:rPr lang="en-US"/>
            <a:t>Kinésithérapie</a:t>
          </a:r>
        </a:p>
      </dgm:t>
    </dgm:pt>
    <dgm:pt modelId="{61997A0B-1F35-42BE-8DA8-B7579ECD5C54}" type="parTrans" cxnId="{EB7025DD-111A-46DC-B2EE-8D9439106321}">
      <dgm:prSet/>
      <dgm:spPr/>
      <dgm:t>
        <a:bodyPr/>
        <a:lstStyle/>
        <a:p>
          <a:endParaRPr lang="en-US"/>
        </a:p>
      </dgm:t>
    </dgm:pt>
    <dgm:pt modelId="{0D8B3499-1F7B-4C04-B96D-C2B9B6669404}" type="sibTrans" cxnId="{EB7025DD-111A-46DC-B2EE-8D9439106321}">
      <dgm:prSet/>
      <dgm:spPr/>
      <dgm:t>
        <a:bodyPr/>
        <a:lstStyle/>
        <a:p>
          <a:endParaRPr lang="en-US"/>
        </a:p>
      </dgm:t>
    </dgm:pt>
    <dgm:pt modelId="{707DCE6E-7893-4399-A26A-0C00D9398856}" type="pres">
      <dgm:prSet presAssocID="{40FB678C-579F-40C2-8850-57FC975B35A0}" presName="vert0" presStyleCnt="0">
        <dgm:presLayoutVars>
          <dgm:dir/>
          <dgm:animOne val="branch"/>
          <dgm:animLvl val="lvl"/>
        </dgm:presLayoutVars>
      </dgm:prSet>
      <dgm:spPr/>
    </dgm:pt>
    <dgm:pt modelId="{FB5573D7-2C33-484D-B7D7-9D43B5D4F703}" type="pres">
      <dgm:prSet presAssocID="{34A83B84-E11B-487D-87BA-ADC4FFD077B4}" presName="thickLine" presStyleLbl="alignNode1" presStyleIdx="0" presStyleCnt="4"/>
      <dgm:spPr/>
    </dgm:pt>
    <dgm:pt modelId="{E62555DA-E68C-4E47-9585-E512D01C4B05}" type="pres">
      <dgm:prSet presAssocID="{34A83B84-E11B-487D-87BA-ADC4FFD077B4}" presName="horz1" presStyleCnt="0"/>
      <dgm:spPr/>
    </dgm:pt>
    <dgm:pt modelId="{53F67EA5-6F48-4C29-9CEB-D92A9858023C}" type="pres">
      <dgm:prSet presAssocID="{34A83B84-E11B-487D-87BA-ADC4FFD077B4}" presName="tx1" presStyleLbl="revTx" presStyleIdx="0" presStyleCnt="4"/>
      <dgm:spPr/>
    </dgm:pt>
    <dgm:pt modelId="{1083F96F-2194-428A-A821-54A5C6B54CE2}" type="pres">
      <dgm:prSet presAssocID="{34A83B84-E11B-487D-87BA-ADC4FFD077B4}" presName="vert1" presStyleCnt="0"/>
      <dgm:spPr/>
    </dgm:pt>
    <dgm:pt modelId="{36C86691-019A-457C-80AE-77FBC1DD6EC6}" type="pres">
      <dgm:prSet presAssocID="{5B688906-B5FA-491B-A073-98E6925DFE7C}" presName="thickLine" presStyleLbl="alignNode1" presStyleIdx="1" presStyleCnt="4"/>
      <dgm:spPr/>
    </dgm:pt>
    <dgm:pt modelId="{79277CFB-DC6A-4483-8150-B9F2BF98E649}" type="pres">
      <dgm:prSet presAssocID="{5B688906-B5FA-491B-A073-98E6925DFE7C}" presName="horz1" presStyleCnt="0"/>
      <dgm:spPr/>
    </dgm:pt>
    <dgm:pt modelId="{FA1B7063-BFF9-4456-A676-2D78E0630A7A}" type="pres">
      <dgm:prSet presAssocID="{5B688906-B5FA-491B-A073-98E6925DFE7C}" presName="tx1" presStyleLbl="revTx" presStyleIdx="1" presStyleCnt="4"/>
      <dgm:spPr/>
    </dgm:pt>
    <dgm:pt modelId="{4591C16E-A449-4FD9-94AF-4D1FB41A73BD}" type="pres">
      <dgm:prSet presAssocID="{5B688906-B5FA-491B-A073-98E6925DFE7C}" presName="vert1" presStyleCnt="0"/>
      <dgm:spPr/>
    </dgm:pt>
    <dgm:pt modelId="{345FB9A6-361D-4958-82A2-F49D701095BF}" type="pres">
      <dgm:prSet presAssocID="{C5B5511E-8900-4FA4-8C6D-06AB8F792314}" presName="thickLine" presStyleLbl="alignNode1" presStyleIdx="2" presStyleCnt="4"/>
      <dgm:spPr/>
    </dgm:pt>
    <dgm:pt modelId="{00BB7894-A722-4907-9B9A-4F90281BDF36}" type="pres">
      <dgm:prSet presAssocID="{C5B5511E-8900-4FA4-8C6D-06AB8F792314}" presName="horz1" presStyleCnt="0"/>
      <dgm:spPr/>
    </dgm:pt>
    <dgm:pt modelId="{5297D41D-82D9-47B9-AF2C-FBD4790E1635}" type="pres">
      <dgm:prSet presAssocID="{C5B5511E-8900-4FA4-8C6D-06AB8F792314}" presName="tx1" presStyleLbl="revTx" presStyleIdx="2" presStyleCnt="4"/>
      <dgm:spPr/>
    </dgm:pt>
    <dgm:pt modelId="{CAE2625E-6D2B-45BB-9C4C-04B3F397AFB6}" type="pres">
      <dgm:prSet presAssocID="{C5B5511E-8900-4FA4-8C6D-06AB8F792314}" presName="vert1" presStyleCnt="0"/>
      <dgm:spPr/>
    </dgm:pt>
    <dgm:pt modelId="{A273BCA0-89E1-43D2-973B-28C604AD255C}" type="pres">
      <dgm:prSet presAssocID="{2B067F75-E5C5-4E47-A3AA-C2F8B846EEB6}" presName="thickLine" presStyleLbl="alignNode1" presStyleIdx="3" presStyleCnt="4"/>
      <dgm:spPr/>
    </dgm:pt>
    <dgm:pt modelId="{8874EF9C-39BB-4EFC-91A5-6443332DF206}" type="pres">
      <dgm:prSet presAssocID="{2B067F75-E5C5-4E47-A3AA-C2F8B846EEB6}" presName="horz1" presStyleCnt="0"/>
      <dgm:spPr/>
    </dgm:pt>
    <dgm:pt modelId="{8D2A66BE-E9FC-43F8-BBCF-F285A40AA4F0}" type="pres">
      <dgm:prSet presAssocID="{2B067F75-E5C5-4E47-A3AA-C2F8B846EEB6}" presName="tx1" presStyleLbl="revTx" presStyleIdx="3" presStyleCnt="4"/>
      <dgm:spPr/>
    </dgm:pt>
    <dgm:pt modelId="{222E20B4-8364-44C9-8CF3-1BBBB83BFC10}" type="pres">
      <dgm:prSet presAssocID="{2B067F75-E5C5-4E47-A3AA-C2F8B846EEB6}" presName="vert1" presStyleCnt="0"/>
      <dgm:spPr/>
    </dgm:pt>
  </dgm:ptLst>
  <dgm:cxnLst>
    <dgm:cxn modelId="{A6FBB310-5E0A-42C7-9A46-4C0AE5AAEAAB}" type="presOf" srcId="{34A83B84-E11B-487D-87BA-ADC4FFD077B4}" destId="{53F67EA5-6F48-4C29-9CEB-D92A9858023C}" srcOrd="0" destOrd="0" presId="urn:microsoft.com/office/officeart/2008/layout/LinedList"/>
    <dgm:cxn modelId="{31B10F2C-D46C-4B74-AB82-004CDDFE1AC6}" type="presOf" srcId="{C5B5511E-8900-4FA4-8C6D-06AB8F792314}" destId="{5297D41D-82D9-47B9-AF2C-FBD4790E1635}" srcOrd="0" destOrd="0" presId="urn:microsoft.com/office/officeart/2008/layout/LinedList"/>
    <dgm:cxn modelId="{1F2ACA5B-5E9E-4398-B0F9-69ECB12CAB1A}" type="presOf" srcId="{2B067F75-E5C5-4E47-A3AA-C2F8B846EEB6}" destId="{8D2A66BE-E9FC-43F8-BBCF-F285A40AA4F0}" srcOrd="0" destOrd="0" presId="urn:microsoft.com/office/officeart/2008/layout/LinedList"/>
    <dgm:cxn modelId="{02A06A42-4032-43C3-8874-9AAE01EDC5AC}" srcId="{40FB678C-579F-40C2-8850-57FC975B35A0}" destId="{5B688906-B5FA-491B-A073-98E6925DFE7C}" srcOrd="1" destOrd="0" parTransId="{5B0B5594-9209-41B9-B208-64A22184FDCD}" sibTransId="{655CBE0B-AD27-461B-A3F9-A3FD365288A9}"/>
    <dgm:cxn modelId="{21019772-E737-467E-9A30-634310683D46}" type="presOf" srcId="{40FB678C-579F-40C2-8850-57FC975B35A0}" destId="{707DCE6E-7893-4399-A26A-0C00D9398856}" srcOrd="0" destOrd="0" presId="urn:microsoft.com/office/officeart/2008/layout/LinedList"/>
    <dgm:cxn modelId="{E81C9181-1024-4394-A2FB-6722E5020424}" srcId="{40FB678C-579F-40C2-8850-57FC975B35A0}" destId="{34A83B84-E11B-487D-87BA-ADC4FFD077B4}" srcOrd="0" destOrd="0" parTransId="{A72D1EEC-76DD-48EE-A82D-6F1D707B76C5}" sibTransId="{218B6447-F6B2-4999-AD02-921DC76EB345}"/>
    <dgm:cxn modelId="{243433A4-192C-4C3D-A7C2-2E1C26A9E2AE}" srcId="{40FB678C-579F-40C2-8850-57FC975B35A0}" destId="{C5B5511E-8900-4FA4-8C6D-06AB8F792314}" srcOrd="2" destOrd="0" parTransId="{1D017CF5-DC59-49CE-9D4C-66D95A4C0E23}" sibTransId="{60FAA70A-BBFB-42E3-9858-AB434422CBCB}"/>
    <dgm:cxn modelId="{EB7025DD-111A-46DC-B2EE-8D9439106321}" srcId="{40FB678C-579F-40C2-8850-57FC975B35A0}" destId="{2B067F75-E5C5-4E47-A3AA-C2F8B846EEB6}" srcOrd="3" destOrd="0" parTransId="{61997A0B-1F35-42BE-8DA8-B7579ECD5C54}" sibTransId="{0D8B3499-1F7B-4C04-B96D-C2B9B6669404}"/>
    <dgm:cxn modelId="{E1981BE3-66E2-4195-AC5B-AEEE81459D97}" type="presOf" srcId="{5B688906-B5FA-491B-A073-98E6925DFE7C}" destId="{FA1B7063-BFF9-4456-A676-2D78E0630A7A}" srcOrd="0" destOrd="0" presId="urn:microsoft.com/office/officeart/2008/layout/LinedList"/>
    <dgm:cxn modelId="{66BF7FB6-A9C4-4886-BDCF-015D6198629D}" type="presParOf" srcId="{707DCE6E-7893-4399-A26A-0C00D9398856}" destId="{FB5573D7-2C33-484D-B7D7-9D43B5D4F703}" srcOrd="0" destOrd="0" presId="urn:microsoft.com/office/officeart/2008/layout/LinedList"/>
    <dgm:cxn modelId="{89AC5123-1F96-4783-84DB-0B8BCAE5D77B}" type="presParOf" srcId="{707DCE6E-7893-4399-A26A-0C00D9398856}" destId="{E62555DA-E68C-4E47-9585-E512D01C4B05}" srcOrd="1" destOrd="0" presId="urn:microsoft.com/office/officeart/2008/layout/LinedList"/>
    <dgm:cxn modelId="{6D95BAA4-511B-4237-8E26-C4D830E28117}" type="presParOf" srcId="{E62555DA-E68C-4E47-9585-E512D01C4B05}" destId="{53F67EA5-6F48-4C29-9CEB-D92A9858023C}" srcOrd="0" destOrd="0" presId="urn:microsoft.com/office/officeart/2008/layout/LinedList"/>
    <dgm:cxn modelId="{C7D0193D-9DF2-4294-8BB9-80DCCCAD0CF0}" type="presParOf" srcId="{E62555DA-E68C-4E47-9585-E512D01C4B05}" destId="{1083F96F-2194-428A-A821-54A5C6B54CE2}" srcOrd="1" destOrd="0" presId="urn:microsoft.com/office/officeart/2008/layout/LinedList"/>
    <dgm:cxn modelId="{88826EA8-B46A-49AD-8F8F-6D2B0AF06257}" type="presParOf" srcId="{707DCE6E-7893-4399-A26A-0C00D9398856}" destId="{36C86691-019A-457C-80AE-77FBC1DD6EC6}" srcOrd="2" destOrd="0" presId="urn:microsoft.com/office/officeart/2008/layout/LinedList"/>
    <dgm:cxn modelId="{6B4C0C4E-252E-4C54-B362-EAEC930AA5B7}" type="presParOf" srcId="{707DCE6E-7893-4399-A26A-0C00D9398856}" destId="{79277CFB-DC6A-4483-8150-B9F2BF98E649}" srcOrd="3" destOrd="0" presId="urn:microsoft.com/office/officeart/2008/layout/LinedList"/>
    <dgm:cxn modelId="{23004F67-55ED-49CA-9429-86BCC01AFDDC}" type="presParOf" srcId="{79277CFB-DC6A-4483-8150-B9F2BF98E649}" destId="{FA1B7063-BFF9-4456-A676-2D78E0630A7A}" srcOrd="0" destOrd="0" presId="urn:microsoft.com/office/officeart/2008/layout/LinedList"/>
    <dgm:cxn modelId="{63D315E8-2733-401A-9232-D3B1891FC8F5}" type="presParOf" srcId="{79277CFB-DC6A-4483-8150-B9F2BF98E649}" destId="{4591C16E-A449-4FD9-94AF-4D1FB41A73BD}" srcOrd="1" destOrd="0" presId="urn:microsoft.com/office/officeart/2008/layout/LinedList"/>
    <dgm:cxn modelId="{CB7A94A8-7999-4C13-BD50-AA9DF8A93D44}" type="presParOf" srcId="{707DCE6E-7893-4399-A26A-0C00D9398856}" destId="{345FB9A6-361D-4958-82A2-F49D701095BF}" srcOrd="4" destOrd="0" presId="urn:microsoft.com/office/officeart/2008/layout/LinedList"/>
    <dgm:cxn modelId="{1721AA8A-4E1E-4850-A2BF-A8EFF34B85F9}" type="presParOf" srcId="{707DCE6E-7893-4399-A26A-0C00D9398856}" destId="{00BB7894-A722-4907-9B9A-4F90281BDF36}" srcOrd="5" destOrd="0" presId="urn:microsoft.com/office/officeart/2008/layout/LinedList"/>
    <dgm:cxn modelId="{D754D715-4B12-4393-A3F4-4D8DE24B1C1F}" type="presParOf" srcId="{00BB7894-A722-4907-9B9A-4F90281BDF36}" destId="{5297D41D-82D9-47B9-AF2C-FBD4790E1635}" srcOrd="0" destOrd="0" presId="urn:microsoft.com/office/officeart/2008/layout/LinedList"/>
    <dgm:cxn modelId="{4BA31FAA-8A79-4099-8F00-DAB5A1E993C8}" type="presParOf" srcId="{00BB7894-A722-4907-9B9A-4F90281BDF36}" destId="{CAE2625E-6D2B-45BB-9C4C-04B3F397AFB6}" srcOrd="1" destOrd="0" presId="urn:microsoft.com/office/officeart/2008/layout/LinedList"/>
    <dgm:cxn modelId="{A2998955-1D4D-4AC4-9088-1995A07EC9F0}" type="presParOf" srcId="{707DCE6E-7893-4399-A26A-0C00D9398856}" destId="{A273BCA0-89E1-43D2-973B-28C604AD255C}" srcOrd="6" destOrd="0" presId="urn:microsoft.com/office/officeart/2008/layout/LinedList"/>
    <dgm:cxn modelId="{4D571D5A-B70D-4F9E-A4F7-3B61B725B9E9}" type="presParOf" srcId="{707DCE6E-7893-4399-A26A-0C00D9398856}" destId="{8874EF9C-39BB-4EFC-91A5-6443332DF206}" srcOrd="7" destOrd="0" presId="urn:microsoft.com/office/officeart/2008/layout/LinedList"/>
    <dgm:cxn modelId="{32F64D08-AAB1-4EEB-B7A6-253F5F44939C}" type="presParOf" srcId="{8874EF9C-39BB-4EFC-91A5-6443332DF206}" destId="{8D2A66BE-E9FC-43F8-BBCF-F285A40AA4F0}" srcOrd="0" destOrd="0" presId="urn:microsoft.com/office/officeart/2008/layout/LinedList"/>
    <dgm:cxn modelId="{19E5C3C0-1AAB-4F8A-A6A0-1CAE61B259DF}" type="presParOf" srcId="{8874EF9C-39BB-4EFC-91A5-6443332DF206}" destId="{222E20B4-8364-44C9-8CF3-1BBBB83BFC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3CF52C-27C1-418D-9277-0724DECC28A0}" type="doc">
      <dgm:prSet loTypeId="urn:microsoft.com/office/officeart/2005/8/layout/arrow5" loCatId="relationship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BAD806F-228C-44C9-8F7A-2C3E79A9FB20}">
      <dgm:prSet/>
      <dgm:spPr/>
      <dgm:t>
        <a:bodyPr/>
        <a:lstStyle/>
        <a:p>
          <a:r>
            <a:rPr lang="en-US"/>
            <a:t>Symptomes cliniques </a:t>
          </a:r>
        </a:p>
      </dgm:t>
    </dgm:pt>
    <dgm:pt modelId="{69BA36C3-7C93-4CA6-AF17-E50099C4A568}" type="parTrans" cxnId="{56A35AC7-A5CF-4B43-B986-6BCAF7D9E886}">
      <dgm:prSet/>
      <dgm:spPr/>
      <dgm:t>
        <a:bodyPr/>
        <a:lstStyle/>
        <a:p>
          <a:endParaRPr lang="en-US"/>
        </a:p>
      </dgm:t>
    </dgm:pt>
    <dgm:pt modelId="{62F6D3DE-26CC-4B22-BEB2-4CF4FC25E53A}" type="sibTrans" cxnId="{56A35AC7-A5CF-4B43-B986-6BCAF7D9E886}">
      <dgm:prSet/>
      <dgm:spPr/>
      <dgm:t>
        <a:bodyPr/>
        <a:lstStyle/>
        <a:p>
          <a:endParaRPr lang="en-US"/>
        </a:p>
      </dgm:t>
    </dgm:pt>
    <dgm:pt modelId="{0C1F6AAE-3E0B-45C0-A2B1-7FD2B5B594FF}">
      <dgm:prSet/>
      <dgm:spPr/>
      <dgm:t>
        <a:bodyPr/>
        <a:lstStyle/>
        <a:p>
          <a:r>
            <a:rPr lang="en-US"/>
            <a:t>Éléments paracliniques Radiographies + Analyse de sang (élimination arthrite rhumatoïde)</a:t>
          </a:r>
        </a:p>
      </dgm:t>
    </dgm:pt>
    <dgm:pt modelId="{AACDCC20-D353-4550-9C6C-04D3CA88A599}" type="parTrans" cxnId="{DADB00B3-2742-4588-B82F-5C7B74C9FD5E}">
      <dgm:prSet/>
      <dgm:spPr/>
      <dgm:t>
        <a:bodyPr/>
        <a:lstStyle/>
        <a:p>
          <a:endParaRPr lang="en-US"/>
        </a:p>
      </dgm:t>
    </dgm:pt>
    <dgm:pt modelId="{760A528B-F2D4-49E9-A041-B6F02A2FFBBA}" type="sibTrans" cxnId="{DADB00B3-2742-4588-B82F-5C7B74C9FD5E}">
      <dgm:prSet/>
      <dgm:spPr/>
      <dgm:t>
        <a:bodyPr/>
        <a:lstStyle/>
        <a:p>
          <a:endParaRPr lang="en-US"/>
        </a:p>
      </dgm:t>
    </dgm:pt>
    <dgm:pt modelId="{CD8E3A13-D48B-46F7-BAD8-B79FF79C641C}">
      <dgm:prSet/>
      <dgm:spPr/>
      <dgm:t>
        <a:bodyPr/>
        <a:lstStyle/>
        <a:p>
          <a:r>
            <a:rPr lang="en-US"/>
            <a:t>Ponction liquide synovial (élimination infection, goutte)</a:t>
          </a:r>
        </a:p>
      </dgm:t>
    </dgm:pt>
    <dgm:pt modelId="{8ED795CC-94FE-4895-91A5-9301E239F3D2}" type="parTrans" cxnId="{DF6D0A95-E1FB-47BC-9946-C8FED7A972E8}">
      <dgm:prSet/>
      <dgm:spPr/>
      <dgm:t>
        <a:bodyPr/>
        <a:lstStyle/>
        <a:p>
          <a:endParaRPr lang="en-US"/>
        </a:p>
      </dgm:t>
    </dgm:pt>
    <dgm:pt modelId="{ADE1F0FD-0AD0-473E-8DED-4B4A6CC1D6B1}" type="sibTrans" cxnId="{DF6D0A95-E1FB-47BC-9946-C8FED7A972E8}">
      <dgm:prSet/>
      <dgm:spPr/>
      <dgm:t>
        <a:bodyPr/>
        <a:lstStyle/>
        <a:p>
          <a:endParaRPr lang="en-US"/>
        </a:p>
      </dgm:t>
    </dgm:pt>
    <dgm:pt modelId="{97468348-940E-4899-81E0-5965C8ABA945}" type="pres">
      <dgm:prSet presAssocID="{F23CF52C-27C1-418D-9277-0724DECC28A0}" presName="diagram" presStyleCnt="0">
        <dgm:presLayoutVars>
          <dgm:dir/>
          <dgm:resizeHandles val="exact"/>
        </dgm:presLayoutVars>
      </dgm:prSet>
      <dgm:spPr/>
    </dgm:pt>
    <dgm:pt modelId="{18481B7F-BDD0-483D-929D-5298A72670A0}" type="pres">
      <dgm:prSet presAssocID="{4BAD806F-228C-44C9-8F7A-2C3E79A9FB20}" presName="arrow" presStyleLbl="node1" presStyleIdx="0" presStyleCnt="3">
        <dgm:presLayoutVars>
          <dgm:bulletEnabled val="1"/>
        </dgm:presLayoutVars>
      </dgm:prSet>
      <dgm:spPr/>
    </dgm:pt>
    <dgm:pt modelId="{30F18A34-2945-4A71-9439-CAA62160F4BB}" type="pres">
      <dgm:prSet presAssocID="{0C1F6AAE-3E0B-45C0-A2B1-7FD2B5B594FF}" presName="arrow" presStyleLbl="node1" presStyleIdx="1" presStyleCnt="3">
        <dgm:presLayoutVars>
          <dgm:bulletEnabled val="1"/>
        </dgm:presLayoutVars>
      </dgm:prSet>
      <dgm:spPr/>
    </dgm:pt>
    <dgm:pt modelId="{AADFC79A-A287-49F0-A194-EA3C884444E4}" type="pres">
      <dgm:prSet presAssocID="{CD8E3A13-D48B-46F7-BAD8-B79FF79C641C}" presName="arrow" presStyleLbl="node1" presStyleIdx="2" presStyleCnt="3">
        <dgm:presLayoutVars>
          <dgm:bulletEnabled val="1"/>
        </dgm:presLayoutVars>
      </dgm:prSet>
      <dgm:spPr/>
    </dgm:pt>
  </dgm:ptLst>
  <dgm:cxnLst>
    <dgm:cxn modelId="{7F06A23C-89EB-4C22-A761-41CAFFF4D4DB}" type="presOf" srcId="{0C1F6AAE-3E0B-45C0-A2B1-7FD2B5B594FF}" destId="{30F18A34-2945-4A71-9439-CAA62160F4BB}" srcOrd="0" destOrd="0" presId="urn:microsoft.com/office/officeart/2005/8/layout/arrow5"/>
    <dgm:cxn modelId="{F82FB965-AE1A-401D-8E24-71F107A65ECE}" type="presOf" srcId="{CD8E3A13-D48B-46F7-BAD8-B79FF79C641C}" destId="{AADFC79A-A287-49F0-A194-EA3C884444E4}" srcOrd="0" destOrd="0" presId="urn:microsoft.com/office/officeart/2005/8/layout/arrow5"/>
    <dgm:cxn modelId="{C4EA4555-5D18-4C33-A967-0D71BA3E1885}" type="presOf" srcId="{F23CF52C-27C1-418D-9277-0724DECC28A0}" destId="{97468348-940E-4899-81E0-5965C8ABA945}" srcOrd="0" destOrd="0" presId="urn:microsoft.com/office/officeart/2005/8/layout/arrow5"/>
    <dgm:cxn modelId="{DF6D0A95-E1FB-47BC-9946-C8FED7A972E8}" srcId="{F23CF52C-27C1-418D-9277-0724DECC28A0}" destId="{CD8E3A13-D48B-46F7-BAD8-B79FF79C641C}" srcOrd="2" destOrd="0" parTransId="{8ED795CC-94FE-4895-91A5-9301E239F3D2}" sibTransId="{ADE1F0FD-0AD0-473E-8DED-4B4A6CC1D6B1}"/>
    <dgm:cxn modelId="{DADB00B3-2742-4588-B82F-5C7B74C9FD5E}" srcId="{F23CF52C-27C1-418D-9277-0724DECC28A0}" destId="{0C1F6AAE-3E0B-45C0-A2B1-7FD2B5B594FF}" srcOrd="1" destOrd="0" parTransId="{AACDCC20-D353-4550-9C6C-04D3CA88A599}" sibTransId="{760A528B-F2D4-49E9-A041-B6F02A2FFBBA}"/>
    <dgm:cxn modelId="{56A35AC7-A5CF-4B43-B986-6BCAF7D9E886}" srcId="{F23CF52C-27C1-418D-9277-0724DECC28A0}" destId="{4BAD806F-228C-44C9-8F7A-2C3E79A9FB20}" srcOrd="0" destOrd="0" parTransId="{69BA36C3-7C93-4CA6-AF17-E50099C4A568}" sibTransId="{62F6D3DE-26CC-4B22-BEB2-4CF4FC25E53A}"/>
    <dgm:cxn modelId="{752A4AEA-F421-4FF1-B44D-D4FE6681454A}" type="presOf" srcId="{4BAD806F-228C-44C9-8F7A-2C3E79A9FB20}" destId="{18481B7F-BDD0-483D-929D-5298A72670A0}" srcOrd="0" destOrd="0" presId="urn:microsoft.com/office/officeart/2005/8/layout/arrow5"/>
    <dgm:cxn modelId="{105F85EE-FD8E-46B4-8FF0-FA8581F51CBD}" type="presParOf" srcId="{97468348-940E-4899-81E0-5965C8ABA945}" destId="{18481B7F-BDD0-483D-929D-5298A72670A0}" srcOrd="0" destOrd="0" presId="urn:microsoft.com/office/officeart/2005/8/layout/arrow5"/>
    <dgm:cxn modelId="{F4339FFC-A20D-4A7F-A63D-C930FC161F91}" type="presParOf" srcId="{97468348-940E-4899-81E0-5965C8ABA945}" destId="{30F18A34-2945-4A71-9439-CAA62160F4BB}" srcOrd="1" destOrd="0" presId="urn:microsoft.com/office/officeart/2005/8/layout/arrow5"/>
    <dgm:cxn modelId="{C8833B21-A4ED-4138-8987-633ECECFB0C1}" type="presParOf" srcId="{97468348-940E-4899-81E0-5965C8ABA945}" destId="{AADFC79A-A287-49F0-A194-EA3C884444E4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F0ED3F-6232-4184-A12D-886880AFC61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2CE937-474D-473E-A0B4-AF2BEB52A5D7}">
      <dgm:prSet/>
      <dgm:spPr/>
      <dgm:t>
        <a:bodyPr/>
        <a:lstStyle/>
        <a:p>
          <a:pPr rtl="0"/>
          <a:r>
            <a:rPr lang="en-US" dirty="0"/>
            <a:t>1 % de la population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atteinte</a:t>
          </a:r>
          <a:r>
            <a:rPr lang="en-US" dirty="0"/>
            <a:t> de </a:t>
          </a:r>
          <a:r>
            <a:rPr lang="en-US" dirty="0" err="1"/>
            <a:t>polyarthrite</a:t>
          </a:r>
          <a:r>
            <a:rPr lang="en-US" dirty="0"/>
            <a:t> </a:t>
          </a:r>
          <a:r>
            <a:rPr lang="en-US" dirty="0" err="1">
              <a:latin typeface="Calibri Light" panose="020F0302020204030204"/>
            </a:rPr>
            <a:t>rhumatoïde</a:t>
          </a:r>
          <a:endParaRPr lang="en-US" dirty="0" err="1"/>
        </a:p>
      </dgm:t>
    </dgm:pt>
    <dgm:pt modelId="{0A5C068B-738C-47E6-81BF-D0071F33C992}" type="parTrans" cxnId="{556563F4-CEC6-452B-898F-BE858E9D38EC}">
      <dgm:prSet/>
      <dgm:spPr/>
      <dgm:t>
        <a:bodyPr/>
        <a:lstStyle/>
        <a:p>
          <a:endParaRPr lang="en-US"/>
        </a:p>
      </dgm:t>
    </dgm:pt>
    <dgm:pt modelId="{E8859190-117C-406A-9D6C-9E80C829C1BE}" type="sibTrans" cxnId="{556563F4-CEC6-452B-898F-BE858E9D38EC}">
      <dgm:prSet/>
      <dgm:spPr/>
      <dgm:t>
        <a:bodyPr/>
        <a:lstStyle/>
        <a:p>
          <a:endParaRPr lang="en-US"/>
        </a:p>
      </dgm:t>
    </dgm:pt>
    <dgm:pt modelId="{151FD4B7-3128-46DF-8D48-E8CEEBF4B944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Incidence</a:t>
          </a:r>
          <a:r>
            <a:rPr lang="en-US" dirty="0"/>
            <a:t> 2 à 3 </a:t>
          </a:r>
          <a:r>
            <a:rPr lang="en-US" dirty="0" err="1"/>
            <a:t>fois</a:t>
          </a:r>
          <a:r>
            <a:rPr lang="en-US" dirty="0"/>
            <a:t> plus </a:t>
          </a:r>
          <a:r>
            <a:rPr lang="en-US" dirty="0" err="1"/>
            <a:t>élevée</a:t>
          </a:r>
          <a:r>
            <a:rPr lang="en-US" dirty="0"/>
            <a:t> chez la femme que chez </a:t>
          </a:r>
          <a:r>
            <a:rPr lang="en-US" dirty="0" err="1"/>
            <a:t>l’homme</a:t>
          </a:r>
          <a:r>
            <a:rPr lang="en-US" dirty="0"/>
            <a:t>. </a:t>
          </a:r>
        </a:p>
      </dgm:t>
    </dgm:pt>
    <dgm:pt modelId="{59DA0117-3D2E-4F14-AF4C-D7CB00CD446E}" type="parTrans" cxnId="{4BEA7EBA-7062-4E73-A3FA-FBFBDEA8CDE4}">
      <dgm:prSet/>
      <dgm:spPr/>
      <dgm:t>
        <a:bodyPr/>
        <a:lstStyle/>
        <a:p>
          <a:endParaRPr lang="en-US"/>
        </a:p>
      </dgm:t>
    </dgm:pt>
    <dgm:pt modelId="{E0FFB508-E246-4775-8E07-CE9DD4DD397D}" type="sibTrans" cxnId="{4BEA7EBA-7062-4E73-A3FA-FBFBDEA8CDE4}">
      <dgm:prSet/>
      <dgm:spPr/>
      <dgm:t>
        <a:bodyPr/>
        <a:lstStyle/>
        <a:p>
          <a:endParaRPr lang="en-US"/>
        </a:p>
      </dgm:t>
    </dgm:pt>
    <dgm:pt modelId="{7F28BC83-9A3C-413C-A90D-567632133BAD}">
      <dgm:prSet/>
      <dgm:spPr/>
      <dgm:t>
        <a:bodyPr/>
        <a:lstStyle/>
        <a:p>
          <a:pPr rtl="0"/>
          <a:r>
            <a:rPr lang="en-US" dirty="0" err="1"/>
            <a:t>Débute</a:t>
          </a:r>
          <a:r>
            <a:rPr lang="en-US" dirty="0"/>
            <a:t> </a:t>
          </a:r>
          <a:r>
            <a:rPr lang="en-US" dirty="0" err="1"/>
            <a:t>habituellement</a:t>
          </a:r>
          <a:r>
            <a:rPr lang="en-US" dirty="0"/>
            <a:t> entre 35 et 50 </a:t>
          </a:r>
          <a:r>
            <a:rPr lang="en-US" dirty="0" err="1"/>
            <a:t>ans</a:t>
          </a:r>
          <a:r>
            <a:rPr lang="en-US" dirty="0"/>
            <a:t>, </a:t>
          </a:r>
          <a:r>
            <a:rPr lang="en-US" dirty="0" err="1"/>
            <a:t>mais</a:t>
          </a:r>
          <a:r>
            <a:rPr lang="en-US" dirty="0"/>
            <a:t> </a:t>
          </a:r>
          <a:r>
            <a:rPr lang="en-US" dirty="0" err="1"/>
            <a:t>elle</a:t>
          </a:r>
          <a:r>
            <a:rPr lang="en-US" dirty="0"/>
            <a:t> </a:t>
          </a:r>
          <a:r>
            <a:rPr lang="en-US" dirty="0" err="1"/>
            <a:t>peut</a:t>
          </a:r>
          <a:r>
            <a:rPr lang="en-US" dirty="0"/>
            <a:t> </a:t>
          </a:r>
          <a:r>
            <a:rPr lang="en-US" dirty="0" err="1"/>
            <a:t>survenir</a:t>
          </a:r>
          <a:r>
            <a:rPr lang="en-US" dirty="0"/>
            <a:t> à tout </a:t>
          </a:r>
          <a:r>
            <a:rPr lang="en-US" dirty="0" err="1"/>
            <a:t>âge</a:t>
          </a:r>
          <a:r>
            <a:rPr lang="en-US" dirty="0"/>
            <a:t>.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4BDCD633-FF31-47D5-B1EC-2B78B038994C}" type="parTrans" cxnId="{9B8F6FBA-A97E-4A83-B0AA-E0A337F1445A}">
      <dgm:prSet/>
      <dgm:spPr/>
      <dgm:t>
        <a:bodyPr/>
        <a:lstStyle/>
        <a:p>
          <a:endParaRPr lang="en-US"/>
        </a:p>
      </dgm:t>
    </dgm:pt>
    <dgm:pt modelId="{A583711F-4F3E-46A7-A281-3D3FDC77AB79}" type="sibTrans" cxnId="{9B8F6FBA-A97E-4A83-B0AA-E0A337F1445A}">
      <dgm:prSet/>
      <dgm:spPr/>
      <dgm:t>
        <a:bodyPr/>
        <a:lstStyle/>
        <a:p>
          <a:endParaRPr lang="en-US"/>
        </a:p>
      </dgm:t>
    </dgm:pt>
    <dgm:pt modelId="{2A7E4F8F-193C-4927-BA3D-2DB60688F723}">
      <dgm:prSet/>
      <dgm:spPr/>
      <dgm:t>
        <a:bodyPr/>
        <a:lstStyle/>
        <a:p>
          <a:r>
            <a:rPr lang="en-US" dirty="0"/>
            <a:t>Chez </a:t>
          </a:r>
          <a:r>
            <a:rPr lang="en-US" dirty="0" err="1"/>
            <a:t>l’enfant</a:t>
          </a:r>
          <a:r>
            <a:rPr lang="en-US" dirty="0"/>
            <a:t> = </a:t>
          </a:r>
          <a:r>
            <a:rPr lang="en-US" dirty="0" err="1"/>
            <a:t>arthrite</a:t>
          </a:r>
          <a:r>
            <a:rPr lang="en-US" dirty="0"/>
            <a:t> </a:t>
          </a:r>
          <a:r>
            <a:rPr lang="en-US" dirty="0" err="1"/>
            <a:t>juvénile</a:t>
          </a:r>
          <a:r>
            <a:rPr lang="en-US" dirty="0"/>
            <a:t> </a:t>
          </a:r>
          <a:r>
            <a:rPr lang="en-US" dirty="0" err="1"/>
            <a:t>idiopathique</a:t>
          </a:r>
          <a:r>
            <a:rPr lang="en-US" dirty="0"/>
            <a:t> </a:t>
          </a:r>
        </a:p>
      </dgm:t>
    </dgm:pt>
    <dgm:pt modelId="{4E61BD84-1DBD-40A3-AC8A-645D975E3BBE}" type="parTrans" cxnId="{5212ACD3-B616-425F-B495-C1DD3081D36E}">
      <dgm:prSet/>
      <dgm:spPr/>
      <dgm:t>
        <a:bodyPr/>
        <a:lstStyle/>
        <a:p>
          <a:endParaRPr lang="en-US"/>
        </a:p>
      </dgm:t>
    </dgm:pt>
    <dgm:pt modelId="{32BAEBB6-7A0E-4FB3-BFDB-B70B40990CB5}" type="sibTrans" cxnId="{5212ACD3-B616-425F-B495-C1DD3081D36E}">
      <dgm:prSet/>
      <dgm:spPr/>
      <dgm:t>
        <a:bodyPr/>
        <a:lstStyle/>
        <a:p>
          <a:endParaRPr lang="en-US"/>
        </a:p>
      </dgm:t>
    </dgm:pt>
    <dgm:pt modelId="{D95B8329-4EB9-44D4-B163-CA11655608A4}" type="pres">
      <dgm:prSet presAssocID="{8EF0ED3F-6232-4184-A12D-886880AFC61F}" presName="vert0" presStyleCnt="0">
        <dgm:presLayoutVars>
          <dgm:dir/>
          <dgm:animOne val="branch"/>
          <dgm:animLvl val="lvl"/>
        </dgm:presLayoutVars>
      </dgm:prSet>
      <dgm:spPr/>
    </dgm:pt>
    <dgm:pt modelId="{FA18F5E0-FB94-4FA2-92AD-258655E9134E}" type="pres">
      <dgm:prSet presAssocID="{C42CE937-474D-473E-A0B4-AF2BEB52A5D7}" presName="thickLine" presStyleLbl="alignNode1" presStyleIdx="0" presStyleCnt="4"/>
      <dgm:spPr/>
    </dgm:pt>
    <dgm:pt modelId="{5666AD60-2920-4205-A829-5E2D7E3E979C}" type="pres">
      <dgm:prSet presAssocID="{C42CE937-474D-473E-A0B4-AF2BEB52A5D7}" presName="horz1" presStyleCnt="0"/>
      <dgm:spPr/>
    </dgm:pt>
    <dgm:pt modelId="{57B3F43E-0F5C-4B73-BD61-53902994DD78}" type="pres">
      <dgm:prSet presAssocID="{C42CE937-474D-473E-A0B4-AF2BEB52A5D7}" presName="tx1" presStyleLbl="revTx" presStyleIdx="0" presStyleCnt="4"/>
      <dgm:spPr/>
    </dgm:pt>
    <dgm:pt modelId="{8788F966-C6D5-4ABF-82FA-54D66539CCF2}" type="pres">
      <dgm:prSet presAssocID="{C42CE937-474D-473E-A0B4-AF2BEB52A5D7}" presName="vert1" presStyleCnt="0"/>
      <dgm:spPr/>
    </dgm:pt>
    <dgm:pt modelId="{ED7B7ADD-49E3-46EC-B95E-30E4CB1721DC}" type="pres">
      <dgm:prSet presAssocID="{151FD4B7-3128-46DF-8D48-E8CEEBF4B944}" presName="thickLine" presStyleLbl="alignNode1" presStyleIdx="1" presStyleCnt="4"/>
      <dgm:spPr/>
    </dgm:pt>
    <dgm:pt modelId="{9D95A871-5492-490A-AF58-1A7EB693EF78}" type="pres">
      <dgm:prSet presAssocID="{151FD4B7-3128-46DF-8D48-E8CEEBF4B944}" presName="horz1" presStyleCnt="0"/>
      <dgm:spPr/>
    </dgm:pt>
    <dgm:pt modelId="{0B7ECB4D-08AC-4AFA-BAF2-E0C6AE5B26A5}" type="pres">
      <dgm:prSet presAssocID="{151FD4B7-3128-46DF-8D48-E8CEEBF4B944}" presName="tx1" presStyleLbl="revTx" presStyleIdx="1" presStyleCnt="4"/>
      <dgm:spPr/>
    </dgm:pt>
    <dgm:pt modelId="{FF4CB021-DF92-4178-8379-250E0BBD5619}" type="pres">
      <dgm:prSet presAssocID="{151FD4B7-3128-46DF-8D48-E8CEEBF4B944}" presName="vert1" presStyleCnt="0"/>
      <dgm:spPr/>
    </dgm:pt>
    <dgm:pt modelId="{D71D5CA2-F8D9-4B8F-BFBE-E896CA8EDE26}" type="pres">
      <dgm:prSet presAssocID="{7F28BC83-9A3C-413C-A90D-567632133BAD}" presName="thickLine" presStyleLbl="alignNode1" presStyleIdx="2" presStyleCnt="4"/>
      <dgm:spPr/>
    </dgm:pt>
    <dgm:pt modelId="{5A5945C7-806E-40E5-88F0-A6E07B49ACB4}" type="pres">
      <dgm:prSet presAssocID="{7F28BC83-9A3C-413C-A90D-567632133BAD}" presName="horz1" presStyleCnt="0"/>
      <dgm:spPr/>
    </dgm:pt>
    <dgm:pt modelId="{3EB53D59-23EF-4BBA-8731-16944481EE1B}" type="pres">
      <dgm:prSet presAssocID="{7F28BC83-9A3C-413C-A90D-567632133BAD}" presName="tx1" presStyleLbl="revTx" presStyleIdx="2" presStyleCnt="4"/>
      <dgm:spPr/>
    </dgm:pt>
    <dgm:pt modelId="{E35EAF93-9DC6-4DCE-B45A-BEA3BEEBC484}" type="pres">
      <dgm:prSet presAssocID="{7F28BC83-9A3C-413C-A90D-567632133BAD}" presName="vert1" presStyleCnt="0"/>
      <dgm:spPr/>
    </dgm:pt>
    <dgm:pt modelId="{61B9A56C-147C-40A4-81BE-FD0EAAA3E2BA}" type="pres">
      <dgm:prSet presAssocID="{2A7E4F8F-193C-4927-BA3D-2DB60688F723}" presName="thickLine" presStyleLbl="alignNode1" presStyleIdx="3" presStyleCnt="4"/>
      <dgm:spPr/>
    </dgm:pt>
    <dgm:pt modelId="{5D48D743-75EA-49A8-AF4D-7B6251512C52}" type="pres">
      <dgm:prSet presAssocID="{2A7E4F8F-193C-4927-BA3D-2DB60688F723}" presName="horz1" presStyleCnt="0"/>
      <dgm:spPr/>
    </dgm:pt>
    <dgm:pt modelId="{22CF47B9-7D5E-4A63-8A3C-7AD4A6D9B4BF}" type="pres">
      <dgm:prSet presAssocID="{2A7E4F8F-193C-4927-BA3D-2DB60688F723}" presName="tx1" presStyleLbl="revTx" presStyleIdx="3" presStyleCnt="4"/>
      <dgm:spPr/>
    </dgm:pt>
    <dgm:pt modelId="{C06BFD29-547B-45D3-9010-17BB34307C7A}" type="pres">
      <dgm:prSet presAssocID="{2A7E4F8F-193C-4927-BA3D-2DB60688F723}" presName="vert1" presStyleCnt="0"/>
      <dgm:spPr/>
    </dgm:pt>
  </dgm:ptLst>
  <dgm:cxnLst>
    <dgm:cxn modelId="{99B83E14-967D-49F4-8A38-A2CA4550B0E4}" type="presOf" srcId="{C42CE937-474D-473E-A0B4-AF2BEB52A5D7}" destId="{57B3F43E-0F5C-4B73-BD61-53902994DD78}" srcOrd="0" destOrd="0" presId="urn:microsoft.com/office/officeart/2008/layout/LinedList"/>
    <dgm:cxn modelId="{300CE930-A8EB-46F4-8357-E211082AC566}" type="presOf" srcId="{2A7E4F8F-193C-4927-BA3D-2DB60688F723}" destId="{22CF47B9-7D5E-4A63-8A3C-7AD4A6D9B4BF}" srcOrd="0" destOrd="0" presId="urn:microsoft.com/office/officeart/2008/layout/LinedList"/>
    <dgm:cxn modelId="{5E00C08B-4A4C-4DCE-BC9C-6A7E7543E707}" type="presOf" srcId="{8EF0ED3F-6232-4184-A12D-886880AFC61F}" destId="{D95B8329-4EB9-44D4-B163-CA11655608A4}" srcOrd="0" destOrd="0" presId="urn:microsoft.com/office/officeart/2008/layout/LinedList"/>
    <dgm:cxn modelId="{EF00759D-2B5E-4942-A839-15D23AF9428F}" type="presOf" srcId="{151FD4B7-3128-46DF-8D48-E8CEEBF4B944}" destId="{0B7ECB4D-08AC-4AFA-BAF2-E0C6AE5B26A5}" srcOrd="0" destOrd="0" presId="urn:microsoft.com/office/officeart/2008/layout/LinedList"/>
    <dgm:cxn modelId="{511334B1-E50B-4BF9-B64E-14839D2A61AD}" type="presOf" srcId="{7F28BC83-9A3C-413C-A90D-567632133BAD}" destId="{3EB53D59-23EF-4BBA-8731-16944481EE1B}" srcOrd="0" destOrd="0" presId="urn:microsoft.com/office/officeart/2008/layout/LinedList"/>
    <dgm:cxn modelId="{9B8F6FBA-A97E-4A83-B0AA-E0A337F1445A}" srcId="{8EF0ED3F-6232-4184-A12D-886880AFC61F}" destId="{7F28BC83-9A3C-413C-A90D-567632133BAD}" srcOrd="2" destOrd="0" parTransId="{4BDCD633-FF31-47D5-B1EC-2B78B038994C}" sibTransId="{A583711F-4F3E-46A7-A281-3D3FDC77AB79}"/>
    <dgm:cxn modelId="{4BEA7EBA-7062-4E73-A3FA-FBFBDEA8CDE4}" srcId="{8EF0ED3F-6232-4184-A12D-886880AFC61F}" destId="{151FD4B7-3128-46DF-8D48-E8CEEBF4B944}" srcOrd="1" destOrd="0" parTransId="{59DA0117-3D2E-4F14-AF4C-D7CB00CD446E}" sibTransId="{E0FFB508-E246-4775-8E07-CE9DD4DD397D}"/>
    <dgm:cxn modelId="{5212ACD3-B616-425F-B495-C1DD3081D36E}" srcId="{8EF0ED3F-6232-4184-A12D-886880AFC61F}" destId="{2A7E4F8F-193C-4927-BA3D-2DB60688F723}" srcOrd="3" destOrd="0" parTransId="{4E61BD84-1DBD-40A3-AC8A-645D975E3BBE}" sibTransId="{32BAEBB6-7A0E-4FB3-BFDB-B70B40990CB5}"/>
    <dgm:cxn modelId="{556563F4-CEC6-452B-898F-BE858E9D38EC}" srcId="{8EF0ED3F-6232-4184-A12D-886880AFC61F}" destId="{C42CE937-474D-473E-A0B4-AF2BEB52A5D7}" srcOrd="0" destOrd="0" parTransId="{0A5C068B-738C-47E6-81BF-D0071F33C992}" sibTransId="{E8859190-117C-406A-9D6C-9E80C829C1BE}"/>
    <dgm:cxn modelId="{8BF6FDD1-8A54-4F43-B0C7-9373D74C13CC}" type="presParOf" srcId="{D95B8329-4EB9-44D4-B163-CA11655608A4}" destId="{FA18F5E0-FB94-4FA2-92AD-258655E9134E}" srcOrd="0" destOrd="0" presId="urn:microsoft.com/office/officeart/2008/layout/LinedList"/>
    <dgm:cxn modelId="{213B691A-B4AB-41C9-9E9A-5F0D01A380DB}" type="presParOf" srcId="{D95B8329-4EB9-44D4-B163-CA11655608A4}" destId="{5666AD60-2920-4205-A829-5E2D7E3E979C}" srcOrd="1" destOrd="0" presId="urn:microsoft.com/office/officeart/2008/layout/LinedList"/>
    <dgm:cxn modelId="{094679EA-0DB8-43E1-BE70-14CEE1AEBAE3}" type="presParOf" srcId="{5666AD60-2920-4205-A829-5E2D7E3E979C}" destId="{57B3F43E-0F5C-4B73-BD61-53902994DD78}" srcOrd="0" destOrd="0" presId="urn:microsoft.com/office/officeart/2008/layout/LinedList"/>
    <dgm:cxn modelId="{F17BF469-F01C-4121-BB8B-6DFB59BA3715}" type="presParOf" srcId="{5666AD60-2920-4205-A829-5E2D7E3E979C}" destId="{8788F966-C6D5-4ABF-82FA-54D66539CCF2}" srcOrd="1" destOrd="0" presId="urn:microsoft.com/office/officeart/2008/layout/LinedList"/>
    <dgm:cxn modelId="{F8F630F1-1FAA-4FDE-99F2-55E4F62A378B}" type="presParOf" srcId="{D95B8329-4EB9-44D4-B163-CA11655608A4}" destId="{ED7B7ADD-49E3-46EC-B95E-30E4CB1721DC}" srcOrd="2" destOrd="0" presId="urn:microsoft.com/office/officeart/2008/layout/LinedList"/>
    <dgm:cxn modelId="{0B9D88D5-AE03-4450-A376-9DABD7385C20}" type="presParOf" srcId="{D95B8329-4EB9-44D4-B163-CA11655608A4}" destId="{9D95A871-5492-490A-AF58-1A7EB693EF78}" srcOrd="3" destOrd="0" presId="urn:microsoft.com/office/officeart/2008/layout/LinedList"/>
    <dgm:cxn modelId="{F7122537-FC38-4389-9D68-CE6B9194585B}" type="presParOf" srcId="{9D95A871-5492-490A-AF58-1A7EB693EF78}" destId="{0B7ECB4D-08AC-4AFA-BAF2-E0C6AE5B26A5}" srcOrd="0" destOrd="0" presId="urn:microsoft.com/office/officeart/2008/layout/LinedList"/>
    <dgm:cxn modelId="{B9AB3715-6C0A-4A73-88A9-7D81C56EBDEE}" type="presParOf" srcId="{9D95A871-5492-490A-AF58-1A7EB693EF78}" destId="{FF4CB021-DF92-4178-8379-250E0BBD5619}" srcOrd="1" destOrd="0" presId="urn:microsoft.com/office/officeart/2008/layout/LinedList"/>
    <dgm:cxn modelId="{9A7C6871-AA80-473C-A15F-022E98EB6E39}" type="presParOf" srcId="{D95B8329-4EB9-44D4-B163-CA11655608A4}" destId="{D71D5CA2-F8D9-4B8F-BFBE-E896CA8EDE26}" srcOrd="4" destOrd="0" presId="urn:microsoft.com/office/officeart/2008/layout/LinedList"/>
    <dgm:cxn modelId="{4F71ECC6-F20E-4337-BE9E-B386A2458F68}" type="presParOf" srcId="{D95B8329-4EB9-44D4-B163-CA11655608A4}" destId="{5A5945C7-806E-40E5-88F0-A6E07B49ACB4}" srcOrd="5" destOrd="0" presId="urn:microsoft.com/office/officeart/2008/layout/LinedList"/>
    <dgm:cxn modelId="{34FE0755-3E31-46A8-9570-3DB4FC367BC9}" type="presParOf" srcId="{5A5945C7-806E-40E5-88F0-A6E07B49ACB4}" destId="{3EB53D59-23EF-4BBA-8731-16944481EE1B}" srcOrd="0" destOrd="0" presId="urn:microsoft.com/office/officeart/2008/layout/LinedList"/>
    <dgm:cxn modelId="{0F4FDEFC-6E35-44B2-9398-6ED1704E6B5A}" type="presParOf" srcId="{5A5945C7-806E-40E5-88F0-A6E07B49ACB4}" destId="{E35EAF93-9DC6-4DCE-B45A-BEA3BEEBC484}" srcOrd="1" destOrd="0" presId="urn:microsoft.com/office/officeart/2008/layout/LinedList"/>
    <dgm:cxn modelId="{167E8B43-FE4A-49F1-8399-240DC89A77F9}" type="presParOf" srcId="{D95B8329-4EB9-44D4-B163-CA11655608A4}" destId="{61B9A56C-147C-40A4-81BE-FD0EAAA3E2BA}" srcOrd="6" destOrd="0" presId="urn:microsoft.com/office/officeart/2008/layout/LinedList"/>
    <dgm:cxn modelId="{7600ECA2-D7F3-435C-AE04-8326658BD3B0}" type="presParOf" srcId="{D95B8329-4EB9-44D4-B163-CA11655608A4}" destId="{5D48D743-75EA-49A8-AF4D-7B6251512C52}" srcOrd="7" destOrd="0" presId="urn:microsoft.com/office/officeart/2008/layout/LinedList"/>
    <dgm:cxn modelId="{42B4BF86-337A-43C3-8C24-40A084FBA989}" type="presParOf" srcId="{5D48D743-75EA-49A8-AF4D-7B6251512C52}" destId="{22CF47B9-7D5E-4A63-8A3C-7AD4A6D9B4BF}" srcOrd="0" destOrd="0" presId="urn:microsoft.com/office/officeart/2008/layout/LinedList"/>
    <dgm:cxn modelId="{3A1223A0-CF61-41E5-A16C-47E1A9C32D68}" type="presParOf" srcId="{5D48D743-75EA-49A8-AF4D-7B6251512C52}" destId="{C06BFD29-547B-45D3-9010-17BB34307C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E924E9-6A61-4E10-8259-0251F6F68E94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DA30E28-8F10-4F2C-B2FD-C2DC213CA6AA}">
      <dgm:prSet/>
      <dgm:spPr/>
      <dgm:t>
        <a:bodyPr/>
        <a:lstStyle/>
        <a:p>
          <a:r>
            <a:rPr lang="en-US"/>
            <a:t>La cause exacte inconnue. </a:t>
          </a:r>
        </a:p>
      </dgm:t>
    </dgm:pt>
    <dgm:pt modelId="{46043F7D-E063-44D0-9475-54D724E52674}" type="parTrans" cxnId="{585419A5-54EE-4FA9-B4B2-FFCCD9B07D6A}">
      <dgm:prSet/>
      <dgm:spPr/>
      <dgm:t>
        <a:bodyPr/>
        <a:lstStyle/>
        <a:p>
          <a:endParaRPr lang="en-US"/>
        </a:p>
      </dgm:t>
    </dgm:pt>
    <dgm:pt modelId="{B197EC8A-15CA-4EE4-A902-508B67254E25}" type="sibTrans" cxnId="{585419A5-54EE-4FA9-B4B2-FFCCD9B07D6A}">
      <dgm:prSet/>
      <dgm:spPr/>
      <dgm:t>
        <a:bodyPr/>
        <a:lstStyle/>
        <a:p>
          <a:endParaRPr lang="en-US"/>
        </a:p>
      </dgm:t>
    </dgm:pt>
    <dgm:pt modelId="{CE5D8F6C-071B-4C3C-BBDE-0C69E1AB47F4}">
      <dgm:prSet/>
      <dgm:spPr/>
      <dgm:t>
        <a:bodyPr/>
        <a:lstStyle/>
        <a:p>
          <a:r>
            <a:rPr lang="en-US"/>
            <a:t>Maladie auto-immune </a:t>
          </a:r>
        </a:p>
      </dgm:t>
    </dgm:pt>
    <dgm:pt modelId="{18703BDD-4FB0-4F7C-B446-120C23156E16}" type="parTrans" cxnId="{CF9CAD66-C79D-49D2-BDB8-28616DEC2C4B}">
      <dgm:prSet/>
      <dgm:spPr/>
      <dgm:t>
        <a:bodyPr/>
        <a:lstStyle/>
        <a:p>
          <a:endParaRPr lang="en-US"/>
        </a:p>
      </dgm:t>
    </dgm:pt>
    <dgm:pt modelId="{E16C0490-EE75-416B-BB1D-A5E5EAB7C519}" type="sibTrans" cxnId="{CF9CAD66-C79D-49D2-BDB8-28616DEC2C4B}">
      <dgm:prSet/>
      <dgm:spPr/>
      <dgm:t>
        <a:bodyPr/>
        <a:lstStyle/>
        <a:p>
          <a:endParaRPr lang="en-US"/>
        </a:p>
      </dgm:t>
    </dgm:pt>
    <dgm:pt modelId="{0ED14664-9369-4EEE-A126-9F72F5221976}">
      <dgm:prSet/>
      <dgm:spPr/>
      <dgm:t>
        <a:bodyPr/>
        <a:lstStyle/>
        <a:p>
          <a:r>
            <a:rPr lang="en-US"/>
            <a:t>Anticorps et et lymphocytes contre structures synoviales </a:t>
          </a:r>
        </a:p>
      </dgm:t>
    </dgm:pt>
    <dgm:pt modelId="{387E4827-4603-419D-9A83-849C9BF9A749}" type="parTrans" cxnId="{8932163D-B4B4-4C8F-8C35-22AA19439C46}">
      <dgm:prSet/>
      <dgm:spPr/>
      <dgm:t>
        <a:bodyPr/>
        <a:lstStyle/>
        <a:p>
          <a:endParaRPr lang="en-US"/>
        </a:p>
      </dgm:t>
    </dgm:pt>
    <dgm:pt modelId="{5CF61844-C2C8-43FC-8927-3906BDA19C53}" type="sibTrans" cxnId="{8932163D-B4B4-4C8F-8C35-22AA19439C46}">
      <dgm:prSet/>
      <dgm:spPr/>
      <dgm:t>
        <a:bodyPr/>
        <a:lstStyle/>
        <a:p>
          <a:endParaRPr lang="en-US"/>
        </a:p>
      </dgm:t>
    </dgm:pt>
    <dgm:pt modelId="{C88A9C10-1E2D-4E60-91F1-1C3056CDB340}">
      <dgm:prSet/>
      <dgm:spPr/>
      <dgm:t>
        <a:bodyPr/>
        <a:lstStyle/>
        <a:p>
          <a:r>
            <a:rPr lang="en-US"/>
            <a:t>Facteurs dérégulant le système immunitaire</a:t>
          </a:r>
        </a:p>
      </dgm:t>
    </dgm:pt>
    <dgm:pt modelId="{0AD71333-59CE-408F-83D8-91382DE2E828}" type="parTrans" cxnId="{4F1A7E09-B84B-4E08-AA4D-BBD6E5E85F86}">
      <dgm:prSet/>
      <dgm:spPr/>
      <dgm:t>
        <a:bodyPr/>
        <a:lstStyle/>
        <a:p>
          <a:endParaRPr lang="en-US"/>
        </a:p>
      </dgm:t>
    </dgm:pt>
    <dgm:pt modelId="{74A1F85F-AA8D-4233-9EB4-B09176CEEB03}" type="sibTrans" cxnId="{4F1A7E09-B84B-4E08-AA4D-BBD6E5E85F86}">
      <dgm:prSet/>
      <dgm:spPr/>
      <dgm:t>
        <a:bodyPr/>
        <a:lstStyle/>
        <a:p>
          <a:endParaRPr lang="en-US"/>
        </a:p>
      </dgm:t>
    </dgm:pt>
    <dgm:pt modelId="{DAA63107-43B5-4671-8C39-81DD005D1E65}">
      <dgm:prSet/>
      <dgm:spPr/>
      <dgm:t>
        <a:bodyPr/>
        <a:lstStyle/>
        <a:p>
          <a:r>
            <a:rPr lang="en-US" b="1"/>
            <a:t>des facteurs hormonaux : oestrogène</a:t>
          </a:r>
          <a:endParaRPr lang="en-US"/>
        </a:p>
      </dgm:t>
    </dgm:pt>
    <dgm:pt modelId="{163C2491-27D0-4D44-834E-2AE1448E128D}" type="parTrans" cxnId="{DD3E631E-C6D6-4752-88FD-8ED283C6508B}">
      <dgm:prSet/>
      <dgm:spPr/>
      <dgm:t>
        <a:bodyPr/>
        <a:lstStyle/>
        <a:p>
          <a:endParaRPr lang="en-US"/>
        </a:p>
      </dgm:t>
    </dgm:pt>
    <dgm:pt modelId="{76DCE444-7DFB-4797-AF23-A36B90CEF52E}" type="sibTrans" cxnId="{DD3E631E-C6D6-4752-88FD-8ED283C6508B}">
      <dgm:prSet/>
      <dgm:spPr/>
      <dgm:t>
        <a:bodyPr/>
        <a:lstStyle/>
        <a:p>
          <a:endParaRPr lang="en-US"/>
        </a:p>
      </dgm:t>
    </dgm:pt>
    <dgm:pt modelId="{3BD8D0ED-129F-4150-983C-2C975EE622C1}">
      <dgm:prSet/>
      <dgm:spPr/>
      <dgm:t>
        <a:bodyPr/>
        <a:lstStyle/>
        <a:p>
          <a:r>
            <a:rPr lang="en-US" b="1"/>
            <a:t>Environnementaux : tabac</a:t>
          </a:r>
          <a:endParaRPr lang="en-US"/>
        </a:p>
      </dgm:t>
    </dgm:pt>
    <dgm:pt modelId="{2FD0EFF4-DF88-4FE5-91CF-BF3C6F26C6AD}" type="parTrans" cxnId="{43BE1D55-3B21-4940-9F87-63EAF87A59E1}">
      <dgm:prSet/>
      <dgm:spPr/>
      <dgm:t>
        <a:bodyPr/>
        <a:lstStyle/>
        <a:p>
          <a:endParaRPr lang="en-US"/>
        </a:p>
      </dgm:t>
    </dgm:pt>
    <dgm:pt modelId="{6BFE87D4-A095-46AB-A19F-5AEBB94871AB}" type="sibTrans" cxnId="{43BE1D55-3B21-4940-9F87-63EAF87A59E1}">
      <dgm:prSet/>
      <dgm:spPr/>
      <dgm:t>
        <a:bodyPr/>
        <a:lstStyle/>
        <a:p>
          <a:endParaRPr lang="en-US"/>
        </a:p>
      </dgm:t>
    </dgm:pt>
    <dgm:pt modelId="{1EDE9D02-C12C-4946-B5D0-928CCE34AD47}">
      <dgm:prSet/>
      <dgm:spPr/>
      <dgm:t>
        <a:bodyPr/>
        <a:lstStyle/>
        <a:p>
          <a:r>
            <a:rPr lang="en-US" b="1"/>
            <a:t>Psychologiques : stress chromique, trauma</a:t>
          </a:r>
          <a:endParaRPr lang="en-US"/>
        </a:p>
      </dgm:t>
    </dgm:pt>
    <dgm:pt modelId="{8C4E983E-A352-4681-9EC3-8EBEB5FC46CF}" type="parTrans" cxnId="{1A3C65D4-C1F7-4791-9073-CFFD62D8D876}">
      <dgm:prSet/>
      <dgm:spPr/>
      <dgm:t>
        <a:bodyPr/>
        <a:lstStyle/>
        <a:p>
          <a:endParaRPr lang="en-US"/>
        </a:p>
      </dgm:t>
    </dgm:pt>
    <dgm:pt modelId="{7168F11F-1970-4794-A33C-AEF4229CB71D}" type="sibTrans" cxnId="{1A3C65D4-C1F7-4791-9073-CFFD62D8D876}">
      <dgm:prSet/>
      <dgm:spPr/>
      <dgm:t>
        <a:bodyPr/>
        <a:lstStyle/>
        <a:p>
          <a:endParaRPr lang="en-US"/>
        </a:p>
      </dgm:t>
    </dgm:pt>
    <dgm:pt modelId="{A2430284-29EA-4498-BB62-F942EB98C9D8}">
      <dgm:prSet/>
      <dgm:spPr/>
      <dgm:t>
        <a:bodyPr/>
        <a:lstStyle/>
        <a:p>
          <a:r>
            <a:rPr lang="en-US" b="1"/>
            <a:t>Génétiques : 30 % du déterminisme (jumeaux)</a:t>
          </a:r>
          <a:endParaRPr lang="en-US"/>
        </a:p>
      </dgm:t>
    </dgm:pt>
    <dgm:pt modelId="{7AC2B27B-8972-48D4-A620-873FCB0DEBF7}" type="parTrans" cxnId="{519E971C-4B8E-4B5F-A1B6-348A613919CC}">
      <dgm:prSet/>
      <dgm:spPr/>
      <dgm:t>
        <a:bodyPr/>
        <a:lstStyle/>
        <a:p>
          <a:endParaRPr lang="en-US"/>
        </a:p>
      </dgm:t>
    </dgm:pt>
    <dgm:pt modelId="{12003D2E-3693-4CA4-B601-698C903CD119}" type="sibTrans" cxnId="{519E971C-4B8E-4B5F-A1B6-348A613919CC}">
      <dgm:prSet/>
      <dgm:spPr/>
      <dgm:t>
        <a:bodyPr/>
        <a:lstStyle/>
        <a:p>
          <a:endParaRPr lang="en-US"/>
        </a:p>
      </dgm:t>
    </dgm:pt>
    <dgm:pt modelId="{F45B5537-EA3F-4F06-B101-8FEDF8A10882}">
      <dgm:prSet/>
      <dgm:spPr/>
      <dgm:t>
        <a:bodyPr/>
        <a:lstStyle/>
        <a:p>
          <a:r>
            <a:rPr lang="en-US" b="1"/>
            <a:t>Infectieux : </a:t>
          </a:r>
          <a:r>
            <a:rPr lang="en-US"/>
            <a:t>bactéries (Porphiromonas gingivalis : infection dentaire)</a:t>
          </a:r>
        </a:p>
      </dgm:t>
    </dgm:pt>
    <dgm:pt modelId="{BC144DFE-B615-4EAE-99D5-B6168ED70677}" type="parTrans" cxnId="{0D445894-B6F7-4CF9-9237-119860D5E0C2}">
      <dgm:prSet/>
      <dgm:spPr/>
      <dgm:t>
        <a:bodyPr/>
        <a:lstStyle/>
        <a:p>
          <a:endParaRPr lang="en-US"/>
        </a:p>
      </dgm:t>
    </dgm:pt>
    <dgm:pt modelId="{E54B958A-5C3E-40E0-81C6-53ABBB07A3ED}" type="sibTrans" cxnId="{0D445894-B6F7-4CF9-9237-119860D5E0C2}">
      <dgm:prSet/>
      <dgm:spPr/>
      <dgm:t>
        <a:bodyPr/>
        <a:lstStyle/>
        <a:p>
          <a:endParaRPr lang="en-US"/>
        </a:p>
      </dgm:t>
    </dgm:pt>
    <dgm:pt modelId="{CDFAC60D-99F5-4E0D-8A07-254135AF62F9}" type="pres">
      <dgm:prSet presAssocID="{16E924E9-6A61-4E10-8259-0251F6F68E94}" presName="matrix" presStyleCnt="0">
        <dgm:presLayoutVars>
          <dgm:chMax val="1"/>
          <dgm:dir/>
          <dgm:resizeHandles val="exact"/>
        </dgm:presLayoutVars>
      </dgm:prSet>
      <dgm:spPr/>
    </dgm:pt>
    <dgm:pt modelId="{8DBD2A8B-56F5-4F12-AB01-53A78A808BAF}" type="pres">
      <dgm:prSet presAssocID="{16E924E9-6A61-4E10-8259-0251F6F68E94}" presName="diamond" presStyleLbl="bgShp" presStyleIdx="0" presStyleCnt="1"/>
      <dgm:spPr/>
    </dgm:pt>
    <dgm:pt modelId="{B2B1E886-D7DC-4E28-9D2A-13ACACAB6D12}" type="pres">
      <dgm:prSet presAssocID="{16E924E9-6A61-4E10-8259-0251F6F68E9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B7DC7B1-BFAB-4C21-9134-AA6CE06A5016}" type="pres">
      <dgm:prSet presAssocID="{16E924E9-6A61-4E10-8259-0251F6F68E9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0137601-5E5E-42A0-AAC1-7C3C857B227C}" type="pres">
      <dgm:prSet presAssocID="{16E924E9-6A61-4E10-8259-0251F6F68E9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FCDCEEB-0A1F-49CE-94CB-B3D36FC9BA10}" type="pres">
      <dgm:prSet presAssocID="{16E924E9-6A61-4E10-8259-0251F6F68E9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6AA5307-CE7D-454C-9E93-204643D6BF4C}" type="presOf" srcId="{1EDE9D02-C12C-4946-B5D0-928CCE34AD47}" destId="{3FCDCEEB-0A1F-49CE-94CB-B3D36FC9BA10}" srcOrd="0" destOrd="3" presId="urn:microsoft.com/office/officeart/2005/8/layout/matrix3"/>
    <dgm:cxn modelId="{4F1A7E09-B84B-4E08-AA4D-BBD6E5E85F86}" srcId="{16E924E9-6A61-4E10-8259-0251F6F68E94}" destId="{C88A9C10-1E2D-4E60-91F1-1C3056CDB340}" srcOrd="3" destOrd="0" parTransId="{0AD71333-59CE-408F-83D8-91382DE2E828}" sibTransId="{74A1F85F-AA8D-4233-9EB4-B09176CEEB03}"/>
    <dgm:cxn modelId="{47863C18-5068-4A7E-B276-8C1BF9A68E45}" type="presOf" srcId="{FDA30E28-8F10-4F2C-B2FD-C2DC213CA6AA}" destId="{B2B1E886-D7DC-4E28-9D2A-13ACACAB6D12}" srcOrd="0" destOrd="0" presId="urn:microsoft.com/office/officeart/2005/8/layout/matrix3"/>
    <dgm:cxn modelId="{519E971C-4B8E-4B5F-A1B6-348A613919CC}" srcId="{C88A9C10-1E2D-4E60-91F1-1C3056CDB340}" destId="{A2430284-29EA-4498-BB62-F942EB98C9D8}" srcOrd="3" destOrd="0" parTransId="{7AC2B27B-8972-48D4-A620-873FCB0DEBF7}" sibTransId="{12003D2E-3693-4CA4-B601-698C903CD119}"/>
    <dgm:cxn modelId="{DD3E631E-C6D6-4752-88FD-8ED283C6508B}" srcId="{C88A9C10-1E2D-4E60-91F1-1C3056CDB340}" destId="{DAA63107-43B5-4671-8C39-81DD005D1E65}" srcOrd="0" destOrd="0" parTransId="{163C2491-27D0-4D44-834E-2AE1448E128D}" sibTransId="{76DCE444-7DFB-4797-AF23-A36B90CEF52E}"/>
    <dgm:cxn modelId="{8932163D-B4B4-4C8F-8C35-22AA19439C46}" srcId="{16E924E9-6A61-4E10-8259-0251F6F68E94}" destId="{0ED14664-9369-4EEE-A126-9F72F5221976}" srcOrd="2" destOrd="0" parTransId="{387E4827-4603-419D-9A83-849C9BF9A749}" sibTransId="{5CF61844-C2C8-43FC-8927-3906BDA19C53}"/>
    <dgm:cxn modelId="{CF9CAD66-C79D-49D2-BDB8-28616DEC2C4B}" srcId="{16E924E9-6A61-4E10-8259-0251F6F68E94}" destId="{CE5D8F6C-071B-4C3C-BBDE-0C69E1AB47F4}" srcOrd="1" destOrd="0" parTransId="{18703BDD-4FB0-4F7C-B446-120C23156E16}" sibTransId="{E16C0490-EE75-416B-BB1D-A5E5EAB7C519}"/>
    <dgm:cxn modelId="{2239D36B-D155-4F49-ABB8-608ADA783F93}" type="presOf" srcId="{16E924E9-6A61-4E10-8259-0251F6F68E94}" destId="{CDFAC60D-99F5-4E0D-8A07-254135AF62F9}" srcOrd="0" destOrd="0" presId="urn:microsoft.com/office/officeart/2005/8/layout/matrix3"/>
    <dgm:cxn modelId="{3B7AE84E-E31E-4199-B8B5-CBC241FEEEF6}" type="presOf" srcId="{3BD8D0ED-129F-4150-983C-2C975EE622C1}" destId="{3FCDCEEB-0A1F-49CE-94CB-B3D36FC9BA10}" srcOrd="0" destOrd="2" presId="urn:microsoft.com/office/officeart/2005/8/layout/matrix3"/>
    <dgm:cxn modelId="{43BE1D55-3B21-4940-9F87-63EAF87A59E1}" srcId="{C88A9C10-1E2D-4E60-91F1-1C3056CDB340}" destId="{3BD8D0ED-129F-4150-983C-2C975EE622C1}" srcOrd="1" destOrd="0" parTransId="{2FD0EFF4-DF88-4FE5-91CF-BF3C6F26C6AD}" sibTransId="{6BFE87D4-A095-46AB-A19F-5AEBB94871AB}"/>
    <dgm:cxn modelId="{799D3187-DDA8-4D81-9C63-50E17DC4F7CF}" type="presOf" srcId="{DAA63107-43B5-4671-8C39-81DD005D1E65}" destId="{3FCDCEEB-0A1F-49CE-94CB-B3D36FC9BA10}" srcOrd="0" destOrd="1" presId="urn:microsoft.com/office/officeart/2005/8/layout/matrix3"/>
    <dgm:cxn modelId="{0D445894-B6F7-4CF9-9237-119860D5E0C2}" srcId="{C88A9C10-1E2D-4E60-91F1-1C3056CDB340}" destId="{F45B5537-EA3F-4F06-B101-8FEDF8A10882}" srcOrd="4" destOrd="0" parTransId="{BC144DFE-B615-4EAE-99D5-B6168ED70677}" sibTransId="{E54B958A-5C3E-40E0-81C6-53ABBB07A3ED}"/>
    <dgm:cxn modelId="{585419A5-54EE-4FA9-B4B2-FFCCD9B07D6A}" srcId="{16E924E9-6A61-4E10-8259-0251F6F68E94}" destId="{FDA30E28-8F10-4F2C-B2FD-C2DC213CA6AA}" srcOrd="0" destOrd="0" parTransId="{46043F7D-E063-44D0-9475-54D724E52674}" sibTransId="{B197EC8A-15CA-4EE4-A902-508B67254E25}"/>
    <dgm:cxn modelId="{8AFF26B0-D492-41B7-94EF-5A63608F8890}" type="presOf" srcId="{C88A9C10-1E2D-4E60-91F1-1C3056CDB340}" destId="{3FCDCEEB-0A1F-49CE-94CB-B3D36FC9BA10}" srcOrd="0" destOrd="0" presId="urn:microsoft.com/office/officeart/2005/8/layout/matrix3"/>
    <dgm:cxn modelId="{F75E7EB8-7E4F-4661-A186-0853381F16E3}" type="presOf" srcId="{CE5D8F6C-071B-4C3C-BBDE-0C69E1AB47F4}" destId="{0B7DC7B1-BFAB-4C21-9134-AA6CE06A5016}" srcOrd="0" destOrd="0" presId="urn:microsoft.com/office/officeart/2005/8/layout/matrix3"/>
    <dgm:cxn modelId="{1A3C65D4-C1F7-4791-9073-CFFD62D8D876}" srcId="{C88A9C10-1E2D-4E60-91F1-1C3056CDB340}" destId="{1EDE9D02-C12C-4946-B5D0-928CCE34AD47}" srcOrd="2" destOrd="0" parTransId="{8C4E983E-A352-4681-9EC3-8EBEB5FC46CF}" sibTransId="{7168F11F-1970-4794-A33C-AEF4229CB71D}"/>
    <dgm:cxn modelId="{B5B7B7DE-4237-4EAC-AA09-02EAA69AF0DB}" type="presOf" srcId="{F45B5537-EA3F-4F06-B101-8FEDF8A10882}" destId="{3FCDCEEB-0A1F-49CE-94CB-B3D36FC9BA10}" srcOrd="0" destOrd="5" presId="urn:microsoft.com/office/officeart/2005/8/layout/matrix3"/>
    <dgm:cxn modelId="{7390A8E2-F6FD-4CB5-8C76-0E104AFBC35C}" type="presOf" srcId="{A2430284-29EA-4498-BB62-F942EB98C9D8}" destId="{3FCDCEEB-0A1F-49CE-94CB-B3D36FC9BA10}" srcOrd="0" destOrd="4" presId="urn:microsoft.com/office/officeart/2005/8/layout/matrix3"/>
    <dgm:cxn modelId="{BD371CF2-DA87-42CF-A3B6-20DC4978B6B9}" type="presOf" srcId="{0ED14664-9369-4EEE-A126-9F72F5221976}" destId="{B0137601-5E5E-42A0-AAC1-7C3C857B227C}" srcOrd="0" destOrd="0" presId="urn:microsoft.com/office/officeart/2005/8/layout/matrix3"/>
    <dgm:cxn modelId="{09B167FF-8135-4FBF-91E4-B5CBA1E9F0C9}" type="presParOf" srcId="{CDFAC60D-99F5-4E0D-8A07-254135AF62F9}" destId="{8DBD2A8B-56F5-4F12-AB01-53A78A808BAF}" srcOrd="0" destOrd="0" presId="urn:microsoft.com/office/officeart/2005/8/layout/matrix3"/>
    <dgm:cxn modelId="{2D9583B4-2F66-4041-BC9B-16A306555869}" type="presParOf" srcId="{CDFAC60D-99F5-4E0D-8A07-254135AF62F9}" destId="{B2B1E886-D7DC-4E28-9D2A-13ACACAB6D12}" srcOrd="1" destOrd="0" presId="urn:microsoft.com/office/officeart/2005/8/layout/matrix3"/>
    <dgm:cxn modelId="{C4F11489-FD5A-4784-BECE-857F801DF01C}" type="presParOf" srcId="{CDFAC60D-99F5-4E0D-8A07-254135AF62F9}" destId="{0B7DC7B1-BFAB-4C21-9134-AA6CE06A5016}" srcOrd="2" destOrd="0" presId="urn:microsoft.com/office/officeart/2005/8/layout/matrix3"/>
    <dgm:cxn modelId="{1F1F9605-7E44-412B-9EFD-1187DE0C8556}" type="presParOf" srcId="{CDFAC60D-99F5-4E0D-8A07-254135AF62F9}" destId="{B0137601-5E5E-42A0-AAC1-7C3C857B227C}" srcOrd="3" destOrd="0" presId="urn:microsoft.com/office/officeart/2005/8/layout/matrix3"/>
    <dgm:cxn modelId="{EEB39E25-5364-438B-9489-E348A0849AD3}" type="presParOf" srcId="{CDFAC60D-99F5-4E0D-8A07-254135AF62F9}" destId="{3FCDCEEB-0A1F-49CE-94CB-B3D36FC9BA1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BE6DCA-ED62-4B85-8CFF-047D283B05D2}" type="doc">
      <dgm:prSet loTypeId="urn:microsoft.com/office/officeart/2005/8/layout/cycle1" loCatId="cycle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F35CB7D-8F17-41C5-B5E0-76ED3A41CA8F}">
      <dgm:prSet/>
      <dgm:spPr/>
      <dgm:t>
        <a:bodyPr/>
        <a:lstStyle/>
        <a:p>
          <a:r>
            <a:rPr lang="en-US"/>
            <a:t>Analyses de sang : </a:t>
          </a:r>
        </a:p>
      </dgm:t>
    </dgm:pt>
    <dgm:pt modelId="{9B2646C2-50A0-4F9C-8A4B-DF66DB31034A}" type="parTrans" cxnId="{4CFEA574-C20C-4ED9-9F8A-7ED821196B29}">
      <dgm:prSet/>
      <dgm:spPr/>
      <dgm:t>
        <a:bodyPr/>
        <a:lstStyle/>
        <a:p>
          <a:endParaRPr lang="en-US"/>
        </a:p>
      </dgm:t>
    </dgm:pt>
    <dgm:pt modelId="{E97C1B50-D9EA-486A-AFD7-DD69EE0569E1}" type="sibTrans" cxnId="{4CFEA574-C20C-4ED9-9F8A-7ED821196B29}">
      <dgm:prSet/>
      <dgm:spPr/>
      <dgm:t>
        <a:bodyPr/>
        <a:lstStyle/>
        <a:p>
          <a:endParaRPr lang="en-US"/>
        </a:p>
      </dgm:t>
    </dgm:pt>
    <dgm:pt modelId="{A5479AAE-09B3-4F6C-BD6C-45C0ACED3024}">
      <dgm:prSet/>
      <dgm:spPr/>
      <dgm:t>
        <a:bodyPr/>
        <a:lstStyle/>
        <a:p>
          <a:r>
            <a:rPr lang="en-US"/>
            <a:t>facteur rhumatoïde (70%) </a:t>
          </a:r>
        </a:p>
      </dgm:t>
    </dgm:pt>
    <dgm:pt modelId="{C98006C5-37EA-43B7-8D06-D3FED6DA7DC6}" type="parTrans" cxnId="{BCC7E8B3-7A76-4ABC-83ED-CEBAFB55D258}">
      <dgm:prSet/>
      <dgm:spPr/>
      <dgm:t>
        <a:bodyPr/>
        <a:lstStyle/>
        <a:p>
          <a:endParaRPr lang="en-US"/>
        </a:p>
      </dgm:t>
    </dgm:pt>
    <dgm:pt modelId="{9B6AD13E-A830-4DC1-92F0-A0C30A1C565D}" type="sibTrans" cxnId="{BCC7E8B3-7A76-4ABC-83ED-CEBAFB55D258}">
      <dgm:prSet/>
      <dgm:spPr/>
      <dgm:t>
        <a:bodyPr/>
        <a:lstStyle/>
        <a:p>
          <a:endParaRPr lang="en-US"/>
        </a:p>
      </dgm:t>
    </dgm:pt>
    <dgm:pt modelId="{F33892D8-9BA2-4DA7-9D9A-7196058F31D5}">
      <dgm:prSet/>
      <dgm:spPr/>
      <dgm:t>
        <a:bodyPr/>
        <a:lstStyle/>
        <a:p>
          <a:r>
            <a:rPr lang="en-US"/>
            <a:t>anticorps anti-peptides citrullinés (anti-CCP) (75%)</a:t>
          </a:r>
        </a:p>
      </dgm:t>
    </dgm:pt>
    <dgm:pt modelId="{F49752F8-11CF-4F99-A1ED-E087FDACC1EE}" type="parTrans" cxnId="{53C29872-1FE8-450B-B62B-AB44002B895C}">
      <dgm:prSet/>
      <dgm:spPr/>
      <dgm:t>
        <a:bodyPr/>
        <a:lstStyle/>
        <a:p>
          <a:endParaRPr lang="en-US"/>
        </a:p>
      </dgm:t>
    </dgm:pt>
    <dgm:pt modelId="{258F4830-F100-42E4-9E39-78B99D8B8571}" type="sibTrans" cxnId="{53C29872-1FE8-450B-B62B-AB44002B895C}">
      <dgm:prSet/>
      <dgm:spPr/>
      <dgm:t>
        <a:bodyPr/>
        <a:lstStyle/>
        <a:p>
          <a:endParaRPr lang="en-US"/>
        </a:p>
      </dgm:t>
    </dgm:pt>
    <dgm:pt modelId="{04281DC2-852D-4A99-91B2-EAA690AD1195}">
      <dgm:prSet/>
      <dgm:spPr/>
      <dgm:t>
        <a:bodyPr/>
        <a:lstStyle/>
        <a:p>
          <a:r>
            <a:rPr lang="en-US"/>
            <a:t>taux élevés de protéine C-réactive</a:t>
          </a:r>
        </a:p>
      </dgm:t>
    </dgm:pt>
    <dgm:pt modelId="{AB89F326-A794-4B94-99C7-552944CA0ADD}" type="parTrans" cxnId="{9F5B91DE-19BD-4285-9734-8183213CFA17}">
      <dgm:prSet/>
      <dgm:spPr/>
      <dgm:t>
        <a:bodyPr/>
        <a:lstStyle/>
        <a:p>
          <a:endParaRPr lang="en-US"/>
        </a:p>
      </dgm:t>
    </dgm:pt>
    <dgm:pt modelId="{5F49AEC8-FBB9-4E6A-877C-0E36762CE123}" type="sibTrans" cxnId="{9F5B91DE-19BD-4285-9734-8183213CFA17}">
      <dgm:prSet/>
      <dgm:spPr/>
      <dgm:t>
        <a:bodyPr/>
        <a:lstStyle/>
        <a:p>
          <a:endParaRPr lang="en-US"/>
        </a:p>
      </dgm:t>
    </dgm:pt>
    <dgm:pt modelId="{3B1CD5B8-FC63-4063-9DA2-7B235C993A53}">
      <dgm:prSet/>
      <dgm:spPr/>
      <dgm:t>
        <a:bodyPr/>
        <a:lstStyle/>
        <a:p>
          <a:r>
            <a:rPr lang="en-US"/>
            <a:t>vitesse de sédimentation des érythrocytes (VS) (90%)</a:t>
          </a:r>
        </a:p>
      </dgm:t>
    </dgm:pt>
    <dgm:pt modelId="{209EF9BF-1875-4F90-8E45-9BC790FAF833}" type="parTrans" cxnId="{A6DC42BF-34AE-41F2-A643-D65AFC09C2C9}">
      <dgm:prSet/>
      <dgm:spPr/>
      <dgm:t>
        <a:bodyPr/>
        <a:lstStyle/>
        <a:p>
          <a:endParaRPr lang="en-US"/>
        </a:p>
      </dgm:t>
    </dgm:pt>
    <dgm:pt modelId="{023307AF-BE04-42BF-BBD6-848C2B77C1C8}" type="sibTrans" cxnId="{A6DC42BF-34AE-41F2-A643-D65AFC09C2C9}">
      <dgm:prSet/>
      <dgm:spPr/>
      <dgm:t>
        <a:bodyPr/>
        <a:lstStyle/>
        <a:p>
          <a:endParaRPr lang="en-US"/>
        </a:p>
      </dgm:t>
    </dgm:pt>
    <dgm:pt modelId="{F6F5C017-E8C3-4B58-84B5-39DFFE6DB4F5}">
      <dgm:prSet/>
      <dgm:spPr/>
      <dgm:t>
        <a:bodyPr/>
        <a:lstStyle/>
        <a:p>
          <a:r>
            <a:rPr lang="en-US"/>
            <a:t>Radiographies</a:t>
          </a:r>
        </a:p>
      </dgm:t>
    </dgm:pt>
    <dgm:pt modelId="{4EA600D9-887A-4F24-AD4E-A43AD6AE2B6B}" type="parTrans" cxnId="{78582DFC-B990-4039-8B3B-E0956CD7CAF1}">
      <dgm:prSet/>
      <dgm:spPr/>
      <dgm:t>
        <a:bodyPr/>
        <a:lstStyle/>
        <a:p>
          <a:endParaRPr lang="en-US"/>
        </a:p>
      </dgm:t>
    </dgm:pt>
    <dgm:pt modelId="{439C24AC-405F-475C-B3A8-19EC0FCA7404}" type="sibTrans" cxnId="{78582DFC-B990-4039-8B3B-E0956CD7CAF1}">
      <dgm:prSet/>
      <dgm:spPr/>
      <dgm:t>
        <a:bodyPr/>
        <a:lstStyle/>
        <a:p>
          <a:endParaRPr lang="en-US"/>
        </a:p>
      </dgm:t>
    </dgm:pt>
    <dgm:pt modelId="{C6ADF839-5B9E-415D-BEBE-0C3D69C413FC}">
      <dgm:prSet/>
      <dgm:spPr/>
      <dgm:t>
        <a:bodyPr/>
        <a:lstStyle/>
        <a:p>
          <a:r>
            <a:rPr lang="en-US"/>
            <a:t>Examen du liquide articulaire (exclusion d'autres pathologies)</a:t>
          </a:r>
        </a:p>
      </dgm:t>
    </dgm:pt>
    <dgm:pt modelId="{70899842-C01B-4F1A-A2E4-94B84C0F196B}" type="parTrans" cxnId="{6A04863B-FE9E-43BB-8305-ED60A4FFE72F}">
      <dgm:prSet/>
      <dgm:spPr/>
      <dgm:t>
        <a:bodyPr/>
        <a:lstStyle/>
        <a:p>
          <a:endParaRPr lang="en-US"/>
        </a:p>
      </dgm:t>
    </dgm:pt>
    <dgm:pt modelId="{6CE676D3-B6CC-4C56-B24D-54AFF0B3DE6F}" type="sibTrans" cxnId="{6A04863B-FE9E-43BB-8305-ED60A4FFE72F}">
      <dgm:prSet/>
      <dgm:spPr/>
      <dgm:t>
        <a:bodyPr/>
        <a:lstStyle/>
        <a:p>
          <a:endParaRPr lang="en-US"/>
        </a:p>
      </dgm:t>
    </dgm:pt>
    <dgm:pt modelId="{4E9DB481-FA10-493F-B2E5-1AE208FFAF86}" type="pres">
      <dgm:prSet presAssocID="{49BE6DCA-ED62-4B85-8CFF-047D283B05D2}" presName="cycle" presStyleCnt="0">
        <dgm:presLayoutVars>
          <dgm:dir/>
          <dgm:resizeHandles val="exact"/>
        </dgm:presLayoutVars>
      </dgm:prSet>
      <dgm:spPr/>
    </dgm:pt>
    <dgm:pt modelId="{3444FF04-E721-498D-96E4-58972653C376}" type="pres">
      <dgm:prSet presAssocID="{1F35CB7D-8F17-41C5-B5E0-76ED3A41CA8F}" presName="dummy" presStyleCnt="0"/>
      <dgm:spPr/>
    </dgm:pt>
    <dgm:pt modelId="{78DCD93F-7C2F-4F05-90D8-841FF97A21A6}" type="pres">
      <dgm:prSet presAssocID="{1F35CB7D-8F17-41C5-B5E0-76ED3A41CA8F}" presName="node" presStyleLbl="revTx" presStyleIdx="0" presStyleCnt="3">
        <dgm:presLayoutVars>
          <dgm:bulletEnabled val="1"/>
        </dgm:presLayoutVars>
      </dgm:prSet>
      <dgm:spPr/>
    </dgm:pt>
    <dgm:pt modelId="{742ABD7F-0BAF-4A53-98A8-9F23D5F192BF}" type="pres">
      <dgm:prSet presAssocID="{E97C1B50-D9EA-486A-AFD7-DD69EE0569E1}" presName="sibTrans" presStyleLbl="node1" presStyleIdx="0" presStyleCnt="3"/>
      <dgm:spPr/>
    </dgm:pt>
    <dgm:pt modelId="{5ABD1920-886B-49B7-BF3C-0701F781494E}" type="pres">
      <dgm:prSet presAssocID="{F6F5C017-E8C3-4B58-84B5-39DFFE6DB4F5}" presName="dummy" presStyleCnt="0"/>
      <dgm:spPr/>
    </dgm:pt>
    <dgm:pt modelId="{070F173A-30E1-40B0-8D6D-D81D51374118}" type="pres">
      <dgm:prSet presAssocID="{F6F5C017-E8C3-4B58-84B5-39DFFE6DB4F5}" presName="node" presStyleLbl="revTx" presStyleIdx="1" presStyleCnt="3">
        <dgm:presLayoutVars>
          <dgm:bulletEnabled val="1"/>
        </dgm:presLayoutVars>
      </dgm:prSet>
      <dgm:spPr/>
    </dgm:pt>
    <dgm:pt modelId="{423B2947-CA41-4961-B9C3-DEFBAC3CBA33}" type="pres">
      <dgm:prSet presAssocID="{439C24AC-405F-475C-B3A8-19EC0FCA7404}" presName="sibTrans" presStyleLbl="node1" presStyleIdx="1" presStyleCnt="3"/>
      <dgm:spPr/>
    </dgm:pt>
    <dgm:pt modelId="{307FD44D-FC4A-4034-9B87-97625C3FA0CA}" type="pres">
      <dgm:prSet presAssocID="{C6ADF839-5B9E-415D-BEBE-0C3D69C413FC}" presName="dummy" presStyleCnt="0"/>
      <dgm:spPr/>
    </dgm:pt>
    <dgm:pt modelId="{673CDC37-C675-4716-84D5-5A3345D5B9E7}" type="pres">
      <dgm:prSet presAssocID="{C6ADF839-5B9E-415D-BEBE-0C3D69C413FC}" presName="node" presStyleLbl="revTx" presStyleIdx="2" presStyleCnt="3">
        <dgm:presLayoutVars>
          <dgm:bulletEnabled val="1"/>
        </dgm:presLayoutVars>
      </dgm:prSet>
      <dgm:spPr/>
    </dgm:pt>
    <dgm:pt modelId="{0A0EAD8C-92EA-47CA-B044-D883AE4B2E3A}" type="pres">
      <dgm:prSet presAssocID="{6CE676D3-B6CC-4C56-B24D-54AFF0B3DE6F}" presName="sibTrans" presStyleLbl="node1" presStyleIdx="2" presStyleCnt="3"/>
      <dgm:spPr/>
    </dgm:pt>
  </dgm:ptLst>
  <dgm:cxnLst>
    <dgm:cxn modelId="{D76CA815-6163-4CA1-8BAC-BB3FEC3AD4DD}" type="presOf" srcId="{3B1CD5B8-FC63-4063-9DA2-7B235C993A53}" destId="{78DCD93F-7C2F-4F05-90D8-841FF97A21A6}" srcOrd="0" destOrd="4" presId="urn:microsoft.com/office/officeart/2005/8/layout/cycle1"/>
    <dgm:cxn modelId="{9EFC6F1A-9E52-4574-B2F2-D8F027EB904D}" type="presOf" srcId="{439C24AC-405F-475C-B3A8-19EC0FCA7404}" destId="{423B2947-CA41-4961-B9C3-DEFBAC3CBA33}" srcOrd="0" destOrd="0" presId="urn:microsoft.com/office/officeart/2005/8/layout/cycle1"/>
    <dgm:cxn modelId="{6A04863B-FE9E-43BB-8305-ED60A4FFE72F}" srcId="{49BE6DCA-ED62-4B85-8CFF-047D283B05D2}" destId="{C6ADF839-5B9E-415D-BEBE-0C3D69C413FC}" srcOrd="2" destOrd="0" parTransId="{70899842-C01B-4F1A-A2E4-94B84C0F196B}" sibTransId="{6CE676D3-B6CC-4C56-B24D-54AFF0B3DE6F}"/>
    <dgm:cxn modelId="{789F9261-40F1-4B61-9AB8-7B7B1AD0F419}" type="presOf" srcId="{F6F5C017-E8C3-4B58-84B5-39DFFE6DB4F5}" destId="{070F173A-30E1-40B0-8D6D-D81D51374118}" srcOrd="0" destOrd="0" presId="urn:microsoft.com/office/officeart/2005/8/layout/cycle1"/>
    <dgm:cxn modelId="{56D29847-F5E5-4C83-B410-5178E3603A61}" type="presOf" srcId="{F33892D8-9BA2-4DA7-9D9A-7196058F31D5}" destId="{78DCD93F-7C2F-4F05-90D8-841FF97A21A6}" srcOrd="0" destOrd="2" presId="urn:microsoft.com/office/officeart/2005/8/layout/cycle1"/>
    <dgm:cxn modelId="{53C29872-1FE8-450B-B62B-AB44002B895C}" srcId="{1F35CB7D-8F17-41C5-B5E0-76ED3A41CA8F}" destId="{F33892D8-9BA2-4DA7-9D9A-7196058F31D5}" srcOrd="1" destOrd="0" parTransId="{F49752F8-11CF-4F99-A1ED-E087FDACC1EE}" sibTransId="{258F4830-F100-42E4-9E39-78B99D8B8571}"/>
    <dgm:cxn modelId="{8BE18C74-B5DB-4DFD-8355-103E2CD2F801}" type="presOf" srcId="{04281DC2-852D-4A99-91B2-EAA690AD1195}" destId="{78DCD93F-7C2F-4F05-90D8-841FF97A21A6}" srcOrd="0" destOrd="3" presId="urn:microsoft.com/office/officeart/2005/8/layout/cycle1"/>
    <dgm:cxn modelId="{4CFEA574-C20C-4ED9-9F8A-7ED821196B29}" srcId="{49BE6DCA-ED62-4B85-8CFF-047D283B05D2}" destId="{1F35CB7D-8F17-41C5-B5E0-76ED3A41CA8F}" srcOrd="0" destOrd="0" parTransId="{9B2646C2-50A0-4F9C-8A4B-DF66DB31034A}" sibTransId="{E97C1B50-D9EA-486A-AFD7-DD69EE0569E1}"/>
    <dgm:cxn modelId="{A9D95657-C814-4C43-982C-0EA7F256B456}" type="presOf" srcId="{E97C1B50-D9EA-486A-AFD7-DD69EE0569E1}" destId="{742ABD7F-0BAF-4A53-98A8-9F23D5F192BF}" srcOrd="0" destOrd="0" presId="urn:microsoft.com/office/officeart/2005/8/layout/cycle1"/>
    <dgm:cxn modelId="{E6CDD592-39CF-4735-8DCB-D64B0D2954C7}" type="presOf" srcId="{49BE6DCA-ED62-4B85-8CFF-047D283B05D2}" destId="{4E9DB481-FA10-493F-B2E5-1AE208FFAF86}" srcOrd="0" destOrd="0" presId="urn:microsoft.com/office/officeart/2005/8/layout/cycle1"/>
    <dgm:cxn modelId="{360934A5-9E82-4326-B5A8-701922F9371E}" type="presOf" srcId="{A5479AAE-09B3-4F6C-BD6C-45C0ACED3024}" destId="{78DCD93F-7C2F-4F05-90D8-841FF97A21A6}" srcOrd="0" destOrd="1" presId="urn:microsoft.com/office/officeart/2005/8/layout/cycle1"/>
    <dgm:cxn modelId="{CA703EA9-8EC9-4884-8EAB-0012511EA104}" type="presOf" srcId="{1F35CB7D-8F17-41C5-B5E0-76ED3A41CA8F}" destId="{78DCD93F-7C2F-4F05-90D8-841FF97A21A6}" srcOrd="0" destOrd="0" presId="urn:microsoft.com/office/officeart/2005/8/layout/cycle1"/>
    <dgm:cxn modelId="{BCC7E8B3-7A76-4ABC-83ED-CEBAFB55D258}" srcId="{1F35CB7D-8F17-41C5-B5E0-76ED3A41CA8F}" destId="{A5479AAE-09B3-4F6C-BD6C-45C0ACED3024}" srcOrd="0" destOrd="0" parTransId="{C98006C5-37EA-43B7-8D06-D3FED6DA7DC6}" sibTransId="{9B6AD13E-A830-4DC1-92F0-A0C30A1C565D}"/>
    <dgm:cxn modelId="{A6DC42BF-34AE-41F2-A643-D65AFC09C2C9}" srcId="{1F35CB7D-8F17-41C5-B5E0-76ED3A41CA8F}" destId="{3B1CD5B8-FC63-4063-9DA2-7B235C993A53}" srcOrd="3" destOrd="0" parTransId="{209EF9BF-1875-4F90-8E45-9BC790FAF833}" sibTransId="{023307AF-BE04-42BF-BBD6-848C2B77C1C8}"/>
    <dgm:cxn modelId="{33E5BBBF-D9DD-49FB-98D5-EBE192FBDCB9}" type="presOf" srcId="{C6ADF839-5B9E-415D-BEBE-0C3D69C413FC}" destId="{673CDC37-C675-4716-84D5-5A3345D5B9E7}" srcOrd="0" destOrd="0" presId="urn:microsoft.com/office/officeart/2005/8/layout/cycle1"/>
    <dgm:cxn modelId="{9F5B91DE-19BD-4285-9734-8183213CFA17}" srcId="{1F35CB7D-8F17-41C5-B5E0-76ED3A41CA8F}" destId="{04281DC2-852D-4A99-91B2-EAA690AD1195}" srcOrd="2" destOrd="0" parTransId="{AB89F326-A794-4B94-99C7-552944CA0ADD}" sibTransId="{5F49AEC8-FBB9-4E6A-877C-0E36762CE123}"/>
    <dgm:cxn modelId="{0EDC5CED-1977-48A4-885C-D22CD0457A27}" type="presOf" srcId="{6CE676D3-B6CC-4C56-B24D-54AFF0B3DE6F}" destId="{0A0EAD8C-92EA-47CA-B044-D883AE4B2E3A}" srcOrd="0" destOrd="0" presId="urn:microsoft.com/office/officeart/2005/8/layout/cycle1"/>
    <dgm:cxn modelId="{78582DFC-B990-4039-8B3B-E0956CD7CAF1}" srcId="{49BE6DCA-ED62-4B85-8CFF-047D283B05D2}" destId="{F6F5C017-E8C3-4B58-84B5-39DFFE6DB4F5}" srcOrd="1" destOrd="0" parTransId="{4EA600D9-887A-4F24-AD4E-A43AD6AE2B6B}" sibTransId="{439C24AC-405F-475C-B3A8-19EC0FCA7404}"/>
    <dgm:cxn modelId="{24445DB3-6FC1-45F5-9B0A-2DCFAFD0CD2B}" type="presParOf" srcId="{4E9DB481-FA10-493F-B2E5-1AE208FFAF86}" destId="{3444FF04-E721-498D-96E4-58972653C376}" srcOrd="0" destOrd="0" presId="urn:microsoft.com/office/officeart/2005/8/layout/cycle1"/>
    <dgm:cxn modelId="{0BFAE1EA-DC03-48F0-A824-76FDEEB3141C}" type="presParOf" srcId="{4E9DB481-FA10-493F-B2E5-1AE208FFAF86}" destId="{78DCD93F-7C2F-4F05-90D8-841FF97A21A6}" srcOrd="1" destOrd="0" presId="urn:microsoft.com/office/officeart/2005/8/layout/cycle1"/>
    <dgm:cxn modelId="{37AF668E-32D4-4AED-9608-8C77A73FA76B}" type="presParOf" srcId="{4E9DB481-FA10-493F-B2E5-1AE208FFAF86}" destId="{742ABD7F-0BAF-4A53-98A8-9F23D5F192BF}" srcOrd="2" destOrd="0" presId="urn:microsoft.com/office/officeart/2005/8/layout/cycle1"/>
    <dgm:cxn modelId="{EB4804CE-9636-43AC-B799-2ACC4A849A75}" type="presParOf" srcId="{4E9DB481-FA10-493F-B2E5-1AE208FFAF86}" destId="{5ABD1920-886B-49B7-BF3C-0701F781494E}" srcOrd="3" destOrd="0" presId="urn:microsoft.com/office/officeart/2005/8/layout/cycle1"/>
    <dgm:cxn modelId="{78976F07-DD6F-47B2-9280-C69976AF2337}" type="presParOf" srcId="{4E9DB481-FA10-493F-B2E5-1AE208FFAF86}" destId="{070F173A-30E1-40B0-8D6D-D81D51374118}" srcOrd="4" destOrd="0" presId="urn:microsoft.com/office/officeart/2005/8/layout/cycle1"/>
    <dgm:cxn modelId="{5109C9BD-2E5A-424B-92BA-6C26515247C1}" type="presParOf" srcId="{4E9DB481-FA10-493F-B2E5-1AE208FFAF86}" destId="{423B2947-CA41-4961-B9C3-DEFBAC3CBA33}" srcOrd="5" destOrd="0" presId="urn:microsoft.com/office/officeart/2005/8/layout/cycle1"/>
    <dgm:cxn modelId="{AC4737DE-D5D2-494C-8905-F749BE4DFE84}" type="presParOf" srcId="{4E9DB481-FA10-493F-B2E5-1AE208FFAF86}" destId="{307FD44D-FC4A-4034-9B87-97625C3FA0CA}" srcOrd="6" destOrd="0" presId="urn:microsoft.com/office/officeart/2005/8/layout/cycle1"/>
    <dgm:cxn modelId="{7FBEADF0-B190-4382-AC29-B67BAD8A8DF9}" type="presParOf" srcId="{4E9DB481-FA10-493F-B2E5-1AE208FFAF86}" destId="{673CDC37-C675-4716-84D5-5A3345D5B9E7}" srcOrd="7" destOrd="0" presId="urn:microsoft.com/office/officeart/2005/8/layout/cycle1"/>
    <dgm:cxn modelId="{812E809E-7BA7-44C4-BD69-42DCCA9C8B18}" type="presParOf" srcId="{4E9DB481-FA10-493F-B2E5-1AE208FFAF86}" destId="{0A0EAD8C-92EA-47CA-B044-D883AE4B2E3A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22BEAA-0C68-4C21-B094-B7AA90FB7D1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75FADA-53A7-4A95-98DA-EC72B89ABA01}">
      <dgm:prSet/>
      <dgm:spPr/>
      <dgm:t>
        <a:bodyPr/>
        <a:lstStyle/>
        <a:p>
          <a:r>
            <a:rPr lang="en-US"/>
            <a:t>L’évolution de la polyarthrite rhumatoïde est imprévisible. </a:t>
          </a:r>
        </a:p>
      </dgm:t>
    </dgm:pt>
    <dgm:pt modelId="{82311751-D0D3-485C-8A16-917C581F0C4B}" type="parTrans" cxnId="{8E2FB3D6-06AA-40A1-BEEA-78D87C3E694F}">
      <dgm:prSet/>
      <dgm:spPr/>
      <dgm:t>
        <a:bodyPr/>
        <a:lstStyle/>
        <a:p>
          <a:endParaRPr lang="en-US"/>
        </a:p>
      </dgm:t>
    </dgm:pt>
    <dgm:pt modelId="{89E11E57-635B-4F8A-8669-386BA145D41C}" type="sibTrans" cxnId="{8E2FB3D6-06AA-40A1-BEEA-78D87C3E694F}">
      <dgm:prSet/>
      <dgm:spPr/>
      <dgm:t>
        <a:bodyPr/>
        <a:lstStyle/>
        <a:p>
          <a:endParaRPr lang="en-US"/>
        </a:p>
      </dgm:t>
    </dgm:pt>
    <dgm:pt modelId="{D71514CE-4AA0-47DA-9353-1ED2C2849D1B}">
      <dgm:prSet/>
      <dgm:spPr/>
      <dgm:t>
        <a:bodyPr/>
        <a:lstStyle/>
        <a:p>
          <a:r>
            <a:rPr lang="en-US"/>
            <a:t>Réduit l’espérance de vie de 3 à 7 ans. </a:t>
          </a:r>
        </a:p>
      </dgm:t>
    </dgm:pt>
    <dgm:pt modelId="{D28EF884-274B-4CEC-867A-6C83C1AE9F35}" type="parTrans" cxnId="{8167E567-81DB-4597-B8C3-829C3D4590D6}">
      <dgm:prSet/>
      <dgm:spPr/>
      <dgm:t>
        <a:bodyPr/>
        <a:lstStyle/>
        <a:p>
          <a:endParaRPr lang="en-US"/>
        </a:p>
      </dgm:t>
    </dgm:pt>
    <dgm:pt modelId="{EB55CB77-CC2F-429D-93A1-6A82D7927BBF}" type="sibTrans" cxnId="{8167E567-81DB-4597-B8C3-829C3D4590D6}">
      <dgm:prSet/>
      <dgm:spPr/>
      <dgm:t>
        <a:bodyPr/>
        <a:lstStyle/>
        <a:p>
          <a:endParaRPr lang="en-US"/>
        </a:p>
      </dgm:t>
    </dgm:pt>
    <dgm:pt modelId="{9ACC0414-2206-43F1-A785-5EF9F430996E}">
      <dgm:prSet/>
      <dgm:spPr/>
      <dgm:t>
        <a:bodyPr/>
        <a:lstStyle/>
        <a:p>
          <a:r>
            <a:rPr lang="en-US"/>
            <a:t>Les complications les plus fréquentes : maladies cardiaques, infections et  saignements gastro-intestinaux. </a:t>
          </a:r>
        </a:p>
      </dgm:t>
    </dgm:pt>
    <dgm:pt modelId="{40A13E54-EDB2-4FC5-A362-649199B7368C}" type="parTrans" cxnId="{B5609222-B6C0-4FE3-A406-1680321A7853}">
      <dgm:prSet/>
      <dgm:spPr/>
      <dgm:t>
        <a:bodyPr/>
        <a:lstStyle/>
        <a:p>
          <a:endParaRPr lang="en-US"/>
        </a:p>
      </dgm:t>
    </dgm:pt>
    <dgm:pt modelId="{DD3F0B64-2AB2-4FEA-AD3B-AA87035C7EC7}" type="sibTrans" cxnId="{B5609222-B6C0-4FE3-A406-1680321A7853}">
      <dgm:prSet/>
      <dgm:spPr/>
      <dgm:t>
        <a:bodyPr/>
        <a:lstStyle/>
        <a:p>
          <a:endParaRPr lang="en-US"/>
        </a:p>
      </dgm:t>
    </dgm:pt>
    <dgm:pt modelId="{983E3CFA-0F7B-4ADE-B841-646132BCC6A7}">
      <dgm:prSet/>
      <dgm:spPr/>
      <dgm:t>
        <a:bodyPr/>
        <a:lstStyle/>
        <a:p>
          <a:r>
            <a:rPr lang="en-US"/>
            <a:t>Les effets secondaires du traitement médicamenteux : une tumeur maligne </a:t>
          </a:r>
        </a:p>
      </dgm:t>
    </dgm:pt>
    <dgm:pt modelId="{5510ABE0-8B1E-4808-9F7C-7031CCEAB853}" type="parTrans" cxnId="{929F3E6B-5957-4C08-A5DF-A386FADA5316}">
      <dgm:prSet/>
      <dgm:spPr/>
      <dgm:t>
        <a:bodyPr/>
        <a:lstStyle/>
        <a:p>
          <a:endParaRPr lang="en-US"/>
        </a:p>
      </dgm:t>
    </dgm:pt>
    <dgm:pt modelId="{E9A3C97F-CA02-48E6-94F9-467A5FAE8218}" type="sibTrans" cxnId="{929F3E6B-5957-4C08-A5DF-A386FADA5316}">
      <dgm:prSet/>
      <dgm:spPr/>
      <dgm:t>
        <a:bodyPr/>
        <a:lstStyle/>
        <a:p>
          <a:endParaRPr lang="en-US"/>
        </a:p>
      </dgm:t>
    </dgm:pt>
    <dgm:pt modelId="{7BEC861A-BE68-4D86-A97A-EC3C0353DA55}">
      <dgm:prSet/>
      <dgm:spPr/>
      <dgm:t>
        <a:bodyPr/>
        <a:lstStyle/>
        <a:p>
          <a:r>
            <a:rPr lang="en-US"/>
            <a:t>Le traitement soulage les symptômes dans 3 cas sur 4</a:t>
          </a:r>
        </a:p>
      </dgm:t>
    </dgm:pt>
    <dgm:pt modelId="{2EB08A4A-9DD7-4130-A508-819B404DE387}" type="parTrans" cxnId="{BA8DDBA7-83C3-4201-81FA-6ABD8F4DD45C}">
      <dgm:prSet/>
      <dgm:spPr/>
      <dgm:t>
        <a:bodyPr/>
        <a:lstStyle/>
        <a:p>
          <a:endParaRPr lang="en-US"/>
        </a:p>
      </dgm:t>
    </dgm:pt>
    <dgm:pt modelId="{1C485700-BA25-4A0E-A3F9-258A2407A895}" type="sibTrans" cxnId="{BA8DDBA7-83C3-4201-81FA-6ABD8F4DD45C}">
      <dgm:prSet/>
      <dgm:spPr/>
      <dgm:t>
        <a:bodyPr/>
        <a:lstStyle/>
        <a:p>
          <a:endParaRPr lang="en-US"/>
        </a:p>
      </dgm:t>
    </dgm:pt>
    <dgm:pt modelId="{E1CDB5E3-9AA5-49A7-9D8B-313BFDE6FFB5}">
      <dgm:prSet/>
      <dgm:spPr/>
      <dgm:t>
        <a:bodyPr/>
        <a:lstStyle/>
        <a:p>
          <a:r>
            <a:rPr lang="en-US"/>
            <a:t>MAIS au moins 10 % des patients finissent par être lourdement handicapées </a:t>
          </a:r>
        </a:p>
      </dgm:t>
    </dgm:pt>
    <dgm:pt modelId="{B2F482C0-C820-497E-A6BB-5BC1465D299D}" type="parTrans" cxnId="{435A751F-4398-45F5-8270-1DC668C946D5}">
      <dgm:prSet/>
      <dgm:spPr/>
      <dgm:t>
        <a:bodyPr/>
        <a:lstStyle/>
        <a:p>
          <a:endParaRPr lang="en-US"/>
        </a:p>
      </dgm:t>
    </dgm:pt>
    <dgm:pt modelId="{A6CC578E-4251-4DA6-84B2-390054A075B0}" type="sibTrans" cxnId="{435A751F-4398-45F5-8270-1DC668C946D5}">
      <dgm:prSet/>
      <dgm:spPr/>
      <dgm:t>
        <a:bodyPr/>
        <a:lstStyle/>
        <a:p>
          <a:endParaRPr lang="en-US"/>
        </a:p>
      </dgm:t>
    </dgm:pt>
    <dgm:pt modelId="{C37AE93F-169F-47E4-81EF-F87C9BFFF4D2}" type="pres">
      <dgm:prSet presAssocID="{7522BEAA-0C68-4C21-B094-B7AA90FB7D1C}" presName="vert0" presStyleCnt="0">
        <dgm:presLayoutVars>
          <dgm:dir/>
          <dgm:animOne val="branch"/>
          <dgm:animLvl val="lvl"/>
        </dgm:presLayoutVars>
      </dgm:prSet>
      <dgm:spPr/>
    </dgm:pt>
    <dgm:pt modelId="{09D47DFA-71DB-40A3-9FDA-87A1798B028C}" type="pres">
      <dgm:prSet presAssocID="{3075FADA-53A7-4A95-98DA-EC72B89ABA01}" presName="thickLine" presStyleLbl="alignNode1" presStyleIdx="0" presStyleCnt="6"/>
      <dgm:spPr/>
    </dgm:pt>
    <dgm:pt modelId="{D317D7CA-1B16-47DE-97CC-AFD705FA8DAB}" type="pres">
      <dgm:prSet presAssocID="{3075FADA-53A7-4A95-98DA-EC72B89ABA01}" presName="horz1" presStyleCnt="0"/>
      <dgm:spPr/>
    </dgm:pt>
    <dgm:pt modelId="{FD917E4E-AAB6-4B90-B6BD-8F9CC69DF03B}" type="pres">
      <dgm:prSet presAssocID="{3075FADA-53A7-4A95-98DA-EC72B89ABA01}" presName="tx1" presStyleLbl="revTx" presStyleIdx="0" presStyleCnt="6"/>
      <dgm:spPr/>
    </dgm:pt>
    <dgm:pt modelId="{259CBCD8-A233-433D-8BE6-1CCD2C5B3EB6}" type="pres">
      <dgm:prSet presAssocID="{3075FADA-53A7-4A95-98DA-EC72B89ABA01}" presName="vert1" presStyleCnt="0"/>
      <dgm:spPr/>
    </dgm:pt>
    <dgm:pt modelId="{132B84FA-F3A1-475B-B901-8D9E878F5234}" type="pres">
      <dgm:prSet presAssocID="{D71514CE-4AA0-47DA-9353-1ED2C2849D1B}" presName="thickLine" presStyleLbl="alignNode1" presStyleIdx="1" presStyleCnt="6"/>
      <dgm:spPr/>
    </dgm:pt>
    <dgm:pt modelId="{C7FDC4E6-7E24-491B-BB85-6CD0A4B49359}" type="pres">
      <dgm:prSet presAssocID="{D71514CE-4AA0-47DA-9353-1ED2C2849D1B}" presName="horz1" presStyleCnt="0"/>
      <dgm:spPr/>
    </dgm:pt>
    <dgm:pt modelId="{0EDD8F50-1316-4C88-9FD0-2145726AEC58}" type="pres">
      <dgm:prSet presAssocID="{D71514CE-4AA0-47DA-9353-1ED2C2849D1B}" presName="tx1" presStyleLbl="revTx" presStyleIdx="1" presStyleCnt="6"/>
      <dgm:spPr/>
    </dgm:pt>
    <dgm:pt modelId="{7ECFE444-BBCA-4356-8649-89FA0DF85F2A}" type="pres">
      <dgm:prSet presAssocID="{D71514CE-4AA0-47DA-9353-1ED2C2849D1B}" presName="vert1" presStyleCnt="0"/>
      <dgm:spPr/>
    </dgm:pt>
    <dgm:pt modelId="{3AE39823-4E00-4E5B-98DF-C30600B952AF}" type="pres">
      <dgm:prSet presAssocID="{9ACC0414-2206-43F1-A785-5EF9F430996E}" presName="thickLine" presStyleLbl="alignNode1" presStyleIdx="2" presStyleCnt="6"/>
      <dgm:spPr/>
    </dgm:pt>
    <dgm:pt modelId="{FC78E61E-2EA7-4656-8C50-EB3383983AD3}" type="pres">
      <dgm:prSet presAssocID="{9ACC0414-2206-43F1-A785-5EF9F430996E}" presName="horz1" presStyleCnt="0"/>
      <dgm:spPr/>
    </dgm:pt>
    <dgm:pt modelId="{A3AAFBE3-DEA7-45AB-9321-6C4DF7C713D3}" type="pres">
      <dgm:prSet presAssocID="{9ACC0414-2206-43F1-A785-5EF9F430996E}" presName="tx1" presStyleLbl="revTx" presStyleIdx="2" presStyleCnt="6"/>
      <dgm:spPr/>
    </dgm:pt>
    <dgm:pt modelId="{509827EF-EABE-41E3-A9E0-274CEF4D00B0}" type="pres">
      <dgm:prSet presAssocID="{9ACC0414-2206-43F1-A785-5EF9F430996E}" presName="vert1" presStyleCnt="0"/>
      <dgm:spPr/>
    </dgm:pt>
    <dgm:pt modelId="{453EB28E-65BA-43C5-8659-97B0DEA21C0A}" type="pres">
      <dgm:prSet presAssocID="{983E3CFA-0F7B-4ADE-B841-646132BCC6A7}" presName="thickLine" presStyleLbl="alignNode1" presStyleIdx="3" presStyleCnt="6"/>
      <dgm:spPr/>
    </dgm:pt>
    <dgm:pt modelId="{6BFF0477-C903-48B0-B00F-E6F291F7A54D}" type="pres">
      <dgm:prSet presAssocID="{983E3CFA-0F7B-4ADE-B841-646132BCC6A7}" presName="horz1" presStyleCnt="0"/>
      <dgm:spPr/>
    </dgm:pt>
    <dgm:pt modelId="{E0FE8603-6F73-49D3-A8C2-B3AB8392A377}" type="pres">
      <dgm:prSet presAssocID="{983E3CFA-0F7B-4ADE-B841-646132BCC6A7}" presName="tx1" presStyleLbl="revTx" presStyleIdx="3" presStyleCnt="6"/>
      <dgm:spPr/>
    </dgm:pt>
    <dgm:pt modelId="{20AAB046-71B0-4A80-895C-D5D7C3260E75}" type="pres">
      <dgm:prSet presAssocID="{983E3CFA-0F7B-4ADE-B841-646132BCC6A7}" presName="vert1" presStyleCnt="0"/>
      <dgm:spPr/>
    </dgm:pt>
    <dgm:pt modelId="{2066C8C6-9CDC-4FC5-9793-814B761D1389}" type="pres">
      <dgm:prSet presAssocID="{7BEC861A-BE68-4D86-A97A-EC3C0353DA55}" presName="thickLine" presStyleLbl="alignNode1" presStyleIdx="4" presStyleCnt="6"/>
      <dgm:spPr/>
    </dgm:pt>
    <dgm:pt modelId="{4A3D5D8D-73DF-4BCE-932E-DAD87E6068D7}" type="pres">
      <dgm:prSet presAssocID="{7BEC861A-BE68-4D86-A97A-EC3C0353DA55}" presName="horz1" presStyleCnt="0"/>
      <dgm:spPr/>
    </dgm:pt>
    <dgm:pt modelId="{20A08825-A0C6-4515-8A0F-F4B9E0D3B57E}" type="pres">
      <dgm:prSet presAssocID="{7BEC861A-BE68-4D86-A97A-EC3C0353DA55}" presName="tx1" presStyleLbl="revTx" presStyleIdx="4" presStyleCnt="6"/>
      <dgm:spPr/>
    </dgm:pt>
    <dgm:pt modelId="{0AC77BA9-0358-4411-9FD2-5C404B63543C}" type="pres">
      <dgm:prSet presAssocID="{7BEC861A-BE68-4D86-A97A-EC3C0353DA55}" presName="vert1" presStyleCnt="0"/>
      <dgm:spPr/>
    </dgm:pt>
    <dgm:pt modelId="{725B6D84-908C-4C52-B26F-5A83674CC514}" type="pres">
      <dgm:prSet presAssocID="{E1CDB5E3-9AA5-49A7-9D8B-313BFDE6FFB5}" presName="thickLine" presStyleLbl="alignNode1" presStyleIdx="5" presStyleCnt="6"/>
      <dgm:spPr/>
    </dgm:pt>
    <dgm:pt modelId="{98EB25A1-F476-4F3C-B921-D33E9B4B0BCE}" type="pres">
      <dgm:prSet presAssocID="{E1CDB5E3-9AA5-49A7-9D8B-313BFDE6FFB5}" presName="horz1" presStyleCnt="0"/>
      <dgm:spPr/>
    </dgm:pt>
    <dgm:pt modelId="{67B28B11-EDDA-43C1-A623-AF8EBC392EF1}" type="pres">
      <dgm:prSet presAssocID="{E1CDB5E3-9AA5-49A7-9D8B-313BFDE6FFB5}" presName="tx1" presStyleLbl="revTx" presStyleIdx="5" presStyleCnt="6"/>
      <dgm:spPr/>
    </dgm:pt>
    <dgm:pt modelId="{FCAA8ABE-46DC-4755-AAEA-4CEFC1B13D00}" type="pres">
      <dgm:prSet presAssocID="{E1CDB5E3-9AA5-49A7-9D8B-313BFDE6FFB5}" presName="vert1" presStyleCnt="0"/>
      <dgm:spPr/>
    </dgm:pt>
  </dgm:ptLst>
  <dgm:cxnLst>
    <dgm:cxn modelId="{FA7FBB19-E2D8-443C-8DB8-E7E745A60FF8}" type="presOf" srcId="{D71514CE-4AA0-47DA-9353-1ED2C2849D1B}" destId="{0EDD8F50-1316-4C88-9FD0-2145726AEC58}" srcOrd="0" destOrd="0" presId="urn:microsoft.com/office/officeart/2008/layout/LinedList"/>
    <dgm:cxn modelId="{435A751F-4398-45F5-8270-1DC668C946D5}" srcId="{7522BEAA-0C68-4C21-B094-B7AA90FB7D1C}" destId="{E1CDB5E3-9AA5-49A7-9D8B-313BFDE6FFB5}" srcOrd="5" destOrd="0" parTransId="{B2F482C0-C820-497E-A6BB-5BC1465D299D}" sibTransId="{A6CC578E-4251-4DA6-84B2-390054A075B0}"/>
    <dgm:cxn modelId="{B5609222-B6C0-4FE3-A406-1680321A7853}" srcId="{7522BEAA-0C68-4C21-B094-B7AA90FB7D1C}" destId="{9ACC0414-2206-43F1-A785-5EF9F430996E}" srcOrd="2" destOrd="0" parTransId="{40A13E54-EDB2-4FC5-A362-649199B7368C}" sibTransId="{DD3F0B64-2AB2-4FEA-AD3B-AA87035C7EC7}"/>
    <dgm:cxn modelId="{9C96C024-9E32-46F4-9C7D-F3D8A1FB47C1}" type="presOf" srcId="{7522BEAA-0C68-4C21-B094-B7AA90FB7D1C}" destId="{C37AE93F-169F-47E4-81EF-F87C9BFFF4D2}" srcOrd="0" destOrd="0" presId="urn:microsoft.com/office/officeart/2008/layout/LinedList"/>
    <dgm:cxn modelId="{8167E567-81DB-4597-B8C3-829C3D4590D6}" srcId="{7522BEAA-0C68-4C21-B094-B7AA90FB7D1C}" destId="{D71514CE-4AA0-47DA-9353-1ED2C2849D1B}" srcOrd="1" destOrd="0" parTransId="{D28EF884-274B-4CEC-867A-6C83C1AE9F35}" sibTransId="{EB55CB77-CC2F-429D-93A1-6A82D7927BBF}"/>
    <dgm:cxn modelId="{929F3E6B-5957-4C08-A5DF-A386FADA5316}" srcId="{7522BEAA-0C68-4C21-B094-B7AA90FB7D1C}" destId="{983E3CFA-0F7B-4ADE-B841-646132BCC6A7}" srcOrd="3" destOrd="0" parTransId="{5510ABE0-8B1E-4808-9F7C-7031CCEAB853}" sibTransId="{E9A3C97F-CA02-48E6-94F9-467A5FAE8218}"/>
    <dgm:cxn modelId="{A78BB377-F333-448B-B03B-508A436174AB}" type="presOf" srcId="{983E3CFA-0F7B-4ADE-B841-646132BCC6A7}" destId="{E0FE8603-6F73-49D3-A8C2-B3AB8392A377}" srcOrd="0" destOrd="0" presId="urn:microsoft.com/office/officeart/2008/layout/LinedList"/>
    <dgm:cxn modelId="{7B42D586-D6B7-4FD5-BF1B-C030AD762BD5}" type="presOf" srcId="{3075FADA-53A7-4A95-98DA-EC72B89ABA01}" destId="{FD917E4E-AAB6-4B90-B6BD-8F9CC69DF03B}" srcOrd="0" destOrd="0" presId="urn:microsoft.com/office/officeart/2008/layout/LinedList"/>
    <dgm:cxn modelId="{3106EC98-1477-4F0C-B3CD-37677C3D682B}" type="presOf" srcId="{7BEC861A-BE68-4D86-A97A-EC3C0353DA55}" destId="{20A08825-A0C6-4515-8A0F-F4B9E0D3B57E}" srcOrd="0" destOrd="0" presId="urn:microsoft.com/office/officeart/2008/layout/LinedList"/>
    <dgm:cxn modelId="{BA8DDBA7-83C3-4201-81FA-6ABD8F4DD45C}" srcId="{7522BEAA-0C68-4C21-B094-B7AA90FB7D1C}" destId="{7BEC861A-BE68-4D86-A97A-EC3C0353DA55}" srcOrd="4" destOrd="0" parTransId="{2EB08A4A-9DD7-4130-A508-819B404DE387}" sibTransId="{1C485700-BA25-4A0E-A3F9-258A2407A895}"/>
    <dgm:cxn modelId="{79A729AE-B0D6-44A1-8983-CD96C1F4890E}" type="presOf" srcId="{E1CDB5E3-9AA5-49A7-9D8B-313BFDE6FFB5}" destId="{67B28B11-EDDA-43C1-A623-AF8EBC392EF1}" srcOrd="0" destOrd="0" presId="urn:microsoft.com/office/officeart/2008/layout/LinedList"/>
    <dgm:cxn modelId="{8E2FB3D6-06AA-40A1-BEEA-78D87C3E694F}" srcId="{7522BEAA-0C68-4C21-B094-B7AA90FB7D1C}" destId="{3075FADA-53A7-4A95-98DA-EC72B89ABA01}" srcOrd="0" destOrd="0" parTransId="{82311751-D0D3-485C-8A16-917C581F0C4B}" sibTransId="{89E11E57-635B-4F8A-8669-386BA145D41C}"/>
    <dgm:cxn modelId="{565C90DE-0DCB-4EA4-886D-720D2EFFBC7E}" type="presOf" srcId="{9ACC0414-2206-43F1-A785-5EF9F430996E}" destId="{A3AAFBE3-DEA7-45AB-9321-6C4DF7C713D3}" srcOrd="0" destOrd="0" presId="urn:microsoft.com/office/officeart/2008/layout/LinedList"/>
    <dgm:cxn modelId="{05146EB0-D126-49B2-890D-5D8A9DB82958}" type="presParOf" srcId="{C37AE93F-169F-47E4-81EF-F87C9BFFF4D2}" destId="{09D47DFA-71DB-40A3-9FDA-87A1798B028C}" srcOrd="0" destOrd="0" presId="urn:microsoft.com/office/officeart/2008/layout/LinedList"/>
    <dgm:cxn modelId="{14848AE1-2F11-486D-873D-AD35550D1154}" type="presParOf" srcId="{C37AE93F-169F-47E4-81EF-F87C9BFFF4D2}" destId="{D317D7CA-1B16-47DE-97CC-AFD705FA8DAB}" srcOrd="1" destOrd="0" presId="urn:microsoft.com/office/officeart/2008/layout/LinedList"/>
    <dgm:cxn modelId="{5102CEFC-B324-4672-BEE4-AAB5FCDCFB39}" type="presParOf" srcId="{D317D7CA-1B16-47DE-97CC-AFD705FA8DAB}" destId="{FD917E4E-AAB6-4B90-B6BD-8F9CC69DF03B}" srcOrd="0" destOrd="0" presId="urn:microsoft.com/office/officeart/2008/layout/LinedList"/>
    <dgm:cxn modelId="{06A8514B-FDA0-4DCA-9C9B-7B8911C5CC67}" type="presParOf" srcId="{D317D7CA-1B16-47DE-97CC-AFD705FA8DAB}" destId="{259CBCD8-A233-433D-8BE6-1CCD2C5B3EB6}" srcOrd="1" destOrd="0" presId="urn:microsoft.com/office/officeart/2008/layout/LinedList"/>
    <dgm:cxn modelId="{C36ADF8F-11B9-4203-BD5E-8AF111F03785}" type="presParOf" srcId="{C37AE93F-169F-47E4-81EF-F87C9BFFF4D2}" destId="{132B84FA-F3A1-475B-B901-8D9E878F5234}" srcOrd="2" destOrd="0" presId="urn:microsoft.com/office/officeart/2008/layout/LinedList"/>
    <dgm:cxn modelId="{5EB9542D-F745-49B2-92D1-79C30A6F4B11}" type="presParOf" srcId="{C37AE93F-169F-47E4-81EF-F87C9BFFF4D2}" destId="{C7FDC4E6-7E24-491B-BB85-6CD0A4B49359}" srcOrd="3" destOrd="0" presId="urn:microsoft.com/office/officeart/2008/layout/LinedList"/>
    <dgm:cxn modelId="{ECC14BFD-50DA-4DC2-A3CF-97E0F2512346}" type="presParOf" srcId="{C7FDC4E6-7E24-491B-BB85-6CD0A4B49359}" destId="{0EDD8F50-1316-4C88-9FD0-2145726AEC58}" srcOrd="0" destOrd="0" presId="urn:microsoft.com/office/officeart/2008/layout/LinedList"/>
    <dgm:cxn modelId="{F3FFADFB-BD64-40C7-8DDF-603C0C971A4B}" type="presParOf" srcId="{C7FDC4E6-7E24-491B-BB85-6CD0A4B49359}" destId="{7ECFE444-BBCA-4356-8649-89FA0DF85F2A}" srcOrd="1" destOrd="0" presId="urn:microsoft.com/office/officeart/2008/layout/LinedList"/>
    <dgm:cxn modelId="{13BCD39C-D7B6-4CC5-A360-16662EB52ABB}" type="presParOf" srcId="{C37AE93F-169F-47E4-81EF-F87C9BFFF4D2}" destId="{3AE39823-4E00-4E5B-98DF-C30600B952AF}" srcOrd="4" destOrd="0" presId="urn:microsoft.com/office/officeart/2008/layout/LinedList"/>
    <dgm:cxn modelId="{423B97E9-40A7-43E5-AD9E-5A44C591DBB7}" type="presParOf" srcId="{C37AE93F-169F-47E4-81EF-F87C9BFFF4D2}" destId="{FC78E61E-2EA7-4656-8C50-EB3383983AD3}" srcOrd="5" destOrd="0" presId="urn:microsoft.com/office/officeart/2008/layout/LinedList"/>
    <dgm:cxn modelId="{D7DAB902-19FC-4FD3-B390-D398FA22A3B2}" type="presParOf" srcId="{FC78E61E-2EA7-4656-8C50-EB3383983AD3}" destId="{A3AAFBE3-DEA7-45AB-9321-6C4DF7C713D3}" srcOrd="0" destOrd="0" presId="urn:microsoft.com/office/officeart/2008/layout/LinedList"/>
    <dgm:cxn modelId="{39FB00BD-867E-4F1C-B859-BD099776863F}" type="presParOf" srcId="{FC78E61E-2EA7-4656-8C50-EB3383983AD3}" destId="{509827EF-EABE-41E3-A9E0-274CEF4D00B0}" srcOrd="1" destOrd="0" presId="urn:microsoft.com/office/officeart/2008/layout/LinedList"/>
    <dgm:cxn modelId="{6F96AE37-84C0-4029-89EF-62915564CB59}" type="presParOf" srcId="{C37AE93F-169F-47E4-81EF-F87C9BFFF4D2}" destId="{453EB28E-65BA-43C5-8659-97B0DEA21C0A}" srcOrd="6" destOrd="0" presId="urn:microsoft.com/office/officeart/2008/layout/LinedList"/>
    <dgm:cxn modelId="{1811E5D9-32BD-4304-83AF-B6A26E8580A8}" type="presParOf" srcId="{C37AE93F-169F-47E4-81EF-F87C9BFFF4D2}" destId="{6BFF0477-C903-48B0-B00F-E6F291F7A54D}" srcOrd="7" destOrd="0" presId="urn:microsoft.com/office/officeart/2008/layout/LinedList"/>
    <dgm:cxn modelId="{A8209F9C-510A-46D2-BD3C-38E94FD1B8E1}" type="presParOf" srcId="{6BFF0477-C903-48B0-B00F-E6F291F7A54D}" destId="{E0FE8603-6F73-49D3-A8C2-B3AB8392A377}" srcOrd="0" destOrd="0" presId="urn:microsoft.com/office/officeart/2008/layout/LinedList"/>
    <dgm:cxn modelId="{1E0F27D9-AA78-457B-9263-E9A0BCA0E98E}" type="presParOf" srcId="{6BFF0477-C903-48B0-B00F-E6F291F7A54D}" destId="{20AAB046-71B0-4A80-895C-D5D7C3260E75}" srcOrd="1" destOrd="0" presId="urn:microsoft.com/office/officeart/2008/layout/LinedList"/>
    <dgm:cxn modelId="{55471A37-0850-4DDC-BE4D-ABB829041B79}" type="presParOf" srcId="{C37AE93F-169F-47E4-81EF-F87C9BFFF4D2}" destId="{2066C8C6-9CDC-4FC5-9793-814B761D1389}" srcOrd="8" destOrd="0" presId="urn:microsoft.com/office/officeart/2008/layout/LinedList"/>
    <dgm:cxn modelId="{E04467D7-2398-4CEB-83F8-BA59B4F14ECB}" type="presParOf" srcId="{C37AE93F-169F-47E4-81EF-F87C9BFFF4D2}" destId="{4A3D5D8D-73DF-4BCE-932E-DAD87E6068D7}" srcOrd="9" destOrd="0" presId="urn:microsoft.com/office/officeart/2008/layout/LinedList"/>
    <dgm:cxn modelId="{FE4FBAF2-EA7A-4722-9784-54CC8E253D75}" type="presParOf" srcId="{4A3D5D8D-73DF-4BCE-932E-DAD87E6068D7}" destId="{20A08825-A0C6-4515-8A0F-F4B9E0D3B57E}" srcOrd="0" destOrd="0" presId="urn:microsoft.com/office/officeart/2008/layout/LinedList"/>
    <dgm:cxn modelId="{78CE063E-069D-41E2-BD6A-B353BE473B82}" type="presParOf" srcId="{4A3D5D8D-73DF-4BCE-932E-DAD87E6068D7}" destId="{0AC77BA9-0358-4411-9FD2-5C404B63543C}" srcOrd="1" destOrd="0" presId="urn:microsoft.com/office/officeart/2008/layout/LinedList"/>
    <dgm:cxn modelId="{26CC1BE4-BB19-4C4E-9FBF-608C80DA56DF}" type="presParOf" srcId="{C37AE93F-169F-47E4-81EF-F87C9BFFF4D2}" destId="{725B6D84-908C-4C52-B26F-5A83674CC514}" srcOrd="10" destOrd="0" presId="urn:microsoft.com/office/officeart/2008/layout/LinedList"/>
    <dgm:cxn modelId="{CC6D150F-4BEC-496A-9FF0-C26D76325CA4}" type="presParOf" srcId="{C37AE93F-169F-47E4-81EF-F87C9BFFF4D2}" destId="{98EB25A1-F476-4F3C-B921-D33E9B4B0BCE}" srcOrd="11" destOrd="0" presId="urn:microsoft.com/office/officeart/2008/layout/LinedList"/>
    <dgm:cxn modelId="{59243E8A-48A2-463D-A4D1-8AA3114A6D59}" type="presParOf" srcId="{98EB25A1-F476-4F3C-B921-D33E9B4B0BCE}" destId="{67B28B11-EDDA-43C1-A623-AF8EBC392EF1}" srcOrd="0" destOrd="0" presId="urn:microsoft.com/office/officeart/2008/layout/LinedList"/>
    <dgm:cxn modelId="{E25BA81A-EEBE-4655-8EDB-FC8DE23C3F32}" type="presParOf" srcId="{98EB25A1-F476-4F3C-B921-D33E9B4B0BCE}" destId="{FCAA8ABE-46DC-4755-AAEA-4CEFC1B13D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C6D4C2-3A88-4082-98A4-A9F75C0CE57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A364A0-44AB-40DE-BECE-FDE8613E38EA}">
      <dgm:prSet/>
      <dgm:spPr/>
      <dgm:t>
        <a:bodyPr/>
        <a:lstStyle/>
        <a:p>
          <a:r>
            <a:rPr lang="en-US" dirty="0"/>
            <a:t>Le </a:t>
          </a:r>
          <a:r>
            <a:rPr lang="en-US" dirty="0" err="1"/>
            <a:t>terme</a:t>
          </a:r>
          <a:r>
            <a:rPr lang="en-US" dirty="0"/>
            <a:t> « </a:t>
          </a:r>
          <a:r>
            <a:rPr lang="en-US" dirty="0" err="1"/>
            <a:t>spondylarthrite</a:t>
          </a:r>
          <a:r>
            <a:rPr lang="en-US" dirty="0"/>
            <a:t> » (</a:t>
          </a:r>
          <a:r>
            <a:rPr lang="en-US" dirty="0" err="1"/>
            <a:t>également</a:t>
          </a:r>
          <a:r>
            <a:rPr lang="en-US" dirty="0"/>
            <a:t> « </a:t>
          </a:r>
          <a:r>
            <a:rPr lang="en-US" dirty="0" err="1"/>
            <a:t>spondylarthropathie</a:t>
          </a:r>
          <a:r>
            <a:rPr lang="en-US" dirty="0"/>
            <a:t> » </a:t>
          </a:r>
          <a:r>
            <a:rPr lang="en-US" dirty="0" err="1"/>
            <a:t>ou</a:t>
          </a:r>
          <a:r>
            <a:rPr lang="en-US" dirty="0"/>
            <a:t> « </a:t>
          </a:r>
          <a:r>
            <a:rPr lang="en-US" dirty="0" err="1"/>
            <a:t>spondylite</a:t>
          </a:r>
          <a:r>
            <a:rPr lang="en-US" dirty="0"/>
            <a:t> ») </a:t>
          </a:r>
          <a:r>
            <a:rPr lang="en-US" dirty="0" err="1"/>
            <a:t>est</a:t>
          </a:r>
          <a:r>
            <a:rPr lang="en-US" dirty="0"/>
            <a:t> un </a:t>
          </a:r>
          <a:r>
            <a:rPr lang="en-US" dirty="0" err="1"/>
            <a:t>terme</a:t>
          </a:r>
          <a:r>
            <a:rPr lang="en-US" dirty="0"/>
            <a:t> </a:t>
          </a:r>
          <a:r>
            <a:rPr lang="en-US" dirty="0" err="1"/>
            <a:t>utilisé</a:t>
          </a:r>
          <a:r>
            <a:rPr lang="en-US" dirty="0"/>
            <a:t> pour </a:t>
          </a:r>
          <a:r>
            <a:rPr lang="en-US" dirty="0" err="1"/>
            <a:t>décrire</a:t>
          </a:r>
          <a:r>
            <a:rPr lang="en-US" dirty="0"/>
            <a:t> un </a:t>
          </a:r>
          <a:r>
            <a:rPr lang="en-US" dirty="0" err="1"/>
            <a:t>groupe</a:t>
          </a:r>
          <a:r>
            <a:rPr lang="en-US" dirty="0"/>
            <a:t> de maladies du </a:t>
          </a:r>
          <a:r>
            <a:rPr lang="en-US" dirty="0" err="1"/>
            <a:t>tissu</a:t>
          </a:r>
          <a:r>
            <a:rPr lang="en-US" dirty="0"/>
            <a:t> </a:t>
          </a:r>
          <a:r>
            <a:rPr lang="en-US" dirty="0" err="1"/>
            <a:t>conjonctif</a:t>
          </a:r>
          <a:r>
            <a:rPr lang="en-US" dirty="0"/>
            <a:t> </a:t>
          </a:r>
          <a:r>
            <a:rPr lang="en-US" dirty="0" err="1"/>
            <a:t>causant</a:t>
          </a:r>
          <a:r>
            <a:rPr lang="en-US" dirty="0"/>
            <a:t> </a:t>
          </a:r>
          <a:r>
            <a:rPr lang="en-US" dirty="0" err="1"/>
            <a:t>une</a:t>
          </a:r>
          <a:r>
            <a:rPr lang="en-US" dirty="0"/>
            <a:t> inflammation </a:t>
          </a:r>
          <a:r>
            <a:rPr lang="en-US" dirty="0" err="1"/>
            <a:t>articulaire</a:t>
          </a:r>
          <a:r>
            <a:rPr lang="en-US" dirty="0"/>
            <a:t> </a:t>
          </a:r>
          <a:r>
            <a:rPr lang="en-US" dirty="0" err="1"/>
            <a:t>proéminente</a:t>
          </a:r>
          <a:r>
            <a:rPr lang="en-US" dirty="0"/>
            <a:t>. </a:t>
          </a:r>
        </a:p>
      </dgm:t>
    </dgm:pt>
    <dgm:pt modelId="{0B2352C8-F60B-4754-99BA-12A68385B426}" type="parTrans" cxnId="{643EE68F-C5E7-4933-BECB-E6EF2DD4CE66}">
      <dgm:prSet/>
      <dgm:spPr/>
      <dgm:t>
        <a:bodyPr/>
        <a:lstStyle/>
        <a:p>
          <a:endParaRPr lang="en-US"/>
        </a:p>
      </dgm:t>
    </dgm:pt>
    <dgm:pt modelId="{610C04C2-3C3C-4326-A040-13157197D8BA}" type="sibTrans" cxnId="{643EE68F-C5E7-4933-BECB-E6EF2DD4CE66}">
      <dgm:prSet/>
      <dgm:spPr/>
      <dgm:t>
        <a:bodyPr/>
        <a:lstStyle/>
        <a:p>
          <a:endParaRPr lang="en-US"/>
        </a:p>
      </dgm:t>
    </dgm:pt>
    <dgm:pt modelId="{336B71E0-191A-4AB3-BAC5-8A1A373C4D9A}">
      <dgm:prSet/>
      <dgm:spPr/>
      <dgm:t>
        <a:bodyPr/>
        <a:lstStyle/>
        <a:p>
          <a:r>
            <a:rPr lang="en-US" dirty="0" err="1"/>
            <a:t>L'épidémiologie</a:t>
          </a:r>
          <a:r>
            <a:rPr lang="en-US" dirty="0"/>
            <a:t> et </a:t>
          </a:r>
          <a:r>
            <a:rPr lang="en-US" dirty="0" err="1"/>
            <a:t>l'étiologie</a:t>
          </a:r>
          <a:r>
            <a:rPr lang="en-US" dirty="0"/>
            <a:t>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différente</a:t>
          </a:r>
          <a:r>
            <a:rPr lang="en-US" dirty="0"/>
            <a:t> de </a:t>
          </a:r>
          <a:r>
            <a:rPr lang="en-US" dirty="0" err="1"/>
            <a:t>l'arthrite</a:t>
          </a:r>
          <a:r>
            <a:rPr lang="en-US" dirty="0"/>
            <a:t> </a:t>
          </a:r>
          <a:r>
            <a:rPr lang="en-US" dirty="0" err="1"/>
            <a:t>rhumatoïde</a:t>
          </a:r>
        </a:p>
      </dgm:t>
    </dgm:pt>
    <dgm:pt modelId="{044A5F25-801E-4853-AA01-2A6323647088}" type="parTrans" cxnId="{A5A57C1B-7B0C-4E88-AF54-8F7634C18681}">
      <dgm:prSet/>
      <dgm:spPr/>
      <dgm:t>
        <a:bodyPr/>
        <a:lstStyle/>
        <a:p>
          <a:endParaRPr lang="en-US"/>
        </a:p>
      </dgm:t>
    </dgm:pt>
    <dgm:pt modelId="{BE8E66F0-E8AC-4084-B040-740EEBB47F6A}" type="sibTrans" cxnId="{A5A57C1B-7B0C-4E88-AF54-8F7634C18681}">
      <dgm:prSet/>
      <dgm:spPr/>
      <dgm:t>
        <a:bodyPr/>
        <a:lstStyle/>
        <a:p>
          <a:endParaRPr lang="en-US"/>
        </a:p>
      </dgm:t>
    </dgm:pt>
    <dgm:pt modelId="{2A4E663F-03AF-4302-BEC0-1848D2761C25}">
      <dgm:prSet/>
      <dgm:spPr/>
      <dgm:t>
        <a:bodyPr/>
        <a:lstStyle/>
        <a:p>
          <a:r>
            <a:rPr lang="en-US" dirty="0"/>
            <a:t>le </a:t>
          </a:r>
          <a:r>
            <a:rPr lang="en-US" dirty="0" err="1"/>
            <a:t>facteur</a:t>
          </a:r>
          <a:r>
            <a:rPr lang="en-US" dirty="0"/>
            <a:t> </a:t>
          </a:r>
          <a:r>
            <a:rPr lang="en-US" dirty="0" err="1"/>
            <a:t>rhumatoïde</a:t>
          </a:r>
          <a:r>
            <a:rPr lang="en-US" dirty="0"/>
            <a:t>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négatif</a:t>
          </a:r>
        </a:p>
      </dgm:t>
    </dgm:pt>
    <dgm:pt modelId="{7B84E193-8A95-4276-B529-64936233D7F9}" type="parTrans" cxnId="{31E175B2-6F45-48CD-85F0-3CFFC4DEE826}">
      <dgm:prSet/>
      <dgm:spPr/>
      <dgm:t>
        <a:bodyPr/>
        <a:lstStyle/>
        <a:p>
          <a:endParaRPr lang="en-US"/>
        </a:p>
      </dgm:t>
    </dgm:pt>
    <dgm:pt modelId="{C528A8E6-5DFE-4FF2-ACF9-BAA89953C22B}" type="sibTrans" cxnId="{31E175B2-6F45-48CD-85F0-3CFFC4DEE826}">
      <dgm:prSet/>
      <dgm:spPr/>
      <dgm:t>
        <a:bodyPr/>
        <a:lstStyle/>
        <a:p>
          <a:endParaRPr lang="en-US"/>
        </a:p>
      </dgm:t>
    </dgm:pt>
    <dgm:pt modelId="{1304B1FE-16F6-4C6A-9C8A-42A25E69F46C}">
      <dgm:prSet/>
      <dgm:spPr/>
      <dgm:t>
        <a:bodyPr/>
        <a:lstStyle/>
        <a:p>
          <a:r>
            <a:rPr lang="en-US" dirty="0" err="1"/>
            <a:t>Ces</a:t>
          </a:r>
          <a:r>
            <a:rPr lang="en-US" dirty="0"/>
            <a:t> maladies </a:t>
          </a:r>
          <a:r>
            <a:rPr lang="en-US" dirty="0" err="1"/>
            <a:t>comprennent</a:t>
          </a:r>
          <a:r>
            <a:rPr lang="en-US" dirty="0"/>
            <a:t> :</a:t>
          </a:r>
        </a:p>
      </dgm:t>
    </dgm:pt>
    <dgm:pt modelId="{DFA5147B-6019-46F4-AEF6-CF71A8ECA470}" type="parTrans" cxnId="{7717D02A-B4BB-492C-BD9B-44D924C2CD16}">
      <dgm:prSet/>
      <dgm:spPr/>
      <dgm:t>
        <a:bodyPr/>
        <a:lstStyle/>
        <a:p>
          <a:endParaRPr lang="en-US"/>
        </a:p>
      </dgm:t>
    </dgm:pt>
    <dgm:pt modelId="{8461195C-3C21-478A-B8E4-90FC048A618B}" type="sibTrans" cxnId="{7717D02A-B4BB-492C-BD9B-44D924C2CD16}">
      <dgm:prSet/>
      <dgm:spPr/>
      <dgm:t>
        <a:bodyPr/>
        <a:lstStyle/>
        <a:p>
          <a:endParaRPr lang="en-US"/>
        </a:p>
      </dgm:t>
    </dgm:pt>
    <dgm:pt modelId="{7F280532-9615-496C-B9DB-E1376C69C938}">
      <dgm:prSet/>
      <dgm:spPr/>
      <dgm:t>
        <a:bodyPr/>
        <a:lstStyle/>
        <a:p>
          <a:r>
            <a:rPr lang="en-US" dirty="0" err="1"/>
            <a:t>Spondylarthrite</a:t>
          </a:r>
          <a:r>
            <a:rPr lang="en-US" dirty="0"/>
            <a:t> </a:t>
          </a:r>
          <a:r>
            <a:rPr lang="en-US" dirty="0" err="1"/>
            <a:t>ankylosante</a:t>
          </a:r>
        </a:p>
      </dgm:t>
    </dgm:pt>
    <dgm:pt modelId="{B252085B-075C-4259-AEEB-1AFD48C02016}" type="parTrans" cxnId="{FEE1C47C-A1C6-4F8C-8AA4-C70F8347F1AD}">
      <dgm:prSet/>
      <dgm:spPr/>
      <dgm:t>
        <a:bodyPr/>
        <a:lstStyle/>
        <a:p>
          <a:endParaRPr lang="en-US"/>
        </a:p>
      </dgm:t>
    </dgm:pt>
    <dgm:pt modelId="{E32A3BBB-BC58-4158-9FD7-019471F82772}" type="sibTrans" cxnId="{FEE1C47C-A1C6-4F8C-8AA4-C70F8347F1AD}">
      <dgm:prSet/>
      <dgm:spPr/>
      <dgm:t>
        <a:bodyPr/>
        <a:lstStyle/>
        <a:p>
          <a:endParaRPr lang="en-US"/>
        </a:p>
      </dgm:t>
    </dgm:pt>
    <dgm:pt modelId="{FF3C8941-B227-44E9-8346-D10BEE2E85D8}">
      <dgm:prSet/>
      <dgm:spPr/>
      <dgm:t>
        <a:bodyPr/>
        <a:lstStyle/>
        <a:p>
          <a:r>
            <a:rPr lang="en-US" dirty="0" err="1"/>
            <a:t>Rhumatisme</a:t>
          </a:r>
          <a:r>
            <a:rPr lang="en-US" dirty="0"/>
            <a:t> </a:t>
          </a:r>
          <a:r>
            <a:rPr lang="en-US" dirty="0" err="1"/>
            <a:t>psoriasique</a:t>
          </a:r>
        </a:p>
      </dgm:t>
    </dgm:pt>
    <dgm:pt modelId="{50EC9828-8EFC-4553-906B-76D24EE060DF}" type="parTrans" cxnId="{6F09A29C-3740-476C-8825-D75BAFD6F243}">
      <dgm:prSet/>
      <dgm:spPr/>
      <dgm:t>
        <a:bodyPr/>
        <a:lstStyle/>
        <a:p>
          <a:endParaRPr lang="en-US"/>
        </a:p>
      </dgm:t>
    </dgm:pt>
    <dgm:pt modelId="{1E3757C9-2A21-4657-B44F-381BE491CEEA}" type="sibTrans" cxnId="{6F09A29C-3740-476C-8825-D75BAFD6F243}">
      <dgm:prSet/>
      <dgm:spPr/>
      <dgm:t>
        <a:bodyPr/>
        <a:lstStyle/>
        <a:p>
          <a:endParaRPr lang="en-US"/>
        </a:p>
      </dgm:t>
    </dgm:pt>
    <dgm:pt modelId="{E8838D1B-7946-48AE-9860-044817C3A9E9}">
      <dgm:prSet/>
      <dgm:spPr/>
      <dgm:t>
        <a:bodyPr/>
        <a:lstStyle/>
        <a:p>
          <a:r>
            <a:rPr lang="en-US" dirty="0" err="1"/>
            <a:t>Arthrite</a:t>
          </a:r>
          <a:r>
            <a:rPr lang="en-US" dirty="0"/>
            <a:t> </a:t>
          </a:r>
          <a:r>
            <a:rPr lang="en-US" dirty="0" err="1"/>
            <a:t>réactionnelle</a:t>
          </a:r>
        </a:p>
      </dgm:t>
    </dgm:pt>
    <dgm:pt modelId="{127F348B-D19D-47DF-9926-8CF6C7DD2F2E}" type="parTrans" cxnId="{B9DCBD5E-1682-4081-B571-45440B0BEA1A}">
      <dgm:prSet/>
      <dgm:spPr/>
      <dgm:t>
        <a:bodyPr/>
        <a:lstStyle/>
        <a:p>
          <a:endParaRPr lang="en-US"/>
        </a:p>
      </dgm:t>
    </dgm:pt>
    <dgm:pt modelId="{57D555A0-C730-4116-8D9B-DF493CA06A78}" type="sibTrans" cxnId="{B9DCBD5E-1682-4081-B571-45440B0BEA1A}">
      <dgm:prSet/>
      <dgm:spPr/>
      <dgm:t>
        <a:bodyPr/>
        <a:lstStyle/>
        <a:p>
          <a:endParaRPr lang="en-US"/>
        </a:p>
      </dgm:t>
    </dgm:pt>
    <dgm:pt modelId="{B75E3138-F25E-406C-93E3-D68DCA8B5735}" type="pres">
      <dgm:prSet presAssocID="{3EC6D4C2-3A88-4082-98A4-A9F75C0CE57C}" presName="Name0" presStyleCnt="0">
        <dgm:presLayoutVars>
          <dgm:dir/>
          <dgm:animLvl val="lvl"/>
          <dgm:resizeHandles val="exact"/>
        </dgm:presLayoutVars>
      </dgm:prSet>
      <dgm:spPr/>
    </dgm:pt>
    <dgm:pt modelId="{2F5B7805-DD89-4BD0-9CBB-73CAE2FEB7D2}" type="pres">
      <dgm:prSet presAssocID="{1304B1FE-16F6-4C6A-9C8A-42A25E69F46C}" presName="boxAndChildren" presStyleCnt="0"/>
      <dgm:spPr/>
    </dgm:pt>
    <dgm:pt modelId="{36A18059-5BB5-4D9F-A68D-117F8F5A451F}" type="pres">
      <dgm:prSet presAssocID="{1304B1FE-16F6-4C6A-9C8A-42A25E69F46C}" presName="parentTextBox" presStyleLbl="node1" presStyleIdx="0" presStyleCnt="4"/>
      <dgm:spPr/>
    </dgm:pt>
    <dgm:pt modelId="{01666D88-1F89-4DAC-8A45-B2E9C2FCA9BE}" type="pres">
      <dgm:prSet presAssocID="{1304B1FE-16F6-4C6A-9C8A-42A25E69F46C}" presName="entireBox" presStyleLbl="node1" presStyleIdx="0" presStyleCnt="4"/>
      <dgm:spPr/>
    </dgm:pt>
    <dgm:pt modelId="{2A33A02F-427E-4274-AC24-58C9D441A6E9}" type="pres">
      <dgm:prSet presAssocID="{1304B1FE-16F6-4C6A-9C8A-42A25E69F46C}" presName="descendantBox" presStyleCnt="0"/>
      <dgm:spPr/>
    </dgm:pt>
    <dgm:pt modelId="{75FA53CA-60AE-44F9-8E12-79ECAC6DCDED}" type="pres">
      <dgm:prSet presAssocID="{7F280532-9615-496C-B9DB-E1376C69C938}" presName="childTextBox" presStyleLbl="fgAccFollowNode1" presStyleIdx="0" presStyleCnt="3">
        <dgm:presLayoutVars>
          <dgm:bulletEnabled val="1"/>
        </dgm:presLayoutVars>
      </dgm:prSet>
      <dgm:spPr/>
    </dgm:pt>
    <dgm:pt modelId="{7C0E7F6E-5DE0-4635-ABB5-CAD8334B7270}" type="pres">
      <dgm:prSet presAssocID="{FF3C8941-B227-44E9-8346-D10BEE2E85D8}" presName="childTextBox" presStyleLbl="fgAccFollowNode1" presStyleIdx="1" presStyleCnt="3">
        <dgm:presLayoutVars>
          <dgm:bulletEnabled val="1"/>
        </dgm:presLayoutVars>
      </dgm:prSet>
      <dgm:spPr/>
    </dgm:pt>
    <dgm:pt modelId="{6E27BAAA-54AA-4F25-87A2-15A98257DA39}" type="pres">
      <dgm:prSet presAssocID="{E8838D1B-7946-48AE-9860-044817C3A9E9}" presName="childTextBox" presStyleLbl="fgAccFollowNode1" presStyleIdx="2" presStyleCnt="3">
        <dgm:presLayoutVars>
          <dgm:bulletEnabled val="1"/>
        </dgm:presLayoutVars>
      </dgm:prSet>
      <dgm:spPr/>
    </dgm:pt>
    <dgm:pt modelId="{5B6A260D-B036-4AF4-B021-D71BB04F9843}" type="pres">
      <dgm:prSet presAssocID="{C528A8E6-5DFE-4FF2-ACF9-BAA89953C22B}" presName="sp" presStyleCnt="0"/>
      <dgm:spPr/>
    </dgm:pt>
    <dgm:pt modelId="{EE6E0B7C-7A69-48BA-A684-4549EA9DF86C}" type="pres">
      <dgm:prSet presAssocID="{2A4E663F-03AF-4302-BEC0-1848D2761C25}" presName="arrowAndChildren" presStyleCnt="0"/>
      <dgm:spPr/>
    </dgm:pt>
    <dgm:pt modelId="{4E0C601F-AF42-42BB-893E-595B7ACD77EB}" type="pres">
      <dgm:prSet presAssocID="{2A4E663F-03AF-4302-BEC0-1848D2761C25}" presName="parentTextArrow" presStyleLbl="node1" presStyleIdx="1" presStyleCnt="4"/>
      <dgm:spPr/>
    </dgm:pt>
    <dgm:pt modelId="{551D30F9-6E1F-417A-9685-A1218F967F70}" type="pres">
      <dgm:prSet presAssocID="{BE8E66F0-E8AC-4084-B040-740EEBB47F6A}" presName="sp" presStyleCnt="0"/>
      <dgm:spPr/>
    </dgm:pt>
    <dgm:pt modelId="{06AF1772-6D0B-4C7F-AB2B-662FD3F877AE}" type="pres">
      <dgm:prSet presAssocID="{336B71E0-191A-4AB3-BAC5-8A1A373C4D9A}" presName="arrowAndChildren" presStyleCnt="0"/>
      <dgm:spPr/>
    </dgm:pt>
    <dgm:pt modelId="{00B765D4-254A-491B-9C21-DE536D1E25BF}" type="pres">
      <dgm:prSet presAssocID="{336B71E0-191A-4AB3-BAC5-8A1A373C4D9A}" presName="parentTextArrow" presStyleLbl="node1" presStyleIdx="2" presStyleCnt="4"/>
      <dgm:spPr/>
    </dgm:pt>
    <dgm:pt modelId="{6EB5B620-D45A-45D7-A08F-54F53C8E75D6}" type="pres">
      <dgm:prSet presAssocID="{610C04C2-3C3C-4326-A040-13157197D8BA}" presName="sp" presStyleCnt="0"/>
      <dgm:spPr/>
    </dgm:pt>
    <dgm:pt modelId="{9DA6F21D-4A18-482A-ADBD-12A927DD53FD}" type="pres">
      <dgm:prSet presAssocID="{7BA364A0-44AB-40DE-BECE-FDE8613E38EA}" presName="arrowAndChildren" presStyleCnt="0"/>
      <dgm:spPr/>
    </dgm:pt>
    <dgm:pt modelId="{9B0E89A6-42EF-4227-B5DC-AED5BD16F092}" type="pres">
      <dgm:prSet presAssocID="{7BA364A0-44AB-40DE-BECE-FDE8613E38EA}" presName="parentTextArrow" presStyleLbl="node1" presStyleIdx="3" presStyleCnt="4"/>
      <dgm:spPr/>
    </dgm:pt>
  </dgm:ptLst>
  <dgm:cxnLst>
    <dgm:cxn modelId="{C9D54D02-943A-45A3-86C4-832F0AFF9C4E}" type="presOf" srcId="{7BA364A0-44AB-40DE-BECE-FDE8613E38EA}" destId="{9B0E89A6-42EF-4227-B5DC-AED5BD16F092}" srcOrd="0" destOrd="0" presId="urn:microsoft.com/office/officeart/2005/8/layout/process4"/>
    <dgm:cxn modelId="{F3E59B06-0BB2-48CE-9CD4-838D8C72419F}" type="presOf" srcId="{1304B1FE-16F6-4C6A-9C8A-42A25E69F46C}" destId="{01666D88-1F89-4DAC-8A45-B2E9C2FCA9BE}" srcOrd="1" destOrd="0" presId="urn:microsoft.com/office/officeart/2005/8/layout/process4"/>
    <dgm:cxn modelId="{A5A57C1B-7B0C-4E88-AF54-8F7634C18681}" srcId="{3EC6D4C2-3A88-4082-98A4-A9F75C0CE57C}" destId="{336B71E0-191A-4AB3-BAC5-8A1A373C4D9A}" srcOrd="1" destOrd="0" parTransId="{044A5F25-801E-4853-AA01-2A6323647088}" sibTransId="{BE8E66F0-E8AC-4084-B040-740EEBB47F6A}"/>
    <dgm:cxn modelId="{1DBD3D23-D784-453D-AE23-794FFE881BF0}" type="presOf" srcId="{336B71E0-191A-4AB3-BAC5-8A1A373C4D9A}" destId="{00B765D4-254A-491B-9C21-DE536D1E25BF}" srcOrd="0" destOrd="0" presId="urn:microsoft.com/office/officeart/2005/8/layout/process4"/>
    <dgm:cxn modelId="{7717D02A-B4BB-492C-BD9B-44D924C2CD16}" srcId="{3EC6D4C2-3A88-4082-98A4-A9F75C0CE57C}" destId="{1304B1FE-16F6-4C6A-9C8A-42A25E69F46C}" srcOrd="3" destOrd="0" parTransId="{DFA5147B-6019-46F4-AEF6-CF71A8ECA470}" sibTransId="{8461195C-3C21-478A-B8E4-90FC048A618B}"/>
    <dgm:cxn modelId="{B9DCBD5E-1682-4081-B571-45440B0BEA1A}" srcId="{1304B1FE-16F6-4C6A-9C8A-42A25E69F46C}" destId="{E8838D1B-7946-48AE-9860-044817C3A9E9}" srcOrd="2" destOrd="0" parTransId="{127F348B-D19D-47DF-9926-8CF6C7DD2F2E}" sibTransId="{57D555A0-C730-4116-8D9B-DF493CA06A78}"/>
    <dgm:cxn modelId="{49B55B47-9B6D-4343-8075-F99F724DF0E1}" type="presOf" srcId="{1304B1FE-16F6-4C6A-9C8A-42A25E69F46C}" destId="{36A18059-5BB5-4D9F-A68D-117F8F5A451F}" srcOrd="0" destOrd="0" presId="urn:microsoft.com/office/officeart/2005/8/layout/process4"/>
    <dgm:cxn modelId="{F93B9A74-83D8-4A9A-A170-E6B97D130085}" type="presOf" srcId="{FF3C8941-B227-44E9-8346-D10BEE2E85D8}" destId="{7C0E7F6E-5DE0-4635-ABB5-CAD8334B7270}" srcOrd="0" destOrd="0" presId="urn:microsoft.com/office/officeart/2005/8/layout/process4"/>
    <dgm:cxn modelId="{43664579-F741-4A00-8723-D60B1286E28D}" type="presOf" srcId="{7F280532-9615-496C-B9DB-E1376C69C938}" destId="{75FA53CA-60AE-44F9-8E12-79ECAC6DCDED}" srcOrd="0" destOrd="0" presId="urn:microsoft.com/office/officeart/2005/8/layout/process4"/>
    <dgm:cxn modelId="{FEE1C47C-A1C6-4F8C-8AA4-C70F8347F1AD}" srcId="{1304B1FE-16F6-4C6A-9C8A-42A25E69F46C}" destId="{7F280532-9615-496C-B9DB-E1376C69C938}" srcOrd="0" destOrd="0" parTransId="{B252085B-075C-4259-AEEB-1AFD48C02016}" sibTransId="{E32A3BBB-BC58-4158-9FD7-019471F82772}"/>
    <dgm:cxn modelId="{643EE68F-C5E7-4933-BECB-E6EF2DD4CE66}" srcId="{3EC6D4C2-3A88-4082-98A4-A9F75C0CE57C}" destId="{7BA364A0-44AB-40DE-BECE-FDE8613E38EA}" srcOrd="0" destOrd="0" parTransId="{0B2352C8-F60B-4754-99BA-12A68385B426}" sibTransId="{610C04C2-3C3C-4326-A040-13157197D8BA}"/>
    <dgm:cxn modelId="{058A8097-F853-4A0D-A10A-FE85232F8171}" type="presOf" srcId="{3EC6D4C2-3A88-4082-98A4-A9F75C0CE57C}" destId="{B75E3138-F25E-406C-93E3-D68DCA8B5735}" srcOrd="0" destOrd="0" presId="urn:microsoft.com/office/officeart/2005/8/layout/process4"/>
    <dgm:cxn modelId="{6F09A29C-3740-476C-8825-D75BAFD6F243}" srcId="{1304B1FE-16F6-4C6A-9C8A-42A25E69F46C}" destId="{FF3C8941-B227-44E9-8346-D10BEE2E85D8}" srcOrd="1" destOrd="0" parTransId="{50EC9828-8EFC-4553-906B-76D24EE060DF}" sibTransId="{1E3757C9-2A21-4657-B44F-381BE491CEEA}"/>
    <dgm:cxn modelId="{31E175B2-6F45-48CD-85F0-3CFFC4DEE826}" srcId="{3EC6D4C2-3A88-4082-98A4-A9F75C0CE57C}" destId="{2A4E663F-03AF-4302-BEC0-1848D2761C25}" srcOrd="2" destOrd="0" parTransId="{7B84E193-8A95-4276-B529-64936233D7F9}" sibTransId="{C528A8E6-5DFE-4FF2-ACF9-BAA89953C22B}"/>
    <dgm:cxn modelId="{EA6288E4-8804-454E-BD3E-B1692B84874E}" type="presOf" srcId="{2A4E663F-03AF-4302-BEC0-1848D2761C25}" destId="{4E0C601F-AF42-42BB-893E-595B7ACD77EB}" srcOrd="0" destOrd="0" presId="urn:microsoft.com/office/officeart/2005/8/layout/process4"/>
    <dgm:cxn modelId="{78FEFEEA-ED69-4DE5-A2EE-A89BF59D0658}" type="presOf" srcId="{E8838D1B-7946-48AE-9860-044817C3A9E9}" destId="{6E27BAAA-54AA-4F25-87A2-15A98257DA39}" srcOrd="0" destOrd="0" presId="urn:microsoft.com/office/officeart/2005/8/layout/process4"/>
    <dgm:cxn modelId="{40456B6D-4D47-4F56-919A-6C0FB530E67D}" type="presParOf" srcId="{B75E3138-F25E-406C-93E3-D68DCA8B5735}" destId="{2F5B7805-DD89-4BD0-9CBB-73CAE2FEB7D2}" srcOrd="0" destOrd="0" presId="urn:microsoft.com/office/officeart/2005/8/layout/process4"/>
    <dgm:cxn modelId="{7F7C4F25-B300-43D1-AB04-9557986B207C}" type="presParOf" srcId="{2F5B7805-DD89-4BD0-9CBB-73CAE2FEB7D2}" destId="{36A18059-5BB5-4D9F-A68D-117F8F5A451F}" srcOrd="0" destOrd="0" presId="urn:microsoft.com/office/officeart/2005/8/layout/process4"/>
    <dgm:cxn modelId="{7FBB7DDB-7937-447A-BCDC-834B02F0BE80}" type="presParOf" srcId="{2F5B7805-DD89-4BD0-9CBB-73CAE2FEB7D2}" destId="{01666D88-1F89-4DAC-8A45-B2E9C2FCA9BE}" srcOrd="1" destOrd="0" presId="urn:microsoft.com/office/officeart/2005/8/layout/process4"/>
    <dgm:cxn modelId="{D6121A16-1ED8-46F3-BF65-470AB016FFE0}" type="presParOf" srcId="{2F5B7805-DD89-4BD0-9CBB-73CAE2FEB7D2}" destId="{2A33A02F-427E-4274-AC24-58C9D441A6E9}" srcOrd="2" destOrd="0" presId="urn:microsoft.com/office/officeart/2005/8/layout/process4"/>
    <dgm:cxn modelId="{3198146C-B288-4AA2-8D37-E3E93D4771EB}" type="presParOf" srcId="{2A33A02F-427E-4274-AC24-58C9D441A6E9}" destId="{75FA53CA-60AE-44F9-8E12-79ECAC6DCDED}" srcOrd="0" destOrd="0" presId="urn:microsoft.com/office/officeart/2005/8/layout/process4"/>
    <dgm:cxn modelId="{C7AEF536-78FF-42E6-BBEE-1CF0916DD40C}" type="presParOf" srcId="{2A33A02F-427E-4274-AC24-58C9D441A6E9}" destId="{7C0E7F6E-5DE0-4635-ABB5-CAD8334B7270}" srcOrd="1" destOrd="0" presId="urn:microsoft.com/office/officeart/2005/8/layout/process4"/>
    <dgm:cxn modelId="{ECFD411F-6127-4580-997E-D89BC73B5EDB}" type="presParOf" srcId="{2A33A02F-427E-4274-AC24-58C9D441A6E9}" destId="{6E27BAAA-54AA-4F25-87A2-15A98257DA39}" srcOrd="2" destOrd="0" presId="urn:microsoft.com/office/officeart/2005/8/layout/process4"/>
    <dgm:cxn modelId="{E4EF18C7-7387-47B5-8D3A-5D142D11976F}" type="presParOf" srcId="{B75E3138-F25E-406C-93E3-D68DCA8B5735}" destId="{5B6A260D-B036-4AF4-B021-D71BB04F9843}" srcOrd="1" destOrd="0" presId="urn:microsoft.com/office/officeart/2005/8/layout/process4"/>
    <dgm:cxn modelId="{7F482E81-D229-4857-86F8-DBD7A4779A2F}" type="presParOf" srcId="{B75E3138-F25E-406C-93E3-D68DCA8B5735}" destId="{EE6E0B7C-7A69-48BA-A684-4549EA9DF86C}" srcOrd="2" destOrd="0" presId="urn:microsoft.com/office/officeart/2005/8/layout/process4"/>
    <dgm:cxn modelId="{40A2B0D7-F26A-41AE-9EC0-C92CA29ED4D3}" type="presParOf" srcId="{EE6E0B7C-7A69-48BA-A684-4549EA9DF86C}" destId="{4E0C601F-AF42-42BB-893E-595B7ACD77EB}" srcOrd="0" destOrd="0" presId="urn:microsoft.com/office/officeart/2005/8/layout/process4"/>
    <dgm:cxn modelId="{BA5EF3D3-1290-42F2-A5EF-8AEE484D8D7C}" type="presParOf" srcId="{B75E3138-F25E-406C-93E3-D68DCA8B5735}" destId="{551D30F9-6E1F-417A-9685-A1218F967F70}" srcOrd="3" destOrd="0" presId="urn:microsoft.com/office/officeart/2005/8/layout/process4"/>
    <dgm:cxn modelId="{4BF7C310-26A1-4B3D-ADAB-8FA1E3B919B1}" type="presParOf" srcId="{B75E3138-F25E-406C-93E3-D68DCA8B5735}" destId="{06AF1772-6D0B-4C7F-AB2B-662FD3F877AE}" srcOrd="4" destOrd="0" presId="urn:microsoft.com/office/officeart/2005/8/layout/process4"/>
    <dgm:cxn modelId="{FAF67D82-34FD-4F8D-AFC9-0BD1A18B5545}" type="presParOf" srcId="{06AF1772-6D0B-4C7F-AB2B-662FD3F877AE}" destId="{00B765D4-254A-491B-9C21-DE536D1E25BF}" srcOrd="0" destOrd="0" presId="urn:microsoft.com/office/officeart/2005/8/layout/process4"/>
    <dgm:cxn modelId="{6B5BF8F8-C33C-472A-AC15-FE1FD52E2CCA}" type="presParOf" srcId="{B75E3138-F25E-406C-93E3-D68DCA8B5735}" destId="{6EB5B620-D45A-45D7-A08F-54F53C8E75D6}" srcOrd="5" destOrd="0" presId="urn:microsoft.com/office/officeart/2005/8/layout/process4"/>
    <dgm:cxn modelId="{94E8C71E-454E-416E-8205-48ADBB00A01F}" type="presParOf" srcId="{B75E3138-F25E-406C-93E3-D68DCA8B5735}" destId="{9DA6F21D-4A18-482A-ADBD-12A927DD53FD}" srcOrd="6" destOrd="0" presId="urn:microsoft.com/office/officeart/2005/8/layout/process4"/>
    <dgm:cxn modelId="{334FD7A5-F6DC-449E-8253-E0C12913ADD7}" type="presParOf" srcId="{9DA6F21D-4A18-482A-ADBD-12A927DD53FD}" destId="{9B0E89A6-42EF-4227-B5DC-AED5BD16F09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1BB96C-331E-41A9-87CC-C09723BC63B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3A8A2A1F-0F61-4E2F-A3F9-964AF359FAA7}">
      <dgm:prSet/>
      <dgm:spPr/>
      <dgm:t>
        <a:bodyPr/>
        <a:lstStyle/>
        <a:p>
          <a:r>
            <a:rPr lang="en-US"/>
            <a:t>Le symptôme le plus fréquent est la douleur dorsale</a:t>
          </a:r>
        </a:p>
      </dgm:t>
    </dgm:pt>
    <dgm:pt modelId="{8E0F3EBE-A961-4ACD-8044-8F71F7830ADF}" type="parTrans" cxnId="{2B3BE949-471D-4EAF-BD50-EA88AE802F8F}">
      <dgm:prSet/>
      <dgm:spPr/>
      <dgm:t>
        <a:bodyPr/>
        <a:lstStyle/>
        <a:p>
          <a:endParaRPr lang="en-US"/>
        </a:p>
      </dgm:t>
    </dgm:pt>
    <dgm:pt modelId="{DD614F36-BA80-4B3B-BE2F-F093ABD96549}" type="sibTrans" cxnId="{2B3BE949-471D-4EAF-BD50-EA88AE802F8F}">
      <dgm:prSet/>
      <dgm:spPr/>
      <dgm:t>
        <a:bodyPr/>
        <a:lstStyle/>
        <a:p>
          <a:endParaRPr lang="en-US"/>
        </a:p>
      </dgm:t>
    </dgm:pt>
    <dgm:pt modelId="{0519DFCC-61F0-4809-8832-8E0C496074EE}">
      <dgm:prSet/>
      <dgm:spPr/>
      <dgm:t>
        <a:bodyPr/>
        <a:lstStyle/>
        <a:p>
          <a:r>
            <a:rPr lang="en-US"/>
            <a:t>Elle varie en intensité d’un épisode à l’autre et d’une personne à l’autre. </a:t>
          </a:r>
        </a:p>
      </dgm:t>
    </dgm:pt>
    <dgm:pt modelId="{4086FC7F-8700-4E96-98C4-56C795F75697}" type="parTrans" cxnId="{DDBE4C26-CBD5-4BFA-8C87-12E3F29C16A6}">
      <dgm:prSet/>
      <dgm:spPr/>
      <dgm:t>
        <a:bodyPr/>
        <a:lstStyle/>
        <a:p>
          <a:endParaRPr lang="en-US"/>
        </a:p>
      </dgm:t>
    </dgm:pt>
    <dgm:pt modelId="{642544D8-54AD-4F89-B507-044FEE4441C7}" type="sibTrans" cxnId="{DDBE4C26-CBD5-4BFA-8C87-12E3F29C16A6}">
      <dgm:prSet/>
      <dgm:spPr/>
      <dgm:t>
        <a:bodyPr/>
        <a:lstStyle/>
        <a:p>
          <a:endParaRPr lang="en-US"/>
        </a:p>
      </dgm:t>
    </dgm:pt>
    <dgm:pt modelId="{28E5B6E3-ACC2-4FD4-8B6D-D186773EAB25}">
      <dgm:prSet/>
      <dgm:spPr/>
      <dgm:t>
        <a:bodyPr/>
        <a:lstStyle/>
        <a:p>
          <a:r>
            <a:rPr lang="en-US"/>
            <a:t>La douleur est souvent maximale pendant la nuit et le matin</a:t>
          </a:r>
        </a:p>
      </dgm:t>
    </dgm:pt>
    <dgm:pt modelId="{F4EAE289-0A22-4599-A703-D8D6AE624711}" type="parTrans" cxnId="{9F397707-EF0A-41A6-A869-EE6F47B1F3B2}">
      <dgm:prSet/>
      <dgm:spPr/>
      <dgm:t>
        <a:bodyPr/>
        <a:lstStyle/>
        <a:p>
          <a:endParaRPr lang="en-US"/>
        </a:p>
      </dgm:t>
    </dgm:pt>
    <dgm:pt modelId="{74D70C79-4AB5-4144-A864-33CFD989700E}" type="sibTrans" cxnId="{9F397707-EF0A-41A6-A869-EE6F47B1F3B2}">
      <dgm:prSet/>
      <dgm:spPr/>
      <dgm:t>
        <a:bodyPr/>
        <a:lstStyle/>
        <a:p>
          <a:endParaRPr lang="en-US"/>
        </a:p>
      </dgm:t>
    </dgm:pt>
    <dgm:pt modelId="{FC481710-D48D-4D62-AC96-EB4D7AD31ADF}">
      <dgm:prSet/>
      <dgm:spPr/>
      <dgm:t>
        <a:bodyPr/>
        <a:lstStyle/>
        <a:p>
          <a:r>
            <a:rPr lang="en-US"/>
            <a:t>Une raideur matinale soulagée par l’activité physique est également très fréquente</a:t>
          </a:r>
        </a:p>
      </dgm:t>
    </dgm:pt>
    <dgm:pt modelId="{FD1C6D2D-5971-4A95-9B0A-BF38A940D8A0}" type="parTrans" cxnId="{912B3487-7261-490F-B19D-ED97787EF9B9}">
      <dgm:prSet/>
      <dgm:spPr/>
      <dgm:t>
        <a:bodyPr/>
        <a:lstStyle/>
        <a:p>
          <a:endParaRPr lang="en-US"/>
        </a:p>
      </dgm:t>
    </dgm:pt>
    <dgm:pt modelId="{9988F1E6-B422-4A93-9BD6-C1671834C9D7}" type="sibTrans" cxnId="{912B3487-7261-490F-B19D-ED97787EF9B9}">
      <dgm:prSet/>
      <dgm:spPr/>
      <dgm:t>
        <a:bodyPr/>
        <a:lstStyle/>
        <a:p>
          <a:endParaRPr lang="en-US"/>
        </a:p>
      </dgm:t>
    </dgm:pt>
    <dgm:pt modelId="{69168111-2BE0-40EE-BC7D-3E8765862819}" type="pres">
      <dgm:prSet presAssocID="{111BB96C-331E-41A9-87CC-C09723BC63B5}" presName="vert0" presStyleCnt="0">
        <dgm:presLayoutVars>
          <dgm:dir/>
          <dgm:animOne val="branch"/>
          <dgm:animLvl val="lvl"/>
        </dgm:presLayoutVars>
      </dgm:prSet>
      <dgm:spPr/>
    </dgm:pt>
    <dgm:pt modelId="{55B84DF8-C602-4889-BDF2-F648DF7FAC77}" type="pres">
      <dgm:prSet presAssocID="{3A8A2A1F-0F61-4E2F-A3F9-964AF359FAA7}" presName="thickLine" presStyleLbl="alignNode1" presStyleIdx="0" presStyleCnt="4"/>
      <dgm:spPr/>
    </dgm:pt>
    <dgm:pt modelId="{8CE5D3A3-93C2-4E7D-95D4-E481E4F311EE}" type="pres">
      <dgm:prSet presAssocID="{3A8A2A1F-0F61-4E2F-A3F9-964AF359FAA7}" presName="horz1" presStyleCnt="0"/>
      <dgm:spPr/>
    </dgm:pt>
    <dgm:pt modelId="{5C045D73-0E1C-45E6-9948-07DEA5F0927B}" type="pres">
      <dgm:prSet presAssocID="{3A8A2A1F-0F61-4E2F-A3F9-964AF359FAA7}" presName="tx1" presStyleLbl="revTx" presStyleIdx="0" presStyleCnt="4"/>
      <dgm:spPr/>
    </dgm:pt>
    <dgm:pt modelId="{5D08C00C-F214-4BCB-9E7A-AA5BCD34F1F4}" type="pres">
      <dgm:prSet presAssocID="{3A8A2A1F-0F61-4E2F-A3F9-964AF359FAA7}" presName="vert1" presStyleCnt="0"/>
      <dgm:spPr/>
    </dgm:pt>
    <dgm:pt modelId="{6BB28D15-32CD-49D7-9EB3-F66CECDFA2B2}" type="pres">
      <dgm:prSet presAssocID="{0519DFCC-61F0-4809-8832-8E0C496074EE}" presName="thickLine" presStyleLbl="alignNode1" presStyleIdx="1" presStyleCnt="4"/>
      <dgm:spPr/>
    </dgm:pt>
    <dgm:pt modelId="{DADAC51C-2435-48C7-B721-8DCA2C6999D9}" type="pres">
      <dgm:prSet presAssocID="{0519DFCC-61F0-4809-8832-8E0C496074EE}" presName="horz1" presStyleCnt="0"/>
      <dgm:spPr/>
    </dgm:pt>
    <dgm:pt modelId="{B25D91F7-28B7-422B-BE85-2269AF7D81BD}" type="pres">
      <dgm:prSet presAssocID="{0519DFCC-61F0-4809-8832-8E0C496074EE}" presName="tx1" presStyleLbl="revTx" presStyleIdx="1" presStyleCnt="4"/>
      <dgm:spPr/>
    </dgm:pt>
    <dgm:pt modelId="{F32E6125-73C7-4EB8-A117-0ED029C4F920}" type="pres">
      <dgm:prSet presAssocID="{0519DFCC-61F0-4809-8832-8E0C496074EE}" presName="vert1" presStyleCnt="0"/>
      <dgm:spPr/>
    </dgm:pt>
    <dgm:pt modelId="{B60892A3-8B44-4E42-8FA8-36F4B492BAD9}" type="pres">
      <dgm:prSet presAssocID="{28E5B6E3-ACC2-4FD4-8B6D-D186773EAB25}" presName="thickLine" presStyleLbl="alignNode1" presStyleIdx="2" presStyleCnt="4"/>
      <dgm:spPr/>
    </dgm:pt>
    <dgm:pt modelId="{09509CAF-BD78-4D10-BF78-5C222A5631B7}" type="pres">
      <dgm:prSet presAssocID="{28E5B6E3-ACC2-4FD4-8B6D-D186773EAB25}" presName="horz1" presStyleCnt="0"/>
      <dgm:spPr/>
    </dgm:pt>
    <dgm:pt modelId="{FD7DAA85-56A9-488C-8E08-E976A4DC4008}" type="pres">
      <dgm:prSet presAssocID="{28E5B6E3-ACC2-4FD4-8B6D-D186773EAB25}" presName="tx1" presStyleLbl="revTx" presStyleIdx="2" presStyleCnt="4"/>
      <dgm:spPr/>
    </dgm:pt>
    <dgm:pt modelId="{94FC8E38-B393-4614-9E61-0CA04F207FB6}" type="pres">
      <dgm:prSet presAssocID="{28E5B6E3-ACC2-4FD4-8B6D-D186773EAB25}" presName="vert1" presStyleCnt="0"/>
      <dgm:spPr/>
    </dgm:pt>
    <dgm:pt modelId="{4E2E844C-11A7-4EB5-8BA7-97B335163ED4}" type="pres">
      <dgm:prSet presAssocID="{FC481710-D48D-4D62-AC96-EB4D7AD31ADF}" presName="thickLine" presStyleLbl="alignNode1" presStyleIdx="3" presStyleCnt="4"/>
      <dgm:spPr/>
    </dgm:pt>
    <dgm:pt modelId="{04CAE59B-0FF4-4942-AD9C-4F9C7E0F1B81}" type="pres">
      <dgm:prSet presAssocID="{FC481710-D48D-4D62-AC96-EB4D7AD31ADF}" presName="horz1" presStyleCnt="0"/>
      <dgm:spPr/>
    </dgm:pt>
    <dgm:pt modelId="{F163E1FE-F1E6-418E-9F47-188D8F08568B}" type="pres">
      <dgm:prSet presAssocID="{FC481710-D48D-4D62-AC96-EB4D7AD31ADF}" presName="tx1" presStyleLbl="revTx" presStyleIdx="3" presStyleCnt="4"/>
      <dgm:spPr/>
    </dgm:pt>
    <dgm:pt modelId="{9341D0EA-D5EA-4363-B015-5E15BD0D4055}" type="pres">
      <dgm:prSet presAssocID="{FC481710-D48D-4D62-AC96-EB4D7AD31ADF}" presName="vert1" presStyleCnt="0"/>
      <dgm:spPr/>
    </dgm:pt>
  </dgm:ptLst>
  <dgm:cxnLst>
    <dgm:cxn modelId="{9F397707-EF0A-41A6-A869-EE6F47B1F3B2}" srcId="{111BB96C-331E-41A9-87CC-C09723BC63B5}" destId="{28E5B6E3-ACC2-4FD4-8B6D-D186773EAB25}" srcOrd="2" destOrd="0" parTransId="{F4EAE289-0A22-4599-A703-D8D6AE624711}" sibTransId="{74D70C79-4AB5-4144-A864-33CFD989700E}"/>
    <dgm:cxn modelId="{1F8A8A0D-AC3A-40A2-9E18-DEE2D315D829}" type="presOf" srcId="{28E5B6E3-ACC2-4FD4-8B6D-D186773EAB25}" destId="{FD7DAA85-56A9-488C-8E08-E976A4DC4008}" srcOrd="0" destOrd="0" presId="urn:microsoft.com/office/officeart/2008/layout/LinedList"/>
    <dgm:cxn modelId="{A1B5E01D-6C55-41FE-84BB-538CAC5B0216}" type="presOf" srcId="{111BB96C-331E-41A9-87CC-C09723BC63B5}" destId="{69168111-2BE0-40EE-BC7D-3E8765862819}" srcOrd="0" destOrd="0" presId="urn:microsoft.com/office/officeart/2008/layout/LinedList"/>
    <dgm:cxn modelId="{DDBE4C26-CBD5-4BFA-8C87-12E3F29C16A6}" srcId="{111BB96C-331E-41A9-87CC-C09723BC63B5}" destId="{0519DFCC-61F0-4809-8832-8E0C496074EE}" srcOrd="1" destOrd="0" parTransId="{4086FC7F-8700-4E96-98C4-56C795F75697}" sibTransId="{642544D8-54AD-4F89-B507-044FEE4441C7}"/>
    <dgm:cxn modelId="{585F9F31-1F4F-4D00-B1B1-0C2BF2CD4291}" type="presOf" srcId="{FC481710-D48D-4D62-AC96-EB4D7AD31ADF}" destId="{F163E1FE-F1E6-418E-9F47-188D8F08568B}" srcOrd="0" destOrd="0" presId="urn:microsoft.com/office/officeart/2008/layout/LinedList"/>
    <dgm:cxn modelId="{8D50F242-02A9-4BB3-B8BB-B530033B262A}" type="presOf" srcId="{0519DFCC-61F0-4809-8832-8E0C496074EE}" destId="{B25D91F7-28B7-422B-BE85-2269AF7D81BD}" srcOrd="0" destOrd="0" presId="urn:microsoft.com/office/officeart/2008/layout/LinedList"/>
    <dgm:cxn modelId="{2B3BE949-471D-4EAF-BD50-EA88AE802F8F}" srcId="{111BB96C-331E-41A9-87CC-C09723BC63B5}" destId="{3A8A2A1F-0F61-4E2F-A3F9-964AF359FAA7}" srcOrd="0" destOrd="0" parTransId="{8E0F3EBE-A961-4ACD-8044-8F71F7830ADF}" sibTransId="{DD614F36-BA80-4B3B-BE2F-F093ABD96549}"/>
    <dgm:cxn modelId="{912B3487-7261-490F-B19D-ED97787EF9B9}" srcId="{111BB96C-331E-41A9-87CC-C09723BC63B5}" destId="{FC481710-D48D-4D62-AC96-EB4D7AD31ADF}" srcOrd="3" destOrd="0" parTransId="{FD1C6D2D-5971-4A95-9B0A-BF38A940D8A0}" sibTransId="{9988F1E6-B422-4A93-9BD6-C1671834C9D7}"/>
    <dgm:cxn modelId="{346131F6-1403-4AA8-81E6-26320B497802}" type="presOf" srcId="{3A8A2A1F-0F61-4E2F-A3F9-964AF359FAA7}" destId="{5C045D73-0E1C-45E6-9948-07DEA5F0927B}" srcOrd="0" destOrd="0" presId="urn:microsoft.com/office/officeart/2008/layout/LinedList"/>
    <dgm:cxn modelId="{3206A1DE-6257-44CE-929F-F6ECB9D25AD1}" type="presParOf" srcId="{69168111-2BE0-40EE-BC7D-3E8765862819}" destId="{55B84DF8-C602-4889-BDF2-F648DF7FAC77}" srcOrd="0" destOrd="0" presId="urn:microsoft.com/office/officeart/2008/layout/LinedList"/>
    <dgm:cxn modelId="{F767F41D-79AC-4B7D-A186-FB4B7A3E5304}" type="presParOf" srcId="{69168111-2BE0-40EE-BC7D-3E8765862819}" destId="{8CE5D3A3-93C2-4E7D-95D4-E481E4F311EE}" srcOrd="1" destOrd="0" presId="urn:microsoft.com/office/officeart/2008/layout/LinedList"/>
    <dgm:cxn modelId="{F1935CE6-A008-4D6C-B89C-D05A9121F8F7}" type="presParOf" srcId="{8CE5D3A3-93C2-4E7D-95D4-E481E4F311EE}" destId="{5C045D73-0E1C-45E6-9948-07DEA5F0927B}" srcOrd="0" destOrd="0" presId="urn:microsoft.com/office/officeart/2008/layout/LinedList"/>
    <dgm:cxn modelId="{75DB4438-E98F-4963-8910-551B59D7E966}" type="presParOf" srcId="{8CE5D3A3-93C2-4E7D-95D4-E481E4F311EE}" destId="{5D08C00C-F214-4BCB-9E7A-AA5BCD34F1F4}" srcOrd="1" destOrd="0" presId="urn:microsoft.com/office/officeart/2008/layout/LinedList"/>
    <dgm:cxn modelId="{EDEDA4A1-211D-4378-A609-5468D91B9B18}" type="presParOf" srcId="{69168111-2BE0-40EE-BC7D-3E8765862819}" destId="{6BB28D15-32CD-49D7-9EB3-F66CECDFA2B2}" srcOrd="2" destOrd="0" presId="urn:microsoft.com/office/officeart/2008/layout/LinedList"/>
    <dgm:cxn modelId="{65F6AC51-E450-47CC-B337-A81A07B62D7B}" type="presParOf" srcId="{69168111-2BE0-40EE-BC7D-3E8765862819}" destId="{DADAC51C-2435-48C7-B721-8DCA2C6999D9}" srcOrd="3" destOrd="0" presId="urn:microsoft.com/office/officeart/2008/layout/LinedList"/>
    <dgm:cxn modelId="{E717240C-6A7F-435A-9B71-1FB6DA8A768A}" type="presParOf" srcId="{DADAC51C-2435-48C7-B721-8DCA2C6999D9}" destId="{B25D91F7-28B7-422B-BE85-2269AF7D81BD}" srcOrd="0" destOrd="0" presId="urn:microsoft.com/office/officeart/2008/layout/LinedList"/>
    <dgm:cxn modelId="{23623C14-71D1-4BE3-9E13-69252FAD5B51}" type="presParOf" srcId="{DADAC51C-2435-48C7-B721-8DCA2C6999D9}" destId="{F32E6125-73C7-4EB8-A117-0ED029C4F920}" srcOrd="1" destOrd="0" presId="urn:microsoft.com/office/officeart/2008/layout/LinedList"/>
    <dgm:cxn modelId="{625693EF-F060-4FD7-8215-70A46C47C88E}" type="presParOf" srcId="{69168111-2BE0-40EE-BC7D-3E8765862819}" destId="{B60892A3-8B44-4E42-8FA8-36F4B492BAD9}" srcOrd="4" destOrd="0" presId="urn:microsoft.com/office/officeart/2008/layout/LinedList"/>
    <dgm:cxn modelId="{97809EA1-94D0-43DA-99D8-7D1E0606F831}" type="presParOf" srcId="{69168111-2BE0-40EE-BC7D-3E8765862819}" destId="{09509CAF-BD78-4D10-BF78-5C222A5631B7}" srcOrd="5" destOrd="0" presId="urn:microsoft.com/office/officeart/2008/layout/LinedList"/>
    <dgm:cxn modelId="{B6F99FBC-275C-4C1A-8E84-DA0D8BD3068D}" type="presParOf" srcId="{09509CAF-BD78-4D10-BF78-5C222A5631B7}" destId="{FD7DAA85-56A9-488C-8E08-E976A4DC4008}" srcOrd="0" destOrd="0" presId="urn:microsoft.com/office/officeart/2008/layout/LinedList"/>
    <dgm:cxn modelId="{1F0E2E4D-F484-4ABA-8CDA-67010AB3BEFF}" type="presParOf" srcId="{09509CAF-BD78-4D10-BF78-5C222A5631B7}" destId="{94FC8E38-B393-4614-9E61-0CA04F207FB6}" srcOrd="1" destOrd="0" presId="urn:microsoft.com/office/officeart/2008/layout/LinedList"/>
    <dgm:cxn modelId="{159ABED4-D011-4C68-A147-25B6AC578570}" type="presParOf" srcId="{69168111-2BE0-40EE-BC7D-3E8765862819}" destId="{4E2E844C-11A7-4EB5-8BA7-97B335163ED4}" srcOrd="6" destOrd="0" presId="urn:microsoft.com/office/officeart/2008/layout/LinedList"/>
    <dgm:cxn modelId="{E0207A33-C80A-4973-9F5C-19D52DE24DBD}" type="presParOf" srcId="{69168111-2BE0-40EE-BC7D-3E8765862819}" destId="{04CAE59B-0FF4-4942-AD9C-4F9C7E0F1B81}" srcOrd="7" destOrd="0" presId="urn:microsoft.com/office/officeart/2008/layout/LinedList"/>
    <dgm:cxn modelId="{80D3D8F8-EA05-411E-80F5-76E230E497C8}" type="presParOf" srcId="{04CAE59B-0FF4-4942-AD9C-4F9C7E0F1B81}" destId="{F163E1FE-F1E6-418E-9F47-188D8F08568B}" srcOrd="0" destOrd="0" presId="urn:microsoft.com/office/officeart/2008/layout/LinedList"/>
    <dgm:cxn modelId="{3D66254B-1278-4855-9838-03110879CF33}" type="presParOf" srcId="{04CAE59B-0FF4-4942-AD9C-4F9C7E0F1B81}" destId="{9341D0EA-D5EA-4363-B015-5E15BD0D40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AF54-DEAD-4947-AD6F-46BD9261EEED}">
      <dsp:nvSpPr>
        <dsp:cNvPr id="0" name=""/>
        <dsp:cNvSpPr/>
      </dsp:nvSpPr>
      <dsp:spPr>
        <a:xfrm>
          <a:off x="1473" y="905436"/>
          <a:ext cx="2770139" cy="1385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L’arthrose est causée le plus souvent par une altération des tissus. </a:t>
          </a:r>
        </a:p>
      </dsp:txBody>
      <dsp:txXfrm>
        <a:off x="42040" y="946003"/>
        <a:ext cx="2689005" cy="1303935"/>
      </dsp:txXfrm>
    </dsp:sp>
    <dsp:sp modelId="{A4B59B53-AA82-4375-9F93-23D725642D24}">
      <dsp:nvSpPr>
        <dsp:cNvPr id="0" name=""/>
        <dsp:cNvSpPr/>
      </dsp:nvSpPr>
      <dsp:spPr>
        <a:xfrm>
          <a:off x="1473" y="2498266"/>
          <a:ext cx="2770139" cy="13850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Réparation d'une articulation endommagée provoque :</a:t>
          </a:r>
        </a:p>
      </dsp:txBody>
      <dsp:txXfrm>
        <a:off x="42040" y="2538833"/>
        <a:ext cx="2689005" cy="1303935"/>
      </dsp:txXfrm>
    </dsp:sp>
    <dsp:sp modelId="{32FEEFEB-0482-40E5-90ED-E68525F452FA}">
      <dsp:nvSpPr>
        <dsp:cNvPr id="0" name=""/>
        <dsp:cNvSpPr/>
      </dsp:nvSpPr>
      <dsp:spPr>
        <a:xfrm rot="18289469">
          <a:off x="2355473" y="2374852"/>
          <a:ext cx="1940333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940333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277132" y="2345878"/>
        <a:ext cx="97016" cy="97016"/>
      </dsp:txXfrm>
    </dsp:sp>
    <dsp:sp modelId="{854B7B31-7185-42E8-A9D5-8074293B0413}">
      <dsp:nvSpPr>
        <dsp:cNvPr id="0" name=""/>
        <dsp:cNvSpPr/>
      </dsp:nvSpPr>
      <dsp:spPr>
        <a:xfrm>
          <a:off x="3879668" y="90543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Hypersécrétion de collagène (rigidifie le cartilage, surface rugueuse = perte mobilisation et absorbtion des chocs)</a:t>
          </a:r>
        </a:p>
      </dsp:txBody>
      <dsp:txXfrm>
        <a:off x="3920235" y="946003"/>
        <a:ext cx="2689005" cy="1303935"/>
      </dsp:txXfrm>
    </dsp:sp>
    <dsp:sp modelId="{3C4D210C-99F3-4390-8CED-D6BAC9121371}">
      <dsp:nvSpPr>
        <dsp:cNvPr id="0" name=""/>
        <dsp:cNvSpPr/>
      </dsp:nvSpPr>
      <dsp:spPr>
        <a:xfrm>
          <a:off x="2771612" y="3171267"/>
          <a:ext cx="1108055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108055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97939" y="3163100"/>
        <a:ext cx="55402" cy="55402"/>
      </dsp:txXfrm>
    </dsp:sp>
    <dsp:sp modelId="{BB3BCB27-8861-4E82-83DD-618354822623}">
      <dsp:nvSpPr>
        <dsp:cNvPr id="0" name=""/>
        <dsp:cNvSpPr/>
      </dsp:nvSpPr>
      <dsp:spPr>
        <a:xfrm>
          <a:off x="3879668" y="249826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Hypersécrétion de protéoglycanes (rétention de liquides, cartilage devient localement plus mou et présente des déchirures superficielles + expose l'os)</a:t>
          </a:r>
        </a:p>
      </dsp:txBody>
      <dsp:txXfrm>
        <a:off x="3920235" y="2538833"/>
        <a:ext cx="2689005" cy="1303935"/>
      </dsp:txXfrm>
    </dsp:sp>
    <dsp:sp modelId="{96BA709C-75F2-404B-8A8F-3583A713BCDB}">
      <dsp:nvSpPr>
        <dsp:cNvPr id="0" name=""/>
        <dsp:cNvSpPr/>
      </dsp:nvSpPr>
      <dsp:spPr>
        <a:xfrm rot="3310531">
          <a:off x="2355473" y="3967682"/>
          <a:ext cx="1940333" cy="39067"/>
        </a:xfrm>
        <a:custGeom>
          <a:avLst/>
          <a:gdLst/>
          <a:ahLst/>
          <a:cxnLst/>
          <a:rect l="0" t="0" r="0" b="0"/>
          <a:pathLst>
            <a:path>
              <a:moveTo>
                <a:pt x="0" y="19533"/>
              </a:moveTo>
              <a:lnTo>
                <a:pt x="1940333" y="1953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277132" y="3938708"/>
        <a:ext cx="97016" cy="97016"/>
      </dsp:txXfrm>
    </dsp:sp>
    <dsp:sp modelId="{A4BC42F2-A736-4202-B0B1-3D70DA1867B7}">
      <dsp:nvSpPr>
        <dsp:cNvPr id="0" name=""/>
        <dsp:cNvSpPr/>
      </dsp:nvSpPr>
      <dsp:spPr>
        <a:xfrm>
          <a:off x="3879668" y="4091096"/>
          <a:ext cx="2770139" cy="138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Libération de facteurs de croissance qui stimulent une nouvelle croissance des os  formation d'excroissances excroissances visibles et palpables (ostéophytes). </a:t>
          </a:r>
        </a:p>
      </dsp:txBody>
      <dsp:txXfrm>
        <a:off x="3920235" y="4131663"/>
        <a:ext cx="2689005" cy="13039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9B233-B6AE-4A94-94CB-D11911A1E065}">
      <dsp:nvSpPr>
        <dsp:cNvPr id="0" name=""/>
        <dsp:cNvSpPr/>
      </dsp:nvSpPr>
      <dsp:spPr>
        <a:xfrm>
          <a:off x="897439" y="378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630AB-3048-4E46-9291-D2D1E064ED7C}">
      <dsp:nvSpPr>
        <dsp:cNvPr id="0" name=""/>
        <dsp:cNvSpPr/>
      </dsp:nvSpPr>
      <dsp:spPr>
        <a:xfrm>
          <a:off x="1189939" y="330359"/>
          <a:ext cx="787500" cy="787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DBFB2-E314-4C48-A0F8-F8F5075E92BB}">
      <dsp:nvSpPr>
        <dsp:cNvPr id="0" name=""/>
        <dsp:cNvSpPr/>
      </dsp:nvSpPr>
      <dsp:spPr>
        <a:xfrm>
          <a:off x="458689" y="18378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Médicaments : corticoïdes, anti-rhumatismaux (methotrexate, hydroxychloroquine) : contre l'inflammation et la douleur </a:t>
          </a:r>
        </a:p>
      </dsp:txBody>
      <dsp:txXfrm>
        <a:off x="458689" y="1837859"/>
        <a:ext cx="2250000" cy="720000"/>
      </dsp:txXfrm>
    </dsp:sp>
    <dsp:sp modelId="{F29171D4-0749-4A65-96FE-2004F8D096FD}">
      <dsp:nvSpPr>
        <dsp:cNvPr id="0" name=""/>
        <dsp:cNvSpPr/>
      </dsp:nvSpPr>
      <dsp:spPr>
        <a:xfrm>
          <a:off x="3541189" y="378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4566B-1D1A-4A4B-82D5-B332D072F2F1}">
      <dsp:nvSpPr>
        <dsp:cNvPr id="0" name=""/>
        <dsp:cNvSpPr/>
      </dsp:nvSpPr>
      <dsp:spPr>
        <a:xfrm>
          <a:off x="3833689" y="330359"/>
          <a:ext cx="787500" cy="787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8A1D-4AF0-4D77-9E12-9065A1A9AAEA}">
      <dsp:nvSpPr>
        <dsp:cNvPr id="0" name=""/>
        <dsp:cNvSpPr/>
      </dsp:nvSpPr>
      <dsp:spPr>
        <a:xfrm>
          <a:off x="3102439" y="18378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Exercice physique : développer des muscles dorsaux robustes</a:t>
          </a:r>
        </a:p>
      </dsp:txBody>
      <dsp:txXfrm>
        <a:off x="3102439" y="1837859"/>
        <a:ext cx="2250000" cy="720000"/>
      </dsp:txXfrm>
    </dsp:sp>
    <dsp:sp modelId="{33EB8E57-7EEB-42B5-8F6D-DAA4AB0FBAEC}">
      <dsp:nvSpPr>
        <dsp:cNvPr id="0" name=""/>
        <dsp:cNvSpPr/>
      </dsp:nvSpPr>
      <dsp:spPr>
        <a:xfrm>
          <a:off x="2219314" y="3120359"/>
          <a:ext cx="1372500" cy="1372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BE84F-1168-4FC8-9C0E-C80B2388051A}">
      <dsp:nvSpPr>
        <dsp:cNvPr id="0" name=""/>
        <dsp:cNvSpPr/>
      </dsp:nvSpPr>
      <dsp:spPr>
        <a:xfrm>
          <a:off x="2511814" y="3412859"/>
          <a:ext cx="787500" cy="787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07FD1-F681-4CAC-B880-8EE58A420E86}">
      <dsp:nvSpPr>
        <dsp:cNvPr id="0" name=""/>
        <dsp:cNvSpPr/>
      </dsp:nvSpPr>
      <dsp:spPr>
        <a:xfrm>
          <a:off x="1780564" y="4920359"/>
          <a:ext cx="22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Chirurgie de remplacement des articulations : soulage douleur et rétablissement de la fonction</a:t>
          </a:r>
        </a:p>
      </dsp:txBody>
      <dsp:txXfrm>
        <a:off x="1780564" y="4920359"/>
        <a:ext cx="225000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1A32F-1F11-496D-B166-89E4F8D79EB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07D3B-30FA-4121-A5BE-D63D6A3B870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Semblable à la polyarthrite rhumatoïde mais ne produit pas les anticorps caractéristiques de cette dernière. </a:t>
          </a:r>
        </a:p>
      </dsp:txBody>
      <dsp:txXfrm>
        <a:off x="0" y="0"/>
        <a:ext cx="6900512" cy="1384035"/>
      </dsp:txXfrm>
    </dsp:sp>
    <dsp:sp modelId="{ED3E77FB-DCDE-45A4-A10E-4AE28F27813B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3A44B-898D-455B-AD8A-FE9220C0722D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 développe chez environ 30 % des sujets qui ontpatients avec  un psoriasis </a:t>
          </a:r>
        </a:p>
      </dsp:txBody>
      <dsp:txXfrm>
        <a:off x="0" y="1384035"/>
        <a:ext cx="6900512" cy="1384035"/>
      </dsp:txXfrm>
    </dsp:sp>
    <dsp:sp modelId="{09F0BBBD-8C32-461A-A2E1-687E78D6FF03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09F6F-149A-4FC3-AA21-919313D45C2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Facteurs génétiques : les personnes possédant des membres de leur famille sont touchés présentent un risque accru de développer un rhumatisme psoriasique du rachis. </a:t>
          </a:r>
        </a:p>
      </dsp:txBody>
      <dsp:txXfrm>
        <a:off x="0" y="2768070"/>
        <a:ext cx="6900512" cy="1384035"/>
      </dsp:txXfrm>
    </dsp:sp>
    <dsp:sp modelId="{6624E6D1-A4DE-4E95-9218-2A2B713E7F88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0A81F-4E61-45E9-8967-7B388A41BFF2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La cause du rhumatisme psoriasique est inconnue.</a:t>
          </a:r>
        </a:p>
      </dsp:txBody>
      <dsp:txXfrm>
        <a:off x="0" y="4152105"/>
        <a:ext cx="6900512" cy="13840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E1E5A-6B5A-4940-BEA4-4E034CECF3F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41E0F-B222-49B2-B807-C42AC88407D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Inflammation touche souvent les articulations des doigts et des pieds de manière asymétrique --&gt; gonflement et déformation </a:t>
          </a:r>
        </a:p>
      </dsp:txBody>
      <dsp:txXfrm>
        <a:off x="0" y="0"/>
        <a:ext cx="6900512" cy="1384035"/>
      </dsp:txXfrm>
    </dsp:sp>
    <dsp:sp modelId="{E08D8E7B-7E1F-4B32-A6E7-BF80A9C9A6F2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BD53D-77FC-4089-9CBF-5DFB9AF1CE9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Les articulations des membres supérieures sont souvent plus atteintes. </a:t>
          </a:r>
        </a:p>
      </dsp:txBody>
      <dsp:txXfrm>
        <a:off x="0" y="1384035"/>
        <a:ext cx="6900512" cy="1384035"/>
      </dsp:txXfrm>
    </dsp:sp>
    <dsp:sp modelId="{7D702518-25B7-4570-B371-DAC2E62A6044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5151C-4C14-440C-B36F-2EAB3F8381CE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Une douleur dorsale peut apparaître</a:t>
          </a:r>
        </a:p>
      </dsp:txBody>
      <dsp:txXfrm>
        <a:off x="0" y="2768070"/>
        <a:ext cx="6900512" cy="1384035"/>
      </dsp:txXfrm>
    </dsp:sp>
    <dsp:sp modelId="{DC31C59D-D000-4ECD-B84F-FC0ADFFC192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B590C-D228-456C-8DA5-0E1AB4C22156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Un psoriasis peut apparaître avant ou après la déclaration de l’arthrite. </a:t>
          </a:r>
        </a:p>
      </dsp:txBody>
      <dsp:txXfrm>
        <a:off x="0" y="4152105"/>
        <a:ext cx="6900512" cy="13840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CF500-45DC-42BE-8732-BFDAA634037F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49D9A-2CB3-4DE1-B2A1-6C9552D0F9BF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Antécédants familiaux</a:t>
          </a:r>
        </a:p>
      </dsp:txBody>
      <dsp:txXfrm>
        <a:off x="0" y="2703"/>
        <a:ext cx="6900512" cy="1843578"/>
      </dsp:txXfrm>
    </dsp:sp>
    <dsp:sp modelId="{7DC01867-0E8F-41E8-9780-E27CA4971CB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5E636-B692-42B7-B552-C1321C9CF780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Analyses de sang : exclusion de la polyarthrite rhumatoïde (facteur rhumatoïde) </a:t>
          </a:r>
        </a:p>
      </dsp:txBody>
      <dsp:txXfrm>
        <a:off x="0" y="1846281"/>
        <a:ext cx="6900512" cy="1843578"/>
      </dsp:txXfrm>
    </dsp:sp>
    <dsp:sp modelId="{58380121-97DA-4E04-A487-DB2A39A0DC59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C7554-E27F-49B6-A828-D4588CBAF5B4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Radiographies : étendue des atteintes articulaires</a:t>
          </a:r>
        </a:p>
      </dsp:txBody>
      <dsp:txXfrm>
        <a:off x="0" y="3689859"/>
        <a:ext cx="6900512" cy="18435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C0F64-F324-42F7-8AA6-402E24560AC3}">
      <dsp:nvSpPr>
        <dsp:cNvPr id="0" name=""/>
        <dsp:cNvSpPr/>
      </dsp:nvSpPr>
      <dsp:spPr>
        <a:xfrm>
          <a:off x="1747800" y="40735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83272-E1A6-40A8-8ED5-DF1BDF2CDB02}">
      <dsp:nvSpPr>
        <dsp:cNvPr id="0" name=""/>
        <dsp:cNvSpPr/>
      </dsp:nvSpPr>
      <dsp:spPr>
        <a:xfrm>
          <a:off x="559800" y="28215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Médicaments AINS et antirhumatismaux (méthotrexate)</a:t>
          </a:r>
        </a:p>
      </dsp:txBody>
      <dsp:txXfrm>
        <a:off x="559800" y="2821519"/>
        <a:ext cx="4320000" cy="720000"/>
      </dsp:txXfrm>
    </dsp:sp>
    <dsp:sp modelId="{2A680F4A-C365-4038-8220-888191AE6592}">
      <dsp:nvSpPr>
        <dsp:cNvPr id="0" name=""/>
        <dsp:cNvSpPr/>
      </dsp:nvSpPr>
      <dsp:spPr>
        <a:xfrm>
          <a:off x="6823800" y="40735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AA227-2031-47C9-A790-7BAB21F23464}">
      <dsp:nvSpPr>
        <dsp:cNvPr id="0" name=""/>
        <dsp:cNvSpPr/>
      </dsp:nvSpPr>
      <dsp:spPr>
        <a:xfrm>
          <a:off x="5635800" y="28215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Inhibiteurs du facteur de nécrose tumorale (anti-TNF)</a:t>
          </a:r>
        </a:p>
      </dsp:txBody>
      <dsp:txXfrm>
        <a:off x="5635800" y="2821519"/>
        <a:ext cx="4320000" cy="720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68F1A-B6BA-432B-BC61-709530B3640C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A1DE7-7C4C-42A2-859F-F439E135B999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Douleur et inflammation modérées ou sévères. </a:t>
          </a:r>
        </a:p>
      </dsp:txBody>
      <dsp:txXfrm>
        <a:off x="0" y="675"/>
        <a:ext cx="6900512" cy="1106957"/>
      </dsp:txXfrm>
    </dsp:sp>
    <dsp:sp modelId="{D89FCAA1-15A6-4CFE-9771-4F9757788384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00740-F491-44B1-8358-ADABCD723CC3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Plusieurs articulations sont touchées en même temps, souvent des membres inférieurs. </a:t>
          </a:r>
        </a:p>
      </dsp:txBody>
      <dsp:txXfrm>
        <a:off x="0" y="1107633"/>
        <a:ext cx="6900512" cy="1106957"/>
      </dsp:txXfrm>
    </dsp:sp>
    <dsp:sp modelId="{BFBC4EAF-44EB-462A-A082-4B951B3F810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1EA3F-3EDE-49C0-A031-0176BA1709D2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Peu  symétrique </a:t>
          </a:r>
        </a:p>
      </dsp:txBody>
      <dsp:txXfrm>
        <a:off x="0" y="2214591"/>
        <a:ext cx="6900512" cy="1106957"/>
      </dsp:txXfrm>
    </dsp:sp>
    <dsp:sp modelId="{FFE43ADA-7F63-429D-A481-0E159A217DB1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8C458-8A72-447C-A184-1E27B07E060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Une douleur dorsale peut apparaître si maladie est grave. </a:t>
          </a:r>
        </a:p>
      </dsp:txBody>
      <dsp:txXfrm>
        <a:off x="0" y="3321549"/>
        <a:ext cx="6900512" cy="1106957"/>
      </dsp:txXfrm>
    </dsp:sp>
    <dsp:sp modelId="{ED4735B7-BE74-4117-A43A-B8B812D5A0C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8B87D-D858-490B-89E4-E5BCA7CEF4CC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Une légère fièvre, une perte de poids et une fatigue excessive constituent les autres symptômes.</a:t>
          </a:r>
        </a:p>
      </dsp:txBody>
      <dsp:txXfrm>
        <a:off x="0" y="4428507"/>
        <a:ext cx="6900512" cy="11069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3856E-8ADC-4148-9A69-6CCDE4DE5F9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B4BC9-74F3-4A4E-A34D-AB8F430DC0D7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Anti-inflammatoires non stéroïdiens</a:t>
          </a:r>
        </a:p>
      </dsp:txBody>
      <dsp:txXfrm>
        <a:off x="0" y="0"/>
        <a:ext cx="6900512" cy="1384035"/>
      </dsp:txXfrm>
    </dsp:sp>
    <dsp:sp modelId="{2C941790-B800-40CA-BA72-30E63A7E67B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5972-103C-4E91-BD21-27575EC21B6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Certains antibiotiques</a:t>
          </a:r>
        </a:p>
      </dsp:txBody>
      <dsp:txXfrm>
        <a:off x="0" y="1384035"/>
        <a:ext cx="6900512" cy="1384035"/>
      </dsp:txXfrm>
    </dsp:sp>
    <dsp:sp modelId="{90CD145A-C26B-4064-B82A-3167D576721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0A12E-DF0D-4C84-A0B6-F15D065B139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Immunosuppresseur : Corticoïdes, methotrexate</a:t>
          </a:r>
        </a:p>
      </dsp:txBody>
      <dsp:txXfrm>
        <a:off x="0" y="2768070"/>
        <a:ext cx="6900512" cy="1384035"/>
      </dsp:txXfrm>
    </dsp:sp>
    <dsp:sp modelId="{809916A6-9E4B-4E2D-BAB2-0DCA7F47F0F0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37066-2092-4C5F-873B-2F02C0EB1D74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Kinésithérapie : mobilité des articulations</a:t>
          </a:r>
        </a:p>
      </dsp:txBody>
      <dsp:txXfrm>
        <a:off x="0" y="4152105"/>
        <a:ext cx="6900512" cy="138403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10C79-D001-44E9-A41C-4BC87373D879}">
      <dsp:nvSpPr>
        <dsp:cNvPr id="0" name=""/>
        <dsp:cNvSpPr/>
      </dsp:nvSpPr>
      <dsp:spPr>
        <a:xfrm>
          <a:off x="0" y="2703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 Light" panose="020F0302020204030204"/>
            </a:rPr>
            <a:t>Plus</a:t>
          </a:r>
          <a:r>
            <a:rPr lang="en-US" sz="2100" kern="1200" dirty="0"/>
            <a:t> </a:t>
          </a:r>
          <a:r>
            <a:rPr lang="en-US" sz="2100" kern="1200" dirty="0" err="1"/>
            <a:t>fréquente</a:t>
          </a:r>
          <a:r>
            <a:rPr lang="en-US" sz="2100" kern="1200" dirty="0"/>
            <a:t> chez les hommes que chez les femmes.</a:t>
          </a:r>
        </a:p>
      </dsp:txBody>
      <dsp:txXfrm>
        <a:off x="87093" y="89796"/>
        <a:ext cx="2309998" cy="1609921"/>
      </dsp:txXfrm>
    </dsp:sp>
    <dsp:sp modelId="{D1E284BF-E55D-4347-86AD-2E9E83CE6A13}">
      <dsp:nvSpPr>
        <dsp:cNvPr id="0" name=""/>
        <dsp:cNvSpPr/>
      </dsp:nvSpPr>
      <dsp:spPr>
        <a:xfrm>
          <a:off x="0" y="1876016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Calibri Light" panose="020F0302020204030204"/>
            </a:rPr>
            <a:t>Vers</a:t>
          </a:r>
          <a:r>
            <a:rPr lang="en-US" sz="2100" kern="1200" dirty="0">
              <a:latin typeface="Calibri Light" panose="020F0302020204030204"/>
            </a:rPr>
            <a:t> 50 ans</a:t>
          </a:r>
          <a:r>
            <a:rPr lang="en-US" sz="2100" kern="1200" dirty="0"/>
            <a:t> chez les hommes et après la </a:t>
          </a:r>
          <a:r>
            <a:rPr lang="en-US" sz="2100" kern="1200" dirty="0" err="1"/>
            <a:t>ménopause</a:t>
          </a:r>
          <a:r>
            <a:rPr lang="en-US" sz="2100" kern="1200" dirty="0"/>
            <a:t> chez les femmes. </a:t>
          </a:r>
        </a:p>
      </dsp:txBody>
      <dsp:txXfrm>
        <a:off x="87093" y="1963109"/>
        <a:ext cx="2309998" cy="1609921"/>
      </dsp:txXfrm>
    </dsp:sp>
    <dsp:sp modelId="{F8E4686A-7449-4E7A-B5FB-E6C6AE66B767}">
      <dsp:nvSpPr>
        <dsp:cNvPr id="0" name=""/>
        <dsp:cNvSpPr/>
      </dsp:nvSpPr>
      <dsp:spPr>
        <a:xfrm rot="5400000">
          <a:off x="3978704" y="2433219"/>
          <a:ext cx="1427286" cy="441632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Cause </a:t>
          </a:r>
          <a:r>
            <a:rPr lang="en-US" sz="3100" kern="1200" dirty="0" err="1"/>
            <a:t>héréditaire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Syndrome </a:t>
          </a:r>
          <a:r>
            <a:rPr lang="en-US" sz="3100" kern="1200" dirty="0" err="1"/>
            <a:t>métabolique</a:t>
          </a:r>
        </a:p>
      </dsp:txBody>
      <dsp:txXfrm rot="-5400000">
        <a:off x="2484184" y="3997413"/>
        <a:ext cx="4346653" cy="1287938"/>
      </dsp:txXfrm>
    </dsp:sp>
    <dsp:sp modelId="{63B9C45B-5B63-4498-AD7D-0422EF760EFC}">
      <dsp:nvSpPr>
        <dsp:cNvPr id="0" name=""/>
        <dsp:cNvSpPr/>
      </dsp:nvSpPr>
      <dsp:spPr>
        <a:xfrm>
          <a:off x="0" y="3749329"/>
          <a:ext cx="2484184" cy="178410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>
              <a:latin typeface="Calibri Light" panose="020F0302020204030204"/>
            </a:rPr>
            <a:t>Causée</a:t>
          </a:r>
          <a:r>
            <a:rPr lang="en-US" sz="2100" kern="1200" dirty="0"/>
            <a:t> par </a:t>
          </a:r>
          <a:r>
            <a:rPr lang="en-US" sz="2100" kern="1200" dirty="0" err="1"/>
            <a:t>une</a:t>
          </a:r>
          <a:r>
            <a:rPr lang="en-US" sz="2100" kern="1200" dirty="0"/>
            <a:t> </a:t>
          </a:r>
          <a:r>
            <a:rPr lang="en-US" sz="2100" kern="1200" dirty="0" err="1"/>
            <a:t>élévation</a:t>
          </a:r>
          <a:r>
            <a:rPr lang="en-US" sz="2100" kern="1200" dirty="0"/>
            <a:t> des </a:t>
          </a:r>
          <a:r>
            <a:rPr lang="en-US" sz="2100" kern="1200" dirty="0" err="1"/>
            <a:t>taux</a:t>
          </a:r>
          <a:r>
            <a:rPr lang="en-US" sz="2100" kern="1200" dirty="0"/>
            <a:t> </a:t>
          </a:r>
          <a:r>
            <a:rPr lang="en-US" sz="2100" kern="1200" dirty="0" err="1"/>
            <a:t>sanguins</a:t>
          </a:r>
          <a:r>
            <a:rPr lang="en-US" sz="2100" kern="1200" dirty="0"/>
            <a:t> </a:t>
          </a:r>
          <a:r>
            <a:rPr lang="en-US" sz="2100" kern="1200" dirty="0" err="1"/>
            <a:t>d’acide</a:t>
          </a:r>
          <a:r>
            <a:rPr lang="en-US" sz="2100" kern="1200" dirty="0"/>
            <a:t> </a:t>
          </a:r>
          <a:r>
            <a:rPr lang="en-US" sz="2100" kern="1200" dirty="0" err="1"/>
            <a:t>urique</a:t>
          </a:r>
          <a:r>
            <a:rPr lang="en-US" sz="2100" kern="1200" dirty="0"/>
            <a:t> (</a:t>
          </a:r>
          <a:r>
            <a:rPr lang="en-US" sz="2100" kern="1200" dirty="0" err="1"/>
            <a:t>hyperuricémie</a:t>
          </a:r>
          <a:r>
            <a:rPr lang="en-US" sz="2100" kern="1200" dirty="0"/>
            <a:t>)</a:t>
          </a:r>
        </a:p>
      </dsp:txBody>
      <dsp:txXfrm>
        <a:off x="87093" y="3836422"/>
        <a:ext cx="2309998" cy="16099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43096-C9A7-412C-8643-2A45D01198C7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48029-AD6D-434F-B23F-11E2BE6EFD2E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Les cristaux s’accumulent dans le liquide et le cartilage des articulations et entraînent une inflammation et des lésions des tissus à des degrés divers.</a:t>
          </a:r>
        </a:p>
      </dsp:txBody>
      <dsp:txXfrm>
        <a:off x="0" y="2703"/>
        <a:ext cx="6900512" cy="1843578"/>
      </dsp:txXfrm>
    </dsp:sp>
    <dsp:sp modelId="{89265DFA-C9CB-4AB1-A54C-87DA1E875ACA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ABBDC-4D29-4F84-83FB-3A86E1337A6A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Le diagnostic est confirmé en détectant des cristaux de pyrophosphate de calcium dans le liquide articulaire.</a:t>
          </a:r>
        </a:p>
      </dsp:txBody>
      <dsp:txXfrm>
        <a:off x="0" y="1846281"/>
        <a:ext cx="6900512" cy="1843578"/>
      </dsp:txXfrm>
    </dsp:sp>
    <dsp:sp modelId="{31BD2CF4-4D00-45A0-8CE1-D43332A2D79D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DAFAD-F78B-475F-A79D-B40627CA5C13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L’arthrite à pyrophosphate de calcium se développe généralement chez des personnes âgées et affecte les hommes et les femmes de manière égale.</a:t>
          </a:r>
        </a:p>
      </dsp:txBody>
      <dsp:txXfrm>
        <a:off x="0" y="3689859"/>
        <a:ext cx="6900512" cy="18435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CC88B-F8CC-4A3B-9773-2E8C82F508FF}">
      <dsp:nvSpPr>
        <dsp:cNvPr id="0" name=""/>
        <dsp:cNvSpPr/>
      </dsp:nvSpPr>
      <dsp:spPr>
        <a:xfrm>
          <a:off x="0" y="624630"/>
          <a:ext cx="6900512" cy="2068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Examen microscopique du liquide articulaire</a:t>
          </a:r>
        </a:p>
      </dsp:txBody>
      <dsp:txXfrm>
        <a:off x="100979" y="725609"/>
        <a:ext cx="6698554" cy="1866602"/>
      </dsp:txXfrm>
    </dsp:sp>
    <dsp:sp modelId="{54D36FA1-AEF0-4196-A2AC-1FC7A793724A}">
      <dsp:nvSpPr>
        <dsp:cNvPr id="0" name=""/>
        <dsp:cNvSpPr/>
      </dsp:nvSpPr>
      <dsp:spPr>
        <a:xfrm>
          <a:off x="0" y="2842950"/>
          <a:ext cx="6900512" cy="20685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Parfois radiographie ou échographie</a:t>
          </a:r>
        </a:p>
      </dsp:txBody>
      <dsp:txXfrm>
        <a:off x="100979" y="2943929"/>
        <a:ext cx="6698554" cy="1866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5224C-CAC7-4314-B764-9F923E040E69}">
      <dsp:nvSpPr>
        <dsp:cNvPr id="0" name=""/>
        <dsp:cNvSpPr/>
      </dsp:nvSpPr>
      <dsp:spPr>
        <a:xfrm>
          <a:off x="709" y="579778"/>
          <a:ext cx="2582093" cy="129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Personnes</a:t>
          </a:r>
          <a:r>
            <a:rPr lang="en-US" sz="2100" kern="1200" dirty="0"/>
            <a:t> </a:t>
          </a:r>
          <a:r>
            <a:rPr lang="en-US" sz="2100" kern="1200" dirty="0" err="1"/>
            <a:t>sollicitant</a:t>
          </a:r>
          <a:r>
            <a:rPr lang="en-US" sz="2100" kern="1200" dirty="0"/>
            <a:t> de manière </a:t>
          </a:r>
          <a:r>
            <a:rPr lang="en-US" sz="2100" kern="1200" dirty="0" err="1"/>
            <a:t>répétée</a:t>
          </a:r>
          <a:r>
            <a:rPr lang="en-US" sz="2100" kern="1200" dirty="0"/>
            <a:t> </a:t>
          </a:r>
          <a:r>
            <a:rPr lang="en-US" sz="2100" kern="1200" dirty="0" err="1"/>
            <a:t>une</a:t>
          </a:r>
          <a:r>
            <a:rPr lang="en-US" sz="2100" kern="1200" dirty="0"/>
            <a:t>/des </a:t>
          </a:r>
          <a:r>
            <a:rPr lang="en-US" sz="2100" kern="1200" dirty="0">
              <a:latin typeface="Calibri Light" panose="020F0302020204030204"/>
            </a:rPr>
            <a:t>articulations</a:t>
          </a:r>
          <a:r>
            <a:rPr lang="en-US" sz="2100" kern="1200" dirty="0"/>
            <a:t> </a:t>
          </a:r>
        </a:p>
      </dsp:txBody>
      <dsp:txXfrm>
        <a:off x="38522" y="617591"/>
        <a:ext cx="2506467" cy="1215420"/>
      </dsp:txXfrm>
    </dsp:sp>
    <dsp:sp modelId="{944A57A9-7C71-4049-B272-7A6125F71C99}">
      <dsp:nvSpPr>
        <dsp:cNvPr id="0" name=""/>
        <dsp:cNvSpPr/>
      </dsp:nvSpPr>
      <dsp:spPr>
        <a:xfrm>
          <a:off x="258918" y="1870824"/>
          <a:ext cx="258209" cy="968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284"/>
              </a:lnTo>
              <a:lnTo>
                <a:pt x="258209" y="96828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CDFDE-ED92-4999-B536-ACE66DF32484}">
      <dsp:nvSpPr>
        <dsp:cNvPr id="0" name=""/>
        <dsp:cNvSpPr/>
      </dsp:nvSpPr>
      <dsp:spPr>
        <a:xfrm>
          <a:off x="517127" y="2193586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 : </a:t>
          </a:r>
          <a:r>
            <a:rPr lang="en-US" sz="1400" kern="1200" dirty="0" err="1"/>
            <a:t>ouvriers</a:t>
          </a:r>
          <a:r>
            <a:rPr lang="en-US" sz="1400" kern="1200" dirty="0"/>
            <a:t>, les </a:t>
          </a:r>
          <a:r>
            <a:rPr lang="en-US" sz="1400" kern="1200" dirty="0" err="1"/>
            <a:t>agriculteurs</a:t>
          </a:r>
          <a:r>
            <a:rPr lang="en-US" sz="1400" kern="1200" dirty="0"/>
            <a:t>, les </a:t>
          </a:r>
          <a:r>
            <a:rPr lang="en-US" sz="1400" kern="1200" dirty="0" err="1"/>
            <a:t>mineurs</a:t>
          </a:r>
          <a:r>
            <a:rPr lang="en-US" sz="1400" kern="1200" dirty="0"/>
            <a:t> et les </a:t>
          </a:r>
          <a:r>
            <a:rPr lang="en-US" sz="1400" kern="1200" dirty="0" err="1"/>
            <a:t>conducteurs</a:t>
          </a:r>
          <a:r>
            <a:rPr lang="en-US" sz="1400" kern="1200" dirty="0"/>
            <a:t> </a:t>
          </a:r>
          <a:r>
            <a:rPr lang="en-US" sz="1400" kern="1200" dirty="0" err="1"/>
            <a:t>d’autobus</a:t>
          </a:r>
        </a:p>
      </dsp:txBody>
      <dsp:txXfrm>
        <a:off x="554940" y="2231399"/>
        <a:ext cx="1990048" cy="1215420"/>
      </dsp:txXfrm>
    </dsp:sp>
    <dsp:sp modelId="{D7A5B33E-4E3F-4D3E-98DF-67577B52B8A6}">
      <dsp:nvSpPr>
        <dsp:cNvPr id="0" name=""/>
        <dsp:cNvSpPr/>
      </dsp:nvSpPr>
      <dsp:spPr>
        <a:xfrm>
          <a:off x="258918" y="1870824"/>
          <a:ext cx="258209" cy="2582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2093"/>
              </a:lnTo>
              <a:lnTo>
                <a:pt x="258209" y="25820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A4EE3-3576-43B9-BF9F-3CFD736A1C90}">
      <dsp:nvSpPr>
        <dsp:cNvPr id="0" name=""/>
        <dsp:cNvSpPr/>
      </dsp:nvSpPr>
      <dsp:spPr>
        <a:xfrm>
          <a:off x="517127" y="3807394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MAIS la course sur </a:t>
          </a:r>
          <a:r>
            <a:rPr lang="en-US" sz="1400" kern="1200" dirty="0" err="1"/>
            <a:t>une</a:t>
          </a:r>
          <a:r>
            <a:rPr lang="en-US" sz="1400" kern="1200" dirty="0"/>
            <a:t> longue distance </a:t>
          </a:r>
          <a:r>
            <a:rPr lang="en-US" sz="1400" kern="1200" dirty="0" err="1"/>
            <a:t>n’augmente</a:t>
          </a:r>
          <a:r>
            <a:rPr lang="en-US" sz="1400" kern="1200" dirty="0"/>
            <a:t> pas le </a:t>
          </a:r>
          <a:r>
            <a:rPr lang="en-US" sz="1400" kern="1200" dirty="0" err="1"/>
            <a:t>risque</a:t>
          </a:r>
          <a:r>
            <a:rPr lang="en-US" sz="1400" kern="1200" dirty="0"/>
            <a:t> de </a:t>
          </a:r>
          <a:r>
            <a:rPr lang="en-US" sz="1400" kern="1200" dirty="0" err="1"/>
            <a:t>développer</a:t>
          </a:r>
          <a:r>
            <a:rPr lang="en-US" sz="1400" kern="1200" dirty="0"/>
            <a:t> la </a:t>
          </a:r>
          <a:r>
            <a:rPr lang="en-US" sz="1400" kern="1200" dirty="0" err="1"/>
            <a:t>maladie</a:t>
          </a:r>
          <a:r>
            <a:rPr lang="en-US" sz="1400" kern="1200" dirty="0"/>
            <a:t> </a:t>
          </a:r>
          <a:r>
            <a:rPr lang="en-US" sz="1400" kern="1200" dirty="0" err="1"/>
            <a:t>mais</a:t>
          </a:r>
          <a:r>
            <a:rPr lang="en-US" sz="1400" kern="1200" dirty="0"/>
            <a:t> </a:t>
          </a:r>
          <a:r>
            <a:rPr lang="en-US" sz="1400" kern="1200" dirty="0" err="1"/>
            <a:t>peut</a:t>
          </a:r>
          <a:r>
            <a:rPr lang="en-US" sz="1400" kern="1200" dirty="0"/>
            <a:t> </a:t>
          </a:r>
          <a:r>
            <a:rPr lang="en-US" sz="1400" kern="1200" dirty="0" err="1"/>
            <a:t>l'aggraver</a:t>
          </a:r>
          <a:r>
            <a:rPr lang="en-US" sz="1400" kern="1200" dirty="0"/>
            <a:t>.</a:t>
          </a:r>
          <a:r>
            <a:rPr lang="en-US" sz="1400" kern="1200" dirty="0">
              <a:latin typeface="Calibri Light" panose="020F0302020204030204"/>
            </a:rPr>
            <a:t> </a:t>
          </a:r>
          <a:endParaRPr lang="en-US" sz="1400" kern="1200" dirty="0"/>
        </a:p>
      </dsp:txBody>
      <dsp:txXfrm>
        <a:off x="554940" y="3845207"/>
        <a:ext cx="1990048" cy="1215420"/>
      </dsp:txXfrm>
    </dsp:sp>
    <dsp:sp modelId="{67A59593-C52A-444B-8FD5-2CF6390D2326}">
      <dsp:nvSpPr>
        <dsp:cNvPr id="0" name=""/>
        <dsp:cNvSpPr/>
      </dsp:nvSpPr>
      <dsp:spPr>
        <a:xfrm>
          <a:off x="3228325" y="579778"/>
          <a:ext cx="2582093" cy="129104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 Light" panose="020F0302020204030204"/>
            </a:rPr>
            <a:t>Obésité </a:t>
          </a:r>
        </a:p>
      </dsp:txBody>
      <dsp:txXfrm>
        <a:off x="3266138" y="617591"/>
        <a:ext cx="2506467" cy="1215420"/>
      </dsp:txXfrm>
    </dsp:sp>
    <dsp:sp modelId="{C485159A-84BF-4F35-801F-901DC33A2412}">
      <dsp:nvSpPr>
        <dsp:cNvPr id="0" name=""/>
        <dsp:cNvSpPr/>
      </dsp:nvSpPr>
      <dsp:spPr>
        <a:xfrm>
          <a:off x="3486534" y="1870824"/>
          <a:ext cx="258209" cy="968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284"/>
              </a:lnTo>
              <a:lnTo>
                <a:pt x="258209" y="96828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FFAB7-CB2B-43E6-A730-EF3CB82514BF}">
      <dsp:nvSpPr>
        <dsp:cNvPr id="0" name=""/>
        <dsp:cNvSpPr/>
      </dsp:nvSpPr>
      <dsp:spPr>
        <a:xfrm>
          <a:off x="3744744" y="2193586"/>
          <a:ext cx="2065674" cy="129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 </a:t>
          </a:r>
          <a:r>
            <a:rPr lang="en-US" sz="1400" kern="1200" dirty="0" err="1"/>
            <a:t>rôle</a:t>
          </a:r>
          <a:r>
            <a:rPr lang="en-US" sz="1400" kern="1200" dirty="0"/>
            <a:t> </a:t>
          </a:r>
          <a:r>
            <a:rPr lang="en-US" sz="1400" kern="1200" dirty="0" err="1"/>
            <a:t>majeur</a:t>
          </a:r>
          <a:r>
            <a:rPr lang="en-US" sz="1400" kern="1200" dirty="0"/>
            <a:t> dans le </a:t>
          </a:r>
          <a:r>
            <a:rPr lang="en-US" sz="1400" kern="1200" dirty="0" err="1"/>
            <a:t>développement</a:t>
          </a:r>
          <a:r>
            <a:rPr lang="en-US" sz="1400" kern="1200" dirty="0"/>
            <a:t> de </a:t>
          </a:r>
          <a:r>
            <a:rPr lang="en-US" sz="1400" kern="1200" dirty="0" err="1"/>
            <a:t>l’arthrose</a:t>
          </a:r>
          <a:r>
            <a:rPr lang="en-US" sz="1400" kern="1200" dirty="0"/>
            <a:t>, </a:t>
          </a:r>
          <a:r>
            <a:rPr lang="en-US" sz="1400" kern="1200" dirty="0" err="1"/>
            <a:t>notamment</a:t>
          </a:r>
          <a:r>
            <a:rPr lang="en-US" sz="1400" kern="1200" dirty="0"/>
            <a:t> du </a:t>
          </a:r>
          <a:r>
            <a:rPr lang="en-US" sz="1400" kern="1200" dirty="0" err="1"/>
            <a:t>genou</a:t>
          </a:r>
          <a:r>
            <a:rPr lang="en-US" sz="1400" kern="1200" dirty="0"/>
            <a:t> et </a:t>
          </a:r>
          <a:r>
            <a:rPr lang="en-US" sz="1400" kern="1200" dirty="0" err="1"/>
            <a:t>en</a:t>
          </a:r>
          <a:r>
            <a:rPr lang="en-US" sz="1400" kern="1200" dirty="0"/>
            <a:t> particulier chez les femmes (</a:t>
          </a:r>
          <a:r>
            <a:rPr lang="en-US" sz="1400" kern="1200" dirty="0" err="1"/>
            <a:t>obésité</a:t>
          </a:r>
          <a:r>
            <a:rPr lang="en-US" sz="1400" kern="1200" dirty="0"/>
            <a:t> </a:t>
          </a:r>
          <a:r>
            <a:rPr lang="en-US" sz="1400" kern="1200" dirty="0" err="1"/>
            <a:t>gynoïde</a:t>
          </a:r>
          <a:r>
            <a:rPr lang="en-US" sz="1400" kern="1200" dirty="0"/>
            <a:t>)</a:t>
          </a:r>
        </a:p>
      </dsp:txBody>
      <dsp:txXfrm>
        <a:off x="3782557" y="2231399"/>
        <a:ext cx="1990048" cy="12154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9284A-9397-4B03-99D8-A5714BC12219}">
      <dsp:nvSpPr>
        <dsp:cNvPr id="0" name=""/>
        <dsp:cNvSpPr/>
      </dsp:nvSpPr>
      <dsp:spPr>
        <a:xfrm>
          <a:off x="0" y="623730"/>
          <a:ext cx="6900512" cy="20896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Les articulations inflammatoires guérissent souvent sans problèmes résiduels. </a:t>
          </a:r>
        </a:p>
      </dsp:txBody>
      <dsp:txXfrm>
        <a:off x="102007" y="725737"/>
        <a:ext cx="6696498" cy="1885605"/>
      </dsp:txXfrm>
    </dsp:sp>
    <dsp:sp modelId="{68874394-FBD0-4F56-A1A4-33DA44C8514C}">
      <dsp:nvSpPr>
        <dsp:cNvPr id="0" name=""/>
        <dsp:cNvSpPr/>
      </dsp:nvSpPr>
      <dsp:spPr>
        <a:xfrm>
          <a:off x="0" y="2822790"/>
          <a:ext cx="6900512" cy="20896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Cependant, chez certaines personnes, une arthrite chronique </a:t>
          </a:r>
        </a:p>
      </dsp:txBody>
      <dsp:txXfrm>
        <a:off x="102007" y="2924797"/>
        <a:ext cx="6696498" cy="18856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573D7-2C33-484D-B7D7-9D43B5D4F70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67EA5-6F48-4C29-9CEB-D92A9858023C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Drainage du liquide articulaire et injection d’un corticoïde</a:t>
          </a:r>
        </a:p>
      </dsp:txBody>
      <dsp:txXfrm>
        <a:off x="0" y="0"/>
        <a:ext cx="6900512" cy="1384035"/>
      </dsp:txXfrm>
    </dsp:sp>
    <dsp:sp modelId="{36C86691-019A-457C-80AE-77FBC1DD6EC6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B7063-BFF9-4456-A676-2D78E0630A7A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Anti-inflammatoires non stéroïdiens</a:t>
          </a:r>
        </a:p>
      </dsp:txBody>
      <dsp:txXfrm>
        <a:off x="0" y="1384035"/>
        <a:ext cx="6900512" cy="1384035"/>
      </dsp:txXfrm>
    </dsp:sp>
    <dsp:sp modelId="{345FB9A6-361D-4958-82A2-F49D701095B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7D41D-82D9-47B9-AF2C-FBD4790E1635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Colchicine pour contribuer à prévenir les crises</a:t>
          </a:r>
        </a:p>
      </dsp:txBody>
      <dsp:txXfrm>
        <a:off x="0" y="2768070"/>
        <a:ext cx="6900512" cy="1384035"/>
      </dsp:txXfrm>
    </dsp:sp>
    <dsp:sp modelId="{A273BCA0-89E1-43D2-973B-28C604AD255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A66BE-E9FC-43F8-BBCF-F285A40AA4F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Kinésithérapie</a:t>
          </a:r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81B7F-BDD0-483D-929D-5298A72670A0}">
      <dsp:nvSpPr>
        <dsp:cNvPr id="0" name=""/>
        <dsp:cNvSpPr/>
      </dsp:nvSpPr>
      <dsp:spPr>
        <a:xfrm>
          <a:off x="1557768" y="143491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Symptomes cliniques </a:t>
          </a:r>
        </a:p>
      </dsp:txBody>
      <dsp:txXfrm>
        <a:off x="2231666" y="143491"/>
        <a:ext cx="1347795" cy="2223863"/>
      </dsp:txXfrm>
    </dsp:sp>
    <dsp:sp modelId="{30F18A34-2945-4A71-9439-CAA62160F4BB}">
      <dsp:nvSpPr>
        <dsp:cNvPr id="0" name=""/>
        <dsp:cNvSpPr/>
      </dsp:nvSpPr>
      <dsp:spPr>
        <a:xfrm rot="7200000">
          <a:off x="3114098" y="2839135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Éléments paracliniques Radiographies + Analyse de sang (élimination arthrite rhumatoïde)</a:t>
          </a:r>
        </a:p>
      </dsp:txBody>
      <dsp:txXfrm rot="-5400000">
        <a:off x="3554226" y="3630965"/>
        <a:ext cx="2223863" cy="1347795"/>
      </dsp:txXfrm>
    </dsp:sp>
    <dsp:sp modelId="{AADFC79A-A287-49F0-A194-EA3C884444E4}">
      <dsp:nvSpPr>
        <dsp:cNvPr id="0" name=""/>
        <dsp:cNvSpPr/>
      </dsp:nvSpPr>
      <dsp:spPr>
        <a:xfrm rot="14400000">
          <a:off x="1437" y="2839135"/>
          <a:ext cx="2695591" cy="2695591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Ponction liquide synovial (élimination infection, goutte)</a:t>
          </a:r>
        </a:p>
      </dsp:txBody>
      <dsp:txXfrm rot="5400000">
        <a:off x="33037" y="3630965"/>
        <a:ext cx="2223863" cy="134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8F5E0-FB94-4FA2-92AD-258655E9134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3F43E-0F5C-4B73-BD61-53902994DD7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1 % de la population </a:t>
          </a:r>
          <a:r>
            <a:rPr lang="en-US" sz="3200" kern="1200" dirty="0" err="1"/>
            <a:t>est</a:t>
          </a:r>
          <a:r>
            <a:rPr lang="en-US" sz="3200" kern="1200" dirty="0"/>
            <a:t> </a:t>
          </a:r>
          <a:r>
            <a:rPr lang="en-US" sz="3200" kern="1200" dirty="0" err="1"/>
            <a:t>atteinte</a:t>
          </a:r>
          <a:r>
            <a:rPr lang="en-US" sz="3200" kern="1200" dirty="0"/>
            <a:t> de </a:t>
          </a:r>
          <a:r>
            <a:rPr lang="en-US" sz="3200" kern="1200" dirty="0" err="1"/>
            <a:t>polyarthrite</a:t>
          </a:r>
          <a:r>
            <a:rPr lang="en-US" sz="3200" kern="1200" dirty="0"/>
            <a:t> </a:t>
          </a:r>
          <a:r>
            <a:rPr lang="en-US" sz="3200" kern="1200" dirty="0" err="1">
              <a:latin typeface="Calibri Light" panose="020F0302020204030204"/>
            </a:rPr>
            <a:t>rhumatoïde</a:t>
          </a:r>
          <a:endParaRPr lang="en-US" sz="3200" kern="1200" dirty="0" err="1"/>
        </a:p>
      </dsp:txBody>
      <dsp:txXfrm>
        <a:off x="0" y="0"/>
        <a:ext cx="6900512" cy="1384035"/>
      </dsp:txXfrm>
    </dsp:sp>
    <dsp:sp modelId="{ED7B7ADD-49E3-46EC-B95E-30E4CB1721DC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ECB4D-08AC-4AFA-BAF2-E0C6AE5B26A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 Light" panose="020F0302020204030204"/>
            </a:rPr>
            <a:t>Incidence</a:t>
          </a:r>
          <a:r>
            <a:rPr lang="en-US" sz="3200" kern="1200" dirty="0"/>
            <a:t> 2 à 3 </a:t>
          </a:r>
          <a:r>
            <a:rPr lang="en-US" sz="3200" kern="1200" dirty="0" err="1"/>
            <a:t>fois</a:t>
          </a:r>
          <a:r>
            <a:rPr lang="en-US" sz="3200" kern="1200" dirty="0"/>
            <a:t> plus </a:t>
          </a:r>
          <a:r>
            <a:rPr lang="en-US" sz="3200" kern="1200" dirty="0" err="1"/>
            <a:t>élevée</a:t>
          </a:r>
          <a:r>
            <a:rPr lang="en-US" sz="3200" kern="1200" dirty="0"/>
            <a:t> chez la femme que chez </a:t>
          </a:r>
          <a:r>
            <a:rPr lang="en-US" sz="3200" kern="1200" dirty="0" err="1"/>
            <a:t>l’homme</a:t>
          </a:r>
          <a:r>
            <a:rPr lang="en-US" sz="3200" kern="1200" dirty="0"/>
            <a:t>. </a:t>
          </a:r>
        </a:p>
      </dsp:txBody>
      <dsp:txXfrm>
        <a:off x="0" y="1384035"/>
        <a:ext cx="6900512" cy="1384035"/>
      </dsp:txXfrm>
    </dsp:sp>
    <dsp:sp modelId="{D71D5CA2-F8D9-4B8F-BFBE-E896CA8EDE2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53D59-23EF-4BBA-8731-16944481EE1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Débute</a:t>
          </a:r>
          <a:r>
            <a:rPr lang="en-US" sz="3200" kern="1200" dirty="0"/>
            <a:t> </a:t>
          </a:r>
          <a:r>
            <a:rPr lang="en-US" sz="3200" kern="1200" dirty="0" err="1"/>
            <a:t>habituellement</a:t>
          </a:r>
          <a:r>
            <a:rPr lang="en-US" sz="3200" kern="1200" dirty="0"/>
            <a:t> entre 35 et 50 </a:t>
          </a:r>
          <a:r>
            <a:rPr lang="en-US" sz="3200" kern="1200" dirty="0" err="1"/>
            <a:t>ans</a:t>
          </a:r>
          <a:r>
            <a:rPr lang="en-US" sz="3200" kern="1200" dirty="0"/>
            <a:t>, </a:t>
          </a:r>
          <a:r>
            <a:rPr lang="en-US" sz="3200" kern="1200" dirty="0" err="1"/>
            <a:t>mais</a:t>
          </a:r>
          <a:r>
            <a:rPr lang="en-US" sz="3200" kern="1200" dirty="0"/>
            <a:t> </a:t>
          </a:r>
          <a:r>
            <a:rPr lang="en-US" sz="3200" kern="1200" dirty="0" err="1"/>
            <a:t>elle</a:t>
          </a:r>
          <a:r>
            <a:rPr lang="en-US" sz="3200" kern="1200" dirty="0"/>
            <a:t> </a:t>
          </a:r>
          <a:r>
            <a:rPr lang="en-US" sz="3200" kern="1200" dirty="0" err="1"/>
            <a:t>peut</a:t>
          </a:r>
          <a:r>
            <a:rPr lang="en-US" sz="3200" kern="1200" dirty="0"/>
            <a:t> </a:t>
          </a:r>
          <a:r>
            <a:rPr lang="en-US" sz="3200" kern="1200" dirty="0" err="1"/>
            <a:t>survenir</a:t>
          </a:r>
          <a:r>
            <a:rPr lang="en-US" sz="3200" kern="1200" dirty="0"/>
            <a:t> à tout </a:t>
          </a:r>
          <a:r>
            <a:rPr lang="en-US" sz="3200" kern="1200" dirty="0" err="1"/>
            <a:t>âge</a:t>
          </a:r>
          <a:r>
            <a:rPr lang="en-US" sz="3200" kern="1200" dirty="0"/>
            <a:t>.</a:t>
          </a:r>
          <a:r>
            <a:rPr lang="en-US" sz="3200" kern="1200" dirty="0">
              <a:latin typeface="Calibri Light" panose="020F0302020204030204"/>
            </a:rPr>
            <a:t> </a:t>
          </a:r>
          <a:endParaRPr lang="en-US" sz="3200" kern="1200" dirty="0"/>
        </a:p>
      </dsp:txBody>
      <dsp:txXfrm>
        <a:off x="0" y="2768070"/>
        <a:ext cx="6900512" cy="1384035"/>
      </dsp:txXfrm>
    </dsp:sp>
    <dsp:sp modelId="{61B9A56C-147C-40A4-81BE-FD0EAAA3E2B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F47B9-7D5E-4A63-8A3C-7AD4A6D9B4B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Chez </a:t>
          </a:r>
          <a:r>
            <a:rPr lang="en-US" sz="3200" kern="1200" dirty="0" err="1"/>
            <a:t>l’enfant</a:t>
          </a:r>
          <a:r>
            <a:rPr lang="en-US" sz="3200" kern="1200" dirty="0"/>
            <a:t> = </a:t>
          </a:r>
          <a:r>
            <a:rPr lang="en-US" sz="3200" kern="1200" dirty="0" err="1"/>
            <a:t>arthrite</a:t>
          </a:r>
          <a:r>
            <a:rPr lang="en-US" sz="3200" kern="1200" dirty="0"/>
            <a:t> </a:t>
          </a:r>
          <a:r>
            <a:rPr lang="en-US" sz="3200" kern="1200" dirty="0" err="1"/>
            <a:t>juvénile</a:t>
          </a:r>
          <a:r>
            <a:rPr lang="en-US" sz="3200" kern="1200" dirty="0"/>
            <a:t> </a:t>
          </a:r>
          <a:r>
            <a:rPr lang="en-US" sz="3200" kern="1200" dirty="0" err="1"/>
            <a:t>idiopathique</a:t>
          </a:r>
          <a:r>
            <a:rPr lang="en-US" sz="3200" kern="1200" dirty="0"/>
            <a:t> </a:t>
          </a:r>
        </a:p>
      </dsp:txBody>
      <dsp:txXfrm>
        <a:off x="0" y="4152105"/>
        <a:ext cx="6900512" cy="1384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D2A8B-56F5-4F12-AB01-53A78A808BAF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1E886-D7DC-4E28-9D2A-13ACACAB6D12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La cause exacte inconnue. </a:t>
          </a:r>
        </a:p>
      </dsp:txBody>
      <dsp:txXfrm>
        <a:off x="1313516" y="631331"/>
        <a:ext cx="1948298" cy="1948298"/>
      </dsp:txXfrm>
    </dsp:sp>
    <dsp:sp modelId="{0B7DC7B1-BFAB-4C21-9134-AA6CE06A5016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Maladie auto-immune </a:t>
          </a:r>
        </a:p>
      </dsp:txBody>
      <dsp:txXfrm>
        <a:off x="3638696" y="631331"/>
        <a:ext cx="1948298" cy="1948298"/>
      </dsp:txXfrm>
    </dsp:sp>
    <dsp:sp modelId="{B0137601-5E5E-42A0-AAC1-7C3C857B227C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Anticorps et et lymphocytes contre structures synoviales </a:t>
          </a:r>
        </a:p>
      </dsp:txBody>
      <dsp:txXfrm>
        <a:off x="1313516" y="2956510"/>
        <a:ext cx="1948298" cy="1948298"/>
      </dsp:txXfrm>
    </dsp:sp>
    <dsp:sp modelId="{3FCDCEEB-0A1F-49CE-94CB-B3D36FC9BA10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Facteurs dérégulant le système immunitaire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des facteurs hormonaux : oestrogène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Environnementaux : tabac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Psychologiques : stress chromique, trauma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Génétiques : 30 % du déterminisme (jumeaux)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/>
            <a:t>Infectieux : </a:t>
          </a:r>
          <a:r>
            <a:rPr lang="en-US" sz="900" kern="1200"/>
            <a:t>bactéries (Porphiromonas gingivalis : infection dentaire)</a:t>
          </a:r>
        </a:p>
      </dsp:txBody>
      <dsp:txXfrm>
        <a:off x="3638696" y="2956510"/>
        <a:ext cx="1948298" cy="1948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CD93F-7C2F-4F05-90D8-841FF97A21A6}">
      <dsp:nvSpPr>
        <dsp:cNvPr id="0" name=""/>
        <dsp:cNvSpPr/>
      </dsp:nvSpPr>
      <dsp:spPr>
        <a:xfrm>
          <a:off x="3635249" y="420275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Analyses de sang :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facteur rhumatoïde (70%)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anticorps anti-peptides citrullinés (anti-CCP) (75%)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taux élevés de protéine C-réactive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vitesse de sédimentation des érythrocytes (VS) (90%)</a:t>
          </a:r>
        </a:p>
      </dsp:txBody>
      <dsp:txXfrm>
        <a:off x="3635249" y="420275"/>
        <a:ext cx="2139448" cy="2139448"/>
      </dsp:txXfrm>
    </dsp:sp>
    <dsp:sp modelId="{742ABD7F-0BAF-4A53-98A8-9F23D5F192BF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2964907"/>
            <a:gd name="adj4" fmla="val 51018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F173A-30E1-40B0-8D6D-D81D51374118}">
      <dsp:nvSpPr>
        <dsp:cNvPr id="0" name=""/>
        <dsp:cNvSpPr/>
      </dsp:nvSpPr>
      <dsp:spPr>
        <a:xfrm>
          <a:off x="1835839" y="3536944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Radiographies</a:t>
          </a:r>
        </a:p>
      </dsp:txBody>
      <dsp:txXfrm>
        <a:off x="1835839" y="3536944"/>
        <a:ext cx="2139448" cy="2139448"/>
      </dsp:txXfrm>
    </dsp:sp>
    <dsp:sp modelId="{423B2947-CA41-4961-B9C3-DEFBAC3CBA33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10173094"/>
            <a:gd name="adj4" fmla="val 7259206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CDC37-C675-4716-84D5-5A3345D5B9E7}">
      <dsp:nvSpPr>
        <dsp:cNvPr id="0" name=""/>
        <dsp:cNvSpPr/>
      </dsp:nvSpPr>
      <dsp:spPr>
        <a:xfrm>
          <a:off x="36429" y="420275"/>
          <a:ext cx="2139448" cy="2139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Examen du liquide articulaire (exclusion d'autres pathologies)</a:t>
          </a:r>
        </a:p>
      </dsp:txBody>
      <dsp:txXfrm>
        <a:off x="36429" y="420275"/>
        <a:ext cx="2139448" cy="2139448"/>
      </dsp:txXfrm>
    </dsp:sp>
    <dsp:sp modelId="{0A0EAD8C-92EA-47CA-B044-D883AE4B2E3A}">
      <dsp:nvSpPr>
        <dsp:cNvPr id="0" name=""/>
        <dsp:cNvSpPr/>
      </dsp:nvSpPr>
      <dsp:spPr>
        <a:xfrm>
          <a:off x="375825" y="-848"/>
          <a:ext cx="5059476" cy="5059476"/>
        </a:xfrm>
        <a:prstGeom prst="circularArrow">
          <a:avLst>
            <a:gd name="adj1" fmla="val 8246"/>
            <a:gd name="adj2" fmla="val 575887"/>
            <a:gd name="adj3" fmla="val 16857703"/>
            <a:gd name="adj4" fmla="val 14966410"/>
            <a:gd name="adj5" fmla="val 96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7DFA-71DB-40A3-9FDA-87A1798B028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17E4E-AAB6-4B90-B6BD-8F9CC69DF03B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L’évolution de la polyarthrite rhumatoïde est imprévisible. </a:t>
          </a:r>
        </a:p>
      </dsp:txBody>
      <dsp:txXfrm>
        <a:off x="0" y="2703"/>
        <a:ext cx="6900512" cy="921789"/>
      </dsp:txXfrm>
    </dsp:sp>
    <dsp:sp modelId="{132B84FA-F3A1-475B-B901-8D9E878F5234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D8F50-1316-4C88-9FD0-2145726AEC58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Réduit l’espérance de vie de 3 à 7 ans. </a:t>
          </a:r>
        </a:p>
      </dsp:txBody>
      <dsp:txXfrm>
        <a:off x="0" y="924492"/>
        <a:ext cx="6900512" cy="921789"/>
      </dsp:txXfrm>
    </dsp:sp>
    <dsp:sp modelId="{3AE39823-4E00-4E5B-98DF-C30600B952A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AFBE3-DEA7-45AB-9321-6C4DF7C713D3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Les complications les plus fréquentes : maladies cardiaques, infections et  saignements gastro-intestinaux. </a:t>
          </a:r>
        </a:p>
      </dsp:txBody>
      <dsp:txXfrm>
        <a:off x="0" y="1846281"/>
        <a:ext cx="6900512" cy="921789"/>
      </dsp:txXfrm>
    </dsp:sp>
    <dsp:sp modelId="{453EB28E-65BA-43C5-8659-97B0DEA21C0A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E8603-6F73-49D3-A8C2-B3AB8392A377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Les effets secondaires du traitement médicamenteux : une tumeur maligne </a:t>
          </a:r>
        </a:p>
      </dsp:txBody>
      <dsp:txXfrm>
        <a:off x="0" y="2768070"/>
        <a:ext cx="6900512" cy="921789"/>
      </dsp:txXfrm>
    </dsp:sp>
    <dsp:sp modelId="{2066C8C6-9CDC-4FC5-9793-814B761D1389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8825-A0C6-4515-8A0F-F4B9E0D3B57E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traitement soulage les symptômes dans 3 cas sur 4</a:t>
          </a:r>
        </a:p>
      </dsp:txBody>
      <dsp:txXfrm>
        <a:off x="0" y="3689859"/>
        <a:ext cx="6900512" cy="921789"/>
      </dsp:txXfrm>
    </dsp:sp>
    <dsp:sp modelId="{725B6D84-908C-4C52-B26F-5A83674CC514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28B11-EDDA-43C1-A623-AF8EBC392EF1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MAIS au moins 10 % des patients finissent par être lourdement handicapées </a:t>
          </a:r>
        </a:p>
      </dsp:txBody>
      <dsp:txXfrm>
        <a:off x="0" y="4611648"/>
        <a:ext cx="6900512" cy="9217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66D88-1F89-4DAC-8A45-B2E9C2FCA9BE}">
      <dsp:nvSpPr>
        <dsp:cNvPr id="0" name=""/>
        <dsp:cNvSpPr/>
      </dsp:nvSpPr>
      <dsp:spPr>
        <a:xfrm>
          <a:off x="0" y="4540835"/>
          <a:ext cx="6900512" cy="993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Ces</a:t>
          </a:r>
          <a:r>
            <a:rPr lang="en-US" sz="1700" kern="1200" dirty="0"/>
            <a:t> maladies </a:t>
          </a:r>
          <a:r>
            <a:rPr lang="en-US" sz="1700" kern="1200" dirty="0" err="1"/>
            <a:t>comprennent</a:t>
          </a:r>
          <a:r>
            <a:rPr lang="en-US" sz="1700" kern="1200" dirty="0"/>
            <a:t> :</a:t>
          </a:r>
        </a:p>
      </dsp:txBody>
      <dsp:txXfrm>
        <a:off x="0" y="4540835"/>
        <a:ext cx="6900512" cy="536448"/>
      </dsp:txXfrm>
    </dsp:sp>
    <dsp:sp modelId="{75FA53CA-60AE-44F9-8E12-79ECAC6DCDED}">
      <dsp:nvSpPr>
        <dsp:cNvPr id="0" name=""/>
        <dsp:cNvSpPr/>
      </dsp:nvSpPr>
      <dsp:spPr>
        <a:xfrm>
          <a:off x="3369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Spondylarthrite</a:t>
          </a:r>
          <a:r>
            <a:rPr lang="en-US" sz="1500" kern="1200" dirty="0"/>
            <a:t> </a:t>
          </a:r>
          <a:r>
            <a:rPr lang="en-US" sz="1500" kern="1200" dirty="0" err="1"/>
            <a:t>ankylosante</a:t>
          </a:r>
        </a:p>
      </dsp:txBody>
      <dsp:txXfrm>
        <a:off x="3369" y="5057415"/>
        <a:ext cx="2297924" cy="456974"/>
      </dsp:txXfrm>
    </dsp:sp>
    <dsp:sp modelId="{7C0E7F6E-5DE0-4635-ABB5-CAD8334B7270}">
      <dsp:nvSpPr>
        <dsp:cNvPr id="0" name=""/>
        <dsp:cNvSpPr/>
      </dsp:nvSpPr>
      <dsp:spPr>
        <a:xfrm>
          <a:off x="2301293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Rhumatisme</a:t>
          </a:r>
          <a:r>
            <a:rPr lang="en-US" sz="1500" kern="1200" dirty="0"/>
            <a:t> </a:t>
          </a:r>
          <a:r>
            <a:rPr lang="en-US" sz="1500" kern="1200" dirty="0" err="1"/>
            <a:t>psoriasique</a:t>
          </a:r>
        </a:p>
      </dsp:txBody>
      <dsp:txXfrm>
        <a:off x="2301293" y="5057415"/>
        <a:ext cx="2297924" cy="456974"/>
      </dsp:txXfrm>
    </dsp:sp>
    <dsp:sp modelId="{6E27BAAA-54AA-4F25-87A2-15A98257DA39}">
      <dsp:nvSpPr>
        <dsp:cNvPr id="0" name=""/>
        <dsp:cNvSpPr/>
      </dsp:nvSpPr>
      <dsp:spPr>
        <a:xfrm>
          <a:off x="4599218" y="5057415"/>
          <a:ext cx="2297924" cy="45697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Arthrite</a:t>
          </a:r>
          <a:r>
            <a:rPr lang="en-US" sz="1500" kern="1200" dirty="0"/>
            <a:t> </a:t>
          </a:r>
          <a:r>
            <a:rPr lang="en-US" sz="1500" kern="1200" dirty="0" err="1"/>
            <a:t>réactionnelle</a:t>
          </a:r>
        </a:p>
      </dsp:txBody>
      <dsp:txXfrm>
        <a:off x="4599218" y="5057415"/>
        <a:ext cx="2297924" cy="456974"/>
      </dsp:txXfrm>
    </dsp:sp>
    <dsp:sp modelId="{4E0C601F-AF42-42BB-893E-595B7ACD77EB}">
      <dsp:nvSpPr>
        <dsp:cNvPr id="0" name=""/>
        <dsp:cNvSpPr/>
      </dsp:nvSpPr>
      <dsp:spPr>
        <a:xfrm rot="10800000">
          <a:off x="0" y="3027850"/>
          <a:ext cx="6900512" cy="1527885"/>
        </a:xfrm>
        <a:prstGeom prst="upArrowCallou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 </a:t>
          </a:r>
          <a:r>
            <a:rPr lang="en-US" sz="1700" kern="1200" dirty="0" err="1"/>
            <a:t>facteur</a:t>
          </a:r>
          <a:r>
            <a:rPr lang="en-US" sz="1700" kern="1200" dirty="0"/>
            <a:t> </a:t>
          </a:r>
          <a:r>
            <a:rPr lang="en-US" sz="1700" kern="1200" dirty="0" err="1"/>
            <a:t>rhumatoïde</a:t>
          </a:r>
          <a:r>
            <a:rPr lang="en-US" sz="1700" kern="1200" dirty="0"/>
            <a:t> </a:t>
          </a:r>
          <a:r>
            <a:rPr lang="en-US" sz="1700" kern="1200" dirty="0" err="1"/>
            <a:t>est</a:t>
          </a:r>
          <a:r>
            <a:rPr lang="en-US" sz="1700" kern="1200" dirty="0"/>
            <a:t> </a:t>
          </a:r>
          <a:r>
            <a:rPr lang="en-US" sz="1700" kern="1200" dirty="0" err="1"/>
            <a:t>négatif</a:t>
          </a:r>
        </a:p>
      </dsp:txBody>
      <dsp:txXfrm rot="10800000">
        <a:off x="0" y="3027850"/>
        <a:ext cx="6900512" cy="992774"/>
      </dsp:txXfrm>
    </dsp:sp>
    <dsp:sp modelId="{00B765D4-254A-491B-9C21-DE536D1E25BF}">
      <dsp:nvSpPr>
        <dsp:cNvPr id="0" name=""/>
        <dsp:cNvSpPr/>
      </dsp:nvSpPr>
      <dsp:spPr>
        <a:xfrm rot="10800000">
          <a:off x="0" y="1514866"/>
          <a:ext cx="6900512" cy="1527885"/>
        </a:xfrm>
        <a:prstGeom prst="upArrowCallou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L'épidémiologie</a:t>
          </a:r>
          <a:r>
            <a:rPr lang="en-US" sz="1700" kern="1200" dirty="0"/>
            <a:t> et </a:t>
          </a:r>
          <a:r>
            <a:rPr lang="en-US" sz="1700" kern="1200" dirty="0" err="1"/>
            <a:t>l'étiologie</a:t>
          </a:r>
          <a:r>
            <a:rPr lang="en-US" sz="1700" kern="1200" dirty="0"/>
            <a:t> </a:t>
          </a:r>
          <a:r>
            <a:rPr lang="en-US" sz="1700" kern="1200" dirty="0" err="1"/>
            <a:t>est</a:t>
          </a:r>
          <a:r>
            <a:rPr lang="en-US" sz="1700" kern="1200" dirty="0"/>
            <a:t> </a:t>
          </a:r>
          <a:r>
            <a:rPr lang="en-US" sz="1700" kern="1200" dirty="0" err="1"/>
            <a:t>différente</a:t>
          </a:r>
          <a:r>
            <a:rPr lang="en-US" sz="1700" kern="1200" dirty="0"/>
            <a:t> de </a:t>
          </a:r>
          <a:r>
            <a:rPr lang="en-US" sz="1700" kern="1200" dirty="0" err="1"/>
            <a:t>l'arthrite</a:t>
          </a:r>
          <a:r>
            <a:rPr lang="en-US" sz="1700" kern="1200" dirty="0"/>
            <a:t> </a:t>
          </a:r>
          <a:r>
            <a:rPr lang="en-US" sz="1700" kern="1200" dirty="0" err="1"/>
            <a:t>rhumatoïde</a:t>
          </a:r>
        </a:p>
      </dsp:txBody>
      <dsp:txXfrm rot="10800000">
        <a:off x="0" y="1514866"/>
        <a:ext cx="6900512" cy="992774"/>
      </dsp:txXfrm>
    </dsp:sp>
    <dsp:sp modelId="{9B0E89A6-42EF-4227-B5DC-AED5BD16F092}">
      <dsp:nvSpPr>
        <dsp:cNvPr id="0" name=""/>
        <dsp:cNvSpPr/>
      </dsp:nvSpPr>
      <dsp:spPr>
        <a:xfrm rot="10800000">
          <a:off x="0" y="1882"/>
          <a:ext cx="6900512" cy="1527885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 </a:t>
          </a:r>
          <a:r>
            <a:rPr lang="en-US" sz="1700" kern="1200" dirty="0" err="1"/>
            <a:t>terme</a:t>
          </a:r>
          <a:r>
            <a:rPr lang="en-US" sz="1700" kern="1200" dirty="0"/>
            <a:t> « </a:t>
          </a:r>
          <a:r>
            <a:rPr lang="en-US" sz="1700" kern="1200" dirty="0" err="1"/>
            <a:t>spondylarthrite</a:t>
          </a:r>
          <a:r>
            <a:rPr lang="en-US" sz="1700" kern="1200" dirty="0"/>
            <a:t> » (</a:t>
          </a:r>
          <a:r>
            <a:rPr lang="en-US" sz="1700" kern="1200" dirty="0" err="1"/>
            <a:t>également</a:t>
          </a:r>
          <a:r>
            <a:rPr lang="en-US" sz="1700" kern="1200" dirty="0"/>
            <a:t> « </a:t>
          </a:r>
          <a:r>
            <a:rPr lang="en-US" sz="1700" kern="1200" dirty="0" err="1"/>
            <a:t>spondylarthropathie</a:t>
          </a:r>
          <a:r>
            <a:rPr lang="en-US" sz="1700" kern="1200" dirty="0"/>
            <a:t> » </a:t>
          </a:r>
          <a:r>
            <a:rPr lang="en-US" sz="1700" kern="1200" dirty="0" err="1"/>
            <a:t>ou</a:t>
          </a:r>
          <a:r>
            <a:rPr lang="en-US" sz="1700" kern="1200" dirty="0"/>
            <a:t> « </a:t>
          </a:r>
          <a:r>
            <a:rPr lang="en-US" sz="1700" kern="1200" dirty="0" err="1"/>
            <a:t>spondylite</a:t>
          </a:r>
          <a:r>
            <a:rPr lang="en-US" sz="1700" kern="1200" dirty="0"/>
            <a:t> ») </a:t>
          </a:r>
          <a:r>
            <a:rPr lang="en-US" sz="1700" kern="1200" dirty="0" err="1"/>
            <a:t>est</a:t>
          </a:r>
          <a:r>
            <a:rPr lang="en-US" sz="1700" kern="1200" dirty="0"/>
            <a:t> un </a:t>
          </a:r>
          <a:r>
            <a:rPr lang="en-US" sz="1700" kern="1200" dirty="0" err="1"/>
            <a:t>terme</a:t>
          </a:r>
          <a:r>
            <a:rPr lang="en-US" sz="1700" kern="1200" dirty="0"/>
            <a:t> </a:t>
          </a:r>
          <a:r>
            <a:rPr lang="en-US" sz="1700" kern="1200" dirty="0" err="1"/>
            <a:t>utilisé</a:t>
          </a:r>
          <a:r>
            <a:rPr lang="en-US" sz="1700" kern="1200" dirty="0"/>
            <a:t> pour </a:t>
          </a:r>
          <a:r>
            <a:rPr lang="en-US" sz="1700" kern="1200" dirty="0" err="1"/>
            <a:t>décrire</a:t>
          </a:r>
          <a:r>
            <a:rPr lang="en-US" sz="1700" kern="1200" dirty="0"/>
            <a:t> un </a:t>
          </a:r>
          <a:r>
            <a:rPr lang="en-US" sz="1700" kern="1200" dirty="0" err="1"/>
            <a:t>groupe</a:t>
          </a:r>
          <a:r>
            <a:rPr lang="en-US" sz="1700" kern="1200" dirty="0"/>
            <a:t> de maladies du </a:t>
          </a:r>
          <a:r>
            <a:rPr lang="en-US" sz="1700" kern="1200" dirty="0" err="1"/>
            <a:t>tissu</a:t>
          </a:r>
          <a:r>
            <a:rPr lang="en-US" sz="1700" kern="1200" dirty="0"/>
            <a:t> </a:t>
          </a:r>
          <a:r>
            <a:rPr lang="en-US" sz="1700" kern="1200" dirty="0" err="1"/>
            <a:t>conjonctif</a:t>
          </a:r>
          <a:r>
            <a:rPr lang="en-US" sz="1700" kern="1200" dirty="0"/>
            <a:t> </a:t>
          </a:r>
          <a:r>
            <a:rPr lang="en-US" sz="1700" kern="1200" dirty="0" err="1"/>
            <a:t>causant</a:t>
          </a:r>
          <a:r>
            <a:rPr lang="en-US" sz="1700" kern="1200" dirty="0"/>
            <a:t> </a:t>
          </a:r>
          <a:r>
            <a:rPr lang="en-US" sz="1700" kern="1200" dirty="0" err="1"/>
            <a:t>une</a:t>
          </a:r>
          <a:r>
            <a:rPr lang="en-US" sz="1700" kern="1200" dirty="0"/>
            <a:t> inflammation </a:t>
          </a:r>
          <a:r>
            <a:rPr lang="en-US" sz="1700" kern="1200" dirty="0" err="1"/>
            <a:t>articulaire</a:t>
          </a:r>
          <a:r>
            <a:rPr lang="en-US" sz="1700" kern="1200" dirty="0"/>
            <a:t> </a:t>
          </a:r>
          <a:r>
            <a:rPr lang="en-US" sz="1700" kern="1200" dirty="0" err="1"/>
            <a:t>proéminente</a:t>
          </a:r>
          <a:r>
            <a:rPr lang="en-US" sz="1700" kern="1200" dirty="0"/>
            <a:t>. </a:t>
          </a:r>
        </a:p>
      </dsp:txBody>
      <dsp:txXfrm rot="10800000">
        <a:off x="0" y="1882"/>
        <a:ext cx="6900512" cy="992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4DF8-C602-4889-BDF2-F648DF7FAC7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45D73-0E1C-45E6-9948-07DEA5F0927B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Le symptôme le plus fréquent est la douleur dorsale</a:t>
          </a:r>
        </a:p>
      </dsp:txBody>
      <dsp:txXfrm>
        <a:off x="0" y="0"/>
        <a:ext cx="6900512" cy="1384035"/>
      </dsp:txXfrm>
    </dsp:sp>
    <dsp:sp modelId="{6BB28D15-32CD-49D7-9EB3-F66CECDFA2B2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D91F7-28B7-422B-BE85-2269AF7D81BD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Elle varie en intensité d’un épisode à l’autre et d’une personne à l’autre. </a:t>
          </a:r>
        </a:p>
      </dsp:txBody>
      <dsp:txXfrm>
        <a:off x="0" y="1384035"/>
        <a:ext cx="6900512" cy="1384035"/>
      </dsp:txXfrm>
    </dsp:sp>
    <dsp:sp modelId="{B60892A3-8B44-4E42-8FA8-36F4B492BAD9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DAA85-56A9-488C-8E08-E976A4DC400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La douleur est souvent maximale pendant la nuit et le matin</a:t>
          </a:r>
        </a:p>
      </dsp:txBody>
      <dsp:txXfrm>
        <a:off x="0" y="2768070"/>
        <a:ext cx="6900512" cy="1384035"/>
      </dsp:txXfrm>
    </dsp:sp>
    <dsp:sp modelId="{4E2E844C-11A7-4EB5-8BA7-97B335163ED4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3E1FE-F1E6-418E-9F47-188D8F08568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Une raideur matinale soulagée par l’activité physique est également très fréquente</a:t>
          </a:r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>
                <a:cs typeface="Calibri Light"/>
              </a:rPr>
              <a:t>Pathologies des articulations</a:t>
            </a:r>
            <a:endParaRPr lang="en-US" sz="6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>
                <a:cs typeface="Calibri"/>
              </a:rPr>
              <a:t>Marlène Gonzalez Sances</a:t>
            </a:r>
            <a:endParaRPr lang="en-US">
              <a:cs typeface="Calibri"/>
            </a:endParaRPr>
          </a:p>
          <a:p>
            <a:pPr algn="l"/>
            <a:r>
              <a:rPr lang="en-US" dirty="0">
                <a:cs typeface="Calibri"/>
              </a:rPr>
              <a:t>2022-2023</a:t>
            </a:r>
            <a:endParaRPr lang="en-US">
              <a:cs typeface="Calibri"/>
            </a:endParaRPr>
          </a:p>
          <a:p>
            <a:pPr algn="l"/>
            <a:endParaRPr lang="en-US">
              <a:highlight>
                <a:srgbClr val="FFFF00"/>
              </a:highlight>
              <a:cs typeface="Calibri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Arthrose - Généralités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2200">
                <a:ea typeface="+mn-lt"/>
                <a:cs typeface="+mn-lt"/>
              </a:rPr>
              <a:t>Dans l’arthrose </a:t>
            </a:r>
            <a:r>
              <a:rPr lang="en-US" sz="2200" b="1">
                <a:ea typeface="+mn-lt"/>
                <a:cs typeface="+mn-lt"/>
              </a:rPr>
              <a:t>primaire</a:t>
            </a:r>
            <a:r>
              <a:rPr lang="en-US" sz="2200">
                <a:ea typeface="+mn-lt"/>
                <a:cs typeface="+mn-lt"/>
              </a:rPr>
              <a:t> (ou idiopathique) : la cause n’est pas connue (comme dans la grande majorité des cas). </a:t>
            </a:r>
            <a:endParaRPr lang="en-US" sz="2200">
              <a:cs typeface="Calibri"/>
            </a:endParaRPr>
          </a:p>
          <a:p>
            <a:pPr marL="0" indent="0">
              <a:buFont typeface="Arial"/>
              <a:buNone/>
            </a:pPr>
            <a:endParaRPr lang="en-US" sz="2200">
              <a:ea typeface="+mn-lt"/>
              <a:cs typeface="+mn-lt"/>
            </a:endParaRPr>
          </a:p>
          <a:p>
            <a:pPr>
              <a:buNone/>
            </a:pPr>
            <a:r>
              <a:rPr lang="en-US" sz="2200">
                <a:ea typeface="+mn-lt"/>
                <a:cs typeface="+mn-lt"/>
              </a:rPr>
              <a:t>Dans l’arthrose </a:t>
            </a:r>
            <a:r>
              <a:rPr lang="en-US" sz="2200" b="1">
                <a:ea typeface="+mn-lt"/>
                <a:cs typeface="+mn-lt"/>
              </a:rPr>
              <a:t>secondaire</a:t>
            </a:r>
            <a:r>
              <a:rPr lang="en-US" sz="2200">
                <a:ea typeface="+mn-lt"/>
                <a:cs typeface="+mn-lt"/>
              </a:rPr>
              <a:t>, la cause est une autre maladie ou affection, de type :</a:t>
            </a:r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Infection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Anomalie articulaire congénitale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Lésion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Trouble métabolique, par exemple, excès de fer dans l’organisme (hémochromatose) ou excès de cuivre dans le foie (maladie de Wilson)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Maladie ayant endommagé le cartilage articulaire (polyarthrite rhumatoïde, goutte)</a:t>
            </a:r>
            <a:endParaRPr lang="en-US" sz="2200" u="sng">
              <a:cs typeface="Calibri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71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Arthrose - Etiologie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ECDF008-5A1F-802F-1FED-C547DFF78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029284"/>
              </p:ext>
            </p:extLst>
          </p:nvPr>
        </p:nvGraphicFramePr>
        <p:xfrm>
          <a:off x="5158416" y="268068"/>
          <a:ext cx="6651281" cy="638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07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600">
                <a:cs typeface="Calibri Light"/>
              </a:rPr>
              <a:t>Arthrose – Vieillissement </a:t>
            </a:r>
            <a:endParaRPr lang="en-US" sz="460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en-US" sz="2200">
                <a:ea typeface="+mn-lt"/>
                <a:cs typeface="+mn-lt"/>
              </a:rPr>
              <a:t>L’arthrose devient plus fréquente avec l’âge.</a:t>
            </a:r>
            <a:endParaRPr lang="en-US" sz="2200">
              <a:cs typeface="Calibri" panose="020F0502020204030204"/>
            </a:endParaRPr>
          </a:p>
          <a:p>
            <a:pPr lvl="1">
              <a:buFont typeface="Wingdings"/>
              <a:buChar char="Ø"/>
            </a:pPr>
            <a:r>
              <a:rPr lang="en-US" sz="2200">
                <a:ea typeface="+mn-lt"/>
                <a:cs typeface="+mn-lt"/>
              </a:rPr>
              <a:t>Le cartilage qui recouvre les articulations tend à s’affiner.</a:t>
            </a:r>
          </a:p>
          <a:p>
            <a:pPr lvl="1">
              <a:buFont typeface="Wingdings"/>
              <a:buChar char="Ø"/>
            </a:pPr>
            <a:r>
              <a:rPr lang="en-US" sz="2200">
                <a:ea typeface="+mn-lt"/>
                <a:cs typeface="+mn-lt"/>
              </a:rPr>
              <a:t>Les surfaces des articulations ne glissent plus aussi bien l’une contre l’autre.</a:t>
            </a:r>
          </a:p>
          <a:p>
            <a:pPr lvl="1">
              <a:buFont typeface="Wingdings"/>
              <a:buChar char="Ø"/>
            </a:pPr>
            <a:r>
              <a:rPr lang="en-US" sz="2200">
                <a:ea typeface="+mn-lt"/>
                <a:cs typeface="+mn-lt"/>
              </a:rPr>
              <a:t>L’articulation peut être légèrement plus sujette aux lésions.</a:t>
            </a:r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72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Arthrose – Vieillissement 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15165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000" dirty="0" err="1">
                <a:ea typeface="+mn-lt"/>
                <a:cs typeface="+mn-lt"/>
              </a:rPr>
              <a:t>L’arthrose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devient</a:t>
            </a:r>
            <a:r>
              <a:rPr lang="en-US" sz="2000" dirty="0">
                <a:ea typeface="+mn-lt"/>
                <a:cs typeface="+mn-lt"/>
              </a:rPr>
              <a:t> plus </a:t>
            </a:r>
            <a:r>
              <a:rPr lang="en-US" sz="2000" dirty="0" err="1">
                <a:ea typeface="+mn-lt"/>
                <a:cs typeface="+mn-lt"/>
              </a:rPr>
              <a:t>fréquente</a:t>
            </a:r>
            <a:r>
              <a:rPr lang="en-US" sz="2000" dirty="0">
                <a:ea typeface="+mn-lt"/>
                <a:cs typeface="+mn-lt"/>
              </a:rPr>
              <a:t> avec </a:t>
            </a:r>
            <a:r>
              <a:rPr lang="en-US" sz="2000" dirty="0" err="1">
                <a:ea typeface="+mn-lt"/>
                <a:cs typeface="+mn-lt"/>
              </a:rPr>
              <a:t>l’âge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>
              <a:cs typeface="Calibri"/>
            </a:endParaRPr>
          </a:p>
          <a:p>
            <a:pPr lvl="1">
              <a:buFont typeface="Wingdings"/>
              <a:buChar char="Ø"/>
            </a:pPr>
            <a:r>
              <a:rPr lang="en-US" sz="2000" dirty="0">
                <a:ea typeface="+mn-lt"/>
                <a:cs typeface="+mn-lt"/>
              </a:rPr>
              <a:t>Le cartilage qui </a:t>
            </a:r>
            <a:r>
              <a:rPr lang="en-US" sz="2000" dirty="0" err="1">
                <a:ea typeface="+mn-lt"/>
                <a:cs typeface="+mn-lt"/>
              </a:rPr>
              <a:t>recouvre</a:t>
            </a:r>
            <a:r>
              <a:rPr lang="en-US" sz="2000" dirty="0">
                <a:ea typeface="+mn-lt"/>
                <a:cs typeface="+mn-lt"/>
              </a:rPr>
              <a:t> les articulations tend à </a:t>
            </a:r>
            <a:r>
              <a:rPr lang="en-US" sz="2000" dirty="0" err="1">
                <a:ea typeface="+mn-lt"/>
                <a:cs typeface="+mn-lt"/>
              </a:rPr>
              <a:t>s’affiner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lvl="1">
              <a:buFont typeface="Wingdings"/>
              <a:buChar char="Ø"/>
            </a:pPr>
            <a:r>
              <a:rPr lang="en-US" sz="2000" dirty="0">
                <a:ea typeface="+mn-lt"/>
                <a:cs typeface="+mn-lt"/>
              </a:rPr>
              <a:t>Les surfaces des articulations ne </a:t>
            </a:r>
            <a:r>
              <a:rPr lang="en-US" sz="2000" dirty="0" err="1">
                <a:ea typeface="+mn-lt"/>
                <a:cs typeface="+mn-lt"/>
              </a:rPr>
              <a:t>glissent</a:t>
            </a:r>
            <a:r>
              <a:rPr lang="en-US" sz="2000" dirty="0">
                <a:ea typeface="+mn-lt"/>
                <a:cs typeface="+mn-lt"/>
              </a:rPr>
              <a:t> plus </a:t>
            </a:r>
            <a:r>
              <a:rPr lang="en-US" sz="2000" dirty="0" err="1">
                <a:ea typeface="+mn-lt"/>
                <a:cs typeface="+mn-lt"/>
              </a:rPr>
              <a:t>aussi</a:t>
            </a:r>
            <a:r>
              <a:rPr lang="en-US" sz="2000" dirty="0">
                <a:ea typeface="+mn-lt"/>
                <a:cs typeface="+mn-lt"/>
              </a:rPr>
              <a:t> bien </a:t>
            </a:r>
            <a:r>
              <a:rPr lang="en-US" sz="2000" dirty="0" err="1">
                <a:ea typeface="+mn-lt"/>
                <a:cs typeface="+mn-lt"/>
              </a:rPr>
              <a:t>l’une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contre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l’autre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lvl="1">
              <a:buFont typeface="Wingdings"/>
              <a:buChar char="Ø"/>
            </a:pPr>
            <a:r>
              <a:rPr lang="en-US" sz="2000" dirty="0" err="1">
                <a:ea typeface="+mn-lt"/>
                <a:cs typeface="+mn-lt"/>
              </a:rPr>
              <a:t>L’articulation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peut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être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légèrement</a:t>
            </a:r>
            <a:r>
              <a:rPr lang="en-US" sz="2000" dirty="0">
                <a:ea typeface="+mn-lt"/>
                <a:cs typeface="+mn-lt"/>
              </a:rPr>
              <a:t> plus </a:t>
            </a:r>
            <a:r>
              <a:rPr lang="en-US" sz="2000" dirty="0" err="1">
                <a:ea typeface="+mn-lt"/>
                <a:cs typeface="+mn-lt"/>
              </a:rPr>
              <a:t>sujette</a:t>
            </a:r>
            <a:r>
              <a:rPr lang="en-US" sz="2000" dirty="0">
                <a:ea typeface="+mn-lt"/>
                <a:cs typeface="+mn-lt"/>
              </a:rPr>
              <a:t> aux </a:t>
            </a:r>
            <a:r>
              <a:rPr lang="en-US" sz="2000" dirty="0" err="1">
                <a:ea typeface="+mn-lt"/>
                <a:cs typeface="+mn-lt"/>
              </a:rPr>
              <a:t>lésions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>
              <a:cs typeface="Calibri" panose="020F0502020204030204"/>
            </a:endParaRPr>
          </a:p>
          <a:p>
            <a:pPr marL="457200" lvl="1" indent="0">
              <a:buNone/>
            </a:pPr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612E5-702C-C5B3-51D7-40F8DF2FFB66}"/>
              </a:ext>
            </a:extLst>
          </p:cNvPr>
          <p:cNvSpPr txBox="1"/>
          <p:nvPr/>
        </p:nvSpPr>
        <p:spPr>
          <a:xfrm>
            <a:off x="907887" y="3825631"/>
            <a:ext cx="1061719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cs typeface="Segoe UI"/>
              </a:rPr>
              <a:t>MAIS </a:t>
            </a:r>
            <a:r>
              <a:rPr lang="en-US" sz="2000" dirty="0" err="1">
                <a:cs typeface="Segoe UI"/>
              </a:rPr>
              <a:t>ce</a:t>
            </a:r>
            <a:r>
              <a:rPr lang="en-US" sz="2000" dirty="0">
                <a:cs typeface="Segoe UI"/>
              </a:rPr>
              <a:t> </a:t>
            </a:r>
            <a:r>
              <a:rPr lang="en-US" sz="2000" dirty="0" err="1">
                <a:cs typeface="Segoe UI"/>
              </a:rPr>
              <a:t>n'est</a:t>
            </a:r>
            <a:r>
              <a:rPr lang="en-US" sz="2000" dirty="0">
                <a:cs typeface="Segoe UI"/>
              </a:rPr>
              <a:t> pas </a:t>
            </a:r>
            <a:r>
              <a:rPr lang="en-US" sz="2000" dirty="0" err="1">
                <a:cs typeface="Segoe UI"/>
              </a:rPr>
              <a:t>inévitable</a:t>
            </a:r>
            <a:r>
              <a:rPr lang="en-US" sz="2000" dirty="0">
                <a:cs typeface="Segoe UI"/>
              </a:rPr>
              <a:t>. </a:t>
            </a:r>
            <a:r>
              <a:rPr lang="en-US" sz="2000" dirty="0" err="1">
                <a:cs typeface="Segoe UI"/>
              </a:rPr>
              <a:t>D’autres</a:t>
            </a:r>
            <a:r>
              <a:rPr lang="en-US" sz="2000" dirty="0">
                <a:cs typeface="Segoe UI"/>
              </a:rPr>
              <a:t> </a:t>
            </a:r>
            <a:r>
              <a:rPr lang="en-US" sz="2000" dirty="0" err="1">
                <a:cs typeface="Segoe UI"/>
              </a:rPr>
              <a:t>facteurs</a:t>
            </a:r>
            <a:r>
              <a:rPr lang="en-US" sz="2000" dirty="0">
                <a:cs typeface="Segoe UI"/>
              </a:rPr>
              <a:t> </a:t>
            </a:r>
            <a:r>
              <a:rPr lang="en-US" sz="2000" dirty="0" err="1">
                <a:cs typeface="Segoe UI"/>
              </a:rPr>
              <a:t>peuvent</a:t>
            </a:r>
            <a:r>
              <a:rPr lang="en-US" sz="2000" dirty="0">
                <a:cs typeface="Segoe UI"/>
              </a:rPr>
              <a:t> </a:t>
            </a:r>
            <a:r>
              <a:rPr lang="en-US" sz="2000" dirty="0" err="1">
                <a:cs typeface="Segoe UI"/>
              </a:rPr>
              <a:t>inclure</a:t>
            </a:r>
            <a:r>
              <a:rPr lang="en-US" sz="2000" dirty="0">
                <a:cs typeface="Segoe UI"/>
              </a:rPr>
              <a:t> </a:t>
            </a:r>
            <a:r>
              <a:rPr lang="en-US" sz="2000" dirty="0" err="1">
                <a:cs typeface="Segoe UI"/>
              </a:rPr>
              <a:t>une</a:t>
            </a:r>
            <a:r>
              <a:rPr lang="en-US" sz="2000" dirty="0">
                <a:cs typeface="Segoe UI"/>
              </a:rPr>
              <a:t> </a:t>
            </a:r>
            <a:r>
              <a:rPr lang="en-US" sz="2000" dirty="0" err="1">
                <a:cs typeface="Segoe UI"/>
              </a:rPr>
              <a:t>lésion</a:t>
            </a:r>
            <a:r>
              <a:rPr lang="en-US" sz="2000" dirty="0">
                <a:cs typeface="Segoe UI"/>
              </a:rPr>
              <a:t> des </a:t>
            </a:r>
            <a:r>
              <a:rPr lang="en-US" sz="2000" dirty="0" err="1">
                <a:cs typeface="Segoe UI"/>
              </a:rPr>
              <a:t>tissus</a:t>
            </a:r>
            <a:r>
              <a:rPr lang="en-US" sz="2000" dirty="0">
                <a:cs typeface="Segoe UI"/>
              </a:rPr>
              <a:t>​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Arial"/>
              </a:rPr>
              <a:t> un </a:t>
            </a:r>
            <a:r>
              <a:rPr lang="en-US" sz="2000" dirty="0" err="1">
                <a:cs typeface="Arial"/>
              </a:rPr>
              <a:t>mouvement</a:t>
            </a:r>
            <a:r>
              <a:rPr lang="en-US" sz="2000" dirty="0">
                <a:cs typeface="Arial"/>
              </a:rPr>
              <a:t> anormal​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Arial"/>
              </a:rPr>
              <a:t>des troubles </a:t>
            </a:r>
            <a:r>
              <a:rPr lang="en-US" sz="2000" dirty="0" err="1">
                <a:cs typeface="Arial"/>
              </a:rPr>
              <a:t>métaboliques</a:t>
            </a:r>
            <a:r>
              <a:rPr lang="en-US" sz="2000" dirty="0">
                <a:cs typeface="Arial"/>
              </a:rPr>
              <a:t>​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 err="1">
                <a:cs typeface="Arial"/>
              </a:rPr>
              <a:t>une</a:t>
            </a:r>
            <a:r>
              <a:rPr lang="en-US" sz="2000" dirty="0">
                <a:cs typeface="Arial"/>
              </a:rPr>
              <a:t> infection </a:t>
            </a:r>
            <a:r>
              <a:rPr lang="en-US" sz="2000" dirty="0" err="1">
                <a:cs typeface="Arial"/>
              </a:rPr>
              <a:t>articulaire</a:t>
            </a:r>
            <a:r>
              <a:rPr lang="en-US" sz="2000" dirty="0">
                <a:cs typeface="Arial"/>
              </a:rPr>
              <a:t> ​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une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autre</a:t>
            </a:r>
            <a:r>
              <a:rPr lang="en-US" sz="2000" dirty="0">
                <a:cs typeface="Arial"/>
              </a:rPr>
              <a:t> affection </a:t>
            </a:r>
            <a:r>
              <a:rPr lang="en-US" sz="2000" dirty="0" err="1">
                <a:cs typeface="Arial"/>
              </a:rPr>
              <a:t>articulaire</a:t>
            </a:r>
            <a:r>
              <a:rPr lang="en-US" sz="2000" dirty="0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58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Arthrose - Populations à risque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A2BD122-B4F0-5634-2A82-DF9D921CA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98027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632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Arthrose - Sémiologie</a:t>
            </a:r>
            <a:endParaRPr lang="en-US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ea typeface="+mn-lt"/>
                <a:cs typeface="+mn-lt"/>
              </a:rPr>
              <a:t>Développement </a:t>
            </a:r>
            <a:r>
              <a:rPr lang="en-US" sz="1600" dirty="0" err="1">
                <a:ea typeface="+mn-lt"/>
                <a:cs typeface="+mn-lt"/>
              </a:rPr>
              <a:t>progressif</a:t>
            </a:r>
            <a:endParaRPr lang="en-US" sz="1600">
              <a:cs typeface="Calibri"/>
            </a:endParaRPr>
          </a:p>
          <a:p>
            <a:r>
              <a:rPr lang="en-US" sz="1600" dirty="0">
                <a:ea typeface="+mn-lt"/>
                <a:cs typeface="+mn-lt"/>
              </a:rPr>
              <a:t>Premier </a:t>
            </a:r>
            <a:r>
              <a:rPr lang="en-US" sz="1600" dirty="0" err="1">
                <a:ea typeface="+mn-lt"/>
                <a:cs typeface="+mn-lt"/>
              </a:rPr>
              <a:t>symptôme</a:t>
            </a:r>
            <a:r>
              <a:rPr lang="en-US" sz="1600" dirty="0">
                <a:ea typeface="+mn-lt"/>
                <a:cs typeface="+mn-lt"/>
              </a:rPr>
              <a:t> = La </a:t>
            </a:r>
            <a:r>
              <a:rPr lang="en-US" sz="1600" dirty="0" err="1">
                <a:ea typeface="+mn-lt"/>
                <a:cs typeface="+mn-lt"/>
              </a:rPr>
              <a:t>douleur</a:t>
            </a:r>
            <a:r>
              <a:rPr lang="en-US" sz="1600" dirty="0">
                <a:ea typeface="+mn-lt"/>
                <a:cs typeface="+mn-lt"/>
              </a:rPr>
              <a:t> profonde</a:t>
            </a:r>
          </a:p>
          <a:p>
            <a:r>
              <a:rPr lang="en-US" sz="1600" dirty="0" err="1">
                <a:ea typeface="+mn-lt"/>
                <a:cs typeface="+mn-lt"/>
              </a:rPr>
              <a:t>Douleur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s’aggrave</a:t>
            </a:r>
            <a:r>
              <a:rPr lang="en-US" sz="1600" dirty="0">
                <a:ea typeface="+mn-lt"/>
                <a:cs typeface="+mn-lt"/>
              </a:rPr>
              <a:t> avec les </a:t>
            </a:r>
            <a:r>
              <a:rPr lang="en-US" sz="1600" dirty="0" err="1">
                <a:ea typeface="+mn-lt"/>
                <a:cs typeface="+mn-lt"/>
              </a:rPr>
              <a:t>activités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impliquant</a:t>
            </a:r>
            <a:r>
              <a:rPr lang="en-US" sz="1600" dirty="0">
                <a:ea typeface="+mn-lt"/>
                <a:cs typeface="+mn-lt"/>
              </a:rPr>
              <a:t> un effort </a:t>
            </a:r>
            <a:r>
              <a:rPr lang="en-US" sz="1600" dirty="0" err="1">
                <a:ea typeface="+mn-lt"/>
                <a:cs typeface="+mn-lt"/>
              </a:rPr>
              <a:t>en</a:t>
            </a:r>
            <a:r>
              <a:rPr lang="en-US" sz="1600" dirty="0">
                <a:ea typeface="+mn-lt"/>
                <a:cs typeface="+mn-lt"/>
              </a:rPr>
              <a:t> charge (</a:t>
            </a:r>
            <a:r>
              <a:rPr lang="en-US" sz="1600" dirty="0" err="1">
                <a:ea typeface="+mn-lt"/>
                <a:cs typeface="+mn-lt"/>
              </a:rPr>
              <a:t>comme</a:t>
            </a:r>
            <a:r>
              <a:rPr lang="en-US" sz="1600" dirty="0">
                <a:ea typeface="+mn-lt"/>
                <a:cs typeface="+mn-lt"/>
              </a:rPr>
              <a:t> la station </a:t>
            </a:r>
            <a:r>
              <a:rPr lang="en-US" sz="1600" dirty="0" err="1">
                <a:ea typeface="+mn-lt"/>
                <a:cs typeface="+mn-lt"/>
              </a:rPr>
              <a:t>debout</a:t>
            </a:r>
            <a:r>
              <a:rPr lang="en-US" sz="1600" dirty="0">
                <a:ea typeface="+mn-lt"/>
                <a:cs typeface="+mn-lt"/>
              </a:rPr>
              <a:t>). </a:t>
            </a:r>
          </a:p>
          <a:p>
            <a:r>
              <a:rPr lang="en-US" sz="1600" dirty="0">
                <a:ea typeface="+mn-lt"/>
                <a:cs typeface="+mn-lt"/>
              </a:rPr>
              <a:t>Articulation </a:t>
            </a:r>
            <a:r>
              <a:rPr lang="en-US" sz="1600" dirty="0" err="1">
                <a:ea typeface="+mn-lt"/>
                <a:cs typeface="+mn-lt"/>
              </a:rPr>
              <a:t>peut</a:t>
            </a:r>
            <a:r>
              <a:rPr lang="en-US" sz="1600" dirty="0">
                <a:ea typeface="+mn-lt"/>
                <a:cs typeface="+mn-lt"/>
              </a:rPr>
              <a:t> se </a:t>
            </a:r>
            <a:r>
              <a:rPr lang="en-US" sz="1600" dirty="0" err="1">
                <a:ea typeface="+mn-lt"/>
                <a:cs typeface="+mn-lt"/>
              </a:rPr>
              <a:t>raidir</a:t>
            </a:r>
            <a:r>
              <a:rPr lang="en-US" sz="1600" dirty="0">
                <a:ea typeface="+mn-lt"/>
                <a:cs typeface="+mn-lt"/>
              </a:rPr>
              <a:t> après le </a:t>
            </a:r>
            <a:r>
              <a:rPr lang="en-US" sz="1600" dirty="0" err="1">
                <a:ea typeface="+mn-lt"/>
                <a:cs typeface="+mn-lt"/>
              </a:rPr>
              <a:t>sommeil</a:t>
            </a:r>
            <a:r>
              <a:rPr lang="en-US" sz="1600" dirty="0">
                <a:ea typeface="+mn-lt"/>
                <a:cs typeface="+mn-lt"/>
              </a:rPr>
              <a:t> nocturne </a:t>
            </a:r>
            <a:r>
              <a:rPr lang="en-US" sz="1600" dirty="0" err="1">
                <a:ea typeface="+mn-lt"/>
                <a:cs typeface="+mn-lt"/>
              </a:rPr>
              <a:t>ou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une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période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d’inactivité</a:t>
            </a:r>
            <a:r>
              <a:rPr lang="en-US" sz="1600" dirty="0">
                <a:ea typeface="+mn-lt"/>
                <a:cs typeface="+mn-lt"/>
              </a:rPr>
              <a:t>, pendant 30 minutes</a:t>
            </a:r>
          </a:p>
          <a:p>
            <a:r>
              <a:rPr lang="en-US" sz="1600" dirty="0">
                <a:ea typeface="+mn-lt"/>
                <a:cs typeface="+mn-lt"/>
              </a:rPr>
              <a:t>Perte de </a:t>
            </a:r>
            <a:r>
              <a:rPr lang="en-US" sz="1600" dirty="0" err="1">
                <a:ea typeface="+mn-lt"/>
                <a:cs typeface="+mn-lt"/>
              </a:rPr>
              <a:t>mobilité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parfois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totale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r>
              <a:rPr lang="en-US" sz="1600" dirty="0">
                <a:ea typeface="+mn-lt"/>
                <a:cs typeface="+mn-lt"/>
              </a:rPr>
              <a:t>Augmentation du volume de </a:t>
            </a:r>
            <a:r>
              <a:rPr lang="en-US" sz="1600" dirty="0" err="1">
                <a:ea typeface="+mn-lt"/>
                <a:cs typeface="+mn-lt"/>
              </a:rPr>
              <a:t>l'articulation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marL="457200" lvl="1" indent="0">
              <a:buNone/>
            </a:pPr>
            <a:r>
              <a:rPr lang="en-US" sz="1600" dirty="0">
                <a:ea typeface="+mn-lt"/>
                <a:cs typeface="+mn-lt"/>
              </a:rPr>
              <a:t>à cause de la </a:t>
            </a:r>
            <a:r>
              <a:rPr lang="en-US" sz="1600" dirty="0" err="1">
                <a:ea typeface="+mn-lt"/>
                <a:cs typeface="+mn-lt"/>
              </a:rPr>
              <a:t>néoformation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d’os</a:t>
            </a:r>
            <a:r>
              <a:rPr lang="en-US" sz="1600" dirty="0">
                <a:ea typeface="+mn-lt"/>
                <a:cs typeface="+mn-lt"/>
              </a:rPr>
              <a:t> = </a:t>
            </a:r>
            <a:r>
              <a:rPr lang="en-US" sz="1600" dirty="0" err="1">
                <a:ea typeface="+mn-lt"/>
                <a:cs typeface="+mn-lt"/>
              </a:rPr>
              <a:t>extrémité</a:t>
            </a:r>
            <a:r>
              <a:rPr lang="en-US" sz="1600" dirty="0">
                <a:ea typeface="+mn-lt"/>
                <a:cs typeface="+mn-lt"/>
              </a:rPr>
              <a:t> du </a:t>
            </a:r>
            <a:r>
              <a:rPr lang="en-US" sz="1600" dirty="0" err="1">
                <a:ea typeface="+mn-lt"/>
                <a:cs typeface="+mn-lt"/>
              </a:rPr>
              <a:t>doigt</a:t>
            </a:r>
            <a:r>
              <a:rPr lang="en-US" sz="1600" dirty="0">
                <a:ea typeface="+mn-lt"/>
                <a:cs typeface="+mn-lt"/>
              </a:rPr>
              <a:t> (</a:t>
            </a:r>
            <a:r>
              <a:rPr lang="en-US" sz="1600" dirty="0" err="1">
                <a:ea typeface="+mn-lt"/>
                <a:cs typeface="+mn-lt"/>
              </a:rPr>
              <a:t>nodosités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d’Herberden</a:t>
            </a:r>
            <a:r>
              <a:rPr lang="en-US" sz="1600" dirty="0">
                <a:ea typeface="+mn-lt"/>
                <a:cs typeface="+mn-lt"/>
              </a:rPr>
              <a:t>) </a:t>
            </a:r>
            <a:r>
              <a:rPr lang="en-US" sz="1600" dirty="0" err="1">
                <a:ea typeface="+mn-lt"/>
                <a:cs typeface="+mn-lt"/>
              </a:rPr>
              <a:t>ou</a:t>
            </a:r>
            <a:r>
              <a:rPr lang="en-US" sz="1600" dirty="0">
                <a:ea typeface="+mn-lt"/>
                <a:cs typeface="+mn-lt"/>
              </a:rPr>
              <a:t> de </a:t>
            </a:r>
            <a:r>
              <a:rPr lang="en-US" sz="1600" dirty="0" err="1">
                <a:ea typeface="+mn-lt"/>
                <a:cs typeface="+mn-lt"/>
              </a:rPr>
              <a:t>celle</a:t>
            </a:r>
            <a:r>
              <a:rPr lang="en-US" sz="1600" dirty="0">
                <a:ea typeface="+mn-lt"/>
                <a:cs typeface="+mn-lt"/>
              </a:rPr>
              <a:t> du milieu du </a:t>
            </a:r>
            <a:r>
              <a:rPr lang="en-US" sz="1600" dirty="0" err="1">
                <a:ea typeface="+mn-lt"/>
                <a:cs typeface="+mn-lt"/>
              </a:rPr>
              <a:t>doigt</a:t>
            </a:r>
            <a:r>
              <a:rPr lang="en-US" sz="1600" dirty="0">
                <a:ea typeface="+mn-lt"/>
                <a:cs typeface="+mn-lt"/>
              </a:rPr>
              <a:t> (</a:t>
            </a:r>
            <a:r>
              <a:rPr lang="en-US" sz="1600" dirty="0" err="1">
                <a:ea typeface="+mn-lt"/>
                <a:cs typeface="+mn-lt"/>
              </a:rPr>
              <a:t>nodosités</a:t>
            </a:r>
            <a:r>
              <a:rPr lang="en-US" sz="1600" dirty="0">
                <a:ea typeface="+mn-lt"/>
                <a:cs typeface="+mn-lt"/>
              </a:rPr>
              <a:t> de Bouchard).</a:t>
            </a:r>
            <a:endParaRPr lang="en-US" sz="1600">
              <a:cs typeface="Calibri"/>
            </a:endParaRPr>
          </a:p>
          <a:p>
            <a:pPr marL="285750" indent="-285750"/>
            <a:r>
              <a:rPr lang="en-US" sz="1600" dirty="0" err="1">
                <a:ea typeface="+mn-lt"/>
                <a:cs typeface="+mn-lt"/>
              </a:rPr>
              <a:t>Sensibilité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articulaire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lvl="1">
              <a:buNone/>
            </a:pPr>
            <a:r>
              <a:rPr lang="en-US" sz="1600" dirty="0">
                <a:ea typeface="+mn-lt"/>
                <a:cs typeface="+mn-lt"/>
              </a:rPr>
              <a:t>Les surfaces </a:t>
            </a:r>
            <a:r>
              <a:rPr lang="en-US" sz="1600" err="1">
                <a:ea typeface="+mn-lt"/>
                <a:cs typeface="+mn-lt"/>
              </a:rPr>
              <a:t>cartilagineuses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irrégulières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frottent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grattent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ou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craquent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lors</a:t>
            </a:r>
            <a:r>
              <a:rPr lang="en-US" sz="1600" dirty="0">
                <a:ea typeface="+mn-lt"/>
                <a:cs typeface="+mn-lt"/>
              </a:rPr>
              <a:t> de la </a:t>
            </a:r>
            <a:r>
              <a:rPr lang="en-US" sz="1600" err="1">
                <a:ea typeface="+mn-lt"/>
                <a:cs typeface="+mn-lt"/>
              </a:rPr>
              <a:t>mobilisation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articulaire</a:t>
            </a:r>
            <a:r>
              <a:rPr lang="en-US" sz="1600" dirty="0">
                <a:ea typeface="+mn-lt"/>
                <a:cs typeface="+mn-lt"/>
              </a:rPr>
              <a:t> et </a:t>
            </a:r>
            <a:r>
              <a:rPr lang="en-US" sz="1600" err="1">
                <a:ea typeface="+mn-lt"/>
                <a:cs typeface="+mn-lt"/>
              </a:rPr>
              <a:t>une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sensibilité</a:t>
            </a:r>
            <a:r>
              <a:rPr lang="en-US" sz="1600" dirty="0">
                <a:ea typeface="+mn-lt"/>
                <a:cs typeface="+mn-lt"/>
              </a:rPr>
              <a:t> se </a:t>
            </a:r>
            <a:r>
              <a:rPr lang="en-US" sz="1600" err="1">
                <a:ea typeface="+mn-lt"/>
                <a:cs typeface="+mn-lt"/>
              </a:rPr>
              <a:t>développe</a:t>
            </a:r>
            <a:r>
              <a:rPr lang="en-US" sz="1600" dirty="0">
                <a:ea typeface="+mn-lt"/>
                <a:cs typeface="+mn-lt"/>
              </a:rPr>
              <a:t>.</a:t>
            </a:r>
            <a:endParaRPr lang="en-US" sz="1600" dirty="0">
              <a:cs typeface="Calibri"/>
            </a:endParaRPr>
          </a:p>
          <a:p>
            <a:pPr>
              <a:buNone/>
            </a:pPr>
            <a:endParaRPr lang="en-US" sz="1800" dirty="0">
              <a:ea typeface="+mn-lt"/>
              <a:cs typeface="+mn-lt"/>
            </a:endParaRPr>
          </a:p>
        </p:txBody>
      </p:sp>
      <p:pic>
        <p:nvPicPr>
          <p:cNvPr id="5" name="Picture 5" descr="A picture containing computer, hand, lap&#10;&#10;Description automatically generated">
            <a:extLst>
              <a:ext uri="{FF2B5EF4-FFF2-40B4-BE49-F238E27FC236}">
                <a16:creationId xmlns:a16="http://schemas.microsoft.com/office/drawing/2014/main" id="{7ABA32FA-F251-A6B9-CDCC-1B5DE3DA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513748"/>
            <a:ext cx="4014216" cy="30608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4009EE-E00B-1A13-4121-0AEFC5B7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844" y="4079193"/>
            <a:ext cx="3309919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cs typeface="Calibri Light"/>
              </a:rPr>
              <a:t>Arthrose - Diagnostic</a:t>
            </a:r>
            <a:endParaRPr lang="en-US" sz="54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B1AF89-683F-F3DD-CA54-583B37CE0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634545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848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Arthrose - Traitement</a:t>
            </a:r>
            <a:endParaRPr lang="en-US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13" y="2802504"/>
            <a:ext cx="5512740" cy="34107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Mesures</a:t>
            </a:r>
            <a:r>
              <a:rPr lang="en-US" sz="2000" dirty="0">
                <a:ea typeface="+mn-lt"/>
                <a:cs typeface="+mn-lt"/>
              </a:rPr>
              <a:t> physiques, </a:t>
            </a:r>
            <a:r>
              <a:rPr lang="en-US" sz="2000" dirty="0" err="1">
                <a:ea typeface="+mn-lt"/>
                <a:cs typeface="+mn-lt"/>
              </a:rPr>
              <a:t>notamment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kinésithérapie</a:t>
            </a:r>
            <a:r>
              <a:rPr lang="en-US" sz="2000" dirty="0">
                <a:ea typeface="+mn-lt"/>
                <a:cs typeface="+mn-lt"/>
              </a:rPr>
              <a:t> et </a:t>
            </a:r>
            <a:r>
              <a:rPr lang="en-US" sz="2000" dirty="0" err="1">
                <a:ea typeface="+mn-lt"/>
                <a:cs typeface="+mn-lt"/>
              </a:rPr>
              <a:t>ergothérapie</a:t>
            </a:r>
            <a:r>
              <a:rPr lang="en-US" sz="2000" dirty="0">
                <a:ea typeface="+mn-lt"/>
                <a:cs typeface="+mn-lt"/>
              </a:rPr>
              <a:t> : </a:t>
            </a:r>
            <a:r>
              <a:rPr lang="en-US" sz="2000" dirty="0" err="1">
                <a:ea typeface="+mn-lt"/>
                <a:cs typeface="+mn-lt"/>
              </a:rPr>
              <a:t>souplesse</a:t>
            </a:r>
            <a:endParaRPr lang="en-US" sz="20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Médicaments</a:t>
            </a:r>
            <a:r>
              <a:rPr lang="en-US" sz="2000" dirty="0">
                <a:ea typeface="+mn-lt"/>
                <a:cs typeface="+mn-lt"/>
              </a:rPr>
              <a:t> : anti-</a:t>
            </a:r>
            <a:r>
              <a:rPr lang="en-US" sz="2000" dirty="0" err="1">
                <a:ea typeface="+mn-lt"/>
                <a:cs typeface="+mn-lt"/>
              </a:rPr>
              <a:t>douleurs</a:t>
            </a:r>
            <a:r>
              <a:rPr lang="en-US" sz="2000" dirty="0">
                <a:ea typeface="+mn-lt"/>
                <a:cs typeface="+mn-lt"/>
              </a:rPr>
              <a:t> anti-</a:t>
            </a:r>
            <a:r>
              <a:rPr lang="en-US" sz="2000" dirty="0" err="1">
                <a:ea typeface="+mn-lt"/>
                <a:cs typeface="+mn-lt"/>
              </a:rPr>
              <a:t>inflammatoire</a:t>
            </a:r>
            <a:endParaRPr lang="en-US" sz="2000" dirty="0" err="1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Chirurgie</a:t>
            </a:r>
            <a:r>
              <a:rPr lang="en-US" sz="2000" dirty="0">
                <a:ea typeface="+mn-lt"/>
                <a:cs typeface="+mn-lt"/>
              </a:rPr>
              <a:t> : </a:t>
            </a:r>
            <a:r>
              <a:rPr lang="en-US" sz="2000" dirty="0" err="1">
                <a:ea typeface="+mn-lt"/>
                <a:cs typeface="+mn-lt"/>
              </a:rPr>
              <a:t>prothèses</a:t>
            </a:r>
            <a:endParaRPr lang="en-US" sz="2000" dirty="0" err="1">
              <a:cs typeface="Calibri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Font typeface="Arial"/>
              <a:buNone/>
            </a:pPr>
            <a:r>
              <a:rPr lang="en-US" sz="2000" dirty="0" err="1">
                <a:ea typeface="+mn-lt"/>
                <a:cs typeface="+mn-lt"/>
              </a:rPr>
              <a:t>Principaux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objectifs</a:t>
            </a:r>
            <a:r>
              <a:rPr lang="en-US" sz="2000" dirty="0">
                <a:ea typeface="+mn-lt"/>
                <a:cs typeface="+mn-lt"/>
              </a:rPr>
              <a:t> du </a:t>
            </a:r>
            <a:r>
              <a:rPr lang="en-US" sz="2000" dirty="0" err="1">
                <a:ea typeface="+mn-lt"/>
                <a:cs typeface="+mn-lt"/>
              </a:rPr>
              <a:t>traitement</a:t>
            </a:r>
            <a:r>
              <a:rPr lang="en-US" sz="2000" dirty="0">
                <a:ea typeface="+mn-lt"/>
                <a:cs typeface="+mn-lt"/>
              </a:rPr>
              <a:t> de </a:t>
            </a:r>
            <a:r>
              <a:rPr lang="en-US" sz="2000" dirty="0" err="1">
                <a:ea typeface="+mn-lt"/>
                <a:cs typeface="+mn-lt"/>
              </a:rPr>
              <a:t>l’arthrose</a:t>
            </a:r>
            <a:endParaRPr lang="en-US" sz="20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Soulager</a:t>
            </a:r>
            <a:r>
              <a:rPr lang="en-US" sz="2000" dirty="0">
                <a:ea typeface="+mn-lt"/>
                <a:cs typeface="+mn-lt"/>
              </a:rPr>
              <a:t> la </a:t>
            </a:r>
            <a:r>
              <a:rPr lang="en-US" sz="2000" dirty="0" err="1">
                <a:ea typeface="+mn-lt"/>
                <a:cs typeface="+mn-lt"/>
              </a:rPr>
              <a:t>douleur</a:t>
            </a:r>
            <a:endParaRPr lang="en-US" sz="2000" dirty="0" err="1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Préserver</a:t>
            </a:r>
            <a:r>
              <a:rPr lang="en-US" sz="2000" dirty="0">
                <a:ea typeface="+mn-lt"/>
                <a:cs typeface="+mn-lt"/>
              </a:rPr>
              <a:t> la </a:t>
            </a:r>
            <a:r>
              <a:rPr lang="en-US" sz="2000" dirty="0" err="1">
                <a:ea typeface="+mn-lt"/>
                <a:cs typeface="+mn-lt"/>
              </a:rPr>
              <a:t>souplesse</a:t>
            </a:r>
            <a:r>
              <a:rPr lang="en-US" sz="2000" dirty="0">
                <a:ea typeface="+mn-lt"/>
                <a:cs typeface="+mn-lt"/>
              </a:rPr>
              <a:t> des articulations</a:t>
            </a:r>
            <a:endParaRPr lang="en-US" sz="2000" dirty="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Optimiser</a:t>
            </a:r>
            <a:r>
              <a:rPr lang="en-US" sz="2000" dirty="0">
                <a:ea typeface="+mn-lt"/>
                <a:cs typeface="+mn-lt"/>
              </a:rPr>
              <a:t> le </a:t>
            </a:r>
            <a:r>
              <a:rPr lang="en-US" sz="2000" dirty="0" err="1">
                <a:ea typeface="+mn-lt"/>
                <a:cs typeface="+mn-lt"/>
              </a:rPr>
              <a:t>fonctionnement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articulaire</a:t>
            </a:r>
            <a:r>
              <a:rPr lang="en-US" sz="2000" dirty="0">
                <a:ea typeface="+mn-lt"/>
                <a:cs typeface="+mn-lt"/>
              </a:rPr>
              <a:t> et global</a:t>
            </a:r>
            <a:endParaRPr lang="en-US" sz="2000">
              <a:cs typeface="Calibri"/>
            </a:endParaRPr>
          </a:p>
          <a:p>
            <a:pPr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377D032-9D22-C435-B99E-FDBDF17A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77" y="1832516"/>
            <a:ext cx="5784239" cy="26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Arthrite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Pathologies fréquentes  </a:t>
            </a:r>
          </a:p>
          <a:p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Plusieurs formes :  sujets d’âge moyen : 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▪ polyarthrite rhumatoïde 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▪ spondylarthropathies  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Sujet âgé : ▪ Pseudo-Polyarthrite Rhizomélique  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Enfants : ▪ arthrite juvénile idiopathique, maladie de Still  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Rhumatismes inflammatoires intermittents : arthropathies microcristallines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65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Introduction</a:t>
            </a:r>
            <a:endParaRPr lang="en-US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ea typeface="+mn-lt"/>
                <a:cs typeface="+mn-lt"/>
              </a:rPr>
              <a:t>Rhumatologie : étude des pathologies de l’appareil locomoteur (rhumatismes) </a:t>
            </a:r>
          </a:p>
          <a:p>
            <a:endParaRPr lang="en-US" sz="19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900">
                <a:ea typeface="+mn-lt"/>
                <a:cs typeface="+mn-lt"/>
              </a:rPr>
              <a:t>-&gt; Maladies des </a:t>
            </a:r>
            <a:r>
              <a:rPr lang="en-US" sz="1900" b="1">
                <a:ea typeface="+mn-lt"/>
                <a:cs typeface="+mn-lt"/>
              </a:rPr>
              <a:t>os/articulations</a:t>
            </a:r>
            <a:r>
              <a:rPr lang="en-US" sz="1900">
                <a:ea typeface="+mn-lt"/>
                <a:cs typeface="+mn-lt"/>
              </a:rPr>
              <a:t>/muscles/tendons/ligaments</a:t>
            </a:r>
          </a:p>
          <a:p>
            <a:pPr marL="0" indent="0">
              <a:buNone/>
            </a:pPr>
            <a:endParaRPr lang="en-US" sz="1900">
              <a:cs typeface="Calibri"/>
            </a:endParaRPr>
          </a:p>
          <a:p>
            <a:r>
              <a:rPr lang="en-US" sz="1900">
                <a:ea typeface="+mn-lt"/>
                <a:cs typeface="+mn-lt"/>
              </a:rPr>
              <a:t>Consultation résulte la plupart du temps d’une douleur</a:t>
            </a:r>
          </a:p>
        </p:txBody>
      </p:sp>
      <p:pic>
        <p:nvPicPr>
          <p:cNvPr id="23" name="Picture 4" descr="La figure radiologique d’un squelette">
            <a:extLst>
              <a:ext uri="{FF2B5EF4-FFF2-40B4-BE49-F238E27FC236}">
                <a16:creationId xmlns:a16="http://schemas.microsoft.com/office/drawing/2014/main" id="{EC76A935-B296-A364-602E-7A3E251F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38" r="4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7268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000">
                <a:cs typeface="Calibri Light"/>
              </a:rPr>
              <a:t>Arthrite rheumatoide - Définition</a:t>
            </a:r>
            <a:endParaRPr lang="en-US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La polyarthrite rhumatoïde est une arthrite inflammatoire dans laquelle les articulations, généralement des mains et des pieds, développent une inflammation, donnant lieu à un gonflement, une douleur et, souvent, la destruction des articulations.</a:t>
            </a:r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952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>
                <a:cs typeface="Calibri Light"/>
              </a:rPr>
              <a:t>Arthrite rheumatoide - épidémiologie</a:t>
            </a:r>
            <a:endParaRPr lang="en-US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3E4007-44B7-63C2-1A16-B066CCDF9B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60506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24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>
                <a:cs typeface="Calibri Light"/>
              </a:rPr>
              <a:t>Arthrite rheumatoide - Etiologie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167015-F5D8-EBF8-DC20-9B6C5CCAA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5414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78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 rheumatoide - Sémiologie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70000"/>
              </a:lnSpc>
            </a:pPr>
            <a:r>
              <a:rPr lang="en-US" sz="2200" dirty="0">
                <a:ea typeface="+mn-lt"/>
                <a:cs typeface="+mn-lt"/>
              </a:rPr>
              <a:t>Début : </a:t>
            </a:r>
            <a:r>
              <a:rPr lang="en-US" sz="2200" dirty="0" err="1">
                <a:ea typeface="+mn-lt"/>
                <a:cs typeface="+mn-lt"/>
              </a:rPr>
              <a:t>symptômes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légers</a:t>
            </a:r>
            <a:r>
              <a:rPr lang="en-US" sz="2200" dirty="0">
                <a:ea typeface="+mn-lt"/>
                <a:cs typeface="+mn-lt"/>
              </a:rPr>
              <a:t> sous </a:t>
            </a:r>
            <a:r>
              <a:rPr lang="en-US" sz="2200" dirty="0" err="1">
                <a:ea typeface="+mn-lt"/>
                <a:cs typeface="+mn-lt"/>
              </a:rPr>
              <a:t>forme</a:t>
            </a:r>
            <a:r>
              <a:rPr lang="en-US" sz="2200" dirty="0">
                <a:ea typeface="+mn-lt"/>
                <a:cs typeface="+mn-lt"/>
              </a:rPr>
              <a:t> de </a:t>
            </a:r>
            <a:r>
              <a:rPr lang="en-US" sz="2200" dirty="0" err="1">
                <a:ea typeface="+mn-lt"/>
                <a:cs typeface="+mn-lt"/>
              </a:rPr>
              <a:t>poussées</a:t>
            </a:r>
            <a:r>
              <a:rPr lang="en-US" sz="2200" dirty="0">
                <a:ea typeface="+mn-lt"/>
                <a:cs typeface="+mn-lt"/>
              </a:rPr>
              <a:t> + </a:t>
            </a:r>
            <a:r>
              <a:rPr lang="en-US" sz="2200" dirty="0" err="1">
                <a:ea typeface="+mn-lt"/>
                <a:cs typeface="+mn-lt"/>
              </a:rPr>
              <a:t>longues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périodes</a:t>
            </a:r>
            <a:r>
              <a:rPr lang="en-US" sz="2200" dirty="0">
                <a:ea typeface="+mn-lt"/>
                <a:cs typeface="+mn-lt"/>
              </a:rPr>
              <a:t> de </a:t>
            </a:r>
            <a:r>
              <a:rPr lang="en-US" sz="2200" dirty="0" err="1">
                <a:ea typeface="+mn-lt"/>
                <a:cs typeface="+mn-lt"/>
              </a:rPr>
              <a:t>rémission</a:t>
            </a:r>
            <a:r>
              <a:rPr lang="en-US" sz="2200" dirty="0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  <a:p>
            <a:pPr marL="457200" indent="-457200">
              <a:lnSpc>
                <a:spcPct val="170000"/>
              </a:lnSpc>
            </a:pPr>
            <a:r>
              <a:rPr lang="en-US" sz="2200" dirty="0" err="1">
                <a:ea typeface="+mn-lt"/>
                <a:cs typeface="+mn-lt"/>
              </a:rPr>
              <a:t>Puis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maladie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sévère</a:t>
            </a:r>
            <a:r>
              <a:rPr lang="en-US" sz="2200" dirty="0">
                <a:ea typeface="+mn-lt"/>
                <a:cs typeface="+mn-lt"/>
              </a:rPr>
              <a:t> : à progression </a:t>
            </a:r>
            <a:r>
              <a:rPr lang="en-US" sz="2200" dirty="0" err="1">
                <a:ea typeface="+mn-lt"/>
                <a:cs typeface="+mn-lt"/>
              </a:rPr>
              <a:t>constante</a:t>
            </a:r>
            <a:r>
              <a:rPr lang="en-US" sz="2200" dirty="0">
                <a:ea typeface="+mn-lt"/>
                <a:cs typeface="+mn-lt"/>
              </a:rPr>
              <a:t> (</a:t>
            </a:r>
            <a:r>
              <a:rPr lang="en-US" sz="2200" dirty="0" err="1">
                <a:ea typeface="+mn-lt"/>
                <a:cs typeface="+mn-lt"/>
              </a:rPr>
              <a:t>lente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ou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rapide</a:t>
            </a:r>
            <a:r>
              <a:rPr lang="en-US" sz="2200" dirty="0">
                <a:ea typeface="+mn-lt"/>
                <a:cs typeface="+mn-lt"/>
              </a:rPr>
              <a:t>)</a:t>
            </a:r>
          </a:p>
          <a:p>
            <a:pPr marL="457200" indent="-457200">
              <a:lnSpc>
                <a:spcPct val="170000"/>
              </a:lnSpc>
            </a:pPr>
            <a:r>
              <a:rPr lang="en-US" sz="2200" dirty="0">
                <a:ea typeface="+mn-lt"/>
                <a:cs typeface="+mn-lt"/>
              </a:rPr>
              <a:t> Inflammation </a:t>
            </a:r>
            <a:r>
              <a:rPr lang="en-US" sz="2200" dirty="0" err="1">
                <a:ea typeface="+mn-lt"/>
                <a:cs typeface="+mn-lt"/>
              </a:rPr>
              <a:t>symétrique</a:t>
            </a:r>
            <a:r>
              <a:rPr lang="en-US" sz="2200" dirty="0">
                <a:ea typeface="+mn-lt"/>
                <a:cs typeface="+mn-lt"/>
              </a:rPr>
              <a:t> et </a:t>
            </a:r>
            <a:r>
              <a:rPr lang="en-US" sz="2200" dirty="0" err="1">
                <a:ea typeface="+mn-lt"/>
                <a:cs typeface="+mn-lt"/>
              </a:rPr>
              <a:t>touche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uniformément</a:t>
            </a:r>
            <a:r>
              <a:rPr lang="en-US" sz="2200" dirty="0">
                <a:ea typeface="+mn-lt"/>
                <a:cs typeface="+mn-lt"/>
              </a:rPr>
              <a:t> les deux </a:t>
            </a:r>
            <a:r>
              <a:rPr lang="en-US" sz="2200" dirty="0" err="1">
                <a:ea typeface="+mn-lt"/>
                <a:cs typeface="+mn-lt"/>
              </a:rPr>
              <a:t>côtés</a:t>
            </a:r>
            <a:r>
              <a:rPr lang="en-US" sz="2200" dirty="0">
                <a:ea typeface="+mn-lt"/>
                <a:cs typeface="+mn-lt"/>
              </a:rPr>
              <a:t> du corps. </a:t>
            </a:r>
          </a:p>
          <a:p>
            <a:pPr marL="457200" indent="-457200">
              <a:lnSpc>
                <a:spcPct val="170000"/>
              </a:lnSpc>
            </a:pPr>
            <a:r>
              <a:rPr lang="en-US" sz="2200" dirty="0" err="1">
                <a:ea typeface="+mn-lt"/>
                <a:cs typeface="+mn-lt"/>
              </a:rPr>
              <a:t>Peut</a:t>
            </a:r>
            <a:r>
              <a:rPr lang="en-US" sz="2200" dirty="0">
                <a:ea typeface="+mn-lt"/>
                <a:cs typeface="+mn-lt"/>
              </a:rPr>
              <a:t> toucher </a:t>
            </a:r>
            <a:r>
              <a:rPr lang="en-US" sz="2200" dirty="0" err="1">
                <a:ea typeface="+mn-lt"/>
                <a:cs typeface="+mn-lt"/>
              </a:rPr>
              <a:t>n’importe</a:t>
            </a:r>
            <a:r>
              <a:rPr lang="en-US" sz="2200" dirty="0">
                <a:ea typeface="+mn-lt"/>
                <a:cs typeface="+mn-lt"/>
              </a:rPr>
              <a:t> quelle articulation</a:t>
            </a:r>
          </a:p>
          <a:p>
            <a:pPr marL="914400" lvl="1" indent="-457200">
              <a:lnSpc>
                <a:spcPct val="170000"/>
              </a:lnSpc>
            </a:pPr>
            <a:r>
              <a:rPr lang="en-US" sz="1800" dirty="0">
                <a:ea typeface="+mn-lt"/>
                <a:cs typeface="+mn-lt"/>
              </a:rPr>
              <a:t>les premières inflammations </a:t>
            </a:r>
            <a:r>
              <a:rPr lang="en-US" sz="1800" dirty="0" err="1">
                <a:ea typeface="+mn-lt"/>
                <a:cs typeface="+mn-lt"/>
              </a:rPr>
              <a:t>touchent</a:t>
            </a:r>
            <a:r>
              <a:rPr lang="en-US" sz="1800" dirty="0">
                <a:ea typeface="+mn-lt"/>
                <a:cs typeface="+mn-lt"/>
              </a:rPr>
              <a:t> les petites articulations :</a:t>
            </a:r>
            <a:endParaRPr lang="en-US" sz="1800">
              <a:cs typeface="Calibri" panose="020F0502020204030204"/>
            </a:endParaRPr>
          </a:p>
          <a:p>
            <a:pPr marL="1371600" lvl="2">
              <a:lnSpc>
                <a:spcPct val="170000"/>
              </a:lnSpc>
            </a:pPr>
            <a:r>
              <a:rPr lang="en-US" sz="1800" dirty="0">
                <a:ea typeface="+mn-lt"/>
                <a:cs typeface="+mn-lt"/>
              </a:rPr>
              <a:t>Mains, </a:t>
            </a:r>
            <a:r>
              <a:rPr lang="en-US" sz="1800" err="1">
                <a:ea typeface="+mn-lt"/>
                <a:cs typeface="+mn-lt"/>
              </a:rPr>
              <a:t>Poignets</a:t>
            </a:r>
            <a:r>
              <a:rPr lang="en-US" sz="1800" dirty="0">
                <a:ea typeface="+mn-lt"/>
                <a:cs typeface="+mn-lt"/>
              </a:rPr>
              <a:t>, </a:t>
            </a:r>
            <a:r>
              <a:rPr lang="en-US" sz="1800" err="1">
                <a:ea typeface="+mn-lt"/>
                <a:cs typeface="+mn-lt"/>
              </a:rPr>
              <a:t>Doigts,Pieds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Orteils</a:t>
            </a:r>
            <a:endParaRPr lang="en-US" sz="1800">
              <a:ea typeface="+mn-lt"/>
              <a:cs typeface="+mn-lt"/>
            </a:endParaRPr>
          </a:p>
          <a:p>
            <a:pPr marL="914400" lvl="1" indent="-457200">
              <a:lnSpc>
                <a:spcPct val="170000"/>
              </a:lnSpc>
            </a:pPr>
            <a:r>
              <a:rPr lang="en-US" sz="1800" err="1">
                <a:ea typeface="+mn-lt"/>
                <a:cs typeface="+mn-lt"/>
              </a:rPr>
              <a:t>Puis</a:t>
            </a:r>
            <a:r>
              <a:rPr lang="en-US" sz="1800" dirty="0">
                <a:ea typeface="+mn-lt"/>
                <a:cs typeface="+mn-lt"/>
              </a:rPr>
              <a:t> les </a:t>
            </a:r>
            <a:r>
              <a:rPr lang="en-US" sz="1800" err="1">
                <a:ea typeface="+mn-lt"/>
                <a:cs typeface="+mn-lt"/>
              </a:rPr>
              <a:t>autres</a:t>
            </a:r>
            <a:r>
              <a:rPr lang="en-US" sz="1800" dirty="0">
                <a:ea typeface="+mn-lt"/>
                <a:cs typeface="+mn-lt"/>
              </a:rPr>
              <a:t> articulations </a:t>
            </a:r>
            <a:r>
              <a:rPr lang="en-US" sz="1800" err="1">
                <a:ea typeface="+mn-lt"/>
                <a:cs typeface="+mn-lt"/>
              </a:rPr>
              <a:t>couramment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affectées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incluent</a:t>
            </a:r>
            <a:r>
              <a:rPr lang="en-US" sz="1800" dirty="0">
                <a:ea typeface="+mn-lt"/>
                <a:cs typeface="+mn-lt"/>
              </a:rPr>
              <a:t> :</a:t>
            </a:r>
          </a:p>
          <a:p>
            <a:pPr marL="1371600" lvl="2">
              <a:lnSpc>
                <a:spcPct val="170000"/>
              </a:lnSpc>
            </a:pPr>
            <a:r>
              <a:rPr lang="en-US" sz="1800" err="1">
                <a:ea typeface="+mn-lt"/>
                <a:cs typeface="+mn-lt"/>
              </a:rPr>
              <a:t>Genoux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Épaules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Coudes</a:t>
            </a:r>
            <a:r>
              <a:rPr lang="en-US" sz="1800" dirty="0">
                <a:ea typeface="+mn-lt"/>
                <a:cs typeface="+mn-lt"/>
              </a:rPr>
              <a:t>, Cheville, </a:t>
            </a:r>
            <a:r>
              <a:rPr lang="en-US" sz="1800" err="1">
                <a:ea typeface="+mn-lt"/>
                <a:cs typeface="+mn-lt"/>
              </a:rPr>
              <a:t>Hanches</a:t>
            </a:r>
            <a:endParaRPr lang="en-US" sz="18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6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en-US" sz="3400">
                <a:cs typeface="Calibri Light"/>
              </a:rPr>
              <a:t>Arthrite rheumatoide - Sémiologie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9" y="2706624"/>
            <a:ext cx="4098951" cy="33863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sz="2000">
              <a:cs typeface="Calibri"/>
            </a:endParaRPr>
          </a:p>
          <a:p>
            <a:pPr marL="457200" indent="-457200"/>
            <a:r>
              <a:rPr lang="en-US" sz="2000" dirty="0">
                <a:cs typeface="Calibri"/>
              </a:rPr>
              <a:t>Articulations </a:t>
            </a:r>
            <a:r>
              <a:rPr lang="en-US" sz="2000" dirty="0" err="1">
                <a:cs typeface="Calibri"/>
              </a:rPr>
              <a:t>sensibles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chaudes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élargies</a:t>
            </a:r>
          </a:p>
          <a:p>
            <a:pPr marL="457200" indent="-457200"/>
            <a:r>
              <a:rPr lang="en-US" sz="2000" dirty="0" err="1">
                <a:cs typeface="Calibri"/>
              </a:rPr>
              <a:t>Déformation</a:t>
            </a:r>
            <a:r>
              <a:rPr lang="en-US" sz="2000" dirty="0">
                <a:cs typeface="Calibri"/>
              </a:rPr>
              <a:t> des articulations et </a:t>
            </a:r>
            <a:r>
              <a:rPr lang="en-US" sz="2000" dirty="0" err="1">
                <a:cs typeface="Calibri"/>
              </a:rPr>
              <a:t>figées</a:t>
            </a:r>
            <a:r>
              <a:rPr lang="en-US" sz="2000" dirty="0">
                <a:cs typeface="Calibri"/>
              </a:rPr>
              <a:t> dans </a:t>
            </a:r>
            <a:r>
              <a:rPr lang="en-US" sz="2000" dirty="0" err="1">
                <a:cs typeface="Calibri"/>
              </a:rPr>
              <a:t>une</a:t>
            </a:r>
            <a:r>
              <a:rPr lang="en-US" sz="2000" dirty="0">
                <a:cs typeface="Calibri"/>
              </a:rPr>
              <a:t> position</a:t>
            </a:r>
          </a:p>
          <a:p>
            <a:pPr marL="457200" indent="-457200"/>
            <a:r>
              <a:rPr lang="en-US" sz="2000" dirty="0">
                <a:ea typeface="+mn-lt"/>
                <a:cs typeface="+mn-lt"/>
              </a:rPr>
              <a:t>Les </a:t>
            </a:r>
            <a:r>
              <a:rPr lang="en-US" sz="2000" dirty="0" err="1">
                <a:ea typeface="+mn-lt"/>
                <a:cs typeface="+mn-lt"/>
              </a:rPr>
              <a:t>kystes</a:t>
            </a:r>
            <a:r>
              <a:rPr lang="en-US" sz="2000" dirty="0">
                <a:ea typeface="+mn-lt"/>
                <a:cs typeface="+mn-lt"/>
              </a:rPr>
              <a:t>, nodules </a:t>
            </a:r>
            <a:r>
              <a:rPr lang="en-US" sz="2000" dirty="0" err="1">
                <a:ea typeface="+mn-lt"/>
                <a:cs typeface="+mn-lt"/>
              </a:rPr>
              <a:t>rhumatoïdes</a:t>
            </a:r>
            <a:r>
              <a:rPr lang="en-US" sz="2000" dirty="0">
                <a:ea typeface="+mn-lt"/>
                <a:cs typeface="+mn-lt"/>
              </a:rPr>
              <a:t> :  </a:t>
            </a:r>
          </a:p>
          <a:p>
            <a:pPr marL="914400" lvl="1" indent="0"/>
            <a:r>
              <a:rPr lang="en-US" sz="1600" dirty="0" err="1">
                <a:ea typeface="+mn-lt"/>
                <a:cs typeface="+mn-lt"/>
              </a:rPr>
              <a:t>Près</a:t>
            </a:r>
            <a:r>
              <a:rPr lang="en-US" sz="1600" dirty="0">
                <a:ea typeface="+mn-lt"/>
                <a:cs typeface="+mn-lt"/>
              </a:rPr>
              <a:t> de 30 % des patients</a:t>
            </a:r>
          </a:p>
          <a:p>
            <a:pPr marL="914400" lvl="1" indent="0"/>
            <a:r>
              <a:rPr lang="en-US" sz="1600" dirty="0">
                <a:ea typeface="+mn-lt"/>
                <a:cs typeface="+mn-lt"/>
              </a:rPr>
              <a:t>En </a:t>
            </a:r>
            <a:r>
              <a:rPr lang="en-US" sz="1600" dirty="0" err="1">
                <a:ea typeface="+mn-lt"/>
                <a:cs typeface="+mn-lt"/>
              </a:rPr>
              <a:t>général</a:t>
            </a:r>
            <a:r>
              <a:rPr lang="en-US" sz="1600" dirty="0">
                <a:ea typeface="+mn-lt"/>
                <a:cs typeface="+mn-lt"/>
              </a:rPr>
              <a:t> à </a:t>
            </a:r>
            <a:r>
              <a:rPr lang="en-US" sz="1600" dirty="0" err="1">
                <a:ea typeface="+mn-lt"/>
                <a:cs typeface="+mn-lt"/>
              </a:rPr>
              <a:t>proximité</a:t>
            </a:r>
            <a:r>
              <a:rPr lang="en-US" sz="1600" dirty="0">
                <a:ea typeface="+mn-lt"/>
                <a:cs typeface="+mn-lt"/>
              </a:rPr>
              <a:t> des zones de pression (</a:t>
            </a:r>
            <a:r>
              <a:rPr lang="en-US" sz="1600" dirty="0" err="1">
                <a:ea typeface="+mn-lt"/>
                <a:cs typeface="+mn-lt"/>
              </a:rPr>
              <a:t>comme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l’arrière</a:t>
            </a:r>
            <a:r>
              <a:rPr lang="en-US" sz="1600" dirty="0">
                <a:ea typeface="+mn-lt"/>
                <a:cs typeface="+mn-lt"/>
              </a:rPr>
              <a:t> de </a:t>
            </a:r>
            <a:r>
              <a:rPr lang="en-US" sz="1600" dirty="0" err="1">
                <a:ea typeface="+mn-lt"/>
                <a:cs typeface="+mn-lt"/>
              </a:rPr>
              <a:t>l’avant</a:t>
            </a:r>
            <a:r>
              <a:rPr lang="en-US" sz="1600" dirty="0">
                <a:ea typeface="+mn-lt"/>
                <a:cs typeface="+mn-lt"/>
              </a:rPr>
              <a:t>-bras, </a:t>
            </a:r>
            <a:r>
              <a:rPr lang="en-US" sz="1600" dirty="0" err="1">
                <a:ea typeface="+mn-lt"/>
                <a:cs typeface="+mn-lt"/>
              </a:rPr>
              <a:t>près</a:t>
            </a:r>
            <a:r>
              <a:rPr lang="en-US" sz="1600" dirty="0">
                <a:ea typeface="+mn-lt"/>
                <a:cs typeface="+mn-lt"/>
              </a:rPr>
              <a:t> du </a:t>
            </a:r>
            <a:r>
              <a:rPr lang="en-US" sz="1600" dirty="0" err="1">
                <a:ea typeface="+mn-lt"/>
                <a:cs typeface="+mn-lt"/>
              </a:rPr>
              <a:t>coude</a:t>
            </a:r>
            <a:r>
              <a:rPr lang="en-US" sz="1600" dirty="0">
                <a:ea typeface="+mn-lt"/>
                <a:cs typeface="+mn-lt"/>
              </a:rPr>
              <a:t>).</a:t>
            </a:r>
            <a:endParaRPr lang="en-US" sz="1600">
              <a:cs typeface="Calibri"/>
            </a:endParaRPr>
          </a:p>
          <a:p>
            <a:pPr marL="914400" lvl="1"/>
            <a:endParaRPr lang="en-US" sz="20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9AA9D9A-B5EC-4840-CF61-F0A3AE67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0" r="-1" b="4201"/>
          <a:stretch/>
        </p:blipFill>
        <p:spPr>
          <a:xfrm>
            <a:off x="9589831" y="429856"/>
            <a:ext cx="2297520" cy="2712914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8045EB2-021E-306B-662B-8444E16CC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" r="8992"/>
          <a:stretch/>
        </p:blipFill>
        <p:spPr>
          <a:xfrm>
            <a:off x="5124569" y="4017122"/>
            <a:ext cx="3871491" cy="1873724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8AB6F7B-2C8F-D7B1-47F2-A695F91B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40" r="-1" b="21240"/>
          <a:stretch/>
        </p:blipFill>
        <p:spPr>
          <a:xfrm>
            <a:off x="9436209" y="4049356"/>
            <a:ext cx="2452939" cy="2585304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6" name="Picture 6" descr="A picture containing person, hand, feet, handwear&#10;&#10;Description automatically generated">
            <a:extLst>
              <a:ext uri="{FF2B5EF4-FFF2-40B4-BE49-F238E27FC236}">
                <a16:creationId xmlns:a16="http://schemas.microsoft.com/office/drawing/2014/main" id="{F9E587C8-B9CA-8294-FDF1-A0C350CB3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8" r="-4" b="-4"/>
          <a:stretch/>
        </p:blipFill>
        <p:spPr>
          <a:xfrm>
            <a:off x="5780108" y="679533"/>
            <a:ext cx="3422509" cy="2207275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8871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cs typeface="Calibri Light"/>
              </a:rPr>
              <a:t>Arthrite rheumatoide - Diagnostic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BC18493-195E-DCD1-8154-C2E61085DA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186764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706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Arthrite rhumatoïde  - évolution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43168C76-0100-801D-6B37-7153EA232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82328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342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ea typeface="+mj-lt"/>
                <a:cs typeface="+mj-lt"/>
              </a:rPr>
              <a:t>Arthrite rheumatoide - Traitement</a:t>
            </a:r>
          </a:p>
          <a:p>
            <a:endParaRPr lang="en-US" sz="5400"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Médicaments corticoïdes, anti-rhumatismaux (methotrexate, hydroxychloroquine)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Mesures liées au mode de vie, comme repos, régime, exercices et arrêt du tabac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Kinésithérapie et ergothérapie</a:t>
            </a:r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Parfois, chirurgie</a:t>
            </a:r>
            <a:endParaRPr lang="en-US" sz="2200"/>
          </a:p>
          <a:p>
            <a:pPr>
              <a:buFont typeface="Arial"/>
              <a:buChar char="•"/>
            </a:pPr>
            <a:endParaRPr lang="en-US" sz="2200">
              <a:cs typeface="Calibri"/>
            </a:endParaRPr>
          </a:p>
          <a:p>
            <a:pPr>
              <a:buFont typeface="Arial"/>
              <a:buChar char="•"/>
            </a:pPr>
            <a:endParaRPr lang="en-US" sz="2200"/>
          </a:p>
        </p:txBody>
      </p:sp>
      <p:pic>
        <p:nvPicPr>
          <p:cNvPr id="5" name="Picture 5" descr="A picture containing person, person, glasses, wearing&#10;&#10;Description automatically generated">
            <a:extLst>
              <a:ext uri="{FF2B5EF4-FFF2-40B4-BE49-F238E27FC236}">
                <a16:creationId xmlns:a16="http://schemas.microsoft.com/office/drawing/2014/main" id="{6B9B3BAA-E5B6-1B46-859E-EAF40135E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7" r="856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Spondylarthrite : Définition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DB6B6E-48D5-E917-6FBD-C50F4FFDD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8247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30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200">
                <a:cs typeface="Calibri Light"/>
              </a:rPr>
              <a:t>Spondylarthrite ankylosante - Définition</a:t>
            </a:r>
            <a:endParaRPr lang="en-US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>
                <a:cs typeface="Calibri" panose="020F0502020204030204"/>
              </a:rPr>
              <a:t>La</a:t>
            </a:r>
            <a:r>
              <a:rPr lang="en-US" sz="2200" b="1">
                <a:ea typeface="+mn-lt"/>
                <a:cs typeface="+mn-lt"/>
              </a:rPr>
              <a:t> spondylarthrite ankylosante est une spondylarthrite  caractérisée par l’inflammation de la </a:t>
            </a:r>
            <a:r>
              <a:rPr lang="en-US" sz="2200" b="1">
                <a:highlight>
                  <a:srgbClr val="FFFF00"/>
                </a:highlight>
                <a:ea typeface="+mn-lt"/>
                <a:cs typeface="+mn-lt"/>
              </a:rPr>
              <a:t>colonne vertébrale</a:t>
            </a:r>
            <a:r>
              <a:rPr lang="en-US" sz="2200" b="1">
                <a:ea typeface="+mn-lt"/>
                <a:cs typeface="+mn-lt"/>
              </a:rPr>
              <a:t>, des grosses articulations, des doigts et des orteils, entraînant une raideur et des douleurs.</a:t>
            </a:r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402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Introduction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Caractéristiques de la douleur  </a:t>
            </a: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Mécanique : </a:t>
            </a:r>
          </a:p>
          <a:p>
            <a:pPr lvl="1"/>
            <a:r>
              <a:rPr lang="en-US" sz="2200">
                <a:ea typeface="+mn-lt"/>
                <a:cs typeface="+mn-lt"/>
              </a:rPr>
              <a:t>A l’effort (calmée par le repos) </a:t>
            </a:r>
          </a:p>
          <a:p>
            <a:pPr lvl="1"/>
            <a:r>
              <a:rPr lang="en-US" sz="2200">
                <a:ea typeface="+mn-lt"/>
                <a:cs typeface="+mn-lt"/>
              </a:rPr>
              <a:t>Plus importante le soir  </a:t>
            </a:r>
          </a:p>
          <a:p>
            <a:pPr lvl="1"/>
            <a:endParaRPr lang="en-US" sz="2200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Inflammatoire : </a:t>
            </a:r>
          </a:p>
          <a:p>
            <a:pPr lvl="1"/>
            <a:r>
              <a:rPr lang="en-US" sz="2200">
                <a:ea typeface="+mn-lt"/>
                <a:cs typeface="+mn-lt"/>
              </a:rPr>
              <a:t>Prédominante au repos =&gt; réveils nocturnes </a:t>
            </a:r>
          </a:p>
          <a:p>
            <a:pPr lvl="1"/>
            <a:r>
              <a:rPr lang="en-US" sz="2200">
                <a:ea typeface="+mn-lt"/>
                <a:cs typeface="+mn-lt"/>
              </a:rPr>
              <a:t>Plus importante le matin, Raideur =&gt; dérouillage matinal</a:t>
            </a:r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8062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>
                <a:cs typeface="Calibri Light"/>
              </a:rPr>
              <a:t>Spondylarthrite ankylosante - épidémiologie étiologie</a:t>
            </a:r>
            <a:endParaRPr lang="en-US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2200" dirty="0">
                <a:ea typeface="+mn-lt"/>
                <a:cs typeface="+mn-lt"/>
              </a:rPr>
              <a:t>3 </a:t>
            </a:r>
            <a:r>
              <a:rPr lang="en-US" sz="2200" dirty="0" err="1">
                <a:ea typeface="+mn-lt"/>
                <a:cs typeface="+mn-lt"/>
              </a:rPr>
              <a:t>fois</a:t>
            </a:r>
            <a:r>
              <a:rPr lang="en-US" sz="2200" dirty="0">
                <a:ea typeface="+mn-lt"/>
                <a:cs typeface="+mn-lt"/>
              </a:rPr>
              <a:t> plus </a:t>
            </a:r>
            <a:r>
              <a:rPr lang="en-US" sz="2200" dirty="0" err="1">
                <a:ea typeface="+mn-lt"/>
                <a:cs typeface="+mn-lt"/>
              </a:rPr>
              <a:t>fréquente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>
                <a:highlight>
                  <a:srgbClr val="FFFF00"/>
                </a:highlight>
                <a:ea typeface="+mn-lt"/>
                <a:cs typeface="+mn-lt"/>
              </a:rPr>
              <a:t>chez </a:t>
            </a:r>
            <a:r>
              <a:rPr lang="en-US" sz="2200" dirty="0" err="1">
                <a:highlight>
                  <a:srgbClr val="FFFF00"/>
                </a:highlight>
                <a:ea typeface="+mn-lt"/>
                <a:cs typeface="+mn-lt"/>
              </a:rPr>
              <a:t>l’homme</a:t>
            </a:r>
            <a:r>
              <a:rPr lang="en-US" sz="2200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endParaRPr lang="en-US"/>
          </a:p>
          <a:p>
            <a:pPr marL="457200" indent="-457200">
              <a:lnSpc>
                <a:spcPct val="150000"/>
              </a:lnSpc>
            </a:pPr>
            <a:r>
              <a:rPr lang="en-US" sz="2200" dirty="0">
                <a:ea typeface="+mn-lt"/>
                <a:cs typeface="+mn-lt"/>
              </a:rPr>
              <a:t>Se </a:t>
            </a:r>
            <a:r>
              <a:rPr lang="en-US" sz="2200" dirty="0" err="1">
                <a:ea typeface="+mn-lt"/>
                <a:cs typeface="+mn-lt"/>
              </a:rPr>
              <a:t>développe</a:t>
            </a:r>
            <a:r>
              <a:rPr lang="en-US" sz="2200" dirty="0">
                <a:ea typeface="+mn-lt"/>
                <a:cs typeface="+mn-lt"/>
              </a:rPr>
              <a:t> surtout entre 20 et 40 ans. </a:t>
            </a:r>
          </a:p>
          <a:p>
            <a:pPr marL="457200" indent="-457200">
              <a:lnSpc>
                <a:spcPct val="150000"/>
              </a:lnSpc>
            </a:pPr>
            <a:r>
              <a:rPr lang="en-US" sz="2200" dirty="0">
                <a:ea typeface="+mn-lt"/>
                <a:cs typeface="+mn-lt"/>
              </a:rPr>
              <a:t>La cause de la </a:t>
            </a:r>
            <a:r>
              <a:rPr lang="en-US" sz="2200" dirty="0" err="1">
                <a:ea typeface="+mn-lt"/>
                <a:cs typeface="+mn-lt"/>
              </a:rPr>
              <a:t>spondylarthrite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ankylosante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est</a:t>
            </a:r>
            <a:r>
              <a:rPr lang="en-US" sz="2200" dirty="0">
                <a:ea typeface="+mn-lt"/>
                <a:cs typeface="+mn-lt"/>
              </a:rPr>
              <a:t> inconnue</a:t>
            </a:r>
          </a:p>
          <a:p>
            <a:pPr marL="457200" indent="-457200">
              <a:lnSpc>
                <a:spcPct val="150000"/>
              </a:lnSpc>
            </a:pPr>
            <a:r>
              <a:rPr lang="en-US" sz="2200" dirty="0" err="1">
                <a:ea typeface="+mn-lt"/>
                <a:cs typeface="+mn-lt"/>
              </a:rPr>
              <a:t>Prédisposition</a:t>
            </a:r>
            <a:r>
              <a:rPr lang="en-US" sz="2200" dirty="0">
                <a:ea typeface="+mn-lt"/>
                <a:cs typeface="+mn-lt"/>
              </a:rPr>
              <a:t> familial: 50 % du </a:t>
            </a:r>
            <a:r>
              <a:rPr lang="en-US" sz="2200" dirty="0" err="1">
                <a:ea typeface="+mn-lt"/>
                <a:cs typeface="+mn-lt"/>
              </a:rPr>
              <a:t>déterminisme</a:t>
            </a:r>
            <a:r>
              <a:rPr lang="en-US" sz="2200" dirty="0">
                <a:ea typeface="+mn-lt"/>
                <a:cs typeface="+mn-lt"/>
              </a:rPr>
              <a:t> (</a:t>
            </a:r>
            <a:r>
              <a:rPr lang="en-US" sz="2200" dirty="0" err="1">
                <a:ea typeface="+mn-lt"/>
                <a:cs typeface="+mn-lt"/>
              </a:rPr>
              <a:t>jumeaux</a:t>
            </a:r>
            <a:r>
              <a:rPr lang="en-US" sz="2200" dirty="0">
                <a:ea typeface="+mn-lt"/>
                <a:cs typeface="+mn-lt"/>
              </a:rPr>
              <a:t>) </a:t>
            </a:r>
          </a:p>
          <a:p>
            <a:pPr marL="914400" lvl="1">
              <a:lnSpc>
                <a:spcPct val="150000"/>
              </a:lnSpc>
            </a:pPr>
            <a:r>
              <a:rPr lang="en-US" sz="2200" dirty="0">
                <a:ea typeface="+mn-lt"/>
                <a:cs typeface="+mn-lt"/>
              </a:rPr>
              <a:t>10 à 20 </a:t>
            </a:r>
            <a:r>
              <a:rPr lang="en-US" sz="2200" dirty="0" err="1">
                <a:ea typeface="+mn-lt"/>
                <a:cs typeface="+mn-lt"/>
              </a:rPr>
              <a:t>fois</a:t>
            </a:r>
            <a:r>
              <a:rPr lang="en-US" sz="2200" dirty="0">
                <a:ea typeface="+mn-lt"/>
                <a:cs typeface="+mn-lt"/>
              </a:rPr>
              <a:t> plus </a:t>
            </a:r>
            <a:r>
              <a:rPr lang="en-US" sz="2200" dirty="0" err="1">
                <a:ea typeface="+mn-lt"/>
                <a:cs typeface="+mn-lt"/>
              </a:rPr>
              <a:t>fréquente</a:t>
            </a:r>
            <a:r>
              <a:rPr lang="en-US" sz="2200" dirty="0">
                <a:ea typeface="+mn-lt"/>
                <a:cs typeface="+mn-lt"/>
              </a:rPr>
              <a:t> chez les </a:t>
            </a:r>
            <a:r>
              <a:rPr lang="en-US" sz="2200" dirty="0" err="1">
                <a:ea typeface="+mn-lt"/>
                <a:cs typeface="+mn-lt"/>
              </a:rPr>
              <a:t>personnes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dont</a:t>
            </a:r>
            <a:r>
              <a:rPr lang="en-US" sz="2200" dirty="0">
                <a:ea typeface="+mn-lt"/>
                <a:cs typeface="+mn-lt"/>
              </a:rPr>
              <a:t> les parents </a:t>
            </a:r>
            <a:r>
              <a:rPr lang="en-US" sz="2200" dirty="0" err="1">
                <a:ea typeface="+mn-lt"/>
                <a:cs typeface="+mn-lt"/>
              </a:rPr>
              <a:t>ou</a:t>
            </a:r>
            <a:r>
              <a:rPr lang="en-US" sz="2200" dirty="0">
                <a:ea typeface="+mn-lt"/>
                <a:cs typeface="+mn-lt"/>
              </a:rPr>
              <a:t> les </a:t>
            </a:r>
            <a:r>
              <a:rPr lang="en-US" sz="2200" dirty="0" err="1">
                <a:ea typeface="+mn-lt"/>
                <a:cs typeface="+mn-lt"/>
              </a:rPr>
              <a:t>membres</a:t>
            </a:r>
            <a:r>
              <a:rPr lang="en-US" sz="2200" dirty="0">
                <a:ea typeface="+mn-lt"/>
                <a:cs typeface="+mn-lt"/>
              </a:rPr>
              <a:t> de la </a:t>
            </a:r>
            <a:r>
              <a:rPr lang="en-US" sz="2200" dirty="0" err="1">
                <a:ea typeface="+mn-lt"/>
                <a:cs typeface="+mn-lt"/>
              </a:rPr>
              <a:t>fratrie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sont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atteints</a:t>
            </a:r>
            <a:r>
              <a:rPr lang="en-US" sz="2200" dirty="0">
                <a:ea typeface="+mn-lt"/>
                <a:cs typeface="+mn-lt"/>
              </a:rPr>
              <a:t>)</a:t>
            </a:r>
          </a:p>
          <a:p>
            <a:pPr marL="914400" lvl="1">
              <a:lnSpc>
                <a:spcPct val="150000"/>
              </a:lnSpc>
            </a:pPr>
            <a:r>
              <a:rPr lang="en-US" sz="2200" dirty="0">
                <a:ea typeface="+mn-lt"/>
                <a:cs typeface="+mn-lt"/>
              </a:rPr>
              <a:t>Le </a:t>
            </a:r>
            <a:r>
              <a:rPr lang="en-US" sz="2200" dirty="0" err="1">
                <a:ea typeface="+mn-lt"/>
                <a:cs typeface="+mn-lt"/>
              </a:rPr>
              <a:t>gène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i="1" dirty="0">
                <a:ea typeface="+mn-lt"/>
                <a:cs typeface="+mn-lt"/>
              </a:rPr>
              <a:t>HLA-B27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est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présent</a:t>
            </a:r>
            <a:r>
              <a:rPr lang="en-US" sz="2200" dirty="0">
                <a:ea typeface="+mn-lt"/>
                <a:cs typeface="+mn-lt"/>
              </a:rPr>
              <a:t> chez 90 % des </a:t>
            </a:r>
            <a:r>
              <a:rPr lang="en-US" sz="2200" dirty="0" err="1">
                <a:ea typeface="+mn-lt"/>
                <a:cs typeface="+mn-lt"/>
              </a:rPr>
              <a:t>personnes</a:t>
            </a:r>
            <a:r>
              <a:rPr lang="en-US" sz="2200" dirty="0">
                <a:ea typeface="+mn-lt"/>
                <a:cs typeface="+mn-lt"/>
              </a:rPr>
              <a:t> blanches </a:t>
            </a:r>
            <a:r>
              <a:rPr lang="en-US" sz="2200" dirty="0" err="1">
                <a:ea typeface="+mn-lt"/>
                <a:cs typeface="+mn-lt"/>
              </a:rPr>
              <a:t>atteintes</a:t>
            </a:r>
            <a:r>
              <a:rPr lang="en-US" sz="2200" dirty="0">
                <a:ea typeface="+mn-lt"/>
                <a:cs typeface="+mn-lt"/>
              </a:rPr>
              <a:t> de </a:t>
            </a:r>
            <a:r>
              <a:rPr lang="en-US" sz="2200" dirty="0" err="1">
                <a:ea typeface="+mn-lt"/>
                <a:cs typeface="+mn-lt"/>
              </a:rPr>
              <a:t>spondylarthrite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ankylosante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mais</a:t>
            </a:r>
            <a:r>
              <a:rPr lang="en-US" sz="2200" dirty="0">
                <a:ea typeface="+mn-lt"/>
                <a:cs typeface="+mn-lt"/>
              </a:rPr>
              <a:t> il </a:t>
            </a:r>
            <a:r>
              <a:rPr lang="en-US" sz="2200" dirty="0" err="1">
                <a:ea typeface="+mn-lt"/>
                <a:cs typeface="+mn-lt"/>
              </a:rPr>
              <a:t>peut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être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également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présent</a:t>
            </a:r>
            <a:r>
              <a:rPr lang="en-US" sz="2200" dirty="0">
                <a:ea typeface="+mn-lt"/>
                <a:cs typeface="+mn-lt"/>
              </a:rPr>
              <a:t> chez 10 % de la population </a:t>
            </a:r>
            <a:r>
              <a:rPr lang="en-US" sz="2200" dirty="0" err="1">
                <a:ea typeface="+mn-lt"/>
                <a:cs typeface="+mn-lt"/>
              </a:rPr>
              <a:t>générale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selon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l’origine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ethnique</a:t>
            </a:r>
            <a:r>
              <a:rPr lang="en-US" sz="2200" dirty="0">
                <a:ea typeface="+mn-lt"/>
                <a:cs typeface="+mn-lt"/>
              </a:rPr>
              <a:t>.</a:t>
            </a:r>
          </a:p>
          <a:p>
            <a:pPr lvl="1" indent="0"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17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Spondylarthrite ankylosante - sémiologie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3002FC-2CC9-2927-E813-C0B2844CE2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24106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1223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000">
                <a:cs typeface="Calibri Light"/>
              </a:rPr>
              <a:t>Spondylarthrite ankylosante - diagnostic</a:t>
            </a:r>
            <a:endParaRPr lang="en-US" sz="50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A89F-90FF-A7A6-5EE6-73BEE3A1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>
                <a:ea typeface="+mn-lt"/>
                <a:cs typeface="+mn-lt"/>
              </a:rPr>
              <a:t>Critères d’imagerie (Radiographie, parfois IRM) : érosion de la colonne vertébrale, sacro-illite</a:t>
            </a:r>
            <a:endParaRPr lang="en-US" sz="1400"/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>
                <a:ea typeface="+mn-lt"/>
                <a:cs typeface="+mn-lt"/>
              </a:rPr>
              <a:t>Critères cliniques (au moins deux des caractéristiques de la liste ci-dessous) :</a:t>
            </a:r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Dactylite (gonflement de la totalité d’un doigt ou d’un orteil)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Inflammation douloureuse du talon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Antécédents familiaux de spondylarthrite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Antécédents de douleurs dorsales inflammatoires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Arthrite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Psoriasis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Maladie intestinale inflammatoire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Inflammation oculaire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Taux élevé de protéine C-réactive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1400">
                <a:ea typeface="+mn-lt"/>
                <a:cs typeface="+mn-lt"/>
              </a:rPr>
              <a:t>Soulagement de la douleur et de l’inflammation avec AINS</a:t>
            </a:r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1400">
              <a:ea typeface="+mn-lt"/>
              <a:cs typeface="+mn-lt"/>
            </a:endParaRPr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457200" indent="-457200"/>
            <a:endParaRPr lang="en-US" sz="1400">
              <a:highlight>
                <a:srgbClr val="FFFF00"/>
              </a:highlight>
              <a:ea typeface="+mn-lt"/>
              <a:cs typeface="+mn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3706E1F-5E87-CE82-2B22-1CE1AB722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8" t="739" r="722" b="1754"/>
          <a:stretch/>
        </p:blipFill>
        <p:spPr>
          <a:xfrm>
            <a:off x="7944312" y="2250284"/>
            <a:ext cx="3087103" cy="406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65FA4-09D8-ECB8-9D0C-C44EB544E79C}"/>
              </a:ext>
            </a:extLst>
          </p:cNvPr>
          <p:cNvSpPr txBox="1"/>
          <p:nvPr/>
        </p:nvSpPr>
        <p:spPr>
          <a:xfrm>
            <a:off x="300893" y="2504830"/>
            <a:ext cx="7926101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9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1B35-867D-D326-0D0C-C285ACB9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Spondylarthrite ankylosante - évolution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65FA4-09D8-ECB8-9D0C-C44EB544E79C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La plupart des personnes développent une invalidité, mais peuvent continuer à vivre une vie active normale. 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Chez certaines personnes, la maladie est plus progressive et cause une déformation importante. 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Le pronostic de la spondylarthrite ankylosante est décourageant pour les personnes qui développent une raideur extrême de la colonne vertébrale</a:t>
            </a:r>
          </a:p>
        </p:txBody>
      </p:sp>
    </p:spTree>
    <p:extLst>
      <p:ext uri="{BB962C8B-B14F-4D97-AF65-F5344CB8AC3E}">
        <p14:creationId xmlns:p14="http://schemas.microsoft.com/office/powerpoint/2010/main" val="924664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1800">
                <a:solidFill>
                  <a:srgbClr val="FFFFFF"/>
                </a:solidFill>
                <a:ea typeface="+mj-lt"/>
                <a:cs typeface="+mj-lt"/>
              </a:rPr>
              <a:t>Spondylarthrite ankylosante - Traitement</a:t>
            </a:r>
            <a:endParaRPr lang="en-US" sz="1800">
              <a:solidFill>
                <a:srgbClr val="FFFFFF"/>
              </a:solidFill>
            </a:endParaRPr>
          </a:p>
          <a:p>
            <a:endParaRPr lang="en-US" sz="180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A77D117-9268-1B16-D6BE-9D5280E9B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062297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0641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>
                <a:cs typeface="Calibri Light"/>
              </a:rPr>
              <a:t>Rhumastisme Pseuriasique - définition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EAA7-1163-C0DA-291B-AF7F0A52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Le rhumatisme psoriasique est une spondylarthrite et une forme d’inflammation articulaire, qui survient chez certaines personnes atteintes de psoriasis cutané ou des ongles.</a:t>
            </a:r>
            <a:endParaRPr lang="en-US" sz="220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7046BF-58FE-161E-5EF8-FDF35028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97476"/>
            <a:ext cx="6903720" cy="42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>
                <a:cs typeface="Calibri Light"/>
              </a:rPr>
              <a:t>Rhumastisme Pseuriasique - étiologie</a:t>
            </a:r>
            <a:endParaRPr lang="en-US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B7532-22F3-BAA0-84F0-71DAB7F52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572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27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>
                <a:cs typeface="Calibri Light"/>
              </a:rPr>
              <a:t>Rhumastisme Pseuriasique - sémiologie</a:t>
            </a:r>
            <a:endParaRPr lang="en-US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63B5D9-9A54-D5A5-3484-EFE14BDC3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1166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295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>
                <a:cs typeface="Calibri Light"/>
              </a:rPr>
              <a:t>Rhumastisme Pseuriasique - diagnostic</a:t>
            </a:r>
            <a:endParaRPr lang="en-US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4AE300-6216-F190-AC78-1B217BDF51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73108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9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>
                <a:cs typeface="Calibri Light"/>
              </a:rPr>
              <a:t>Rhumastisme Pseuriasique - évolution</a:t>
            </a:r>
            <a:endParaRPr lang="en-US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EAA7-1163-C0DA-291B-AF7F0A52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plus favorable que celui de la polyarthrite rhumatoïde, car elle </a:t>
            </a:r>
            <a:r>
              <a:rPr lang="en-US" sz="2200">
                <a:highlight>
                  <a:srgbClr val="FFFF00"/>
                </a:highlight>
                <a:ea typeface="+mn-lt"/>
                <a:cs typeface="+mn-lt"/>
              </a:rPr>
              <a:t>touche moins d’articulations</a:t>
            </a:r>
            <a:r>
              <a:rPr lang="en-US" sz="2200">
                <a:ea typeface="+mn-lt"/>
                <a:cs typeface="+mn-lt"/>
              </a:rPr>
              <a:t>. </a:t>
            </a:r>
          </a:p>
          <a:p>
            <a:endParaRPr lang="en-US" sz="2200">
              <a:ea typeface="+mn-lt"/>
              <a:cs typeface="+mn-lt"/>
            </a:endParaRPr>
          </a:p>
          <a:p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56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Introduction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0F0-1EFC-AB21-264B-54C4F5E5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La topographie de l’atteinte :  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Atteinte Axiale : rachis  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Atteinte Périphérique : articulations 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Atteinte Proximale : épaules, hanches 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Atteinte Distale : aux extrémités  </a:t>
            </a: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Monoarthrite : une articulation  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Oligo arthrite : de 2 à 4 articulations  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Polyarthrite : à partir de 5 articulations</a:t>
            </a: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088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46A5-0168-54FF-F0E8-21B14014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>
                <a:cs typeface="Calibri Light"/>
              </a:rPr>
              <a:t>Rhumastisme Pseuriasique - traitement</a:t>
            </a:r>
            <a:endParaRPr lang="en-US" sz="500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5944437-C14B-26D5-90F5-B655E9367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7825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5694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 réacionnelle - définition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>
                <a:ea typeface="+mn-lt"/>
                <a:cs typeface="+mn-lt"/>
              </a:rPr>
              <a:t>L’arthrite réactionnelle (anciennement appelée « syndrome de Reiter ») est une spondylarthrite causant une inflammation des articulations et des fixations des tendons aux articulations, souvent à l’origine d’une infection.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020260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 réacionnelle - étiologie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>
                <a:ea typeface="+mn-lt"/>
                <a:cs typeface="+mn-lt"/>
              </a:rPr>
              <a:t>Il </a:t>
            </a:r>
            <a:r>
              <a:rPr lang="en-US" sz="2200" dirty="0" err="1">
                <a:ea typeface="+mn-lt"/>
                <a:cs typeface="+mn-lt"/>
              </a:rPr>
              <a:t>existe</a:t>
            </a:r>
            <a:r>
              <a:rPr lang="en-US" sz="2200" dirty="0">
                <a:ea typeface="+mn-lt"/>
                <a:cs typeface="+mn-lt"/>
              </a:rPr>
              <a:t> deux </a:t>
            </a:r>
            <a:r>
              <a:rPr lang="en-US" sz="2200" dirty="0" err="1">
                <a:ea typeface="+mn-lt"/>
                <a:cs typeface="+mn-lt"/>
              </a:rPr>
              <a:t>formes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courantes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d’arthrite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réactionnelle</a:t>
            </a:r>
            <a:r>
              <a:rPr lang="en-US" sz="2200" dirty="0">
                <a:ea typeface="+mn-lt"/>
                <a:cs typeface="+mn-lt"/>
              </a:rPr>
              <a:t> :</a:t>
            </a:r>
            <a:endParaRPr lang="en-US" sz="2200" dirty="0"/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</a:rPr>
              <a:t>Une </a:t>
            </a:r>
            <a:r>
              <a:rPr lang="en-US" sz="2200" dirty="0" err="1">
                <a:ea typeface="+mn-lt"/>
                <a:cs typeface="+mn-lt"/>
              </a:rPr>
              <a:t>forme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intervient</a:t>
            </a:r>
            <a:r>
              <a:rPr lang="en-US" sz="2200" dirty="0">
                <a:ea typeface="+mn-lt"/>
                <a:cs typeface="+mn-lt"/>
              </a:rPr>
              <a:t> chez les </a:t>
            </a:r>
            <a:r>
              <a:rPr lang="en-US" sz="2200" dirty="0" err="1">
                <a:ea typeface="+mn-lt"/>
                <a:cs typeface="+mn-lt"/>
              </a:rPr>
              <a:t>personnes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ayant</a:t>
            </a:r>
            <a:r>
              <a:rPr lang="en-US" sz="2200" dirty="0">
                <a:ea typeface="+mn-lt"/>
                <a:cs typeface="+mn-lt"/>
              </a:rPr>
              <a:t> des infections </a:t>
            </a:r>
            <a:r>
              <a:rPr lang="en-US" sz="2200" dirty="0" err="1">
                <a:ea typeface="+mn-lt"/>
                <a:cs typeface="+mn-lt"/>
              </a:rPr>
              <a:t>sexuellement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transmissibles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comme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une</a:t>
            </a:r>
            <a:r>
              <a:rPr lang="en-US" sz="2200" dirty="0">
                <a:ea typeface="+mn-lt"/>
                <a:cs typeface="+mn-lt"/>
              </a:rPr>
              <a:t> infection à Chlamydia. </a:t>
            </a:r>
          </a:p>
          <a:p>
            <a:pPr lvl="1" indent="0">
              <a:buFont typeface="Wingdings" panose="020B0604020202020204" pitchFamily="34" charset="0"/>
              <a:buChar char="Ø"/>
            </a:pPr>
            <a:r>
              <a:rPr lang="en-US" sz="1800" dirty="0">
                <a:ea typeface="+mn-lt"/>
                <a:cs typeface="+mn-lt"/>
              </a:rPr>
              <a:t>Cette </a:t>
            </a:r>
            <a:r>
              <a:rPr lang="en-US" sz="1800" dirty="0" err="1">
                <a:ea typeface="+mn-lt"/>
                <a:cs typeface="+mn-lt"/>
              </a:rPr>
              <a:t>forme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survient</a:t>
            </a:r>
            <a:r>
              <a:rPr lang="en-US" sz="1800" dirty="0">
                <a:ea typeface="+mn-lt"/>
                <a:cs typeface="+mn-lt"/>
              </a:rPr>
              <a:t> le plus </a:t>
            </a:r>
            <a:r>
              <a:rPr lang="en-US" sz="1800" dirty="0" err="1">
                <a:ea typeface="+mn-lt"/>
                <a:cs typeface="+mn-lt"/>
              </a:rPr>
              <a:t>souvent</a:t>
            </a:r>
            <a:r>
              <a:rPr lang="en-US" sz="1800" dirty="0">
                <a:ea typeface="+mn-lt"/>
                <a:cs typeface="+mn-lt"/>
              </a:rPr>
              <a:t> chez des hommes </a:t>
            </a:r>
            <a:r>
              <a:rPr lang="en-US" sz="1800" dirty="0" err="1">
                <a:ea typeface="+mn-lt"/>
                <a:cs typeface="+mn-lt"/>
              </a:rPr>
              <a:t>âgés</a:t>
            </a:r>
            <a:r>
              <a:rPr lang="en-US" sz="1800" dirty="0">
                <a:ea typeface="+mn-lt"/>
                <a:cs typeface="+mn-lt"/>
              </a:rPr>
              <a:t> de 20 à 40 ans.</a:t>
            </a:r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r>
              <a:rPr lang="en-US" sz="2200" dirty="0" err="1">
                <a:ea typeface="+mn-lt"/>
                <a:cs typeface="+mn-lt"/>
              </a:rPr>
              <a:t>L’autre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forme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apparaît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généralement</a:t>
            </a:r>
            <a:r>
              <a:rPr lang="en-US" sz="2200" dirty="0">
                <a:ea typeface="+mn-lt"/>
                <a:cs typeface="+mn-lt"/>
              </a:rPr>
              <a:t> après </a:t>
            </a:r>
            <a:r>
              <a:rPr lang="en-US" sz="2200" dirty="0" err="1">
                <a:ea typeface="+mn-lt"/>
                <a:cs typeface="+mn-lt"/>
              </a:rPr>
              <a:t>une</a:t>
            </a:r>
            <a:r>
              <a:rPr lang="en-US" sz="2200" dirty="0">
                <a:ea typeface="+mn-lt"/>
                <a:cs typeface="+mn-lt"/>
              </a:rPr>
              <a:t> infection </a:t>
            </a:r>
            <a:r>
              <a:rPr lang="en-US" sz="2200" dirty="0" err="1">
                <a:ea typeface="+mn-lt"/>
                <a:cs typeface="+mn-lt"/>
              </a:rPr>
              <a:t>intestinale</a:t>
            </a:r>
            <a:r>
              <a:rPr lang="en-US" sz="2200" dirty="0">
                <a:ea typeface="+mn-lt"/>
                <a:cs typeface="+mn-lt"/>
              </a:rPr>
              <a:t> par Shigella, </a:t>
            </a:r>
            <a:r>
              <a:rPr lang="en-US" sz="2200" dirty="0" err="1">
                <a:ea typeface="+mn-lt"/>
                <a:cs typeface="+mn-lt"/>
              </a:rPr>
              <a:t>Salmonelle</a:t>
            </a:r>
            <a:r>
              <a:rPr lang="en-US" sz="2200" dirty="0">
                <a:ea typeface="+mn-lt"/>
                <a:cs typeface="+mn-lt"/>
              </a:rPr>
              <a:t>, Yersinia </a:t>
            </a:r>
            <a:r>
              <a:rPr lang="en-US" sz="2200" dirty="0" err="1">
                <a:ea typeface="+mn-lt"/>
                <a:cs typeface="+mn-lt"/>
              </a:rPr>
              <a:t>ou</a:t>
            </a:r>
            <a:r>
              <a:rPr lang="en-US" sz="2200" dirty="0">
                <a:ea typeface="+mn-lt"/>
                <a:cs typeface="+mn-lt"/>
              </a:rPr>
              <a:t> Campylobacter.</a:t>
            </a:r>
          </a:p>
          <a:p>
            <a:pPr marL="0" indent="0">
              <a:buNone/>
            </a:pPr>
            <a:endParaRPr lang="en-US" sz="2200" dirty="0">
              <a:cs typeface="Calibri"/>
            </a:endParaRPr>
          </a:p>
          <a:p>
            <a:pPr>
              <a:buNone/>
            </a:pPr>
            <a:r>
              <a:rPr lang="en-US" sz="2200" dirty="0">
                <a:solidFill>
                  <a:srgbClr val="C00000"/>
                </a:solidFill>
                <a:ea typeface="+mn-lt"/>
                <a:cs typeface="+mn-lt"/>
              </a:rPr>
              <a:t>ATTENTION </a:t>
            </a:r>
          </a:p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La majeure </a:t>
            </a:r>
            <a:r>
              <a:rPr lang="en-US" sz="2200" dirty="0" err="1">
                <a:ea typeface="+mn-lt"/>
                <a:cs typeface="+mn-lt"/>
              </a:rPr>
              <a:t>partie</a:t>
            </a:r>
            <a:r>
              <a:rPr lang="en-US" sz="2200" dirty="0">
                <a:ea typeface="+mn-lt"/>
                <a:cs typeface="+mn-lt"/>
              </a:rPr>
              <a:t> des </a:t>
            </a:r>
            <a:r>
              <a:rPr lang="en-US" sz="2200" dirty="0" err="1">
                <a:ea typeface="+mn-lt"/>
                <a:cs typeface="+mn-lt"/>
              </a:rPr>
              <a:t>personnes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ayant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ces</a:t>
            </a:r>
            <a:r>
              <a:rPr lang="en-US" sz="2200" dirty="0">
                <a:ea typeface="+mn-lt"/>
                <a:cs typeface="+mn-lt"/>
              </a:rPr>
              <a:t> infections ne </a:t>
            </a:r>
            <a:r>
              <a:rPr lang="en-US" sz="2200" dirty="0" err="1">
                <a:ea typeface="+mn-lt"/>
                <a:cs typeface="+mn-lt"/>
              </a:rPr>
              <a:t>développe</a:t>
            </a:r>
            <a:r>
              <a:rPr lang="en-US" sz="2200" dirty="0">
                <a:ea typeface="+mn-lt"/>
                <a:cs typeface="+mn-lt"/>
              </a:rPr>
              <a:t> pas </a:t>
            </a:r>
            <a:r>
              <a:rPr lang="en-US" sz="2200" dirty="0" err="1">
                <a:ea typeface="+mn-lt"/>
                <a:cs typeface="+mn-lt"/>
              </a:rPr>
              <a:t>d’arthrite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réactionnelle</a:t>
            </a:r>
            <a:r>
              <a:rPr lang="en-US" sz="2200" dirty="0">
                <a:ea typeface="+mn-lt"/>
                <a:cs typeface="+mn-lt"/>
              </a:rPr>
              <a:t>. </a:t>
            </a:r>
          </a:p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Les </a:t>
            </a:r>
            <a:r>
              <a:rPr lang="en-US" sz="2200" dirty="0" err="1">
                <a:ea typeface="+mn-lt"/>
                <a:cs typeface="+mn-lt"/>
              </a:rPr>
              <a:t>personnes</a:t>
            </a:r>
            <a:r>
              <a:rPr lang="en-US" sz="2200" dirty="0">
                <a:ea typeface="+mn-lt"/>
                <a:cs typeface="+mn-lt"/>
              </a:rPr>
              <a:t> qui </a:t>
            </a:r>
            <a:r>
              <a:rPr lang="en-US" sz="2200" dirty="0" err="1">
                <a:ea typeface="+mn-lt"/>
                <a:cs typeface="+mn-lt"/>
              </a:rPr>
              <a:t>développent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une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arthrite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réactionnelle</a:t>
            </a:r>
            <a:r>
              <a:rPr lang="en-US" sz="2200" dirty="0">
                <a:ea typeface="+mn-lt"/>
                <a:cs typeface="+mn-lt"/>
              </a:rPr>
              <a:t> après exposition à </a:t>
            </a:r>
            <a:r>
              <a:rPr lang="en-US" sz="2200" dirty="0" err="1">
                <a:ea typeface="+mn-lt"/>
                <a:cs typeface="+mn-lt"/>
              </a:rPr>
              <a:t>ces</a:t>
            </a:r>
            <a:r>
              <a:rPr lang="en-US" sz="2200" dirty="0">
                <a:ea typeface="+mn-lt"/>
                <a:cs typeface="+mn-lt"/>
              </a:rPr>
              <a:t> infections </a:t>
            </a:r>
            <a:r>
              <a:rPr lang="en-US" sz="2200" dirty="0" err="1">
                <a:ea typeface="+mn-lt"/>
                <a:cs typeface="+mn-lt"/>
              </a:rPr>
              <a:t>semblent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avoir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une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prédisposition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génétique</a:t>
            </a:r>
            <a:r>
              <a:rPr lang="en-US" sz="2200" dirty="0">
                <a:ea typeface="+mn-lt"/>
                <a:cs typeface="+mn-lt"/>
              </a:rPr>
              <a:t> (idem que </a:t>
            </a:r>
            <a:r>
              <a:rPr lang="en-US" sz="2200" dirty="0" err="1">
                <a:ea typeface="+mn-lt"/>
                <a:cs typeface="+mn-lt"/>
              </a:rPr>
              <a:t>spondylarthrite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ankylosante</a:t>
            </a:r>
            <a:r>
              <a:rPr lang="en-US" sz="2200" dirty="0">
                <a:ea typeface="+mn-lt"/>
                <a:cs typeface="+mn-lt"/>
              </a:rPr>
              <a:t>)</a:t>
            </a:r>
            <a:endParaRPr lang="en-US" dirty="0"/>
          </a:p>
          <a:p>
            <a:endParaRPr lang="en-US" sz="2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703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>
                <a:cs typeface="Calibri Light"/>
              </a:rPr>
              <a:t>Arthrite réacionnelle - Sémiologie</a:t>
            </a:r>
            <a:endParaRPr lang="en-US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8D1185-E865-D764-8A22-AFF03B0F9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13604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20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 réacionnelle - Diagnostic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Radiographies (étendue des dommages)</a:t>
            </a:r>
            <a:endParaRPr lang="en-US" sz="2200"/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Combinaison de symptômes articulaires + infection préexistante</a:t>
            </a:r>
          </a:p>
          <a:p>
            <a:pPr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Aucun examen de laboratoire simple ne permet de confirmer le diagnostic d’arthrite réactionnelle seulement exclusion</a:t>
            </a:r>
          </a:p>
          <a:p>
            <a:pPr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69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Arthrite réacionnelle - évolution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41A6-3F25-53FA-D1C6-0CA0E2B2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Les premiers </a:t>
            </a:r>
            <a:r>
              <a:rPr lang="en-US" sz="2400" dirty="0" err="1">
                <a:ea typeface="+mn-lt"/>
                <a:cs typeface="+mn-lt"/>
              </a:rPr>
              <a:t>symptômes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d’arthrite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réactionnelle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disparaissent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</a:t>
            </a:r>
            <a:r>
              <a:rPr lang="en-US" sz="2400" dirty="0">
                <a:ea typeface="+mn-lt"/>
                <a:cs typeface="+mn-lt"/>
              </a:rPr>
              <a:t> 3 </a:t>
            </a:r>
            <a:r>
              <a:rPr lang="en-US" sz="2400" dirty="0" err="1">
                <a:ea typeface="+mn-lt"/>
                <a:cs typeface="+mn-lt"/>
              </a:rPr>
              <a:t>ou</a:t>
            </a:r>
            <a:r>
              <a:rPr lang="en-US" sz="2400" dirty="0">
                <a:ea typeface="+mn-lt"/>
                <a:cs typeface="+mn-lt"/>
              </a:rPr>
              <a:t> 4 </a:t>
            </a:r>
            <a:r>
              <a:rPr lang="en-US" sz="2400" dirty="0" err="1">
                <a:ea typeface="+mn-lt"/>
                <a:cs typeface="+mn-lt"/>
              </a:rPr>
              <a:t>mois</a:t>
            </a:r>
            <a:endParaRPr lang="en-US" sz="240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50 % des patients </a:t>
            </a:r>
            <a:r>
              <a:rPr lang="en-US" sz="2400" dirty="0" err="1">
                <a:ea typeface="+mn-lt"/>
                <a:cs typeface="+mn-lt"/>
              </a:rPr>
              <a:t>connaissent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chronicité</a:t>
            </a:r>
            <a:r>
              <a:rPr lang="en-US" sz="2400" dirty="0">
                <a:ea typeface="+mn-lt"/>
                <a:cs typeface="+mn-lt"/>
              </a:rPr>
              <a:t> pendant </a:t>
            </a:r>
            <a:r>
              <a:rPr lang="en-US" sz="2400" dirty="0" err="1">
                <a:ea typeface="+mn-lt"/>
                <a:cs typeface="+mn-lt"/>
              </a:rPr>
              <a:t>plusieurs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années</a:t>
            </a:r>
            <a:endParaRPr lang="en-US" sz="2400" dirty="0">
              <a:cs typeface="Calibri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Certaines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personnes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présentant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arthrite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réactionnelle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sont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handicapées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définitivement</a:t>
            </a:r>
            <a:r>
              <a:rPr lang="en-US" sz="2400" dirty="0">
                <a:ea typeface="+mn-lt"/>
                <a:cs typeface="+mn-lt"/>
              </a:rPr>
              <a:t> à cause des </a:t>
            </a:r>
            <a:r>
              <a:rPr lang="en-US" sz="2400" dirty="0" err="1">
                <a:ea typeface="+mn-lt"/>
                <a:cs typeface="+mn-lt"/>
              </a:rPr>
              <a:t>déformations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articulaires</a:t>
            </a:r>
            <a:r>
              <a:rPr lang="en-US" sz="2400" dirty="0">
                <a:ea typeface="+mn-lt"/>
                <a:cs typeface="+mn-lt"/>
              </a:rPr>
              <a:t> et </a:t>
            </a:r>
            <a:r>
              <a:rPr lang="en-US" sz="2400" dirty="0" err="1">
                <a:ea typeface="+mn-lt"/>
                <a:cs typeface="+mn-lt"/>
              </a:rPr>
              <a:t>atteintes</a:t>
            </a:r>
            <a:r>
              <a:rPr lang="en-US" sz="2400" dirty="0">
                <a:ea typeface="+mn-lt"/>
                <a:cs typeface="+mn-lt"/>
              </a:rPr>
              <a:t> de la </a:t>
            </a:r>
            <a:r>
              <a:rPr lang="en-US" sz="2400" dirty="0" err="1">
                <a:ea typeface="+mn-lt"/>
                <a:cs typeface="+mn-lt"/>
              </a:rPr>
              <a:t>colonne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vertébrale</a:t>
            </a:r>
            <a:endParaRPr lang="en-US" sz="240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102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6FDC-EC91-0A1D-EF9B-53EC6FA4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>
                <a:cs typeface="Calibri Light"/>
              </a:rPr>
              <a:t>Arthrite réacionnelle - traitement</a:t>
            </a:r>
            <a:endParaRPr lang="en-US" sz="500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5A6B817-CB92-86CC-9FC2-3B7563939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10591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4533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Goutte</a:t>
            </a:r>
            <a:r>
              <a:rPr lang="en-US" sz="6600" dirty="0"/>
              <a:t> et </a:t>
            </a:r>
            <a:r>
              <a:rPr lang="en-US" sz="6600" dirty="0" err="1"/>
              <a:t>arthrite</a:t>
            </a:r>
            <a:r>
              <a:rPr lang="en-US" sz="6600" dirty="0"/>
              <a:t> à </a:t>
            </a:r>
            <a:r>
              <a:rPr lang="en-US" sz="6600" dirty="0" err="1"/>
              <a:t>pyrophasphate</a:t>
            </a:r>
            <a:r>
              <a:rPr lang="en-US" sz="6600" dirty="0"/>
              <a:t> de calcium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60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Goutte - Définition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ea typeface="+mn-lt"/>
                <a:cs typeface="+mn-lt"/>
              </a:rPr>
              <a:t>La goutte </a:t>
            </a:r>
            <a:r>
              <a:rPr lang="en-US" sz="2200" b="1" dirty="0" err="1">
                <a:ea typeface="+mn-lt"/>
                <a:cs typeface="+mn-lt"/>
              </a:rPr>
              <a:t>est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une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maladie</a:t>
            </a:r>
            <a:r>
              <a:rPr lang="en-US" sz="2200" b="1" dirty="0">
                <a:ea typeface="+mn-lt"/>
                <a:cs typeface="+mn-lt"/>
              </a:rPr>
              <a:t> dans </a:t>
            </a:r>
            <a:r>
              <a:rPr lang="en-US" sz="2200" b="1" dirty="0" err="1">
                <a:ea typeface="+mn-lt"/>
                <a:cs typeface="+mn-lt"/>
              </a:rPr>
              <a:t>laquelle</a:t>
            </a:r>
            <a:r>
              <a:rPr lang="en-US" sz="2200" b="1" dirty="0">
                <a:ea typeface="+mn-lt"/>
                <a:cs typeface="+mn-lt"/>
              </a:rPr>
              <a:t> un </a:t>
            </a:r>
            <a:r>
              <a:rPr lang="en-US" sz="2200" b="1" dirty="0" err="1">
                <a:ea typeface="+mn-lt"/>
                <a:cs typeface="+mn-lt"/>
              </a:rPr>
              <a:t>dépôt</a:t>
            </a:r>
            <a:r>
              <a:rPr lang="en-US" sz="2200" b="1" dirty="0">
                <a:ea typeface="+mn-lt"/>
                <a:cs typeface="+mn-lt"/>
              </a:rPr>
              <a:t> de </a:t>
            </a:r>
            <a:r>
              <a:rPr lang="en-US" sz="2200" b="1" dirty="0" err="1">
                <a:ea typeface="+mn-lt"/>
                <a:cs typeface="+mn-lt"/>
              </a:rPr>
              <a:t>cristaux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d’acide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urique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s’accumule</a:t>
            </a:r>
            <a:r>
              <a:rPr lang="en-US" sz="2200" b="1" dirty="0">
                <a:ea typeface="+mn-lt"/>
                <a:cs typeface="+mn-lt"/>
              </a:rPr>
              <a:t> dans les articulations, du fait du </a:t>
            </a:r>
            <a:r>
              <a:rPr lang="en-US" sz="2200" b="1" dirty="0" err="1">
                <a:ea typeface="+mn-lt"/>
                <a:cs typeface="+mn-lt"/>
              </a:rPr>
              <a:t>taux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élevé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d’acide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urique</a:t>
            </a:r>
            <a:r>
              <a:rPr lang="en-US" sz="2200" b="1" dirty="0">
                <a:ea typeface="+mn-lt"/>
                <a:cs typeface="+mn-lt"/>
              </a:rPr>
              <a:t> dans le sang (</a:t>
            </a:r>
            <a:r>
              <a:rPr lang="en-US" sz="2200" b="1" dirty="0" err="1">
                <a:ea typeface="+mn-lt"/>
                <a:cs typeface="+mn-lt"/>
              </a:rPr>
              <a:t>hyperuricémie</a:t>
            </a:r>
            <a:r>
              <a:rPr lang="en-US" sz="2200" b="1" dirty="0">
                <a:ea typeface="+mn-lt"/>
                <a:cs typeface="+mn-lt"/>
              </a:rPr>
              <a:t>). </a:t>
            </a:r>
            <a:r>
              <a:rPr lang="en-US" sz="2200" b="1" dirty="0" err="1">
                <a:ea typeface="+mn-lt"/>
                <a:cs typeface="+mn-lt"/>
              </a:rPr>
              <a:t>L’accumulation</a:t>
            </a:r>
            <a:r>
              <a:rPr lang="en-US" sz="2200" b="1" dirty="0">
                <a:ea typeface="+mn-lt"/>
                <a:cs typeface="+mn-lt"/>
              </a:rPr>
              <a:t> de </a:t>
            </a:r>
            <a:r>
              <a:rPr lang="en-US" sz="2200" b="1" dirty="0" err="1">
                <a:ea typeface="+mn-lt"/>
                <a:cs typeface="+mn-lt"/>
              </a:rPr>
              <a:t>cristaux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provoque</a:t>
            </a:r>
            <a:r>
              <a:rPr lang="en-US" sz="2200" b="1" dirty="0">
                <a:ea typeface="+mn-lt"/>
                <a:cs typeface="+mn-lt"/>
              </a:rPr>
              <a:t> des crises (</a:t>
            </a:r>
            <a:r>
              <a:rPr lang="en-US" sz="2200" b="1" dirty="0" err="1">
                <a:ea typeface="+mn-lt"/>
                <a:cs typeface="+mn-lt"/>
              </a:rPr>
              <a:t>poussées</a:t>
            </a:r>
            <a:r>
              <a:rPr lang="en-US" sz="2200" b="1" dirty="0">
                <a:ea typeface="+mn-lt"/>
                <a:cs typeface="+mn-lt"/>
              </a:rPr>
              <a:t>) </a:t>
            </a:r>
            <a:r>
              <a:rPr lang="en-US" sz="2200" b="1" dirty="0" err="1">
                <a:ea typeface="+mn-lt"/>
                <a:cs typeface="+mn-lt"/>
              </a:rPr>
              <a:t>inflammatoires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douloureuses</a:t>
            </a:r>
            <a:r>
              <a:rPr lang="en-US" sz="2200" b="1" dirty="0">
                <a:ea typeface="+mn-lt"/>
                <a:cs typeface="+mn-lt"/>
              </a:rPr>
              <a:t> dans les articulations et </a:t>
            </a:r>
            <a:r>
              <a:rPr lang="en-US" sz="2200" b="1" dirty="0" err="1">
                <a:ea typeface="+mn-lt"/>
                <a:cs typeface="+mn-lt"/>
              </a:rPr>
              <a:t>autour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d’elles</a:t>
            </a:r>
            <a:r>
              <a:rPr lang="en-US" sz="2200" b="1" dirty="0">
                <a:ea typeface="+mn-lt"/>
                <a:cs typeface="+mn-lt"/>
              </a:rPr>
              <a:t>.</a:t>
            </a:r>
            <a:endParaRPr lang="en-US" sz="2200" dirty="0">
              <a:cs typeface="Calibri" panose="020F0502020204030204"/>
            </a:endParaRP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325688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>
                <a:cs typeface="Calibri Light"/>
              </a:rPr>
              <a:t>Goutte - épidémiologie et étiologie</a:t>
            </a:r>
            <a:endParaRPr lang="en-US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CC3E94-E61B-89FB-7C42-22B0242DF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68848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459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24B-8DA4-E231-DFAF-EB2C34F0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Rappel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C8957BA-436C-A039-5709-8F2732E34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" t="-70" r="493" b="-117"/>
          <a:stretch/>
        </p:blipFill>
        <p:spPr>
          <a:xfrm>
            <a:off x="3999557" y="636227"/>
            <a:ext cx="7831583" cy="55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9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200">
                <a:cs typeface="Calibri Light"/>
              </a:rPr>
              <a:t>Arthrite à pyrophosphate de calcium - Définition</a:t>
            </a:r>
            <a:endParaRPr lang="en-US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 err="1">
                <a:ea typeface="+mn-lt"/>
                <a:cs typeface="+mn-lt"/>
              </a:rPr>
              <a:t>L’arthrite</a:t>
            </a:r>
            <a:r>
              <a:rPr lang="en-US" sz="2200" b="1" dirty="0">
                <a:ea typeface="+mn-lt"/>
                <a:cs typeface="+mn-lt"/>
              </a:rPr>
              <a:t> à pyrophosphate de calcium (</a:t>
            </a:r>
            <a:r>
              <a:rPr lang="en-US" sz="2200" b="1" dirty="0" err="1">
                <a:ea typeface="+mn-lt"/>
                <a:cs typeface="+mn-lt"/>
              </a:rPr>
              <a:t>ouvpseudogoutte</a:t>
            </a:r>
            <a:r>
              <a:rPr lang="en-US" sz="2200" b="1" dirty="0">
                <a:ea typeface="+mn-lt"/>
                <a:cs typeface="+mn-lt"/>
              </a:rPr>
              <a:t>) </a:t>
            </a:r>
            <a:r>
              <a:rPr lang="en-US" sz="2200" b="1" dirty="0" err="1">
                <a:ea typeface="+mn-lt"/>
                <a:cs typeface="+mn-lt"/>
              </a:rPr>
              <a:t>est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une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maladie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provoquée</a:t>
            </a:r>
            <a:r>
              <a:rPr lang="en-US" sz="2200" b="1" dirty="0">
                <a:ea typeface="+mn-lt"/>
                <a:cs typeface="+mn-lt"/>
              </a:rPr>
              <a:t> par le </a:t>
            </a:r>
            <a:r>
              <a:rPr lang="en-US" sz="2200" b="1" dirty="0" err="1">
                <a:ea typeface="+mn-lt"/>
                <a:cs typeface="+mn-lt"/>
              </a:rPr>
              <a:t>dépôt</a:t>
            </a:r>
            <a:r>
              <a:rPr lang="en-US" sz="2200" b="1" dirty="0">
                <a:ea typeface="+mn-lt"/>
                <a:cs typeface="+mn-lt"/>
              </a:rPr>
              <a:t> de </a:t>
            </a:r>
            <a:r>
              <a:rPr lang="en-US" sz="2200" b="1" dirty="0" err="1">
                <a:ea typeface="+mn-lt"/>
                <a:cs typeface="+mn-lt"/>
              </a:rPr>
              <a:t>cristaux</a:t>
            </a:r>
            <a:r>
              <a:rPr lang="en-US" sz="2200" b="1" dirty="0">
                <a:ea typeface="+mn-lt"/>
                <a:cs typeface="+mn-lt"/>
              </a:rPr>
              <a:t> de pyrophosphate de calcium </a:t>
            </a:r>
            <a:r>
              <a:rPr lang="en-US" sz="2200" b="1" dirty="0" err="1">
                <a:ea typeface="+mn-lt"/>
                <a:cs typeface="+mn-lt"/>
              </a:rPr>
              <a:t>dihydraté</a:t>
            </a:r>
            <a:r>
              <a:rPr lang="en-US" sz="2200" b="1" dirty="0">
                <a:ea typeface="+mn-lt"/>
                <a:cs typeface="+mn-lt"/>
              </a:rPr>
              <a:t> dans le cartilage </a:t>
            </a:r>
            <a:r>
              <a:rPr lang="en-US" sz="2200" b="1" dirty="0" err="1">
                <a:ea typeface="+mn-lt"/>
                <a:cs typeface="+mn-lt"/>
              </a:rPr>
              <a:t>articulaire</a:t>
            </a:r>
            <a:r>
              <a:rPr lang="en-US" sz="2200" b="1" dirty="0">
                <a:ea typeface="+mn-lt"/>
                <a:cs typeface="+mn-lt"/>
              </a:rPr>
              <a:t>, </a:t>
            </a:r>
            <a:r>
              <a:rPr lang="en-US" sz="2200" b="1" dirty="0" err="1">
                <a:ea typeface="+mn-lt"/>
                <a:cs typeface="+mn-lt"/>
              </a:rPr>
              <a:t>aboutissant</a:t>
            </a:r>
            <a:r>
              <a:rPr lang="en-US" sz="2200" b="1" dirty="0">
                <a:ea typeface="+mn-lt"/>
                <a:cs typeface="+mn-lt"/>
              </a:rPr>
              <a:t> à des crises </a:t>
            </a:r>
            <a:r>
              <a:rPr lang="en-US" sz="2200" b="1" dirty="0" err="1">
                <a:ea typeface="+mn-lt"/>
                <a:cs typeface="+mn-lt"/>
              </a:rPr>
              <a:t>intermittentes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d’inflammation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articulaire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douloureuse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ou</a:t>
            </a:r>
            <a:r>
              <a:rPr lang="en-US" sz="2200" b="1" dirty="0">
                <a:ea typeface="+mn-lt"/>
                <a:cs typeface="+mn-lt"/>
              </a:rPr>
              <a:t> à </a:t>
            </a:r>
            <a:r>
              <a:rPr lang="en-US" sz="2200" b="1" dirty="0" err="1">
                <a:ea typeface="+mn-lt"/>
                <a:cs typeface="+mn-lt"/>
              </a:rPr>
              <a:t>une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arthrite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chronique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similaire</a:t>
            </a:r>
            <a:r>
              <a:rPr lang="en-US" sz="2200" b="1" dirty="0">
                <a:ea typeface="+mn-lt"/>
                <a:cs typeface="+mn-lt"/>
              </a:rPr>
              <a:t> à la </a:t>
            </a:r>
            <a:r>
              <a:rPr lang="en-US" sz="2200" b="1" dirty="0" err="1">
                <a:ea typeface="+mn-lt"/>
                <a:cs typeface="+mn-lt"/>
              </a:rPr>
              <a:t>polyarthrite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dirty="0" err="1">
                <a:ea typeface="+mn-lt"/>
                <a:cs typeface="+mn-lt"/>
              </a:rPr>
              <a:t>rhumatoïde</a:t>
            </a:r>
            <a:r>
              <a:rPr lang="en-US" sz="2200" b="1" dirty="0">
                <a:ea typeface="+mn-lt"/>
                <a:cs typeface="+mn-lt"/>
              </a:rPr>
              <a:t>.</a:t>
            </a:r>
            <a:endParaRPr lang="en-US" sz="2200" dirty="0">
              <a:ea typeface="+mn-lt"/>
              <a:cs typeface="+mn-lt"/>
            </a:endParaRPr>
          </a:p>
          <a:p>
            <a:endParaRPr lang="en-US" sz="2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192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Arthrite à pyrophosphate de calcium - étiologie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53A02A-8311-184D-1C80-1D66A2E2D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6649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380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>
                <a:cs typeface="Calibri Light"/>
              </a:rPr>
              <a:t>Arthrite à pyrophosphate de calcium symptomes</a:t>
            </a:r>
            <a:endParaRPr lang="en-US" sz="46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D389-6A45-9A0C-14E6-07D0BEA2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ea typeface="+mn-lt"/>
                <a:cs typeface="+mn-lt"/>
              </a:rPr>
              <a:t>Les symptômes de l’arthrite à pyrophosphate de calcium varient beaucoup. </a:t>
            </a:r>
            <a:endParaRPr lang="en-US" sz="1700"/>
          </a:p>
          <a:p>
            <a:r>
              <a:rPr lang="en-US" sz="1700">
                <a:ea typeface="+mn-lt"/>
                <a:cs typeface="+mn-lt"/>
              </a:rPr>
              <a:t>Crises d’inflammation articulaire douloureuses similaires à  goutte</a:t>
            </a:r>
          </a:p>
          <a:p>
            <a:pPr lvl="1"/>
            <a:r>
              <a:rPr lang="en-US" sz="1700">
                <a:ea typeface="+mn-lt"/>
                <a:cs typeface="+mn-lt"/>
              </a:rPr>
              <a:t> genoux, des poignets ou d’autres articulations relativement grosses. </a:t>
            </a:r>
          </a:p>
          <a:p>
            <a:r>
              <a:rPr lang="en-US" sz="1700">
                <a:ea typeface="+mn-lt"/>
                <a:cs typeface="+mn-lt"/>
              </a:rPr>
              <a:t>Ou douleur chronique prolongée et une raideur au niveau des articulations des membres supérieurs et inférieurs, que les médecins peuvent confondre avec une polyarthrite rhumatoïde ou arthrose</a:t>
            </a:r>
            <a:endParaRPr lang="en-US" sz="1700">
              <a:cs typeface="Calibri"/>
            </a:endParaRPr>
          </a:p>
          <a:p>
            <a:r>
              <a:rPr lang="en-US" sz="1700">
                <a:ea typeface="+mn-lt"/>
                <a:cs typeface="+mn-lt"/>
              </a:rPr>
              <a:t>Les crises moins intenses que les crises de goutte, mais elles peuvent provoquer de la fièvre. </a:t>
            </a:r>
          </a:p>
          <a:p>
            <a:r>
              <a:rPr lang="en-US" sz="1700">
                <a:ea typeface="+mn-lt"/>
                <a:cs typeface="+mn-lt"/>
              </a:rPr>
              <a:t>Contrairement à la goutte, où l’on observe souvent des dépôts de cristaux dans les tissus situés près des articulations, les personnes atteintes d’arthrite à pyrophosphate de calcium ne développent pas d’amas solides de cristaux (tophi).</a:t>
            </a:r>
            <a:endParaRPr lang="en-US" sz="1700">
              <a:cs typeface="Calibri"/>
            </a:endParaRPr>
          </a:p>
          <a:p>
            <a:endParaRPr lang="en-US" sz="1700" b="1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51853D-2772-6AC5-D026-F32C4D66E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" r="30500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5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Arthrite à pyrophosphate de calcium diagnostic</a:t>
            </a:r>
            <a:endParaRPr lang="en-US" sz="38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77DD615-131D-E3B3-8263-38E115EA6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45917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192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Arthrite à pyrophosphate de calcium évolution</a:t>
            </a:r>
            <a:endParaRPr lang="en-US" sz="38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F0A311D-5239-7640-553D-90704919A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73747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76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37D8A-A7A3-4574-2E40-7DCCAA1F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>
                <a:cs typeface="Calibri Light"/>
              </a:rPr>
              <a:t>Arthrite à pyrophosphate de calcium traitement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0CB6AA-A3E5-11A3-3C1B-E4CA2CBA0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72791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09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8653CF-EA87-BCB6-C039-659DC71D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32" y="4353507"/>
            <a:ext cx="5733288" cy="9326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Quelle </a:t>
            </a:r>
            <a:r>
              <a:rPr lang="en-US" sz="3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3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différence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entre </a:t>
            </a:r>
            <a:r>
              <a:rPr lang="en-US" sz="3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arthrose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32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arthrite</a:t>
            </a:r>
            <a:r>
              <a:rPr lang="en-US" sz="3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?</a:t>
            </a:r>
            <a:endParaRPr lang="en-US" sz="3200" kern="1200">
              <a:solidFill>
                <a:srgbClr val="FFFFFF"/>
              </a:solidFill>
              <a:latin typeface="+mn-lt"/>
              <a:cs typeface="Calibri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6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1EB4BD4-D8E2-56FB-620B-633F3D29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11" y="914400"/>
            <a:ext cx="7388578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Arthrose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3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28CFA-6A22-AC59-354B-32251123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Arthrose - Définition</a:t>
            </a:r>
            <a:endParaRPr lang="en-US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072C1-3F2C-434A-986E-3E48129B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 Maladie chronique </a:t>
            </a:r>
            <a:r>
              <a:rPr lang="en-US" sz="2200" b="1">
                <a:highlight>
                  <a:srgbClr val="FFFF00"/>
                </a:highlight>
                <a:ea typeface="+mn-lt"/>
                <a:cs typeface="+mn-lt"/>
              </a:rPr>
              <a:t>altérant le cartilage et les tissus adjacents.</a:t>
            </a:r>
            <a:r>
              <a:rPr lang="en-US" sz="2200" b="1">
                <a:ea typeface="+mn-lt"/>
                <a:cs typeface="+mn-lt"/>
              </a:rPr>
              <a:t> </a:t>
            </a: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Elle se caractérise par des douleurs, une raideur et une perte fonctionnelle.</a:t>
            </a:r>
            <a:endParaRPr lang="en-US" sz="2200">
              <a:cs typeface="Calibri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CA24AB55-FE8C-CB42-A735-14AACD7E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59" y="3741901"/>
            <a:ext cx="3020455" cy="2817764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9546AD1-6E0B-9C5D-5576-639B849E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882" y="151962"/>
            <a:ext cx="4194460" cy="32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Pathologies des articulations</vt:lpstr>
      <vt:lpstr>Introduction</vt:lpstr>
      <vt:lpstr>Introduction</vt:lpstr>
      <vt:lpstr>Introduction</vt:lpstr>
      <vt:lpstr>Rappel</vt:lpstr>
      <vt:lpstr>Question </vt:lpstr>
      <vt:lpstr>PowerPoint Presentation</vt:lpstr>
      <vt:lpstr>Arthrose</vt:lpstr>
      <vt:lpstr>Arthrose - Définition</vt:lpstr>
      <vt:lpstr>Arthrose - Généralités</vt:lpstr>
      <vt:lpstr>Arthrose - Etiologie</vt:lpstr>
      <vt:lpstr>Arthrose – Vieillissement </vt:lpstr>
      <vt:lpstr>Arthrose – Vieillissement </vt:lpstr>
      <vt:lpstr>Arthrose - Populations à risque</vt:lpstr>
      <vt:lpstr>Arthrose - Sémiologie</vt:lpstr>
      <vt:lpstr>Arthrose - Diagnostic</vt:lpstr>
      <vt:lpstr>Arthrose - Traitement</vt:lpstr>
      <vt:lpstr>Arthrite</vt:lpstr>
      <vt:lpstr>Arthrite</vt:lpstr>
      <vt:lpstr>Arthrite rheumatoide - Définition</vt:lpstr>
      <vt:lpstr>Arthrite rheumatoide - épidémiologie</vt:lpstr>
      <vt:lpstr>Arthrite rheumatoide - Etiologie</vt:lpstr>
      <vt:lpstr>Arthrite rheumatoide - Sémiologie</vt:lpstr>
      <vt:lpstr>Arthrite rheumatoide - Sémiologie</vt:lpstr>
      <vt:lpstr>Arthrite rheumatoide - Diagnostic</vt:lpstr>
      <vt:lpstr>Arthrite rhumatoïde  - évolution</vt:lpstr>
      <vt:lpstr>Arthrite rheumatoide - Traitement </vt:lpstr>
      <vt:lpstr>Spondylarthrite : Définition</vt:lpstr>
      <vt:lpstr>Spondylarthrite ankylosante - Définition</vt:lpstr>
      <vt:lpstr>Spondylarthrite ankylosante - épidémiologie étiologie</vt:lpstr>
      <vt:lpstr>Spondylarthrite ankylosante - sémiologie</vt:lpstr>
      <vt:lpstr>Spondylarthrite ankylosante - diagnostic</vt:lpstr>
      <vt:lpstr>Spondylarthrite ankylosante - évolution</vt:lpstr>
      <vt:lpstr>Spondylarthrite ankylosante - Traitement </vt:lpstr>
      <vt:lpstr>Rhumastisme Pseuriasique - définition</vt:lpstr>
      <vt:lpstr>Rhumastisme Pseuriasique - étiologie</vt:lpstr>
      <vt:lpstr>Rhumastisme Pseuriasique - sémiologie</vt:lpstr>
      <vt:lpstr>Rhumastisme Pseuriasique - diagnostic</vt:lpstr>
      <vt:lpstr>Rhumastisme Pseuriasique - évolution</vt:lpstr>
      <vt:lpstr>Rhumastisme Pseuriasique - traitement</vt:lpstr>
      <vt:lpstr>Arthrite réacionnelle - définition</vt:lpstr>
      <vt:lpstr>Arthrite réacionnelle - étiologie</vt:lpstr>
      <vt:lpstr>Arthrite réacionnelle - Sémiologie</vt:lpstr>
      <vt:lpstr>Arthrite réacionnelle - Diagnostic</vt:lpstr>
      <vt:lpstr>Arthrite réacionnelle - évolution</vt:lpstr>
      <vt:lpstr>Arthrite réacionnelle - traitement</vt:lpstr>
      <vt:lpstr>Goutte et arthrite à pyrophasphate de calcium</vt:lpstr>
      <vt:lpstr>Goutte - Définition</vt:lpstr>
      <vt:lpstr>Goutte - épidémiologie et étiologie</vt:lpstr>
      <vt:lpstr>Arthrite à pyrophosphate de calcium - Définition</vt:lpstr>
      <vt:lpstr>Arthrite à pyrophosphate de calcium - étiologie</vt:lpstr>
      <vt:lpstr>Arthrite à pyrophosphate de calcium symptomes</vt:lpstr>
      <vt:lpstr>Arthrite à pyrophosphate de calcium diagnostic</vt:lpstr>
      <vt:lpstr>Arthrite à pyrophosphate de calcium évolution</vt:lpstr>
      <vt:lpstr>Arthrite à pyrophosphate de calcium traitement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Pathologies de</dc:title>
  <dc:creator/>
  <cp:lastModifiedBy/>
  <cp:revision>928</cp:revision>
  <dcterms:created xsi:type="dcterms:W3CDTF">2022-09-30T12:42:40Z</dcterms:created>
  <dcterms:modified xsi:type="dcterms:W3CDTF">2022-10-01T18:08:09Z</dcterms:modified>
</cp:coreProperties>
</file>