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53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74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51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41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95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248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36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51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906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96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36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F274D-928C-479C-B911-8469AB1432F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4E54F-EFE0-4197-B3C2-05D0A92B6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80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00518" y="4116154"/>
            <a:ext cx="9144000" cy="2221472"/>
          </a:xfrm>
        </p:spPr>
        <p:txBody>
          <a:bodyPr>
            <a:normAutofit/>
          </a:bodyPr>
          <a:lstStyle/>
          <a:p>
            <a:r>
              <a:rPr lang="fr-FR" sz="2800" i="1" dirty="0" smtClean="0">
                <a:solidFill>
                  <a:schemeClr val="bg1">
                    <a:lumMod val="65000"/>
                  </a:schemeClr>
                </a:solidFill>
              </a:rPr>
              <a:t>On vous laisse libre de créer votre « image de marque » en choisissant vous-même les couleurs, les polices, les logos (pensez à reprendre le logo de l’industrie pharmaceutique)</a:t>
            </a:r>
            <a:br>
              <a:rPr lang="fr-FR" sz="2800" i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fr-FR" sz="2800" i="1" dirty="0" smtClean="0">
                <a:solidFill>
                  <a:schemeClr val="bg1">
                    <a:lumMod val="65000"/>
                  </a:schemeClr>
                </a:solidFill>
              </a:rPr>
              <a:t>Soyez vendeur !</a:t>
            </a:r>
            <a:endParaRPr lang="fr-FR" sz="2800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40542" y="1351896"/>
            <a:ext cx="9144000" cy="2969091"/>
          </a:xfrm>
        </p:spPr>
        <p:txBody>
          <a:bodyPr>
            <a:normAutofit/>
          </a:bodyPr>
          <a:lstStyle/>
          <a:p>
            <a:r>
              <a:rPr lang="fr-FR" dirty="0" smtClean="0"/>
              <a:t>TITRE DE VOTRE </a:t>
            </a:r>
            <a:r>
              <a:rPr lang="fr-FR" dirty="0" smtClean="0"/>
              <a:t>PROJET</a:t>
            </a:r>
          </a:p>
          <a:p>
            <a:r>
              <a:rPr lang="fr-FR" dirty="0" smtClean="0"/>
              <a:t>Produit </a:t>
            </a:r>
            <a:r>
              <a:rPr lang="fr-FR" dirty="0" smtClean="0"/>
              <a:t>de </a:t>
            </a:r>
            <a:r>
              <a:rPr lang="fr-FR" dirty="0" smtClean="0"/>
              <a:t>santé</a:t>
            </a:r>
          </a:p>
          <a:p>
            <a:r>
              <a:rPr lang="fr-FR" dirty="0" smtClean="0"/>
              <a:t>Pathologie</a:t>
            </a:r>
          </a:p>
          <a:p>
            <a:endParaRPr lang="fr-FR" dirty="0" smtClean="0"/>
          </a:p>
          <a:p>
            <a:r>
              <a:rPr lang="fr-FR" dirty="0" smtClean="0"/>
              <a:t>NOMS Prénoms des étudiants du groupe</a:t>
            </a:r>
          </a:p>
          <a:p>
            <a:r>
              <a:rPr lang="fr-FR" dirty="0" smtClean="0"/>
              <a:t>Date de soutenance</a:t>
            </a:r>
          </a:p>
        </p:txBody>
      </p:sp>
    </p:spTree>
    <p:extLst>
      <p:ext uri="{BB962C8B-B14F-4D97-AF65-F5344CB8AC3E}">
        <p14:creationId xmlns:p14="http://schemas.microsoft.com/office/powerpoint/2010/main" val="1991016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</a:t>
            </a:r>
            <a:r>
              <a:rPr lang="fr-FR" dirty="0" smtClean="0"/>
              <a:t>de la pathologie et du </a:t>
            </a:r>
            <a:r>
              <a:rPr lang="fr-FR" dirty="0" smtClean="0"/>
              <a:t>produit de santé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Éléments clés concernant </a:t>
            </a:r>
            <a:r>
              <a:rPr lang="fr-FR" i="1" dirty="0" smtClean="0"/>
              <a:t>la pathologie et le </a:t>
            </a:r>
            <a:r>
              <a:rPr lang="fr-FR" i="1" dirty="0" smtClean="0"/>
              <a:t>produit de santé sur lequel vous avez travailler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75692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différentes étapes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Schématiser les différentes étape de votre projet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148697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Besoins éducatifs des patients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Quels </a:t>
            </a:r>
            <a:r>
              <a:rPr lang="fr-FR" i="1" dirty="0" smtClean="0"/>
              <a:t>sont les besoins éducatifs des patients au sein de la pathologie concernée </a:t>
            </a:r>
            <a:r>
              <a:rPr lang="fr-FR" i="1" dirty="0" smtClean="0"/>
              <a:t>et </a:t>
            </a:r>
            <a:r>
              <a:rPr lang="fr-FR" i="1" dirty="0" smtClean="0"/>
              <a:t>concernant ce type de </a:t>
            </a:r>
            <a:r>
              <a:rPr lang="fr-FR" i="1" dirty="0" smtClean="0"/>
              <a:t>médicament/dispositif?</a:t>
            </a:r>
          </a:p>
          <a:p>
            <a:r>
              <a:rPr lang="fr-FR" i="1" dirty="0"/>
              <a:t>Quelles problématiques de bon usage pouvez-vous anticiper autour de ce produit de santé ? </a:t>
            </a:r>
          </a:p>
          <a:p>
            <a:endParaRPr lang="fr-FR" i="1" dirty="0" smtClean="0"/>
          </a:p>
          <a:p>
            <a:endParaRPr lang="fr-FR" dirty="0"/>
          </a:p>
          <a:p>
            <a:pPr marL="0" indent="0" algn="ctr">
              <a:buNone/>
            </a:pP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Recherche internet et bibliographique (mettre références bibliographique sur la diapo!) + réflexion (brainstorming)</a:t>
            </a:r>
            <a:endParaRPr lang="fr-FR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47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Besoins éducatifs et compétences </a:t>
            </a:r>
            <a:r>
              <a:rPr lang="fr-FR" u="sng" dirty="0" smtClean="0"/>
              <a:t>visés par votre projet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A </a:t>
            </a:r>
            <a:r>
              <a:rPr lang="fr-FR" i="1" dirty="0" err="1" smtClean="0"/>
              <a:t>quel.s</a:t>
            </a:r>
            <a:r>
              <a:rPr lang="fr-FR" i="1" dirty="0" smtClean="0"/>
              <a:t> </a:t>
            </a:r>
            <a:r>
              <a:rPr lang="fr-FR" i="1" dirty="0" err="1" smtClean="0"/>
              <a:t>besoin.s</a:t>
            </a:r>
            <a:r>
              <a:rPr lang="fr-FR" i="1" dirty="0" smtClean="0"/>
              <a:t> </a:t>
            </a:r>
            <a:r>
              <a:rPr lang="fr-FR" i="1" dirty="0" err="1" smtClean="0"/>
              <a:t>éducatif.s</a:t>
            </a:r>
            <a:r>
              <a:rPr lang="fr-FR" i="1" dirty="0" smtClean="0"/>
              <a:t> répond votre e-ETP?</a:t>
            </a:r>
            <a:endParaRPr lang="fr-FR" i="1" dirty="0" smtClean="0"/>
          </a:p>
          <a:p>
            <a:r>
              <a:rPr lang="fr-FR" i="1" dirty="0" smtClean="0"/>
              <a:t>Votre action éducative </a:t>
            </a:r>
            <a:r>
              <a:rPr lang="fr-FR" i="1" dirty="0" smtClean="0"/>
              <a:t>d’ETP(outil </a:t>
            </a:r>
            <a:r>
              <a:rPr lang="fr-FR" i="1" dirty="0" smtClean="0"/>
              <a:t>+ conducteur pédagogique) </a:t>
            </a:r>
            <a:r>
              <a:rPr lang="fr-FR" i="1" dirty="0" smtClean="0"/>
              <a:t>permet de faire acquérir </a:t>
            </a:r>
            <a:r>
              <a:rPr lang="fr-FR" i="1" dirty="0" err="1" smtClean="0"/>
              <a:t>quelle.s</a:t>
            </a:r>
            <a:r>
              <a:rPr lang="fr-FR" i="1" dirty="0" smtClean="0"/>
              <a:t> </a:t>
            </a:r>
            <a:r>
              <a:rPr lang="fr-FR" i="1" dirty="0" err="1" smtClean="0"/>
              <a:t>Compétence.s</a:t>
            </a:r>
            <a:r>
              <a:rPr lang="fr-FR" i="1" dirty="0" smtClean="0"/>
              <a:t> aux patients?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531847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Conception </a:t>
            </a:r>
            <a:r>
              <a:rPr lang="fr-FR" dirty="0" smtClean="0"/>
              <a:t>et présentation de l’outil pédagogique d’e-ETP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Différentes étapes pour concevoir l’outils</a:t>
            </a:r>
          </a:p>
          <a:p>
            <a:r>
              <a:rPr lang="fr-FR" i="1" dirty="0" smtClean="0"/>
              <a:t>Choix de l’outil</a:t>
            </a:r>
          </a:p>
          <a:p>
            <a:r>
              <a:rPr lang="fr-FR" i="1" dirty="0" smtClean="0"/>
              <a:t>Présentation de l’outil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65931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Conducteur pédagogique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Présentation du conducteur pédagogique </a:t>
            </a:r>
            <a:r>
              <a:rPr lang="fr-FR" i="1" dirty="0" smtClean="0"/>
              <a:t> de la séance d’e-ETP</a:t>
            </a:r>
            <a:endParaRPr lang="fr-FR" i="1" dirty="0" smtClean="0"/>
          </a:p>
          <a:p>
            <a:pPr marL="0" indent="0">
              <a:buNone/>
            </a:pPr>
            <a:r>
              <a:rPr lang="fr-FR" i="1" dirty="0" smtClean="0"/>
              <a:t>= outil d’aide à l’utilisation de l’outil </a:t>
            </a:r>
            <a:r>
              <a:rPr lang="fr-FR" i="1" dirty="0" smtClean="0"/>
              <a:t>pédagogique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i="1" dirty="0" err="1" smtClean="0"/>
              <a:t>Distanciel</a:t>
            </a:r>
            <a:r>
              <a:rPr lang="fr-FR" i="1" dirty="0" smtClean="0"/>
              <a:t> synchrone ou asynchrone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110103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Démarche d’évaluation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Quelle évaluation prévoir pour tester votre outil auprès des usagers ?</a:t>
            </a:r>
          </a:p>
          <a:p>
            <a:r>
              <a:rPr lang="fr-FR" i="1" dirty="0" smtClean="0"/>
              <a:t>Votre retour d’expérience : point d’amélioration ? Que changeriez-vous si c’était à refaire ?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770406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i="1" dirty="0" smtClean="0"/>
              <a:t>Pourquoi financer votre projet ? </a:t>
            </a:r>
          </a:p>
          <a:p>
            <a:r>
              <a:rPr lang="fr-FR" sz="3200" i="1" dirty="0" smtClean="0"/>
              <a:t>Quels sont les différents éléments clés à retenir de votre présentation ?</a:t>
            </a:r>
            <a:endParaRPr lang="fr-FR" sz="3200" i="1" dirty="0"/>
          </a:p>
        </p:txBody>
      </p:sp>
    </p:spTree>
    <p:extLst>
      <p:ext uri="{BB962C8B-B14F-4D97-AF65-F5344CB8AC3E}">
        <p14:creationId xmlns:p14="http://schemas.microsoft.com/office/powerpoint/2010/main" val="884744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265</Words>
  <Application>Microsoft Office PowerPoint</Application>
  <PresentationFormat>Grand écran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On vous laisse libre de créer votre « image de marque » en choisissant vous-même les couleurs, les polices, les logos (pensez à reprendre le logo de l’industrie pharmaceutique) Soyez vendeur !</vt:lpstr>
      <vt:lpstr>Présentation de la pathologie et du produit de santé</vt:lpstr>
      <vt:lpstr>Les différentes étapes du projet</vt:lpstr>
      <vt:lpstr>Besoins éducatifs des patients</vt:lpstr>
      <vt:lpstr>Besoins éducatifs et compétences visés par votre projet</vt:lpstr>
      <vt:lpstr>Conception et présentation de l’outil pédagogique d’e-ETP</vt:lpstr>
      <vt:lpstr>Conducteur pédagogique</vt:lpstr>
      <vt:lpstr>Démarche d’évaluation </vt:lpstr>
      <vt:lpstr>Conclusion</vt:lpstr>
    </vt:vector>
  </TitlesOfParts>
  <Company>Hospices Civils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HOEGY, Delphine</dc:creator>
  <cp:lastModifiedBy>NOVAIS, Teddy</cp:lastModifiedBy>
  <cp:revision>7</cp:revision>
  <dcterms:created xsi:type="dcterms:W3CDTF">2022-08-04T14:28:19Z</dcterms:created>
  <dcterms:modified xsi:type="dcterms:W3CDTF">2024-09-19T11:43:14Z</dcterms:modified>
</cp:coreProperties>
</file>