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96" r:id="rId3"/>
    <p:sldMasterId id="2147484005" r:id="rId4"/>
    <p:sldMasterId id="2147484018" r:id="rId5"/>
    <p:sldMasterId id="2147484030" r:id="rId6"/>
  </p:sldMasterIdLst>
  <p:notesMasterIdLst>
    <p:notesMasterId r:id="rId70"/>
  </p:notesMasterIdLst>
  <p:sldIdLst>
    <p:sldId id="572" r:id="rId7"/>
    <p:sldId id="573" r:id="rId8"/>
    <p:sldId id="296" r:id="rId9"/>
    <p:sldId id="303" r:id="rId10"/>
    <p:sldId id="298" r:id="rId11"/>
    <p:sldId id="299" r:id="rId12"/>
    <p:sldId id="310" r:id="rId13"/>
    <p:sldId id="311" r:id="rId14"/>
    <p:sldId id="554" r:id="rId15"/>
    <p:sldId id="555" r:id="rId16"/>
    <p:sldId id="556" r:id="rId17"/>
    <p:sldId id="557" r:id="rId18"/>
    <p:sldId id="558" r:id="rId19"/>
    <p:sldId id="559" r:id="rId20"/>
    <p:sldId id="286" r:id="rId21"/>
    <p:sldId id="553" r:id="rId22"/>
    <p:sldId id="560" r:id="rId23"/>
    <p:sldId id="316" r:id="rId24"/>
    <p:sldId id="290" r:id="rId25"/>
    <p:sldId id="279" r:id="rId26"/>
    <p:sldId id="561" r:id="rId27"/>
    <p:sldId id="265" r:id="rId28"/>
    <p:sldId id="318" r:id="rId29"/>
    <p:sldId id="562" r:id="rId30"/>
    <p:sldId id="563" r:id="rId31"/>
    <p:sldId id="313" r:id="rId32"/>
    <p:sldId id="325" r:id="rId33"/>
    <p:sldId id="326" r:id="rId34"/>
    <p:sldId id="268" r:id="rId35"/>
    <p:sldId id="269" r:id="rId36"/>
    <p:sldId id="564" r:id="rId37"/>
    <p:sldId id="270" r:id="rId38"/>
    <p:sldId id="567" r:id="rId39"/>
    <p:sldId id="568" r:id="rId40"/>
    <p:sldId id="566" r:id="rId41"/>
    <p:sldId id="569" r:id="rId42"/>
    <p:sldId id="565" r:id="rId43"/>
    <p:sldId id="571" r:id="rId44"/>
    <p:sldId id="333" r:id="rId45"/>
    <p:sldId id="574" r:id="rId46"/>
    <p:sldId id="546" r:id="rId47"/>
    <p:sldId id="551" r:id="rId48"/>
    <p:sldId id="575" r:id="rId49"/>
    <p:sldId id="576" r:id="rId50"/>
    <p:sldId id="577" r:id="rId51"/>
    <p:sldId id="578" r:id="rId52"/>
    <p:sldId id="579" r:id="rId53"/>
    <p:sldId id="580" r:id="rId54"/>
    <p:sldId id="581" r:id="rId55"/>
    <p:sldId id="582" r:id="rId56"/>
    <p:sldId id="552" r:id="rId57"/>
    <p:sldId id="583" r:id="rId58"/>
    <p:sldId id="584" r:id="rId59"/>
    <p:sldId id="585" r:id="rId60"/>
    <p:sldId id="586" r:id="rId61"/>
    <p:sldId id="587" r:id="rId62"/>
    <p:sldId id="588" r:id="rId63"/>
    <p:sldId id="589" r:id="rId64"/>
    <p:sldId id="281" r:id="rId65"/>
    <p:sldId id="300" r:id="rId66"/>
    <p:sldId id="301" r:id="rId67"/>
    <p:sldId id="306" r:id="rId68"/>
    <p:sldId id="309" r:id="rId69"/>
  </p:sldIdLst>
  <p:sldSz cx="9144000" cy="6858000" type="screen4x3"/>
  <p:notesSz cx="6858000" cy="91440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82"/>
    <p:restoredTop sz="93689"/>
  </p:normalViewPr>
  <p:slideViewPr>
    <p:cSldViewPr snapToGrid="0" snapToObjects="1">
      <p:cViewPr varScale="1">
        <p:scale>
          <a:sx n="117" d="100"/>
          <a:sy n="117" d="100"/>
        </p:scale>
        <p:origin x="1512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9C90A0A7-F813-0C47-9C97-9309AA954D3E}" type="datetime1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666055B7-1B40-4E42-B696-1C87F393E58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90740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" charset="-128"/>
        <a:cs typeface="ＭＳ Ｐゴシック" pitchFamily="-1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B1BDB-6B79-D949-814E-EB163487B43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178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B1BDB-6B79-D949-814E-EB163487B43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841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Placer le mot inflammation pancréatique autodigestion…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B1BDB-6B79-D949-814E-EB163487B43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2142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B1BDB-6B79-D949-814E-EB163487B43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99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B1BDB-6B79-D949-814E-EB163487B43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24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Au moins 2 parmi </a:t>
            </a:r>
            <a:r>
              <a:rPr lang="fr-FR" dirty="0" err="1"/>
              <a:t>Temperature</a:t>
            </a:r>
            <a:r>
              <a:rPr lang="fr-FR" dirty="0"/>
              <a:t> &gt; 38.3 ou &lt; 36; tachycardie &gt; 90, polypnée &gt; 20, hyperleucocytose &gt; 12 G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B1BDB-6B79-D949-814E-EB163487B43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8769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B1BDB-6B79-D949-814E-EB163487B43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7844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B1BDB-6B79-D949-814E-EB163487B43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8361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B1BDB-6B79-D949-814E-EB163487B43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5758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B1BDB-6B79-D949-814E-EB163487B43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5912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B1BDB-6B79-D949-814E-EB163487B43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241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b) e)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6055B7-1B40-4E42-B696-1C87F393E587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57305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B1BDB-6B79-D949-814E-EB163487B43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6578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B1BDB-6B79-D949-814E-EB163487B43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0564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B1BDB-6B79-D949-814E-EB163487B43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7875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B1BDB-6B79-D949-814E-EB163487B43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1898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B1BDB-6B79-D949-814E-EB163487B43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3663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B1BDB-6B79-D949-814E-EB163487B43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5573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B1BDB-6B79-D949-814E-EB163487B43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4889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B1BDB-6B79-D949-814E-EB163487B43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5478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b) e)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6055B7-1B40-4E42-B696-1C87F393E587}" type="slidenum">
              <a:rPr lang="fr-FR" smtClean="0"/>
              <a:pPr>
                <a:defRPr/>
              </a:pPr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57305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a)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6055B7-1B40-4E42-B696-1C87F393E587}" type="slidenum">
              <a:rPr lang="fr-FR" smtClean="0"/>
              <a:pPr>
                <a:defRPr/>
              </a:pPr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5730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a)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6055B7-1B40-4E42-B696-1C87F393E587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57305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a) Relative b) d) e)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6055B7-1B40-4E42-B696-1C87F393E587}" type="slidenum">
              <a:rPr lang="fr-FR" smtClean="0"/>
              <a:pPr>
                <a:defRPr/>
              </a:pPr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5730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a) Relative b) d) e)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6055B7-1B40-4E42-B696-1C87F393E587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5730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B1BDB-6B79-D949-814E-EB163487B43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977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B1BDB-6B79-D949-814E-EB163487B43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611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85D52-A8F9-2444-A152-39033D825CF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073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2E96BF1-FF45-EB4D-B71E-79D1F6E2C153}" type="slidenum">
              <a:rPr lang="fr-FR" sz="1200">
                <a:latin typeface="Calibri" charset="0"/>
              </a:rPr>
              <a:pPr eaLnBrk="1" hangingPunct="1"/>
              <a:t>34</a:t>
            </a:fld>
            <a:endParaRPr lang="fr-FR" sz="1200">
              <a:latin typeface="Calibri" charset="0"/>
            </a:endParaRPr>
          </a:p>
        </p:txBody>
      </p:sp>
      <p:sp>
        <p:nvSpPr>
          <p:cNvPr id="870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7044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17AF700-F701-8442-8C8A-83C887327C74}" type="slidenum">
              <a:rPr lang="fr-FR" sz="1200">
                <a:latin typeface="Comic Sans MS" charset="0"/>
              </a:rPr>
              <a:pPr algn="r"/>
              <a:t>34</a:t>
            </a:fld>
            <a:endParaRPr lang="fr-FR" sz="1200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154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B1BDB-6B79-D949-814E-EB163487B43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428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B8F96-114C-CD49-81B9-56D6AE2C99C1}" type="datetime1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A6CC0-5144-7248-9FD8-0517B8B4572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7561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B22CB-7AAF-3D49-A1EC-F65BCD1E7F01}" type="datetime1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68E4D-93BE-C94C-8CAA-3D9BC021AE9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5360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19D4C-B020-3E4B-8332-6453A772055D}" type="datetime1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00A85-9F0D-FE4D-8EE8-4F12BBCEAE8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6858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1E9B6CF-84A9-7B45-B9CB-27834B3AA237}" type="datetimeFigureOut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451E7B-D655-2E4A-A439-5C2E8E05D25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3529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1E9B6CF-84A9-7B45-B9CB-27834B3AA237}" type="datetimeFigureOut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4A05F73-3396-3744-946B-10E86E6D0F1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7963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1E9B6CF-84A9-7B45-B9CB-27834B3AA237}" type="datetimeFigureOut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15A30B5-60D9-9C4F-AA95-FA7298CAE44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2369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1E9B6CF-84A9-7B45-B9CB-27834B3AA237}" type="datetimeFigureOut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797BD0F-D7A7-6540-9A05-331DA8844C1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488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1E9B6CF-84A9-7B45-B9CB-27834B3AA237}" type="datetimeFigureOut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9CE615-E41C-BD44-8D4D-0BE6319797B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49188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1E9B6CF-84A9-7B45-B9CB-27834B3AA237}" type="datetimeFigureOut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58806DB-CEAD-AC47-AE66-C8A330D73B4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16052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1E9B6CF-84A9-7B45-B9CB-27834B3AA237}" type="datetimeFigureOut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CE125CD-CA6C-AA46-9AF6-1F75C527A8A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9236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1E9B6CF-84A9-7B45-B9CB-27834B3AA237}" type="datetimeFigureOut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E282D6D-8F69-374F-9CE5-5D515AB04AD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0680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57FBB-8FBD-C245-AB60-E505F698E48D}" type="datetime1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04A7F-119F-1E48-99B4-FDBB0E0F6CA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99517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1E9B6CF-84A9-7B45-B9CB-27834B3AA237}" type="datetimeFigureOut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2A4C5A8-AE7F-E94A-8010-7ADD7E2F1D0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61318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1E9B6CF-84A9-7B45-B9CB-27834B3AA237}" type="datetimeFigureOut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07B908A-1788-694D-9758-71CA138F3C2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35267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1E9B6CF-84A9-7B45-B9CB-27834B3AA237}" type="datetimeFigureOut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3F1A566-20B0-6F4D-AD01-C5C0DAD44BB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37768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1E9B6CF-84A9-7B45-B9CB-27834B3AA237}" type="datetimeFigureOut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D848D22-7BD9-834A-9082-E6160633336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1909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1E9B6CF-84A9-7B45-B9CB-27834B3AA237}" type="datetimeFigureOut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68CE715-0E52-494F-ADC5-E2E84819270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82738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1E9B6CF-84A9-7B45-B9CB-27834B3AA237}" type="datetimeFigureOut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0CEE4CC-279E-DF4C-9FD3-F4E09DAB3D4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74061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1E9B6CF-84A9-7B45-B9CB-27834B3AA237}" type="datetimeFigureOut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CA0EAD1-3A8F-5A48-BEE5-E0A528F2ACE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59378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1E9B6CF-84A9-7B45-B9CB-27834B3AA237}" type="datetimeFigureOut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EEB8C19-C606-4748-AF56-F328C3C9AA3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6411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1E9B6CF-84A9-7B45-B9CB-27834B3AA237}" type="datetimeFigureOut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5FD8105-0632-524A-A27B-3CB2EE0DB99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097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1E9B6CF-84A9-7B45-B9CB-27834B3AA237}" type="datetimeFigureOut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74EED97-54D8-F648-8C83-5A2A5B5CB38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6470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AA3FD-C5E8-EB42-B9A3-FD4C9EC8DF87}" type="datetime1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B0AA0-25F3-2347-AE91-EA84591C3AD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75711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1E9B6CF-84A9-7B45-B9CB-27834B3AA237}" type="datetimeFigureOut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7CD82B9-C613-174D-8D5A-2D07C3A2824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3369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1E9B6CF-84A9-7B45-B9CB-27834B3AA237}" type="datetimeFigureOut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1EA324D-511F-9F44-A524-BDC40C599ED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02833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1E9B6CF-84A9-7B45-B9CB-27834B3AA237}" type="datetimeFigureOut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3EA2AD2-6D36-FC43-A93E-0FE9B774582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37538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1E9B6CF-84A9-7B45-B9CB-27834B3AA237}" type="datetimeFigureOut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ADB4E0D-FD4E-3E47-9755-B1E8AC1E5C0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45040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7672B-B058-D142-8CDA-8985D5680F33}" type="datetimeFigureOut">
              <a:rPr lang="fr-FR" smtClean="0"/>
              <a:t>06/10/2021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4CDFC-63F4-C647-865A-F94D272DCFE9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1" y="274721"/>
            <a:ext cx="2277035" cy="111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150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7672B-B058-D142-8CDA-8985D5680F33}" type="datetimeFigureOut">
              <a:rPr lang="fr-FR" smtClean="0"/>
              <a:t>06/10/2021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4CDFC-63F4-C647-865A-F94D272DCF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5992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7672B-B058-D142-8CDA-8985D5680F33}" type="datetimeFigureOut">
              <a:rPr lang="fr-FR" smtClean="0"/>
              <a:t>06/10/2021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4CDFC-63F4-C647-865A-F94D272DCF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39223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7672B-B058-D142-8CDA-8985D5680F33}" type="datetimeFigureOut">
              <a:rPr lang="fr-FR" smtClean="0"/>
              <a:t>06/10/2021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4CDFC-63F4-C647-865A-F94D272DCF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563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7672B-B058-D142-8CDA-8985D5680F33}" type="datetimeFigureOut">
              <a:rPr lang="fr-FR" smtClean="0"/>
              <a:t>06/10/2021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4CDFC-63F4-C647-865A-F94D272DCF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12494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7672B-B058-D142-8CDA-8985D5680F33}" type="datetimeFigureOut">
              <a:rPr lang="fr-FR" smtClean="0"/>
              <a:t>06/10/2021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4CDFC-63F4-C647-865A-F94D272DCF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251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816CB-7E96-4940-82B8-30C14A9AD297}" type="datetime1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9A19B-A4F8-9E48-B7DC-38EC37F7511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54536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7672B-B058-D142-8CDA-8985D5680F33}" type="datetimeFigureOut">
              <a:rPr lang="fr-FR" smtClean="0"/>
              <a:t>06/10/2021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4CDFC-63F4-C647-865A-F94D272DCF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01852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7672B-B058-D142-8CDA-8985D5680F33}" type="datetimeFigureOut">
              <a:rPr lang="fr-FR" smtClean="0"/>
              <a:t>06/10/2021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4CDFC-63F4-C647-865A-F94D272DCF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66969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7672B-B058-D142-8CDA-8985D5680F33}" type="datetimeFigureOut">
              <a:rPr lang="fr-FR" smtClean="0"/>
              <a:t>06/10/2021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4CDFC-63F4-C647-865A-F94D272DCF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26394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7672B-B058-D142-8CDA-8985D5680F33}" type="datetimeFigureOut">
              <a:rPr lang="fr-FR" smtClean="0"/>
              <a:t>06/10/2021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4CDFC-63F4-C647-865A-F94D272DCF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32144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7672B-B058-D142-8CDA-8985D5680F33}" type="datetimeFigureOut">
              <a:rPr lang="fr-FR" smtClean="0"/>
              <a:t>06/10/2021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4CDFC-63F4-C647-865A-F94D272DCF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0806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83996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1E9B6CF-84A9-7B45-B9CB-27834B3AA237}" type="datetimeFigureOut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3FEDE3D-2CD0-E947-B846-749730E90F2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81015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1E9B6CF-84A9-7B45-B9CB-27834B3AA237}" type="datetimeFigureOut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0623676-1163-234F-9AAD-75D38378A49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14864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1E9B6CF-84A9-7B45-B9CB-27834B3AA237}" type="datetimeFigureOut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E2F3721-2BC7-BB42-A16A-DCE895DFD7C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32002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1E9B6CF-84A9-7B45-B9CB-27834B3AA237}" type="datetimeFigureOut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7FA58D2-BE60-CF49-BC57-5AFD264E865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2297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B6C49-7CE1-C740-8E0F-82961ED652AC}" type="datetime1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37784-C483-EC4D-A056-B9253D48F11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4072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1E9B6CF-84A9-7B45-B9CB-27834B3AA237}" type="datetimeFigureOut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E671FD0-CAB3-7342-A32E-1277CD5926C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58822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1E9B6CF-84A9-7B45-B9CB-27834B3AA237}" type="datetimeFigureOut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9ED0AE1-030B-C948-9160-ABA54BEEFE4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34439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1E9B6CF-84A9-7B45-B9CB-27834B3AA237}" type="datetimeFigureOut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D415FDA-7023-2946-80B9-DA8AE62A87E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18591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1E9B6CF-84A9-7B45-B9CB-27834B3AA237}" type="datetimeFigureOut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FD6A890-4101-4A43-AE4B-7C9D33061BA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16891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1E9B6CF-84A9-7B45-B9CB-27834B3AA237}" type="datetimeFigureOut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26319C1-6064-954E-9F01-1ABF8F7B618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11748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1E9B6CF-84A9-7B45-B9CB-27834B3AA237}" type="datetimeFigureOut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FBFEEDA-8047-6542-9BC9-F5F631EC0FD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478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1E9B6CF-84A9-7B45-B9CB-27834B3AA237}" type="datetimeFigureOut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1EDB8DF-A912-0D47-90F9-E924F119D94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22211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14/09/2017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60BD9-2CEC-4146-A5B9-F824291D43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65429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V="1">
            <a:off x="0" y="6158206"/>
            <a:ext cx="9144000" cy="699795"/>
          </a:xfrm>
          <a:prstGeom prst="rect">
            <a:avLst/>
          </a:prstGeom>
          <a:solidFill>
            <a:srgbClr val="4AB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76308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8875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CF91C-988F-8E47-9D1B-1D392D81E023}" type="datetime1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FF61E-134F-234B-A88B-C75BC82403D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51903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V="1">
            <a:off x="-1" y="6169903"/>
            <a:ext cx="9144000" cy="699795"/>
          </a:xfrm>
          <a:prstGeom prst="rect">
            <a:avLst/>
          </a:prstGeom>
          <a:solidFill>
            <a:srgbClr val="4AB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312821" y="6337237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fr-FR"/>
              <a:t>14/09/2017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821905" y="6337236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060BD9-2CEC-4146-A5B9-F824291D430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58534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V="1">
            <a:off x="0" y="-111968"/>
            <a:ext cx="9144000" cy="6969967"/>
          </a:xfrm>
          <a:prstGeom prst="rect">
            <a:avLst/>
          </a:prstGeom>
          <a:solidFill>
            <a:srgbClr val="5CA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riangle 12"/>
          <p:cNvSpPr/>
          <p:nvPr userDrawn="1"/>
        </p:nvSpPr>
        <p:spPr>
          <a:xfrm rot="10800000">
            <a:off x="4027516" y="-111971"/>
            <a:ext cx="1106186" cy="45804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riangle rectangle 3"/>
          <p:cNvSpPr/>
          <p:nvPr userDrawn="1"/>
        </p:nvSpPr>
        <p:spPr>
          <a:xfrm flipH="1">
            <a:off x="2749433" y="-111970"/>
            <a:ext cx="3086101" cy="6969969"/>
          </a:xfrm>
          <a:prstGeom prst="rtTriangle">
            <a:avLst/>
          </a:prstGeom>
          <a:solidFill>
            <a:schemeClr val="tx2">
              <a:lumMod val="7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 userDrawn="1"/>
        </p:nvSpPr>
        <p:spPr>
          <a:xfrm>
            <a:off x="5835534" y="-111971"/>
            <a:ext cx="3308467" cy="6969971"/>
          </a:xfrm>
          <a:prstGeom prst="rect">
            <a:avLst/>
          </a:prstGeom>
          <a:solidFill>
            <a:schemeClr val="tx2">
              <a:lumMod val="7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 userDrawn="1"/>
        </p:nvSpPr>
        <p:spPr>
          <a:xfrm flipV="1">
            <a:off x="-1" y="6467304"/>
            <a:ext cx="9144000" cy="390696"/>
          </a:xfrm>
          <a:prstGeom prst="rect">
            <a:avLst/>
          </a:prstGeom>
          <a:solidFill>
            <a:srgbClr val="3B3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346016" y="6483933"/>
            <a:ext cx="2057400" cy="365125"/>
          </a:xfrm>
        </p:spPr>
        <p:txBody>
          <a:bodyPr/>
          <a:lstStyle>
            <a:lvl1pPr>
              <a:defRPr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fr-FR"/>
              <a:t>14/09/2017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930188" y="6470225"/>
            <a:ext cx="2057400" cy="365125"/>
          </a:xfrm>
        </p:spPr>
        <p:txBody>
          <a:bodyPr/>
          <a:lstStyle/>
          <a:p>
            <a:fld id="{C5060BD9-2CEC-4146-A5B9-F824291D43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28532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14/09/2017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60BD9-2CEC-4146-A5B9-F824291D43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38991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14/09/2017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60BD9-2CEC-4146-A5B9-F824291D43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28784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14/09/2017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60BD9-2CEC-4146-A5B9-F824291D43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76087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14/09/2017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60BD9-2CEC-4146-A5B9-F824291D43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05511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14/09/2017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60BD9-2CEC-4146-A5B9-F824291D43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8778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14/09/2017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60BD9-2CEC-4146-A5B9-F824291D43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08098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14/09/2017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60BD9-2CEC-4146-A5B9-F824291D43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23244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14/09/2017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60BD9-2CEC-4146-A5B9-F824291D43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8255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DB7A3-476F-7343-AE67-338535BBB5C0}" type="datetime1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E3620-CE0B-FE43-8369-4EFF6A97647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3893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75D8B-24E1-4645-BF14-5328679A379E}" type="datetime1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B0D8B-2D6F-BE49-88B3-BB2CF6F02C5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9019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A8722-547B-D44F-A20A-B53CED78D382}" type="datetime1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70567-8DC7-CE4C-8A7A-963F3D2E0FA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6211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D322956D-1045-1D4A-8344-A334DE0DCACB}" type="datetime1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D871A405-0B0B-A54F-9362-5F4C94C715D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2560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31E9B6CF-84A9-7B45-B9CB-27834B3AA237}" type="datetimeFigureOut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0297F0D6-319E-4F48-8232-8DD23CB5AEC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50179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31E9B6CF-84A9-7B45-B9CB-27834B3AA237}" type="datetimeFigureOut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820C0D0F-A0A5-3848-882B-7E5879D3365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94118" y="274638"/>
            <a:ext cx="719268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7672B-B058-D142-8CDA-8985D5680F33}" type="datetimeFigureOut">
              <a:rPr lang="fr-FR" smtClean="0"/>
              <a:t>06/10/2021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4CDFC-63F4-C647-865A-F94D272DCF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4186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2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3789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31E9B6CF-84A9-7B45-B9CB-27834B3AA237}" type="datetimeFigureOut">
              <a:rPr lang="fr-FR"/>
              <a:pPr>
                <a:defRPr/>
              </a:pPr>
              <a:t>06/10/2021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7BB3E074-C46A-3049-AB83-F418BE42080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412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</p:sldLayoutIdLst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14/09/2017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60BD9-2CEC-4146-A5B9-F824291D43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8907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  <p:sldLayoutId id="2147484042" r:id="rId12"/>
    <p:sldLayoutId id="2147484043" r:id="rId13"/>
  </p:sldLayoutIdLs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5.tiff"/><Relationship Id="rId7" Type="http://schemas.microsoft.com/office/2007/relationships/hdphoto" Target="../media/hdphoto2.wdp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png"/><Relationship Id="rId11" Type="http://schemas.openxmlformats.org/officeDocument/2006/relationships/image" Target="../media/image6.png"/><Relationship Id="rId5" Type="http://schemas.openxmlformats.org/officeDocument/2006/relationships/image" Target="../media/image8.png"/><Relationship Id="rId10" Type="http://schemas.openxmlformats.org/officeDocument/2006/relationships/image" Target="../media/image11.tiff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1.tiff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1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40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1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9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3.png"/><Relationship Id="rId7" Type="http://schemas.openxmlformats.org/officeDocument/2006/relationships/image" Target="../media/image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.png"/><Relationship Id="rId11" Type="http://schemas.openxmlformats.org/officeDocument/2006/relationships/image" Target="../media/image11.tiff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image" Target="../media/image34.png"/><Relationship Id="rId9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6.tiff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0.xml"/><Relationship Id="rId6" Type="http://schemas.microsoft.com/office/2007/relationships/hdphoto" Target="../media/hdphoto2.wdp"/><Relationship Id="rId11" Type="http://schemas.openxmlformats.org/officeDocument/2006/relationships/image" Target="../media/image36.tiff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openxmlformats.org/officeDocument/2006/relationships/image" Target="../media/image8.png"/><Relationship Id="rId9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0.xml"/><Relationship Id="rId6" Type="http://schemas.microsoft.com/office/2007/relationships/hdphoto" Target="../media/hdphoto5.wdp"/><Relationship Id="rId11" Type="http://schemas.openxmlformats.org/officeDocument/2006/relationships/image" Target="../media/image39.png"/><Relationship Id="rId5" Type="http://schemas.openxmlformats.org/officeDocument/2006/relationships/image" Target="../media/image9.png"/><Relationship Id="rId10" Type="http://schemas.microsoft.com/office/2007/relationships/hdphoto" Target="../media/hdphoto7.wdp"/><Relationship Id="rId4" Type="http://schemas.openxmlformats.org/officeDocument/2006/relationships/image" Target="../media/image8.png"/><Relationship Id="rId9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0.xml"/><Relationship Id="rId6" Type="http://schemas.microsoft.com/office/2007/relationships/hdphoto" Target="../media/hdphoto8.wdp"/><Relationship Id="rId11" Type="http://schemas.openxmlformats.org/officeDocument/2006/relationships/image" Target="../media/image40.tiff"/><Relationship Id="rId5" Type="http://schemas.openxmlformats.org/officeDocument/2006/relationships/image" Target="../media/image9.png"/><Relationship Id="rId10" Type="http://schemas.microsoft.com/office/2007/relationships/hdphoto" Target="../media/hdphoto9.wdp"/><Relationship Id="rId4" Type="http://schemas.openxmlformats.org/officeDocument/2006/relationships/image" Target="../media/image8.png"/><Relationship Id="rId9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0.xml"/><Relationship Id="rId6" Type="http://schemas.microsoft.com/office/2007/relationships/hdphoto" Target="../media/hdphoto10.wdp"/><Relationship Id="rId11" Type="http://schemas.openxmlformats.org/officeDocument/2006/relationships/image" Target="../media/image41.tiff"/><Relationship Id="rId5" Type="http://schemas.openxmlformats.org/officeDocument/2006/relationships/image" Target="../media/image9.png"/><Relationship Id="rId10" Type="http://schemas.microsoft.com/office/2007/relationships/hdphoto" Target="../media/hdphoto12.wdp"/><Relationship Id="rId4" Type="http://schemas.openxmlformats.org/officeDocument/2006/relationships/image" Target="../media/image8.png"/><Relationship Id="rId9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4.png"/><Relationship Id="rId3" Type="http://schemas.openxmlformats.org/officeDocument/2006/relationships/image" Target="../media/image42.tiff"/><Relationship Id="rId7" Type="http://schemas.microsoft.com/office/2007/relationships/hdphoto" Target="../media/hdphoto13.wdp"/><Relationship Id="rId12" Type="http://schemas.openxmlformats.org/officeDocument/2006/relationships/image" Target="../media/image43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9.png"/><Relationship Id="rId11" Type="http://schemas.microsoft.com/office/2007/relationships/hdphoto" Target="../media/hdphoto15.wdp"/><Relationship Id="rId5" Type="http://schemas.openxmlformats.org/officeDocument/2006/relationships/image" Target="../media/image8.png"/><Relationship Id="rId10" Type="http://schemas.openxmlformats.org/officeDocument/2006/relationships/image" Target="../media/image37.png"/><Relationship Id="rId4" Type="http://schemas.openxmlformats.org/officeDocument/2006/relationships/image" Target="../media/image7.png"/><Relationship Id="rId9" Type="http://schemas.microsoft.com/office/2007/relationships/hdphoto" Target="../media/hdphoto14.wdp"/><Relationship Id="rId14" Type="http://schemas.microsoft.com/office/2007/relationships/hdphoto" Target="../media/hdphoto16.wdp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47.jpe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0.xml"/><Relationship Id="rId6" Type="http://schemas.microsoft.com/office/2007/relationships/hdphoto" Target="../media/hdphoto17.wdp"/><Relationship Id="rId11" Type="http://schemas.openxmlformats.org/officeDocument/2006/relationships/image" Target="../media/image45.png"/><Relationship Id="rId5" Type="http://schemas.openxmlformats.org/officeDocument/2006/relationships/image" Target="../media/image9.png"/><Relationship Id="rId10" Type="http://schemas.microsoft.com/office/2007/relationships/hdphoto" Target="../media/hdphoto19.wdp"/><Relationship Id="rId4" Type="http://schemas.openxmlformats.org/officeDocument/2006/relationships/image" Target="../media/image8.png"/><Relationship Id="rId9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0.xml"/><Relationship Id="rId6" Type="http://schemas.microsoft.com/office/2007/relationships/hdphoto" Target="../media/hdphoto17.wdp"/><Relationship Id="rId11" Type="http://schemas.openxmlformats.org/officeDocument/2006/relationships/image" Target="../media/image48.png"/><Relationship Id="rId5" Type="http://schemas.openxmlformats.org/officeDocument/2006/relationships/image" Target="../media/image9.png"/><Relationship Id="rId10" Type="http://schemas.microsoft.com/office/2007/relationships/hdphoto" Target="../media/hdphoto19.wdp"/><Relationship Id="rId4" Type="http://schemas.openxmlformats.org/officeDocument/2006/relationships/image" Target="../media/image8.png"/><Relationship Id="rId9" Type="http://schemas.openxmlformats.org/officeDocument/2006/relationships/image" Target="../media/image37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50.tiff"/><Relationship Id="rId18" Type="http://schemas.openxmlformats.org/officeDocument/2006/relationships/image" Target="../media/image55.tiff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microsoft.com/office/2007/relationships/hdphoto" Target="../media/hdphoto23.wdp"/><Relationship Id="rId17" Type="http://schemas.openxmlformats.org/officeDocument/2006/relationships/image" Target="../media/image54.tiff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3.tiff"/><Relationship Id="rId20" Type="http://schemas.openxmlformats.org/officeDocument/2006/relationships/image" Target="../media/image57.tiff"/><Relationship Id="rId1" Type="http://schemas.openxmlformats.org/officeDocument/2006/relationships/slideLayout" Target="../slideLayouts/slideLayout60.xml"/><Relationship Id="rId6" Type="http://schemas.microsoft.com/office/2007/relationships/hdphoto" Target="../media/hdphoto20.wdp"/><Relationship Id="rId11" Type="http://schemas.openxmlformats.org/officeDocument/2006/relationships/image" Target="../media/image49.png"/><Relationship Id="rId5" Type="http://schemas.openxmlformats.org/officeDocument/2006/relationships/image" Target="../media/image9.png"/><Relationship Id="rId15" Type="http://schemas.openxmlformats.org/officeDocument/2006/relationships/image" Target="../media/image52.tiff"/><Relationship Id="rId10" Type="http://schemas.microsoft.com/office/2007/relationships/hdphoto" Target="../media/hdphoto22.wdp"/><Relationship Id="rId19" Type="http://schemas.openxmlformats.org/officeDocument/2006/relationships/image" Target="../media/image56.tiff"/><Relationship Id="rId4" Type="http://schemas.openxmlformats.org/officeDocument/2006/relationships/image" Target="../media/image8.png"/><Relationship Id="rId9" Type="http://schemas.openxmlformats.org/officeDocument/2006/relationships/image" Target="../media/image37.png"/><Relationship Id="rId14" Type="http://schemas.openxmlformats.org/officeDocument/2006/relationships/image" Target="../media/image51.tiff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13" Type="http://schemas.openxmlformats.org/officeDocument/2006/relationships/image" Target="../media/image15.tiff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4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0.xml"/><Relationship Id="rId6" Type="http://schemas.microsoft.com/office/2007/relationships/hdphoto" Target="../media/hdphoto2.wdp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microsoft.com/office/2007/relationships/hdphoto" Target="../media/hdphoto25.wdp"/><Relationship Id="rId4" Type="http://schemas.openxmlformats.org/officeDocument/2006/relationships/image" Target="../media/image8.png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57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0.xml"/><Relationship Id="rId6" Type="http://schemas.microsoft.com/office/2007/relationships/hdphoto" Target="../media/hdphoto26.wdp"/><Relationship Id="rId11" Type="http://schemas.openxmlformats.org/officeDocument/2006/relationships/image" Target="../media/image52.tiff"/><Relationship Id="rId5" Type="http://schemas.openxmlformats.org/officeDocument/2006/relationships/image" Target="../media/image9.png"/><Relationship Id="rId10" Type="http://schemas.microsoft.com/office/2007/relationships/hdphoto" Target="../media/hdphoto15.wdp"/><Relationship Id="rId4" Type="http://schemas.openxmlformats.org/officeDocument/2006/relationships/image" Target="../media/image8.png"/><Relationship Id="rId9" Type="http://schemas.openxmlformats.org/officeDocument/2006/relationships/image" Target="../media/image37.pn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0.xml"/><Relationship Id="rId6" Type="http://schemas.microsoft.com/office/2007/relationships/hdphoto" Target="../media/hdphoto27.wdp"/><Relationship Id="rId11" Type="http://schemas.openxmlformats.org/officeDocument/2006/relationships/image" Target="../media/image58.png"/><Relationship Id="rId5" Type="http://schemas.openxmlformats.org/officeDocument/2006/relationships/image" Target="../media/image9.png"/><Relationship Id="rId10" Type="http://schemas.microsoft.com/office/2007/relationships/hdphoto" Target="../media/hdphoto29.wdp"/><Relationship Id="rId4" Type="http://schemas.openxmlformats.org/officeDocument/2006/relationships/image" Target="../media/image8.png"/><Relationship Id="rId9" Type="http://schemas.openxmlformats.org/officeDocument/2006/relationships/image" Target="../media/image37.pn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13" Type="http://schemas.openxmlformats.org/officeDocument/2006/relationships/image" Target="../media/image60.jpe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microsoft.com/office/2007/relationships/hdphoto" Target="../media/hdphoto33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0.xml"/><Relationship Id="rId6" Type="http://schemas.microsoft.com/office/2007/relationships/hdphoto" Target="../media/hdphoto30.wdp"/><Relationship Id="rId11" Type="http://schemas.openxmlformats.org/officeDocument/2006/relationships/image" Target="../media/image59.png"/><Relationship Id="rId5" Type="http://schemas.openxmlformats.org/officeDocument/2006/relationships/image" Target="../media/image9.png"/><Relationship Id="rId10" Type="http://schemas.microsoft.com/office/2007/relationships/hdphoto" Target="../media/hdphoto32.wdp"/><Relationship Id="rId4" Type="http://schemas.openxmlformats.org/officeDocument/2006/relationships/image" Target="../media/image8.png"/><Relationship Id="rId9" Type="http://schemas.openxmlformats.org/officeDocument/2006/relationships/image" Target="../media/image3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34.wdp"/><Relationship Id="rId3" Type="http://schemas.openxmlformats.org/officeDocument/2006/relationships/image" Target="../media/image61.png"/><Relationship Id="rId7" Type="http://schemas.microsoft.com/office/2007/relationships/hdphoto" Target="../media/hdphoto30.wdp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9.png"/><Relationship Id="rId11" Type="http://schemas.microsoft.com/office/2007/relationships/hdphoto" Target="../media/hdphoto32.wdp"/><Relationship Id="rId5" Type="http://schemas.openxmlformats.org/officeDocument/2006/relationships/image" Target="../media/image8.png"/><Relationship Id="rId10" Type="http://schemas.openxmlformats.org/officeDocument/2006/relationships/image" Target="../media/image37.png"/><Relationship Id="rId4" Type="http://schemas.openxmlformats.org/officeDocument/2006/relationships/image" Target="../media/image7.png"/><Relationship Id="rId9" Type="http://schemas.microsoft.com/office/2007/relationships/hdphoto" Target="../media/hdphoto31.wdp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0.xml"/><Relationship Id="rId6" Type="http://schemas.microsoft.com/office/2007/relationships/hdphoto" Target="../media/hdphoto26.wdp"/><Relationship Id="rId5" Type="http://schemas.openxmlformats.org/officeDocument/2006/relationships/image" Target="../media/image9.png"/><Relationship Id="rId10" Type="http://schemas.microsoft.com/office/2007/relationships/hdphoto" Target="../media/hdphoto35.wdp"/><Relationship Id="rId4" Type="http://schemas.openxmlformats.org/officeDocument/2006/relationships/image" Target="../media/image8.png"/><Relationship Id="rId9" Type="http://schemas.openxmlformats.org/officeDocument/2006/relationships/image" Target="../media/image37.png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0.xml"/><Relationship Id="rId6" Type="http://schemas.microsoft.com/office/2007/relationships/hdphoto" Target="../media/hdphoto26.wdp"/><Relationship Id="rId11" Type="http://schemas.openxmlformats.org/officeDocument/2006/relationships/image" Target="../media/image62.tiff"/><Relationship Id="rId5" Type="http://schemas.openxmlformats.org/officeDocument/2006/relationships/image" Target="../media/image9.png"/><Relationship Id="rId10" Type="http://schemas.microsoft.com/office/2007/relationships/hdphoto" Target="../media/hdphoto35.wdp"/><Relationship Id="rId4" Type="http://schemas.openxmlformats.org/officeDocument/2006/relationships/image" Target="../media/image8.png"/><Relationship Id="rId9" Type="http://schemas.openxmlformats.org/officeDocument/2006/relationships/image" Target="../media/image37.pn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13" Type="http://schemas.openxmlformats.org/officeDocument/2006/relationships/image" Target="../media/image64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microsoft.com/office/2007/relationships/hdphoto" Target="../media/hdphoto36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0.xml"/><Relationship Id="rId6" Type="http://schemas.microsoft.com/office/2007/relationships/hdphoto" Target="../media/hdphoto26.wdp"/><Relationship Id="rId11" Type="http://schemas.openxmlformats.org/officeDocument/2006/relationships/image" Target="../media/image63.png"/><Relationship Id="rId5" Type="http://schemas.openxmlformats.org/officeDocument/2006/relationships/image" Target="../media/image9.png"/><Relationship Id="rId15" Type="http://schemas.microsoft.com/office/2007/relationships/hdphoto" Target="../media/hdphoto38.wdp"/><Relationship Id="rId10" Type="http://schemas.microsoft.com/office/2007/relationships/hdphoto" Target="../media/hdphoto35.wdp"/><Relationship Id="rId4" Type="http://schemas.openxmlformats.org/officeDocument/2006/relationships/image" Target="../media/image8.png"/><Relationship Id="rId9" Type="http://schemas.openxmlformats.org/officeDocument/2006/relationships/image" Target="../media/image37.png"/><Relationship Id="rId14" Type="http://schemas.microsoft.com/office/2007/relationships/hdphoto" Target="../media/hdphoto37.wdp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0.xml"/><Relationship Id="rId6" Type="http://schemas.microsoft.com/office/2007/relationships/hdphoto" Target="../media/hdphoto26.wdp"/><Relationship Id="rId5" Type="http://schemas.openxmlformats.org/officeDocument/2006/relationships/image" Target="../media/image9.png"/><Relationship Id="rId10" Type="http://schemas.microsoft.com/office/2007/relationships/hdphoto" Target="../media/hdphoto35.wdp"/><Relationship Id="rId4" Type="http://schemas.openxmlformats.org/officeDocument/2006/relationships/image" Target="../media/image8.png"/><Relationship Id="rId9" Type="http://schemas.openxmlformats.org/officeDocument/2006/relationships/image" Target="../media/image37.png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0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openxmlformats.org/officeDocument/2006/relationships/image" Target="../media/image8.png"/><Relationship Id="rId9" Type="http://schemas.openxmlformats.org/officeDocument/2006/relationships/image" Target="../media/image3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mailto:jean-alain.chayvialle@chu-lyon.fr" TargetMode="External"/><Relationship Id="rId2" Type="http://schemas.openxmlformats.org/officeDocument/2006/relationships/hyperlink" Target="mailto:thierry.ponchon@chu-lyon.fr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thomas.walter@chu-lyon.fr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Image 7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92916"/>
            <a:ext cx="2839046" cy="508820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058591C-CA69-774B-9F29-FB91ADD2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b="8542"/>
          <a:stretch/>
        </p:blipFill>
        <p:spPr>
          <a:xfrm>
            <a:off x="0" y="-16468"/>
            <a:ext cx="9144001" cy="788752"/>
          </a:xfrm>
          <a:prstGeom prst="rect">
            <a:avLst/>
          </a:prstGeom>
          <a:effectLst/>
        </p:spPr>
      </p:pic>
      <p:sp>
        <p:nvSpPr>
          <p:cNvPr id="15" name="Triangle 14"/>
          <p:cNvSpPr/>
          <p:nvPr/>
        </p:nvSpPr>
        <p:spPr>
          <a:xfrm rot="10800000">
            <a:off x="4840202" y="5214812"/>
            <a:ext cx="1791354" cy="692034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8285711" y="5626859"/>
            <a:ext cx="421910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825" dirty="0">
                <a:solidFill>
                  <a:prstClr val="white"/>
                </a:solidFill>
                <a:latin typeface="Cambria" charset="0"/>
                <a:ea typeface="Cambria" charset="0"/>
                <a:cs typeface="Cambria" charset="0"/>
              </a:rPr>
              <a:t>2020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F1B3775-255C-8149-9ED4-74EC3DA15E32}"/>
              </a:ext>
            </a:extLst>
          </p:cNvPr>
          <p:cNvSpPr txBox="1"/>
          <p:nvPr/>
        </p:nvSpPr>
        <p:spPr>
          <a:xfrm>
            <a:off x="7319866" y="582580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fr-FR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E552742-E81E-6144-8901-1537AA24D0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6971376" y="30319"/>
            <a:ext cx="2097744" cy="78875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8543218-3F90-BA4A-8BAA-6A3A32A3A9C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14A4F0"/>
              </a:clrFrom>
              <a:clrTo>
                <a:srgbClr val="14A4F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27484" y="5075646"/>
            <a:ext cx="1263809" cy="9478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92BF3DC-C019-2C44-8680-F5F06E54D5B4}"/>
              </a:ext>
            </a:extLst>
          </p:cNvPr>
          <p:cNvSpPr txBox="1"/>
          <p:nvPr/>
        </p:nvSpPr>
        <p:spPr>
          <a:xfrm>
            <a:off x="4214006" y="4105576"/>
            <a:ext cx="3090765" cy="1015663"/>
          </a:xfrm>
          <a:prstGeom prst="rect">
            <a:avLst/>
          </a:prstGeom>
          <a:solidFill>
            <a:schemeClr val="bg1">
              <a:alpha val="39000"/>
            </a:schemeClr>
          </a:solidFill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500" dirty="0">
                <a:solidFill>
                  <a:srgbClr val="4F81BD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Dr Mathieu Pioche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500" dirty="0">
                <a:solidFill>
                  <a:srgbClr val="4F81BD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Gastroentérologie pavillon L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500" dirty="0">
                <a:solidFill>
                  <a:srgbClr val="4F81BD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Hôpital Edouard Herriot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500" dirty="0">
                <a:solidFill>
                  <a:srgbClr val="4F81BD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Hospices civils de Lyon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3B70C33-3A66-8040-85E1-D4A051B1A4E7}"/>
              </a:ext>
            </a:extLst>
          </p:cNvPr>
          <p:cNvSpPr txBox="1"/>
          <p:nvPr/>
        </p:nvSpPr>
        <p:spPr>
          <a:xfrm>
            <a:off x="2449660" y="1873988"/>
            <a:ext cx="6619460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400" b="1" dirty="0">
                <a:solidFill>
                  <a:srgbClr val="5CACDB"/>
                </a:solidFill>
                <a:latin typeface="Antonio" charset="0"/>
                <a:ea typeface="Antonio" charset="0"/>
                <a:cs typeface="Antonio" charset="0"/>
              </a:rPr>
              <a:t>Item 277 : Lithiase biliaire et complications</a:t>
            </a:r>
            <a:endParaRPr lang="fr-FR" sz="2400" dirty="0">
              <a:solidFill>
                <a:srgbClr val="5CACDB"/>
              </a:solidFill>
              <a:latin typeface="Antonio" charset="0"/>
              <a:ea typeface="Antonio" charset="0"/>
              <a:cs typeface="Antonio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133EB98-B03D-4F4A-879C-8B45C5F7CC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8621" y="2583692"/>
            <a:ext cx="2307911" cy="15218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B110FCA-004A-3945-AD69-071D3AD87D73}"/>
              </a:ext>
            </a:extLst>
          </p:cNvPr>
          <p:cNvSpPr/>
          <p:nvPr/>
        </p:nvSpPr>
        <p:spPr>
          <a:xfrm>
            <a:off x="129941" y="1664669"/>
            <a:ext cx="1289582" cy="2754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3569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445EBF79-FBE0-1143-981B-752E0E7A0D93}"/>
              </a:ext>
            </a:extLst>
          </p:cNvPr>
          <p:cNvCxnSpPr/>
          <p:nvPr/>
        </p:nvCxnSpPr>
        <p:spPr>
          <a:xfrm>
            <a:off x="438634" y="2381883"/>
            <a:ext cx="8485079" cy="0"/>
          </a:xfrm>
          <a:prstGeom prst="line">
            <a:avLst/>
          </a:prstGeom>
          <a:ln w="444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43EB17D9-C7A3-1E46-9BB1-76199E8B2819}"/>
              </a:ext>
            </a:extLst>
          </p:cNvPr>
          <p:cNvSpPr/>
          <p:nvPr/>
        </p:nvSpPr>
        <p:spPr>
          <a:xfrm>
            <a:off x="710516" y="2071046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46213CC-CBF3-FB45-93F8-87844FE52784}"/>
              </a:ext>
            </a:extLst>
          </p:cNvPr>
          <p:cNvSpPr/>
          <p:nvPr/>
        </p:nvSpPr>
        <p:spPr>
          <a:xfrm>
            <a:off x="4150257" y="2068517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B2B5F50-8A70-134A-96D6-61EE10DB29DC}"/>
              </a:ext>
            </a:extLst>
          </p:cNvPr>
          <p:cNvSpPr/>
          <p:nvPr/>
        </p:nvSpPr>
        <p:spPr>
          <a:xfrm>
            <a:off x="2428697" y="2080635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7691195-FFAB-B04D-82A4-102FE14BA489}"/>
              </a:ext>
            </a:extLst>
          </p:cNvPr>
          <p:cNvSpPr/>
          <p:nvPr/>
        </p:nvSpPr>
        <p:spPr>
          <a:xfrm>
            <a:off x="5845148" y="2046073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0108725-9D4E-7947-9505-F9D3A1FDC90B}"/>
              </a:ext>
            </a:extLst>
          </p:cNvPr>
          <p:cNvSpPr/>
          <p:nvPr/>
        </p:nvSpPr>
        <p:spPr>
          <a:xfrm>
            <a:off x="7553201" y="2049289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8C87DAD-E2B0-CB4D-A19D-B390D7D58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517" y="2071046"/>
            <a:ext cx="668968" cy="66896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FEB065B-53A2-5345-9A0B-DBD481B9A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5841" y="2154333"/>
            <a:ext cx="668968" cy="6689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39E52B5-3971-CB4C-85A7-1E9BFA395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88000" l="13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1315" y="2030125"/>
            <a:ext cx="791531" cy="791531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CF57AE77-A863-7440-A05D-330B71653E06}"/>
              </a:ext>
            </a:extLst>
          </p:cNvPr>
          <p:cNvSpPr/>
          <p:nvPr/>
        </p:nvSpPr>
        <p:spPr>
          <a:xfrm>
            <a:off x="4393813" y="2538484"/>
            <a:ext cx="94130" cy="9413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9CF4F90-3328-6040-A1C1-1DE68BC87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8176" y="2068517"/>
            <a:ext cx="1134689" cy="85321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7AC0E31-CBB9-7E4C-B2C8-8D2B1B6904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4" b="89804" l="964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9414" y="2030125"/>
            <a:ext cx="605116" cy="78418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A7A32E6-3CF4-7B48-A945-DF22D10372A2}"/>
              </a:ext>
            </a:extLst>
          </p:cNvPr>
          <p:cNvSpPr/>
          <p:nvPr/>
        </p:nvSpPr>
        <p:spPr>
          <a:xfrm>
            <a:off x="302986" y="2933849"/>
            <a:ext cx="1510932" cy="100853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Physiopathologie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A4E400-87E2-EA45-939B-7B3DAF21C9D5}"/>
              </a:ext>
            </a:extLst>
          </p:cNvPr>
          <p:cNvSpPr/>
          <p:nvPr/>
        </p:nvSpPr>
        <p:spPr>
          <a:xfrm>
            <a:off x="2052846" y="2933849"/>
            <a:ext cx="1492945" cy="100853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Épidémiologie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AA95FF-5D42-6848-BBA5-E2E660217469}"/>
              </a:ext>
            </a:extLst>
          </p:cNvPr>
          <p:cNvSpPr/>
          <p:nvPr/>
        </p:nvSpPr>
        <p:spPr>
          <a:xfrm>
            <a:off x="3784718" y="2933849"/>
            <a:ext cx="1492945" cy="100853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Diagnostic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D2CC4C-DF1A-8E4F-AA28-288EE7F53B27}"/>
              </a:ext>
            </a:extLst>
          </p:cNvPr>
          <p:cNvSpPr/>
          <p:nvPr/>
        </p:nvSpPr>
        <p:spPr>
          <a:xfrm>
            <a:off x="5512414" y="2943474"/>
            <a:ext cx="1492945" cy="10085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Traitement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5AE32F-C53F-5C41-9D16-2ED477956105}"/>
              </a:ext>
            </a:extLst>
          </p:cNvPr>
          <p:cNvSpPr/>
          <p:nvPr/>
        </p:nvSpPr>
        <p:spPr>
          <a:xfrm>
            <a:off x="7240110" y="2937469"/>
            <a:ext cx="1492945" cy="10085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Place de la chirurgie et de l’endoscopie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EC4E0B5-FDA7-9F41-9D2A-F5557CCF11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6821" y="2155906"/>
            <a:ext cx="466404" cy="46640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C64BAC9-CB11-494F-9C06-381044AE42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4405" y="4494345"/>
            <a:ext cx="2090017" cy="137819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C176121-1C3E-684F-A35C-2E1807519901}"/>
              </a:ext>
            </a:extLst>
          </p:cNvPr>
          <p:cNvSpPr/>
          <p:nvPr/>
        </p:nvSpPr>
        <p:spPr>
          <a:xfrm>
            <a:off x="1444163" y="4825365"/>
            <a:ext cx="4572000" cy="71558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ITEM 277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Support Document Source National </a:t>
            </a:r>
          </a:p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R2C CDU HGE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883AD05-23D6-614D-8939-7A48867B5529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14A4F0"/>
              </a:clrFrom>
              <a:clrTo>
                <a:srgbClr val="14A4F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57250"/>
            <a:ext cx="114300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022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9C0A5307-ED7E-614E-9628-5527B1AD339D}"/>
              </a:ext>
            </a:extLst>
          </p:cNvPr>
          <p:cNvCxnSpPr/>
          <p:nvPr/>
        </p:nvCxnSpPr>
        <p:spPr>
          <a:xfrm>
            <a:off x="299842" y="1209008"/>
            <a:ext cx="8485079" cy="0"/>
          </a:xfrm>
          <a:prstGeom prst="line">
            <a:avLst/>
          </a:prstGeom>
          <a:ln w="444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22540641-6B22-224E-A3FA-4962F08DAD02}"/>
              </a:ext>
            </a:extLst>
          </p:cNvPr>
          <p:cNvSpPr/>
          <p:nvPr/>
        </p:nvSpPr>
        <p:spPr>
          <a:xfrm>
            <a:off x="571724" y="898171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3D84BCD-88E5-524D-9FA3-AB28B6BAA9C7}"/>
              </a:ext>
            </a:extLst>
          </p:cNvPr>
          <p:cNvSpPr/>
          <p:nvPr/>
        </p:nvSpPr>
        <p:spPr>
          <a:xfrm>
            <a:off x="4011464" y="895642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76EFA1A-3509-1848-B22A-40EC3D9C5C2E}"/>
              </a:ext>
            </a:extLst>
          </p:cNvPr>
          <p:cNvSpPr/>
          <p:nvPr/>
        </p:nvSpPr>
        <p:spPr>
          <a:xfrm>
            <a:off x="2289905" y="907760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DDA386B-1278-1F4F-B260-164E727713AD}"/>
              </a:ext>
            </a:extLst>
          </p:cNvPr>
          <p:cNvSpPr/>
          <p:nvPr/>
        </p:nvSpPr>
        <p:spPr>
          <a:xfrm>
            <a:off x="5706356" y="873199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5447924-10DA-0F47-962B-AC2EF2D1DBA1}"/>
              </a:ext>
            </a:extLst>
          </p:cNvPr>
          <p:cNvSpPr/>
          <p:nvPr/>
        </p:nvSpPr>
        <p:spPr>
          <a:xfrm>
            <a:off x="7414408" y="876415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EF32DFF-2DB1-9F41-804C-809CFDDB1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724" y="898171"/>
            <a:ext cx="668968" cy="66896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4256F76-4B4A-664D-8C8D-065A20EFC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048" y="981459"/>
            <a:ext cx="668968" cy="6689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B6CA561-5602-DF4F-A16D-C4CA5411B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88000" l="13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2522" y="857250"/>
            <a:ext cx="791531" cy="791531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3100C347-5021-584D-B593-5E2D56936D5D}"/>
              </a:ext>
            </a:extLst>
          </p:cNvPr>
          <p:cNvSpPr/>
          <p:nvPr/>
        </p:nvSpPr>
        <p:spPr>
          <a:xfrm>
            <a:off x="4255020" y="1365609"/>
            <a:ext cx="94130" cy="9413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49D04BF-6A44-F841-8377-B79F6AEA0C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9384" y="895642"/>
            <a:ext cx="1134689" cy="85321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752F22D-10BA-A44D-ACED-EBB0AF3FEC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4" b="89804" l="964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0621" y="857250"/>
            <a:ext cx="605116" cy="78418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A0D5DFE-4E38-5142-824F-6A25D163A74D}"/>
              </a:ext>
            </a:extLst>
          </p:cNvPr>
          <p:cNvSpPr/>
          <p:nvPr/>
        </p:nvSpPr>
        <p:spPr>
          <a:xfrm>
            <a:off x="164193" y="1760974"/>
            <a:ext cx="1510932" cy="100853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Définitions/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Physiopathologie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AE37D76-58AA-2B4B-80D9-BC606058E5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8029" y="983031"/>
            <a:ext cx="466404" cy="466404"/>
          </a:xfrm>
          <a:prstGeom prst="rect">
            <a:avLst/>
          </a:prstGeom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4D5C8E6B-0F82-8643-A672-092D2613E43B}"/>
              </a:ext>
            </a:extLst>
          </p:cNvPr>
          <p:cNvSpPr/>
          <p:nvPr/>
        </p:nvSpPr>
        <p:spPr>
          <a:xfrm>
            <a:off x="1779382" y="1862781"/>
            <a:ext cx="906053" cy="4326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Rang 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EDA1BD0-FECA-C84B-ADE5-2EE3281AD9A7}"/>
              </a:ext>
            </a:extLst>
          </p:cNvPr>
          <p:cNvSpPr/>
          <p:nvPr/>
        </p:nvSpPr>
        <p:spPr>
          <a:xfrm>
            <a:off x="164193" y="2880053"/>
            <a:ext cx="2725711" cy="100797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Lithiase vésiculaire = un ou des calculs dans la vésicule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052303-1760-FA42-9197-07F82CB6EE91}"/>
              </a:ext>
            </a:extLst>
          </p:cNvPr>
          <p:cNvSpPr/>
          <p:nvPr/>
        </p:nvSpPr>
        <p:spPr>
          <a:xfrm>
            <a:off x="164193" y="4472630"/>
            <a:ext cx="2725711" cy="121025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Colique hépatique : douleur liée à la mise en tension de l’arbre biliaire due à un calcul obstruant transitoirement le cystique ou la voie biliaire principale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137A330B-E02C-1641-8BBF-C2E68B91DA2D}"/>
              </a:ext>
            </a:extLst>
          </p:cNvPr>
          <p:cNvCxnSpPr>
            <a:stCxn id="22" idx="2"/>
            <a:endCxn id="23" idx="0"/>
          </p:cNvCxnSpPr>
          <p:nvPr/>
        </p:nvCxnSpPr>
        <p:spPr>
          <a:xfrm>
            <a:off x="1527049" y="3888032"/>
            <a:ext cx="0" cy="5845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1237B108-8130-7C4E-B59A-C9BF7198C1CD}"/>
              </a:ext>
            </a:extLst>
          </p:cNvPr>
          <p:cNvCxnSpPr>
            <a:cxnSpLocks/>
          </p:cNvCxnSpPr>
          <p:nvPr/>
        </p:nvCxnSpPr>
        <p:spPr>
          <a:xfrm flipV="1">
            <a:off x="2898396" y="2769504"/>
            <a:ext cx="1265390" cy="23082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23E0DCD8-7372-7544-80AE-C86CF32D48E5}"/>
              </a:ext>
            </a:extLst>
          </p:cNvPr>
          <p:cNvCxnSpPr>
            <a:cxnSpLocks/>
          </p:cNvCxnSpPr>
          <p:nvPr/>
        </p:nvCxnSpPr>
        <p:spPr>
          <a:xfrm>
            <a:off x="2889904" y="5077757"/>
            <a:ext cx="1282373" cy="3270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6B564F3E-491C-BF43-A3CF-0766C8E390F8}"/>
              </a:ext>
            </a:extLst>
          </p:cNvPr>
          <p:cNvSpPr/>
          <p:nvPr/>
        </p:nvSpPr>
        <p:spPr>
          <a:xfrm>
            <a:off x="4255020" y="1748857"/>
            <a:ext cx="2725711" cy="1210254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 dirty="0">
                <a:solidFill>
                  <a:prstClr val="white"/>
                </a:solidFill>
                <a:latin typeface="Calibri"/>
              </a:rPr>
              <a:t>Cholécystite aigue : </a:t>
            </a:r>
            <a:r>
              <a:rPr lang="fr-FR" sz="1350" dirty="0">
                <a:solidFill>
                  <a:prstClr val="white"/>
                </a:solidFill>
                <a:latin typeface="Calibri"/>
              </a:rPr>
              <a:t>Infection de la vésicule due à l’obstruction prolongée du canal cystique par un calcul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A6BB03D-96B2-AB4D-A05B-9919C15316E5}"/>
              </a:ext>
            </a:extLst>
          </p:cNvPr>
          <p:cNvSpPr/>
          <p:nvPr/>
        </p:nvSpPr>
        <p:spPr>
          <a:xfrm>
            <a:off x="4255020" y="3208838"/>
            <a:ext cx="2725711" cy="1210254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 dirty="0">
                <a:solidFill>
                  <a:prstClr val="white"/>
                </a:solidFill>
                <a:latin typeface="Calibri"/>
              </a:rPr>
              <a:t>Angiocholite : </a:t>
            </a:r>
            <a:r>
              <a:rPr lang="fr-FR" sz="1350" dirty="0">
                <a:solidFill>
                  <a:prstClr val="white"/>
                </a:solidFill>
                <a:latin typeface="Calibri"/>
              </a:rPr>
              <a:t>Infection de l’arbre biliaire due à l’obstruction prolongée de la voie biliaire principale par un calcul</a:t>
            </a: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FC5F7260-1079-E047-BD3E-677F68BE3ACB}"/>
              </a:ext>
            </a:extLst>
          </p:cNvPr>
          <p:cNvCxnSpPr>
            <a:cxnSpLocks/>
          </p:cNvCxnSpPr>
          <p:nvPr/>
        </p:nvCxnSpPr>
        <p:spPr>
          <a:xfrm flipV="1">
            <a:off x="2898396" y="3923630"/>
            <a:ext cx="1273882" cy="11541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5D3F8968-828C-344B-9F44-D7CF769740D4}"/>
              </a:ext>
            </a:extLst>
          </p:cNvPr>
          <p:cNvSpPr/>
          <p:nvPr/>
        </p:nvSpPr>
        <p:spPr>
          <a:xfrm>
            <a:off x="4252759" y="4668820"/>
            <a:ext cx="2725711" cy="12102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 dirty="0">
                <a:solidFill>
                  <a:prstClr val="white"/>
                </a:solidFill>
                <a:latin typeface="Calibri"/>
              </a:rPr>
              <a:t>Pancréatite aigue : </a:t>
            </a:r>
            <a:r>
              <a:rPr lang="fr-FR" sz="1350" dirty="0">
                <a:solidFill>
                  <a:prstClr val="white"/>
                </a:solidFill>
                <a:latin typeface="Calibri"/>
              </a:rPr>
              <a:t>inflammation aigue du pancréas suite au passage d’un calcul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09FF15BE-59E8-674E-8A41-4E36AF2828A2}"/>
              </a:ext>
            </a:extLst>
          </p:cNvPr>
          <p:cNvSpPr/>
          <p:nvPr/>
        </p:nvSpPr>
        <p:spPr>
          <a:xfrm>
            <a:off x="574393" y="895642"/>
            <a:ext cx="733647" cy="669851"/>
          </a:xfrm>
          <a:prstGeom prst="ellipse">
            <a:avLst/>
          </a:prstGeom>
          <a:solidFill>
            <a:schemeClr val="accent1">
              <a:alpha val="63000"/>
            </a:schemeClr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033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e libre 5"/>
          <p:cNvSpPr/>
          <p:nvPr/>
        </p:nvSpPr>
        <p:spPr>
          <a:xfrm>
            <a:off x="3713561" y="3233737"/>
            <a:ext cx="4196953" cy="2682479"/>
          </a:xfrm>
          <a:custGeom>
            <a:avLst/>
            <a:gdLst>
              <a:gd name="connsiteX0" fmla="*/ 40966 w 5596136"/>
              <a:gd name="connsiteY0" fmla="*/ 2198383 h 3577493"/>
              <a:gd name="connsiteX1" fmla="*/ 68277 w 5596136"/>
              <a:gd name="connsiteY1" fmla="*/ 2102801 h 3577493"/>
              <a:gd name="connsiteX2" fmla="*/ 95587 w 5596136"/>
              <a:gd name="connsiteY2" fmla="*/ 2020874 h 3577493"/>
              <a:gd name="connsiteX3" fmla="*/ 109243 w 5596136"/>
              <a:gd name="connsiteY3" fmla="*/ 1979910 h 3577493"/>
              <a:gd name="connsiteX4" fmla="*/ 122898 w 5596136"/>
              <a:gd name="connsiteY4" fmla="*/ 1925292 h 3577493"/>
              <a:gd name="connsiteX5" fmla="*/ 136554 w 5596136"/>
              <a:gd name="connsiteY5" fmla="*/ 1884328 h 3577493"/>
              <a:gd name="connsiteX6" fmla="*/ 150209 w 5596136"/>
              <a:gd name="connsiteY6" fmla="*/ 1816055 h 3577493"/>
              <a:gd name="connsiteX7" fmla="*/ 163865 w 5596136"/>
              <a:gd name="connsiteY7" fmla="*/ 1775092 h 3577493"/>
              <a:gd name="connsiteX8" fmla="*/ 177520 w 5596136"/>
              <a:gd name="connsiteY8" fmla="*/ 1720473 h 3577493"/>
              <a:gd name="connsiteX9" fmla="*/ 245797 w 5596136"/>
              <a:gd name="connsiteY9" fmla="*/ 1570273 h 3577493"/>
              <a:gd name="connsiteX10" fmla="*/ 286763 w 5596136"/>
              <a:gd name="connsiteY10" fmla="*/ 1392764 h 3577493"/>
              <a:gd name="connsiteX11" fmla="*/ 382351 w 5596136"/>
              <a:gd name="connsiteY11" fmla="*/ 1297182 h 3577493"/>
              <a:gd name="connsiteX12" fmla="*/ 464283 w 5596136"/>
              <a:gd name="connsiteY12" fmla="*/ 1228909 h 3577493"/>
              <a:gd name="connsiteX13" fmla="*/ 491594 w 5596136"/>
              <a:gd name="connsiteY13" fmla="*/ 1187946 h 3577493"/>
              <a:gd name="connsiteX14" fmla="*/ 518905 w 5596136"/>
              <a:gd name="connsiteY14" fmla="*/ 1133328 h 3577493"/>
              <a:gd name="connsiteX15" fmla="*/ 641804 w 5596136"/>
              <a:gd name="connsiteY15" fmla="*/ 1037746 h 3577493"/>
              <a:gd name="connsiteX16" fmla="*/ 764702 w 5596136"/>
              <a:gd name="connsiteY16" fmla="*/ 928509 h 3577493"/>
              <a:gd name="connsiteX17" fmla="*/ 860290 w 5596136"/>
              <a:gd name="connsiteY17" fmla="*/ 887546 h 3577493"/>
              <a:gd name="connsiteX18" fmla="*/ 1010500 w 5596136"/>
              <a:gd name="connsiteY18" fmla="*/ 805618 h 3577493"/>
              <a:gd name="connsiteX19" fmla="*/ 1119743 w 5596136"/>
              <a:gd name="connsiteY19" fmla="*/ 751000 h 3577493"/>
              <a:gd name="connsiteX20" fmla="*/ 1160709 w 5596136"/>
              <a:gd name="connsiteY20" fmla="*/ 710036 h 3577493"/>
              <a:gd name="connsiteX21" fmla="*/ 1324574 w 5596136"/>
              <a:gd name="connsiteY21" fmla="*/ 628109 h 3577493"/>
              <a:gd name="connsiteX22" fmla="*/ 1447472 w 5596136"/>
              <a:gd name="connsiteY22" fmla="*/ 587145 h 3577493"/>
              <a:gd name="connsiteX23" fmla="*/ 1584027 w 5596136"/>
              <a:gd name="connsiteY23" fmla="*/ 505218 h 3577493"/>
              <a:gd name="connsiteX24" fmla="*/ 1638648 w 5596136"/>
              <a:gd name="connsiteY24" fmla="*/ 491563 h 3577493"/>
              <a:gd name="connsiteX25" fmla="*/ 1775202 w 5596136"/>
              <a:gd name="connsiteY25" fmla="*/ 450600 h 3577493"/>
              <a:gd name="connsiteX26" fmla="*/ 1816168 w 5596136"/>
              <a:gd name="connsiteY26" fmla="*/ 436945 h 3577493"/>
              <a:gd name="connsiteX27" fmla="*/ 1952722 w 5596136"/>
              <a:gd name="connsiteY27" fmla="*/ 395982 h 3577493"/>
              <a:gd name="connsiteX28" fmla="*/ 1993689 w 5596136"/>
              <a:gd name="connsiteY28" fmla="*/ 382327 h 3577493"/>
              <a:gd name="connsiteX29" fmla="*/ 2253141 w 5596136"/>
              <a:gd name="connsiteY29" fmla="*/ 341363 h 3577493"/>
              <a:gd name="connsiteX30" fmla="*/ 2417006 w 5596136"/>
              <a:gd name="connsiteY30" fmla="*/ 273091 h 3577493"/>
              <a:gd name="connsiteX31" fmla="*/ 2471628 w 5596136"/>
              <a:gd name="connsiteY31" fmla="*/ 259436 h 3577493"/>
              <a:gd name="connsiteX32" fmla="*/ 2608182 w 5596136"/>
              <a:gd name="connsiteY32" fmla="*/ 204818 h 3577493"/>
              <a:gd name="connsiteX33" fmla="*/ 2799358 w 5596136"/>
              <a:gd name="connsiteY33" fmla="*/ 191163 h 3577493"/>
              <a:gd name="connsiteX34" fmla="*/ 2935912 w 5596136"/>
              <a:gd name="connsiteY34" fmla="*/ 177509 h 3577493"/>
              <a:gd name="connsiteX35" fmla="*/ 3127087 w 5596136"/>
              <a:gd name="connsiteY35" fmla="*/ 163854 h 3577493"/>
              <a:gd name="connsiteX36" fmla="*/ 3195364 w 5596136"/>
              <a:gd name="connsiteY36" fmla="*/ 150200 h 3577493"/>
              <a:gd name="connsiteX37" fmla="*/ 3372884 w 5596136"/>
              <a:gd name="connsiteY37" fmla="*/ 68272 h 3577493"/>
              <a:gd name="connsiteX38" fmla="*/ 3482128 w 5596136"/>
              <a:gd name="connsiteY38" fmla="*/ 54618 h 3577493"/>
              <a:gd name="connsiteX39" fmla="*/ 3605026 w 5596136"/>
              <a:gd name="connsiteY39" fmla="*/ 27309 h 3577493"/>
              <a:gd name="connsiteX40" fmla="*/ 3891790 w 5596136"/>
              <a:gd name="connsiteY40" fmla="*/ 13654 h 3577493"/>
              <a:gd name="connsiteX41" fmla="*/ 4574560 w 5596136"/>
              <a:gd name="connsiteY41" fmla="*/ 27309 h 3577493"/>
              <a:gd name="connsiteX42" fmla="*/ 4642837 w 5596136"/>
              <a:gd name="connsiteY42" fmla="*/ 40963 h 3577493"/>
              <a:gd name="connsiteX43" fmla="*/ 5134432 w 5596136"/>
              <a:gd name="connsiteY43" fmla="*/ 27309 h 3577493"/>
              <a:gd name="connsiteX44" fmla="*/ 5284641 w 5596136"/>
              <a:gd name="connsiteY44" fmla="*/ 0 h 3577493"/>
              <a:gd name="connsiteX45" fmla="*/ 5557749 w 5596136"/>
              <a:gd name="connsiteY45" fmla="*/ 13654 h 3577493"/>
              <a:gd name="connsiteX46" fmla="*/ 5571405 w 5596136"/>
              <a:gd name="connsiteY46" fmla="*/ 218472 h 3577493"/>
              <a:gd name="connsiteX47" fmla="*/ 5544094 w 5596136"/>
              <a:gd name="connsiteY47" fmla="*/ 259436 h 3577493"/>
              <a:gd name="connsiteX48" fmla="*/ 5530438 w 5596136"/>
              <a:gd name="connsiteY48" fmla="*/ 300400 h 3577493"/>
              <a:gd name="connsiteX49" fmla="*/ 5434851 w 5596136"/>
              <a:gd name="connsiteY49" fmla="*/ 436945 h 3577493"/>
              <a:gd name="connsiteX50" fmla="*/ 5407540 w 5596136"/>
              <a:gd name="connsiteY50" fmla="*/ 491563 h 3577493"/>
              <a:gd name="connsiteX51" fmla="*/ 5366573 w 5596136"/>
              <a:gd name="connsiteY51" fmla="*/ 546182 h 3577493"/>
              <a:gd name="connsiteX52" fmla="*/ 5339263 w 5596136"/>
              <a:gd name="connsiteY52" fmla="*/ 587145 h 3577493"/>
              <a:gd name="connsiteX53" fmla="*/ 5298296 w 5596136"/>
              <a:gd name="connsiteY53" fmla="*/ 641764 h 3577493"/>
              <a:gd name="connsiteX54" fmla="*/ 5243675 w 5596136"/>
              <a:gd name="connsiteY54" fmla="*/ 723691 h 3577493"/>
              <a:gd name="connsiteX55" fmla="*/ 5189053 w 5596136"/>
              <a:gd name="connsiteY55" fmla="*/ 819273 h 3577493"/>
              <a:gd name="connsiteX56" fmla="*/ 5175398 w 5596136"/>
              <a:gd name="connsiteY56" fmla="*/ 860236 h 3577493"/>
              <a:gd name="connsiteX57" fmla="*/ 5093465 w 5596136"/>
              <a:gd name="connsiteY57" fmla="*/ 983127 h 3577493"/>
              <a:gd name="connsiteX58" fmla="*/ 5066155 w 5596136"/>
              <a:gd name="connsiteY58" fmla="*/ 1092364 h 3577493"/>
              <a:gd name="connsiteX59" fmla="*/ 5025188 w 5596136"/>
              <a:gd name="connsiteY59" fmla="*/ 1146982 h 3577493"/>
              <a:gd name="connsiteX60" fmla="*/ 4984222 w 5596136"/>
              <a:gd name="connsiteY60" fmla="*/ 1228909 h 3577493"/>
              <a:gd name="connsiteX61" fmla="*/ 4902290 w 5596136"/>
              <a:gd name="connsiteY61" fmla="*/ 1338146 h 3577493"/>
              <a:gd name="connsiteX62" fmla="*/ 4806702 w 5596136"/>
              <a:gd name="connsiteY62" fmla="*/ 1502001 h 3577493"/>
              <a:gd name="connsiteX63" fmla="*/ 4724769 w 5596136"/>
              <a:gd name="connsiteY63" fmla="*/ 1570273 h 3577493"/>
              <a:gd name="connsiteX64" fmla="*/ 4615526 w 5596136"/>
              <a:gd name="connsiteY64" fmla="*/ 1747783 h 3577493"/>
              <a:gd name="connsiteX65" fmla="*/ 4574560 w 5596136"/>
              <a:gd name="connsiteY65" fmla="*/ 1802401 h 3577493"/>
              <a:gd name="connsiteX66" fmla="*/ 4506283 w 5596136"/>
              <a:gd name="connsiteY66" fmla="*/ 1843364 h 3577493"/>
              <a:gd name="connsiteX67" fmla="*/ 4438006 w 5596136"/>
              <a:gd name="connsiteY67" fmla="*/ 1911637 h 3577493"/>
              <a:gd name="connsiteX68" fmla="*/ 4383384 w 5596136"/>
              <a:gd name="connsiteY68" fmla="*/ 1952601 h 3577493"/>
              <a:gd name="connsiteX69" fmla="*/ 4342418 w 5596136"/>
              <a:gd name="connsiteY69" fmla="*/ 2007219 h 3577493"/>
              <a:gd name="connsiteX70" fmla="*/ 4315107 w 5596136"/>
              <a:gd name="connsiteY70" fmla="*/ 2048183 h 3577493"/>
              <a:gd name="connsiteX71" fmla="*/ 4260486 w 5596136"/>
              <a:gd name="connsiteY71" fmla="*/ 2061837 h 3577493"/>
              <a:gd name="connsiteX72" fmla="*/ 4219520 w 5596136"/>
              <a:gd name="connsiteY72" fmla="*/ 2089146 h 3577493"/>
              <a:gd name="connsiteX73" fmla="*/ 4164898 w 5596136"/>
              <a:gd name="connsiteY73" fmla="*/ 2116455 h 3577493"/>
              <a:gd name="connsiteX74" fmla="*/ 4137587 w 5596136"/>
              <a:gd name="connsiteY74" fmla="*/ 2157419 h 3577493"/>
              <a:gd name="connsiteX75" fmla="*/ 4014688 w 5596136"/>
              <a:gd name="connsiteY75" fmla="*/ 2266656 h 3577493"/>
              <a:gd name="connsiteX76" fmla="*/ 3837168 w 5596136"/>
              <a:gd name="connsiteY76" fmla="*/ 2430510 h 3577493"/>
              <a:gd name="connsiteX77" fmla="*/ 3768891 w 5596136"/>
              <a:gd name="connsiteY77" fmla="*/ 2471474 h 3577493"/>
              <a:gd name="connsiteX78" fmla="*/ 3686959 w 5596136"/>
              <a:gd name="connsiteY78" fmla="*/ 2526092 h 3577493"/>
              <a:gd name="connsiteX79" fmla="*/ 3550405 w 5596136"/>
              <a:gd name="connsiteY79" fmla="*/ 2580710 h 3577493"/>
              <a:gd name="connsiteX80" fmla="*/ 3468472 w 5596136"/>
              <a:gd name="connsiteY80" fmla="*/ 2608019 h 3577493"/>
              <a:gd name="connsiteX81" fmla="*/ 3400195 w 5596136"/>
              <a:gd name="connsiteY81" fmla="*/ 2648983 h 3577493"/>
              <a:gd name="connsiteX82" fmla="*/ 3345574 w 5596136"/>
              <a:gd name="connsiteY82" fmla="*/ 2676292 h 3577493"/>
              <a:gd name="connsiteX83" fmla="*/ 3249986 w 5596136"/>
              <a:gd name="connsiteY83" fmla="*/ 2703601 h 3577493"/>
              <a:gd name="connsiteX84" fmla="*/ 3181709 w 5596136"/>
              <a:gd name="connsiteY84" fmla="*/ 2730910 h 3577493"/>
              <a:gd name="connsiteX85" fmla="*/ 3113432 w 5596136"/>
              <a:gd name="connsiteY85" fmla="*/ 2785529 h 3577493"/>
              <a:gd name="connsiteX86" fmla="*/ 2963222 w 5596136"/>
              <a:gd name="connsiteY86" fmla="*/ 2867456 h 3577493"/>
              <a:gd name="connsiteX87" fmla="*/ 2813013 w 5596136"/>
              <a:gd name="connsiteY87" fmla="*/ 2935729 h 3577493"/>
              <a:gd name="connsiteX88" fmla="*/ 2608182 w 5596136"/>
              <a:gd name="connsiteY88" fmla="*/ 2963038 h 3577493"/>
              <a:gd name="connsiteX89" fmla="*/ 2526249 w 5596136"/>
              <a:gd name="connsiteY89" fmla="*/ 2990347 h 3577493"/>
              <a:gd name="connsiteX90" fmla="*/ 2417006 w 5596136"/>
              <a:gd name="connsiteY90" fmla="*/ 3017656 h 3577493"/>
              <a:gd name="connsiteX91" fmla="*/ 2376040 w 5596136"/>
              <a:gd name="connsiteY91" fmla="*/ 3031311 h 3577493"/>
              <a:gd name="connsiteX92" fmla="*/ 2335074 w 5596136"/>
              <a:gd name="connsiteY92" fmla="*/ 3058620 h 3577493"/>
              <a:gd name="connsiteX93" fmla="*/ 2048310 w 5596136"/>
              <a:gd name="connsiteY93" fmla="*/ 3113238 h 3577493"/>
              <a:gd name="connsiteX94" fmla="*/ 1952722 w 5596136"/>
              <a:gd name="connsiteY94" fmla="*/ 3140547 h 3577493"/>
              <a:gd name="connsiteX95" fmla="*/ 1870790 w 5596136"/>
              <a:gd name="connsiteY95" fmla="*/ 3167856 h 3577493"/>
              <a:gd name="connsiteX96" fmla="*/ 1816168 w 5596136"/>
              <a:gd name="connsiteY96" fmla="*/ 3181511 h 3577493"/>
              <a:gd name="connsiteX97" fmla="*/ 1706925 w 5596136"/>
              <a:gd name="connsiteY97" fmla="*/ 3236129 h 3577493"/>
              <a:gd name="connsiteX98" fmla="*/ 1665959 w 5596136"/>
              <a:gd name="connsiteY98" fmla="*/ 3263438 h 3577493"/>
              <a:gd name="connsiteX99" fmla="*/ 1543060 w 5596136"/>
              <a:gd name="connsiteY99" fmla="*/ 3304402 h 3577493"/>
              <a:gd name="connsiteX100" fmla="*/ 1433817 w 5596136"/>
              <a:gd name="connsiteY100" fmla="*/ 3372674 h 3577493"/>
              <a:gd name="connsiteX101" fmla="*/ 1379195 w 5596136"/>
              <a:gd name="connsiteY101" fmla="*/ 3399984 h 3577493"/>
              <a:gd name="connsiteX102" fmla="*/ 1242641 w 5596136"/>
              <a:gd name="connsiteY102" fmla="*/ 3413638 h 3577493"/>
              <a:gd name="connsiteX103" fmla="*/ 1201675 w 5596136"/>
              <a:gd name="connsiteY103" fmla="*/ 3427293 h 3577493"/>
              <a:gd name="connsiteX104" fmla="*/ 983189 w 5596136"/>
              <a:gd name="connsiteY104" fmla="*/ 3468256 h 3577493"/>
              <a:gd name="connsiteX105" fmla="*/ 846635 w 5596136"/>
              <a:gd name="connsiteY105" fmla="*/ 3509220 h 3577493"/>
              <a:gd name="connsiteX106" fmla="*/ 764702 w 5596136"/>
              <a:gd name="connsiteY106" fmla="*/ 3522875 h 3577493"/>
              <a:gd name="connsiteX107" fmla="*/ 723736 w 5596136"/>
              <a:gd name="connsiteY107" fmla="*/ 3536529 h 3577493"/>
              <a:gd name="connsiteX108" fmla="*/ 614493 w 5596136"/>
              <a:gd name="connsiteY108" fmla="*/ 3563838 h 3577493"/>
              <a:gd name="connsiteX109" fmla="*/ 559871 w 5596136"/>
              <a:gd name="connsiteY109" fmla="*/ 3577493 h 3577493"/>
              <a:gd name="connsiteX110" fmla="*/ 327729 w 5596136"/>
              <a:gd name="connsiteY110" fmla="*/ 3413638 h 3577493"/>
              <a:gd name="connsiteX111" fmla="*/ 300419 w 5596136"/>
              <a:gd name="connsiteY111" fmla="*/ 3372674 h 3577493"/>
              <a:gd name="connsiteX112" fmla="*/ 273108 w 5596136"/>
              <a:gd name="connsiteY112" fmla="*/ 3181511 h 3577493"/>
              <a:gd name="connsiteX113" fmla="*/ 259452 w 5596136"/>
              <a:gd name="connsiteY113" fmla="*/ 3126893 h 3577493"/>
              <a:gd name="connsiteX114" fmla="*/ 218486 w 5596136"/>
              <a:gd name="connsiteY114" fmla="*/ 3099583 h 3577493"/>
              <a:gd name="connsiteX115" fmla="*/ 54621 w 5596136"/>
              <a:gd name="connsiteY115" fmla="*/ 3085929 h 3577493"/>
              <a:gd name="connsiteX116" fmla="*/ 0 w 5596136"/>
              <a:gd name="connsiteY116" fmla="*/ 3017656 h 3577493"/>
              <a:gd name="connsiteX117" fmla="*/ 40966 w 5596136"/>
              <a:gd name="connsiteY117" fmla="*/ 2198383 h 357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5596136" h="3577493">
                <a:moveTo>
                  <a:pt x="40966" y="2198383"/>
                </a:moveTo>
                <a:cubicBezTo>
                  <a:pt x="52345" y="2045907"/>
                  <a:pt x="58532" y="2134471"/>
                  <a:pt x="68277" y="2102801"/>
                </a:cubicBezTo>
                <a:cubicBezTo>
                  <a:pt x="76743" y="2075288"/>
                  <a:pt x="86484" y="2048183"/>
                  <a:pt x="95587" y="2020874"/>
                </a:cubicBezTo>
                <a:cubicBezTo>
                  <a:pt x="100139" y="2007219"/>
                  <a:pt x="105752" y="1993874"/>
                  <a:pt x="109243" y="1979910"/>
                </a:cubicBezTo>
                <a:cubicBezTo>
                  <a:pt x="113795" y="1961704"/>
                  <a:pt x="117742" y="1943336"/>
                  <a:pt x="122898" y="1925292"/>
                </a:cubicBezTo>
                <a:cubicBezTo>
                  <a:pt x="126852" y="1911452"/>
                  <a:pt x="133063" y="1898292"/>
                  <a:pt x="136554" y="1884328"/>
                </a:cubicBezTo>
                <a:cubicBezTo>
                  <a:pt x="142183" y="1861813"/>
                  <a:pt x="144580" y="1838570"/>
                  <a:pt x="150209" y="1816055"/>
                </a:cubicBezTo>
                <a:cubicBezTo>
                  <a:pt x="153700" y="1802092"/>
                  <a:pt x="159911" y="1788931"/>
                  <a:pt x="163865" y="1775092"/>
                </a:cubicBezTo>
                <a:cubicBezTo>
                  <a:pt x="169021" y="1757047"/>
                  <a:pt x="170302" y="1737796"/>
                  <a:pt x="177520" y="1720473"/>
                </a:cubicBezTo>
                <a:cubicBezTo>
                  <a:pt x="279281" y="1476261"/>
                  <a:pt x="204878" y="1693028"/>
                  <a:pt x="245797" y="1570273"/>
                </a:cubicBezTo>
                <a:cubicBezTo>
                  <a:pt x="249552" y="1543985"/>
                  <a:pt x="261770" y="1417756"/>
                  <a:pt x="286763" y="1392764"/>
                </a:cubicBezTo>
                <a:cubicBezTo>
                  <a:pt x="318626" y="1360903"/>
                  <a:pt x="344859" y="1322175"/>
                  <a:pt x="382351" y="1297182"/>
                </a:cubicBezTo>
                <a:cubicBezTo>
                  <a:pt x="422633" y="1270329"/>
                  <a:pt x="431425" y="1268336"/>
                  <a:pt x="464283" y="1228909"/>
                </a:cubicBezTo>
                <a:cubicBezTo>
                  <a:pt x="474789" y="1216302"/>
                  <a:pt x="483451" y="1202194"/>
                  <a:pt x="491594" y="1187946"/>
                </a:cubicBezTo>
                <a:cubicBezTo>
                  <a:pt x="501694" y="1170273"/>
                  <a:pt x="504511" y="1147721"/>
                  <a:pt x="518905" y="1133328"/>
                </a:cubicBezTo>
                <a:cubicBezTo>
                  <a:pt x="555603" y="1096632"/>
                  <a:pt x="605106" y="1074442"/>
                  <a:pt x="641804" y="1037746"/>
                </a:cubicBezTo>
                <a:cubicBezTo>
                  <a:pt x="677995" y="1001557"/>
                  <a:pt x="715967" y="952875"/>
                  <a:pt x="764702" y="928509"/>
                </a:cubicBezTo>
                <a:cubicBezTo>
                  <a:pt x="877713" y="872008"/>
                  <a:pt x="718217" y="972785"/>
                  <a:pt x="860290" y="887546"/>
                </a:cubicBezTo>
                <a:cubicBezTo>
                  <a:pt x="1070662" y="761331"/>
                  <a:pt x="831062" y="888430"/>
                  <a:pt x="1010500" y="805618"/>
                </a:cubicBezTo>
                <a:cubicBezTo>
                  <a:pt x="1047465" y="788558"/>
                  <a:pt x="1119743" y="751000"/>
                  <a:pt x="1119743" y="751000"/>
                </a:cubicBezTo>
                <a:cubicBezTo>
                  <a:pt x="1133398" y="737345"/>
                  <a:pt x="1144888" y="721110"/>
                  <a:pt x="1160709" y="710036"/>
                </a:cubicBezTo>
                <a:cubicBezTo>
                  <a:pt x="1214600" y="672315"/>
                  <a:pt x="1264292" y="649637"/>
                  <a:pt x="1324574" y="628109"/>
                </a:cubicBezTo>
                <a:cubicBezTo>
                  <a:pt x="1365240" y="613586"/>
                  <a:pt x="1408341" y="605405"/>
                  <a:pt x="1447472" y="587145"/>
                </a:cubicBezTo>
                <a:cubicBezTo>
                  <a:pt x="1577413" y="526510"/>
                  <a:pt x="1480778" y="543934"/>
                  <a:pt x="1584027" y="505218"/>
                </a:cubicBezTo>
                <a:cubicBezTo>
                  <a:pt x="1601600" y="498629"/>
                  <a:pt x="1620844" y="497497"/>
                  <a:pt x="1638648" y="491563"/>
                </a:cubicBezTo>
                <a:cubicBezTo>
                  <a:pt x="1858827" y="418174"/>
                  <a:pt x="1559463" y="504531"/>
                  <a:pt x="1775202" y="450600"/>
                </a:cubicBezTo>
                <a:cubicBezTo>
                  <a:pt x="1789166" y="447109"/>
                  <a:pt x="1802328" y="440899"/>
                  <a:pt x="1816168" y="436945"/>
                </a:cubicBezTo>
                <a:cubicBezTo>
                  <a:pt x="1960643" y="395669"/>
                  <a:pt x="1757999" y="460886"/>
                  <a:pt x="1952722" y="395982"/>
                </a:cubicBezTo>
                <a:cubicBezTo>
                  <a:pt x="1966378" y="391430"/>
                  <a:pt x="1979574" y="385150"/>
                  <a:pt x="1993689" y="382327"/>
                </a:cubicBezTo>
                <a:cubicBezTo>
                  <a:pt x="2125088" y="356050"/>
                  <a:pt x="2038990" y="371955"/>
                  <a:pt x="2253141" y="341363"/>
                </a:cubicBezTo>
                <a:cubicBezTo>
                  <a:pt x="2516317" y="253644"/>
                  <a:pt x="2147815" y="380760"/>
                  <a:pt x="2417006" y="273091"/>
                </a:cubicBezTo>
                <a:cubicBezTo>
                  <a:pt x="2434431" y="266121"/>
                  <a:pt x="2454055" y="266025"/>
                  <a:pt x="2471628" y="259436"/>
                </a:cubicBezTo>
                <a:cubicBezTo>
                  <a:pt x="2523330" y="240049"/>
                  <a:pt x="2547481" y="209154"/>
                  <a:pt x="2608182" y="204818"/>
                </a:cubicBezTo>
                <a:lnTo>
                  <a:pt x="2799358" y="191163"/>
                </a:lnTo>
                <a:cubicBezTo>
                  <a:pt x="2844945" y="187364"/>
                  <a:pt x="2890325" y="181308"/>
                  <a:pt x="2935912" y="177509"/>
                </a:cubicBezTo>
                <a:cubicBezTo>
                  <a:pt x="2999579" y="172204"/>
                  <a:pt x="3063362" y="168406"/>
                  <a:pt x="3127087" y="163854"/>
                </a:cubicBezTo>
                <a:cubicBezTo>
                  <a:pt x="3149846" y="159303"/>
                  <a:pt x="3173552" y="158131"/>
                  <a:pt x="3195364" y="150200"/>
                </a:cubicBezTo>
                <a:cubicBezTo>
                  <a:pt x="3285263" y="117512"/>
                  <a:pt x="3275388" y="94269"/>
                  <a:pt x="3372884" y="68272"/>
                </a:cubicBezTo>
                <a:cubicBezTo>
                  <a:pt x="3408343" y="58817"/>
                  <a:pt x="3445713" y="59169"/>
                  <a:pt x="3482128" y="54618"/>
                </a:cubicBezTo>
                <a:cubicBezTo>
                  <a:pt x="3509431" y="47792"/>
                  <a:pt x="3579977" y="29236"/>
                  <a:pt x="3605026" y="27309"/>
                </a:cubicBezTo>
                <a:cubicBezTo>
                  <a:pt x="3700440" y="19970"/>
                  <a:pt x="3796202" y="18206"/>
                  <a:pt x="3891790" y="13654"/>
                </a:cubicBezTo>
                <a:lnTo>
                  <a:pt x="4574560" y="27309"/>
                </a:lnTo>
                <a:cubicBezTo>
                  <a:pt x="4597754" y="28152"/>
                  <a:pt x="4619627" y="40963"/>
                  <a:pt x="4642837" y="40963"/>
                </a:cubicBezTo>
                <a:cubicBezTo>
                  <a:pt x="4806765" y="40963"/>
                  <a:pt x="4970567" y="31860"/>
                  <a:pt x="5134432" y="27309"/>
                </a:cubicBezTo>
                <a:cubicBezTo>
                  <a:pt x="5182242" y="15357"/>
                  <a:pt x="5235707" y="0"/>
                  <a:pt x="5284641" y="0"/>
                </a:cubicBezTo>
                <a:cubicBezTo>
                  <a:pt x="5375791" y="0"/>
                  <a:pt x="5466713" y="9103"/>
                  <a:pt x="5557749" y="13654"/>
                </a:cubicBezTo>
                <a:cubicBezTo>
                  <a:pt x="5610620" y="92956"/>
                  <a:pt x="5602597" y="62523"/>
                  <a:pt x="5571405" y="218472"/>
                </a:cubicBezTo>
                <a:cubicBezTo>
                  <a:pt x="5568186" y="234564"/>
                  <a:pt x="5551434" y="244758"/>
                  <a:pt x="5544094" y="259436"/>
                </a:cubicBezTo>
                <a:cubicBezTo>
                  <a:pt x="5537657" y="272310"/>
                  <a:pt x="5537428" y="287818"/>
                  <a:pt x="5530438" y="300400"/>
                </a:cubicBezTo>
                <a:cubicBezTo>
                  <a:pt x="5447415" y="449832"/>
                  <a:pt x="5506451" y="322393"/>
                  <a:pt x="5434851" y="436945"/>
                </a:cubicBezTo>
                <a:cubicBezTo>
                  <a:pt x="5424062" y="454206"/>
                  <a:pt x="5418329" y="474302"/>
                  <a:pt x="5407540" y="491563"/>
                </a:cubicBezTo>
                <a:cubicBezTo>
                  <a:pt x="5395477" y="510862"/>
                  <a:pt x="5379802" y="527663"/>
                  <a:pt x="5366573" y="546182"/>
                </a:cubicBezTo>
                <a:cubicBezTo>
                  <a:pt x="5357034" y="559536"/>
                  <a:pt x="5348802" y="573791"/>
                  <a:pt x="5339263" y="587145"/>
                </a:cubicBezTo>
                <a:cubicBezTo>
                  <a:pt x="5326034" y="605664"/>
                  <a:pt x="5311348" y="623120"/>
                  <a:pt x="5298296" y="641764"/>
                </a:cubicBezTo>
                <a:cubicBezTo>
                  <a:pt x="5279473" y="668652"/>
                  <a:pt x="5258354" y="694335"/>
                  <a:pt x="5243675" y="723691"/>
                </a:cubicBezTo>
                <a:cubicBezTo>
                  <a:pt x="5209024" y="792987"/>
                  <a:pt x="5227656" y="761373"/>
                  <a:pt x="5189053" y="819273"/>
                </a:cubicBezTo>
                <a:cubicBezTo>
                  <a:pt x="5184501" y="832927"/>
                  <a:pt x="5181835" y="847363"/>
                  <a:pt x="5175398" y="860236"/>
                </a:cubicBezTo>
                <a:cubicBezTo>
                  <a:pt x="5149059" y="912912"/>
                  <a:pt x="5127774" y="937386"/>
                  <a:pt x="5093465" y="983127"/>
                </a:cubicBezTo>
                <a:cubicBezTo>
                  <a:pt x="5084362" y="1019539"/>
                  <a:pt x="5080592" y="1057718"/>
                  <a:pt x="5066155" y="1092364"/>
                </a:cubicBezTo>
                <a:cubicBezTo>
                  <a:pt x="5057401" y="1113371"/>
                  <a:pt x="5036898" y="1127467"/>
                  <a:pt x="5025188" y="1146982"/>
                </a:cubicBezTo>
                <a:cubicBezTo>
                  <a:pt x="5009478" y="1173163"/>
                  <a:pt x="5000733" y="1203226"/>
                  <a:pt x="4984222" y="1228909"/>
                </a:cubicBezTo>
                <a:cubicBezTo>
                  <a:pt x="4959608" y="1267196"/>
                  <a:pt x="4922646" y="1297436"/>
                  <a:pt x="4902290" y="1338146"/>
                </a:cubicBezTo>
                <a:cubicBezTo>
                  <a:pt x="4876231" y="1390262"/>
                  <a:pt x="4846457" y="1458274"/>
                  <a:pt x="4806702" y="1502001"/>
                </a:cubicBezTo>
                <a:cubicBezTo>
                  <a:pt x="4782788" y="1528305"/>
                  <a:pt x="4752080" y="1547516"/>
                  <a:pt x="4724769" y="1570273"/>
                </a:cubicBezTo>
                <a:cubicBezTo>
                  <a:pt x="4703229" y="1606171"/>
                  <a:pt x="4650999" y="1698123"/>
                  <a:pt x="4615526" y="1747783"/>
                </a:cubicBezTo>
                <a:cubicBezTo>
                  <a:pt x="4602298" y="1766302"/>
                  <a:pt x="4591688" y="1787415"/>
                  <a:pt x="4574560" y="1802401"/>
                </a:cubicBezTo>
                <a:cubicBezTo>
                  <a:pt x="4554585" y="1819878"/>
                  <a:pt x="4527008" y="1826785"/>
                  <a:pt x="4506283" y="1843364"/>
                </a:cubicBezTo>
                <a:cubicBezTo>
                  <a:pt x="4481150" y="1863469"/>
                  <a:pt x="4463755" y="1892327"/>
                  <a:pt x="4438006" y="1911637"/>
                </a:cubicBezTo>
                <a:cubicBezTo>
                  <a:pt x="4419799" y="1925292"/>
                  <a:pt x="4399477" y="1936509"/>
                  <a:pt x="4383384" y="1952601"/>
                </a:cubicBezTo>
                <a:cubicBezTo>
                  <a:pt x="4367291" y="1968693"/>
                  <a:pt x="4355646" y="1988700"/>
                  <a:pt x="4342418" y="2007219"/>
                </a:cubicBezTo>
                <a:cubicBezTo>
                  <a:pt x="4332879" y="2020573"/>
                  <a:pt x="4328762" y="2039080"/>
                  <a:pt x="4315107" y="2048183"/>
                </a:cubicBezTo>
                <a:cubicBezTo>
                  <a:pt x="4299491" y="2058593"/>
                  <a:pt x="4278693" y="2057286"/>
                  <a:pt x="4260486" y="2061837"/>
                </a:cubicBezTo>
                <a:cubicBezTo>
                  <a:pt x="4246831" y="2070940"/>
                  <a:pt x="4233769" y="2081004"/>
                  <a:pt x="4219520" y="2089146"/>
                </a:cubicBezTo>
                <a:cubicBezTo>
                  <a:pt x="4201846" y="2099245"/>
                  <a:pt x="4180536" y="2103424"/>
                  <a:pt x="4164898" y="2116455"/>
                </a:cubicBezTo>
                <a:cubicBezTo>
                  <a:pt x="4152290" y="2126961"/>
                  <a:pt x="4149192" y="2145815"/>
                  <a:pt x="4137587" y="2157419"/>
                </a:cubicBezTo>
                <a:cubicBezTo>
                  <a:pt x="4036504" y="2258496"/>
                  <a:pt x="4128349" y="2124588"/>
                  <a:pt x="4014688" y="2266656"/>
                </a:cubicBezTo>
                <a:cubicBezTo>
                  <a:pt x="3950055" y="2347442"/>
                  <a:pt x="3943168" y="2366913"/>
                  <a:pt x="3837168" y="2430510"/>
                </a:cubicBezTo>
                <a:cubicBezTo>
                  <a:pt x="3814409" y="2444165"/>
                  <a:pt x="3791283" y="2457225"/>
                  <a:pt x="3768891" y="2471474"/>
                </a:cubicBezTo>
                <a:cubicBezTo>
                  <a:pt x="3741199" y="2489095"/>
                  <a:pt x="3718802" y="2518132"/>
                  <a:pt x="3686959" y="2526092"/>
                </a:cubicBezTo>
                <a:cubicBezTo>
                  <a:pt x="3572374" y="2554737"/>
                  <a:pt x="3698486" y="2519014"/>
                  <a:pt x="3550405" y="2580710"/>
                </a:cubicBezTo>
                <a:cubicBezTo>
                  <a:pt x="3523831" y="2591782"/>
                  <a:pt x="3494680" y="2596107"/>
                  <a:pt x="3468472" y="2608019"/>
                </a:cubicBezTo>
                <a:cubicBezTo>
                  <a:pt x="3444310" y="2619001"/>
                  <a:pt x="3423396" y="2636094"/>
                  <a:pt x="3400195" y="2648983"/>
                </a:cubicBezTo>
                <a:cubicBezTo>
                  <a:pt x="3382401" y="2658868"/>
                  <a:pt x="3364284" y="2668274"/>
                  <a:pt x="3345574" y="2676292"/>
                </a:cubicBezTo>
                <a:cubicBezTo>
                  <a:pt x="3299541" y="2696019"/>
                  <a:pt x="3301963" y="2686277"/>
                  <a:pt x="3249986" y="2703601"/>
                </a:cubicBezTo>
                <a:cubicBezTo>
                  <a:pt x="3226732" y="2711352"/>
                  <a:pt x="3204468" y="2721807"/>
                  <a:pt x="3181709" y="2730910"/>
                </a:cubicBezTo>
                <a:cubicBezTo>
                  <a:pt x="3158950" y="2749116"/>
                  <a:pt x="3137309" y="2768816"/>
                  <a:pt x="3113432" y="2785529"/>
                </a:cubicBezTo>
                <a:cubicBezTo>
                  <a:pt x="3053084" y="2827770"/>
                  <a:pt x="3029649" y="2831225"/>
                  <a:pt x="2963222" y="2867456"/>
                </a:cubicBezTo>
                <a:cubicBezTo>
                  <a:pt x="2905878" y="2898733"/>
                  <a:pt x="2881490" y="2926599"/>
                  <a:pt x="2813013" y="2935729"/>
                </a:cubicBezTo>
                <a:lnTo>
                  <a:pt x="2608182" y="2963038"/>
                </a:lnTo>
                <a:cubicBezTo>
                  <a:pt x="2580871" y="2972141"/>
                  <a:pt x="2553930" y="2982439"/>
                  <a:pt x="2526249" y="2990347"/>
                </a:cubicBezTo>
                <a:cubicBezTo>
                  <a:pt x="2490158" y="3000658"/>
                  <a:pt x="2453218" y="3007780"/>
                  <a:pt x="2417006" y="3017656"/>
                </a:cubicBezTo>
                <a:cubicBezTo>
                  <a:pt x="2403119" y="3021443"/>
                  <a:pt x="2388914" y="3024874"/>
                  <a:pt x="2376040" y="3031311"/>
                </a:cubicBezTo>
                <a:cubicBezTo>
                  <a:pt x="2361361" y="3038650"/>
                  <a:pt x="2350887" y="3054228"/>
                  <a:pt x="2335074" y="3058620"/>
                </a:cubicBezTo>
                <a:cubicBezTo>
                  <a:pt x="1970436" y="3159901"/>
                  <a:pt x="2251675" y="3066310"/>
                  <a:pt x="2048310" y="3113238"/>
                </a:cubicBezTo>
                <a:cubicBezTo>
                  <a:pt x="2016021" y="3120689"/>
                  <a:pt x="1984394" y="3130802"/>
                  <a:pt x="1952722" y="3140547"/>
                </a:cubicBezTo>
                <a:cubicBezTo>
                  <a:pt x="1925207" y="3149013"/>
                  <a:pt x="1898718" y="3160874"/>
                  <a:pt x="1870790" y="3167856"/>
                </a:cubicBezTo>
                <a:cubicBezTo>
                  <a:pt x="1852583" y="3172408"/>
                  <a:pt x="1833492" y="3174293"/>
                  <a:pt x="1816168" y="3181511"/>
                </a:cubicBezTo>
                <a:cubicBezTo>
                  <a:pt x="1778587" y="3197169"/>
                  <a:pt x="1740800" y="3213547"/>
                  <a:pt x="1706925" y="3236129"/>
                </a:cubicBezTo>
                <a:cubicBezTo>
                  <a:pt x="1693270" y="3245232"/>
                  <a:pt x="1681044" y="3256974"/>
                  <a:pt x="1665959" y="3263438"/>
                </a:cubicBezTo>
                <a:cubicBezTo>
                  <a:pt x="1483405" y="3341671"/>
                  <a:pt x="1764792" y="3193544"/>
                  <a:pt x="1543060" y="3304402"/>
                </a:cubicBezTo>
                <a:cubicBezTo>
                  <a:pt x="1440054" y="3355901"/>
                  <a:pt x="1509639" y="3329349"/>
                  <a:pt x="1433817" y="3372674"/>
                </a:cubicBezTo>
                <a:cubicBezTo>
                  <a:pt x="1416143" y="3382773"/>
                  <a:pt x="1399099" y="3395719"/>
                  <a:pt x="1379195" y="3399984"/>
                </a:cubicBezTo>
                <a:cubicBezTo>
                  <a:pt x="1334465" y="3409568"/>
                  <a:pt x="1288159" y="3409087"/>
                  <a:pt x="1242641" y="3413638"/>
                </a:cubicBezTo>
                <a:cubicBezTo>
                  <a:pt x="1228986" y="3418190"/>
                  <a:pt x="1215760" y="3424328"/>
                  <a:pt x="1201675" y="3427293"/>
                </a:cubicBezTo>
                <a:cubicBezTo>
                  <a:pt x="1129167" y="3442557"/>
                  <a:pt x="1053485" y="3444826"/>
                  <a:pt x="983189" y="3468256"/>
                </a:cubicBezTo>
                <a:cubicBezTo>
                  <a:pt x="930945" y="3485670"/>
                  <a:pt x="898223" y="3498903"/>
                  <a:pt x="846635" y="3509220"/>
                </a:cubicBezTo>
                <a:cubicBezTo>
                  <a:pt x="819485" y="3514650"/>
                  <a:pt x="791730" y="3516869"/>
                  <a:pt x="764702" y="3522875"/>
                </a:cubicBezTo>
                <a:cubicBezTo>
                  <a:pt x="750651" y="3525997"/>
                  <a:pt x="737623" y="3532742"/>
                  <a:pt x="723736" y="3536529"/>
                </a:cubicBezTo>
                <a:cubicBezTo>
                  <a:pt x="687524" y="3546404"/>
                  <a:pt x="650907" y="3554735"/>
                  <a:pt x="614493" y="3563838"/>
                </a:cubicBezTo>
                <a:lnTo>
                  <a:pt x="559871" y="3577493"/>
                </a:lnTo>
                <a:cubicBezTo>
                  <a:pt x="250756" y="3558174"/>
                  <a:pt x="375863" y="3638251"/>
                  <a:pt x="327729" y="3413638"/>
                </a:cubicBezTo>
                <a:cubicBezTo>
                  <a:pt x="324290" y="3397591"/>
                  <a:pt x="309522" y="3386329"/>
                  <a:pt x="300419" y="3372674"/>
                </a:cubicBezTo>
                <a:cubicBezTo>
                  <a:pt x="278579" y="3132459"/>
                  <a:pt x="304631" y="3291834"/>
                  <a:pt x="273108" y="3181511"/>
                </a:cubicBezTo>
                <a:cubicBezTo>
                  <a:pt x="267952" y="3163467"/>
                  <a:pt x="269862" y="3142507"/>
                  <a:pt x="259452" y="3126893"/>
                </a:cubicBezTo>
                <a:cubicBezTo>
                  <a:pt x="250348" y="3113238"/>
                  <a:pt x="234579" y="3102801"/>
                  <a:pt x="218486" y="3099583"/>
                </a:cubicBezTo>
                <a:cubicBezTo>
                  <a:pt x="164739" y="3088834"/>
                  <a:pt x="109243" y="3090480"/>
                  <a:pt x="54621" y="3085929"/>
                </a:cubicBezTo>
                <a:cubicBezTo>
                  <a:pt x="23166" y="3064960"/>
                  <a:pt x="0" y="3061627"/>
                  <a:pt x="0" y="3017656"/>
                </a:cubicBezTo>
                <a:cubicBezTo>
                  <a:pt x="0" y="2735425"/>
                  <a:pt x="29587" y="2350859"/>
                  <a:pt x="40966" y="219838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538" name="Titre 1"/>
          <p:cNvSpPr>
            <a:spLocks noGrp="1"/>
          </p:cNvSpPr>
          <p:nvPr>
            <p:ph type="title"/>
          </p:nvPr>
        </p:nvSpPr>
        <p:spPr>
          <a:xfrm>
            <a:off x="3862388" y="5496201"/>
            <a:ext cx="6767513" cy="857250"/>
          </a:xfrm>
          <a:noFill/>
        </p:spPr>
        <p:txBody>
          <a:bodyPr/>
          <a:lstStyle/>
          <a:p>
            <a:pPr eaLnBrk="1" hangingPunct="1"/>
            <a:r>
              <a:rPr lang="fr-FR" sz="1800" dirty="0">
                <a:latin typeface="Calibri" charset="0"/>
              </a:rPr>
              <a:t>Calculs et anatomie: tableaux cliniques</a:t>
            </a:r>
            <a:br>
              <a:rPr lang="fr-FR" sz="1800" dirty="0">
                <a:latin typeface="Calibri" charset="0"/>
              </a:rPr>
            </a:br>
            <a:endParaRPr lang="fr-FR" sz="1800" dirty="0">
              <a:latin typeface="Calibri" charset="0"/>
            </a:endParaRPr>
          </a:p>
        </p:txBody>
      </p:sp>
      <p:sp>
        <p:nvSpPr>
          <p:cNvPr id="9" name="Forme libre 8"/>
          <p:cNvSpPr/>
          <p:nvPr/>
        </p:nvSpPr>
        <p:spPr>
          <a:xfrm>
            <a:off x="1654970" y="2218136"/>
            <a:ext cx="2478881" cy="2796778"/>
          </a:xfrm>
          <a:custGeom>
            <a:avLst/>
            <a:gdLst>
              <a:gd name="connsiteX0" fmla="*/ 1747892 w 3304608"/>
              <a:gd name="connsiteY0" fmla="*/ 0 h 3727693"/>
              <a:gd name="connsiteX1" fmla="*/ 2021000 w 3304608"/>
              <a:gd name="connsiteY1" fmla="*/ 13654 h 3727693"/>
              <a:gd name="connsiteX2" fmla="*/ 2061966 w 3304608"/>
              <a:gd name="connsiteY2" fmla="*/ 27309 h 3727693"/>
              <a:gd name="connsiteX3" fmla="*/ 2116588 w 3304608"/>
              <a:gd name="connsiteY3" fmla="*/ 40964 h 3727693"/>
              <a:gd name="connsiteX4" fmla="*/ 2171209 w 3304608"/>
              <a:gd name="connsiteY4" fmla="*/ 68273 h 3727693"/>
              <a:gd name="connsiteX5" fmla="*/ 2266797 w 3304608"/>
              <a:gd name="connsiteY5" fmla="*/ 81927 h 3727693"/>
              <a:gd name="connsiteX6" fmla="*/ 2348730 w 3304608"/>
              <a:gd name="connsiteY6" fmla="*/ 109236 h 3727693"/>
              <a:gd name="connsiteX7" fmla="*/ 2389696 w 3304608"/>
              <a:gd name="connsiteY7" fmla="*/ 136545 h 3727693"/>
              <a:gd name="connsiteX8" fmla="*/ 2471628 w 3304608"/>
              <a:gd name="connsiteY8" fmla="*/ 163855 h 3727693"/>
              <a:gd name="connsiteX9" fmla="*/ 2580872 w 3304608"/>
              <a:gd name="connsiteY9" fmla="*/ 232127 h 3727693"/>
              <a:gd name="connsiteX10" fmla="*/ 2621838 w 3304608"/>
              <a:gd name="connsiteY10" fmla="*/ 245782 h 3727693"/>
              <a:gd name="connsiteX11" fmla="*/ 2717426 w 3304608"/>
              <a:gd name="connsiteY11" fmla="*/ 314055 h 3727693"/>
              <a:gd name="connsiteX12" fmla="*/ 2772047 w 3304608"/>
              <a:gd name="connsiteY12" fmla="*/ 368673 h 3727693"/>
              <a:gd name="connsiteX13" fmla="*/ 2799358 w 3304608"/>
              <a:gd name="connsiteY13" fmla="*/ 409636 h 3727693"/>
              <a:gd name="connsiteX14" fmla="*/ 2813013 w 3304608"/>
              <a:gd name="connsiteY14" fmla="*/ 450600 h 3727693"/>
              <a:gd name="connsiteX15" fmla="*/ 2840324 w 3304608"/>
              <a:gd name="connsiteY15" fmla="*/ 587146 h 3727693"/>
              <a:gd name="connsiteX16" fmla="*/ 2853980 w 3304608"/>
              <a:gd name="connsiteY16" fmla="*/ 846582 h 3727693"/>
              <a:gd name="connsiteX17" fmla="*/ 2894946 w 3304608"/>
              <a:gd name="connsiteY17" fmla="*/ 996782 h 3727693"/>
              <a:gd name="connsiteX18" fmla="*/ 2922257 w 3304608"/>
              <a:gd name="connsiteY18" fmla="*/ 1365455 h 3727693"/>
              <a:gd name="connsiteX19" fmla="*/ 2949568 w 3304608"/>
              <a:gd name="connsiteY19" fmla="*/ 1502001 h 3727693"/>
              <a:gd name="connsiteX20" fmla="*/ 2867635 w 3304608"/>
              <a:gd name="connsiteY20" fmla="*/ 1474692 h 3727693"/>
              <a:gd name="connsiteX21" fmla="*/ 2826669 w 3304608"/>
              <a:gd name="connsiteY21" fmla="*/ 1447383 h 3727693"/>
              <a:gd name="connsiteX22" fmla="*/ 2744736 w 3304608"/>
              <a:gd name="connsiteY22" fmla="*/ 1420074 h 3727693"/>
              <a:gd name="connsiteX23" fmla="*/ 2703770 w 3304608"/>
              <a:gd name="connsiteY23" fmla="*/ 1392764 h 3727693"/>
              <a:gd name="connsiteX24" fmla="*/ 2662804 w 3304608"/>
              <a:gd name="connsiteY24" fmla="*/ 1351801 h 3727693"/>
              <a:gd name="connsiteX25" fmla="*/ 2621838 w 3304608"/>
              <a:gd name="connsiteY25" fmla="*/ 1338146 h 3727693"/>
              <a:gd name="connsiteX26" fmla="*/ 2512595 w 3304608"/>
              <a:gd name="connsiteY26" fmla="*/ 1242564 h 3727693"/>
              <a:gd name="connsiteX27" fmla="*/ 2471628 w 3304608"/>
              <a:gd name="connsiteY27" fmla="*/ 1215255 h 3727693"/>
              <a:gd name="connsiteX28" fmla="*/ 2389696 w 3304608"/>
              <a:gd name="connsiteY28" fmla="*/ 1187946 h 3727693"/>
              <a:gd name="connsiteX29" fmla="*/ 2348730 w 3304608"/>
              <a:gd name="connsiteY29" fmla="*/ 1174292 h 3727693"/>
              <a:gd name="connsiteX30" fmla="*/ 2280453 w 3304608"/>
              <a:gd name="connsiteY30" fmla="*/ 1119673 h 3727693"/>
              <a:gd name="connsiteX31" fmla="*/ 2184865 w 3304608"/>
              <a:gd name="connsiteY31" fmla="*/ 1051401 h 3727693"/>
              <a:gd name="connsiteX32" fmla="*/ 2143899 w 3304608"/>
              <a:gd name="connsiteY32" fmla="*/ 1037746 h 3727693"/>
              <a:gd name="connsiteX33" fmla="*/ 2034655 w 3304608"/>
              <a:gd name="connsiteY33" fmla="*/ 1010437 h 3727693"/>
              <a:gd name="connsiteX34" fmla="*/ 1980034 w 3304608"/>
              <a:gd name="connsiteY34" fmla="*/ 996782 h 3727693"/>
              <a:gd name="connsiteX35" fmla="*/ 1870791 w 3304608"/>
              <a:gd name="connsiteY35" fmla="*/ 969473 h 3727693"/>
              <a:gd name="connsiteX36" fmla="*/ 1720581 w 3304608"/>
              <a:gd name="connsiteY36" fmla="*/ 955819 h 3727693"/>
              <a:gd name="connsiteX37" fmla="*/ 1597682 w 3304608"/>
              <a:gd name="connsiteY37" fmla="*/ 942164 h 3727693"/>
              <a:gd name="connsiteX38" fmla="*/ 1215331 w 3304608"/>
              <a:gd name="connsiteY38" fmla="*/ 955819 h 3727693"/>
              <a:gd name="connsiteX39" fmla="*/ 1174365 w 3304608"/>
              <a:gd name="connsiteY39" fmla="*/ 969473 h 3727693"/>
              <a:gd name="connsiteX40" fmla="*/ 1119743 w 3304608"/>
              <a:gd name="connsiteY40" fmla="*/ 983128 h 3727693"/>
              <a:gd name="connsiteX41" fmla="*/ 1051466 w 3304608"/>
              <a:gd name="connsiteY41" fmla="*/ 1024091 h 3727693"/>
              <a:gd name="connsiteX42" fmla="*/ 1010500 w 3304608"/>
              <a:gd name="connsiteY42" fmla="*/ 1051401 h 3727693"/>
              <a:gd name="connsiteX43" fmla="*/ 914912 w 3304608"/>
              <a:gd name="connsiteY43" fmla="*/ 1092364 h 3727693"/>
              <a:gd name="connsiteX44" fmla="*/ 860291 w 3304608"/>
              <a:gd name="connsiteY44" fmla="*/ 1133328 h 3727693"/>
              <a:gd name="connsiteX45" fmla="*/ 819324 w 3304608"/>
              <a:gd name="connsiteY45" fmla="*/ 1160637 h 3727693"/>
              <a:gd name="connsiteX46" fmla="*/ 723737 w 3304608"/>
              <a:gd name="connsiteY46" fmla="*/ 1228910 h 3727693"/>
              <a:gd name="connsiteX47" fmla="*/ 518906 w 3304608"/>
              <a:gd name="connsiteY47" fmla="*/ 1379110 h 3727693"/>
              <a:gd name="connsiteX48" fmla="*/ 409662 w 3304608"/>
              <a:gd name="connsiteY48" fmla="*/ 1433728 h 3727693"/>
              <a:gd name="connsiteX49" fmla="*/ 341385 w 3304608"/>
              <a:gd name="connsiteY49" fmla="*/ 1488346 h 3727693"/>
              <a:gd name="connsiteX50" fmla="*/ 163865 w 3304608"/>
              <a:gd name="connsiteY50" fmla="*/ 1679510 h 3727693"/>
              <a:gd name="connsiteX51" fmla="*/ 81933 w 3304608"/>
              <a:gd name="connsiteY51" fmla="*/ 1802401 h 3727693"/>
              <a:gd name="connsiteX52" fmla="*/ 27311 w 3304608"/>
              <a:gd name="connsiteY52" fmla="*/ 1938947 h 3727693"/>
              <a:gd name="connsiteX53" fmla="*/ 0 w 3304608"/>
              <a:gd name="connsiteY53" fmla="*/ 2034528 h 3727693"/>
              <a:gd name="connsiteX54" fmla="*/ 13656 w 3304608"/>
              <a:gd name="connsiteY54" fmla="*/ 2485129 h 3727693"/>
              <a:gd name="connsiteX55" fmla="*/ 95588 w 3304608"/>
              <a:gd name="connsiteY55" fmla="*/ 2621674 h 3727693"/>
              <a:gd name="connsiteX56" fmla="*/ 122899 w 3304608"/>
              <a:gd name="connsiteY56" fmla="*/ 2676293 h 3727693"/>
              <a:gd name="connsiteX57" fmla="*/ 191176 w 3304608"/>
              <a:gd name="connsiteY57" fmla="*/ 2771874 h 3727693"/>
              <a:gd name="connsiteX58" fmla="*/ 232142 w 3304608"/>
              <a:gd name="connsiteY58" fmla="*/ 2840147 h 3727693"/>
              <a:gd name="connsiteX59" fmla="*/ 273108 w 3304608"/>
              <a:gd name="connsiteY59" fmla="*/ 2867456 h 3727693"/>
              <a:gd name="connsiteX60" fmla="*/ 368696 w 3304608"/>
              <a:gd name="connsiteY60" fmla="*/ 3004002 h 3727693"/>
              <a:gd name="connsiteX61" fmla="*/ 450629 w 3304608"/>
              <a:gd name="connsiteY61" fmla="*/ 3113238 h 3727693"/>
              <a:gd name="connsiteX62" fmla="*/ 518906 w 3304608"/>
              <a:gd name="connsiteY62" fmla="*/ 3167856 h 3727693"/>
              <a:gd name="connsiteX63" fmla="*/ 696426 w 3304608"/>
              <a:gd name="connsiteY63" fmla="*/ 3290747 h 3727693"/>
              <a:gd name="connsiteX64" fmla="*/ 778358 w 3304608"/>
              <a:gd name="connsiteY64" fmla="*/ 3372675 h 3727693"/>
              <a:gd name="connsiteX65" fmla="*/ 873946 w 3304608"/>
              <a:gd name="connsiteY65" fmla="*/ 3413638 h 3727693"/>
              <a:gd name="connsiteX66" fmla="*/ 1024156 w 3304608"/>
              <a:gd name="connsiteY66" fmla="*/ 3481911 h 3727693"/>
              <a:gd name="connsiteX67" fmla="*/ 1106088 w 3304608"/>
              <a:gd name="connsiteY67" fmla="*/ 3495566 h 3727693"/>
              <a:gd name="connsiteX68" fmla="*/ 1201676 w 3304608"/>
              <a:gd name="connsiteY68" fmla="*/ 3522875 h 3727693"/>
              <a:gd name="connsiteX69" fmla="*/ 1283608 w 3304608"/>
              <a:gd name="connsiteY69" fmla="*/ 3440948 h 3727693"/>
              <a:gd name="connsiteX70" fmla="*/ 1324574 w 3304608"/>
              <a:gd name="connsiteY70" fmla="*/ 3399984 h 3727693"/>
              <a:gd name="connsiteX71" fmla="*/ 1351885 w 3304608"/>
              <a:gd name="connsiteY71" fmla="*/ 3359020 h 3727693"/>
              <a:gd name="connsiteX72" fmla="*/ 1461128 w 3304608"/>
              <a:gd name="connsiteY72" fmla="*/ 3277093 h 3727693"/>
              <a:gd name="connsiteX73" fmla="*/ 1502095 w 3304608"/>
              <a:gd name="connsiteY73" fmla="*/ 3236129 h 3727693"/>
              <a:gd name="connsiteX74" fmla="*/ 1543061 w 3304608"/>
              <a:gd name="connsiteY74" fmla="*/ 3154202 h 3727693"/>
              <a:gd name="connsiteX75" fmla="*/ 1570372 w 3304608"/>
              <a:gd name="connsiteY75" fmla="*/ 3099584 h 3727693"/>
              <a:gd name="connsiteX76" fmla="*/ 1597682 w 3304608"/>
              <a:gd name="connsiteY76" fmla="*/ 2990347 h 3727693"/>
              <a:gd name="connsiteX77" fmla="*/ 1570372 w 3304608"/>
              <a:gd name="connsiteY77" fmla="*/ 2621674 h 3727693"/>
              <a:gd name="connsiteX78" fmla="*/ 1543061 w 3304608"/>
              <a:gd name="connsiteY78" fmla="*/ 2567056 h 3727693"/>
              <a:gd name="connsiteX79" fmla="*/ 1488439 w 3304608"/>
              <a:gd name="connsiteY79" fmla="*/ 2444165 h 3727693"/>
              <a:gd name="connsiteX80" fmla="*/ 1406507 w 3304608"/>
              <a:gd name="connsiteY80" fmla="*/ 2375892 h 3727693"/>
              <a:gd name="connsiteX81" fmla="*/ 1351885 w 3304608"/>
              <a:gd name="connsiteY81" fmla="*/ 2334929 h 3727693"/>
              <a:gd name="connsiteX82" fmla="*/ 1256297 w 3304608"/>
              <a:gd name="connsiteY82" fmla="*/ 2225692 h 3727693"/>
              <a:gd name="connsiteX83" fmla="*/ 1201676 w 3304608"/>
              <a:gd name="connsiteY83" fmla="*/ 2171074 h 3727693"/>
              <a:gd name="connsiteX84" fmla="*/ 1133399 w 3304608"/>
              <a:gd name="connsiteY84" fmla="*/ 2130110 h 3727693"/>
              <a:gd name="connsiteX85" fmla="*/ 1024156 w 3304608"/>
              <a:gd name="connsiteY85" fmla="*/ 2034528 h 3727693"/>
              <a:gd name="connsiteX86" fmla="*/ 983189 w 3304608"/>
              <a:gd name="connsiteY86" fmla="*/ 1897983 h 3727693"/>
              <a:gd name="connsiteX87" fmla="*/ 969534 w 3304608"/>
              <a:gd name="connsiteY87" fmla="*/ 1720474 h 3727693"/>
              <a:gd name="connsiteX88" fmla="*/ 942223 w 3304608"/>
              <a:gd name="connsiteY88" fmla="*/ 1624892 h 3727693"/>
              <a:gd name="connsiteX89" fmla="*/ 955878 w 3304608"/>
              <a:gd name="connsiteY89" fmla="*/ 1542965 h 3727693"/>
              <a:gd name="connsiteX90" fmla="*/ 983189 w 3304608"/>
              <a:gd name="connsiteY90" fmla="*/ 1515655 h 3727693"/>
              <a:gd name="connsiteX91" fmla="*/ 1010500 w 3304608"/>
              <a:gd name="connsiteY91" fmla="*/ 1474692 h 3727693"/>
              <a:gd name="connsiteX92" fmla="*/ 1024156 w 3304608"/>
              <a:gd name="connsiteY92" fmla="*/ 1433728 h 3727693"/>
              <a:gd name="connsiteX93" fmla="*/ 1106088 w 3304608"/>
              <a:gd name="connsiteY93" fmla="*/ 1392764 h 3727693"/>
              <a:gd name="connsiteX94" fmla="*/ 1147054 w 3304608"/>
              <a:gd name="connsiteY94" fmla="*/ 1351801 h 3727693"/>
              <a:gd name="connsiteX95" fmla="*/ 1188020 w 3304608"/>
              <a:gd name="connsiteY95" fmla="*/ 1338146 h 3727693"/>
              <a:gd name="connsiteX96" fmla="*/ 1488439 w 3304608"/>
              <a:gd name="connsiteY96" fmla="*/ 1242564 h 3727693"/>
              <a:gd name="connsiteX97" fmla="*/ 2307764 w 3304608"/>
              <a:gd name="connsiteY97" fmla="*/ 1256219 h 3727693"/>
              <a:gd name="connsiteX98" fmla="*/ 2389696 w 3304608"/>
              <a:gd name="connsiteY98" fmla="*/ 1297183 h 3727693"/>
              <a:gd name="connsiteX99" fmla="*/ 2498939 w 3304608"/>
              <a:gd name="connsiteY99" fmla="*/ 1324492 h 3727693"/>
              <a:gd name="connsiteX100" fmla="*/ 2539905 w 3304608"/>
              <a:gd name="connsiteY100" fmla="*/ 1338146 h 3727693"/>
              <a:gd name="connsiteX101" fmla="*/ 2690115 w 3304608"/>
              <a:gd name="connsiteY101" fmla="*/ 1474692 h 3727693"/>
              <a:gd name="connsiteX102" fmla="*/ 2731081 w 3304608"/>
              <a:gd name="connsiteY102" fmla="*/ 1515655 h 3727693"/>
              <a:gd name="connsiteX103" fmla="*/ 2813013 w 3304608"/>
              <a:gd name="connsiteY103" fmla="*/ 1542965 h 3727693"/>
              <a:gd name="connsiteX104" fmla="*/ 2881290 w 3304608"/>
              <a:gd name="connsiteY104" fmla="*/ 1611237 h 3727693"/>
              <a:gd name="connsiteX105" fmla="*/ 2935912 w 3304608"/>
              <a:gd name="connsiteY105" fmla="*/ 1652201 h 3727693"/>
              <a:gd name="connsiteX106" fmla="*/ 3017845 w 3304608"/>
              <a:gd name="connsiteY106" fmla="*/ 1734128 h 3727693"/>
              <a:gd name="connsiteX107" fmla="*/ 3072466 w 3304608"/>
              <a:gd name="connsiteY107" fmla="*/ 1829710 h 3727693"/>
              <a:gd name="connsiteX108" fmla="*/ 3140743 w 3304608"/>
              <a:gd name="connsiteY108" fmla="*/ 1925292 h 3727693"/>
              <a:gd name="connsiteX109" fmla="*/ 3181709 w 3304608"/>
              <a:gd name="connsiteY109" fmla="*/ 1966256 h 3727693"/>
              <a:gd name="connsiteX110" fmla="*/ 3195365 w 3304608"/>
              <a:gd name="connsiteY110" fmla="*/ 2130110 h 3727693"/>
              <a:gd name="connsiteX111" fmla="*/ 3236331 w 3304608"/>
              <a:gd name="connsiteY111" fmla="*/ 2307620 h 3727693"/>
              <a:gd name="connsiteX112" fmla="*/ 3249986 w 3304608"/>
              <a:gd name="connsiteY112" fmla="*/ 2389547 h 3727693"/>
              <a:gd name="connsiteX113" fmla="*/ 3277297 w 3304608"/>
              <a:gd name="connsiteY113" fmla="*/ 2498783 h 3727693"/>
              <a:gd name="connsiteX114" fmla="*/ 3290953 w 3304608"/>
              <a:gd name="connsiteY114" fmla="*/ 3031311 h 3727693"/>
              <a:gd name="connsiteX115" fmla="*/ 3304608 w 3304608"/>
              <a:gd name="connsiteY115" fmla="*/ 3085929 h 3727693"/>
              <a:gd name="connsiteX116" fmla="*/ 3290953 w 3304608"/>
              <a:gd name="connsiteY116" fmla="*/ 3290747 h 3727693"/>
              <a:gd name="connsiteX117" fmla="*/ 3277297 w 3304608"/>
              <a:gd name="connsiteY117" fmla="*/ 3345366 h 3727693"/>
              <a:gd name="connsiteX118" fmla="*/ 3263642 w 3304608"/>
              <a:gd name="connsiteY118" fmla="*/ 3427293 h 3727693"/>
              <a:gd name="connsiteX119" fmla="*/ 3236331 w 3304608"/>
              <a:gd name="connsiteY119" fmla="*/ 3522875 h 3727693"/>
              <a:gd name="connsiteX120" fmla="*/ 3195365 w 3304608"/>
              <a:gd name="connsiteY120" fmla="*/ 3563839 h 3727693"/>
              <a:gd name="connsiteX121" fmla="*/ 3072466 w 3304608"/>
              <a:gd name="connsiteY121" fmla="*/ 3632111 h 3727693"/>
              <a:gd name="connsiteX122" fmla="*/ 3031500 w 3304608"/>
              <a:gd name="connsiteY122" fmla="*/ 3673075 h 3727693"/>
              <a:gd name="connsiteX123" fmla="*/ 2976878 w 3304608"/>
              <a:gd name="connsiteY123" fmla="*/ 3686730 h 3727693"/>
              <a:gd name="connsiteX124" fmla="*/ 2922257 w 3304608"/>
              <a:gd name="connsiteY124" fmla="*/ 3714039 h 3727693"/>
              <a:gd name="connsiteX125" fmla="*/ 2894946 w 3304608"/>
              <a:gd name="connsiteY125" fmla="*/ 3727693 h 372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3304608" h="3727693">
                <a:moveTo>
                  <a:pt x="1747892" y="0"/>
                </a:moveTo>
                <a:cubicBezTo>
                  <a:pt x="1838928" y="4551"/>
                  <a:pt x="1930193" y="5758"/>
                  <a:pt x="2021000" y="13654"/>
                </a:cubicBezTo>
                <a:cubicBezTo>
                  <a:pt x="2035340" y="14901"/>
                  <a:pt x="2048126" y="23355"/>
                  <a:pt x="2061966" y="27309"/>
                </a:cubicBezTo>
                <a:cubicBezTo>
                  <a:pt x="2080012" y="32465"/>
                  <a:pt x="2099015" y="34375"/>
                  <a:pt x="2116588" y="40964"/>
                </a:cubicBezTo>
                <a:cubicBezTo>
                  <a:pt x="2135648" y="48111"/>
                  <a:pt x="2151570" y="62917"/>
                  <a:pt x="2171209" y="68273"/>
                </a:cubicBezTo>
                <a:cubicBezTo>
                  <a:pt x="2202261" y="76741"/>
                  <a:pt x="2234934" y="77376"/>
                  <a:pt x="2266797" y="81927"/>
                </a:cubicBezTo>
                <a:cubicBezTo>
                  <a:pt x="2294108" y="91030"/>
                  <a:pt x="2324776" y="93268"/>
                  <a:pt x="2348730" y="109236"/>
                </a:cubicBezTo>
                <a:cubicBezTo>
                  <a:pt x="2362385" y="118339"/>
                  <a:pt x="2374699" y="129880"/>
                  <a:pt x="2389696" y="136545"/>
                </a:cubicBezTo>
                <a:cubicBezTo>
                  <a:pt x="2416003" y="148236"/>
                  <a:pt x="2471628" y="163855"/>
                  <a:pt x="2471628" y="163855"/>
                </a:cubicBezTo>
                <a:cubicBezTo>
                  <a:pt x="2523908" y="203062"/>
                  <a:pt x="2522555" y="207135"/>
                  <a:pt x="2580872" y="232127"/>
                </a:cubicBezTo>
                <a:cubicBezTo>
                  <a:pt x="2594102" y="237797"/>
                  <a:pt x="2608964" y="239345"/>
                  <a:pt x="2621838" y="245782"/>
                </a:cubicBezTo>
                <a:cubicBezTo>
                  <a:pt x="2641806" y="255766"/>
                  <a:pt x="2705055" y="304777"/>
                  <a:pt x="2717426" y="314055"/>
                </a:cubicBezTo>
                <a:cubicBezTo>
                  <a:pt x="2747218" y="403426"/>
                  <a:pt x="2705841" y="315712"/>
                  <a:pt x="2772047" y="368673"/>
                </a:cubicBezTo>
                <a:cubicBezTo>
                  <a:pt x="2784862" y="378924"/>
                  <a:pt x="2790254" y="395982"/>
                  <a:pt x="2799358" y="409636"/>
                </a:cubicBezTo>
                <a:cubicBezTo>
                  <a:pt x="2803910" y="423291"/>
                  <a:pt x="2810190" y="436486"/>
                  <a:pt x="2813013" y="450600"/>
                </a:cubicBezTo>
                <a:cubicBezTo>
                  <a:pt x="2844395" y="607501"/>
                  <a:pt x="2809474" y="494599"/>
                  <a:pt x="2840324" y="587146"/>
                </a:cubicBezTo>
                <a:cubicBezTo>
                  <a:pt x="2844876" y="673625"/>
                  <a:pt x="2844416" y="760513"/>
                  <a:pt x="2853980" y="846582"/>
                </a:cubicBezTo>
                <a:cubicBezTo>
                  <a:pt x="2859115" y="892794"/>
                  <a:pt x="2879262" y="949736"/>
                  <a:pt x="2894946" y="996782"/>
                </a:cubicBezTo>
                <a:cubicBezTo>
                  <a:pt x="2899630" y="1071718"/>
                  <a:pt x="2910336" y="1276054"/>
                  <a:pt x="2922257" y="1365455"/>
                </a:cubicBezTo>
                <a:cubicBezTo>
                  <a:pt x="2924741" y="1384082"/>
                  <a:pt x="2959213" y="1494285"/>
                  <a:pt x="2949568" y="1502001"/>
                </a:cubicBezTo>
                <a:cubicBezTo>
                  <a:pt x="2927088" y="1519984"/>
                  <a:pt x="2867635" y="1474692"/>
                  <a:pt x="2867635" y="1474692"/>
                </a:cubicBezTo>
                <a:cubicBezTo>
                  <a:pt x="2853980" y="1465589"/>
                  <a:pt x="2841666" y="1454048"/>
                  <a:pt x="2826669" y="1447383"/>
                </a:cubicBezTo>
                <a:cubicBezTo>
                  <a:pt x="2800362" y="1435692"/>
                  <a:pt x="2744736" y="1420074"/>
                  <a:pt x="2744736" y="1420074"/>
                </a:cubicBezTo>
                <a:cubicBezTo>
                  <a:pt x="2731081" y="1410971"/>
                  <a:pt x="2716378" y="1403270"/>
                  <a:pt x="2703770" y="1392764"/>
                </a:cubicBezTo>
                <a:cubicBezTo>
                  <a:pt x="2688935" y="1380402"/>
                  <a:pt x="2678872" y="1362512"/>
                  <a:pt x="2662804" y="1351801"/>
                </a:cubicBezTo>
                <a:cubicBezTo>
                  <a:pt x="2650827" y="1343817"/>
                  <a:pt x="2635493" y="1342698"/>
                  <a:pt x="2621838" y="1338146"/>
                </a:cubicBezTo>
                <a:cubicBezTo>
                  <a:pt x="2576320" y="1269874"/>
                  <a:pt x="2608181" y="1306284"/>
                  <a:pt x="2512595" y="1242564"/>
                </a:cubicBezTo>
                <a:cubicBezTo>
                  <a:pt x="2498939" y="1233461"/>
                  <a:pt x="2487198" y="1220445"/>
                  <a:pt x="2471628" y="1215255"/>
                </a:cubicBezTo>
                <a:lnTo>
                  <a:pt x="2389696" y="1187946"/>
                </a:lnTo>
                <a:lnTo>
                  <a:pt x="2348730" y="1174292"/>
                </a:lnTo>
                <a:cubicBezTo>
                  <a:pt x="2303060" y="1128623"/>
                  <a:pt x="2340741" y="1162733"/>
                  <a:pt x="2280453" y="1119673"/>
                </a:cubicBezTo>
                <a:cubicBezTo>
                  <a:pt x="2266024" y="1109367"/>
                  <a:pt x="2206316" y="1062126"/>
                  <a:pt x="2184865" y="1051401"/>
                </a:cubicBezTo>
                <a:cubicBezTo>
                  <a:pt x="2171991" y="1044964"/>
                  <a:pt x="2157786" y="1041533"/>
                  <a:pt x="2143899" y="1037746"/>
                </a:cubicBezTo>
                <a:cubicBezTo>
                  <a:pt x="2107686" y="1027870"/>
                  <a:pt x="2071070" y="1019540"/>
                  <a:pt x="2034655" y="1010437"/>
                </a:cubicBezTo>
                <a:cubicBezTo>
                  <a:pt x="2016448" y="1005885"/>
                  <a:pt x="1997838" y="1002716"/>
                  <a:pt x="1980034" y="996782"/>
                </a:cubicBezTo>
                <a:cubicBezTo>
                  <a:pt x="1935447" y="981921"/>
                  <a:pt x="1923517" y="976063"/>
                  <a:pt x="1870791" y="969473"/>
                </a:cubicBezTo>
                <a:cubicBezTo>
                  <a:pt x="1820903" y="963237"/>
                  <a:pt x="1770608" y="960821"/>
                  <a:pt x="1720581" y="955819"/>
                </a:cubicBezTo>
                <a:cubicBezTo>
                  <a:pt x="1679567" y="951718"/>
                  <a:pt x="1638648" y="946716"/>
                  <a:pt x="1597682" y="942164"/>
                </a:cubicBezTo>
                <a:cubicBezTo>
                  <a:pt x="1470232" y="946716"/>
                  <a:pt x="1342598" y="947609"/>
                  <a:pt x="1215331" y="955819"/>
                </a:cubicBezTo>
                <a:cubicBezTo>
                  <a:pt x="1200967" y="956746"/>
                  <a:pt x="1188205" y="965519"/>
                  <a:pt x="1174365" y="969473"/>
                </a:cubicBezTo>
                <a:cubicBezTo>
                  <a:pt x="1156319" y="974629"/>
                  <a:pt x="1137950" y="978576"/>
                  <a:pt x="1119743" y="983128"/>
                </a:cubicBezTo>
                <a:cubicBezTo>
                  <a:pt x="1096984" y="996782"/>
                  <a:pt x="1073973" y="1010025"/>
                  <a:pt x="1051466" y="1024091"/>
                </a:cubicBezTo>
                <a:cubicBezTo>
                  <a:pt x="1037549" y="1032789"/>
                  <a:pt x="1025179" y="1044062"/>
                  <a:pt x="1010500" y="1051401"/>
                </a:cubicBezTo>
                <a:cubicBezTo>
                  <a:pt x="979494" y="1066903"/>
                  <a:pt x="945345" y="1075765"/>
                  <a:pt x="914912" y="1092364"/>
                </a:cubicBezTo>
                <a:cubicBezTo>
                  <a:pt x="894932" y="1103261"/>
                  <a:pt x="878811" y="1120100"/>
                  <a:pt x="860291" y="1133328"/>
                </a:cubicBezTo>
                <a:cubicBezTo>
                  <a:pt x="846936" y="1142867"/>
                  <a:pt x="832980" y="1151534"/>
                  <a:pt x="819324" y="1160637"/>
                </a:cubicBezTo>
                <a:cubicBezTo>
                  <a:pt x="764804" y="1242414"/>
                  <a:pt x="827584" y="1165009"/>
                  <a:pt x="723737" y="1228910"/>
                </a:cubicBezTo>
                <a:cubicBezTo>
                  <a:pt x="705520" y="1240119"/>
                  <a:pt x="546282" y="1365423"/>
                  <a:pt x="518906" y="1379110"/>
                </a:cubicBezTo>
                <a:cubicBezTo>
                  <a:pt x="482491" y="1397316"/>
                  <a:pt x="444336" y="1412392"/>
                  <a:pt x="409662" y="1433728"/>
                </a:cubicBezTo>
                <a:cubicBezTo>
                  <a:pt x="384840" y="1449002"/>
                  <a:pt x="362743" y="1468515"/>
                  <a:pt x="341385" y="1488346"/>
                </a:cubicBezTo>
                <a:cubicBezTo>
                  <a:pt x="313672" y="1514078"/>
                  <a:pt x="196426" y="1625246"/>
                  <a:pt x="163865" y="1679510"/>
                </a:cubicBezTo>
                <a:cubicBezTo>
                  <a:pt x="80898" y="1817780"/>
                  <a:pt x="202306" y="1682035"/>
                  <a:pt x="81933" y="1802401"/>
                </a:cubicBezTo>
                <a:cubicBezTo>
                  <a:pt x="19768" y="1988883"/>
                  <a:pt x="87590" y="1798303"/>
                  <a:pt x="27311" y="1938947"/>
                </a:cubicBezTo>
                <a:cubicBezTo>
                  <a:pt x="15558" y="1966368"/>
                  <a:pt x="6929" y="2006816"/>
                  <a:pt x="0" y="2034528"/>
                </a:cubicBezTo>
                <a:cubicBezTo>
                  <a:pt x="4552" y="2184728"/>
                  <a:pt x="1511" y="2335351"/>
                  <a:pt x="13656" y="2485129"/>
                </a:cubicBezTo>
                <a:cubicBezTo>
                  <a:pt x="15634" y="2509525"/>
                  <a:pt x="94191" y="2618880"/>
                  <a:pt x="95588" y="2621674"/>
                </a:cubicBezTo>
                <a:cubicBezTo>
                  <a:pt x="104692" y="2639880"/>
                  <a:pt x="112799" y="2658620"/>
                  <a:pt x="122899" y="2676293"/>
                </a:cubicBezTo>
                <a:cubicBezTo>
                  <a:pt x="147322" y="2719031"/>
                  <a:pt x="161875" y="2727925"/>
                  <a:pt x="191176" y="2771874"/>
                </a:cubicBezTo>
                <a:cubicBezTo>
                  <a:pt x="205898" y="2793956"/>
                  <a:pt x="214869" y="2819997"/>
                  <a:pt x="232142" y="2840147"/>
                </a:cubicBezTo>
                <a:cubicBezTo>
                  <a:pt x="242823" y="2852607"/>
                  <a:pt x="261503" y="2855852"/>
                  <a:pt x="273108" y="2867456"/>
                </a:cubicBezTo>
                <a:cubicBezTo>
                  <a:pt x="294878" y="2889224"/>
                  <a:pt x="357539" y="2988383"/>
                  <a:pt x="368696" y="3004002"/>
                </a:cubicBezTo>
                <a:cubicBezTo>
                  <a:pt x="395153" y="3041039"/>
                  <a:pt x="415086" y="3084805"/>
                  <a:pt x="450629" y="3113238"/>
                </a:cubicBezTo>
                <a:cubicBezTo>
                  <a:pt x="473388" y="3131444"/>
                  <a:pt x="495278" y="3150793"/>
                  <a:pt x="518906" y="3167856"/>
                </a:cubicBezTo>
                <a:cubicBezTo>
                  <a:pt x="577251" y="3209991"/>
                  <a:pt x="645535" y="3239859"/>
                  <a:pt x="696426" y="3290747"/>
                </a:cubicBezTo>
                <a:cubicBezTo>
                  <a:pt x="723737" y="3318056"/>
                  <a:pt x="746603" y="3350692"/>
                  <a:pt x="778358" y="3372675"/>
                </a:cubicBezTo>
                <a:cubicBezTo>
                  <a:pt x="806860" y="3392406"/>
                  <a:pt x="842471" y="3399112"/>
                  <a:pt x="873946" y="3413638"/>
                </a:cubicBezTo>
                <a:cubicBezTo>
                  <a:pt x="917832" y="3433892"/>
                  <a:pt x="975671" y="3468689"/>
                  <a:pt x="1024156" y="3481911"/>
                </a:cubicBezTo>
                <a:cubicBezTo>
                  <a:pt x="1050868" y="3489196"/>
                  <a:pt x="1078938" y="3490136"/>
                  <a:pt x="1106088" y="3495566"/>
                </a:cubicBezTo>
                <a:cubicBezTo>
                  <a:pt x="1148963" y="3504140"/>
                  <a:pt x="1162625" y="3509858"/>
                  <a:pt x="1201676" y="3522875"/>
                </a:cubicBezTo>
                <a:lnTo>
                  <a:pt x="1283608" y="3440948"/>
                </a:lnTo>
                <a:cubicBezTo>
                  <a:pt x="1297263" y="3427293"/>
                  <a:pt x="1313862" y="3416051"/>
                  <a:pt x="1324574" y="3399984"/>
                </a:cubicBezTo>
                <a:cubicBezTo>
                  <a:pt x="1333678" y="3386329"/>
                  <a:pt x="1340280" y="3370624"/>
                  <a:pt x="1351885" y="3359020"/>
                </a:cubicBezTo>
                <a:cubicBezTo>
                  <a:pt x="1451481" y="3259431"/>
                  <a:pt x="1385492" y="3340119"/>
                  <a:pt x="1461128" y="3277093"/>
                </a:cubicBezTo>
                <a:cubicBezTo>
                  <a:pt x="1475964" y="3264731"/>
                  <a:pt x="1489732" y="3250964"/>
                  <a:pt x="1502095" y="3236129"/>
                </a:cubicBezTo>
                <a:cubicBezTo>
                  <a:pt x="1540684" y="3189825"/>
                  <a:pt x="1521325" y="3204915"/>
                  <a:pt x="1543061" y="3154202"/>
                </a:cubicBezTo>
                <a:cubicBezTo>
                  <a:pt x="1551080" y="3135493"/>
                  <a:pt x="1562353" y="3118293"/>
                  <a:pt x="1570372" y="3099584"/>
                </a:cubicBezTo>
                <a:cubicBezTo>
                  <a:pt x="1586117" y="3062847"/>
                  <a:pt x="1589668" y="3030416"/>
                  <a:pt x="1597682" y="2990347"/>
                </a:cubicBezTo>
                <a:cubicBezTo>
                  <a:pt x="1597517" y="2986561"/>
                  <a:pt x="1606879" y="2719021"/>
                  <a:pt x="1570372" y="2621674"/>
                </a:cubicBezTo>
                <a:cubicBezTo>
                  <a:pt x="1563224" y="2602615"/>
                  <a:pt x="1550621" y="2585955"/>
                  <a:pt x="1543061" y="2567056"/>
                </a:cubicBezTo>
                <a:cubicBezTo>
                  <a:pt x="1515578" y="2498354"/>
                  <a:pt x="1528858" y="2492665"/>
                  <a:pt x="1488439" y="2444165"/>
                </a:cubicBezTo>
                <a:cubicBezTo>
                  <a:pt x="1450936" y="2399164"/>
                  <a:pt x="1450736" y="2407482"/>
                  <a:pt x="1406507" y="2375892"/>
                </a:cubicBezTo>
                <a:cubicBezTo>
                  <a:pt x="1387987" y="2362665"/>
                  <a:pt x="1370092" y="2348583"/>
                  <a:pt x="1351885" y="2334929"/>
                </a:cubicBezTo>
                <a:cubicBezTo>
                  <a:pt x="1306836" y="2244836"/>
                  <a:pt x="1347203" y="2306493"/>
                  <a:pt x="1256297" y="2225692"/>
                </a:cubicBezTo>
                <a:cubicBezTo>
                  <a:pt x="1237052" y="2208587"/>
                  <a:pt x="1222001" y="2186881"/>
                  <a:pt x="1201676" y="2171074"/>
                </a:cubicBezTo>
                <a:cubicBezTo>
                  <a:pt x="1180725" y="2154780"/>
                  <a:pt x="1155483" y="2144832"/>
                  <a:pt x="1133399" y="2130110"/>
                </a:cubicBezTo>
                <a:cubicBezTo>
                  <a:pt x="1076979" y="2092499"/>
                  <a:pt x="1073600" y="2083970"/>
                  <a:pt x="1024156" y="2034528"/>
                </a:cubicBezTo>
                <a:cubicBezTo>
                  <a:pt x="1016813" y="2012501"/>
                  <a:pt x="986941" y="1929872"/>
                  <a:pt x="983189" y="1897983"/>
                </a:cubicBezTo>
                <a:cubicBezTo>
                  <a:pt x="976255" y="1839045"/>
                  <a:pt x="976468" y="1779412"/>
                  <a:pt x="969534" y="1720474"/>
                </a:cubicBezTo>
                <a:cubicBezTo>
                  <a:pt x="966417" y="1693979"/>
                  <a:pt x="951053" y="1651380"/>
                  <a:pt x="942223" y="1624892"/>
                </a:cubicBezTo>
                <a:cubicBezTo>
                  <a:pt x="946775" y="1597583"/>
                  <a:pt x="946156" y="1568888"/>
                  <a:pt x="955878" y="1542965"/>
                </a:cubicBezTo>
                <a:cubicBezTo>
                  <a:pt x="960399" y="1530911"/>
                  <a:pt x="975146" y="1525708"/>
                  <a:pt x="983189" y="1515655"/>
                </a:cubicBezTo>
                <a:cubicBezTo>
                  <a:pt x="993441" y="1502841"/>
                  <a:pt x="1003160" y="1489370"/>
                  <a:pt x="1010500" y="1474692"/>
                </a:cubicBezTo>
                <a:cubicBezTo>
                  <a:pt x="1016937" y="1461818"/>
                  <a:pt x="1015164" y="1444967"/>
                  <a:pt x="1024156" y="1433728"/>
                </a:cubicBezTo>
                <a:cubicBezTo>
                  <a:pt x="1043408" y="1409665"/>
                  <a:pt x="1079102" y="1401759"/>
                  <a:pt x="1106088" y="1392764"/>
                </a:cubicBezTo>
                <a:cubicBezTo>
                  <a:pt x="1119743" y="1379110"/>
                  <a:pt x="1130986" y="1362512"/>
                  <a:pt x="1147054" y="1351801"/>
                </a:cubicBezTo>
                <a:cubicBezTo>
                  <a:pt x="1159031" y="1343817"/>
                  <a:pt x="1176658" y="1346983"/>
                  <a:pt x="1188020" y="1338146"/>
                </a:cubicBezTo>
                <a:cubicBezTo>
                  <a:pt x="1363037" y="1202030"/>
                  <a:pt x="1153028" y="1263527"/>
                  <a:pt x="1488439" y="1242564"/>
                </a:cubicBezTo>
                <a:lnTo>
                  <a:pt x="2307764" y="1256219"/>
                </a:lnTo>
                <a:cubicBezTo>
                  <a:pt x="2355327" y="1257729"/>
                  <a:pt x="2346984" y="1281652"/>
                  <a:pt x="2389696" y="1297183"/>
                </a:cubicBezTo>
                <a:cubicBezTo>
                  <a:pt x="2424971" y="1310010"/>
                  <a:pt x="2462727" y="1314617"/>
                  <a:pt x="2498939" y="1324492"/>
                </a:cubicBezTo>
                <a:cubicBezTo>
                  <a:pt x="2512826" y="1328279"/>
                  <a:pt x="2526250" y="1333595"/>
                  <a:pt x="2539905" y="1338146"/>
                </a:cubicBezTo>
                <a:cubicBezTo>
                  <a:pt x="2638343" y="1416892"/>
                  <a:pt x="2587571" y="1372154"/>
                  <a:pt x="2690115" y="1474692"/>
                </a:cubicBezTo>
                <a:cubicBezTo>
                  <a:pt x="2703770" y="1488346"/>
                  <a:pt x="2712761" y="1509549"/>
                  <a:pt x="2731081" y="1515655"/>
                </a:cubicBezTo>
                <a:lnTo>
                  <a:pt x="2813013" y="1542965"/>
                </a:lnTo>
                <a:cubicBezTo>
                  <a:pt x="2835772" y="1565722"/>
                  <a:pt x="2857234" y="1589855"/>
                  <a:pt x="2881290" y="1611237"/>
                </a:cubicBezTo>
                <a:cubicBezTo>
                  <a:pt x="2898301" y="1626356"/>
                  <a:pt x="2919819" y="1636109"/>
                  <a:pt x="2935912" y="1652201"/>
                </a:cubicBezTo>
                <a:cubicBezTo>
                  <a:pt x="3055713" y="1771995"/>
                  <a:pt x="2839339" y="1600260"/>
                  <a:pt x="3017845" y="1734128"/>
                </a:cubicBezTo>
                <a:cubicBezTo>
                  <a:pt x="3040004" y="1800603"/>
                  <a:pt x="3020797" y="1757378"/>
                  <a:pt x="3072466" y="1829710"/>
                </a:cubicBezTo>
                <a:cubicBezTo>
                  <a:pt x="3103344" y="1872937"/>
                  <a:pt x="3102490" y="1880666"/>
                  <a:pt x="3140743" y="1925292"/>
                </a:cubicBezTo>
                <a:cubicBezTo>
                  <a:pt x="3153311" y="1939954"/>
                  <a:pt x="3168054" y="1952601"/>
                  <a:pt x="3181709" y="1966256"/>
                </a:cubicBezTo>
                <a:cubicBezTo>
                  <a:pt x="3186261" y="2020874"/>
                  <a:pt x="3188961" y="2075678"/>
                  <a:pt x="3195365" y="2130110"/>
                </a:cubicBezTo>
                <a:cubicBezTo>
                  <a:pt x="3203255" y="2197174"/>
                  <a:pt x="3224618" y="2237344"/>
                  <a:pt x="3236331" y="2307620"/>
                </a:cubicBezTo>
                <a:cubicBezTo>
                  <a:pt x="3240883" y="2334929"/>
                  <a:pt x="3244185" y="2362476"/>
                  <a:pt x="3249986" y="2389547"/>
                </a:cubicBezTo>
                <a:cubicBezTo>
                  <a:pt x="3257851" y="2426247"/>
                  <a:pt x="3277297" y="2498783"/>
                  <a:pt x="3277297" y="2498783"/>
                </a:cubicBezTo>
                <a:cubicBezTo>
                  <a:pt x="3281849" y="2676292"/>
                  <a:pt x="3282702" y="2853935"/>
                  <a:pt x="3290953" y="3031311"/>
                </a:cubicBezTo>
                <a:cubicBezTo>
                  <a:pt x="3291825" y="3050057"/>
                  <a:pt x="3304608" y="3067163"/>
                  <a:pt x="3304608" y="3085929"/>
                </a:cubicBezTo>
                <a:cubicBezTo>
                  <a:pt x="3304608" y="3154353"/>
                  <a:pt x="3298116" y="3222699"/>
                  <a:pt x="3290953" y="3290747"/>
                </a:cubicBezTo>
                <a:cubicBezTo>
                  <a:pt x="3288988" y="3309411"/>
                  <a:pt x="3280978" y="3326964"/>
                  <a:pt x="3277297" y="3345366"/>
                </a:cubicBezTo>
                <a:cubicBezTo>
                  <a:pt x="3271867" y="3372514"/>
                  <a:pt x="3269072" y="3400145"/>
                  <a:pt x="3263642" y="3427293"/>
                </a:cubicBezTo>
                <a:cubicBezTo>
                  <a:pt x="3262342" y="3433793"/>
                  <a:pt x="3243766" y="3511723"/>
                  <a:pt x="3236331" y="3522875"/>
                </a:cubicBezTo>
                <a:cubicBezTo>
                  <a:pt x="3225619" y="3538943"/>
                  <a:pt x="3210609" y="3551984"/>
                  <a:pt x="3195365" y="3563839"/>
                </a:cubicBezTo>
                <a:cubicBezTo>
                  <a:pt x="3124933" y="3618616"/>
                  <a:pt x="3134275" y="3611510"/>
                  <a:pt x="3072466" y="3632111"/>
                </a:cubicBezTo>
                <a:cubicBezTo>
                  <a:pt x="3058811" y="3645766"/>
                  <a:pt x="3048267" y="3663494"/>
                  <a:pt x="3031500" y="3673075"/>
                </a:cubicBezTo>
                <a:cubicBezTo>
                  <a:pt x="3015205" y="3682386"/>
                  <a:pt x="2994451" y="3680141"/>
                  <a:pt x="2976878" y="3686730"/>
                </a:cubicBezTo>
                <a:cubicBezTo>
                  <a:pt x="2957818" y="3693877"/>
                  <a:pt x="2940464" y="3704936"/>
                  <a:pt x="2922257" y="3714039"/>
                </a:cubicBezTo>
                <a:lnTo>
                  <a:pt x="2894946" y="3727693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orme libre 9"/>
          <p:cNvSpPr/>
          <p:nvPr/>
        </p:nvSpPr>
        <p:spPr>
          <a:xfrm>
            <a:off x="3570685" y="1808561"/>
            <a:ext cx="2303859" cy="511969"/>
          </a:xfrm>
          <a:custGeom>
            <a:avLst/>
            <a:gdLst>
              <a:gd name="connsiteX0" fmla="*/ 0 w 3072466"/>
              <a:gd name="connsiteY0" fmla="*/ 218473 h 682727"/>
              <a:gd name="connsiteX1" fmla="*/ 423317 w 3072466"/>
              <a:gd name="connsiteY1" fmla="*/ 232127 h 682727"/>
              <a:gd name="connsiteX2" fmla="*/ 464284 w 3072466"/>
              <a:gd name="connsiteY2" fmla="*/ 259436 h 682727"/>
              <a:gd name="connsiteX3" fmla="*/ 587182 w 3072466"/>
              <a:gd name="connsiteY3" fmla="*/ 327709 h 682727"/>
              <a:gd name="connsiteX4" fmla="*/ 682770 w 3072466"/>
              <a:gd name="connsiteY4" fmla="*/ 423291 h 682727"/>
              <a:gd name="connsiteX5" fmla="*/ 805669 w 3072466"/>
              <a:gd name="connsiteY5" fmla="*/ 532527 h 682727"/>
              <a:gd name="connsiteX6" fmla="*/ 832979 w 3072466"/>
              <a:gd name="connsiteY6" fmla="*/ 573491 h 682727"/>
              <a:gd name="connsiteX7" fmla="*/ 969533 w 3072466"/>
              <a:gd name="connsiteY7" fmla="*/ 682727 h 682727"/>
              <a:gd name="connsiteX8" fmla="*/ 1037810 w 3072466"/>
              <a:gd name="connsiteY8" fmla="*/ 614455 h 682727"/>
              <a:gd name="connsiteX9" fmla="*/ 1078777 w 3072466"/>
              <a:gd name="connsiteY9" fmla="*/ 573491 h 682727"/>
              <a:gd name="connsiteX10" fmla="*/ 1106088 w 3072466"/>
              <a:gd name="connsiteY10" fmla="*/ 532527 h 682727"/>
              <a:gd name="connsiteX11" fmla="*/ 1228986 w 3072466"/>
              <a:gd name="connsiteY11" fmla="*/ 477909 h 682727"/>
              <a:gd name="connsiteX12" fmla="*/ 1269952 w 3072466"/>
              <a:gd name="connsiteY12" fmla="*/ 450600 h 682727"/>
              <a:gd name="connsiteX13" fmla="*/ 1379196 w 3072466"/>
              <a:gd name="connsiteY13" fmla="*/ 395982 h 682727"/>
              <a:gd name="connsiteX14" fmla="*/ 1433817 w 3072466"/>
              <a:gd name="connsiteY14" fmla="*/ 368673 h 682727"/>
              <a:gd name="connsiteX15" fmla="*/ 1488439 w 3072466"/>
              <a:gd name="connsiteY15" fmla="*/ 341364 h 682727"/>
              <a:gd name="connsiteX16" fmla="*/ 1556716 w 3072466"/>
              <a:gd name="connsiteY16" fmla="*/ 300400 h 682727"/>
              <a:gd name="connsiteX17" fmla="*/ 1624993 w 3072466"/>
              <a:gd name="connsiteY17" fmla="*/ 245782 h 682727"/>
              <a:gd name="connsiteX18" fmla="*/ 1665959 w 3072466"/>
              <a:gd name="connsiteY18" fmla="*/ 218473 h 682727"/>
              <a:gd name="connsiteX19" fmla="*/ 1693270 w 3072466"/>
              <a:gd name="connsiteY19" fmla="*/ 191163 h 682727"/>
              <a:gd name="connsiteX20" fmla="*/ 1734236 w 3072466"/>
              <a:gd name="connsiteY20" fmla="*/ 177509 h 682727"/>
              <a:gd name="connsiteX21" fmla="*/ 2021000 w 3072466"/>
              <a:gd name="connsiteY21" fmla="*/ 136545 h 682727"/>
              <a:gd name="connsiteX22" fmla="*/ 2840324 w 3072466"/>
              <a:gd name="connsiteY22" fmla="*/ 136545 h 682727"/>
              <a:gd name="connsiteX23" fmla="*/ 2935912 w 3072466"/>
              <a:gd name="connsiteY23" fmla="*/ 81927 h 682727"/>
              <a:gd name="connsiteX24" fmla="*/ 2976878 w 3072466"/>
              <a:gd name="connsiteY24" fmla="*/ 40963 h 682727"/>
              <a:gd name="connsiteX25" fmla="*/ 3072466 w 3072466"/>
              <a:gd name="connsiteY25" fmla="*/ 0 h 682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072466" h="682727">
                <a:moveTo>
                  <a:pt x="0" y="218473"/>
                </a:moveTo>
                <a:cubicBezTo>
                  <a:pt x="141106" y="223024"/>
                  <a:pt x="282684" y="219719"/>
                  <a:pt x="423317" y="232127"/>
                </a:cubicBezTo>
                <a:cubicBezTo>
                  <a:pt x="439665" y="233569"/>
                  <a:pt x="449605" y="252097"/>
                  <a:pt x="464284" y="259436"/>
                </a:cubicBezTo>
                <a:cubicBezTo>
                  <a:pt x="608488" y="331533"/>
                  <a:pt x="328865" y="155508"/>
                  <a:pt x="587182" y="327709"/>
                </a:cubicBezTo>
                <a:cubicBezTo>
                  <a:pt x="662362" y="377826"/>
                  <a:pt x="600202" y="330408"/>
                  <a:pt x="682770" y="423291"/>
                </a:cubicBezTo>
                <a:cubicBezTo>
                  <a:pt x="807715" y="563844"/>
                  <a:pt x="661014" y="387879"/>
                  <a:pt x="805669" y="532527"/>
                </a:cubicBezTo>
                <a:cubicBezTo>
                  <a:pt x="817274" y="544131"/>
                  <a:pt x="822473" y="560884"/>
                  <a:pt x="832979" y="573491"/>
                </a:cubicBezTo>
                <a:cubicBezTo>
                  <a:pt x="870792" y="618865"/>
                  <a:pt x="921001" y="650374"/>
                  <a:pt x="969533" y="682727"/>
                </a:cubicBezTo>
                <a:cubicBezTo>
                  <a:pt x="1044640" y="632660"/>
                  <a:pt x="980912" y="682728"/>
                  <a:pt x="1037810" y="614455"/>
                </a:cubicBezTo>
                <a:cubicBezTo>
                  <a:pt x="1050173" y="599620"/>
                  <a:pt x="1066414" y="588326"/>
                  <a:pt x="1078777" y="573491"/>
                </a:cubicBezTo>
                <a:cubicBezTo>
                  <a:pt x="1089284" y="560884"/>
                  <a:pt x="1093480" y="543033"/>
                  <a:pt x="1106088" y="532527"/>
                </a:cubicBezTo>
                <a:cubicBezTo>
                  <a:pt x="1127807" y="514429"/>
                  <a:pt x="1207829" y="488487"/>
                  <a:pt x="1228986" y="477909"/>
                </a:cubicBezTo>
                <a:cubicBezTo>
                  <a:pt x="1243665" y="470570"/>
                  <a:pt x="1255544" y="458458"/>
                  <a:pt x="1269952" y="450600"/>
                </a:cubicBezTo>
                <a:cubicBezTo>
                  <a:pt x="1305694" y="431106"/>
                  <a:pt x="1342781" y="414188"/>
                  <a:pt x="1379196" y="395982"/>
                </a:cubicBezTo>
                <a:lnTo>
                  <a:pt x="1433817" y="368673"/>
                </a:lnTo>
                <a:lnTo>
                  <a:pt x="1488439" y="341364"/>
                </a:lnTo>
                <a:cubicBezTo>
                  <a:pt x="1562921" y="266884"/>
                  <a:pt x="1462177" y="359483"/>
                  <a:pt x="1556716" y="300400"/>
                </a:cubicBezTo>
                <a:cubicBezTo>
                  <a:pt x="1581431" y="284954"/>
                  <a:pt x="1601676" y="263268"/>
                  <a:pt x="1624993" y="245782"/>
                </a:cubicBezTo>
                <a:cubicBezTo>
                  <a:pt x="1638122" y="235936"/>
                  <a:pt x="1653144" y="228725"/>
                  <a:pt x="1665959" y="218473"/>
                </a:cubicBezTo>
                <a:cubicBezTo>
                  <a:pt x="1676012" y="210431"/>
                  <a:pt x="1682230" y="197787"/>
                  <a:pt x="1693270" y="191163"/>
                </a:cubicBezTo>
                <a:cubicBezTo>
                  <a:pt x="1705613" y="183758"/>
                  <a:pt x="1720349" y="181296"/>
                  <a:pt x="1734236" y="177509"/>
                </a:cubicBezTo>
                <a:cubicBezTo>
                  <a:pt x="1881695" y="137296"/>
                  <a:pt x="1836667" y="150724"/>
                  <a:pt x="2021000" y="136545"/>
                </a:cubicBezTo>
                <a:cubicBezTo>
                  <a:pt x="2264275" y="143302"/>
                  <a:pt x="2587333" y="163650"/>
                  <a:pt x="2840324" y="136545"/>
                </a:cubicBezTo>
                <a:cubicBezTo>
                  <a:pt x="2855649" y="134903"/>
                  <a:pt x="2921525" y="93916"/>
                  <a:pt x="2935912" y="81927"/>
                </a:cubicBezTo>
                <a:cubicBezTo>
                  <a:pt x="2950748" y="69565"/>
                  <a:pt x="2959997" y="50341"/>
                  <a:pt x="2976878" y="40963"/>
                </a:cubicBezTo>
                <a:cubicBezTo>
                  <a:pt x="3108946" y="-32404"/>
                  <a:pt x="3028607" y="43852"/>
                  <a:pt x="3072466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orme libre 10"/>
          <p:cNvSpPr/>
          <p:nvPr/>
        </p:nvSpPr>
        <p:spPr>
          <a:xfrm>
            <a:off x="3862389" y="2044303"/>
            <a:ext cx="3774281" cy="3184922"/>
          </a:xfrm>
          <a:custGeom>
            <a:avLst/>
            <a:gdLst>
              <a:gd name="connsiteX0" fmla="*/ 3010506 w 5031506"/>
              <a:gd name="connsiteY0" fmla="*/ 0 h 4246567"/>
              <a:gd name="connsiteX1" fmla="*/ 2792020 w 5031506"/>
              <a:gd name="connsiteY1" fmla="*/ 136546 h 4246567"/>
              <a:gd name="connsiteX2" fmla="*/ 2737398 w 5031506"/>
              <a:gd name="connsiteY2" fmla="*/ 177510 h 4246567"/>
              <a:gd name="connsiteX3" fmla="*/ 2669121 w 5031506"/>
              <a:gd name="connsiteY3" fmla="*/ 204819 h 4246567"/>
              <a:gd name="connsiteX4" fmla="*/ 2546223 w 5031506"/>
              <a:gd name="connsiteY4" fmla="*/ 286746 h 4246567"/>
              <a:gd name="connsiteX5" fmla="*/ 2505256 w 5031506"/>
              <a:gd name="connsiteY5" fmla="*/ 300401 h 4246567"/>
              <a:gd name="connsiteX6" fmla="*/ 2436979 w 5031506"/>
              <a:gd name="connsiteY6" fmla="*/ 341364 h 4246567"/>
              <a:gd name="connsiteX7" fmla="*/ 2341392 w 5031506"/>
              <a:gd name="connsiteY7" fmla="*/ 368673 h 4246567"/>
              <a:gd name="connsiteX8" fmla="*/ 2286770 w 5031506"/>
              <a:gd name="connsiteY8" fmla="*/ 395983 h 4246567"/>
              <a:gd name="connsiteX9" fmla="*/ 2232148 w 5031506"/>
              <a:gd name="connsiteY9" fmla="*/ 409637 h 4246567"/>
              <a:gd name="connsiteX10" fmla="*/ 2191182 w 5031506"/>
              <a:gd name="connsiteY10" fmla="*/ 423292 h 4246567"/>
              <a:gd name="connsiteX11" fmla="*/ 2136561 w 5031506"/>
              <a:gd name="connsiteY11" fmla="*/ 436946 h 4246567"/>
              <a:gd name="connsiteX12" fmla="*/ 2054628 w 5031506"/>
              <a:gd name="connsiteY12" fmla="*/ 464255 h 4246567"/>
              <a:gd name="connsiteX13" fmla="*/ 1986351 w 5031506"/>
              <a:gd name="connsiteY13" fmla="*/ 477910 h 4246567"/>
              <a:gd name="connsiteX14" fmla="*/ 1918074 w 5031506"/>
              <a:gd name="connsiteY14" fmla="*/ 505219 h 4246567"/>
              <a:gd name="connsiteX15" fmla="*/ 1822486 w 5031506"/>
              <a:gd name="connsiteY15" fmla="*/ 532528 h 4246567"/>
              <a:gd name="connsiteX16" fmla="*/ 1658621 w 5031506"/>
              <a:gd name="connsiteY16" fmla="*/ 573492 h 4246567"/>
              <a:gd name="connsiteX17" fmla="*/ 1604000 w 5031506"/>
              <a:gd name="connsiteY17" fmla="*/ 600801 h 4246567"/>
              <a:gd name="connsiteX18" fmla="*/ 1317236 w 5031506"/>
              <a:gd name="connsiteY18" fmla="*/ 628110 h 4246567"/>
              <a:gd name="connsiteX19" fmla="*/ 893919 w 5031506"/>
              <a:gd name="connsiteY19" fmla="*/ 655419 h 4246567"/>
              <a:gd name="connsiteX20" fmla="*/ 839297 w 5031506"/>
              <a:gd name="connsiteY20" fmla="*/ 669074 h 4246567"/>
              <a:gd name="connsiteX21" fmla="*/ 757365 w 5031506"/>
              <a:gd name="connsiteY21" fmla="*/ 696383 h 4246567"/>
              <a:gd name="connsiteX22" fmla="*/ 716399 w 5031506"/>
              <a:gd name="connsiteY22" fmla="*/ 737346 h 4246567"/>
              <a:gd name="connsiteX23" fmla="*/ 634466 w 5031506"/>
              <a:gd name="connsiteY23" fmla="*/ 791965 h 4246567"/>
              <a:gd name="connsiteX24" fmla="*/ 579844 w 5031506"/>
              <a:gd name="connsiteY24" fmla="*/ 942165 h 4246567"/>
              <a:gd name="connsiteX25" fmla="*/ 566189 w 5031506"/>
              <a:gd name="connsiteY25" fmla="*/ 983128 h 4246567"/>
              <a:gd name="connsiteX26" fmla="*/ 552534 w 5031506"/>
              <a:gd name="connsiteY26" fmla="*/ 1037747 h 4246567"/>
              <a:gd name="connsiteX27" fmla="*/ 525223 w 5031506"/>
              <a:gd name="connsiteY27" fmla="*/ 1119674 h 4246567"/>
              <a:gd name="connsiteX28" fmla="*/ 497912 w 5031506"/>
              <a:gd name="connsiteY28" fmla="*/ 1269874 h 4246567"/>
              <a:gd name="connsiteX29" fmla="*/ 511567 w 5031506"/>
              <a:gd name="connsiteY29" fmla="*/ 1488347 h 4246567"/>
              <a:gd name="connsiteX30" fmla="*/ 538878 w 5031506"/>
              <a:gd name="connsiteY30" fmla="*/ 1583929 h 4246567"/>
              <a:gd name="connsiteX31" fmla="*/ 552534 w 5031506"/>
              <a:gd name="connsiteY31" fmla="*/ 1638547 h 4246567"/>
              <a:gd name="connsiteX32" fmla="*/ 579844 w 5031506"/>
              <a:gd name="connsiteY32" fmla="*/ 1693165 h 4246567"/>
              <a:gd name="connsiteX33" fmla="*/ 607155 w 5031506"/>
              <a:gd name="connsiteY33" fmla="*/ 1775093 h 4246567"/>
              <a:gd name="connsiteX34" fmla="*/ 593500 w 5031506"/>
              <a:gd name="connsiteY34" fmla="*/ 1979911 h 4246567"/>
              <a:gd name="connsiteX35" fmla="*/ 620811 w 5031506"/>
              <a:gd name="connsiteY35" fmla="*/ 2771875 h 4246567"/>
              <a:gd name="connsiteX36" fmla="*/ 634466 w 5031506"/>
              <a:gd name="connsiteY36" fmla="*/ 3017657 h 4246567"/>
              <a:gd name="connsiteX37" fmla="*/ 648121 w 5031506"/>
              <a:gd name="connsiteY37" fmla="*/ 3085930 h 4246567"/>
              <a:gd name="connsiteX38" fmla="*/ 661777 w 5031506"/>
              <a:gd name="connsiteY38" fmla="*/ 3345366 h 4246567"/>
              <a:gd name="connsiteX39" fmla="*/ 648121 w 5031506"/>
              <a:gd name="connsiteY39" fmla="*/ 3795967 h 4246567"/>
              <a:gd name="connsiteX40" fmla="*/ 620811 w 5031506"/>
              <a:gd name="connsiteY40" fmla="*/ 3850585 h 4246567"/>
              <a:gd name="connsiteX41" fmla="*/ 566189 w 5031506"/>
              <a:gd name="connsiteY41" fmla="*/ 3918858 h 4246567"/>
              <a:gd name="connsiteX42" fmla="*/ 484257 w 5031506"/>
              <a:gd name="connsiteY42" fmla="*/ 4014439 h 4246567"/>
              <a:gd name="connsiteX43" fmla="*/ 429635 w 5031506"/>
              <a:gd name="connsiteY43" fmla="*/ 4055403 h 4246567"/>
              <a:gd name="connsiteX44" fmla="*/ 375013 w 5031506"/>
              <a:gd name="connsiteY44" fmla="*/ 4137330 h 4246567"/>
              <a:gd name="connsiteX45" fmla="*/ 347703 w 5031506"/>
              <a:gd name="connsiteY45" fmla="*/ 4178294 h 4246567"/>
              <a:gd name="connsiteX46" fmla="*/ 265770 w 5031506"/>
              <a:gd name="connsiteY46" fmla="*/ 4191949 h 4246567"/>
              <a:gd name="connsiteX47" fmla="*/ 224804 w 5031506"/>
              <a:gd name="connsiteY47" fmla="*/ 4219258 h 4246567"/>
              <a:gd name="connsiteX48" fmla="*/ 60939 w 5031506"/>
              <a:gd name="connsiteY48" fmla="*/ 4246567 h 4246567"/>
              <a:gd name="connsiteX49" fmla="*/ 347703 w 5031506"/>
              <a:gd name="connsiteY49" fmla="*/ 4219258 h 4246567"/>
              <a:gd name="connsiteX50" fmla="*/ 429635 w 5031506"/>
              <a:gd name="connsiteY50" fmla="*/ 4191949 h 4246567"/>
              <a:gd name="connsiteX51" fmla="*/ 525223 w 5031506"/>
              <a:gd name="connsiteY51" fmla="*/ 4123676 h 4246567"/>
              <a:gd name="connsiteX52" fmla="*/ 607155 w 5031506"/>
              <a:gd name="connsiteY52" fmla="*/ 4082712 h 4246567"/>
              <a:gd name="connsiteX53" fmla="*/ 716399 w 5031506"/>
              <a:gd name="connsiteY53" fmla="*/ 3987130 h 4246567"/>
              <a:gd name="connsiteX54" fmla="*/ 784676 w 5031506"/>
              <a:gd name="connsiteY54" fmla="*/ 3932512 h 4246567"/>
              <a:gd name="connsiteX55" fmla="*/ 825642 w 5031506"/>
              <a:gd name="connsiteY55" fmla="*/ 3891548 h 4246567"/>
              <a:gd name="connsiteX56" fmla="*/ 866608 w 5031506"/>
              <a:gd name="connsiteY56" fmla="*/ 3864239 h 4246567"/>
              <a:gd name="connsiteX57" fmla="*/ 907574 w 5031506"/>
              <a:gd name="connsiteY57" fmla="*/ 3823276 h 4246567"/>
              <a:gd name="connsiteX58" fmla="*/ 975851 w 5031506"/>
              <a:gd name="connsiteY58" fmla="*/ 3768657 h 4246567"/>
              <a:gd name="connsiteX59" fmla="*/ 989507 w 5031506"/>
              <a:gd name="connsiteY59" fmla="*/ 3673076 h 4246567"/>
              <a:gd name="connsiteX60" fmla="*/ 1085094 w 5031506"/>
              <a:gd name="connsiteY60" fmla="*/ 3536530 h 4246567"/>
              <a:gd name="connsiteX61" fmla="*/ 1112405 w 5031506"/>
              <a:gd name="connsiteY61" fmla="*/ 3495566 h 4246567"/>
              <a:gd name="connsiteX62" fmla="*/ 1167027 w 5031506"/>
              <a:gd name="connsiteY62" fmla="*/ 3399984 h 4246567"/>
              <a:gd name="connsiteX63" fmla="*/ 1289925 w 5031506"/>
              <a:gd name="connsiteY63" fmla="*/ 3249784 h 4246567"/>
              <a:gd name="connsiteX64" fmla="*/ 1371858 w 5031506"/>
              <a:gd name="connsiteY64" fmla="*/ 3154203 h 4246567"/>
              <a:gd name="connsiteX65" fmla="*/ 1399169 w 5031506"/>
              <a:gd name="connsiteY65" fmla="*/ 3113239 h 4246567"/>
              <a:gd name="connsiteX66" fmla="*/ 1440135 w 5031506"/>
              <a:gd name="connsiteY66" fmla="*/ 3085930 h 4246567"/>
              <a:gd name="connsiteX67" fmla="*/ 1481101 w 5031506"/>
              <a:gd name="connsiteY67" fmla="*/ 3031312 h 4246567"/>
              <a:gd name="connsiteX68" fmla="*/ 1535723 w 5031506"/>
              <a:gd name="connsiteY68" fmla="*/ 2949384 h 4246567"/>
              <a:gd name="connsiteX69" fmla="*/ 1617655 w 5031506"/>
              <a:gd name="connsiteY69" fmla="*/ 2867457 h 4246567"/>
              <a:gd name="connsiteX70" fmla="*/ 1685932 w 5031506"/>
              <a:gd name="connsiteY70" fmla="*/ 2799184 h 4246567"/>
              <a:gd name="connsiteX71" fmla="*/ 1726898 w 5031506"/>
              <a:gd name="connsiteY71" fmla="*/ 2771875 h 4246567"/>
              <a:gd name="connsiteX72" fmla="*/ 1863452 w 5031506"/>
              <a:gd name="connsiteY72" fmla="*/ 2621675 h 4246567"/>
              <a:gd name="connsiteX73" fmla="*/ 1945385 w 5031506"/>
              <a:gd name="connsiteY73" fmla="*/ 2498784 h 4246567"/>
              <a:gd name="connsiteX74" fmla="*/ 2000007 w 5031506"/>
              <a:gd name="connsiteY74" fmla="*/ 2471475 h 4246567"/>
              <a:gd name="connsiteX75" fmla="*/ 2163871 w 5031506"/>
              <a:gd name="connsiteY75" fmla="*/ 2430511 h 4246567"/>
              <a:gd name="connsiteX76" fmla="*/ 2327736 w 5031506"/>
              <a:gd name="connsiteY76" fmla="*/ 2348584 h 4246567"/>
              <a:gd name="connsiteX77" fmla="*/ 2409669 w 5031506"/>
              <a:gd name="connsiteY77" fmla="*/ 2307620 h 4246567"/>
              <a:gd name="connsiteX78" fmla="*/ 2450635 w 5031506"/>
              <a:gd name="connsiteY78" fmla="*/ 2293966 h 4246567"/>
              <a:gd name="connsiteX79" fmla="*/ 2559878 w 5031506"/>
              <a:gd name="connsiteY79" fmla="*/ 2253002 h 4246567"/>
              <a:gd name="connsiteX80" fmla="*/ 2600844 w 5031506"/>
              <a:gd name="connsiteY80" fmla="*/ 2225693 h 4246567"/>
              <a:gd name="connsiteX81" fmla="*/ 2792020 w 5031506"/>
              <a:gd name="connsiteY81" fmla="*/ 2171075 h 4246567"/>
              <a:gd name="connsiteX82" fmla="*/ 2887608 w 5031506"/>
              <a:gd name="connsiteY82" fmla="*/ 2143765 h 4246567"/>
              <a:gd name="connsiteX83" fmla="*/ 2928574 w 5031506"/>
              <a:gd name="connsiteY83" fmla="*/ 2130111 h 4246567"/>
              <a:gd name="connsiteX84" fmla="*/ 2983196 w 5031506"/>
              <a:gd name="connsiteY84" fmla="*/ 2102802 h 4246567"/>
              <a:gd name="connsiteX85" fmla="*/ 3065128 w 5031506"/>
              <a:gd name="connsiteY85" fmla="*/ 2089147 h 4246567"/>
              <a:gd name="connsiteX86" fmla="*/ 3119750 w 5031506"/>
              <a:gd name="connsiteY86" fmla="*/ 2075493 h 4246567"/>
              <a:gd name="connsiteX87" fmla="*/ 3215337 w 5031506"/>
              <a:gd name="connsiteY87" fmla="*/ 2048184 h 4246567"/>
              <a:gd name="connsiteX88" fmla="*/ 3925418 w 5031506"/>
              <a:gd name="connsiteY88" fmla="*/ 2007220 h 4246567"/>
              <a:gd name="connsiteX89" fmla="*/ 4116594 w 5031506"/>
              <a:gd name="connsiteY89" fmla="*/ 1952602 h 4246567"/>
              <a:gd name="connsiteX90" fmla="*/ 4376047 w 5031506"/>
              <a:gd name="connsiteY90" fmla="*/ 1911638 h 4246567"/>
              <a:gd name="connsiteX91" fmla="*/ 4457979 w 5031506"/>
              <a:gd name="connsiteY91" fmla="*/ 1897983 h 4246567"/>
              <a:gd name="connsiteX92" fmla="*/ 5031506 w 5031506"/>
              <a:gd name="connsiteY92" fmla="*/ 1897983 h 4246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031506" h="4246567">
                <a:moveTo>
                  <a:pt x="3010506" y="0"/>
                </a:moveTo>
                <a:cubicBezTo>
                  <a:pt x="2925548" y="48546"/>
                  <a:pt x="2873842" y="75184"/>
                  <a:pt x="2792020" y="136546"/>
                </a:cubicBezTo>
                <a:cubicBezTo>
                  <a:pt x="2773813" y="150201"/>
                  <a:pt x="2757293" y="166458"/>
                  <a:pt x="2737398" y="177510"/>
                </a:cubicBezTo>
                <a:cubicBezTo>
                  <a:pt x="2715970" y="189414"/>
                  <a:pt x="2690404" y="192658"/>
                  <a:pt x="2669121" y="204819"/>
                </a:cubicBezTo>
                <a:cubicBezTo>
                  <a:pt x="2626373" y="229245"/>
                  <a:pt x="2592931" y="271178"/>
                  <a:pt x="2546223" y="286746"/>
                </a:cubicBezTo>
                <a:cubicBezTo>
                  <a:pt x="2532567" y="291298"/>
                  <a:pt x="2518131" y="293964"/>
                  <a:pt x="2505256" y="300401"/>
                </a:cubicBezTo>
                <a:cubicBezTo>
                  <a:pt x="2481517" y="312270"/>
                  <a:pt x="2461478" y="331157"/>
                  <a:pt x="2436979" y="341364"/>
                </a:cubicBezTo>
                <a:cubicBezTo>
                  <a:pt x="2406391" y="354108"/>
                  <a:pt x="2372534" y="357349"/>
                  <a:pt x="2341392" y="368673"/>
                </a:cubicBezTo>
                <a:cubicBezTo>
                  <a:pt x="2322261" y="375629"/>
                  <a:pt x="2305830" y="388836"/>
                  <a:pt x="2286770" y="395983"/>
                </a:cubicBezTo>
                <a:cubicBezTo>
                  <a:pt x="2269197" y="402572"/>
                  <a:pt x="2250194" y="404481"/>
                  <a:pt x="2232148" y="409637"/>
                </a:cubicBezTo>
                <a:cubicBezTo>
                  <a:pt x="2218308" y="413591"/>
                  <a:pt x="2205022" y="419338"/>
                  <a:pt x="2191182" y="423292"/>
                </a:cubicBezTo>
                <a:cubicBezTo>
                  <a:pt x="2173137" y="428447"/>
                  <a:pt x="2154537" y="431554"/>
                  <a:pt x="2136561" y="436946"/>
                </a:cubicBezTo>
                <a:cubicBezTo>
                  <a:pt x="2108987" y="445218"/>
                  <a:pt x="2082857" y="458609"/>
                  <a:pt x="2054628" y="464255"/>
                </a:cubicBezTo>
                <a:cubicBezTo>
                  <a:pt x="2031869" y="468807"/>
                  <a:pt x="2008582" y="471241"/>
                  <a:pt x="1986351" y="477910"/>
                </a:cubicBezTo>
                <a:cubicBezTo>
                  <a:pt x="1962873" y="484953"/>
                  <a:pt x="1941025" y="496613"/>
                  <a:pt x="1918074" y="505219"/>
                </a:cubicBezTo>
                <a:cubicBezTo>
                  <a:pt x="1856893" y="528160"/>
                  <a:pt x="1894215" y="511011"/>
                  <a:pt x="1822486" y="532528"/>
                </a:cubicBezTo>
                <a:cubicBezTo>
                  <a:pt x="1687239" y="573100"/>
                  <a:pt x="1794965" y="550769"/>
                  <a:pt x="1658621" y="573492"/>
                </a:cubicBezTo>
                <a:cubicBezTo>
                  <a:pt x="1640414" y="582595"/>
                  <a:pt x="1623748" y="595864"/>
                  <a:pt x="1604000" y="600801"/>
                </a:cubicBezTo>
                <a:cubicBezTo>
                  <a:pt x="1556880" y="612580"/>
                  <a:pt x="1335640" y="626576"/>
                  <a:pt x="1317236" y="628110"/>
                </a:cubicBezTo>
                <a:cubicBezTo>
                  <a:pt x="1021501" y="652753"/>
                  <a:pt x="1316503" y="634290"/>
                  <a:pt x="893919" y="655419"/>
                </a:cubicBezTo>
                <a:cubicBezTo>
                  <a:pt x="875712" y="659971"/>
                  <a:pt x="857273" y="663681"/>
                  <a:pt x="839297" y="669074"/>
                </a:cubicBezTo>
                <a:cubicBezTo>
                  <a:pt x="811723" y="677346"/>
                  <a:pt x="757365" y="696383"/>
                  <a:pt x="757365" y="696383"/>
                </a:cubicBezTo>
                <a:cubicBezTo>
                  <a:pt x="743710" y="710037"/>
                  <a:pt x="731642" y="725491"/>
                  <a:pt x="716399" y="737346"/>
                </a:cubicBezTo>
                <a:cubicBezTo>
                  <a:pt x="690489" y="757497"/>
                  <a:pt x="634466" y="791965"/>
                  <a:pt x="634466" y="791965"/>
                </a:cubicBezTo>
                <a:cubicBezTo>
                  <a:pt x="596464" y="886963"/>
                  <a:pt x="614906" y="836986"/>
                  <a:pt x="579844" y="942165"/>
                </a:cubicBezTo>
                <a:cubicBezTo>
                  <a:pt x="575292" y="955819"/>
                  <a:pt x="569680" y="969165"/>
                  <a:pt x="566189" y="983128"/>
                </a:cubicBezTo>
                <a:cubicBezTo>
                  <a:pt x="561637" y="1001334"/>
                  <a:pt x="557927" y="1019772"/>
                  <a:pt x="552534" y="1037747"/>
                </a:cubicBezTo>
                <a:cubicBezTo>
                  <a:pt x="544262" y="1065319"/>
                  <a:pt x="530869" y="1091447"/>
                  <a:pt x="525223" y="1119674"/>
                </a:cubicBezTo>
                <a:cubicBezTo>
                  <a:pt x="506137" y="1215095"/>
                  <a:pt x="515383" y="1165054"/>
                  <a:pt x="497912" y="1269874"/>
                </a:cubicBezTo>
                <a:cubicBezTo>
                  <a:pt x="502464" y="1342698"/>
                  <a:pt x="504306" y="1415743"/>
                  <a:pt x="511567" y="1488347"/>
                </a:cubicBezTo>
                <a:cubicBezTo>
                  <a:pt x="514850" y="1521173"/>
                  <a:pt x="529922" y="1552585"/>
                  <a:pt x="538878" y="1583929"/>
                </a:cubicBezTo>
                <a:cubicBezTo>
                  <a:pt x="544034" y="1601973"/>
                  <a:pt x="545944" y="1620976"/>
                  <a:pt x="552534" y="1638547"/>
                </a:cubicBezTo>
                <a:cubicBezTo>
                  <a:pt x="559682" y="1657606"/>
                  <a:pt x="572284" y="1674266"/>
                  <a:pt x="579844" y="1693165"/>
                </a:cubicBezTo>
                <a:cubicBezTo>
                  <a:pt x="590536" y="1719893"/>
                  <a:pt x="598051" y="1747784"/>
                  <a:pt x="607155" y="1775093"/>
                </a:cubicBezTo>
                <a:cubicBezTo>
                  <a:pt x="602603" y="1843366"/>
                  <a:pt x="593500" y="1911487"/>
                  <a:pt x="593500" y="1979911"/>
                </a:cubicBezTo>
                <a:cubicBezTo>
                  <a:pt x="593500" y="2703556"/>
                  <a:pt x="528773" y="2495787"/>
                  <a:pt x="620811" y="2771875"/>
                </a:cubicBezTo>
                <a:cubicBezTo>
                  <a:pt x="625363" y="2853802"/>
                  <a:pt x="627357" y="2935912"/>
                  <a:pt x="634466" y="3017657"/>
                </a:cubicBezTo>
                <a:cubicBezTo>
                  <a:pt x="636477" y="3040778"/>
                  <a:pt x="646194" y="3062802"/>
                  <a:pt x="648121" y="3085930"/>
                </a:cubicBezTo>
                <a:cubicBezTo>
                  <a:pt x="655313" y="3172229"/>
                  <a:pt x="657225" y="3258887"/>
                  <a:pt x="661777" y="3345366"/>
                </a:cubicBezTo>
                <a:cubicBezTo>
                  <a:pt x="657225" y="3495566"/>
                  <a:pt x="660266" y="3646189"/>
                  <a:pt x="648121" y="3795967"/>
                </a:cubicBezTo>
                <a:cubicBezTo>
                  <a:pt x="646476" y="3816255"/>
                  <a:pt x="630910" y="3832912"/>
                  <a:pt x="620811" y="3850585"/>
                </a:cubicBezTo>
                <a:cubicBezTo>
                  <a:pt x="583984" y="3915029"/>
                  <a:pt x="606967" y="3869927"/>
                  <a:pt x="566189" y="3918858"/>
                </a:cubicBezTo>
                <a:cubicBezTo>
                  <a:pt x="521217" y="3972821"/>
                  <a:pt x="534883" y="3971048"/>
                  <a:pt x="484257" y="4014439"/>
                </a:cubicBezTo>
                <a:cubicBezTo>
                  <a:pt x="466977" y="4029250"/>
                  <a:pt x="444756" y="4038393"/>
                  <a:pt x="429635" y="4055403"/>
                </a:cubicBezTo>
                <a:cubicBezTo>
                  <a:pt x="407828" y="4079934"/>
                  <a:pt x="393220" y="4110021"/>
                  <a:pt x="375013" y="4137330"/>
                </a:cubicBezTo>
                <a:cubicBezTo>
                  <a:pt x="365909" y="4150985"/>
                  <a:pt x="363891" y="4175596"/>
                  <a:pt x="347703" y="4178294"/>
                </a:cubicBezTo>
                <a:lnTo>
                  <a:pt x="265770" y="4191949"/>
                </a:lnTo>
                <a:cubicBezTo>
                  <a:pt x="252115" y="4201052"/>
                  <a:pt x="239889" y="4212794"/>
                  <a:pt x="224804" y="4219258"/>
                </a:cubicBezTo>
                <a:cubicBezTo>
                  <a:pt x="187656" y="4235177"/>
                  <a:pt x="85020" y="4243557"/>
                  <a:pt x="60939" y="4246567"/>
                </a:cubicBezTo>
                <a:cubicBezTo>
                  <a:pt x="-89817" y="4196316"/>
                  <a:pt x="51644" y="4248862"/>
                  <a:pt x="347703" y="4219258"/>
                </a:cubicBezTo>
                <a:cubicBezTo>
                  <a:pt x="376348" y="4216394"/>
                  <a:pt x="429635" y="4191949"/>
                  <a:pt x="429635" y="4191949"/>
                </a:cubicBezTo>
                <a:cubicBezTo>
                  <a:pt x="442006" y="4182671"/>
                  <a:pt x="505255" y="4133660"/>
                  <a:pt x="525223" y="4123676"/>
                </a:cubicBezTo>
                <a:cubicBezTo>
                  <a:pt x="581087" y="4095745"/>
                  <a:pt x="554978" y="4128364"/>
                  <a:pt x="607155" y="4082712"/>
                </a:cubicBezTo>
                <a:cubicBezTo>
                  <a:pt x="734962" y="3970887"/>
                  <a:pt x="624214" y="4048581"/>
                  <a:pt x="716399" y="3987130"/>
                </a:cubicBezTo>
                <a:cubicBezTo>
                  <a:pt x="777476" y="3895520"/>
                  <a:pt x="705526" y="3985275"/>
                  <a:pt x="784676" y="3932512"/>
                </a:cubicBezTo>
                <a:cubicBezTo>
                  <a:pt x="800744" y="3921801"/>
                  <a:pt x="810806" y="3903910"/>
                  <a:pt x="825642" y="3891548"/>
                </a:cubicBezTo>
                <a:cubicBezTo>
                  <a:pt x="838250" y="3881042"/>
                  <a:pt x="854000" y="3874745"/>
                  <a:pt x="866608" y="3864239"/>
                </a:cubicBezTo>
                <a:cubicBezTo>
                  <a:pt x="881443" y="3851877"/>
                  <a:pt x="892739" y="3835638"/>
                  <a:pt x="907574" y="3823276"/>
                </a:cubicBezTo>
                <a:cubicBezTo>
                  <a:pt x="1010919" y="3737161"/>
                  <a:pt x="896404" y="3848101"/>
                  <a:pt x="975851" y="3768657"/>
                </a:cubicBezTo>
                <a:cubicBezTo>
                  <a:pt x="980403" y="3736797"/>
                  <a:pt x="981038" y="3704126"/>
                  <a:pt x="989507" y="3673076"/>
                </a:cubicBezTo>
                <a:cubicBezTo>
                  <a:pt x="1004147" y="3619399"/>
                  <a:pt x="1053678" y="3576920"/>
                  <a:pt x="1085094" y="3536530"/>
                </a:cubicBezTo>
                <a:cubicBezTo>
                  <a:pt x="1095170" y="3523576"/>
                  <a:pt x="1104262" y="3509815"/>
                  <a:pt x="1112405" y="3495566"/>
                </a:cubicBezTo>
                <a:cubicBezTo>
                  <a:pt x="1136688" y="3453073"/>
                  <a:pt x="1136783" y="3436274"/>
                  <a:pt x="1167027" y="3399984"/>
                </a:cubicBezTo>
                <a:cubicBezTo>
                  <a:pt x="1266915" y="3280126"/>
                  <a:pt x="1133388" y="3484569"/>
                  <a:pt x="1289925" y="3249784"/>
                </a:cubicBezTo>
                <a:cubicBezTo>
                  <a:pt x="1352627" y="3155739"/>
                  <a:pt x="1272514" y="3270096"/>
                  <a:pt x="1371858" y="3154203"/>
                </a:cubicBezTo>
                <a:cubicBezTo>
                  <a:pt x="1382539" y="3141743"/>
                  <a:pt x="1387564" y="3124843"/>
                  <a:pt x="1399169" y="3113239"/>
                </a:cubicBezTo>
                <a:cubicBezTo>
                  <a:pt x="1410774" y="3101635"/>
                  <a:pt x="1428530" y="3097534"/>
                  <a:pt x="1440135" y="3085930"/>
                </a:cubicBezTo>
                <a:cubicBezTo>
                  <a:pt x="1456228" y="3069838"/>
                  <a:pt x="1468050" y="3049956"/>
                  <a:pt x="1481101" y="3031312"/>
                </a:cubicBezTo>
                <a:cubicBezTo>
                  <a:pt x="1499924" y="3004423"/>
                  <a:pt x="1512513" y="2972592"/>
                  <a:pt x="1535723" y="2949384"/>
                </a:cubicBezTo>
                <a:lnTo>
                  <a:pt x="1617655" y="2867457"/>
                </a:lnTo>
                <a:cubicBezTo>
                  <a:pt x="1640414" y="2844699"/>
                  <a:pt x="1659152" y="2817036"/>
                  <a:pt x="1685932" y="2799184"/>
                </a:cubicBezTo>
                <a:cubicBezTo>
                  <a:pt x="1699587" y="2790081"/>
                  <a:pt x="1713543" y="2781414"/>
                  <a:pt x="1726898" y="2771875"/>
                </a:cubicBezTo>
                <a:cubicBezTo>
                  <a:pt x="1803658" y="2717050"/>
                  <a:pt x="1796415" y="2722223"/>
                  <a:pt x="1863452" y="2621675"/>
                </a:cubicBezTo>
                <a:cubicBezTo>
                  <a:pt x="1890763" y="2580711"/>
                  <a:pt x="1901349" y="2520800"/>
                  <a:pt x="1945385" y="2498784"/>
                </a:cubicBezTo>
                <a:cubicBezTo>
                  <a:pt x="1963592" y="2489681"/>
                  <a:pt x="1980577" y="2477546"/>
                  <a:pt x="2000007" y="2471475"/>
                </a:cubicBezTo>
                <a:cubicBezTo>
                  <a:pt x="2053747" y="2454682"/>
                  <a:pt x="2163871" y="2430511"/>
                  <a:pt x="2163871" y="2430511"/>
                </a:cubicBezTo>
                <a:lnTo>
                  <a:pt x="2327736" y="2348584"/>
                </a:lnTo>
                <a:cubicBezTo>
                  <a:pt x="2355047" y="2334929"/>
                  <a:pt x="2380701" y="2317275"/>
                  <a:pt x="2409669" y="2307620"/>
                </a:cubicBezTo>
                <a:cubicBezTo>
                  <a:pt x="2423324" y="2303069"/>
                  <a:pt x="2437405" y="2299636"/>
                  <a:pt x="2450635" y="2293966"/>
                </a:cubicBezTo>
                <a:cubicBezTo>
                  <a:pt x="2550608" y="2251122"/>
                  <a:pt x="2459171" y="2278176"/>
                  <a:pt x="2559878" y="2253002"/>
                </a:cubicBezTo>
                <a:cubicBezTo>
                  <a:pt x="2573533" y="2243899"/>
                  <a:pt x="2585847" y="2232358"/>
                  <a:pt x="2600844" y="2225693"/>
                </a:cubicBezTo>
                <a:cubicBezTo>
                  <a:pt x="2679755" y="2190624"/>
                  <a:pt x="2705216" y="2200009"/>
                  <a:pt x="2792020" y="2171075"/>
                </a:cubicBezTo>
                <a:cubicBezTo>
                  <a:pt x="2890222" y="2138342"/>
                  <a:pt x="2767609" y="2178048"/>
                  <a:pt x="2887608" y="2143765"/>
                </a:cubicBezTo>
                <a:cubicBezTo>
                  <a:pt x="2901448" y="2139811"/>
                  <a:pt x="2915344" y="2135781"/>
                  <a:pt x="2928574" y="2130111"/>
                </a:cubicBezTo>
                <a:cubicBezTo>
                  <a:pt x="2947284" y="2122093"/>
                  <a:pt x="2963698" y="2108651"/>
                  <a:pt x="2983196" y="2102802"/>
                </a:cubicBezTo>
                <a:cubicBezTo>
                  <a:pt x="3009716" y="2094846"/>
                  <a:pt x="3037978" y="2094577"/>
                  <a:pt x="3065128" y="2089147"/>
                </a:cubicBezTo>
                <a:cubicBezTo>
                  <a:pt x="3083531" y="2085467"/>
                  <a:pt x="3101644" y="2080431"/>
                  <a:pt x="3119750" y="2075493"/>
                </a:cubicBezTo>
                <a:cubicBezTo>
                  <a:pt x="3151720" y="2066775"/>
                  <a:pt x="3182490" y="2052563"/>
                  <a:pt x="3215337" y="2048184"/>
                </a:cubicBezTo>
                <a:cubicBezTo>
                  <a:pt x="3451920" y="2016641"/>
                  <a:pt x="3687169" y="2015435"/>
                  <a:pt x="3925418" y="2007220"/>
                </a:cubicBezTo>
                <a:cubicBezTo>
                  <a:pt x="4019447" y="1960209"/>
                  <a:pt x="3964895" y="1981495"/>
                  <a:pt x="4116594" y="1952602"/>
                </a:cubicBezTo>
                <a:cubicBezTo>
                  <a:pt x="4352114" y="1907744"/>
                  <a:pt x="4180825" y="1939526"/>
                  <a:pt x="4376047" y="1911638"/>
                </a:cubicBezTo>
                <a:cubicBezTo>
                  <a:pt x="4403456" y="1907723"/>
                  <a:pt x="4430298" y="1898560"/>
                  <a:pt x="4457979" y="1897983"/>
                </a:cubicBezTo>
                <a:cubicBezTo>
                  <a:pt x="4649113" y="1894001"/>
                  <a:pt x="4840330" y="1897983"/>
                  <a:pt x="5031506" y="189798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orme libre 11"/>
          <p:cNvSpPr/>
          <p:nvPr/>
        </p:nvSpPr>
        <p:spPr>
          <a:xfrm>
            <a:off x="3836194" y="3580210"/>
            <a:ext cx="3810000" cy="1833563"/>
          </a:xfrm>
          <a:custGeom>
            <a:avLst/>
            <a:gdLst>
              <a:gd name="connsiteX0" fmla="*/ 0 w 5079811"/>
              <a:gd name="connsiteY0" fmla="*/ 2444176 h 2444176"/>
              <a:gd name="connsiteX1" fmla="*/ 587183 w 5079811"/>
              <a:gd name="connsiteY1" fmla="*/ 2430521 h 2444176"/>
              <a:gd name="connsiteX2" fmla="*/ 628149 w 5079811"/>
              <a:gd name="connsiteY2" fmla="*/ 2416867 h 2444176"/>
              <a:gd name="connsiteX3" fmla="*/ 723737 w 5079811"/>
              <a:gd name="connsiteY3" fmla="*/ 2375903 h 2444176"/>
              <a:gd name="connsiteX4" fmla="*/ 860291 w 5079811"/>
              <a:gd name="connsiteY4" fmla="*/ 2239358 h 2444176"/>
              <a:gd name="connsiteX5" fmla="*/ 887602 w 5079811"/>
              <a:gd name="connsiteY5" fmla="*/ 2212048 h 2444176"/>
              <a:gd name="connsiteX6" fmla="*/ 983189 w 5079811"/>
              <a:gd name="connsiteY6" fmla="*/ 2116467 h 2444176"/>
              <a:gd name="connsiteX7" fmla="*/ 1051466 w 5079811"/>
              <a:gd name="connsiteY7" fmla="*/ 2061848 h 2444176"/>
              <a:gd name="connsiteX8" fmla="*/ 1078777 w 5079811"/>
              <a:gd name="connsiteY8" fmla="*/ 2020885 h 2444176"/>
              <a:gd name="connsiteX9" fmla="*/ 1147054 w 5079811"/>
              <a:gd name="connsiteY9" fmla="*/ 1966266 h 2444176"/>
              <a:gd name="connsiteX10" fmla="*/ 1201676 w 5079811"/>
              <a:gd name="connsiteY10" fmla="*/ 1870685 h 2444176"/>
              <a:gd name="connsiteX11" fmla="*/ 1242642 w 5079811"/>
              <a:gd name="connsiteY11" fmla="*/ 1802412 h 2444176"/>
              <a:gd name="connsiteX12" fmla="*/ 1269953 w 5079811"/>
              <a:gd name="connsiteY12" fmla="*/ 1761448 h 2444176"/>
              <a:gd name="connsiteX13" fmla="*/ 1365541 w 5079811"/>
              <a:gd name="connsiteY13" fmla="*/ 1679521 h 2444176"/>
              <a:gd name="connsiteX14" fmla="*/ 1461129 w 5079811"/>
              <a:gd name="connsiteY14" fmla="*/ 1570284 h 2444176"/>
              <a:gd name="connsiteX15" fmla="*/ 1543061 w 5079811"/>
              <a:gd name="connsiteY15" fmla="*/ 1433739 h 2444176"/>
              <a:gd name="connsiteX16" fmla="*/ 1624993 w 5079811"/>
              <a:gd name="connsiteY16" fmla="*/ 1338157 h 2444176"/>
              <a:gd name="connsiteX17" fmla="*/ 1652304 w 5079811"/>
              <a:gd name="connsiteY17" fmla="*/ 1297193 h 2444176"/>
              <a:gd name="connsiteX18" fmla="*/ 1761547 w 5079811"/>
              <a:gd name="connsiteY18" fmla="*/ 1160648 h 2444176"/>
              <a:gd name="connsiteX19" fmla="*/ 1829824 w 5079811"/>
              <a:gd name="connsiteY19" fmla="*/ 1106030 h 2444176"/>
              <a:gd name="connsiteX20" fmla="*/ 1870791 w 5079811"/>
              <a:gd name="connsiteY20" fmla="*/ 1051411 h 2444176"/>
              <a:gd name="connsiteX21" fmla="*/ 1911757 w 5079811"/>
              <a:gd name="connsiteY21" fmla="*/ 1024102 h 2444176"/>
              <a:gd name="connsiteX22" fmla="*/ 2007345 w 5079811"/>
              <a:gd name="connsiteY22" fmla="*/ 955829 h 2444176"/>
              <a:gd name="connsiteX23" fmla="*/ 2048311 w 5079811"/>
              <a:gd name="connsiteY23" fmla="*/ 942175 h 2444176"/>
              <a:gd name="connsiteX24" fmla="*/ 2171210 w 5079811"/>
              <a:gd name="connsiteY24" fmla="*/ 873902 h 2444176"/>
              <a:gd name="connsiteX25" fmla="*/ 2225831 w 5079811"/>
              <a:gd name="connsiteY25" fmla="*/ 832938 h 2444176"/>
              <a:gd name="connsiteX26" fmla="*/ 2307764 w 5079811"/>
              <a:gd name="connsiteY26" fmla="*/ 778320 h 2444176"/>
              <a:gd name="connsiteX27" fmla="*/ 2362385 w 5079811"/>
              <a:gd name="connsiteY27" fmla="*/ 723702 h 2444176"/>
              <a:gd name="connsiteX28" fmla="*/ 2430662 w 5079811"/>
              <a:gd name="connsiteY28" fmla="*/ 696393 h 2444176"/>
              <a:gd name="connsiteX29" fmla="*/ 2526250 w 5079811"/>
              <a:gd name="connsiteY29" fmla="*/ 628120 h 2444176"/>
              <a:gd name="connsiteX30" fmla="*/ 2580872 w 5079811"/>
              <a:gd name="connsiteY30" fmla="*/ 614466 h 2444176"/>
              <a:gd name="connsiteX31" fmla="*/ 2635493 w 5079811"/>
              <a:gd name="connsiteY31" fmla="*/ 573502 h 2444176"/>
              <a:gd name="connsiteX32" fmla="*/ 2676460 w 5079811"/>
              <a:gd name="connsiteY32" fmla="*/ 559847 h 2444176"/>
              <a:gd name="connsiteX33" fmla="*/ 2772047 w 5079811"/>
              <a:gd name="connsiteY33" fmla="*/ 518884 h 2444176"/>
              <a:gd name="connsiteX34" fmla="*/ 2867635 w 5079811"/>
              <a:gd name="connsiteY34" fmla="*/ 464265 h 2444176"/>
              <a:gd name="connsiteX35" fmla="*/ 3017845 w 5079811"/>
              <a:gd name="connsiteY35" fmla="*/ 409647 h 2444176"/>
              <a:gd name="connsiteX36" fmla="*/ 3058811 w 5079811"/>
              <a:gd name="connsiteY36" fmla="*/ 382338 h 2444176"/>
              <a:gd name="connsiteX37" fmla="*/ 3099777 w 5079811"/>
              <a:gd name="connsiteY37" fmla="*/ 341374 h 2444176"/>
              <a:gd name="connsiteX38" fmla="*/ 3222676 w 5079811"/>
              <a:gd name="connsiteY38" fmla="*/ 327720 h 2444176"/>
              <a:gd name="connsiteX39" fmla="*/ 3441162 w 5079811"/>
              <a:gd name="connsiteY39" fmla="*/ 273102 h 2444176"/>
              <a:gd name="connsiteX40" fmla="*/ 3659649 w 5079811"/>
              <a:gd name="connsiteY40" fmla="*/ 245793 h 2444176"/>
              <a:gd name="connsiteX41" fmla="*/ 3837169 w 5079811"/>
              <a:gd name="connsiteY41" fmla="*/ 218483 h 2444176"/>
              <a:gd name="connsiteX42" fmla="*/ 4042000 w 5079811"/>
              <a:gd name="connsiteY42" fmla="*/ 122902 h 2444176"/>
              <a:gd name="connsiteX43" fmla="*/ 4151243 w 5079811"/>
              <a:gd name="connsiteY43" fmla="*/ 81938 h 2444176"/>
              <a:gd name="connsiteX44" fmla="*/ 4246831 w 5079811"/>
              <a:gd name="connsiteY44" fmla="*/ 68283 h 2444176"/>
              <a:gd name="connsiteX45" fmla="*/ 4315108 w 5079811"/>
              <a:gd name="connsiteY45" fmla="*/ 54629 h 2444176"/>
              <a:gd name="connsiteX46" fmla="*/ 4438007 w 5079811"/>
              <a:gd name="connsiteY46" fmla="*/ 27320 h 2444176"/>
              <a:gd name="connsiteX47" fmla="*/ 4915946 w 5079811"/>
              <a:gd name="connsiteY47" fmla="*/ 13665 h 2444176"/>
              <a:gd name="connsiteX48" fmla="*/ 5079811 w 5079811"/>
              <a:gd name="connsiteY48" fmla="*/ 11 h 244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079811" h="2444176">
                <a:moveTo>
                  <a:pt x="0" y="2444176"/>
                </a:moveTo>
                <a:cubicBezTo>
                  <a:pt x="195728" y="2439624"/>
                  <a:pt x="391587" y="2439025"/>
                  <a:pt x="587183" y="2430521"/>
                </a:cubicBezTo>
                <a:cubicBezTo>
                  <a:pt x="601563" y="2429896"/>
                  <a:pt x="614919" y="2422537"/>
                  <a:pt x="628149" y="2416867"/>
                </a:cubicBezTo>
                <a:cubicBezTo>
                  <a:pt x="746276" y="2366245"/>
                  <a:pt x="627656" y="2407928"/>
                  <a:pt x="723737" y="2375903"/>
                </a:cubicBezTo>
                <a:lnTo>
                  <a:pt x="860291" y="2239358"/>
                </a:lnTo>
                <a:cubicBezTo>
                  <a:pt x="869395" y="2230255"/>
                  <a:pt x="880460" y="2222760"/>
                  <a:pt x="887602" y="2212048"/>
                </a:cubicBezTo>
                <a:cubicBezTo>
                  <a:pt x="935139" y="2140747"/>
                  <a:pt x="894888" y="2192149"/>
                  <a:pt x="983189" y="2116467"/>
                </a:cubicBezTo>
                <a:cubicBezTo>
                  <a:pt x="1051295" y="2058094"/>
                  <a:pt x="962578" y="2121103"/>
                  <a:pt x="1051466" y="2061848"/>
                </a:cubicBezTo>
                <a:cubicBezTo>
                  <a:pt x="1060570" y="2048194"/>
                  <a:pt x="1067172" y="2032489"/>
                  <a:pt x="1078777" y="2020885"/>
                </a:cubicBezTo>
                <a:cubicBezTo>
                  <a:pt x="1149755" y="1949912"/>
                  <a:pt x="1092998" y="2033832"/>
                  <a:pt x="1147054" y="1966266"/>
                </a:cubicBezTo>
                <a:cubicBezTo>
                  <a:pt x="1178270" y="1927249"/>
                  <a:pt x="1176188" y="1916561"/>
                  <a:pt x="1201676" y="1870685"/>
                </a:cubicBezTo>
                <a:cubicBezTo>
                  <a:pt x="1214566" y="1847485"/>
                  <a:pt x="1228575" y="1824918"/>
                  <a:pt x="1242642" y="1802412"/>
                </a:cubicBezTo>
                <a:cubicBezTo>
                  <a:pt x="1251340" y="1788496"/>
                  <a:pt x="1258348" y="1773052"/>
                  <a:pt x="1269953" y="1761448"/>
                </a:cubicBezTo>
                <a:cubicBezTo>
                  <a:pt x="1373315" y="1658092"/>
                  <a:pt x="1235032" y="1842648"/>
                  <a:pt x="1365541" y="1679521"/>
                </a:cubicBezTo>
                <a:cubicBezTo>
                  <a:pt x="1456578" y="1565731"/>
                  <a:pt x="1379195" y="1624902"/>
                  <a:pt x="1461129" y="1570284"/>
                </a:cubicBezTo>
                <a:cubicBezTo>
                  <a:pt x="1558536" y="1440415"/>
                  <a:pt x="1440773" y="1604209"/>
                  <a:pt x="1543061" y="1433739"/>
                </a:cubicBezTo>
                <a:cubicBezTo>
                  <a:pt x="1586894" y="1360688"/>
                  <a:pt x="1575334" y="1397745"/>
                  <a:pt x="1624993" y="1338157"/>
                </a:cubicBezTo>
                <a:cubicBezTo>
                  <a:pt x="1635500" y="1325550"/>
                  <a:pt x="1642765" y="1310547"/>
                  <a:pt x="1652304" y="1297193"/>
                </a:cubicBezTo>
                <a:cubicBezTo>
                  <a:pt x="1677700" y="1261641"/>
                  <a:pt x="1736341" y="1185852"/>
                  <a:pt x="1761547" y="1160648"/>
                </a:cubicBezTo>
                <a:cubicBezTo>
                  <a:pt x="1782156" y="1140040"/>
                  <a:pt x="1809215" y="1126638"/>
                  <a:pt x="1829824" y="1106030"/>
                </a:cubicBezTo>
                <a:cubicBezTo>
                  <a:pt x="1845917" y="1089938"/>
                  <a:pt x="1854698" y="1067503"/>
                  <a:pt x="1870791" y="1051411"/>
                </a:cubicBezTo>
                <a:cubicBezTo>
                  <a:pt x="1882396" y="1039807"/>
                  <a:pt x="1898402" y="1033640"/>
                  <a:pt x="1911757" y="1024102"/>
                </a:cubicBezTo>
                <a:cubicBezTo>
                  <a:pt x="1926187" y="1013795"/>
                  <a:pt x="1985893" y="966554"/>
                  <a:pt x="2007345" y="955829"/>
                </a:cubicBezTo>
                <a:cubicBezTo>
                  <a:pt x="2020219" y="949392"/>
                  <a:pt x="2034656" y="946726"/>
                  <a:pt x="2048311" y="942175"/>
                </a:cubicBezTo>
                <a:cubicBezTo>
                  <a:pt x="2142220" y="879573"/>
                  <a:pt x="2099104" y="897936"/>
                  <a:pt x="2171210" y="873902"/>
                </a:cubicBezTo>
                <a:cubicBezTo>
                  <a:pt x="2189417" y="860247"/>
                  <a:pt x="2207186" y="845989"/>
                  <a:pt x="2225831" y="832938"/>
                </a:cubicBezTo>
                <a:cubicBezTo>
                  <a:pt x="2252721" y="814116"/>
                  <a:pt x="2282133" y="798824"/>
                  <a:pt x="2307764" y="778320"/>
                </a:cubicBezTo>
                <a:cubicBezTo>
                  <a:pt x="2327870" y="762236"/>
                  <a:pt x="2340961" y="737984"/>
                  <a:pt x="2362385" y="723702"/>
                </a:cubicBezTo>
                <a:cubicBezTo>
                  <a:pt x="2382781" y="710106"/>
                  <a:pt x="2409234" y="708297"/>
                  <a:pt x="2430662" y="696393"/>
                </a:cubicBezTo>
                <a:cubicBezTo>
                  <a:pt x="2446398" y="687651"/>
                  <a:pt x="2503856" y="637717"/>
                  <a:pt x="2526250" y="628120"/>
                </a:cubicBezTo>
                <a:cubicBezTo>
                  <a:pt x="2543500" y="620728"/>
                  <a:pt x="2562665" y="619017"/>
                  <a:pt x="2580872" y="614466"/>
                </a:cubicBezTo>
                <a:cubicBezTo>
                  <a:pt x="2599079" y="600811"/>
                  <a:pt x="2615733" y="584793"/>
                  <a:pt x="2635493" y="573502"/>
                </a:cubicBezTo>
                <a:cubicBezTo>
                  <a:pt x="2647991" y="566361"/>
                  <a:pt x="2663095" y="565193"/>
                  <a:pt x="2676460" y="559847"/>
                </a:cubicBezTo>
                <a:cubicBezTo>
                  <a:pt x="2708646" y="546974"/>
                  <a:pt x="2741041" y="534386"/>
                  <a:pt x="2772047" y="518884"/>
                </a:cubicBezTo>
                <a:cubicBezTo>
                  <a:pt x="2804871" y="502473"/>
                  <a:pt x="2834315" y="479643"/>
                  <a:pt x="2867635" y="464265"/>
                </a:cubicBezTo>
                <a:cubicBezTo>
                  <a:pt x="3033356" y="387783"/>
                  <a:pt x="2871297" y="482916"/>
                  <a:pt x="3017845" y="409647"/>
                </a:cubicBezTo>
                <a:cubicBezTo>
                  <a:pt x="3032524" y="402308"/>
                  <a:pt x="3046203" y="392844"/>
                  <a:pt x="3058811" y="382338"/>
                </a:cubicBezTo>
                <a:cubicBezTo>
                  <a:pt x="3073647" y="369976"/>
                  <a:pt x="3081457" y="347480"/>
                  <a:pt x="3099777" y="341374"/>
                </a:cubicBezTo>
                <a:cubicBezTo>
                  <a:pt x="3138880" y="328340"/>
                  <a:pt x="3181710" y="332271"/>
                  <a:pt x="3222676" y="327720"/>
                </a:cubicBezTo>
                <a:cubicBezTo>
                  <a:pt x="3295505" y="309514"/>
                  <a:pt x="3367114" y="285443"/>
                  <a:pt x="3441162" y="273102"/>
                </a:cubicBezTo>
                <a:cubicBezTo>
                  <a:pt x="3651659" y="238020"/>
                  <a:pt x="3357685" y="285178"/>
                  <a:pt x="3659649" y="245793"/>
                </a:cubicBezTo>
                <a:cubicBezTo>
                  <a:pt x="3719016" y="238050"/>
                  <a:pt x="3777996" y="227586"/>
                  <a:pt x="3837169" y="218483"/>
                </a:cubicBezTo>
                <a:cubicBezTo>
                  <a:pt x="3921158" y="176491"/>
                  <a:pt x="3947049" y="161997"/>
                  <a:pt x="4042000" y="122902"/>
                </a:cubicBezTo>
                <a:cubicBezTo>
                  <a:pt x="4077961" y="108095"/>
                  <a:pt x="4113666" y="91958"/>
                  <a:pt x="4151243" y="81938"/>
                </a:cubicBezTo>
                <a:cubicBezTo>
                  <a:pt x="4182342" y="73645"/>
                  <a:pt x="4215083" y="73574"/>
                  <a:pt x="4246831" y="68283"/>
                </a:cubicBezTo>
                <a:cubicBezTo>
                  <a:pt x="4269725" y="64468"/>
                  <a:pt x="4292451" y="59664"/>
                  <a:pt x="4315108" y="54629"/>
                </a:cubicBezTo>
                <a:cubicBezTo>
                  <a:pt x="4343648" y="48287"/>
                  <a:pt x="4411428" y="28649"/>
                  <a:pt x="4438007" y="27320"/>
                </a:cubicBezTo>
                <a:cubicBezTo>
                  <a:pt x="4597186" y="19362"/>
                  <a:pt x="4756633" y="18217"/>
                  <a:pt x="4915946" y="13665"/>
                </a:cubicBezTo>
                <a:cubicBezTo>
                  <a:pt x="5061558" y="-895"/>
                  <a:pt x="5006755" y="11"/>
                  <a:pt x="5079811" y="11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orme libre 12"/>
          <p:cNvSpPr/>
          <p:nvPr/>
        </p:nvSpPr>
        <p:spPr>
          <a:xfrm>
            <a:off x="3559969" y="5004197"/>
            <a:ext cx="276225" cy="204788"/>
          </a:xfrm>
          <a:custGeom>
            <a:avLst/>
            <a:gdLst>
              <a:gd name="connsiteX0" fmla="*/ 368696 w 368696"/>
              <a:gd name="connsiteY0" fmla="*/ 0 h 273102"/>
              <a:gd name="connsiteX1" fmla="*/ 300419 w 368696"/>
              <a:gd name="connsiteY1" fmla="*/ 27309 h 273102"/>
              <a:gd name="connsiteX2" fmla="*/ 245798 w 368696"/>
              <a:gd name="connsiteY2" fmla="*/ 109236 h 273102"/>
              <a:gd name="connsiteX3" fmla="*/ 204831 w 368696"/>
              <a:gd name="connsiteY3" fmla="*/ 136545 h 273102"/>
              <a:gd name="connsiteX4" fmla="*/ 122899 w 368696"/>
              <a:gd name="connsiteY4" fmla="*/ 204818 h 273102"/>
              <a:gd name="connsiteX5" fmla="*/ 95588 w 368696"/>
              <a:gd name="connsiteY5" fmla="*/ 245782 h 273102"/>
              <a:gd name="connsiteX6" fmla="*/ 0 w 368696"/>
              <a:gd name="connsiteY6" fmla="*/ 273091 h 273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696" h="273102">
                <a:moveTo>
                  <a:pt x="368696" y="0"/>
                </a:moveTo>
                <a:cubicBezTo>
                  <a:pt x="345937" y="9103"/>
                  <a:pt x="318740" y="11025"/>
                  <a:pt x="300419" y="27309"/>
                </a:cubicBezTo>
                <a:cubicBezTo>
                  <a:pt x="275887" y="49114"/>
                  <a:pt x="273108" y="91031"/>
                  <a:pt x="245798" y="109236"/>
                </a:cubicBezTo>
                <a:cubicBezTo>
                  <a:pt x="232142" y="118339"/>
                  <a:pt x="217439" y="126039"/>
                  <a:pt x="204831" y="136545"/>
                </a:cubicBezTo>
                <a:cubicBezTo>
                  <a:pt x="99683" y="224163"/>
                  <a:pt x="224615" y="137011"/>
                  <a:pt x="122899" y="204818"/>
                </a:cubicBezTo>
                <a:cubicBezTo>
                  <a:pt x="113795" y="218473"/>
                  <a:pt x="109505" y="237084"/>
                  <a:pt x="95588" y="245782"/>
                </a:cubicBezTo>
                <a:cubicBezTo>
                  <a:pt x="49588" y="274530"/>
                  <a:pt x="36079" y="273091"/>
                  <a:pt x="0" y="273091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orme libre 13"/>
          <p:cNvSpPr/>
          <p:nvPr/>
        </p:nvSpPr>
        <p:spPr>
          <a:xfrm>
            <a:off x="3570685" y="5300663"/>
            <a:ext cx="265509" cy="123825"/>
          </a:xfrm>
          <a:custGeom>
            <a:avLst/>
            <a:gdLst>
              <a:gd name="connsiteX0" fmla="*/ 0 w 355040"/>
              <a:gd name="connsiteY0" fmla="*/ 0 h 163854"/>
              <a:gd name="connsiteX1" fmla="*/ 163865 w 355040"/>
              <a:gd name="connsiteY1" fmla="*/ 27309 h 163854"/>
              <a:gd name="connsiteX2" fmla="*/ 204831 w 355040"/>
              <a:gd name="connsiteY2" fmla="*/ 68273 h 163854"/>
              <a:gd name="connsiteX3" fmla="*/ 286763 w 355040"/>
              <a:gd name="connsiteY3" fmla="*/ 95582 h 163854"/>
              <a:gd name="connsiteX4" fmla="*/ 314074 w 355040"/>
              <a:gd name="connsiteY4" fmla="*/ 136545 h 163854"/>
              <a:gd name="connsiteX5" fmla="*/ 355040 w 355040"/>
              <a:gd name="connsiteY5" fmla="*/ 163854 h 163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5040" h="163854">
                <a:moveTo>
                  <a:pt x="0" y="0"/>
                </a:moveTo>
                <a:cubicBezTo>
                  <a:pt x="846" y="106"/>
                  <a:pt x="138601" y="12873"/>
                  <a:pt x="163865" y="27309"/>
                </a:cubicBezTo>
                <a:cubicBezTo>
                  <a:pt x="180632" y="36890"/>
                  <a:pt x="187950" y="58895"/>
                  <a:pt x="204831" y="68273"/>
                </a:cubicBezTo>
                <a:cubicBezTo>
                  <a:pt x="229996" y="82253"/>
                  <a:pt x="286763" y="95582"/>
                  <a:pt x="286763" y="95582"/>
                </a:cubicBezTo>
                <a:cubicBezTo>
                  <a:pt x="295867" y="109236"/>
                  <a:pt x="302469" y="124941"/>
                  <a:pt x="314074" y="136545"/>
                </a:cubicBezTo>
                <a:cubicBezTo>
                  <a:pt x="325679" y="148149"/>
                  <a:pt x="355040" y="163854"/>
                  <a:pt x="355040" y="163854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orme libre 14"/>
          <p:cNvSpPr/>
          <p:nvPr/>
        </p:nvSpPr>
        <p:spPr>
          <a:xfrm>
            <a:off x="3539730" y="3846910"/>
            <a:ext cx="511969" cy="1351359"/>
          </a:xfrm>
          <a:custGeom>
            <a:avLst/>
            <a:gdLst>
              <a:gd name="connsiteX0" fmla="*/ 27310 w 682770"/>
              <a:gd name="connsiteY0" fmla="*/ 1802401 h 1802401"/>
              <a:gd name="connsiteX1" fmla="*/ 13655 w 682770"/>
              <a:gd name="connsiteY1" fmla="*/ 1720474 h 1802401"/>
              <a:gd name="connsiteX2" fmla="*/ 0 w 682770"/>
              <a:gd name="connsiteY2" fmla="*/ 1665856 h 1802401"/>
              <a:gd name="connsiteX3" fmla="*/ 54621 w 682770"/>
              <a:gd name="connsiteY3" fmla="*/ 1529310 h 1802401"/>
              <a:gd name="connsiteX4" fmla="*/ 95587 w 682770"/>
              <a:gd name="connsiteY4" fmla="*/ 1515656 h 1802401"/>
              <a:gd name="connsiteX5" fmla="*/ 122898 w 682770"/>
              <a:gd name="connsiteY5" fmla="*/ 1488346 h 1802401"/>
              <a:gd name="connsiteX6" fmla="*/ 259452 w 682770"/>
              <a:gd name="connsiteY6" fmla="*/ 1474692 h 1802401"/>
              <a:gd name="connsiteX7" fmla="*/ 273108 w 682770"/>
              <a:gd name="connsiteY7" fmla="*/ 914855 h 1802401"/>
              <a:gd name="connsiteX8" fmla="*/ 286763 w 682770"/>
              <a:gd name="connsiteY8" fmla="*/ 873892 h 1802401"/>
              <a:gd name="connsiteX9" fmla="*/ 300418 w 682770"/>
              <a:gd name="connsiteY9" fmla="*/ 819273 h 1802401"/>
              <a:gd name="connsiteX10" fmla="*/ 327729 w 682770"/>
              <a:gd name="connsiteY10" fmla="*/ 723691 h 1802401"/>
              <a:gd name="connsiteX11" fmla="*/ 341385 w 682770"/>
              <a:gd name="connsiteY11" fmla="*/ 532528 h 1802401"/>
              <a:gd name="connsiteX12" fmla="*/ 368695 w 682770"/>
              <a:gd name="connsiteY12" fmla="*/ 491564 h 1802401"/>
              <a:gd name="connsiteX13" fmla="*/ 382351 w 682770"/>
              <a:gd name="connsiteY13" fmla="*/ 436946 h 1802401"/>
              <a:gd name="connsiteX14" fmla="*/ 436973 w 682770"/>
              <a:gd name="connsiteY14" fmla="*/ 382328 h 1802401"/>
              <a:gd name="connsiteX15" fmla="*/ 477939 w 682770"/>
              <a:gd name="connsiteY15" fmla="*/ 273091 h 1802401"/>
              <a:gd name="connsiteX16" fmla="*/ 518905 w 682770"/>
              <a:gd name="connsiteY16" fmla="*/ 163855 h 1802401"/>
              <a:gd name="connsiteX17" fmla="*/ 559871 w 682770"/>
              <a:gd name="connsiteY17" fmla="*/ 136546 h 1802401"/>
              <a:gd name="connsiteX18" fmla="*/ 614493 w 682770"/>
              <a:gd name="connsiteY18" fmla="*/ 68273 h 1802401"/>
              <a:gd name="connsiteX19" fmla="*/ 628148 w 682770"/>
              <a:gd name="connsiteY19" fmla="*/ 27309 h 1802401"/>
              <a:gd name="connsiteX20" fmla="*/ 669114 w 682770"/>
              <a:gd name="connsiteY20" fmla="*/ 13655 h 1802401"/>
              <a:gd name="connsiteX21" fmla="*/ 682770 w 682770"/>
              <a:gd name="connsiteY21" fmla="*/ 0 h 1802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82770" h="1802401">
                <a:moveTo>
                  <a:pt x="27310" y="1802401"/>
                </a:moveTo>
                <a:cubicBezTo>
                  <a:pt x="22758" y="1775092"/>
                  <a:pt x="19085" y="1747622"/>
                  <a:pt x="13655" y="1720474"/>
                </a:cubicBezTo>
                <a:cubicBezTo>
                  <a:pt x="9974" y="1702072"/>
                  <a:pt x="0" y="1684622"/>
                  <a:pt x="0" y="1665856"/>
                </a:cubicBezTo>
                <a:cubicBezTo>
                  <a:pt x="0" y="1597481"/>
                  <a:pt x="729" y="1565236"/>
                  <a:pt x="54621" y="1529310"/>
                </a:cubicBezTo>
                <a:cubicBezTo>
                  <a:pt x="66598" y="1521326"/>
                  <a:pt x="81932" y="1520207"/>
                  <a:pt x="95587" y="1515656"/>
                </a:cubicBezTo>
                <a:cubicBezTo>
                  <a:pt x="104691" y="1506553"/>
                  <a:pt x="110408" y="1491468"/>
                  <a:pt x="122898" y="1488346"/>
                </a:cubicBezTo>
                <a:cubicBezTo>
                  <a:pt x="167277" y="1477252"/>
                  <a:pt x="247861" y="1518944"/>
                  <a:pt x="259452" y="1474692"/>
                </a:cubicBezTo>
                <a:cubicBezTo>
                  <a:pt x="306749" y="1294115"/>
                  <a:pt x="264631" y="1101330"/>
                  <a:pt x="273108" y="914855"/>
                </a:cubicBezTo>
                <a:cubicBezTo>
                  <a:pt x="273762" y="900477"/>
                  <a:pt x="282809" y="887731"/>
                  <a:pt x="286763" y="873892"/>
                </a:cubicBezTo>
                <a:cubicBezTo>
                  <a:pt x="291919" y="855847"/>
                  <a:pt x="295262" y="837318"/>
                  <a:pt x="300418" y="819273"/>
                </a:cubicBezTo>
                <a:cubicBezTo>
                  <a:pt x="339599" y="682149"/>
                  <a:pt x="285041" y="894441"/>
                  <a:pt x="327729" y="723691"/>
                </a:cubicBezTo>
                <a:cubicBezTo>
                  <a:pt x="332281" y="659970"/>
                  <a:pt x="330282" y="595439"/>
                  <a:pt x="341385" y="532528"/>
                </a:cubicBezTo>
                <a:cubicBezTo>
                  <a:pt x="344237" y="516367"/>
                  <a:pt x="362230" y="506648"/>
                  <a:pt x="368695" y="491564"/>
                </a:cubicBezTo>
                <a:cubicBezTo>
                  <a:pt x="376088" y="474315"/>
                  <a:pt x="372404" y="452860"/>
                  <a:pt x="382351" y="436946"/>
                </a:cubicBezTo>
                <a:cubicBezTo>
                  <a:pt x="395998" y="415112"/>
                  <a:pt x="418766" y="400534"/>
                  <a:pt x="436973" y="382328"/>
                </a:cubicBezTo>
                <a:cubicBezTo>
                  <a:pt x="471605" y="209173"/>
                  <a:pt x="425196" y="396150"/>
                  <a:pt x="477939" y="273091"/>
                </a:cubicBezTo>
                <a:cubicBezTo>
                  <a:pt x="500639" y="220128"/>
                  <a:pt x="478746" y="212043"/>
                  <a:pt x="518905" y="163855"/>
                </a:cubicBezTo>
                <a:cubicBezTo>
                  <a:pt x="529412" y="151248"/>
                  <a:pt x="546216" y="145649"/>
                  <a:pt x="559871" y="136546"/>
                </a:cubicBezTo>
                <a:cubicBezTo>
                  <a:pt x="594196" y="33580"/>
                  <a:pt x="543902" y="156508"/>
                  <a:pt x="614493" y="68273"/>
                </a:cubicBezTo>
                <a:cubicBezTo>
                  <a:pt x="623485" y="57034"/>
                  <a:pt x="617970" y="37486"/>
                  <a:pt x="628148" y="27309"/>
                </a:cubicBezTo>
                <a:cubicBezTo>
                  <a:pt x="638326" y="17131"/>
                  <a:pt x="656240" y="20092"/>
                  <a:pt x="669114" y="13655"/>
                </a:cubicBezTo>
                <a:cubicBezTo>
                  <a:pt x="674872" y="10776"/>
                  <a:pt x="678218" y="4552"/>
                  <a:pt x="682770" y="0"/>
                </a:cubicBezTo>
              </a:path>
            </a:pathLst>
          </a:cu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orme libre 15"/>
          <p:cNvSpPr/>
          <p:nvPr/>
        </p:nvSpPr>
        <p:spPr>
          <a:xfrm>
            <a:off x="4307682" y="1634729"/>
            <a:ext cx="3636169" cy="2047875"/>
          </a:xfrm>
          <a:custGeom>
            <a:avLst/>
            <a:gdLst>
              <a:gd name="connsiteX0" fmla="*/ 0 w 4847668"/>
              <a:gd name="connsiteY0" fmla="*/ 2730911 h 2730911"/>
              <a:gd name="connsiteX1" fmla="*/ 177520 w 4847668"/>
              <a:gd name="connsiteY1" fmla="*/ 2689947 h 2730911"/>
              <a:gd name="connsiteX2" fmla="*/ 314074 w 4847668"/>
              <a:gd name="connsiteY2" fmla="*/ 2580711 h 2730911"/>
              <a:gd name="connsiteX3" fmla="*/ 368696 w 4847668"/>
              <a:gd name="connsiteY3" fmla="*/ 2539747 h 2730911"/>
              <a:gd name="connsiteX4" fmla="*/ 505250 w 4847668"/>
              <a:gd name="connsiteY4" fmla="*/ 2457820 h 2730911"/>
              <a:gd name="connsiteX5" fmla="*/ 573527 w 4847668"/>
              <a:gd name="connsiteY5" fmla="*/ 2389547 h 2730911"/>
              <a:gd name="connsiteX6" fmla="*/ 696425 w 4847668"/>
              <a:gd name="connsiteY6" fmla="*/ 2334929 h 2730911"/>
              <a:gd name="connsiteX7" fmla="*/ 751047 w 4847668"/>
              <a:gd name="connsiteY7" fmla="*/ 2307620 h 2730911"/>
              <a:gd name="connsiteX8" fmla="*/ 805669 w 4847668"/>
              <a:gd name="connsiteY8" fmla="*/ 2293965 h 2730911"/>
              <a:gd name="connsiteX9" fmla="*/ 887601 w 4847668"/>
              <a:gd name="connsiteY9" fmla="*/ 2253002 h 2730911"/>
              <a:gd name="connsiteX10" fmla="*/ 1037811 w 4847668"/>
              <a:gd name="connsiteY10" fmla="*/ 2184729 h 2730911"/>
              <a:gd name="connsiteX11" fmla="*/ 1092432 w 4847668"/>
              <a:gd name="connsiteY11" fmla="*/ 2143765 h 2730911"/>
              <a:gd name="connsiteX12" fmla="*/ 1228986 w 4847668"/>
              <a:gd name="connsiteY12" fmla="*/ 2089147 h 2730911"/>
              <a:gd name="connsiteX13" fmla="*/ 1269952 w 4847668"/>
              <a:gd name="connsiteY13" fmla="*/ 2075493 h 2730911"/>
              <a:gd name="connsiteX14" fmla="*/ 1351885 w 4847668"/>
              <a:gd name="connsiteY14" fmla="*/ 2061838 h 2730911"/>
              <a:gd name="connsiteX15" fmla="*/ 1461128 w 4847668"/>
              <a:gd name="connsiteY15" fmla="*/ 2020874 h 2730911"/>
              <a:gd name="connsiteX16" fmla="*/ 1529405 w 4847668"/>
              <a:gd name="connsiteY16" fmla="*/ 2007220 h 2730911"/>
              <a:gd name="connsiteX17" fmla="*/ 1611338 w 4847668"/>
              <a:gd name="connsiteY17" fmla="*/ 1979911 h 2730911"/>
              <a:gd name="connsiteX18" fmla="*/ 1775202 w 4847668"/>
              <a:gd name="connsiteY18" fmla="*/ 1938947 h 2730911"/>
              <a:gd name="connsiteX19" fmla="*/ 1829824 w 4847668"/>
              <a:gd name="connsiteY19" fmla="*/ 1925292 h 2730911"/>
              <a:gd name="connsiteX20" fmla="*/ 1966378 w 4847668"/>
              <a:gd name="connsiteY20" fmla="*/ 1870674 h 2730911"/>
              <a:gd name="connsiteX21" fmla="*/ 2102932 w 4847668"/>
              <a:gd name="connsiteY21" fmla="*/ 1857020 h 2730911"/>
              <a:gd name="connsiteX22" fmla="*/ 2335074 w 4847668"/>
              <a:gd name="connsiteY22" fmla="*/ 1802401 h 2730911"/>
              <a:gd name="connsiteX23" fmla="*/ 2649148 w 4847668"/>
              <a:gd name="connsiteY23" fmla="*/ 1775092 h 2730911"/>
              <a:gd name="connsiteX24" fmla="*/ 2731081 w 4847668"/>
              <a:gd name="connsiteY24" fmla="*/ 1747783 h 2730911"/>
              <a:gd name="connsiteX25" fmla="*/ 3099777 w 4847668"/>
              <a:gd name="connsiteY25" fmla="*/ 1720474 h 2730911"/>
              <a:gd name="connsiteX26" fmla="*/ 3277297 w 4847668"/>
              <a:gd name="connsiteY26" fmla="*/ 1693165 h 2730911"/>
              <a:gd name="connsiteX27" fmla="*/ 3441162 w 4847668"/>
              <a:gd name="connsiteY27" fmla="*/ 1652201 h 2730911"/>
              <a:gd name="connsiteX28" fmla="*/ 3495783 w 4847668"/>
              <a:gd name="connsiteY28" fmla="*/ 1638547 h 2730911"/>
              <a:gd name="connsiteX29" fmla="*/ 3591371 w 4847668"/>
              <a:gd name="connsiteY29" fmla="*/ 1624892 h 2730911"/>
              <a:gd name="connsiteX30" fmla="*/ 3632337 w 4847668"/>
              <a:gd name="connsiteY30" fmla="*/ 1597583 h 2730911"/>
              <a:gd name="connsiteX31" fmla="*/ 3645993 w 4847668"/>
              <a:gd name="connsiteY31" fmla="*/ 1556619 h 2730911"/>
              <a:gd name="connsiteX32" fmla="*/ 3673304 w 4847668"/>
              <a:gd name="connsiteY32" fmla="*/ 1515656 h 2730911"/>
              <a:gd name="connsiteX33" fmla="*/ 3714270 w 4847668"/>
              <a:gd name="connsiteY33" fmla="*/ 1433728 h 2730911"/>
              <a:gd name="connsiteX34" fmla="*/ 3837168 w 4847668"/>
              <a:gd name="connsiteY34" fmla="*/ 1392765 h 2730911"/>
              <a:gd name="connsiteX35" fmla="*/ 3905445 w 4847668"/>
              <a:gd name="connsiteY35" fmla="*/ 1351801 h 2730911"/>
              <a:gd name="connsiteX36" fmla="*/ 3987378 w 4847668"/>
              <a:gd name="connsiteY36" fmla="*/ 1310837 h 2730911"/>
              <a:gd name="connsiteX37" fmla="*/ 4178554 w 4847668"/>
              <a:gd name="connsiteY37" fmla="*/ 1174292 h 2730911"/>
              <a:gd name="connsiteX38" fmla="*/ 4219520 w 4847668"/>
              <a:gd name="connsiteY38" fmla="*/ 1133328 h 2730911"/>
              <a:gd name="connsiteX39" fmla="*/ 4260486 w 4847668"/>
              <a:gd name="connsiteY39" fmla="*/ 1078710 h 2730911"/>
              <a:gd name="connsiteX40" fmla="*/ 4301452 w 4847668"/>
              <a:gd name="connsiteY40" fmla="*/ 1051401 h 2730911"/>
              <a:gd name="connsiteX41" fmla="*/ 4356074 w 4847668"/>
              <a:gd name="connsiteY41" fmla="*/ 1010437 h 2730911"/>
              <a:gd name="connsiteX42" fmla="*/ 4438006 w 4847668"/>
              <a:gd name="connsiteY42" fmla="*/ 928510 h 2730911"/>
              <a:gd name="connsiteX43" fmla="*/ 4478972 w 4847668"/>
              <a:gd name="connsiteY43" fmla="*/ 846583 h 2730911"/>
              <a:gd name="connsiteX44" fmla="*/ 4519939 w 4847668"/>
              <a:gd name="connsiteY44" fmla="*/ 805619 h 2730911"/>
              <a:gd name="connsiteX45" fmla="*/ 4574560 w 4847668"/>
              <a:gd name="connsiteY45" fmla="*/ 723692 h 2730911"/>
              <a:gd name="connsiteX46" fmla="*/ 4601871 w 4847668"/>
              <a:gd name="connsiteY46" fmla="*/ 682728 h 2730911"/>
              <a:gd name="connsiteX47" fmla="*/ 4629182 w 4847668"/>
              <a:gd name="connsiteY47" fmla="*/ 628110 h 2730911"/>
              <a:gd name="connsiteX48" fmla="*/ 4656493 w 4847668"/>
              <a:gd name="connsiteY48" fmla="*/ 559837 h 2730911"/>
              <a:gd name="connsiteX49" fmla="*/ 4683804 w 4847668"/>
              <a:gd name="connsiteY49" fmla="*/ 518873 h 2730911"/>
              <a:gd name="connsiteX50" fmla="*/ 4752081 w 4847668"/>
              <a:gd name="connsiteY50" fmla="*/ 300400 h 2730911"/>
              <a:gd name="connsiteX51" fmla="*/ 4765736 w 4847668"/>
              <a:gd name="connsiteY51" fmla="*/ 259437 h 2730911"/>
              <a:gd name="connsiteX52" fmla="*/ 4793047 w 4847668"/>
              <a:gd name="connsiteY52" fmla="*/ 177509 h 2730911"/>
              <a:gd name="connsiteX53" fmla="*/ 4834013 w 4847668"/>
              <a:gd name="connsiteY53" fmla="*/ 27309 h 2730911"/>
              <a:gd name="connsiteX54" fmla="*/ 4847668 w 4847668"/>
              <a:gd name="connsiteY54" fmla="*/ 0 h 2730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847668" h="2730911">
                <a:moveTo>
                  <a:pt x="0" y="2730911"/>
                </a:moveTo>
                <a:cubicBezTo>
                  <a:pt x="59173" y="2717256"/>
                  <a:pt x="121135" y="2712500"/>
                  <a:pt x="177520" y="2689947"/>
                </a:cubicBezTo>
                <a:cubicBezTo>
                  <a:pt x="255807" y="2658634"/>
                  <a:pt x="261703" y="2625598"/>
                  <a:pt x="314074" y="2580711"/>
                </a:cubicBezTo>
                <a:cubicBezTo>
                  <a:pt x="331354" y="2565900"/>
                  <a:pt x="349552" y="2552053"/>
                  <a:pt x="368696" y="2539747"/>
                </a:cubicBezTo>
                <a:cubicBezTo>
                  <a:pt x="413348" y="2511044"/>
                  <a:pt x="467714" y="2495353"/>
                  <a:pt x="505250" y="2457820"/>
                </a:cubicBezTo>
                <a:cubicBezTo>
                  <a:pt x="528009" y="2435062"/>
                  <a:pt x="548121" y="2409306"/>
                  <a:pt x="573527" y="2389547"/>
                </a:cubicBezTo>
                <a:cubicBezTo>
                  <a:pt x="595938" y="2372117"/>
                  <a:pt x="674435" y="2344702"/>
                  <a:pt x="696425" y="2334929"/>
                </a:cubicBezTo>
                <a:cubicBezTo>
                  <a:pt x="715027" y="2326662"/>
                  <a:pt x="731987" y="2314767"/>
                  <a:pt x="751047" y="2307620"/>
                </a:cubicBezTo>
                <a:cubicBezTo>
                  <a:pt x="768620" y="2301031"/>
                  <a:pt x="788244" y="2300935"/>
                  <a:pt x="805669" y="2293965"/>
                </a:cubicBezTo>
                <a:cubicBezTo>
                  <a:pt x="834019" y="2282626"/>
                  <a:pt x="859804" y="2265636"/>
                  <a:pt x="887601" y="2253002"/>
                </a:cubicBezTo>
                <a:cubicBezTo>
                  <a:pt x="963142" y="2218668"/>
                  <a:pt x="960221" y="2231280"/>
                  <a:pt x="1037811" y="2184729"/>
                </a:cubicBezTo>
                <a:cubicBezTo>
                  <a:pt x="1057326" y="2173020"/>
                  <a:pt x="1072076" y="2153942"/>
                  <a:pt x="1092432" y="2143765"/>
                </a:cubicBezTo>
                <a:cubicBezTo>
                  <a:pt x="1136281" y="2121842"/>
                  <a:pt x="1182477" y="2104648"/>
                  <a:pt x="1228986" y="2089147"/>
                </a:cubicBezTo>
                <a:cubicBezTo>
                  <a:pt x="1242641" y="2084596"/>
                  <a:pt x="1255901" y="2078615"/>
                  <a:pt x="1269952" y="2075493"/>
                </a:cubicBezTo>
                <a:cubicBezTo>
                  <a:pt x="1296980" y="2069487"/>
                  <a:pt x="1324574" y="2066390"/>
                  <a:pt x="1351885" y="2061838"/>
                </a:cubicBezTo>
                <a:cubicBezTo>
                  <a:pt x="1372760" y="2053489"/>
                  <a:pt x="1432592" y="2028008"/>
                  <a:pt x="1461128" y="2020874"/>
                </a:cubicBezTo>
                <a:cubicBezTo>
                  <a:pt x="1483645" y="2015245"/>
                  <a:pt x="1507013" y="2013326"/>
                  <a:pt x="1529405" y="2007220"/>
                </a:cubicBezTo>
                <a:cubicBezTo>
                  <a:pt x="1557179" y="1999646"/>
                  <a:pt x="1611338" y="1979911"/>
                  <a:pt x="1611338" y="1979911"/>
                </a:cubicBezTo>
                <a:cubicBezTo>
                  <a:pt x="1691219" y="1926660"/>
                  <a:pt x="1624392" y="1962148"/>
                  <a:pt x="1775202" y="1938947"/>
                </a:cubicBezTo>
                <a:cubicBezTo>
                  <a:pt x="1793751" y="1936093"/>
                  <a:pt x="1812251" y="1931881"/>
                  <a:pt x="1829824" y="1925292"/>
                </a:cubicBezTo>
                <a:cubicBezTo>
                  <a:pt x="1908091" y="1895944"/>
                  <a:pt x="1868110" y="1889098"/>
                  <a:pt x="1966378" y="1870674"/>
                </a:cubicBezTo>
                <a:cubicBezTo>
                  <a:pt x="2011340" y="1862244"/>
                  <a:pt x="2057414" y="1861571"/>
                  <a:pt x="2102932" y="1857020"/>
                </a:cubicBezTo>
                <a:cubicBezTo>
                  <a:pt x="2239289" y="1811570"/>
                  <a:pt x="2201132" y="1815362"/>
                  <a:pt x="2335074" y="1802401"/>
                </a:cubicBezTo>
                <a:lnTo>
                  <a:pt x="2649148" y="1775092"/>
                </a:lnTo>
                <a:cubicBezTo>
                  <a:pt x="2676459" y="1765989"/>
                  <a:pt x="2702685" y="1752515"/>
                  <a:pt x="2731081" y="1747783"/>
                </a:cubicBezTo>
                <a:cubicBezTo>
                  <a:pt x="2907408" y="1718398"/>
                  <a:pt x="2785357" y="1735446"/>
                  <a:pt x="3099777" y="1720474"/>
                </a:cubicBezTo>
                <a:cubicBezTo>
                  <a:pt x="3251680" y="1682502"/>
                  <a:pt x="3009911" y="1740348"/>
                  <a:pt x="3277297" y="1693165"/>
                </a:cubicBezTo>
                <a:cubicBezTo>
                  <a:pt x="3277314" y="1693162"/>
                  <a:pt x="3413843" y="1659030"/>
                  <a:pt x="3441162" y="1652201"/>
                </a:cubicBezTo>
                <a:cubicBezTo>
                  <a:pt x="3459369" y="1647650"/>
                  <a:pt x="3477204" y="1641201"/>
                  <a:pt x="3495783" y="1638547"/>
                </a:cubicBezTo>
                <a:lnTo>
                  <a:pt x="3591371" y="1624892"/>
                </a:lnTo>
                <a:cubicBezTo>
                  <a:pt x="3605026" y="1615789"/>
                  <a:pt x="3622084" y="1610398"/>
                  <a:pt x="3632337" y="1597583"/>
                </a:cubicBezTo>
                <a:cubicBezTo>
                  <a:pt x="3641329" y="1586344"/>
                  <a:pt x="3639556" y="1569493"/>
                  <a:pt x="3645993" y="1556619"/>
                </a:cubicBezTo>
                <a:cubicBezTo>
                  <a:pt x="3653333" y="1541941"/>
                  <a:pt x="3664200" y="1529310"/>
                  <a:pt x="3673304" y="1515656"/>
                </a:cubicBezTo>
                <a:cubicBezTo>
                  <a:pt x="3682625" y="1487695"/>
                  <a:pt x="3689834" y="1454090"/>
                  <a:pt x="3714270" y="1433728"/>
                </a:cubicBezTo>
                <a:cubicBezTo>
                  <a:pt x="3749977" y="1403974"/>
                  <a:pt x="3794166" y="1401365"/>
                  <a:pt x="3837168" y="1392765"/>
                </a:cubicBezTo>
                <a:cubicBezTo>
                  <a:pt x="3859927" y="1379110"/>
                  <a:pt x="3882145" y="1364510"/>
                  <a:pt x="3905445" y="1351801"/>
                </a:cubicBezTo>
                <a:cubicBezTo>
                  <a:pt x="3932251" y="1337180"/>
                  <a:pt x="3962216" y="1328135"/>
                  <a:pt x="3987378" y="1310837"/>
                </a:cubicBezTo>
                <a:cubicBezTo>
                  <a:pt x="4231295" y="1143155"/>
                  <a:pt x="4039853" y="1243638"/>
                  <a:pt x="4178554" y="1174292"/>
                </a:cubicBezTo>
                <a:cubicBezTo>
                  <a:pt x="4192209" y="1160637"/>
                  <a:pt x="4206952" y="1147990"/>
                  <a:pt x="4219520" y="1133328"/>
                </a:cubicBezTo>
                <a:cubicBezTo>
                  <a:pt x="4234331" y="1116049"/>
                  <a:pt x="4244393" y="1094802"/>
                  <a:pt x="4260486" y="1078710"/>
                </a:cubicBezTo>
                <a:cubicBezTo>
                  <a:pt x="4272091" y="1067106"/>
                  <a:pt x="4288097" y="1060940"/>
                  <a:pt x="4301452" y="1051401"/>
                </a:cubicBezTo>
                <a:cubicBezTo>
                  <a:pt x="4319972" y="1038173"/>
                  <a:pt x="4339981" y="1026529"/>
                  <a:pt x="4356074" y="1010437"/>
                </a:cubicBezTo>
                <a:cubicBezTo>
                  <a:pt x="4475886" y="890634"/>
                  <a:pt x="4259485" y="1062395"/>
                  <a:pt x="4438006" y="928510"/>
                </a:cubicBezTo>
                <a:cubicBezTo>
                  <a:pt x="4451661" y="901201"/>
                  <a:pt x="4462035" y="871987"/>
                  <a:pt x="4478972" y="846583"/>
                </a:cubicBezTo>
                <a:cubicBezTo>
                  <a:pt x="4489685" y="830515"/>
                  <a:pt x="4508083" y="820862"/>
                  <a:pt x="4519939" y="805619"/>
                </a:cubicBezTo>
                <a:cubicBezTo>
                  <a:pt x="4540090" y="779712"/>
                  <a:pt x="4556353" y="751001"/>
                  <a:pt x="4574560" y="723692"/>
                </a:cubicBezTo>
                <a:cubicBezTo>
                  <a:pt x="4583664" y="710037"/>
                  <a:pt x="4594531" y="697406"/>
                  <a:pt x="4601871" y="682728"/>
                </a:cubicBezTo>
                <a:cubicBezTo>
                  <a:pt x="4610975" y="664522"/>
                  <a:pt x="4620914" y="646711"/>
                  <a:pt x="4629182" y="628110"/>
                </a:cubicBezTo>
                <a:cubicBezTo>
                  <a:pt x="4639137" y="605712"/>
                  <a:pt x="4645531" y="581760"/>
                  <a:pt x="4656493" y="559837"/>
                </a:cubicBezTo>
                <a:cubicBezTo>
                  <a:pt x="4663833" y="545159"/>
                  <a:pt x="4674700" y="532528"/>
                  <a:pt x="4683804" y="518873"/>
                </a:cubicBezTo>
                <a:cubicBezTo>
                  <a:pt x="4722979" y="381766"/>
                  <a:pt x="4700632" y="454735"/>
                  <a:pt x="4752081" y="300400"/>
                </a:cubicBezTo>
                <a:lnTo>
                  <a:pt x="4765736" y="259437"/>
                </a:lnTo>
                <a:cubicBezTo>
                  <a:pt x="4774840" y="232128"/>
                  <a:pt x="4786065" y="205436"/>
                  <a:pt x="4793047" y="177509"/>
                </a:cubicBezTo>
                <a:cubicBezTo>
                  <a:pt x="4801660" y="143060"/>
                  <a:pt x="4816998" y="69845"/>
                  <a:pt x="4834013" y="27309"/>
                </a:cubicBezTo>
                <a:cubicBezTo>
                  <a:pt x="4837793" y="17859"/>
                  <a:pt x="4843116" y="9103"/>
                  <a:pt x="4847668" y="0"/>
                </a:cubicBezTo>
              </a:path>
            </a:pathLst>
          </a:cu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orme libre 16"/>
          <p:cNvSpPr/>
          <p:nvPr/>
        </p:nvSpPr>
        <p:spPr>
          <a:xfrm>
            <a:off x="2771776" y="3232547"/>
            <a:ext cx="736997" cy="2703909"/>
          </a:xfrm>
          <a:custGeom>
            <a:avLst/>
            <a:gdLst>
              <a:gd name="connsiteX0" fmla="*/ 983189 w 983189"/>
              <a:gd name="connsiteY0" fmla="*/ 0 h 3604802"/>
              <a:gd name="connsiteX1" fmla="*/ 914912 w 983189"/>
              <a:gd name="connsiteY1" fmla="*/ 122891 h 3604802"/>
              <a:gd name="connsiteX2" fmla="*/ 832980 w 983189"/>
              <a:gd name="connsiteY2" fmla="*/ 232127 h 3604802"/>
              <a:gd name="connsiteX3" fmla="*/ 792014 w 983189"/>
              <a:gd name="connsiteY3" fmla="*/ 273091 h 3604802"/>
              <a:gd name="connsiteX4" fmla="*/ 723737 w 983189"/>
              <a:gd name="connsiteY4" fmla="*/ 409636 h 3604802"/>
              <a:gd name="connsiteX5" fmla="*/ 628149 w 983189"/>
              <a:gd name="connsiteY5" fmla="*/ 573491 h 3604802"/>
              <a:gd name="connsiteX6" fmla="*/ 600838 w 983189"/>
              <a:gd name="connsiteY6" fmla="*/ 628109 h 3604802"/>
              <a:gd name="connsiteX7" fmla="*/ 546216 w 983189"/>
              <a:gd name="connsiteY7" fmla="*/ 710037 h 3604802"/>
              <a:gd name="connsiteX8" fmla="*/ 477939 w 983189"/>
              <a:gd name="connsiteY8" fmla="*/ 791964 h 3604802"/>
              <a:gd name="connsiteX9" fmla="*/ 450629 w 983189"/>
              <a:gd name="connsiteY9" fmla="*/ 873891 h 3604802"/>
              <a:gd name="connsiteX10" fmla="*/ 423318 w 983189"/>
              <a:gd name="connsiteY10" fmla="*/ 914855 h 3604802"/>
              <a:gd name="connsiteX11" fmla="*/ 409662 w 983189"/>
              <a:gd name="connsiteY11" fmla="*/ 955819 h 3604802"/>
              <a:gd name="connsiteX12" fmla="*/ 341385 w 983189"/>
              <a:gd name="connsiteY12" fmla="*/ 1051400 h 3604802"/>
              <a:gd name="connsiteX13" fmla="*/ 327730 w 983189"/>
              <a:gd name="connsiteY13" fmla="*/ 1092364 h 3604802"/>
              <a:gd name="connsiteX14" fmla="*/ 273108 w 983189"/>
              <a:gd name="connsiteY14" fmla="*/ 1201601 h 3604802"/>
              <a:gd name="connsiteX15" fmla="*/ 259453 w 983189"/>
              <a:gd name="connsiteY15" fmla="*/ 1242564 h 3604802"/>
              <a:gd name="connsiteX16" fmla="*/ 232142 w 983189"/>
              <a:gd name="connsiteY16" fmla="*/ 1297182 h 3604802"/>
              <a:gd name="connsiteX17" fmla="*/ 204831 w 983189"/>
              <a:gd name="connsiteY17" fmla="*/ 1379110 h 3604802"/>
              <a:gd name="connsiteX18" fmla="*/ 191176 w 983189"/>
              <a:gd name="connsiteY18" fmla="*/ 1420073 h 3604802"/>
              <a:gd name="connsiteX19" fmla="*/ 163865 w 983189"/>
              <a:gd name="connsiteY19" fmla="*/ 1597583 h 3604802"/>
              <a:gd name="connsiteX20" fmla="*/ 109243 w 983189"/>
              <a:gd name="connsiteY20" fmla="*/ 1775092 h 3604802"/>
              <a:gd name="connsiteX21" fmla="*/ 95588 w 983189"/>
              <a:gd name="connsiteY21" fmla="*/ 1857019 h 3604802"/>
              <a:gd name="connsiteX22" fmla="*/ 54622 w 983189"/>
              <a:gd name="connsiteY22" fmla="*/ 1979910 h 3604802"/>
              <a:gd name="connsiteX23" fmla="*/ 40966 w 983189"/>
              <a:gd name="connsiteY23" fmla="*/ 2061837 h 3604802"/>
              <a:gd name="connsiteX24" fmla="*/ 13656 w 983189"/>
              <a:gd name="connsiteY24" fmla="*/ 2143765 h 3604802"/>
              <a:gd name="connsiteX25" fmla="*/ 0 w 983189"/>
              <a:gd name="connsiteY25" fmla="*/ 2184728 h 3604802"/>
              <a:gd name="connsiteX26" fmla="*/ 13656 w 983189"/>
              <a:gd name="connsiteY26" fmla="*/ 2621674 h 3604802"/>
              <a:gd name="connsiteX27" fmla="*/ 27311 w 983189"/>
              <a:gd name="connsiteY27" fmla="*/ 3236129 h 3604802"/>
              <a:gd name="connsiteX28" fmla="*/ 54622 w 983189"/>
              <a:gd name="connsiteY28" fmla="*/ 3318056 h 3604802"/>
              <a:gd name="connsiteX29" fmla="*/ 68277 w 983189"/>
              <a:gd name="connsiteY29" fmla="*/ 3359020 h 3604802"/>
              <a:gd name="connsiteX30" fmla="*/ 81933 w 983189"/>
              <a:gd name="connsiteY30" fmla="*/ 3413638 h 3604802"/>
              <a:gd name="connsiteX31" fmla="*/ 122899 w 983189"/>
              <a:gd name="connsiteY31" fmla="*/ 3440947 h 3604802"/>
              <a:gd name="connsiteX32" fmla="*/ 177521 w 983189"/>
              <a:gd name="connsiteY32" fmla="*/ 3522875 h 3604802"/>
              <a:gd name="connsiteX33" fmla="*/ 204831 w 983189"/>
              <a:gd name="connsiteY33" fmla="*/ 3604802 h 360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3189" h="3604802">
                <a:moveTo>
                  <a:pt x="983189" y="0"/>
                </a:moveTo>
                <a:cubicBezTo>
                  <a:pt x="951348" y="63678"/>
                  <a:pt x="950311" y="74221"/>
                  <a:pt x="914912" y="122891"/>
                </a:cubicBezTo>
                <a:cubicBezTo>
                  <a:pt x="888140" y="159701"/>
                  <a:pt x="865165" y="199943"/>
                  <a:pt x="832980" y="232127"/>
                </a:cubicBezTo>
                <a:cubicBezTo>
                  <a:pt x="819325" y="245782"/>
                  <a:pt x="802135" y="256645"/>
                  <a:pt x="792014" y="273091"/>
                </a:cubicBezTo>
                <a:cubicBezTo>
                  <a:pt x="765343" y="316429"/>
                  <a:pt x="749379" y="365681"/>
                  <a:pt x="723737" y="409636"/>
                </a:cubicBezTo>
                <a:cubicBezTo>
                  <a:pt x="691874" y="464254"/>
                  <a:pt x="656429" y="516935"/>
                  <a:pt x="628149" y="573491"/>
                </a:cubicBezTo>
                <a:cubicBezTo>
                  <a:pt x="619045" y="591697"/>
                  <a:pt x="611311" y="610655"/>
                  <a:pt x="600838" y="628109"/>
                </a:cubicBezTo>
                <a:cubicBezTo>
                  <a:pt x="583950" y="656253"/>
                  <a:pt x="569426" y="686829"/>
                  <a:pt x="546216" y="710037"/>
                </a:cubicBezTo>
                <a:cubicBezTo>
                  <a:pt x="493645" y="762604"/>
                  <a:pt x="515962" y="734933"/>
                  <a:pt x="477939" y="791964"/>
                </a:cubicBezTo>
                <a:cubicBezTo>
                  <a:pt x="468836" y="819273"/>
                  <a:pt x="466597" y="849940"/>
                  <a:pt x="450629" y="873891"/>
                </a:cubicBezTo>
                <a:cubicBezTo>
                  <a:pt x="441525" y="887546"/>
                  <a:pt x="430658" y="900177"/>
                  <a:pt x="423318" y="914855"/>
                </a:cubicBezTo>
                <a:cubicBezTo>
                  <a:pt x="416881" y="927729"/>
                  <a:pt x="416099" y="942945"/>
                  <a:pt x="409662" y="955819"/>
                </a:cubicBezTo>
                <a:cubicBezTo>
                  <a:pt x="399676" y="975790"/>
                  <a:pt x="350667" y="1039025"/>
                  <a:pt x="341385" y="1051400"/>
                </a:cubicBezTo>
                <a:cubicBezTo>
                  <a:pt x="336833" y="1065055"/>
                  <a:pt x="333686" y="1079261"/>
                  <a:pt x="327730" y="1092364"/>
                </a:cubicBezTo>
                <a:cubicBezTo>
                  <a:pt x="310883" y="1129425"/>
                  <a:pt x="285982" y="1162980"/>
                  <a:pt x="273108" y="1201601"/>
                </a:cubicBezTo>
                <a:cubicBezTo>
                  <a:pt x="268556" y="1215255"/>
                  <a:pt x="265123" y="1229335"/>
                  <a:pt x="259453" y="1242564"/>
                </a:cubicBezTo>
                <a:cubicBezTo>
                  <a:pt x="251434" y="1261273"/>
                  <a:pt x="239702" y="1278283"/>
                  <a:pt x="232142" y="1297182"/>
                </a:cubicBezTo>
                <a:cubicBezTo>
                  <a:pt x="221450" y="1323910"/>
                  <a:pt x="213935" y="1351801"/>
                  <a:pt x="204831" y="1379110"/>
                </a:cubicBezTo>
                <a:lnTo>
                  <a:pt x="191176" y="1420073"/>
                </a:lnTo>
                <a:cubicBezTo>
                  <a:pt x="182309" y="1473272"/>
                  <a:pt x="169720" y="1544894"/>
                  <a:pt x="163865" y="1597583"/>
                </a:cubicBezTo>
                <a:cubicBezTo>
                  <a:pt x="145090" y="1766550"/>
                  <a:pt x="193227" y="1719107"/>
                  <a:pt x="109243" y="1775092"/>
                </a:cubicBezTo>
                <a:cubicBezTo>
                  <a:pt x="104691" y="1802401"/>
                  <a:pt x="102722" y="1830268"/>
                  <a:pt x="95588" y="1857019"/>
                </a:cubicBezTo>
                <a:cubicBezTo>
                  <a:pt x="84462" y="1898741"/>
                  <a:pt x="61721" y="1937318"/>
                  <a:pt x="54622" y="1979910"/>
                </a:cubicBezTo>
                <a:cubicBezTo>
                  <a:pt x="50070" y="2007219"/>
                  <a:pt x="47681" y="2034978"/>
                  <a:pt x="40966" y="2061837"/>
                </a:cubicBezTo>
                <a:cubicBezTo>
                  <a:pt x="33984" y="2089764"/>
                  <a:pt x="22760" y="2116456"/>
                  <a:pt x="13656" y="2143765"/>
                </a:cubicBezTo>
                <a:lnTo>
                  <a:pt x="0" y="2184728"/>
                </a:lnTo>
                <a:cubicBezTo>
                  <a:pt x="4552" y="2330377"/>
                  <a:pt x="9872" y="2476003"/>
                  <a:pt x="13656" y="2621674"/>
                </a:cubicBezTo>
                <a:cubicBezTo>
                  <a:pt x="18976" y="2826474"/>
                  <a:pt x="15280" y="3031614"/>
                  <a:pt x="27311" y="3236129"/>
                </a:cubicBezTo>
                <a:cubicBezTo>
                  <a:pt x="29001" y="3264866"/>
                  <a:pt x="45518" y="3290747"/>
                  <a:pt x="54622" y="3318056"/>
                </a:cubicBezTo>
                <a:cubicBezTo>
                  <a:pt x="59174" y="3331711"/>
                  <a:pt x="64786" y="3345057"/>
                  <a:pt x="68277" y="3359020"/>
                </a:cubicBezTo>
                <a:cubicBezTo>
                  <a:pt x="72829" y="3377226"/>
                  <a:pt x="71523" y="3398024"/>
                  <a:pt x="81933" y="3413638"/>
                </a:cubicBezTo>
                <a:cubicBezTo>
                  <a:pt x="91037" y="3427293"/>
                  <a:pt x="109244" y="3431844"/>
                  <a:pt x="122899" y="3440947"/>
                </a:cubicBezTo>
                <a:cubicBezTo>
                  <a:pt x="141106" y="3468256"/>
                  <a:pt x="169560" y="3491033"/>
                  <a:pt x="177521" y="3522875"/>
                </a:cubicBezTo>
                <a:cubicBezTo>
                  <a:pt x="193645" y="3587367"/>
                  <a:pt x="182783" y="3560708"/>
                  <a:pt x="204831" y="3604802"/>
                </a:cubicBezTo>
              </a:path>
            </a:pathLst>
          </a:cu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orme libre 17"/>
          <p:cNvSpPr/>
          <p:nvPr/>
        </p:nvSpPr>
        <p:spPr>
          <a:xfrm>
            <a:off x="3570685" y="5311380"/>
            <a:ext cx="460772" cy="654844"/>
          </a:xfrm>
          <a:custGeom>
            <a:avLst/>
            <a:gdLst>
              <a:gd name="connsiteX0" fmla="*/ 0 w 614493"/>
              <a:gd name="connsiteY0" fmla="*/ 0 h 873892"/>
              <a:gd name="connsiteX1" fmla="*/ 13655 w 614493"/>
              <a:gd name="connsiteY1" fmla="*/ 150200 h 873892"/>
              <a:gd name="connsiteX2" fmla="*/ 40966 w 614493"/>
              <a:gd name="connsiteY2" fmla="*/ 177510 h 873892"/>
              <a:gd name="connsiteX3" fmla="*/ 81932 w 614493"/>
              <a:gd name="connsiteY3" fmla="*/ 273091 h 873892"/>
              <a:gd name="connsiteX4" fmla="*/ 150209 w 614493"/>
              <a:gd name="connsiteY4" fmla="*/ 327710 h 873892"/>
              <a:gd name="connsiteX5" fmla="*/ 191175 w 614493"/>
              <a:gd name="connsiteY5" fmla="*/ 341364 h 873892"/>
              <a:gd name="connsiteX6" fmla="*/ 409662 w 614493"/>
              <a:gd name="connsiteY6" fmla="*/ 368673 h 873892"/>
              <a:gd name="connsiteX7" fmla="*/ 423317 w 614493"/>
              <a:gd name="connsiteY7" fmla="*/ 518873 h 873892"/>
              <a:gd name="connsiteX8" fmla="*/ 436973 w 614493"/>
              <a:gd name="connsiteY8" fmla="*/ 587146 h 873892"/>
              <a:gd name="connsiteX9" fmla="*/ 491594 w 614493"/>
              <a:gd name="connsiteY9" fmla="*/ 669073 h 873892"/>
              <a:gd name="connsiteX10" fmla="*/ 505250 w 614493"/>
              <a:gd name="connsiteY10" fmla="*/ 710037 h 873892"/>
              <a:gd name="connsiteX11" fmla="*/ 587182 w 614493"/>
              <a:gd name="connsiteY11" fmla="*/ 832928 h 873892"/>
              <a:gd name="connsiteX12" fmla="*/ 614493 w 614493"/>
              <a:gd name="connsiteY12" fmla="*/ 873892 h 873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493" h="873892">
                <a:moveTo>
                  <a:pt x="0" y="0"/>
                </a:moveTo>
                <a:cubicBezTo>
                  <a:pt x="4552" y="50067"/>
                  <a:pt x="2350" y="101214"/>
                  <a:pt x="13655" y="150200"/>
                </a:cubicBezTo>
                <a:cubicBezTo>
                  <a:pt x="16550" y="162745"/>
                  <a:pt x="35208" y="165995"/>
                  <a:pt x="40966" y="177510"/>
                </a:cubicBezTo>
                <a:cubicBezTo>
                  <a:pt x="91253" y="278078"/>
                  <a:pt x="15658" y="190253"/>
                  <a:pt x="81932" y="273091"/>
                </a:cubicBezTo>
                <a:cubicBezTo>
                  <a:pt x="98868" y="294260"/>
                  <a:pt x="126549" y="315881"/>
                  <a:pt x="150209" y="327710"/>
                </a:cubicBezTo>
                <a:cubicBezTo>
                  <a:pt x="163083" y="334147"/>
                  <a:pt x="177335" y="337410"/>
                  <a:pt x="191175" y="341364"/>
                </a:cubicBezTo>
                <a:cubicBezTo>
                  <a:pt x="279953" y="366727"/>
                  <a:pt x="282638" y="358089"/>
                  <a:pt x="409662" y="368673"/>
                </a:cubicBezTo>
                <a:cubicBezTo>
                  <a:pt x="414214" y="418740"/>
                  <a:pt x="417081" y="468988"/>
                  <a:pt x="423317" y="518873"/>
                </a:cubicBezTo>
                <a:cubicBezTo>
                  <a:pt x="426196" y="541902"/>
                  <a:pt x="427369" y="566018"/>
                  <a:pt x="436973" y="587146"/>
                </a:cubicBezTo>
                <a:cubicBezTo>
                  <a:pt x="450555" y="617026"/>
                  <a:pt x="481214" y="637936"/>
                  <a:pt x="491594" y="669073"/>
                </a:cubicBezTo>
                <a:cubicBezTo>
                  <a:pt x="496146" y="682728"/>
                  <a:pt x="498260" y="697455"/>
                  <a:pt x="505250" y="710037"/>
                </a:cubicBezTo>
                <a:lnTo>
                  <a:pt x="587182" y="832928"/>
                </a:lnTo>
                <a:lnTo>
                  <a:pt x="614493" y="873892"/>
                </a:lnTo>
              </a:path>
            </a:pathLst>
          </a:cu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orme libre 18"/>
          <p:cNvSpPr/>
          <p:nvPr/>
        </p:nvSpPr>
        <p:spPr>
          <a:xfrm>
            <a:off x="3549254" y="2945606"/>
            <a:ext cx="255984" cy="195263"/>
          </a:xfrm>
          <a:custGeom>
            <a:avLst/>
            <a:gdLst>
              <a:gd name="connsiteX0" fmla="*/ 0 w 341385"/>
              <a:gd name="connsiteY0" fmla="*/ 259722 h 259722"/>
              <a:gd name="connsiteX1" fmla="*/ 68277 w 341385"/>
              <a:gd name="connsiteY1" fmla="*/ 205104 h 259722"/>
              <a:gd name="connsiteX2" fmla="*/ 109243 w 341385"/>
              <a:gd name="connsiteY2" fmla="*/ 177794 h 259722"/>
              <a:gd name="connsiteX3" fmla="*/ 163865 w 341385"/>
              <a:gd name="connsiteY3" fmla="*/ 123176 h 259722"/>
              <a:gd name="connsiteX4" fmla="*/ 273108 w 341385"/>
              <a:gd name="connsiteY4" fmla="*/ 27594 h 259722"/>
              <a:gd name="connsiteX5" fmla="*/ 341385 w 341385"/>
              <a:gd name="connsiteY5" fmla="*/ 285 h 25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385" h="259722">
                <a:moveTo>
                  <a:pt x="0" y="259722"/>
                </a:moveTo>
                <a:cubicBezTo>
                  <a:pt x="22759" y="241516"/>
                  <a:pt x="44961" y="222590"/>
                  <a:pt x="68277" y="205104"/>
                </a:cubicBezTo>
                <a:cubicBezTo>
                  <a:pt x="81406" y="195257"/>
                  <a:pt x="98990" y="190609"/>
                  <a:pt x="109243" y="177794"/>
                </a:cubicBezTo>
                <a:cubicBezTo>
                  <a:pt x="162210" y="111590"/>
                  <a:pt x="74484" y="152969"/>
                  <a:pt x="163865" y="123176"/>
                </a:cubicBezTo>
                <a:cubicBezTo>
                  <a:pt x="209384" y="54904"/>
                  <a:pt x="177522" y="91315"/>
                  <a:pt x="273108" y="27594"/>
                </a:cubicBezTo>
                <a:cubicBezTo>
                  <a:pt x="321648" y="-4765"/>
                  <a:pt x="297663" y="285"/>
                  <a:pt x="341385" y="285"/>
                </a:cubicBezTo>
              </a:path>
            </a:pathLst>
          </a:custGeom>
          <a:solidFill>
            <a:srgbClr val="000090"/>
          </a:solidFill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orme libre 20"/>
          <p:cNvSpPr/>
          <p:nvPr/>
        </p:nvSpPr>
        <p:spPr>
          <a:xfrm>
            <a:off x="2407444" y="1727598"/>
            <a:ext cx="1172766" cy="245269"/>
          </a:xfrm>
          <a:custGeom>
            <a:avLst/>
            <a:gdLst>
              <a:gd name="connsiteX0" fmla="*/ 1160709 w 1160709"/>
              <a:gd name="connsiteY0" fmla="*/ 192921 h 192921"/>
              <a:gd name="connsiteX1" fmla="*/ 969534 w 1160709"/>
              <a:gd name="connsiteY1" fmla="*/ 151957 h 192921"/>
              <a:gd name="connsiteX2" fmla="*/ 887601 w 1160709"/>
              <a:gd name="connsiteY2" fmla="*/ 124648 h 192921"/>
              <a:gd name="connsiteX3" fmla="*/ 832980 w 1160709"/>
              <a:gd name="connsiteY3" fmla="*/ 110994 h 192921"/>
              <a:gd name="connsiteX4" fmla="*/ 737392 w 1160709"/>
              <a:gd name="connsiteY4" fmla="*/ 83685 h 192921"/>
              <a:gd name="connsiteX5" fmla="*/ 396007 w 1160709"/>
              <a:gd name="connsiteY5" fmla="*/ 56376 h 192921"/>
              <a:gd name="connsiteX6" fmla="*/ 355041 w 1160709"/>
              <a:gd name="connsiteY6" fmla="*/ 42721 h 192921"/>
              <a:gd name="connsiteX7" fmla="*/ 273108 w 1160709"/>
              <a:gd name="connsiteY7" fmla="*/ 1757 h 192921"/>
              <a:gd name="connsiteX8" fmla="*/ 0 w 1160709"/>
              <a:gd name="connsiteY8" fmla="*/ 1757 h 192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0709" h="192921">
                <a:moveTo>
                  <a:pt x="1160709" y="192921"/>
                </a:moveTo>
                <a:cubicBezTo>
                  <a:pt x="1128970" y="186574"/>
                  <a:pt x="1019371" y="166907"/>
                  <a:pt x="969534" y="151957"/>
                </a:cubicBezTo>
                <a:cubicBezTo>
                  <a:pt x="941960" y="143685"/>
                  <a:pt x="915530" y="131630"/>
                  <a:pt x="887601" y="124648"/>
                </a:cubicBezTo>
                <a:cubicBezTo>
                  <a:pt x="869394" y="120097"/>
                  <a:pt x="851025" y="116149"/>
                  <a:pt x="832980" y="110994"/>
                </a:cubicBezTo>
                <a:cubicBezTo>
                  <a:pt x="772236" y="93640"/>
                  <a:pt x="808550" y="97916"/>
                  <a:pt x="737392" y="83685"/>
                </a:cubicBezTo>
                <a:cubicBezTo>
                  <a:pt x="607882" y="57785"/>
                  <a:pt x="564722" y="65255"/>
                  <a:pt x="396007" y="56376"/>
                </a:cubicBezTo>
                <a:cubicBezTo>
                  <a:pt x="382352" y="51824"/>
                  <a:pt x="367915" y="49158"/>
                  <a:pt x="355041" y="42721"/>
                </a:cubicBezTo>
                <a:cubicBezTo>
                  <a:pt x="323699" y="27051"/>
                  <a:pt x="310697" y="3391"/>
                  <a:pt x="273108" y="1757"/>
                </a:cubicBezTo>
                <a:cubicBezTo>
                  <a:pt x="182158" y="-2197"/>
                  <a:pt x="91036" y="1757"/>
                  <a:pt x="0" y="175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2218136" y="4123136"/>
            <a:ext cx="491728" cy="482203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23" name="Ellipse 22"/>
          <p:cNvSpPr/>
          <p:nvPr/>
        </p:nvSpPr>
        <p:spPr>
          <a:xfrm>
            <a:off x="2965847" y="2968230"/>
            <a:ext cx="338138" cy="183356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24" name="Ellipse 23"/>
          <p:cNvSpPr/>
          <p:nvPr/>
        </p:nvSpPr>
        <p:spPr>
          <a:xfrm>
            <a:off x="3893344" y="4922045"/>
            <a:ext cx="338138" cy="184547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25" name="Ellipse 24"/>
          <p:cNvSpPr/>
          <p:nvPr/>
        </p:nvSpPr>
        <p:spPr>
          <a:xfrm>
            <a:off x="3575447" y="2085975"/>
            <a:ext cx="456009" cy="28575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4</a:t>
            </a:r>
          </a:p>
        </p:txBody>
      </p:sp>
      <p:sp>
        <p:nvSpPr>
          <p:cNvPr id="26" name="Ellipse 25"/>
          <p:cNvSpPr/>
          <p:nvPr/>
        </p:nvSpPr>
        <p:spPr>
          <a:xfrm>
            <a:off x="3555206" y="5157789"/>
            <a:ext cx="338138" cy="184547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5</a:t>
            </a:r>
          </a:p>
        </p:txBody>
      </p:sp>
      <p:sp>
        <p:nvSpPr>
          <p:cNvPr id="27" name="Ellipse 26"/>
          <p:cNvSpPr/>
          <p:nvPr/>
        </p:nvSpPr>
        <p:spPr>
          <a:xfrm>
            <a:off x="3590925" y="3099197"/>
            <a:ext cx="491729" cy="481013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6</a:t>
            </a:r>
          </a:p>
        </p:txBody>
      </p:sp>
      <p:sp>
        <p:nvSpPr>
          <p:cNvPr id="28" name="Ellipse 27"/>
          <p:cNvSpPr/>
          <p:nvPr/>
        </p:nvSpPr>
        <p:spPr>
          <a:xfrm>
            <a:off x="2812257" y="5413773"/>
            <a:ext cx="932260" cy="625078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7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1675210" y="3638551"/>
            <a:ext cx="732234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dirty="0">
                <a:solidFill>
                  <a:prstClr val="black"/>
                </a:solidFill>
                <a:latin typeface="Calibri"/>
                <a:cs typeface="+mn-cs"/>
              </a:rPr>
              <a:t>Vésicule biliaire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2696766" y="2450308"/>
            <a:ext cx="732234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dirty="0">
                <a:solidFill>
                  <a:prstClr val="black"/>
                </a:solidFill>
                <a:latin typeface="Calibri"/>
                <a:cs typeface="+mn-cs"/>
              </a:rPr>
              <a:t>Canal cystique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4899424" y="1914526"/>
            <a:ext cx="1344215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dirty="0">
                <a:solidFill>
                  <a:prstClr val="black"/>
                </a:solidFill>
                <a:latin typeface="Calibri"/>
                <a:cs typeface="+mn-cs"/>
              </a:rPr>
              <a:t>Voie biliaire gauche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1816895" y="1946673"/>
            <a:ext cx="1645444" cy="3000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dirty="0">
                <a:solidFill>
                  <a:prstClr val="black"/>
                </a:solidFill>
                <a:latin typeface="Calibri"/>
                <a:cs typeface="+mn-cs"/>
              </a:rPr>
              <a:t>Voie biliaire droite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3830242" y="2641997"/>
            <a:ext cx="1344215" cy="3000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dirty="0">
                <a:solidFill>
                  <a:prstClr val="black"/>
                </a:solidFill>
                <a:latin typeface="Calibri"/>
                <a:cs typeface="+mn-cs"/>
              </a:rPr>
              <a:t>VBP</a:t>
            </a:r>
          </a:p>
        </p:txBody>
      </p:sp>
      <p:sp>
        <p:nvSpPr>
          <p:cNvPr id="34" name="ZoneTexte 33"/>
          <p:cNvSpPr txBox="1"/>
          <p:nvPr/>
        </p:nvSpPr>
        <p:spPr>
          <a:xfrm rot="15990667">
            <a:off x="3498652" y="3712347"/>
            <a:ext cx="1343025" cy="3000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dirty="0">
                <a:solidFill>
                  <a:prstClr val="black"/>
                </a:solidFill>
                <a:latin typeface="Calibri"/>
                <a:cs typeface="+mn-cs"/>
              </a:rPr>
              <a:t>Cholédoque</a:t>
            </a:r>
          </a:p>
        </p:txBody>
      </p:sp>
      <p:sp>
        <p:nvSpPr>
          <p:cNvPr id="35" name="ZoneTexte 34"/>
          <p:cNvSpPr txBox="1"/>
          <p:nvPr/>
        </p:nvSpPr>
        <p:spPr>
          <a:xfrm rot="20229124">
            <a:off x="5203031" y="3687939"/>
            <a:ext cx="1343025" cy="3000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dirty="0">
                <a:solidFill>
                  <a:prstClr val="black"/>
                </a:solidFill>
                <a:latin typeface="Calibri"/>
                <a:cs typeface="+mn-cs"/>
              </a:rPr>
              <a:t>Wirsung</a:t>
            </a:r>
          </a:p>
        </p:txBody>
      </p:sp>
      <p:sp>
        <p:nvSpPr>
          <p:cNvPr id="36" name="ZoneTexte 35"/>
          <p:cNvSpPr txBox="1"/>
          <p:nvPr/>
        </p:nvSpPr>
        <p:spPr>
          <a:xfrm rot="20229124">
            <a:off x="4644629" y="2637808"/>
            <a:ext cx="1343025" cy="3000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dirty="0">
                <a:solidFill>
                  <a:prstClr val="black"/>
                </a:solidFill>
                <a:latin typeface="Calibri"/>
                <a:cs typeface="+mn-cs"/>
              </a:rPr>
              <a:t>Duodénum</a:t>
            </a:r>
          </a:p>
        </p:txBody>
      </p:sp>
      <p:sp>
        <p:nvSpPr>
          <p:cNvPr id="37" name="ZoneTexte 36"/>
          <p:cNvSpPr txBox="1"/>
          <p:nvPr/>
        </p:nvSpPr>
        <p:spPr>
          <a:xfrm rot="20229124">
            <a:off x="4898231" y="4952383"/>
            <a:ext cx="1363266" cy="3000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dirty="0">
                <a:solidFill>
                  <a:prstClr val="black"/>
                </a:solidFill>
                <a:latin typeface="Calibri"/>
                <a:cs typeface="+mn-cs"/>
              </a:rPr>
              <a:t>Pancréas</a:t>
            </a:r>
          </a:p>
        </p:txBody>
      </p:sp>
      <p:sp>
        <p:nvSpPr>
          <p:cNvPr id="38" name="Forme libre 37"/>
          <p:cNvSpPr/>
          <p:nvPr/>
        </p:nvSpPr>
        <p:spPr>
          <a:xfrm>
            <a:off x="3724276" y="4338637"/>
            <a:ext cx="1218010" cy="205979"/>
          </a:xfrm>
          <a:custGeom>
            <a:avLst/>
            <a:gdLst>
              <a:gd name="connsiteX0" fmla="*/ 1624993 w 1624993"/>
              <a:gd name="connsiteY0" fmla="*/ 0 h 274676"/>
              <a:gd name="connsiteX1" fmla="*/ 1474783 w 1624993"/>
              <a:gd name="connsiteY1" fmla="*/ 13654 h 274676"/>
              <a:gd name="connsiteX2" fmla="*/ 1365540 w 1624993"/>
              <a:gd name="connsiteY2" fmla="*/ 40964 h 274676"/>
              <a:gd name="connsiteX3" fmla="*/ 1324574 w 1624993"/>
              <a:gd name="connsiteY3" fmla="*/ 68273 h 274676"/>
              <a:gd name="connsiteX4" fmla="*/ 1147054 w 1624993"/>
              <a:gd name="connsiteY4" fmla="*/ 95582 h 274676"/>
              <a:gd name="connsiteX5" fmla="*/ 955878 w 1624993"/>
              <a:gd name="connsiteY5" fmla="*/ 136545 h 274676"/>
              <a:gd name="connsiteX6" fmla="*/ 751047 w 1624993"/>
              <a:gd name="connsiteY6" fmla="*/ 163855 h 274676"/>
              <a:gd name="connsiteX7" fmla="*/ 696425 w 1624993"/>
              <a:gd name="connsiteY7" fmla="*/ 177509 h 274676"/>
              <a:gd name="connsiteX8" fmla="*/ 628148 w 1624993"/>
              <a:gd name="connsiteY8" fmla="*/ 191164 h 274676"/>
              <a:gd name="connsiteX9" fmla="*/ 546216 w 1624993"/>
              <a:gd name="connsiteY9" fmla="*/ 218473 h 274676"/>
              <a:gd name="connsiteX10" fmla="*/ 505250 w 1624993"/>
              <a:gd name="connsiteY10" fmla="*/ 232127 h 274676"/>
              <a:gd name="connsiteX11" fmla="*/ 245797 w 1624993"/>
              <a:gd name="connsiteY11" fmla="*/ 245782 h 274676"/>
              <a:gd name="connsiteX12" fmla="*/ 191176 w 1624993"/>
              <a:gd name="connsiteY12" fmla="*/ 259436 h 274676"/>
              <a:gd name="connsiteX13" fmla="*/ 150209 w 1624993"/>
              <a:gd name="connsiteY13" fmla="*/ 273091 h 274676"/>
              <a:gd name="connsiteX14" fmla="*/ 0 w 1624993"/>
              <a:gd name="connsiteY14" fmla="*/ 273091 h 27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24993" h="274676">
                <a:moveTo>
                  <a:pt x="1624993" y="0"/>
                </a:moveTo>
                <a:cubicBezTo>
                  <a:pt x="1574923" y="4551"/>
                  <a:pt x="1524444" y="5813"/>
                  <a:pt x="1474783" y="13654"/>
                </a:cubicBezTo>
                <a:cubicBezTo>
                  <a:pt x="1437707" y="19508"/>
                  <a:pt x="1365540" y="40964"/>
                  <a:pt x="1365540" y="40964"/>
                </a:cubicBezTo>
                <a:cubicBezTo>
                  <a:pt x="1351885" y="50067"/>
                  <a:pt x="1339659" y="61809"/>
                  <a:pt x="1324574" y="68273"/>
                </a:cubicBezTo>
                <a:cubicBezTo>
                  <a:pt x="1282340" y="86372"/>
                  <a:pt x="1173574" y="92046"/>
                  <a:pt x="1147054" y="95582"/>
                </a:cubicBezTo>
                <a:cubicBezTo>
                  <a:pt x="1032779" y="110818"/>
                  <a:pt x="1085635" y="108741"/>
                  <a:pt x="955878" y="136545"/>
                </a:cubicBezTo>
                <a:cubicBezTo>
                  <a:pt x="889864" y="150690"/>
                  <a:pt x="817239" y="156501"/>
                  <a:pt x="751047" y="163855"/>
                </a:cubicBezTo>
                <a:cubicBezTo>
                  <a:pt x="732840" y="168406"/>
                  <a:pt x="714746" y="173438"/>
                  <a:pt x="696425" y="177509"/>
                </a:cubicBezTo>
                <a:cubicBezTo>
                  <a:pt x="673768" y="182544"/>
                  <a:pt x="650540" y="185057"/>
                  <a:pt x="628148" y="191164"/>
                </a:cubicBezTo>
                <a:cubicBezTo>
                  <a:pt x="600374" y="198738"/>
                  <a:pt x="573527" y="209370"/>
                  <a:pt x="546216" y="218473"/>
                </a:cubicBezTo>
                <a:cubicBezTo>
                  <a:pt x="532561" y="223024"/>
                  <a:pt x="519624" y="231370"/>
                  <a:pt x="505250" y="232127"/>
                </a:cubicBezTo>
                <a:lnTo>
                  <a:pt x="245797" y="245782"/>
                </a:lnTo>
                <a:cubicBezTo>
                  <a:pt x="227590" y="250333"/>
                  <a:pt x="209221" y="254281"/>
                  <a:pt x="191176" y="259436"/>
                </a:cubicBezTo>
                <a:cubicBezTo>
                  <a:pt x="177335" y="263390"/>
                  <a:pt x="164567" y="272065"/>
                  <a:pt x="150209" y="273091"/>
                </a:cubicBezTo>
                <a:cubicBezTo>
                  <a:pt x="100267" y="276658"/>
                  <a:pt x="50070" y="273091"/>
                  <a:pt x="0" y="273091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Forme libre 38"/>
          <p:cNvSpPr/>
          <p:nvPr/>
        </p:nvSpPr>
        <p:spPr>
          <a:xfrm>
            <a:off x="3709989" y="4399361"/>
            <a:ext cx="1218010" cy="205978"/>
          </a:xfrm>
          <a:custGeom>
            <a:avLst/>
            <a:gdLst>
              <a:gd name="connsiteX0" fmla="*/ 1624993 w 1624993"/>
              <a:gd name="connsiteY0" fmla="*/ 0 h 274676"/>
              <a:gd name="connsiteX1" fmla="*/ 1474783 w 1624993"/>
              <a:gd name="connsiteY1" fmla="*/ 13654 h 274676"/>
              <a:gd name="connsiteX2" fmla="*/ 1365540 w 1624993"/>
              <a:gd name="connsiteY2" fmla="*/ 40964 h 274676"/>
              <a:gd name="connsiteX3" fmla="*/ 1324574 w 1624993"/>
              <a:gd name="connsiteY3" fmla="*/ 68273 h 274676"/>
              <a:gd name="connsiteX4" fmla="*/ 1147054 w 1624993"/>
              <a:gd name="connsiteY4" fmla="*/ 95582 h 274676"/>
              <a:gd name="connsiteX5" fmla="*/ 955878 w 1624993"/>
              <a:gd name="connsiteY5" fmla="*/ 136545 h 274676"/>
              <a:gd name="connsiteX6" fmla="*/ 751047 w 1624993"/>
              <a:gd name="connsiteY6" fmla="*/ 163855 h 274676"/>
              <a:gd name="connsiteX7" fmla="*/ 696425 w 1624993"/>
              <a:gd name="connsiteY7" fmla="*/ 177509 h 274676"/>
              <a:gd name="connsiteX8" fmla="*/ 628148 w 1624993"/>
              <a:gd name="connsiteY8" fmla="*/ 191164 h 274676"/>
              <a:gd name="connsiteX9" fmla="*/ 546216 w 1624993"/>
              <a:gd name="connsiteY9" fmla="*/ 218473 h 274676"/>
              <a:gd name="connsiteX10" fmla="*/ 505250 w 1624993"/>
              <a:gd name="connsiteY10" fmla="*/ 232127 h 274676"/>
              <a:gd name="connsiteX11" fmla="*/ 245797 w 1624993"/>
              <a:gd name="connsiteY11" fmla="*/ 245782 h 274676"/>
              <a:gd name="connsiteX12" fmla="*/ 191176 w 1624993"/>
              <a:gd name="connsiteY12" fmla="*/ 259436 h 274676"/>
              <a:gd name="connsiteX13" fmla="*/ 150209 w 1624993"/>
              <a:gd name="connsiteY13" fmla="*/ 273091 h 274676"/>
              <a:gd name="connsiteX14" fmla="*/ 0 w 1624993"/>
              <a:gd name="connsiteY14" fmla="*/ 273091 h 27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24993" h="274676">
                <a:moveTo>
                  <a:pt x="1624993" y="0"/>
                </a:moveTo>
                <a:cubicBezTo>
                  <a:pt x="1574923" y="4551"/>
                  <a:pt x="1524444" y="5813"/>
                  <a:pt x="1474783" y="13654"/>
                </a:cubicBezTo>
                <a:cubicBezTo>
                  <a:pt x="1437707" y="19508"/>
                  <a:pt x="1365540" y="40964"/>
                  <a:pt x="1365540" y="40964"/>
                </a:cubicBezTo>
                <a:cubicBezTo>
                  <a:pt x="1351885" y="50067"/>
                  <a:pt x="1339659" y="61809"/>
                  <a:pt x="1324574" y="68273"/>
                </a:cubicBezTo>
                <a:cubicBezTo>
                  <a:pt x="1282340" y="86372"/>
                  <a:pt x="1173574" y="92046"/>
                  <a:pt x="1147054" y="95582"/>
                </a:cubicBezTo>
                <a:cubicBezTo>
                  <a:pt x="1032779" y="110818"/>
                  <a:pt x="1085635" y="108741"/>
                  <a:pt x="955878" y="136545"/>
                </a:cubicBezTo>
                <a:cubicBezTo>
                  <a:pt x="889864" y="150690"/>
                  <a:pt x="817239" y="156501"/>
                  <a:pt x="751047" y="163855"/>
                </a:cubicBezTo>
                <a:cubicBezTo>
                  <a:pt x="732840" y="168406"/>
                  <a:pt x="714746" y="173438"/>
                  <a:pt x="696425" y="177509"/>
                </a:cubicBezTo>
                <a:cubicBezTo>
                  <a:pt x="673768" y="182544"/>
                  <a:pt x="650540" y="185057"/>
                  <a:pt x="628148" y="191164"/>
                </a:cubicBezTo>
                <a:cubicBezTo>
                  <a:pt x="600374" y="198738"/>
                  <a:pt x="573527" y="209370"/>
                  <a:pt x="546216" y="218473"/>
                </a:cubicBezTo>
                <a:cubicBezTo>
                  <a:pt x="532561" y="223024"/>
                  <a:pt x="519624" y="231370"/>
                  <a:pt x="505250" y="232127"/>
                </a:cubicBezTo>
                <a:lnTo>
                  <a:pt x="245797" y="245782"/>
                </a:lnTo>
                <a:cubicBezTo>
                  <a:pt x="227590" y="250333"/>
                  <a:pt x="209221" y="254281"/>
                  <a:pt x="191176" y="259436"/>
                </a:cubicBezTo>
                <a:cubicBezTo>
                  <a:pt x="177335" y="263390"/>
                  <a:pt x="164567" y="272065"/>
                  <a:pt x="150209" y="273091"/>
                </a:cubicBezTo>
                <a:cubicBezTo>
                  <a:pt x="100267" y="276658"/>
                  <a:pt x="50070" y="273091"/>
                  <a:pt x="0" y="273091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Forme libre 39"/>
          <p:cNvSpPr/>
          <p:nvPr/>
        </p:nvSpPr>
        <p:spPr>
          <a:xfrm>
            <a:off x="4318397" y="1819276"/>
            <a:ext cx="1976438" cy="921544"/>
          </a:xfrm>
          <a:custGeom>
            <a:avLst/>
            <a:gdLst>
              <a:gd name="connsiteX0" fmla="*/ 0 w 2635523"/>
              <a:gd name="connsiteY0" fmla="*/ 1228910 h 1228910"/>
              <a:gd name="connsiteX1" fmla="*/ 191176 w 2635523"/>
              <a:gd name="connsiteY1" fmla="*/ 1215255 h 1228910"/>
              <a:gd name="connsiteX2" fmla="*/ 245797 w 2635523"/>
              <a:gd name="connsiteY2" fmla="*/ 1201600 h 1228910"/>
              <a:gd name="connsiteX3" fmla="*/ 314074 w 2635523"/>
              <a:gd name="connsiteY3" fmla="*/ 1187946 h 1228910"/>
              <a:gd name="connsiteX4" fmla="*/ 641804 w 2635523"/>
              <a:gd name="connsiteY4" fmla="*/ 1160637 h 1228910"/>
              <a:gd name="connsiteX5" fmla="*/ 764703 w 2635523"/>
              <a:gd name="connsiteY5" fmla="*/ 1133328 h 1228910"/>
              <a:gd name="connsiteX6" fmla="*/ 819324 w 2635523"/>
              <a:gd name="connsiteY6" fmla="*/ 1119673 h 1228910"/>
              <a:gd name="connsiteX7" fmla="*/ 887601 w 2635523"/>
              <a:gd name="connsiteY7" fmla="*/ 1106019 h 1228910"/>
              <a:gd name="connsiteX8" fmla="*/ 942223 w 2635523"/>
              <a:gd name="connsiteY8" fmla="*/ 1092364 h 1228910"/>
              <a:gd name="connsiteX9" fmla="*/ 1119743 w 2635523"/>
              <a:gd name="connsiteY9" fmla="*/ 1051400 h 1228910"/>
              <a:gd name="connsiteX10" fmla="*/ 1228986 w 2635523"/>
              <a:gd name="connsiteY10" fmla="*/ 1010437 h 1228910"/>
              <a:gd name="connsiteX11" fmla="*/ 1406507 w 2635523"/>
              <a:gd name="connsiteY11" fmla="*/ 914855 h 1228910"/>
              <a:gd name="connsiteX12" fmla="*/ 1624993 w 2635523"/>
              <a:gd name="connsiteY12" fmla="*/ 860237 h 1228910"/>
              <a:gd name="connsiteX13" fmla="*/ 1679615 w 2635523"/>
              <a:gd name="connsiteY13" fmla="*/ 846582 h 1228910"/>
              <a:gd name="connsiteX14" fmla="*/ 1747892 w 2635523"/>
              <a:gd name="connsiteY14" fmla="*/ 819273 h 1228910"/>
              <a:gd name="connsiteX15" fmla="*/ 1898101 w 2635523"/>
              <a:gd name="connsiteY15" fmla="*/ 778309 h 1228910"/>
              <a:gd name="connsiteX16" fmla="*/ 1993689 w 2635523"/>
              <a:gd name="connsiteY16" fmla="*/ 737346 h 1228910"/>
              <a:gd name="connsiteX17" fmla="*/ 2089277 w 2635523"/>
              <a:gd name="connsiteY17" fmla="*/ 655418 h 1228910"/>
              <a:gd name="connsiteX18" fmla="*/ 2171209 w 2635523"/>
              <a:gd name="connsiteY18" fmla="*/ 600800 h 1228910"/>
              <a:gd name="connsiteX19" fmla="*/ 2253142 w 2635523"/>
              <a:gd name="connsiteY19" fmla="*/ 518873 h 1228910"/>
              <a:gd name="connsiteX20" fmla="*/ 2280453 w 2635523"/>
              <a:gd name="connsiteY20" fmla="*/ 477909 h 1228910"/>
              <a:gd name="connsiteX21" fmla="*/ 2335074 w 2635523"/>
              <a:gd name="connsiteY21" fmla="*/ 436945 h 1228910"/>
              <a:gd name="connsiteX22" fmla="*/ 2376040 w 2635523"/>
              <a:gd name="connsiteY22" fmla="*/ 355018 h 1228910"/>
              <a:gd name="connsiteX23" fmla="*/ 2417007 w 2635523"/>
              <a:gd name="connsiteY23" fmla="*/ 341364 h 1228910"/>
              <a:gd name="connsiteX24" fmla="*/ 2498939 w 2635523"/>
              <a:gd name="connsiteY24" fmla="*/ 273091 h 1228910"/>
              <a:gd name="connsiteX25" fmla="*/ 2553561 w 2635523"/>
              <a:gd name="connsiteY25" fmla="*/ 191163 h 1228910"/>
              <a:gd name="connsiteX26" fmla="*/ 2580871 w 2635523"/>
              <a:gd name="connsiteY26" fmla="*/ 150200 h 1228910"/>
              <a:gd name="connsiteX27" fmla="*/ 2608182 w 2635523"/>
              <a:gd name="connsiteY27" fmla="*/ 68272 h 1228910"/>
              <a:gd name="connsiteX28" fmla="*/ 2635493 w 2635523"/>
              <a:gd name="connsiteY28" fmla="*/ 0 h 1228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635523" h="1228910">
                <a:moveTo>
                  <a:pt x="0" y="1228910"/>
                </a:moveTo>
                <a:cubicBezTo>
                  <a:pt x="63725" y="1224358"/>
                  <a:pt x="127679" y="1222310"/>
                  <a:pt x="191176" y="1215255"/>
                </a:cubicBezTo>
                <a:cubicBezTo>
                  <a:pt x="209829" y="1213183"/>
                  <a:pt x="227477" y="1205671"/>
                  <a:pt x="245797" y="1201600"/>
                </a:cubicBezTo>
                <a:cubicBezTo>
                  <a:pt x="268454" y="1196565"/>
                  <a:pt x="290988" y="1190334"/>
                  <a:pt x="314074" y="1187946"/>
                </a:cubicBezTo>
                <a:cubicBezTo>
                  <a:pt x="423114" y="1176667"/>
                  <a:pt x="641804" y="1160637"/>
                  <a:pt x="641804" y="1160637"/>
                </a:cubicBezTo>
                <a:lnTo>
                  <a:pt x="764703" y="1133328"/>
                </a:lnTo>
                <a:cubicBezTo>
                  <a:pt x="782990" y="1129108"/>
                  <a:pt x="801004" y="1123744"/>
                  <a:pt x="819324" y="1119673"/>
                </a:cubicBezTo>
                <a:cubicBezTo>
                  <a:pt x="841981" y="1114638"/>
                  <a:pt x="864944" y="1111054"/>
                  <a:pt x="887601" y="1106019"/>
                </a:cubicBezTo>
                <a:cubicBezTo>
                  <a:pt x="905922" y="1101948"/>
                  <a:pt x="923820" y="1096045"/>
                  <a:pt x="942223" y="1092364"/>
                </a:cubicBezTo>
                <a:cubicBezTo>
                  <a:pt x="1049030" y="1071003"/>
                  <a:pt x="1006883" y="1089017"/>
                  <a:pt x="1119743" y="1051400"/>
                </a:cubicBezTo>
                <a:cubicBezTo>
                  <a:pt x="1156638" y="1039103"/>
                  <a:pt x="1193675" y="1026733"/>
                  <a:pt x="1228986" y="1010437"/>
                </a:cubicBezTo>
                <a:cubicBezTo>
                  <a:pt x="1423479" y="920677"/>
                  <a:pt x="1133467" y="1024063"/>
                  <a:pt x="1406507" y="914855"/>
                </a:cubicBezTo>
                <a:cubicBezTo>
                  <a:pt x="1456834" y="894725"/>
                  <a:pt x="1578164" y="871043"/>
                  <a:pt x="1624993" y="860237"/>
                </a:cubicBezTo>
                <a:cubicBezTo>
                  <a:pt x="1643280" y="856017"/>
                  <a:pt x="1661810" y="852517"/>
                  <a:pt x="1679615" y="846582"/>
                </a:cubicBezTo>
                <a:cubicBezTo>
                  <a:pt x="1702869" y="838831"/>
                  <a:pt x="1724414" y="826316"/>
                  <a:pt x="1747892" y="819273"/>
                </a:cubicBezTo>
                <a:cubicBezTo>
                  <a:pt x="1885030" y="778134"/>
                  <a:pt x="1743752" y="840045"/>
                  <a:pt x="1898101" y="778309"/>
                </a:cubicBezTo>
                <a:cubicBezTo>
                  <a:pt x="2066822" y="710825"/>
                  <a:pt x="1861835" y="781293"/>
                  <a:pt x="1993689" y="737346"/>
                </a:cubicBezTo>
                <a:cubicBezTo>
                  <a:pt x="2040839" y="690198"/>
                  <a:pt x="2030884" y="696291"/>
                  <a:pt x="2089277" y="655418"/>
                </a:cubicBezTo>
                <a:cubicBezTo>
                  <a:pt x="2116167" y="636596"/>
                  <a:pt x="2171209" y="600800"/>
                  <a:pt x="2171209" y="600800"/>
                </a:cubicBezTo>
                <a:cubicBezTo>
                  <a:pt x="2235572" y="504261"/>
                  <a:pt x="2151515" y="620493"/>
                  <a:pt x="2253142" y="518873"/>
                </a:cubicBezTo>
                <a:cubicBezTo>
                  <a:pt x="2264747" y="507269"/>
                  <a:pt x="2268848" y="489513"/>
                  <a:pt x="2280453" y="477909"/>
                </a:cubicBezTo>
                <a:cubicBezTo>
                  <a:pt x="2296546" y="461817"/>
                  <a:pt x="2316867" y="450600"/>
                  <a:pt x="2335074" y="436945"/>
                </a:cubicBezTo>
                <a:cubicBezTo>
                  <a:pt x="2344069" y="409962"/>
                  <a:pt x="2351978" y="374267"/>
                  <a:pt x="2376040" y="355018"/>
                </a:cubicBezTo>
                <a:cubicBezTo>
                  <a:pt x="2387280" y="346026"/>
                  <a:pt x="2403351" y="345915"/>
                  <a:pt x="2417007" y="341364"/>
                </a:cubicBezTo>
                <a:cubicBezTo>
                  <a:pt x="2511472" y="199669"/>
                  <a:pt x="2360345" y="411676"/>
                  <a:pt x="2498939" y="273091"/>
                </a:cubicBezTo>
                <a:cubicBezTo>
                  <a:pt x="2522149" y="249883"/>
                  <a:pt x="2535354" y="218472"/>
                  <a:pt x="2553561" y="191163"/>
                </a:cubicBezTo>
                <a:cubicBezTo>
                  <a:pt x="2562664" y="177509"/>
                  <a:pt x="2575681" y="165768"/>
                  <a:pt x="2580871" y="150200"/>
                </a:cubicBezTo>
                <a:cubicBezTo>
                  <a:pt x="2589975" y="122891"/>
                  <a:pt x="2595307" y="94019"/>
                  <a:pt x="2608182" y="68272"/>
                </a:cubicBezTo>
                <a:cubicBezTo>
                  <a:pt x="2637529" y="9583"/>
                  <a:pt x="2635493" y="34009"/>
                  <a:pt x="2635493" y="0"/>
                </a:cubicBezTo>
              </a:path>
            </a:pathLst>
          </a:cu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ZoneTexte 40"/>
          <p:cNvSpPr txBox="1"/>
          <p:nvPr/>
        </p:nvSpPr>
        <p:spPr>
          <a:xfrm rot="21143995">
            <a:off x="4287442" y="4102277"/>
            <a:ext cx="825103" cy="3000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dirty="0" err="1">
                <a:solidFill>
                  <a:prstClr val="black"/>
                </a:solidFill>
                <a:latin typeface="Calibri"/>
                <a:cs typeface="+mn-cs"/>
              </a:rPr>
              <a:t>Santorini</a:t>
            </a:r>
            <a:endParaRPr lang="fr-FR" sz="135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Forme libre 3"/>
          <p:cNvSpPr/>
          <p:nvPr/>
        </p:nvSpPr>
        <p:spPr>
          <a:xfrm>
            <a:off x="1777605" y="4175522"/>
            <a:ext cx="1045369" cy="665559"/>
          </a:xfrm>
          <a:custGeom>
            <a:avLst/>
            <a:gdLst>
              <a:gd name="connsiteX0" fmla="*/ 0 w 1392851"/>
              <a:gd name="connsiteY0" fmla="*/ 40963 h 887546"/>
              <a:gd name="connsiteX1" fmla="*/ 0 w 1392851"/>
              <a:gd name="connsiteY1" fmla="*/ 40963 h 887546"/>
              <a:gd name="connsiteX2" fmla="*/ 122899 w 1392851"/>
              <a:gd name="connsiteY2" fmla="*/ 13654 h 887546"/>
              <a:gd name="connsiteX3" fmla="*/ 368696 w 1392851"/>
              <a:gd name="connsiteY3" fmla="*/ 40963 h 887546"/>
              <a:gd name="connsiteX4" fmla="*/ 573527 w 1392851"/>
              <a:gd name="connsiteY4" fmla="*/ 27309 h 887546"/>
              <a:gd name="connsiteX5" fmla="*/ 655459 w 1392851"/>
              <a:gd name="connsiteY5" fmla="*/ 0 h 887546"/>
              <a:gd name="connsiteX6" fmla="*/ 928568 w 1392851"/>
              <a:gd name="connsiteY6" fmla="*/ 13654 h 887546"/>
              <a:gd name="connsiteX7" fmla="*/ 1297263 w 1392851"/>
              <a:gd name="connsiteY7" fmla="*/ 54618 h 887546"/>
              <a:gd name="connsiteX8" fmla="*/ 1351885 w 1392851"/>
              <a:gd name="connsiteY8" fmla="*/ 136545 h 887546"/>
              <a:gd name="connsiteX9" fmla="*/ 1392851 w 1392851"/>
              <a:gd name="connsiteY9" fmla="*/ 382327 h 887546"/>
              <a:gd name="connsiteX10" fmla="*/ 1379196 w 1392851"/>
              <a:gd name="connsiteY10" fmla="*/ 436945 h 887546"/>
              <a:gd name="connsiteX11" fmla="*/ 1269953 w 1392851"/>
              <a:gd name="connsiteY11" fmla="*/ 532527 h 887546"/>
              <a:gd name="connsiteX12" fmla="*/ 1188020 w 1392851"/>
              <a:gd name="connsiteY12" fmla="*/ 573491 h 887546"/>
              <a:gd name="connsiteX13" fmla="*/ 1174365 w 1392851"/>
              <a:gd name="connsiteY13" fmla="*/ 614455 h 887546"/>
              <a:gd name="connsiteX14" fmla="*/ 1147054 w 1392851"/>
              <a:gd name="connsiteY14" fmla="*/ 655418 h 887546"/>
              <a:gd name="connsiteX15" fmla="*/ 1133399 w 1392851"/>
              <a:gd name="connsiteY15" fmla="*/ 791964 h 887546"/>
              <a:gd name="connsiteX16" fmla="*/ 1078777 w 1392851"/>
              <a:gd name="connsiteY16" fmla="*/ 832927 h 887546"/>
              <a:gd name="connsiteX17" fmla="*/ 1051466 w 1392851"/>
              <a:gd name="connsiteY17" fmla="*/ 860237 h 887546"/>
              <a:gd name="connsiteX18" fmla="*/ 955878 w 1392851"/>
              <a:gd name="connsiteY18" fmla="*/ 887546 h 887546"/>
              <a:gd name="connsiteX19" fmla="*/ 832980 w 1392851"/>
              <a:gd name="connsiteY19" fmla="*/ 873891 h 887546"/>
              <a:gd name="connsiteX20" fmla="*/ 751047 w 1392851"/>
              <a:gd name="connsiteY20" fmla="*/ 791964 h 887546"/>
              <a:gd name="connsiteX21" fmla="*/ 669115 w 1392851"/>
              <a:gd name="connsiteY21" fmla="*/ 737346 h 887546"/>
              <a:gd name="connsiteX22" fmla="*/ 641804 w 1392851"/>
              <a:gd name="connsiteY22" fmla="*/ 710036 h 887546"/>
              <a:gd name="connsiteX23" fmla="*/ 559872 w 1392851"/>
              <a:gd name="connsiteY23" fmla="*/ 682727 h 887546"/>
              <a:gd name="connsiteX24" fmla="*/ 518905 w 1392851"/>
              <a:gd name="connsiteY24" fmla="*/ 628109 h 887546"/>
              <a:gd name="connsiteX25" fmla="*/ 477939 w 1392851"/>
              <a:gd name="connsiteY25" fmla="*/ 614455 h 887546"/>
              <a:gd name="connsiteX26" fmla="*/ 409662 w 1392851"/>
              <a:gd name="connsiteY26" fmla="*/ 559836 h 887546"/>
              <a:gd name="connsiteX27" fmla="*/ 368696 w 1392851"/>
              <a:gd name="connsiteY27" fmla="*/ 518873 h 887546"/>
              <a:gd name="connsiteX28" fmla="*/ 327730 w 1392851"/>
              <a:gd name="connsiteY28" fmla="*/ 491564 h 887546"/>
              <a:gd name="connsiteX29" fmla="*/ 300419 w 1392851"/>
              <a:gd name="connsiteY29" fmla="*/ 450600 h 887546"/>
              <a:gd name="connsiteX30" fmla="*/ 259453 w 1392851"/>
              <a:gd name="connsiteY30" fmla="*/ 395982 h 887546"/>
              <a:gd name="connsiteX31" fmla="*/ 232142 w 1392851"/>
              <a:gd name="connsiteY31" fmla="*/ 355018 h 887546"/>
              <a:gd name="connsiteX32" fmla="*/ 191176 w 1392851"/>
              <a:gd name="connsiteY32" fmla="*/ 314054 h 887546"/>
              <a:gd name="connsiteX33" fmla="*/ 136554 w 1392851"/>
              <a:gd name="connsiteY33" fmla="*/ 245782 h 887546"/>
              <a:gd name="connsiteX34" fmla="*/ 95588 w 1392851"/>
              <a:gd name="connsiteY34" fmla="*/ 204818 h 887546"/>
              <a:gd name="connsiteX35" fmla="*/ 27311 w 1392851"/>
              <a:gd name="connsiteY35" fmla="*/ 136545 h 887546"/>
              <a:gd name="connsiteX36" fmla="*/ 13655 w 1392851"/>
              <a:gd name="connsiteY36" fmla="*/ 81927 h 887546"/>
              <a:gd name="connsiteX37" fmla="*/ 0 w 1392851"/>
              <a:gd name="connsiteY37" fmla="*/ 40963 h 887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392851" h="887546">
                <a:moveTo>
                  <a:pt x="0" y="40963"/>
                </a:moveTo>
                <a:lnTo>
                  <a:pt x="0" y="40963"/>
                </a:lnTo>
                <a:cubicBezTo>
                  <a:pt x="40966" y="31860"/>
                  <a:pt x="80933" y="13654"/>
                  <a:pt x="122899" y="13654"/>
                </a:cubicBezTo>
                <a:cubicBezTo>
                  <a:pt x="205335" y="13654"/>
                  <a:pt x="368696" y="40963"/>
                  <a:pt x="368696" y="40963"/>
                </a:cubicBezTo>
                <a:cubicBezTo>
                  <a:pt x="436973" y="36412"/>
                  <a:pt x="505786" y="36986"/>
                  <a:pt x="573527" y="27309"/>
                </a:cubicBezTo>
                <a:cubicBezTo>
                  <a:pt x="602026" y="23238"/>
                  <a:pt x="655459" y="0"/>
                  <a:pt x="655459" y="0"/>
                </a:cubicBezTo>
                <a:lnTo>
                  <a:pt x="928568" y="13654"/>
                </a:lnTo>
                <a:cubicBezTo>
                  <a:pt x="1274792" y="29390"/>
                  <a:pt x="1165006" y="-33548"/>
                  <a:pt x="1297263" y="54618"/>
                </a:cubicBezTo>
                <a:cubicBezTo>
                  <a:pt x="1315470" y="81927"/>
                  <a:pt x="1349702" y="103796"/>
                  <a:pt x="1351885" y="136545"/>
                </a:cubicBezTo>
                <a:cubicBezTo>
                  <a:pt x="1366632" y="357739"/>
                  <a:pt x="1327583" y="284433"/>
                  <a:pt x="1392851" y="382327"/>
                </a:cubicBezTo>
                <a:cubicBezTo>
                  <a:pt x="1388299" y="400533"/>
                  <a:pt x="1389606" y="421331"/>
                  <a:pt x="1379196" y="436945"/>
                </a:cubicBezTo>
                <a:cubicBezTo>
                  <a:pt x="1361398" y="463640"/>
                  <a:pt x="1306042" y="514484"/>
                  <a:pt x="1269953" y="532527"/>
                </a:cubicBezTo>
                <a:cubicBezTo>
                  <a:pt x="1156882" y="589059"/>
                  <a:pt x="1305420" y="495229"/>
                  <a:pt x="1188020" y="573491"/>
                </a:cubicBezTo>
                <a:cubicBezTo>
                  <a:pt x="1183468" y="587146"/>
                  <a:pt x="1180802" y="601581"/>
                  <a:pt x="1174365" y="614455"/>
                </a:cubicBezTo>
                <a:cubicBezTo>
                  <a:pt x="1167025" y="629133"/>
                  <a:pt x="1150744" y="639427"/>
                  <a:pt x="1147054" y="655418"/>
                </a:cubicBezTo>
                <a:cubicBezTo>
                  <a:pt x="1136768" y="699989"/>
                  <a:pt x="1149820" y="749271"/>
                  <a:pt x="1133399" y="791964"/>
                </a:cubicBezTo>
                <a:cubicBezTo>
                  <a:pt x="1125229" y="813205"/>
                  <a:pt x="1096261" y="818358"/>
                  <a:pt x="1078777" y="832927"/>
                </a:cubicBezTo>
                <a:cubicBezTo>
                  <a:pt x="1068886" y="841169"/>
                  <a:pt x="1062506" y="853613"/>
                  <a:pt x="1051466" y="860237"/>
                </a:cubicBezTo>
                <a:cubicBezTo>
                  <a:pt x="1037476" y="868631"/>
                  <a:pt x="966076" y="884997"/>
                  <a:pt x="955878" y="887546"/>
                </a:cubicBezTo>
                <a:cubicBezTo>
                  <a:pt x="914912" y="882994"/>
                  <a:pt x="870332" y="891321"/>
                  <a:pt x="832980" y="873891"/>
                </a:cubicBezTo>
                <a:cubicBezTo>
                  <a:pt x="797981" y="857559"/>
                  <a:pt x="783183" y="813387"/>
                  <a:pt x="751047" y="791964"/>
                </a:cubicBezTo>
                <a:cubicBezTo>
                  <a:pt x="723736" y="773758"/>
                  <a:pt x="692325" y="760555"/>
                  <a:pt x="669115" y="737346"/>
                </a:cubicBezTo>
                <a:cubicBezTo>
                  <a:pt x="660011" y="728243"/>
                  <a:pt x="653319" y="715793"/>
                  <a:pt x="641804" y="710036"/>
                </a:cubicBezTo>
                <a:cubicBezTo>
                  <a:pt x="616055" y="697162"/>
                  <a:pt x="559872" y="682727"/>
                  <a:pt x="559872" y="682727"/>
                </a:cubicBezTo>
                <a:cubicBezTo>
                  <a:pt x="546216" y="664521"/>
                  <a:pt x="536389" y="642678"/>
                  <a:pt x="518905" y="628109"/>
                </a:cubicBezTo>
                <a:cubicBezTo>
                  <a:pt x="507847" y="618895"/>
                  <a:pt x="489179" y="623446"/>
                  <a:pt x="477939" y="614455"/>
                </a:cubicBezTo>
                <a:cubicBezTo>
                  <a:pt x="389698" y="543867"/>
                  <a:pt x="512635" y="594159"/>
                  <a:pt x="409662" y="559836"/>
                </a:cubicBezTo>
                <a:cubicBezTo>
                  <a:pt x="396007" y="546182"/>
                  <a:pt x="383531" y="531235"/>
                  <a:pt x="368696" y="518873"/>
                </a:cubicBezTo>
                <a:cubicBezTo>
                  <a:pt x="356088" y="508367"/>
                  <a:pt x="339335" y="503168"/>
                  <a:pt x="327730" y="491564"/>
                </a:cubicBezTo>
                <a:cubicBezTo>
                  <a:pt x="316125" y="479960"/>
                  <a:pt x="309958" y="463954"/>
                  <a:pt x="300419" y="450600"/>
                </a:cubicBezTo>
                <a:cubicBezTo>
                  <a:pt x="287191" y="432081"/>
                  <a:pt x="272681" y="414501"/>
                  <a:pt x="259453" y="395982"/>
                </a:cubicBezTo>
                <a:cubicBezTo>
                  <a:pt x="249914" y="382628"/>
                  <a:pt x="242649" y="367625"/>
                  <a:pt x="232142" y="355018"/>
                </a:cubicBezTo>
                <a:cubicBezTo>
                  <a:pt x="219779" y="340183"/>
                  <a:pt x="203893" y="328587"/>
                  <a:pt x="191176" y="314054"/>
                </a:cubicBezTo>
                <a:cubicBezTo>
                  <a:pt x="171983" y="292121"/>
                  <a:pt x="155747" y="267715"/>
                  <a:pt x="136554" y="245782"/>
                </a:cubicBezTo>
                <a:cubicBezTo>
                  <a:pt x="123837" y="231249"/>
                  <a:pt x="107951" y="219653"/>
                  <a:pt x="95588" y="204818"/>
                </a:cubicBezTo>
                <a:cubicBezTo>
                  <a:pt x="38691" y="136545"/>
                  <a:pt x="102415" y="186611"/>
                  <a:pt x="27311" y="136545"/>
                </a:cubicBezTo>
                <a:cubicBezTo>
                  <a:pt x="22759" y="118339"/>
                  <a:pt x="18811" y="99971"/>
                  <a:pt x="13655" y="81927"/>
                </a:cubicBezTo>
                <a:cubicBezTo>
                  <a:pt x="9701" y="68088"/>
                  <a:pt x="2276" y="47790"/>
                  <a:pt x="0" y="40963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8</a:t>
            </a:r>
          </a:p>
        </p:txBody>
      </p:sp>
      <p:sp>
        <p:nvSpPr>
          <p:cNvPr id="42" name="ZoneTexte 41"/>
          <p:cNvSpPr txBox="1"/>
          <p:nvPr/>
        </p:nvSpPr>
        <p:spPr>
          <a:xfrm rot="21143995">
            <a:off x="2738437" y="4838693"/>
            <a:ext cx="823913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dirty="0">
                <a:solidFill>
                  <a:prstClr val="black"/>
                </a:solidFill>
                <a:latin typeface="Calibri"/>
                <a:cs typeface="+mn-cs"/>
              </a:rPr>
              <a:t>Ampoule de Water</a:t>
            </a:r>
          </a:p>
        </p:txBody>
      </p:sp>
      <p:sp>
        <p:nvSpPr>
          <p:cNvPr id="43" name="ZoneTexte 42"/>
          <p:cNvSpPr txBox="1"/>
          <p:nvPr/>
        </p:nvSpPr>
        <p:spPr>
          <a:xfrm rot="21143995">
            <a:off x="2974181" y="4246053"/>
            <a:ext cx="823913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dirty="0">
                <a:solidFill>
                  <a:prstClr val="black"/>
                </a:solidFill>
                <a:latin typeface="Calibri"/>
                <a:cs typeface="+mn-cs"/>
              </a:rPr>
              <a:t>Papille mineure</a:t>
            </a:r>
          </a:p>
        </p:txBody>
      </p:sp>
      <p:sp>
        <p:nvSpPr>
          <p:cNvPr id="5" name="Forme libre 4"/>
          <p:cNvSpPr/>
          <p:nvPr/>
        </p:nvSpPr>
        <p:spPr>
          <a:xfrm>
            <a:off x="3637360" y="4471987"/>
            <a:ext cx="127397" cy="215504"/>
          </a:xfrm>
          <a:custGeom>
            <a:avLst/>
            <a:gdLst>
              <a:gd name="connsiteX0" fmla="*/ 170754 w 170754"/>
              <a:gd name="connsiteY0" fmla="*/ 0 h 286745"/>
              <a:gd name="connsiteX1" fmla="*/ 61511 w 170754"/>
              <a:gd name="connsiteY1" fmla="*/ 27309 h 286745"/>
              <a:gd name="connsiteX2" fmla="*/ 20545 w 170754"/>
              <a:gd name="connsiteY2" fmla="*/ 54618 h 286745"/>
              <a:gd name="connsiteX3" fmla="*/ 20545 w 170754"/>
              <a:gd name="connsiteY3" fmla="*/ 204818 h 286745"/>
              <a:gd name="connsiteX4" fmla="*/ 102477 w 170754"/>
              <a:gd name="connsiteY4" fmla="*/ 259436 h 286745"/>
              <a:gd name="connsiteX5" fmla="*/ 129788 w 170754"/>
              <a:gd name="connsiteY5" fmla="*/ 286745 h 28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754" h="286745">
                <a:moveTo>
                  <a:pt x="170754" y="0"/>
                </a:moveTo>
                <a:cubicBezTo>
                  <a:pt x="144780" y="5194"/>
                  <a:pt x="89507" y="13312"/>
                  <a:pt x="61511" y="27309"/>
                </a:cubicBezTo>
                <a:cubicBezTo>
                  <a:pt x="46832" y="34648"/>
                  <a:pt x="34200" y="45515"/>
                  <a:pt x="20545" y="54618"/>
                </a:cubicBezTo>
                <a:cubicBezTo>
                  <a:pt x="3361" y="106170"/>
                  <a:pt x="-15483" y="143060"/>
                  <a:pt x="20545" y="204818"/>
                </a:cubicBezTo>
                <a:cubicBezTo>
                  <a:pt x="37084" y="233169"/>
                  <a:pt x="79267" y="236228"/>
                  <a:pt x="102477" y="259436"/>
                </a:cubicBezTo>
                <a:lnTo>
                  <a:pt x="129788" y="286745"/>
                </a:lnTo>
              </a:path>
            </a:pathLst>
          </a:cu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342900">
              <a:defRPr/>
            </a:pPr>
            <a:endParaRPr lang="fr-FR" sz="135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20879799-1E6B-3048-9712-9CADDA6E3F58}"/>
              </a:ext>
            </a:extLst>
          </p:cNvPr>
          <p:cNvCxnSpPr/>
          <p:nvPr/>
        </p:nvCxnSpPr>
        <p:spPr>
          <a:xfrm>
            <a:off x="299842" y="1209008"/>
            <a:ext cx="8485079" cy="0"/>
          </a:xfrm>
          <a:prstGeom prst="line">
            <a:avLst/>
          </a:prstGeom>
          <a:ln w="444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Ellipse 44">
            <a:extLst>
              <a:ext uri="{FF2B5EF4-FFF2-40B4-BE49-F238E27FC236}">
                <a16:creationId xmlns:a16="http://schemas.microsoft.com/office/drawing/2014/main" id="{42435F63-C4AE-D644-B8CD-05B421EF0FC7}"/>
              </a:ext>
            </a:extLst>
          </p:cNvPr>
          <p:cNvSpPr/>
          <p:nvPr/>
        </p:nvSpPr>
        <p:spPr>
          <a:xfrm>
            <a:off x="571724" y="898171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EC2DCF74-E80F-6D41-BAFF-27273ACAF959}"/>
              </a:ext>
            </a:extLst>
          </p:cNvPr>
          <p:cNvSpPr/>
          <p:nvPr/>
        </p:nvSpPr>
        <p:spPr>
          <a:xfrm>
            <a:off x="4011464" y="895642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DFC8E748-E700-D54E-BFCC-0B463E86E4F8}"/>
              </a:ext>
            </a:extLst>
          </p:cNvPr>
          <p:cNvSpPr/>
          <p:nvPr/>
        </p:nvSpPr>
        <p:spPr>
          <a:xfrm>
            <a:off x="2289905" y="907760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A3045E93-3245-4C4E-BF1A-947AC223080A}"/>
              </a:ext>
            </a:extLst>
          </p:cNvPr>
          <p:cNvSpPr/>
          <p:nvPr/>
        </p:nvSpPr>
        <p:spPr>
          <a:xfrm>
            <a:off x="5706356" y="873199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1EB1DDF9-EC20-2442-BFFB-6920FECEB091}"/>
              </a:ext>
            </a:extLst>
          </p:cNvPr>
          <p:cNvSpPr/>
          <p:nvPr/>
        </p:nvSpPr>
        <p:spPr>
          <a:xfrm>
            <a:off x="7414408" y="876415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03F6A045-C8C9-DA40-93B9-7A708717D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724" y="898171"/>
            <a:ext cx="668968" cy="668968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D00AC9E9-9008-7D4F-BAAF-E6AB46168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048" y="981459"/>
            <a:ext cx="668968" cy="668968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5D120AF8-DBBF-BB46-BA2F-DED98A695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88000" l="13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2522" y="857250"/>
            <a:ext cx="791531" cy="791531"/>
          </a:xfrm>
          <a:prstGeom prst="rect">
            <a:avLst/>
          </a:prstGeom>
        </p:spPr>
      </p:pic>
      <p:sp>
        <p:nvSpPr>
          <p:cNvPr id="53" name="Ellipse 52">
            <a:extLst>
              <a:ext uri="{FF2B5EF4-FFF2-40B4-BE49-F238E27FC236}">
                <a16:creationId xmlns:a16="http://schemas.microsoft.com/office/drawing/2014/main" id="{5221881D-5E5D-FA42-8424-00A5ECDB1869}"/>
              </a:ext>
            </a:extLst>
          </p:cNvPr>
          <p:cNvSpPr/>
          <p:nvPr/>
        </p:nvSpPr>
        <p:spPr>
          <a:xfrm>
            <a:off x="4255020" y="1365609"/>
            <a:ext cx="94130" cy="9413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4" name="Image 53">
            <a:extLst>
              <a:ext uri="{FF2B5EF4-FFF2-40B4-BE49-F238E27FC236}">
                <a16:creationId xmlns:a16="http://schemas.microsoft.com/office/drawing/2014/main" id="{4E342EE2-7A8F-1D4A-B264-92B850DD3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9384" y="895642"/>
            <a:ext cx="1134689" cy="853215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2E1230FA-EAB4-7342-809C-6040AA68B6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4" b="89804" l="964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0621" y="857250"/>
            <a:ext cx="605116" cy="784181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55460925-D1B8-8740-AA6A-B764CCFA05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8029" y="983031"/>
            <a:ext cx="466404" cy="466404"/>
          </a:xfrm>
          <a:prstGeom prst="rect">
            <a:avLst/>
          </a:prstGeom>
        </p:spPr>
      </p:pic>
      <p:sp>
        <p:nvSpPr>
          <p:cNvPr id="57" name="Ellipse 56">
            <a:extLst>
              <a:ext uri="{FF2B5EF4-FFF2-40B4-BE49-F238E27FC236}">
                <a16:creationId xmlns:a16="http://schemas.microsoft.com/office/drawing/2014/main" id="{2D602DF9-5995-DD46-A2D0-0CB13AE00220}"/>
              </a:ext>
            </a:extLst>
          </p:cNvPr>
          <p:cNvSpPr/>
          <p:nvPr/>
        </p:nvSpPr>
        <p:spPr>
          <a:xfrm>
            <a:off x="574393" y="895642"/>
            <a:ext cx="733647" cy="669851"/>
          </a:xfrm>
          <a:prstGeom prst="ellipse">
            <a:avLst/>
          </a:prstGeom>
          <a:solidFill>
            <a:schemeClr val="accent1">
              <a:alpha val="63000"/>
            </a:schemeClr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663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41" grpId="0"/>
      <p:bldP spid="4" grpId="0" animBg="1"/>
      <p:bldP spid="42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ZoneTexte 3"/>
          <p:cNvSpPr txBox="1">
            <a:spLocks noChangeArrowheads="1"/>
          </p:cNvSpPr>
          <p:nvPr/>
        </p:nvSpPr>
        <p:spPr bwMode="auto">
          <a:xfrm>
            <a:off x="381654" y="1499518"/>
            <a:ext cx="8876647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black"/>
              </a:solidFill>
              <a:latin typeface="Calibri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solidFill>
                  <a:prstClr val="black"/>
                </a:solidFill>
                <a:latin typeface="Calibri" charset="0"/>
              </a:rPr>
              <a:t>								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black"/>
              </a:solidFill>
              <a:latin typeface="Calibri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solidFill>
                  <a:prstClr val="black"/>
                </a:solidFill>
                <a:latin typeface="Calibri" charset="0"/>
              </a:rPr>
              <a:t>Prévalence chez les adultes en France : 20 %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solidFill>
                  <a:prstClr val="black"/>
                </a:solidFill>
                <a:latin typeface="Calibri" charset="0"/>
              </a:rPr>
              <a:t>60 % des sujets après 80 ans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solidFill>
                  <a:prstClr val="black"/>
                </a:solidFill>
                <a:latin typeface="Calibri" charset="0"/>
              </a:rPr>
              <a:t>80% des patients avec lithiase sont asymptomatiques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solidFill>
                  <a:prstClr val="black"/>
                </a:solidFill>
                <a:latin typeface="Calibri" charset="0"/>
              </a:rPr>
              <a:t>Aucun dépistage n’est recommandé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solidFill>
                  <a:prstClr val="black"/>
                </a:solidFill>
                <a:latin typeface="Calibri" charset="0"/>
              </a:rPr>
              <a:t>Nature des calculs: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black"/>
              </a:solidFill>
              <a:latin typeface="Calibri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solidFill>
                  <a:prstClr val="black"/>
                </a:solidFill>
                <a:latin typeface="Calibri" charset="0"/>
              </a:rPr>
              <a:t>Calculs </a:t>
            </a:r>
            <a:r>
              <a:rPr lang="fr-FR" sz="1800" dirty="0" err="1">
                <a:solidFill>
                  <a:prstClr val="black"/>
                </a:solidFill>
                <a:latin typeface="Calibri" charset="0"/>
              </a:rPr>
              <a:t>cholestéroliques</a:t>
            </a:r>
            <a:r>
              <a:rPr lang="fr-FR" sz="1800" dirty="0">
                <a:solidFill>
                  <a:prstClr val="black"/>
                </a:solidFill>
                <a:latin typeface="Calibri" charset="0"/>
              </a:rPr>
              <a:t> 80%, pigmentaires 20% ou mixtes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black"/>
              </a:solidFill>
              <a:latin typeface="Calibri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solidFill>
                  <a:prstClr val="black"/>
                </a:solidFill>
                <a:latin typeface="Calibri" charset="0"/>
              </a:rPr>
              <a:t>	</a:t>
            </a:r>
            <a:endParaRPr lang="fr-FR" sz="1800" i="1" dirty="0">
              <a:solidFill>
                <a:prstClr val="black"/>
              </a:solidFill>
              <a:latin typeface="Calibri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959" y="1489214"/>
            <a:ext cx="1847850" cy="24765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635" y="2855097"/>
            <a:ext cx="1197458" cy="1150397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7588E06-519F-354E-82F5-C3A16A8BA530}"/>
              </a:ext>
            </a:extLst>
          </p:cNvPr>
          <p:cNvCxnSpPr/>
          <p:nvPr/>
        </p:nvCxnSpPr>
        <p:spPr>
          <a:xfrm>
            <a:off x="299842" y="1209008"/>
            <a:ext cx="8485079" cy="0"/>
          </a:xfrm>
          <a:prstGeom prst="line">
            <a:avLst/>
          </a:prstGeom>
          <a:ln w="444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A9122E38-6FF0-5242-B62A-361C73C35E6C}"/>
              </a:ext>
            </a:extLst>
          </p:cNvPr>
          <p:cNvSpPr/>
          <p:nvPr/>
        </p:nvSpPr>
        <p:spPr>
          <a:xfrm>
            <a:off x="571724" y="898171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27748B9-4899-8C48-8AD9-801DBD89AED9}"/>
              </a:ext>
            </a:extLst>
          </p:cNvPr>
          <p:cNvSpPr/>
          <p:nvPr/>
        </p:nvSpPr>
        <p:spPr>
          <a:xfrm>
            <a:off x="4011464" y="895642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48EBAF8-B6C5-2C4D-9952-D493DAF4D530}"/>
              </a:ext>
            </a:extLst>
          </p:cNvPr>
          <p:cNvSpPr/>
          <p:nvPr/>
        </p:nvSpPr>
        <p:spPr>
          <a:xfrm>
            <a:off x="2289905" y="907760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21E6003-9617-B744-87D7-1541FDED978F}"/>
              </a:ext>
            </a:extLst>
          </p:cNvPr>
          <p:cNvSpPr/>
          <p:nvPr/>
        </p:nvSpPr>
        <p:spPr>
          <a:xfrm>
            <a:off x="5706356" y="873199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B35D207-BBB9-014B-9642-649F16D34921}"/>
              </a:ext>
            </a:extLst>
          </p:cNvPr>
          <p:cNvSpPr/>
          <p:nvPr/>
        </p:nvSpPr>
        <p:spPr>
          <a:xfrm>
            <a:off x="7414408" y="876415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70A2AA1-24AE-664D-9EBB-4B41772C53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724" y="898171"/>
            <a:ext cx="668968" cy="66896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2FF9A85-B6F6-EB41-8114-512B9E19C9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048" y="981459"/>
            <a:ext cx="668968" cy="66896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7B4F0A0-4F12-B640-BCDD-B4B24968FE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88000" l="13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2522" y="857250"/>
            <a:ext cx="791531" cy="791531"/>
          </a:xfrm>
          <a:prstGeom prst="rect">
            <a:avLst/>
          </a:prstGeom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46AA983F-EF32-3643-9499-752C3AB535ED}"/>
              </a:ext>
            </a:extLst>
          </p:cNvPr>
          <p:cNvSpPr/>
          <p:nvPr/>
        </p:nvSpPr>
        <p:spPr>
          <a:xfrm>
            <a:off x="4255020" y="1365609"/>
            <a:ext cx="94130" cy="9413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A287BD4-0A0B-F64C-BFBC-4265FEAB02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9384" y="895642"/>
            <a:ext cx="1134689" cy="85321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63CB365-76AE-0646-9812-FDC4764CAE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04" b="89804" l="964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0621" y="857250"/>
            <a:ext cx="605116" cy="78418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FFE5215-4583-CD44-B84D-D5C98B67AC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48029" y="983031"/>
            <a:ext cx="466404" cy="466404"/>
          </a:xfrm>
          <a:prstGeom prst="rect">
            <a:avLst/>
          </a:prstGeom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9C2C085F-54D6-204B-9D45-3C4C29CC3B4D}"/>
              </a:ext>
            </a:extLst>
          </p:cNvPr>
          <p:cNvSpPr/>
          <p:nvPr/>
        </p:nvSpPr>
        <p:spPr>
          <a:xfrm>
            <a:off x="2297854" y="895642"/>
            <a:ext cx="733647" cy="669851"/>
          </a:xfrm>
          <a:prstGeom prst="ellipse">
            <a:avLst/>
          </a:prstGeom>
          <a:solidFill>
            <a:schemeClr val="accent1">
              <a:alpha val="63000"/>
            </a:schemeClr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FDB437B4-2250-3E47-A1E1-2AE3407D78F4}"/>
              </a:ext>
            </a:extLst>
          </p:cNvPr>
          <p:cNvSpPr/>
          <p:nvPr/>
        </p:nvSpPr>
        <p:spPr>
          <a:xfrm>
            <a:off x="374021" y="1766683"/>
            <a:ext cx="906053" cy="432674"/>
          </a:xfrm>
          <a:prstGeom prst="ellipse">
            <a:avLst/>
          </a:prstGeom>
          <a:solidFill>
            <a:srgbClr val="ED7D31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kern="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Rang B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0EF2C40-428E-AF46-8CCC-A9D082E807FB}"/>
              </a:ext>
            </a:extLst>
          </p:cNvPr>
          <p:cNvSpPr/>
          <p:nvPr/>
        </p:nvSpPr>
        <p:spPr>
          <a:xfrm>
            <a:off x="1420061" y="1709426"/>
            <a:ext cx="2562462" cy="43988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002060"/>
                </a:solidFill>
                <a:latin typeface="Calibri"/>
              </a:rPr>
              <a:t>Epidémiologie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6703CD9-9CD0-A740-A884-8A083C68389A}"/>
              </a:ext>
            </a:extLst>
          </p:cNvPr>
          <p:cNvSpPr/>
          <p:nvPr/>
        </p:nvSpPr>
        <p:spPr>
          <a:xfrm>
            <a:off x="171971" y="4363132"/>
            <a:ext cx="4703758" cy="120032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200" dirty="0">
                <a:solidFill>
                  <a:prstClr val="black"/>
                </a:solidFill>
                <a:latin typeface="Calibri" charset="0"/>
                <a:ea typeface="+mn-ea"/>
                <a:cs typeface="+mn-cs"/>
              </a:rPr>
              <a:t>Facteurs de risque lithiase </a:t>
            </a:r>
            <a:r>
              <a:rPr lang="fr-FR" sz="1200" dirty="0" err="1">
                <a:solidFill>
                  <a:prstClr val="black"/>
                </a:solidFill>
                <a:latin typeface="Calibri" charset="0"/>
                <a:ea typeface="+mn-ea"/>
                <a:cs typeface="+mn-cs"/>
              </a:rPr>
              <a:t>cholestérolique</a:t>
            </a:r>
            <a:r>
              <a:rPr lang="fr-FR" sz="1200" dirty="0">
                <a:solidFill>
                  <a:prstClr val="black"/>
                </a:solidFill>
                <a:latin typeface="Calibri" charset="0"/>
                <a:ea typeface="+mn-ea"/>
                <a:cs typeface="+mn-cs"/>
              </a:rPr>
              <a:t> :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200" dirty="0">
                <a:solidFill>
                  <a:prstClr val="black"/>
                </a:solidFill>
                <a:latin typeface="Calibri" charset="0"/>
                <a:ea typeface="+mn-ea"/>
                <a:cs typeface="+mn-cs"/>
              </a:rPr>
              <a:t>	- </a:t>
            </a:r>
            <a:r>
              <a:rPr lang="fr-FR" sz="1200" b="1" u="sng" dirty="0">
                <a:solidFill>
                  <a:prstClr val="black"/>
                </a:solidFill>
                <a:latin typeface="Calibri" charset="0"/>
                <a:ea typeface="+mn-ea"/>
                <a:cs typeface="+mn-cs"/>
              </a:rPr>
              <a:t>Sexe féminin </a:t>
            </a:r>
            <a:r>
              <a:rPr lang="fr-FR" sz="1200" dirty="0">
                <a:solidFill>
                  <a:prstClr val="black"/>
                </a:solidFill>
                <a:latin typeface="Calibri" charset="0"/>
                <a:ea typeface="+mn-ea"/>
                <a:cs typeface="+mn-cs"/>
              </a:rPr>
              <a:t>: </a:t>
            </a:r>
            <a:r>
              <a:rPr lang="fr-FR" sz="1200" dirty="0" err="1">
                <a:solidFill>
                  <a:prstClr val="black"/>
                </a:solidFill>
                <a:latin typeface="Calibri" charset="0"/>
                <a:ea typeface="+mn-ea"/>
                <a:cs typeface="+mn-cs"/>
              </a:rPr>
              <a:t>oestrogènes</a:t>
            </a:r>
            <a:r>
              <a:rPr lang="fr-FR" sz="1200" dirty="0">
                <a:solidFill>
                  <a:prstClr val="black"/>
                </a:solidFill>
                <a:latin typeface="Calibri" charset="0"/>
                <a:ea typeface="+mn-ea"/>
                <a:cs typeface="+mn-cs"/>
              </a:rPr>
              <a:t>, multiparité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200" dirty="0">
                <a:solidFill>
                  <a:prstClr val="black"/>
                </a:solidFill>
                <a:latin typeface="Calibri" charset="0"/>
                <a:ea typeface="+mn-ea"/>
                <a:cs typeface="+mn-cs"/>
              </a:rPr>
              <a:t>	- </a:t>
            </a:r>
            <a:r>
              <a:rPr lang="fr-FR" sz="1200" b="1" dirty="0">
                <a:solidFill>
                  <a:prstClr val="black"/>
                </a:solidFill>
                <a:latin typeface="Calibri" charset="0"/>
                <a:ea typeface="+mn-ea"/>
                <a:cs typeface="+mn-cs"/>
              </a:rPr>
              <a:t>Surpoids</a:t>
            </a:r>
            <a:r>
              <a:rPr lang="fr-FR" sz="1200" dirty="0">
                <a:solidFill>
                  <a:prstClr val="black"/>
                </a:solidFill>
                <a:latin typeface="Calibri" charset="0"/>
                <a:ea typeface="+mn-ea"/>
                <a:cs typeface="+mn-cs"/>
              </a:rPr>
              <a:t>, y compris en cure amaigrissement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200" dirty="0">
                <a:solidFill>
                  <a:prstClr val="black"/>
                </a:solidFill>
                <a:latin typeface="Calibri" charset="0"/>
                <a:ea typeface="+mn-ea"/>
                <a:cs typeface="+mn-cs"/>
              </a:rPr>
              <a:t>	- Inertie vésiculaire : </a:t>
            </a:r>
            <a:r>
              <a:rPr lang="fr-FR" sz="1200" b="1" dirty="0">
                <a:solidFill>
                  <a:prstClr val="black"/>
                </a:solidFill>
                <a:latin typeface="Calibri" charset="0"/>
                <a:ea typeface="+mn-ea"/>
                <a:cs typeface="+mn-cs"/>
              </a:rPr>
              <a:t>grossesses</a:t>
            </a:r>
            <a:r>
              <a:rPr lang="fr-FR" sz="1200" dirty="0">
                <a:solidFill>
                  <a:prstClr val="black"/>
                </a:solidFill>
                <a:latin typeface="Calibri" charset="0"/>
                <a:ea typeface="+mn-ea"/>
                <a:cs typeface="+mn-cs"/>
              </a:rPr>
              <a:t>, nutrition parentérale, jeune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200" dirty="0">
                <a:solidFill>
                  <a:prstClr val="black"/>
                </a:solidFill>
                <a:latin typeface="Calibri" charset="0"/>
                <a:ea typeface="+mn-ea"/>
                <a:cs typeface="+mn-cs"/>
              </a:rPr>
              <a:t>                    - Hypertriglycéridémie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200" dirty="0">
                <a:solidFill>
                  <a:prstClr val="black"/>
                </a:solidFill>
                <a:latin typeface="Calibri" charset="0"/>
                <a:ea typeface="+mn-ea"/>
                <a:cs typeface="+mn-cs"/>
              </a:rPr>
              <a:t>                    - Chirurgie de l’obésité type Bypass ou gastrectomie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CDAE1EB-7C15-6144-A6D3-C051CA477D6C}"/>
              </a:ext>
            </a:extLst>
          </p:cNvPr>
          <p:cNvSpPr/>
          <p:nvPr/>
        </p:nvSpPr>
        <p:spPr>
          <a:xfrm>
            <a:off x="4950594" y="4363132"/>
            <a:ext cx="4269116" cy="120032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200" dirty="0">
                <a:solidFill>
                  <a:srgbClr val="9BBB59">
                    <a:lumMod val="75000"/>
                  </a:srgbClr>
                </a:solidFill>
                <a:latin typeface="Calibri" charset="0"/>
                <a:ea typeface="+mn-ea"/>
                <a:cs typeface="+mn-cs"/>
              </a:rPr>
              <a:t>Facteurs de risque lithiase pigmentaire :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200" dirty="0">
                <a:solidFill>
                  <a:srgbClr val="9BBB59">
                    <a:lumMod val="75000"/>
                  </a:srgbClr>
                </a:solidFill>
                <a:latin typeface="Calibri" charset="0"/>
                <a:ea typeface="+mn-ea"/>
                <a:cs typeface="+mn-cs"/>
              </a:rPr>
              <a:t>                 - Saturation bile : hémolyse, drépanocytose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200" dirty="0">
                <a:solidFill>
                  <a:srgbClr val="9BBB59">
                    <a:lumMod val="75000"/>
                  </a:srgbClr>
                </a:solidFill>
                <a:latin typeface="Calibri" charset="0"/>
                <a:ea typeface="+mn-ea"/>
                <a:cs typeface="+mn-cs"/>
              </a:rPr>
              <a:t>                 - Obstacle biliaire (chirurgie, parasite)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200" dirty="0">
                <a:solidFill>
                  <a:srgbClr val="9BBB59">
                    <a:lumMod val="75000"/>
                  </a:srgbClr>
                </a:solidFill>
                <a:latin typeface="Calibri" charset="0"/>
                <a:ea typeface="+mn-ea"/>
                <a:cs typeface="+mn-cs"/>
              </a:rPr>
              <a:t>                 - Infections biliaires chroniques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fr-FR" sz="1200" dirty="0">
              <a:solidFill>
                <a:srgbClr val="9BBB59">
                  <a:lumMod val="75000"/>
                </a:srgbClr>
              </a:solidFill>
              <a:latin typeface="Calibri" charset="0"/>
              <a:ea typeface="+mn-ea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fr-FR" sz="1200" dirty="0">
              <a:solidFill>
                <a:srgbClr val="9BBB59">
                  <a:lumMod val="75000"/>
                </a:srgbClr>
              </a:solidFill>
              <a:latin typeface="Calibri" charset="0"/>
              <a:ea typeface="+mn-ea"/>
              <a:cs typeface="+mn-cs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F7DA9729-5E54-C74F-AA75-70A400C798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55020" y="5680940"/>
            <a:ext cx="1592808" cy="105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88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re 1"/>
          <p:cNvSpPr>
            <a:spLocks noGrp="1"/>
          </p:cNvSpPr>
          <p:nvPr>
            <p:ph type="title"/>
          </p:nvPr>
        </p:nvSpPr>
        <p:spPr>
          <a:xfrm>
            <a:off x="1074508" y="1275946"/>
            <a:ext cx="7192682" cy="85725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fr-FR" sz="2100" dirty="0">
                <a:latin typeface="Calibri" charset="0"/>
              </a:rPr>
              <a:t>Lithiase vésiculaire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922" y="1973024"/>
            <a:ext cx="7492602" cy="4203837"/>
          </a:xfrm>
        </p:spPr>
        <p:txBody>
          <a:bodyPr rtlCol="0">
            <a:normAutofit fontScale="92500" lnSpcReduction="20000"/>
          </a:bodyPr>
          <a:lstStyle/>
          <a:p>
            <a:pPr>
              <a:buFont typeface="Arial"/>
              <a:buChar char="•"/>
              <a:defRPr/>
            </a:pPr>
            <a:r>
              <a:rPr lang="fr-FR" dirty="0">
                <a:ea typeface="+mn-ea"/>
                <a:cs typeface="+mn-cs"/>
              </a:rPr>
              <a:t>Le plus souvent asymptomatique : 80% !</a:t>
            </a:r>
          </a:p>
          <a:p>
            <a:pPr>
              <a:buFont typeface="Arial"/>
              <a:buChar char="•"/>
              <a:defRPr/>
            </a:pPr>
            <a:r>
              <a:rPr lang="fr-FR" dirty="0">
                <a:ea typeface="+mn-ea"/>
                <a:cs typeface="+mn-cs"/>
              </a:rPr>
              <a:t>Symptôme le plus fréquent:</a:t>
            </a:r>
          </a:p>
          <a:p>
            <a:pPr lvl="1">
              <a:buFont typeface="Arial"/>
              <a:buChar char="–"/>
              <a:defRPr/>
            </a:pPr>
            <a:r>
              <a:rPr lang="fr-FR" b="1" u="sng" dirty="0">
                <a:ea typeface="+mn-ea"/>
              </a:rPr>
              <a:t>Colique hépatique simple </a:t>
            </a:r>
            <a:r>
              <a:rPr lang="fr-FR" dirty="0">
                <a:ea typeface="+mn-ea"/>
              </a:rPr>
              <a:t>= mise en tension brutale vésicule</a:t>
            </a:r>
          </a:p>
          <a:p>
            <a:pPr lvl="2">
              <a:buFont typeface="Arial"/>
              <a:buChar char="•"/>
              <a:defRPr/>
            </a:pPr>
            <a:r>
              <a:rPr lang="fr-FR" dirty="0">
                <a:ea typeface="+mn-ea"/>
              </a:rPr>
              <a:t>Douleur épigastrique ou HCD</a:t>
            </a:r>
          </a:p>
          <a:p>
            <a:pPr lvl="3">
              <a:buFont typeface="Arial"/>
              <a:buChar char="•"/>
              <a:defRPr/>
            </a:pPr>
            <a:r>
              <a:rPr lang="fr-FR" dirty="0">
                <a:ea typeface="+mn-ea"/>
              </a:rPr>
              <a:t>Brutale, Intense</a:t>
            </a:r>
            <a:r>
              <a:rPr lang="fr-FR" dirty="0">
                <a:ea typeface="+mn-ea"/>
                <a:sym typeface="Wingdings" pitchFamily="2" charset="2"/>
              </a:rPr>
              <a:t> </a:t>
            </a:r>
            <a:r>
              <a:rPr lang="fr-FR" dirty="0">
                <a:ea typeface="+mn-ea"/>
              </a:rPr>
              <a:t>Broiement ou crampe</a:t>
            </a:r>
          </a:p>
          <a:p>
            <a:pPr lvl="3">
              <a:buFont typeface="Arial"/>
              <a:buChar char="•"/>
              <a:defRPr/>
            </a:pPr>
            <a:r>
              <a:rPr lang="fr-FR" dirty="0">
                <a:ea typeface="+mn-ea"/>
              </a:rPr>
              <a:t>Irradiant en </a:t>
            </a:r>
            <a:r>
              <a:rPr lang="fr-FR" dirty="0" err="1">
                <a:ea typeface="+mn-ea"/>
              </a:rPr>
              <a:t>hémiceinture</a:t>
            </a:r>
            <a:r>
              <a:rPr lang="fr-FR" dirty="0">
                <a:ea typeface="+mn-ea"/>
              </a:rPr>
              <a:t> vers omoplate droite</a:t>
            </a:r>
          </a:p>
          <a:p>
            <a:pPr lvl="3">
              <a:buFont typeface="Arial"/>
              <a:buChar char="•"/>
              <a:defRPr/>
            </a:pPr>
            <a:r>
              <a:rPr lang="fr-FR" dirty="0">
                <a:ea typeface="+mn-ea"/>
              </a:rPr>
              <a:t>Signe de Murphy : douleur HCD à la </a:t>
            </a:r>
            <a:r>
              <a:rPr lang="fr-FR" dirty="0" err="1">
                <a:ea typeface="+mn-ea"/>
              </a:rPr>
              <a:t>palaption</a:t>
            </a:r>
            <a:r>
              <a:rPr lang="fr-FR" dirty="0">
                <a:ea typeface="+mn-ea"/>
              </a:rPr>
              <a:t> avec </a:t>
            </a:r>
            <a:r>
              <a:rPr lang="fr-FR" dirty="0" err="1">
                <a:ea typeface="+mn-ea"/>
              </a:rPr>
              <a:t>inhib</a:t>
            </a:r>
            <a:r>
              <a:rPr lang="fr-FR" dirty="0">
                <a:ea typeface="+mn-ea"/>
              </a:rPr>
              <a:t> </a:t>
            </a:r>
            <a:r>
              <a:rPr lang="fr-FR" dirty="0" err="1">
                <a:ea typeface="+mn-ea"/>
              </a:rPr>
              <a:t>respi</a:t>
            </a:r>
            <a:endParaRPr lang="fr-FR" dirty="0">
              <a:ea typeface="+mn-ea"/>
            </a:endParaRPr>
          </a:p>
          <a:p>
            <a:pPr lvl="3">
              <a:buFont typeface="Arial"/>
              <a:buChar char="•"/>
              <a:defRPr/>
            </a:pPr>
            <a:r>
              <a:rPr lang="fr-FR" dirty="0">
                <a:ea typeface="+mn-ea"/>
              </a:rPr>
              <a:t>Inhibition respiratoire, nausées, vomissements</a:t>
            </a:r>
          </a:p>
          <a:p>
            <a:pPr lvl="3">
              <a:buFont typeface="Arial"/>
              <a:buChar char="•"/>
              <a:defRPr/>
            </a:pPr>
            <a:r>
              <a:rPr lang="fr-FR" dirty="0">
                <a:ea typeface="+mn-ea"/>
              </a:rPr>
              <a:t>Transitoire quelques minutes à 6 h</a:t>
            </a:r>
          </a:p>
          <a:p>
            <a:pPr lvl="2">
              <a:buFont typeface="Arial"/>
              <a:buChar char="•"/>
              <a:defRPr/>
            </a:pPr>
            <a:r>
              <a:rPr lang="fr-FR" dirty="0">
                <a:ea typeface="+mn-ea"/>
              </a:rPr>
              <a:t>Pas d’ictère, Pas de fièvre</a:t>
            </a:r>
          </a:p>
          <a:p>
            <a:pPr lvl="2">
              <a:buFont typeface="Arial"/>
              <a:buChar char="•"/>
              <a:defRPr/>
            </a:pPr>
            <a:r>
              <a:rPr lang="fr-FR" u="sng" dirty="0">
                <a:ea typeface="+mn-ea"/>
              </a:rPr>
              <a:t>Biologie strictement normale +++</a:t>
            </a:r>
          </a:p>
          <a:p>
            <a:pPr lvl="2">
              <a:buFont typeface="Arial"/>
              <a:buChar char="•"/>
              <a:defRPr/>
            </a:pPr>
            <a:r>
              <a:rPr lang="fr-FR" dirty="0">
                <a:ea typeface="+mn-ea"/>
              </a:rPr>
              <a:t>Pas de signe échographique sauf lithiase</a:t>
            </a:r>
          </a:p>
          <a:p>
            <a:pPr marL="685800" lvl="2" indent="0">
              <a:buNone/>
              <a:defRPr/>
            </a:pPr>
            <a:endParaRPr lang="fr-FR" dirty="0">
              <a:ea typeface="+mn-ea"/>
            </a:endParaRPr>
          </a:p>
          <a:p>
            <a:pPr lvl="1">
              <a:buFont typeface="Arial"/>
              <a:buChar char="•"/>
              <a:defRPr/>
            </a:pPr>
            <a:r>
              <a:rPr lang="fr-FR" dirty="0"/>
              <a:t>Diagnostics différentiels</a:t>
            </a:r>
          </a:p>
          <a:p>
            <a:pPr lvl="2">
              <a:defRPr/>
            </a:pPr>
            <a:r>
              <a:rPr lang="fr-FR" dirty="0" err="1">
                <a:ea typeface="+mn-ea"/>
              </a:rPr>
              <a:t>Sd</a:t>
            </a:r>
            <a:r>
              <a:rPr lang="fr-FR" dirty="0">
                <a:ea typeface="+mn-ea"/>
              </a:rPr>
              <a:t> coronarien, ulcère, pancréatite</a:t>
            </a:r>
          </a:p>
          <a:p>
            <a:pPr marL="342900" lvl="1" indent="0">
              <a:buNone/>
              <a:defRPr/>
            </a:pPr>
            <a:endParaRPr lang="fr-FR" dirty="0">
              <a:ea typeface="+mn-ea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6674729" y="4613527"/>
            <a:ext cx="180975" cy="211931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grpSp>
        <p:nvGrpSpPr>
          <p:cNvPr id="70660" name="Grouper 36"/>
          <p:cNvGrpSpPr>
            <a:grpSpLocks/>
          </p:cNvGrpSpPr>
          <p:nvPr/>
        </p:nvGrpSpPr>
        <p:grpSpPr bwMode="auto">
          <a:xfrm>
            <a:off x="6475895" y="3431235"/>
            <a:ext cx="2527697" cy="2076450"/>
            <a:chOff x="6028956" y="3852422"/>
            <a:chExt cx="3113432" cy="2541341"/>
          </a:xfrm>
        </p:grpSpPr>
        <p:sp>
          <p:nvSpPr>
            <p:cNvPr id="4" name="Forme libre 3"/>
            <p:cNvSpPr/>
            <p:nvPr/>
          </p:nvSpPr>
          <p:spPr>
            <a:xfrm>
              <a:off x="6028956" y="4194862"/>
              <a:ext cx="1223081" cy="1640797"/>
            </a:xfrm>
            <a:custGeom>
              <a:avLst/>
              <a:gdLst>
                <a:gd name="connsiteX0" fmla="*/ 1747892 w 3304608"/>
                <a:gd name="connsiteY0" fmla="*/ 0 h 3727693"/>
                <a:gd name="connsiteX1" fmla="*/ 2021000 w 3304608"/>
                <a:gd name="connsiteY1" fmla="*/ 13654 h 3727693"/>
                <a:gd name="connsiteX2" fmla="*/ 2061966 w 3304608"/>
                <a:gd name="connsiteY2" fmla="*/ 27309 h 3727693"/>
                <a:gd name="connsiteX3" fmla="*/ 2116588 w 3304608"/>
                <a:gd name="connsiteY3" fmla="*/ 40964 h 3727693"/>
                <a:gd name="connsiteX4" fmla="*/ 2171209 w 3304608"/>
                <a:gd name="connsiteY4" fmla="*/ 68273 h 3727693"/>
                <a:gd name="connsiteX5" fmla="*/ 2266797 w 3304608"/>
                <a:gd name="connsiteY5" fmla="*/ 81927 h 3727693"/>
                <a:gd name="connsiteX6" fmla="*/ 2348730 w 3304608"/>
                <a:gd name="connsiteY6" fmla="*/ 109236 h 3727693"/>
                <a:gd name="connsiteX7" fmla="*/ 2389696 w 3304608"/>
                <a:gd name="connsiteY7" fmla="*/ 136545 h 3727693"/>
                <a:gd name="connsiteX8" fmla="*/ 2471628 w 3304608"/>
                <a:gd name="connsiteY8" fmla="*/ 163855 h 3727693"/>
                <a:gd name="connsiteX9" fmla="*/ 2580872 w 3304608"/>
                <a:gd name="connsiteY9" fmla="*/ 232127 h 3727693"/>
                <a:gd name="connsiteX10" fmla="*/ 2621838 w 3304608"/>
                <a:gd name="connsiteY10" fmla="*/ 245782 h 3727693"/>
                <a:gd name="connsiteX11" fmla="*/ 2717426 w 3304608"/>
                <a:gd name="connsiteY11" fmla="*/ 314055 h 3727693"/>
                <a:gd name="connsiteX12" fmla="*/ 2772047 w 3304608"/>
                <a:gd name="connsiteY12" fmla="*/ 368673 h 3727693"/>
                <a:gd name="connsiteX13" fmla="*/ 2799358 w 3304608"/>
                <a:gd name="connsiteY13" fmla="*/ 409636 h 3727693"/>
                <a:gd name="connsiteX14" fmla="*/ 2813013 w 3304608"/>
                <a:gd name="connsiteY14" fmla="*/ 450600 h 3727693"/>
                <a:gd name="connsiteX15" fmla="*/ 2840324 w 3304608"/>
                <a:gd name="connsiteY15" fmla="*/ 587146 h 3727693"/>
                <a:gd name="connsiteX16" fmla="*/ 2853980 w 3304608"/>
                <a:gd name="connsiteY16" fmla="*/ 846582 h 3727693"/>
                <a:gd name="connsiteX17" fmla="*/ 2894946 w 3304608"/>
                <a:gd name="connsiteY17" fmla="*/ 996782 h 3727693"/>
                <a:gd name="connsiteX18" fmla="*/ 2922257 w 3304608"/>
                <a:gd name="connsiteY18" fmla="*/ 1365455 h 3727693"/>
                <a:gd name="connsiteX19" fmla="*/ 2949568 w 3304608"/>
                <a:gd name="connsiteY19" fmla="*/ 1502001 h 3727693"/>
                <a:gd name="connsiteX20" fmla="*/ 2867635 w 3304608"/>
                <a:gd name="connsiteY20" fmla="*/ 1474692 h 3727693"/>
                <a:gd name="connsiteX21" fmla="*/ 2826669 w 3304608"/>
                <a:gd name="connsiteY21" fmla="*/ 1447383 h 3727693"/>
                <a:gd name="connsiteX22" fmla="*/ 2744736 w 3304608"/>
                <a:gd name="connsiteY22" fmla="*/ 1420074 h 3727693"/>
                <a:gd name="connsiteX23" fmla="*/ 2703770 w 3304608"/>
                <a:gd name="connsiteY23" fmla="*/ 1392764 h 3727693"/>
                <a:gd name="connsiteX24" fmla="*/ 2662804 w 3304608"/>
                <a:gd name="connsiteY24" fmla="*/ 1351801 h 3727693"/>
                <a:gd name="connsiteX25" fmla="*/ 2621838 w 3304608"/>
                <a:gd name="connsiteY25" fmla="*/ 1338146 h 3727693"/>
                <a:gd name="connsiteX26" fmla="*/ 2512595 w 3304608"/>
                <a:gd name="connsiteY26" fmla="*/ 1242564 h 3727693"/>
                <a:gd name="connsiteX27" fmla="*/ 2471628 w 3304608"/>
                <a:gd name="connsiteY27" fmla="*/ 1215255 h 3727693"/>
                <a:gd name="connsiteX28" fmla="*/ 2389696 w 3304608"/>
                <a:gd name="connsiteY28" fmla="*/ 1187946 h 3727693"/>
                <a:gd name="connsiteX29" fmla="*/ 2348730 w 3304608"/>
                <a:gd name="connsiteY29" fmla="*/ 1174292 h 3727693"/>
                <a:gd name="connsiteX30" fmla="*/ 2280453 w 3304608"/>
                <a:gd name="connsiteY30" fmla="*/ 1119673 h 3727693"/>
                <a:gd name="connsiteX31" fmla="*/ 2184865 w 3304608"/>
                <a:gd name="connsiteY31" fmla="*/ 1051401 h 3727693"/>
                <a:gd name="connsiteX32" fmla="*/ 2143899 w 3304608"/>
                <a:gd name="connsiteY32" fmla="*/ 1037746 h 3727693"/>
                <a:gd name="connsiteX33" fmla="*/ 2034655 w 3304608"/>
                <a:gd name="connsiteY33" fmla="*/ 1010437 h 3727693"/>
                <a:gd name="connsiteX34" fmla="*/ 1980034 w 3304608"/>
                <a:gd name="connsiteY34" fmla="*/ 996782 h 3727693"/>
                <a:gd name="connsiteX35" fmla="*/ 1870791 w 3304608"/>
                <a:gd name="connsiteY35" fmla="*/ 969473 h 3727693"/>
                <a:gd name="connsiteX36" fmla="*/ 1720581 w 3304608"/>
                <a:gd name="connsiteY36" fmla="*/ 955819 h 3727693"/>
                <a:gd name="connsiteX37" fmla="*/ 1597682 w 3304608"/>
                <a:gd name="connsiteY37" fmla="*/ 942164 h 3727693"/>
                <a:gd name="connsiteX38" fmla="*/ 1215331 w 3304608"/>
                <a:gd name="connsiteY38" fmla="*/ 955819 h 3727693"/>
                <a:gd name="connsiteX39" fmla="*/ 1174365 w 3304608"/>
                <a:gd name="connsiteY39" fmla="*/ 969473 h 3727693"/>
                <a:gd name="connsiteX40" fmla="*/ 1119743 w 3304608"/>
                <a:gd name="connsiteY40" fmla="*/ 983128 h 3727693"/>
                <a:gd name="connsiteX41" fmla="*/ 1051466 w 3304608"/>
                <a:gd name="connsiteY41" fmla="*/ 1024091 h 3727693"/>
                <a:gd name="connsiteX42" fmla="*/ 1010500 w 3304608"/>
                <a:gd name="connsiteY42" fmla="*/ 1051401 h 3727693"/>
                <a:gd name="connsiteX43" fmla="*/ 914912 w 3304608"/>
                <a:gd name="connsiteY43" fmla="*/ 1092364 h 3727693"/>
                <a:gd name="connsiteX44" fmla="*/ 860291 w 3304608"/>
                <a:gd name="connsiteY44" fmla="*/ 1133328 h 3727693"/>
                <a:gd name="connsiteX45" fmla="*/ 819324 w 3304608"/>
                <a:gd name="connsiteY45" fmla="*/ 1160637 h 3727693"/>
                <a:gd name="connsiteX46" fmla="*/ 723737 w 3304608"/>
                <a:gd name="connsiteY46" fmla="*/ 1228910 h 3727693"/>
                <a:gd name="connsiteX47" fmla="*/ 518906 w 3304608"/>
                <a:gd name="connsiteY47" fmla="*/ 1379110 h 3727693"/>
                <a:gd name="connsiteX48" fmla="*/ 409662 w 3304608"/>
                <a:gd name="connsiteY48" fmla="*/ 1433728 h 3727693"/>
                <a:gd name="connsiteX49" fmla="*/ 341385 w 3304608"/>
                <a:gd name="connsiteY49" fmla="*/ 1488346 h 3727693"/>
                <a:gd name="connsiteX50" fmla="*/ 163865 w 3304608"/>
                <a:gd name="connsiteY50" fmla="*/ 1679510 h 3727693"/>
                <a:gd name="connsiteX51" fmla="*/ 81933 w 3304608"/>
                <a:gd name="connsiteY51" fmla="*/ 1802401 h 3727693"/>
                <a:gd name="connsiteX52" fmla="*/ 27311 w 3304608"/>
                <a:gd name="connsiteY52" fmla="*/ 1938947 h 3727693"/>
                <a:gd name="connsiteX53" fmla="*/ 0 w 3304608"/>
                <a:gd name="connsiteY53" fmla="*/ 2034528 h 3727693"/>
                <a:gd name="connsiteX54" fmla="*/ 13656 w 3304608"/>
                <a:gd name="connsiteY54" fmla="*/ 2485129 h 3727693"/>
                <a:gd name="connsiteX55" fmla="*/ 95588 w 3304608"/>
                <a:gd name="connsiteY55" fmla="*/ 2621674 h 3727693"/>
                <a:gd name="connsiteX56" fmla="*/ 122899 w 3304608"/>
                <a:gd name="connsiteY56" fmla="*/ 2676293 h 3727693"/>
                <a:gd name="connsiteX57" fmla="*/ 191176 w 3304608"/>
                <a:gd name="connsiteY57" fmla="*/ 2771874 h 3727693"/>
                <a:gd name="connsiteX58" fmla="*/ 232142 w 3304608"/>
                <a:gd name="connsiteY58" fmla="*/ 2840147 h 3727693"/>
                <a:gd name="connsiteX59" fmla="*/ 273108 w 3304608"/>
                <a:gd name="connsiteY59" fmla="*/ 2867456 h 3727693"/>
                <a:gd name="connsiteX60" fmla="*/ 368696 w 3304608"/>
                <a:gd name="connsiteY60" fmla="*/ 3004002 h 3727693"/>
                <a:gd name="connsiteX61" fmla="*/ 450629 w 3304608"/>
                <a:gd name="connsiteY61" fmla="*/ 3113238 h 3727693"/>
                <a:gd name="connsiteX62" fmla="*/ 518906 w 3304608"/>
                <a:gd name="connsiteY62" fmla="*/ 3167856 h 3727693"/>
                <a:gd name="connsiteX63" fmla="*/ 696426 w 3304608"/>
                <a:gd name="connsiteY63" fmla="*/ 3290747 h 3727693"/>
                <a:gd name="connsiteX64" fmla="*/ 778358 w 3304608"/>
                <a:gd name="connsiteY64" fmla="*/ 3372675 h 3727693"/>
                <a:gd name="connsiteX65" fmla="*/ 873946 w 3304608"/>
                <a:gd name="connsiteY65" fmla="*/ 3413638 h 3727693"/>
                <a:gd name="connsiteX66" fmla="*/ 1024156 w 3304608"/>
                <a:gd name="connsiteY66" fmla="*/ 3481911 h 3727693"/>
                <a:gd name="connsiteX67" fmla="*/ 1106088 w 3304608"/>
                <a:gd name="connsiteY67" fmla="*/ 3495566 h 3727693"/>
                <a:gd name="connsiteX68" fmla="*/ 1201676 w 3304608"/>
                <a:gd name="connsiteY68" fmla="*/ 3522875 h 3727693"/>
                <a:gd name="connsiteX69" fmla="*/ 1283608 w 3304608"/>
                <a:gd name="connsiteY69" fmla="*/ 3440948 h 3727693"/>
                <a:gd name="connsiteX70" fmla="*/ 1324574 w 3304608"/>
                <a:gd name="connsiteY70" fmla="*/ 3399984 h 3727693"/>
                <a:gd name="connsiteX71" fmla="*/ 1351885 w 3304608"/>
                <a:gd name="connsiteY71" fmla="*/ 3359020 h 3727693"/>
                <a:gd name="connsiteX72" fmla="*/ 1461128 w 3304608"/>
                <a:gd name="connsiteY72" fmla="*/ 3277093 h 3727693"/>
                <a:gd name="connsiteX73" fmla="*/ 1502095 w 3304608"/>
                <a:gd name="connsiteY73" fmla="*/ 3236129 h 3727693"/>
                <a:gd name="connsiteX74" fmla="*/ 1543061 w 3304608"/>
                <a:gd name="connsiteY74" fmla="*/ 3154202 h 3727693"/>
                <a:gd name="connsiteX75" fmla="*/ 1570372 w 3304608"/>
                <a:gd name="connsiteY75" fmla="*/ 3099584 h 3727693"/>
                <a:gd name="connsiteX76" fmla="*/ 1597682 w 3304608"/>
                <a:gd name="connsiteY76" fmla="*/ 2990347 h 3727693"/>
                <a:gd name="connsiteX77" fmla="*/ 1570372 w 3304608"/>
                <a:gd name="connsiteY77" fmla="*/ 2621674 h 3727693"/>
                <a:gd name="connsiteX78" fmla="*/ 1543061 w 3304608"/>
                <a:gd name="connsiteY78" fmla="*/ 2567056 h 3727693"/>
                <a:gd name="connsiteX79" fmla="*/ 1488439 w 3304608"/>
                <a:gd name="connsiteY79" fmla="*/ 2444165 h 3727693"/>
                <a:gd name="connsiteX80" fmla="*/ 1406507 w 3304608"/>
                <a:gd name="connsiteY80" fmla="*/ 2375892 h 3727693"/>
                <a:gd name="connsiteX81" fmla="*/ 1351885 w 3304608"/>
                <a:gd name="connsiteY81" fmla="*/ 2334929 h 3727693"/>
                <a:gd name="connsiteX82" fmla="*/ 1256297 w 3304608"/>
                <a:gd name="connsiteY82" fmla="*/ 2225692 h 3727693"/>
                <a:gd name="connsiteX83" fmla="*/ 1201676 w 3304608"/>
                <a:gd name="connsiteY83" fmla="*/ 2171074 h 3727693"/>
                <a:gd name="connsiteX84" fmla="*/ 1133399 w 3304608"/>
                <a:gd name="connsiteY84" fmla="*/ 2130110 h 3727693"/>
                <a:gd name="connsiteX85" fmla="*/ 1024156 w 3304608"/>
                <a:gd name="connsiteY85" fmla="*/ 2034528 h 3727693"/>
                <a:gd name="connsiteX86" fmla="*/ 983189 w 3304608"/>
                <a:gd name="connsiteY86" fmla="*/ 1897983 h 3727693"/>
                <a:gd name="connsiteX87" fmla="*/ 969534 w 3304608"/>
                <a:gd name="connsiteY87" fmla="*/ 1720474 h 3727693"/>
                <a:gd name="connsiteX88" fmla="*/ 942223 w 3304608"/>
                <a:gd name="connsiteY88" fmla="*/ 1624892 h 3727693"/>
                <a:gd name="connsiteX89" fmla="*/ 955878 w 3304608"/>
                <a:gd name="connsiteY89" fmla="*/ 1542965 h 3727693"/>
                <a:gd name="connsiteX90" fmla="*/ 983189 w 3304608"/>
                <a:gd name="connsiteY90" fmla="*/ 1515655 h 3727693"/>
                <a:gd name="connsiteX91" fmla="*/ 1010500 w 3304608"/>
                <a:gd name="connsiteY91" fmla="*/ 1474692 h 3727693"/>
                <a:gd name="connsiteX92" fmla="*/ 1024156 w 3304608"/>
                <a:gd name="connsiteY92" fmla="*/ 1433728 h 3727693"/>
                <a:gd name="connsiteX93" fmla="*/ 1106088 w 3304608"/>
                <a:gd name="connsiteY93" fmla="*/ 1392764 h 3727693"/>
                <a:gd name="connsiteX94" fmla="*/ 1147054 w 3304608"/>
                <a:gd name="connsiteY94" fmla="*/ 1351801 h 3727693"/>
                <a:gd name="connsiteX95" fmla="*/ 1188020 w 3304608"/>
                <a:gd name="connsiteY95" fmla="*/ 1338146 h 3727693"/>
                <a:gd name="connsiteX96" fmla="*/ 1488439 w 3304608"/>
                <a:gd name="connsiteY96" fmla="*/ 1242564 h 3727693"/>
                <a:gd name="connsiteX97" fmla="*/ 2307764 w 3304608"/>
                <a:gd name="connsiteY97" fmla="*/ 1256219 h 3727693"/>
                <a:gd name="connsiteX98" fmla="*/ 2389696 w 3304608"/>
                <a:gd name="connsiteY98" fmla="*/ 1297183 h 3727693"/>
                <a:gd name="connsiteX99" fmla="*/ 2498939 w 3304608"/>
                <a:gd name="connsiteY99" fmla="*/ 1324492 h 3727693"/>
                <a:gd name="connsiteX100" fmla="*/ 2539905 w 3304608"/>
                <a:gd name="connsiteY100" fmla="*/ 1338146 h 3727693"/>
                <a:gd name="connsiteX101" fmla="*/ 2690115 w 3304608"/>
                <a:gd name="connsiteY101" fmla="*/ 1474692 h 3727693"/>
                <a:gd name="connsiteX102" fmla="*/ 2731081 w 3304608"/>
                <a:gd name="connsiteY102" fmla="*/ 1515655 h 3727693"/>
                <a:gd name="connsiteX103" fmla="*/ 2813013 w 3304608"/>
                <a:gd name="connsiteY103" fmla="*/ 1542965 h 3727693"/>
                <a:gd name="connsiteX104" fmla="*/ 2881290 w 3304608"/>
                <a:gd name="connsiteY104" fmla="*/ 1611237 h 3727693"/>
                <a:gd name="connsiteX105" fmla="*/ 2935912 w 3304608"/>
                <a:gd name="connsiteY105" fmla="*/ 1652201 h 3727693"/>
                <a:gd name="connsiteX106" fmla="*/ 3017845 w 3304608"/>
                <a:gd name="connsiteY106" fmla="*/ 1734128 h 3727693"/>
                <a:gd name="connsiteX107" fmla="*/ 3072466 w 3304608"/>
                <a:gd name="connsiteY107" fmla="*/ 1829710 h 3727693"/>
                <a:gd name="connsiteX108" fmla="*/ 3140743 w 3304608"/>
                <a:gd name="connsiteY108" fmla="*/ 1925292 h 3727693"/>
                <a:gd name="connsiteX109" fmla="*/ 3181709 w 3304608"/>
                <a:gd name="connsiteY109" fmla="*/ 1966256 h 3727693"/>
                <a:gd name="connsiteX110" fmla="*/ 3195365 w 3304608"/>
                <a:gd name="connsiteY110" fmla="*/ 2130110 h 3727693"/>
                <a:gd name="connsiteX111" fmla="*/ 3236331 w 3304608"/>
                <a:gd name="connsiteY111" fmla="*/ 2307620 h 3727693"/>
                <a:gd name="connsiteX112" fmla="*/ 3249986 w 3304608"/>
                <a:gd name="connsiteY112" fmla="*/ 2389547 h 3727693"/>
                <a:gd name="connsiteX113" fmla="*/ 3277297 w 3304608"/>
                <a:gd name="connsiteY113" fmla="*/ 2498783 h 3727693"/>
                <a:gd name="connsiteX114" fmla="*/ 3290953 w 3304608"/>
                <a:gd name="connsiteY114" fmla="*/ 3031311 h 3727693"/>
                <a:gd name="connsiteX115" fmla="*/ 3304608 w 3304608"/>
                <a:gd name="connsiteY115" fmla="*/ 3085929 h 3727693"/>
                <a:gd name="connsiteX116" fmla="*/ 3290953 w 3304608"/>
                <a:gd name="connsiteY116" fmla="*/ 3290747 h 3727693"/>
                <a:gd name="connsiteX117" fmla="*/ 3277297 w 3304608"/>
                <a:gd name="connsiteY117" fmla="*/ 3345366 h 3727693"/>
                <a:gd name="connsiteX118" fmla="*/ 3263642 w 3304608"/>
                <a:gd name="connsiteY118" fmla="*/ 3427293 h 3727693"/>
                <a:gd name="connsiteX119" fmla="*/ 3236331 w 3304608"/>
                <a:gd name="connsiteY119" fmla="*/ 3522875 h 3727693"/>
                <a:gd name="connsiteX120" fmla="*/ 3195365 w 3304608"/>
                <a:gd name="connsiteY120" fmla="*/ 3563839 h 3727693"/>
                <a:gd name="connsiteX121" fmla="*/ 3072466 w 3304608"/>
                <a:gd name="connsiteY121" fmla="*/ 3632111 h 3727693"/>
                <a:gd name="connsiteX122" fmla="*/ 3031500 w 3304608"/>
                <a:gd name="connsiteY122" fmla="*/ 3673075 h 3727693"/>
                <a:gd name="connsiteX123" fmla="*/ 2976878 w 3304608"/>
                <a:gd name="connsiteY123" fmla="*/ 3686730 h 3727693"/>
                <a:gd name="connsiteX124" fmla="*/ 2922257 w 3304608"/>
                <a:gd name="connsiteY124" fmla="*/ 3714039 h 3727693"/>
                <a:gd name="connsiteX125" fmla="*/ 2894946 w 3304608"/>
                <a:gd name="connsiteY125" fmla="*/ 3727693 h 37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</a:cxnLst>
              <a:rect l="l" t="t" r="r" b="b"/>
              <a:pathLst>
                <a:path w="3304608" h="3727693">
                  <a:moveTo>
                    <a:pt x="1747892" y="0"/>
                  </a:moveTo>
                  <a:cubicBezTo>
                    <a:pt x="1838928" y="4551"/>
                    <a:pt x="1930193" y="5758"/>
                    <a:pt x="2021000" y="13654"/>
                  </a:cubicBezTo>
                  <a:cubicBezTo>
                    <a:pt x="2035340" y="14901"/>
                    <a:pt x="2048126" y="23355"/>
                    <a:pt x="2061966" y="27309"/>
                  </a:cubicBezTo>
                  <a:cubicBezTo>
                    <a:pt x="2080012" y="32465"/>
                    <a:pt x="2099015" y="34375"/>
                    <a:pt x="2116588" y="40964"/>
                  </a:cubicBezTo>
                  <a:cubicBezTo>
                    <a:pt x="2135648" y="48111"/>
                    <a:pt x="2151570" y="62917"/>
                    <a:pt x="2171209" y="68273"/>
                  </a:cubicBezTo>
                  <a:cubicBezTo>
                    <a:pt x="2202261" y="76741"/>
                    <a:pt x="2234934" y="77376"/>
                    <a:pt x="2266797" y="81927"/>
                  </a:cubicBezTo>
                  <a:cubicBezTo>
                    <a:pt x="2294108" y="91030"/>
                    <a:pt x="2324776" y="93268"/>
                    <a:pt x="2348730" y="109236"/>
                  </a:cubicBezTo>
                  <a:cubicBezTo>
                    <a:pt x="2362385" y="118339"/>
                    <a:pt x="2374699" y="129880"/>
                    <a:pt x="2389696" y="136545"/>
                  </a:cubicBezTo>
                  <a:cubicBezTo>
                    <a:pt x="2416003" y="148236"/>
                    <a:pt x="2471628" y="163855"/>
                    <a:pt x="2471628" y="163855"/>
                  </a:cubicBezTo>
                  <a:cubicBezTo>
                    <a:pt x="2523908" y="203062"/>
                    <a:pt x="2522555" y="207135"/>
                    <a:pt x="2580872" y="232127"/>
                  </a:cubicBezTo>
                  <a:cubicBezTo>
                    <a:pt x="2594102" y="237797"/>
                    <a:pt x="2608964" y="239345"/>
                    <a:pt x="2621838" y="245782"/>
                  </a:cubicBezTo>
                  <a:cubicBezTo>
                    <a:pt x="2641806" y="255766"/>
                    <a:pt x="2705055" y="304777"/>
                    <a:pt x="2717426" y="314055"/>
                  </a:cubicBezTo>
                  <a:cubicBezTo>
                    <a:pt x="2747218" y="403426"/>
                    <a:pt x="2705841" y="315712"/>
                    <a:pt x="2772047" y="368673"/>
                  </a:cubicBezTo>
                  <a:cubicBezTo>
                    <a:pt x="2784862" y="378924"/>
                    <a:pt x="2790254" y="395982"/>
                    <a:pt x="2799358" y="409636"/>
                  </a:cubicBezTo>
                  <a:cubicBezTo>
                    <a:pt x="2803910" y="423291"/>
                    <a:pt x="2810190" y="436486"/>
                    <a:pt x="2813013" y="450600"/>
                  </a:cubicBezTo>
                  <a:cubicBezTo>
                    <a:pt x="2844395" y="607501"/>
                    <a:pt x="2809474" y="494599"/>
                    <a:pt x="2840324" y="587146"/>
                  </a:cubicBezTo>
                  <a:cubicBezTo>
                    <a:pt x="2844876" y="673625"/>
                    <a:pt x="2844416" y="760513"/>
                    <a:pt x="2853980" y="846582"/>
                  </a:cubicBezTo>
                  <a:cubicBezTo>
                    <a:pt x="2859115" y="892794"/>
                    <a:pt x="2879262" y="949736"/>
                    <a:pt x="2894946" y="996782"/>
                  </a:cubicBezTo>
                  <a:cubicBezTo>
                    <a:pt x="2899630" y="1071718"/>
                    <a:pt x="2910336" y="1276054"/>
                    <a:pt x="2922257" y="1365455"/>
                  </a:cubicBezTo>
                  <a:cubicBezTo>
                    <a:pt x="2924741" y="1384082"/>
                    <a:pt x="2959213" y="1494285"/>
                    <a:pt x="2949568" y="1502001"/>
                  </a:cubicBezTo>
                  <a:cubicBezTo>
                    <a:pt x="2927088" y="1519984"/>
                    <a:pt x="2867635" y="1474692"/>
                    <a:pt x="2867635" y="1474692"/>
                  </a:cubicBezTo>
                  <a:cubicBezTo>
                    <a:pt x="2853980" y="1465589"/>
                    <a:pt x="2841666" y="1454048"/>
                    <a:pt x="2826669" y="1447383"/>
                  </a:cubicBezTo>
                  <a:cubicBezTo>
                    <a:pt x="2800362" y="1435692"/>
                    <a:pt x="2744736" y="1420074"/>
                    <a:pt x="2744736" y="1420074"/>
                  </a:cubicBezTo>
                  <a:cubicBezTo>
                    <a:pt x="2731081" y="1410971"/>
                    <a:pt x="2716378" y="1403270"/>
                    <a:pt x="2703770" y="1392764"/>
                  </a:cubicBezTo>
                  <a:cubicBezTo>
                    <a:pt x="2688935" y="1380402"/>
                    <a:pt x="2678872" y="1362512"/>
                    <a:pt x="2662804" y="1351801"/>
                  </a:cubicBezTo>
                  <a:cubicBezTo>
                    <a:pt x="2650827" y="1343817"/>
                    <a:pt x="2635493" y="1342698"/>
                    <a:pt x="2621838" y="1338146"/>
                  </a:cubicBezTo>
                  <a:cubicBezTo>
                    <a:pt x="2576320" y="1269874"/>
                    <a:pt x="2608181" y="1306284"/>
                    <a:pt x="2512595" y="1242564"/>
                  </a:cubicBezTo>
                  <a:cubicBezTo>
                    <a:pt x="2498939" y="1233461"/>
                    <a:pt x="2487198" y="1220445"/>
                    <a:pt x="2471628" y="1215255"/>
                  </a:cubicBezTo>
                  <a:lnTo>
                    <a:pt x="2389696" y="1187946"/>
                  </a:lnTo>
                  <a:lnTo>
                    <a:pt x="2348730" y="1174292"/>
                  </a:lnTo>
                  <a:cubicBezTo>
                    <a:pt x="2303060" y="1128623"/>
                    <a:pt x="2340741" y="1162733"/>
                    <a:pt x="2280453" y="1119673"/>
                  </a:cubicBezTo>
                  <a:cubicBezTo>
                    <a:pt x="2266024" y="1109367"/>
                    <a:pt x="2206316" y="1062126"/>
                    <a:pt x="2184865" y="1051401"/>
                  </a:cubicBezTo>
                  <a:cubicBezTo>
                    <a:pt x="2171991" y="1044964"/>
                    <a:pt x="2157786" y="1041533"/>
                    <a:pt x="2143899" y="1037746"/>
                  </a:cubicBezTo>
                  <a:cubicBezTo>
                    <a:pt x="2107686" y="1027870"/>
                    <a:pt x="2071070" y="1019540"/>
                    <a:pt x="2034655" y="1010437"/>
                  </a:cubicBezTo>
                  <a:cubicBezTo>
                    <a:pt x="2016448" y="1005885"/>
                    <a:pt x="1997838" y="1002716"/>
                    <a:pt x="1980034" y="996782"/>
                  </a:cubicBezTo>
                  <a:cubicBezTo>
                    <a:pt x="1935447" y="981921"/>
                    <a:pt x="1923517" y="976063"/>
                    <a:pt x="1870791" y="969473"/>
                  </a:cubicBezTo>
                  <a:cubicBezTo>
                    <a:pt x="1820903" y="963237"/>
                    <a:pt x="1770608" y="960821"/>
                    <a:pt x="1720581" y="955819"/>
                  </a:cubicBezTo>
                  <a:cubicBezTo>
                    <a:pt x="1679567" y="951718"/>
                    <a:pt x="1638648" y="946716"/>
                    <a:pt x="1597682" y="942164"/>
                  </a:cubicBezTo>
                  <a:cubicBezTo>
                    <a:pt x="1470232" y="946716"/>
                    <a:pt x="1342598" y="947609"/>
                    <a:pt x="1215331" y="955819"/>
                  </a:cubicBezTo>
                  <a:cubicBezTo>
                    <a:pt x="1200967" y="956746"/>
                    <a:pt x="1188205" y="965519"/>
                    <a:pt x="1174365" y="969473"/>
                  </a:cubicBezTo>
                  <a:cubicBezTo>
                    <a:pt x="1156319" y="974629"/>
                    <a:pt x="1137950" y="978576"/>
                    <a:pt x="1119743" y="983128"/>
                  </a:cubicBezTo>
                  <a:cubicBezTo>
                    <a:pt x="1096984" y="996782"/>
                    <a:pt x="1073973" y="1010025"/>
                    <a:pt x="1051466" y="1024091"/>
                  </a:cubicBezTo>
                  <a:cubicBezTo>
                    <a:pt x="1037549" y="1032789"/>
                    <a:pt x="1025179" y="1044062"/>
                    <a:pt x="1010500" y="1051401"/>
                  </a:cubicBezTo>
                  <a:cubicBezTo>
                    <a:pt x="979494" y="1066903"/>
                    <a:pt x="945345" y="1075765"/>
                    <a:pt x="914912" y="1092364"/>
                  </a:cubicBezTo>
                  <a:cubicBezTo>
                    <a:pt x="894932" y="1103261"/>
                    <a:pt x="878811" y="1120100"/>
                    <a:pt x="860291" y="1133328"/>
                  </a:cubicBezTo>
                  <a:cubicBezTo>
                    <a:pt x="846936" y="1142867"/>
                    <a:pt x="832980" y="1151534"/>
                    <a:pt x="819324" y="1160637"/>
                  </a:cubicBezTo>
                  <a:cubicBezTo>
                    <a:pt x="764804" y="1242414"/>
                    <a:pt x="827584" y="1165009"/>
                    <a:pt x="723737" y="1228910"/>
                  </a:cubicBezTo>
                  <a:cubicBezTo>
                    <a:pt x="705520" y="1240119"/>
                    <a:pt x="546282" y="1365423"/>
                    <a:pt x="518906" y="1379110"/>
                  </a:cubicBezTo>
                  <a:cubicBezTo>
                    <a:pt x="482491" y="1397316"/>
                    <a:pt x="444336" y="1412392"/>
                    <a:pt x="409662" y="1433728"/>
                  </a:cubicBezTo>
                  <a:cubicBezTo>
                    <a:pt x="384840" y="1449002"/>
                    <a:pt x="362743" y="1468515"/>
                    <a:pt x="341385" y="1488346"/>
                  </a:cubicBezTo>
                  <a:cubicBezTo>
                    <a:pt x="313672" y="1514078"/>
                    <a:pt x="196426" y="1625246"/>
                    <a:pt x="163865" y="1679510"/>
                  </a:cubicBezTo>
                  <a:cubicBezTo>
                    <a:pt x="80898" y="1817780"/>
                    <a:pt x="202306" y="1682035"/>
                    <a:pt x="81933" y="1802401"/>
                  </a:cubicBezTo>
                  <a:cubicBezTo>
                    <a:pt x="19768" y="1988883"/>
                    <a:pt x="87590" y="1798303"/>
                    <a:pt x="27311" y="1938947"/>
                  </a:cubicBezTo>
                  <a:cubicBezTo>
                    <a:pt x="15558" y="1966368"/>
                    <a:pt x="6929" y="2006816"/>
                    <a:pt x="0" y="2034528"/>
                  </a:cubicBezTo>
                  <a:cubicBezTo>
                    <a:pt x="4552" y="2184728"/>
                    <a:pt x="1511" y="2335351"/>
                    <a:pt x="13656" y="2485129"/>
                  </a:cubicBezTo>
                  <a:cubicBezTo>
                    <a:pt x="15634" y="2509525"/>
                    <a:pt x="94191" y="2618880"/>
                    <a:pt x="95588" y="2621674"/>
                  </a:cubicBezTo>
                  <a:cubicBezTo>
                    <a:pt x="104692" y="2639880"/>
                    <a:pt x="112799" y="2658620"/>
                    <a:pt x="122899" y="2676293"/>
                  </a:cubicBezTo>
                  <a:cubicBezTo>
                    <a:pt x="147322" y="2719031"/>
                    <a:pt x="161875" y="2727925"/>
                    <a:pt x="191176" y="2771874"/>
                  </a:cubicBezTo>
                  <a:cubicBezTo>
                    <a:pt x="205898" y="2793956"/>
                    <a:pt x="214869" y="2819997"/>
                    <a:pt x="232142" y="2840147"/>
                  </a:cubicBezTo>
                  <a:cubicBezTo>
                    <a:pt x="242823" y="2852607"/>
                    <a:pt x="261503" y="2855852"/>
                    <a:pt x="273108" y="2867456"/>
                  </a:cubicBezTo>
                  <a:cubicBezTo>
                    <a:pt x="294878" y="2889224"/>
                    <a:pt x="357539" y="2988383"/>
                    <a:pt x="368696" y="3004002"/>
                  </a:cubicBezTo>
                  <a:cubicBezTo>
                    <a:pt x="395153" y="3041039"/>
                    <a:pt x="415086" y="3084805"/>
                    <a:pt x="450629" y="3113238"/>
                  </a:cubicBezTo>
                  <a:cubicBezTo>
                    <a:pt x="473388" y="3131444"/>
                    <a:pt x="495278" y="3150793"/>
                    <a:pt x="518906" y="3167856"/>
                  </a:cubicBezTo>
                  <a:cubicBezTo>
                    <a:pt x="577251" y="3209991"/>
                    <a:pt x="645535" y="3239859"/>
                    <a:pt x="696426" y="3290747"/>
                  </a:cubicBezTo>
                  <a:cubicBezTo>
                    <a:pt x="723737" y="3318056"/>
                    <a:pt x="746603" y="3350692"/>
                    <a:pt x="778358" y="3372675"/>
                  </a:cubicBezTo>
                  <a:cubicBezTo>
                    <a:pt x="806860" y="3392406"/>
                    <a:pt x="842471" y="3399112"/>
                    <a:pt x="873946" y="3413638"/>
                  </a:cubicBezTo>
                  <a:cubicBezTo>
                    <a:pt x="917832" y="3433892"/>
                    <a:pt x="975671" y="3468689"/>
                    <a:pt x="1024156" y="3481911"/>
                  </a:cubicBezTo>
                  <a:cubicBezTo>
                    <a:pt x="1050868" y="3489196"/>
                    <a:pt x="1078938" y="3490136"/>
                    <a:pt x="1106088" y="3495566"/>
                  </a:cubicBezTo>
                  <a:cubicBezTo>
                    <a:pt x="1148963" y="3504140"/>
                    <a:pt x="1162625" y="3509858"/>
                    <a:pt x="1201676" y="3522875"/>
                  </a:cubicBezTo>
                  <a:lnTo>
                    <a:pt x="1283608" y="3440948"/>
                  </a:lnTo>
                  <a:cubicBezTo>
                    <a:pt x="1297263" y="3427293"/>
                    <a:pt x="1313862" y="3416051"/>
                    <a:pt x="1324574" y="3399984"/>
                  </a:cubicBezTo>
                  <a:cubicBezTo>
                    <a:pt x="1333678" y="3386329"/>
                    <a:pt x="1340280" y="3370624"/>
                    <a:pt x="1351885" y="3359020"/>
                  </a:cubicBezTo>
                  <a:cubicBezTo>
                    <a:pt x="1451481" y="3259431"/>
                    <a:pt x="1385492" y="3340119"/>
                    <a:pt x="1461128" y="3277093"/>
                  </a:cubicBezTo>
                  <a:cubicBezTo>
                    <a:pt x="1475964" y="3264731"/>
                    <a:pt x="1489732" y="3250964"/>
                    <a:pt x="1502095" y="3236129"/>
                  </a:cubicBezTo>
                  <a:cubicBezTo>
                    <a:pt x="1540684" y="3189825"/>
                    <a:pt x="1521325" y="3204915"/>
                    <a:pt x="1543061" y="3154202"/>
                  </a:cubicBezTo>
                  <a:cubicBezTo>
                    <a:pt x="1551080" y="3135493"/>
                    <a:pt x="1562353" y="3118293"/>
                    <a:pt x="1570372" y="3099584"/>
                  </a:cubicBezTo>
                  <a:cubicBezTo>
                    <a:pt x="1586117" y="3062847"/>
                    <a:pt x="1589668" y="3030416"/>
                    <a:pt x="1597682" y="2990347"/>
                  </a:cubicBezTo>
                  <a:cubicBezTo>
                    <a:pt x="1597517" y="2986561"/>
                    <a:pt x="1606879" y="2719021"/>
                    <a:pt x="1570372" y="2621674"/>
                  </a:cubicBezTo>
                  <a:cubicBezTo>
                    <a:pt x="1563224" y="2602615"/>
                    <a:pt x="1550621" y="2585955"/>
                    <a:pt x="1543061" y="2567056"/>
                  </a:cubicBezTo>
                  <a:cubicBezTo>
                    <a:pt x="1515578" y="2498354"/>
                    <a:pt x="1528858" y="2492665"/>
                    <a:pt x="1488439" y="2444165"/>
                  </a:cubicBezTo>
                  <a:cubicBezTo>
                    <a:pt x="1450936" y="2399164"/>
                    <a:pt x="1450736" y="2407482"/>
                    <a:pt x="1406507" y="2375892"/>
                  </a:cubicBezTo>
                  <a:cubicBezTo>
                    <a:pt x="1387987" y="2362665"/>
                    <a:pt x="1370092" y="2348583"/>
                    <a:pt x="1351885" y="2334929"/>
                  </a:cubicBezTo>
                  <a:cubicBezTo>
                    <a:pt x="1306836" y="2244836"/>
                    <a:pt x="1347203" y="2306493"/>
                    <a:pt x="1256297" y="2225692"/>
                  </a:cubicBezTo>
                  <a:cubicBezTo>
                    <a:pt x="1237052" y="2208587"/>
                    <a:pt x="1222001" y="2186881"/>
                    <a:pt x="1201676" y="2171074"/>
                  </a:cubicBezTo>
                  <a:cubicBezTo>
                    <a:pt x="1180725" y="2154780"/>
                    <a:pt x="1155483" y="2144832"/>
                    <a:pt x="1133399" y="2130110"/>
                  </a:cubicBezTo>
                  <a:cubicBezTo>
                    <a:pt x="1076979" y="2092499"/>
                    <a:pt x="1073600" y="2083970"/>
                    <a:pt x="1024156" y="2034528"/>
                  </a:cubicBezTo>
                  <a:cubicBezTo>
                    <a:pt x="1016813" y="2012501"/>
                    <a:pt x="986941" y="1929872"/>
                    <a:pt x="983189" y="1897983"/>
                  </a:cubicBezTo>
                  <a:cubicBezTo>
                    <a:pt x="976255" y="1839045"/>
                    <a:pt x="976468" y="1779412"/>
                    <a:pt x="969534" y="1720474"/>
                  </a:cubicBezTo>
                  <a:cubicBezTo>
                    <a:pt x="966417" y="1693979"/>
                    <a:pt x="951053" y="1651380"/>
                    <a:pt x="942223" y="1624892"/>
                  </a:cubicBezTo>
                  <a:cubicBezTo>
                    <a:pt x="946775" y="1597583"/>
                    <a:pt x="946156" y="1568888"/>
                    <a:pt x="955878" y="1542965"/>
                  </a:cubicBezTo>
                  <a:cubicBezTo>
                    <a:pt x="960399" y="1530911"/>
                    <a:pt x="975146" y="1525708"/>
                    <a:pt x="983189" y="1515655"/>
                  </a:cubicBezTo>
                  <a:cubicBezTo>
                    <a:pt x="993441" y="1502841"/>
                    <a:pt x="1003160" y="1489370"/>
                    <a:pt x="1010500" y="1474692"/>
                  </a:cubicBezTo>
                  <a:cubicBezTo>
                    <a:pt x="1016937" y="1461818"/>
                    <a:pt x="1015164" y="1444967"/>
                    <a:pt x="1024156" y="1433728"/>
                  </a:cubicBezTo>
                  <a:cubicBezTo>
                    <a:pt x="1043408" y="1409665"/>
                    <a:pt x="1079102" y="1401759"/>
                    <a:pt x="1106088" y="1392764"/>
                  </a:cubicBezTo>
                  <a:cubicBezTo>
                    <a:pt x="1119743" y="1379110"/>
                    <a:pt x="1130986" y="1362512"/>
                    <a:pt x="1147054" y="1351801"/>
                  </a:cubicBezTo>
                  <a:cubicBezTo>
                    <a:pt x="1159031" y="1343817"/>
                    <a:pt x="1176658" y="1346983"/>
                    <a:pt x="1188020" y="1338146"/>
                  </a:cubicBezTo>
                  <a:cubicBezTo>
                    <a:pt x="1363037" y="1202030"/>
                    <a:pt x="1153028" y="1263527"/>
                    <a:pt x="1488439" y="1242564"/>
                  </a:cubicBezTo>
                  <a:lnTo>
                    <a:pt x="2307764" y="1256219"/>
                  </a:lnTo>
                  <a:cubicBezTo>
                    <a:pt x="2355327" y="1257729"/>
                    <a:pt x="2346984" y="1281652"/>
                    <a:pt x="2389696" y="1297183"/>
                  </a:cubicBezTo>
                  <a:cubicBezTo>
                    <a:pt x="2424971" y="1310010"/>
                    <a:pt x="2462727" y="1314617"/>
                    <a:pt x="2498939" y="1324492"/>
                  </a:cubicBezTo>
                  <a:cubicBezTo>
                    <a:pt x="2512826" y="1328279"/>
                    <a:pt x="2526250" y="1333595"/>
                    <a:pt x="2539905" y="1338146"/>
                  </a:cubicBezTo>
                  <a:cubicBezTo>
                    <a:pt x="2638343" y="1416892"/>
                    <a:pt x="2587571" y="1372154"/>
                    <a:pt x="2690115" y="1474692"/>
                  </a:cubicBezTo>
                  <a:cubicBezTo>
                    <a:pt x="2703770" y="1488346"/>
                    <a:pt x="2712761" y="1509549"/>
                    <a:pt x="2731081" y="1515655"/>
                  </a:cubicBezTo>
                  <a:lnTo>
                    <a:pt x="2813013" y="1542965"/>
                  </a:lnTo>
                  <a:cubicBezTo>
                    <a:pt x="2835772" y="1565722"/>
                    <a:pt x="2857234" y="1589855"/>
                    <a:pt x="2881290" y="1611237"/>
                  </a:cubicBezTo>
                  <a:cubicBezTo>
                    <a:pt x="2898301" y="1626356"/>
                    <a:pt x="2919819" y="1636109"/>
                    <a:pt x="2935912" y="1652201"/>
                  </a:cubicBezTo>
                  <a:cubicBezTo>
                    <a:pt x="3055713" y="1771995"/>
                    <a:pt x="2839339" y="1600260"/>
                    <a:pt x="3017845" y="1734128"/>
                  </a:cubicBezTo>
                  <a:cubicBezTo>
                    <a:pt x="3040004" y="1800603"/>
                    <a:pt x="3020797" y="1757378"/>
                    <a:pt x="3072466" y="1829710"/>
                  </a:cubicBezTo>
                  <a:cubicBezTo>
                    <a:pt x="3103344" y="1872937"/>
                    <a:pt x="3102490" y="1880666"/>
                    <a:pt x="3140743" y="1925292"/>
                  </a:cubicBezTo>
                  <a:cubicBezTo>
                    <a:pt x="3153311" y="1939954"/>
                    <a:pt x="3168054" y="1952601"/>
                    <a:pt x="3181709" y="1966256"/>
                  </a:cubicBezTo>
                  <a:cubicBezTo>
                    <a:pt x="3186261" y="2020874"/>
                    <a:pt x="3188961" y="2075678"/>
                    <a:pt x="3195365" y="2130110"/>
                  </a:cubicBezTo>
                  <a:cubicBezTo>
                    <a:pt x="3203255" y="2197174"/>
                    <a:pt x="3224618" y="2237344"/>
                    <a:pt x="3236331" y="2307620"/>
                  </a:cubicBezTo>
                  <a:cubicBezTo>
                    <a:pt x="3240883" y="2334929"/>
                    <a:pt x="3244185" y="2362476"/>
                    <a:pt x="3249986" y="2389547"/>
                  </a:cubicBezTo>
                  <a:cubicBezTo>
                    <a:pt x="3257851" y="2426247"/>
                    <a:pt x="3277297" y="2498783"/>
                    <a:pt x="3277297" y="2498783"/>
                  </a:cubicBezTo>
                  <a:cubicBezTo>
                    <a:pt x="3281849" y="2676292"/>
                    <a:pt x="3282702" y="2853935"/>
                    <a:pt x="3290953" y="3031311"/>
                  </a:cubicBezTo>
                  <a:cubicBezTo>
                    <a:pt x="3291825" y="3050057"/>
                    <a:pt x="3304608" y="3067163"/>
                    <a:pt x="3304608" y="3085929"/>
                  </a:cubicBezTo>
                  <a:cubicBezTo>
                    <a:pt x="3304608" y="3154353"/>
                    <a:pt x="3298116" y="3222699"/>
                    <a:pt x="3290953" y="3290747"/>
                  </a:cubicBezTo>
                  <a:cubicBezTo>
                    <a:pt x="3288988" y="3309411"/>
                    <a:pt x="3280978" y="3326964"/>
                    <a:pt x="3277297" y="3345366"/>
                  </a:cubicBezTo>
                  <a:cubicBezTo>
                    <a:pt x="3271867" y="3372514"/>
                    <a:pt x="3269072" y="3400145"/>
                    <a:pt x="3263642" y="3427293"/>
                  </a:cubicBezTo>
                  <a:cubicBezTo>
                    <a:pt x="3262342" y="3433793"/>
                    <a:pt x="3243766" y="3511723"/>
                    <a:pt x="3236331" y="3522875"/>
                  </a:cubicBezTo>
                  <a:cubicBezTo>
                    <a:pt x="3225619" y="3538943"/>
                    <a:pt x="3210609" y="3551984"/>
                    <a:pt x="3195365" y="3563839"/>
                  </a:cubicBezTo>
                  <a:cubicBezTo>
                    <a:pt x="3124933" y="3618616"/>
                    <a:pt x="3134275" y="3611510"/>
                    <a:pt x="3072466" y="3632111"/>
                  </a:cubicBezTo>
                  <a:cubicBezTo>
                    <a:pt x="3058811" y="3645766"/>
                    <a:pt x="3048267" y="3663494"/>
                    <a:pt x="3031500" y="3673075"/>
                  </a:cubicBezTo>
                  <a:cubicBezTo>
                    <a:pt x="3015205" y="3682386"/>
                    <a:pt x="2994451" y="3680141"/>
                    <a:pt x="2976878" y="3686730"/>
                  </a:cubicBezTo>
                  <a:cubicBezTo>
                    <a:pt x="2957818" y="3693877"/>
                    <a:pt x="2940464" y="3704936"/>
                    <a:pt x="2922257" y="3714039"/>
                  </a:cubicBezTo>
                  <a:lnTo>
                    <a:pt x="2894946" y="3727693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orme libre 4"/>
            <p:cNvSpPr/>
            <p:nvPr/>
          </p:nvSpPr>
          <p:spPr>
            <a:xfrm>
              <a:off x="6973398" y="3954425"/>
              <a:ext cx="1138023" cy="300181"/>
            </a:xfrm>
            <a:custGeom>
              <a:avLst/>
              <a:gdLst>
                <a:gd name="connsiteX0" fmla="*/ 0 w 3072466"/>
                <a:gd name="connsiteY0" fmla="*/ 218473 h 682727"/>
                <a:gd name="connsiteX1" fmla="*/ 423317 w 3072466"/>
                <a:gd name="connsiteY1" fmla="*/ 232127 h 682727"/>
                <a:gd name="connsiteX2" fmla="*/ 464284 w 3072466"/>
                <a:gd name="connsiteY2" fmla="*/ 259436 h 682727"/>
                <a:gd name="connsiteX3" fmla="*/ 587182 w 3072466"/>
                <a:gd name="connsiteY3" fmla="*/ 327709 h 682727"/>
                <a:gd name="connsiteX4" fmla="*/ 682770 w 3072466"/>
                <a:gd name="connsiteY4" fmla="*/ 423291 h 682727"/>
                <a:gd name="connsiteX5" fmla="*/ 805669 w 3072466"/>
                <a:gd name="connsiteY5" fmla="*/ 532527 h 682727"/>
                <a:gd name="connsiteX6" fmla="*/ 832979 w 3072466"/>
                <a:gd name="connsiteY6" fmla="*/ 573491 h 682727"/>
                <a:gd name="connsiteX7" fmla="*/ 969533 w 3072466"/>
                <a:gd name="connsiteY7" fmla="*/ 682727 h 682727"/>
                <a:gd name="connsiteX8" fmla="*/ 1037810 w 3072466"/>
                <a:gd name="connsiteY8" fmla="*/ 614455 h 682727"/>
                <a:gd name="connsiteX9" fmla="*/ 1078777 w 3072466"/>
                <a:gd name="connsiteY9" fmla="*/ 573491 h 682727"/>
                <a:gd name="connsiteX10" fmla="*/ 1106088 w 3072466"/>
                <a:gd name="connsiteY10" fmla="*/ 532527 h 682727"/>
                <a:gd name="connsiteX11" fmla="*/ 1228986 w 3072466"/>
                <a:gd name="connsiteY11" fmla="*/ 477909 h 682727"/>
                <a:gd name="connsiteX12" fmla="*/ 1269952 w 3072466"/>
                <a:gd name="connsiteY12" fmla="*/ 450600 h 682727"/>
                <a:gd name="connsiteX13" fmla="*/ 1379196 w 3072466"/>
                <a:gd name="connsiteY13" fmla="*/ 395982 h 682727"/>
                <a:gd name="connsiteX14" fmla="*/ 1433817 w 3072466"/>
                <a:gd name="connsiteY14" fmla="*/ 368673 h 682727"/>
                <a:gd name="connsiteX15" fmla="*/ 1488439 w 3072466"/>
                <a:gd name="connsiteY15" fmla="*/ 341364 h 682727"/>
                <a:gd name="connsiteX16" fmla="*/ 1556716 w 3072466"/>
                <a:gd name="connsiteY16" fmla="*/ 300400 h 682727"/>
                <a:gd name="connsiteX17" fmla="*/ 1624993 w 3072466"/>
                <a:gd name="connsiteY17" fmla="*/ 245782 h 682727"/>
                <a:gd name="connsiteX18" fmla="*/ 1665959 w 3072466"/>
                <a:gd name="connsiteY18" fmla="*/ 218473 h 682727"/>
                <a:gd name="connsiteX19" fmla="*/ 1693270 w 3072466"/>
                <a:gd name="connsiteY19" fmla="*/ 191163 h 682727"/>
                <a:gd name="connsiteX20" fmla="*/ 1734236 w 3072466"/>
                <a:gd name="connsiteY20" fmla="*/ 177509 h 682727"/>
                <a:gd name="connsiteX21" fmla="*/ 2021000 w 3072466"/>
                <a:gd name="connsiteY21" fmla="*/ 136545 h 682727"/>
                <a:gd name="connsiteX22" fmla="*/ 2840324 w 3072466"/>
                <a:gd name="connsiteY22" fmla="*/ 136545 h 682727"/>
                <a:gd name="connsiteX23" fmla="*/ 2935912 w 3072466"/>
                <a:gd name="connsiteY23" fmla="*/ 81927 h 682727"/>
                <a:gd name="connsiteX24" fmla="*/ 2976878 w 3072466"/>
                <a:gd name="connsiteY24" fmla="*/ 40963 h 682727"/>
                <a:gd name="connsiteX25" fmla="*/ 3072466 w 3072466"/>
                <a:gd name="connsiteY25" fmla="*/ 0 h 682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072466" h="682727">
                  <a:moveTo>
                    <a:pt x="0" y="218473"/>
                  </a:moveTo>
                  <a:cubicBezTo>
                    <a:pt x="141106" y="223024"/>
                    <a:pt x="282684" y="219719"/>
                    <a:pt x="423317" y="232127"/>
                  </a:cubicBezTo>
                  <a:cubicBezTo>
                    <a:pt x="439665" y="233569"/>
                    <a:pt x="449605" y="252097"/>
                    <a:pt x="464284" y="259436"/>
                  </a:cubicBezTo>
                  <a:cubicBezTo>
                    <a:pt x="608488" y="331533"/>
                    <a:pt x="328865" y="155508"/>
                    <a:pt x="587182" y="327709"/>
                  </a:cubicBezTo>
                  <a:cubicBezTo>
                    <a:pt x="662362" y="377826"/>
                    <a:pt x="600202" y="330408"/>
                    <a:pt x="682770" y="423291"/>
                  </a:cubicBezTo>
                  <a:cubicBezTo>
                    <a:pt x="807715" y="563844"/>
                    <a:pt x="661014" y="387879"/>
                    <a:pt x="805669" y="532527"/>
                  </a:cubicBezTo>
                  <a:cubicBezTo>
                    <a:pt x="817274" y="544131"/>
                    <a:pt x="822473" y="560884"/>
                    <a:pt x="832979" y="573491"/>
                  </a:cubicBezTo>
                  <a:cubicBezTo>
                    <a:pt x="870792" y="618865"/>
                    <a:pt x="921001" y="650374"/>
                    <a:pt x="969533" y="682727"/>
                  </a:cubicBezTo>
                  <a:cubicBezTo>
                    <a:pt x="1044640" y="632660"/>
                    <a:pt x="980912" y="682728"/>
                    <a:pt x="1037810" y="614455"/>
                  </a:cubicBezTo>
                  <a:cubicBezTo>
                    <a:pt x="1050173" y="599620"/>
                    <a:pt x="1066414" y="588326"/>
                    <a:pt x="1078777" y="573491"/>
                  </a:cubicBezTo>
                  <a:cubicBezTo>
                    <a:pt x="1089284" y="560884"/>
                    <a:pt x="1093480" y="543033"/>
                    <a:pt x="1106088" y="532527"/>
                  </a:cubicBezTo>
                  <a:cubicBezTo>
                    <a:pt x="1127807" y="514429"/>
                    <a:pt x="1207829" y="488487"/>
                    <a:pt x="1228986" y="477909"/>
                  </a:cubicBezTo>
                  <a:cubicBezTo>
                    <a:pt x="1243665" y="470570"/>
                    <a:pt x="1255544" y="458458"/>
                    <a:pt x="1269952" y="450600"/>
                  </a:cubicBezTo>
                  <a:cubicBezTo>
                    <a:pt x="1305694" y="431106"/>
                    <a:pt x="1342781" y="414188"/>
                    <a:pt x="1379196" y="395982"/>
                  </a:cubicBezTo>
                  <a:lnTo>
                    <a:pt x="1433817" y="368673"/>
                  </a:lnTo>
                  <a:lnTo>
                    <a:pt x="1488439" y="341364"/>
                  </a:lnTo>
                  <a:cubicBezTo>
                    <a:pt x="1562921" y="266884"/>
                    <a:pt x="1462177" y="359483"/>
                    <a:pt x="1556716" y="300400"/>
                  </a:cubicBezTo>
                  <a:cubicBezTo>
                    <a:pt x="1581431" y="284954"/>
                    <a:pt x="1601676" y="263268"/>
                    <a:pt x="1624993" y="245782"/>
                  </a:cubicBezTo>
                  <a:cubicBezTo>
                    <a:pt x="1638122" y="235936"/>
                    <a:pt x="1653144" y="228725"/>
                    <a:pt x="1665959" y="218473"/>
                  </a:cubicBezTo>
                  <a:cubicBezTo>
                    <a:pt x="1676012" y="210431"/>
                    <a:pt x="1682230" y="197787"/>
                    <a:pt x="1693270" y="191163"/>
                  </a:cubicBezTo>
                  <a:cubicBezTo>
                    <a:pt x="1705613" y="183758"/>
                    <a:pt x="1720349" y="181296"/>
                    <a:pt x="1734236" y="177509"/>
                  </a:cubicBezTo>
                  <a:cubicBezTo>
                    <a:pt x="1881695" y="137296"/>
                    <a:pt x="1836667" y="150724"/>
                    <a:pt x="2021000" y="136545"/>
                  </a:cubicBezTo>
                  <a:cubicBezTo>
                    <a:pt x="2264275" y="143302"/>
                    <a:pt x="2587333" y="163650"/>
                    <a:pt x="2840324" y="136545"/>
                  </a:cubicBezTo>
                  <a:cubicBezTo>
                    <a:pt x="2855649" y="134903"/>
                    <a:pt x="2921525" y="93916"/>
                    <a:pt x="2935912" y="81927"/>
                  </a:cubicBezTo>
                  <a:cubicBezTo>
                    <a:pt x="2950748" y="69565"/>
                    <a:pt x="2959997" y="50341"/>
                    <a:pt x="2976878" y="40963"/>
                  </a:cubicBezTo>
                  <a:cubicBezTo>
                    <a:pt x="3108946" y="-32404"/>
                    <a:pt x="3028607" y="43852"/>
                    <a:pt x="3072466" y="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orme libre 5"/>
            <p:cNvSpPr/>
            <p:nvPr/>
          </p:nvSpPr>
          <p:spPr>
            <a:xfrm>
              <a:off x="7118584" y="4092859"/>
              <a:ext cx="1862486" cy="1868119"/>
            </a:xfrm>
            <a:custGeom>
              <a:avLst/>
              <a:gdLst>
                <a:gd name="connsiteX0" fmla="*/ 3010506 w 5031506"/>
                <a:gd name="connsiteY0" fmla="*/ 0 h 4246567"/>
                <a:gd name="connsiteX1" fmla="*/ 2792020 w 5031506"/>
                <a:gd name="connsiteY1" fmla="*/ 136546 h 4246567"/>
                <a:gd name="connsiteX2" fmla="*/ 2737398 w 5031506"/>
                <a:gd name="connsiteY2" fmla="*/ 177510 h 4246567"/>
                <a:gd name="connsiteX3" fmla="*/ 2669121 w 5031506"/>
                <a:gd name="connsiteY3" fmla="*/ 204819 h 4246567"/>
                <a:gd name="connsiteX4" fmla="*/ 2546223 w 5031506"/>
                <a:gd name="connsiteY4" fmla="*/ 286746 h 4246567"/>
                <a:gd name="connsiteX5" fmla="*/ 2505256 w 5031506"/>
                <a:gd name="connsiteY5" fmla="*/ 300401 h 4246567"/>
                <a:gd name="connsiteX6" fmla="*/ 2436979 w 5031506"/>
                <a:gd name="connsiteY6" fmla="*/ 341364 h 4246567"/>
                <a:gd name="connsiteX7" fmla="*/ 2341392 w 5031506"/>
                <a:gd name="connsiteY7" fmla="*/ 368673 h 4246567"/>
                <a:gd name="connsiteX8" fmla="*/ 2286770 w 5031506"/>
                <a:gd name="connsiteY8" fmla="*/ 395983 h 4246567"/>
                <a:gd name="connsiteX9" fmla="*/ 2232148 w 5031506"/>
                <a:gd name="connsiteY9" fmla="*/ 409637 h 4246567"/>
                <a:gd name="connsiteX10" fmla="*/ 2191182 w 5031506"/>
                <a:gd name="connsiteY10" fmla="*/ 423292 h 4246567"/>
                <a:gd name="connsiteX11" fmla="*/ 2136561 w 5031506"/>
                <a:gd name="connsiteY11" fmla="*/ 436946 h 4246567"/>
                <a:gd name="connsiteX12" fmla="*/ 2054628 w 5031506"/>
                <a:gd name="connsiteY12" fmla="*/ 464255 h 4246567"/>
                <a:gd name="connsiteX13" fmla="*/ 1986351 w 5031506"/>
                <a:gd name="connsiteY13" fmla="*/ 477910 h 4246567"/>
                <a:gd name="connsiteX14" fmla="*/ 1918074 w 5031506"/>
                <a:gd name="connsiteY14" fmla="*/ 505219 h 4246567"/>
                <a:gd name="connsiteX15" fmla="*/ 1822486 w 5031506"/>
                <a:gd name="connsiteY15" fmla="*/ 532528 h 4246567"/>
                <a:gd name="connsiteX16" fmla="*/ 1658621 w 5031506"/>
                <a:gd name="connsiteY16" fmla="*/ 573492 h 4246567"/>
                <a:gd name="connsiteX17" fmla="*/ 1604000 w 5031506"/>
                <a:gd name="connsiteY17" fmla="*/ 600801 h 4246567"/>
                <a:gd name="connsiteX18" fmla="*/ 1317236 w 5031506"/>
                <a:gd name="connsiteY18" fmla="*/ 628110 h 4246567"/>
                <a:gd name="connsiteX19" fmla="*/ 893919 w 5031506"/>
                <a:gd name="connsiteY19" fmla="*/ 655419 h 4246567"/>
                <a:gd name="connsiteX20" fmla="*/ 839297 w 5031506"/>
                <a:gd name="connsiteY20" fmla="*/ 669074 h 4246567"/>
                <a:gd name="connsiteX21" fmla="*/ 757365 w 5031506"/>
                <a:gd name="connsiteY21" fmla="*/ 696383 h 4246567"/>
                <a:gd name="connsiteX22" fmla="*/ 716399 w 5031506"/>
                <a:gd name="connsiteY22" fmla="*/ 737346 h 4246567"/>
                <a:gd name="connsiteX23" fmla="*/ 634466 w 5031506"/>
                <a:gd name="connsiteY23" fmla="*/ 791965 h 4246567"/>
                <a:gd name="connsiteX24" fmla="*/ 579844 w 5031506"/>
                <a:gd name="connsiteY24" fmla="*/ 942165 h 4246567"/>
                <a:gd name="connsiteX25" fmla="*/ 566189 w 5031506"/>
                <a:gd name="connsiteY25" fmla="*/ 983128 h 4246567"/>
                <a:gd name="connsiteX26" fmla="*/ 552534 w 5031506"/>
                <a:gd name="connsiteY26" fmla="*/ 1037747 h 4246567"/>
                <a:gd name="connsiteX27" fmla="*/ 525223 w 5031506"/>
                <a:gd name="connsiteY27" fmla="*/ 1119674 h 4246567"/>
                <a:gd name="connsiteX28" fmla="*/ 497912 w 5031506"/>
                <a:gd name="connsiteY28" fmla="*/ 1269874 h 4246567"/>
                <a:gd name="connsiteX29" fmla="*/ 511567 w 5031506"/>
                <a:gd name="connsiteY29" fmla="*/ 1488347 h 4246567"/>
                <a:gd name="connsiteX30" fmla="*/ 538878 w 5031506"/>
                <a:gd name="connsiteY30" fmla="*/ 1583929 h 4246567"/>
                <a:gd name="connsiteX31" fmla="*/ 552534 w 5031506"/>
                <a:gd name="connsiteY31" fmla="*/ 1638547 h 4246567"/>
                <a:gd name="connsiteX32" fmla="*/ 579844 w 5031506"/>
                <a:gd name="connsiteY32" fmla="*/ 1693165 h 4246567"/>
                <a:gd name="connsiteX33" fmla="*/ 607155 w 5031506"/>
                <a:gd name="connsiteY33" fmla="*/ 1775093 h 4246567"/>
                <a:gd name="connsiteX34" fmla="*/ 593500 w 5031506"/>
                <a:gd name="connsiteY34" fmla="*/ 1979911 h 4246567"/>
                <a:gd name="connsiteX35" fmla="*/ 620811 w 5031506"/>
                <a:gd name="connsiteY35" fmla="*/ 2771875 h 4246567"/>
                <a:gd name="connsiteX36" fmla="*/ 634466 w 5031506"/>
                <a:gd name="connsiteY36" fmla="*/ 3017657 h 4246567"/>
                <a:gd name="connsiteX37" fmla="*/ 648121 w 5031506"/>
                <a:gd name="connsiteY37" fmla="*/ 3085930 h 4246567"/>
                <a:gd name="connsiteX38" fmla="*/ 661777 w 5031506"/>
                <a:gd name="connsiteY38" fmla="*/ 3345366 h 4246567"/>
                <a:gd name="connsiteX39" fmla="*/ 648121 w 5031506"/>
                <a:gd name="connsiteY39" fmla="*/ 3795967 h 4246567"/>
                <a:gd name="connsiteX40" fmla="*/ 620811 w 5031506"/>
                <a:gd name="connsiteY40" fmla="*/ 3850585 h 4246567"/>
                <a:gd name="connsiteX41" fmla="*/ 566189 w 5031506"/>
                <a:gd name="connsiteY41" fmla="*/ 3918858 h 4246567"/>
                <a:gd name="connsiteX42" fmla="*/ 484257 w 5031506"/>
                <a:gd name="connsiteY42" fmla="*/ 4014439 h 4246567"/>
                <a:gd name="connsiteX43" fmla="*/ 429635 w 5031506"/>
                <a:gd name="connsiteY43" fmla="*/ 4055403 h 4246567"/>
                <a:gd name="connsiteX44" fmla="*/ 375013 w 5031506"/>
                <a:gd name="connsiteY44" fmla="*/ 4137330 h 4246567"/>
                <a:gd name="connsiteX45" fmla="*/ 347703 w 5031506"/>
                <a:gd name="connsiteY45" fmla="*/ 4178294 h 4246567"/>
                <a:gd name="connsiteX46" fmla="*/ 265770 w 5031506"/>
                <a:gd name="connsiteY46" fmla="*/ 4191949 h 4246567"/>
                <a:gd name="connsiteX47" fmla="*/ 224804 w 5031506"/>
                <a:gd name="connsiteY47" fmla="*/ 4219258 h 4246567"/>
                <a:gd name="connsiteX48" fmla="*/ 60939 w 5031506"/>
                <a:gd name="connsiteY48" fmla="*/ 4246567 h 4246567"/>
                <a:gd name="connsiteX49" fmla="*/ 347703 w 5031506"/>
                <a:gd name="connsiteY49" fmla="*/ 4219258 h 4246567"/>
                <a:gd name="connsiteX50" fmla="*/ 429635 w 5031506"/>
                <a:gd name="connsiteY50" fmla="*/ 4191949 h 4246567"/>
                <a:gd name="connsiteX51" fmla="*/ 525223 w 5031506"/>
                <a:gd name="connsiteY51" fmla="*/ 4123676 h 4246567"/>
                <a:gd name="connsiteX52" fmla="*/ 607155 w 5031506"/>
                <a:gd name="connsiteY52" fmla="*/ 4082712 h 4246567"/>
                <a:gd name="connsiteX53" fmla="*/ 716399 w 5031506"/>
                <a:gd name="connsiteY53" fmla="*/ 3987130 h 4246567"/>
                <a:gd name="connsiteX54" fmla="*/ 784676 w 5031506"/>
                <a:gd name="connsiteY54" fmla="*/ 3932512 h 4246567"/>
                <a:gd name="connsiteX55" fmla="*/ 825642 w 5031506"/>
                <a:gd name="connsiteY55" fmla="*/ 3891548 h 4246567"/>
                <a:gd name="connsiteX56" fmla="*/ 866608 w 5031506"/>
                <a:gd name="connsiteY56" fmla="*/ 3864239 h 4246567"/>
                <a:gd name="connsiteX57" fmla="*/ 907574 w 5031506"/>
                <a:gd name="connsiteY57" fmla="*/ 3823276 h 4246567"/>
                <a:gd name="connsiteX58" fmla="*/ 975851 w 5031506"/>
                <a:gd name="connsiteY58" fmla="*/ 3768657 h 4246567"/>
                <a:gd name="connsiteX59" fmla="*/ 989507 w 5031506"/>
                <a:gd name="connsiteY59" fmla="*/ 3673076 h 4246567"/>
                <a:gd name="connsiteX60" fmla="*/ 1085094 w 5031506"/>
                <a:gd name="connsiteY60" fmla="*/ 3536530 h 4246567"/>
                <a:gd name="connsiteX61" fmla="*/ 1112405 w 5031506"/>
                <a:gd name="connsiteY61" fmla="*/ 3495566 h 4246567"/>
                <a:gd name="connsiteX62" fmla="*/ 1167027 w 5031506"/>
                <a:gd name="connsiteY62" fmla="*/ 3399984 h 4246567"/>
                <a:gd name="connsiteX63" fmla="*/ 1289925 w 5031506"/>
                <a:gd name="connsiteY63" fmla="*/ 3249784 h 4246567"/>
                <a:gd name="connsiteX64" fmla="*/ 1371858 w 5031506"/>
                <a:gd name="connsiteY64" fmla="*/ 3154203 h 4246567"/>
                <a:gd name="connsiteX65" fmla="*/ 1399169 w 5031506"/>
                <a:gd name="connsiteY65" fmla="*/ 3113239 h 4246567"/>
                <a:gd name="connsiteX66" fmla="*/ 1440135 w 5031506"/>
                <a:gd name="connsiteY66" fmla="*/ 3085930 h 4246567"/>
                <a:gd name="connsiteX67" fmla="*/ 1481101 w 5031506"/>
                <a:gd name="connsiteY67" fmla="*/ 3031312 h 4246567"/>
                <a:gd name="connsiteX68" fmla="*/ 1535723 w 5031506"/>
                <a:gd name="connsiteY68" fmla="*/ 2949384 h 4246567"/>
                <a:gd name="connsiteX69" fmla="*/ 1617655 w 5031506"/>
                <a:gd name="connsiteY69" fmla="*/ 2867457 h 4246567"/>
                <a:gd name="connsiteX70" fmla="*/ 1685932 w 5031506"/>
                <a:gd name="connsiteY70" fmla="*/ 2799184 h 4246567"/>
                <a:gd name="connsiteX71" fmla="*/ 1726898 w 5031506"/>
                <a:gd name="connsiteY71" fmla="*/ 2771875 h 4246567"/>
                <a:gd name="connsiteX72" fmla="*/ 1863452 w 5031506"/>
                <a:gd name="connsiteY72" fmla="*/ 2621675 h 4246567"/>
                <a:gd name="connsiteX73" fmla="*/ 1945385 w 5031506"/>
                <a:gd name="connsiteY73" fmla="*/ 2498784 h 4246567"/>
                <a:gd name="connsiteX74" fmla="*/ 2000007 w 5031506"/>
                <a:gd name="connsiteY74" fmla="*/ 2471475 h 4246567"/>
                <a:gd name="connsiteX75" fmla="*/ 2163871 w 5031506"/>
                <a:gd name="connsiteY75" fmla="*/ 2430511 h 4246567"/>
                <a:gd name="connsiteX76" fmla="*/ 2327736 w 5031506"/>
                <a:gd name="connsiteY76" fmla="*/ 2348584 h 4246567"/>
                <a:gd name="connsiteX77" fmla="*/ 2409669 w 5031506"/>
                <a:gd name="connsiteY77" fmla="*/ 2307620 h 4246567"/>
                <a:gd name="connsiteX78" fmla="*/ 2450635 w 5031506"/>
                <a:gd name="connsiteY78" fmla="*/ 2293966 h 4246567"/>
                <a:gd name="connsiteX79" fmla="*/ 2559878 w 5031506"/>
                <a:gd name="connsiteY79" fmla="*/ 2253002 h 4246567"/>
                <a:gd name="connsiteX80" fmla="*/ 2600844 w 5031506"/>
                <a:gd name="connsiteY80" fmla="*/ 2225693 h 4246567"/>
                <a:gd name="connsiteX81" fmla="*/ 2792020 w 5031506"/>
                <a:gd name="connsiteY81" fmla="*/ 2171075 h 4246567"/>
                <a:gd name="connsiteX82" fmla="*/ 2887608 w 5031506"/>
                <a:gd name="connsiteY82" fmla="*/ 2143765 h 4246567"/>
                <a:gd name="connsiteX83" fmla="*/ 2928574 w 5031506"/>
                <a:gd name="connsiteY83" fmla="*/ 2130111 h 4246567"/>
                <a:gd name="connsiteX84" fmla="*/ 2983196 w 5031506"/>
                <a:gd name="connsiteY84" fmla="*/ 2102802 h 4246567"/>
                <a:gd name="connsiteX85" fmla="*/ 3065128 w 5031506"/>
                <a:gd name="connsiteY85" fmla="*/ 2089147 h 4246567"/>
                <a:gd name="connsiteX86" fmla="*/ 3119750 w 5031506"/>
                <a:gd name="connsiteY86" fmla="*/ 2075493 h 4246567"/>
                <a:gd name="connsiteX87" fmla="*/ 3215337 w 5031506"/>
                <a:gd name="connsiteY87" fmla="*/ 2048184 h 4246567"/>
                <a:gd name="connsiteX88" fmla="*/ 3925418 w 5031506"/>
                <a:gd name="connsiteY88" fmla="*/ 2007220 h 4246567"/>
                <a:gd name="connsiteX89" fmla="*/ 4116594 w 5031506"/>
                <a:gd name="connsiteY89" fmla="*/ 1952602 h 4246567"/>
                <a:gd name="connsiteX90" fmla="*/ 4376047 w 5031506"/>
                <a:gd name="connsiteY90" fmla="*/ 1911638 h 4246567"/>
                <a:gd name="connsiteX91" fmla="*/ 4457979 w 5031506"/>
                <a:gd name="connsiteY91" fmla="*/ 1897983 h 4246567"/>
                <a:gd name="connsiteX92" fmla="*/ 5031506 w 5031506"/>
                <a:gd name="connsiteY92" fmla="*/ 1897983 h 4246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031506" h="4246567">
                  <a:moveTo>
                    <a:pt x="3010506" y="0"/>
                  </a:moveTo>
                  <a:cubicBezTo>
                    <a:pt x="2925548" y="48546"/>
                    <a:pt x="2873842" y="75184"/>
                    <a:pt x="2792020" y="136546"/>
                  </a:cubicBezTo>
                  <a:cubicBezTo>
                    <a:pt x="2773813" y="150201"/>
                    <a:pt x="2757293" y="166458"/>
                    <a:pt x="2737398" y="177510"/>
                  </a:cubicBezTo>
                  <a:cubicBezTo>
                    <a:pt x="2715970" y="189414"/>
                    <a:pt x="2690404" y="192658"/>
                    <a:pt x="2669121" y="204819"/>
                  </a:cubicBezTo>
                  <a:cubicBezTo>
                    <a:pt x="2626373" y="229245"/>
                    <a:pt x="2592931" y="271178"/>
                    <a:pt x="2546223" y="286746"/>
                  </a:cubicBezTo>
                  <a:cubicBezTo>
                    <a:pt x="2532567" y="291298"/>
                    <a:pt x="2518131" y="293964"/>
                    <a:pt x="2505256" y="300401"/>
                  </a:cubicBezTo>
                  <a:cubicBezTo>
                    <a:pt x="2481517" y="312270"/>
                    <a:pt x="2461478" y="331157"/>
                    <a:pt x="2436979" y="341364"/>
                  </a:cubicBezTo>
                  <a:cubicBezTo>
                    <a:pt x="2406391" y="354108"/>
                    <a:pt x="2372534" y="357349"/>
                    <a:pt x="2341392" y="368673"/>
                  </a:cubicBezTo>
                  <a:cubicBezTo>
                    <a:pt x="2322261" y="375629"/>
                    <a:pt x="2305830" y="388836"/>
                    <a:pt x="2286770" y="395983"/>
                  </a:cubicBezTo>
                  <a:cubicBezTo>
                    <a:pt x="2269197" y="402572"/>
                    <a:pt x="2250194" y="404481"/>
                    <a:pt x="2232148" y="409637"/>
                  </a:cubicBezTo>
                  <a:cubicBezTo>
                    <a:pt x="2218308" y="413591"/>
                    <a:pt x="2205022" y="419338"/>
                    <a:pt x="2191182" y="423292"/>
                  </a:cubicBezTo>
                  <a:cubicBezTo>
                    <a:pt x="2173137" y="428447"/>
                    <a:pt x="2154537" y="431554"/>
                    <a:pt x="2136561" y="436946"/>
                  </a:cubicBezTo>
                  <a:cubicBezTo>
                    <a:pt x="2108987" y="445218"/>
                    <a:pt x="2082857" y="458609"/>
                    <a:pt x="2054628" y="464255"/>
                  </a:cubicBezTo>
                  <a:cubicBezTo>
                    <a:pt x="2031869" y="468807"/>
                    <a:pt x="2008582" y="471241"/>
                    <a:pt x="1986351" y="477910"/>
                  </a:cubicBezTo>
                  <a:cubicBezTo>
                    <a:pt x="1962873" y="484953"/>
                    <a:pt x="1941025" y="496613"/>
                    <a:pt x="1918074" y="505219"/>
                  </a:cubicBezTo>
                  <a:cubicBezTo>
                    <a:pt x="1856893" y="528160"/>
                    <a:pt x="1894215" y="511011"/>
                    <a:pt x="1822486" y="532528"/>
                  </a:cubicBezTo>
                  <a:cubicBezTo>
                    <a:pt x="1687239" y="573100"/>
                    <a:pt x="1794965" y="550769"/>
                    <a:pt x="1658621" y="573492"/>
                  </a:cubicBezTo>
                  <a:cubicBezTo>
                    <a:pt x="1640414" y="582595"/>
                    <a:pt x="1623748" y="595864"/>
                    <a:pt x="1604000" y="600801"/>
                  </a:cubicBezTo>
                  <a:cubicBezTo>
                    <a:pt x="1556880" y="612580"/>
                    <a:pt x="1335640" y="626576"/>
                    <a:pt x="1317236" y="628110"/>
                  </a:cubicBezTo>
                  <a:cubicBezTo>
                    <a:pt x="1021501" y="652753"/>
                    <a:pt x="1316503" y="634290"/>
                    <a:pt x="893919" y="655419"/>
                  </a:cubicBezTo>
                  <a:cubicBezTo>
                    <a:pt x="875712" y="659971"/>
                    <a:pt x="857273" y="663681"/>
                    <a:pt x="839297" y="669074"/>
                  </a:cubicBezTo>
                  <a:cubicBezTo>
                    <a:pt x="811723" y="677346"/>
                    <a:pt x="757365" y="696383"/>
                    <a:pt x="757365" y="696383"/>
                  </a:cubicBezTo>
                  <a:cubicBezTo>
                    <a:pt x="743710" y="710037"/>
                    <a:pt x="731642" y="725491"/>
                    <a:pt x="716399" y="737346"/>
                  </a:cubicBezTo>
                  <a:cubicBezTo>
                    <a:pt x="690489" y="757497"/>
                    <a:pt x="634466" y="791965"/>
                    <a:pt x="634466" y="791965"/>
                  </a:cubicBezTo>
                  <a:cubicBezTo>
                    <a:pt x="596464" y="886963"/>
                    <a:pt x="614906" y="836986"/>
                    <a:pt x="579844" y="942165"/>
                  </a:cubicBezTo>
                  <a:cubicBezTo>
                    <a:pt x="575292" y="955819"/>
                    <a:pt x="569680" y="969165"/>
                    <a:pt x="566189" y="983128"/>
                  </a:cubicBezTo>
                  <a:cubicBezTo>
                    <a:pt x="561637" y="1001334"/>
                    <a:pt x="557927" y="1019772"/>
                    <a:pt x="552534" y="1037747"/>
                  </a:cubicBezTo>
                  <a:cubicBezTo>
                    <a:pt x="544262" y="1065319"/>
                    <a:pt x="530869" y="1091447"/>
                    <a:pt x="525223" y="1119674"/>
                  </a:cubicBezTo>
                  <a:cubicBezTo>
                    <a:pt x="506137" y="1215095"/>
                    <a:pt x="515383" y="1165054"/>
                    <a:pt x="497912" y="1269874"/>
                  </a:cubicBezTo>
                  <a:cubicBezTo>
                    <a:pt x="502464" y="1342698"/>
                    <a:pt x="504306" y="1415743"/>
                    <a:pt x="511567" y="1488347"/>
                  </a:cubicBezTo>
                  <a:cubicBezTo>
                    <a:pt x="514850" y="1521173"/>
                    <a:pt x="529922" y="1552585"/>
                    <a:pt x="538878" y="1583929"/>
                  </a:cubicBezTo>
                  <a:cubicBezTo>
                    <a:pt x="544034" y="1601973"/>
                    <a:pt x="545944" y="1620976"/>
                    <a:pt x="552534" y="1638547"/>
                  </a:cubicBezTo>
                  <a:cubicBezTo>
                    <a:pt x="559682" y="1657606"/>
                    <a:pt x="572284" y="1674266"/>
                    <a:pt x="579844" y="1693165"/>
                  </a:cubicBezTo>
                  <a:cubicBezTo>
                    <a:pt x="590536" y="1719893"/>
                    <a:pt x="598051" y="1747784"/>
                    <a:pt x="607155" y="1775093"/>
                  </a:cubicBezTo>
                  <a:cubicBezTo>
                    <a:pt x="602603" y="1843366"/>
                    <a:pt x="593500" y="1911487"/>
                    <a:pt x="593500" y="1979911"/>
                  </a:cubicBezTo>
                  <a:cubicBezTo>
                    <a:pt x="593500" y="2703556"/>
                    <a:pt x="528773" y="2495787"/>
                    <a:pt x="620811" y="2771875"/>
                  </a:cubicBezTo>
                  <a:cubicBezTo>
                    <a:pt x="625363" y="2853802"/>
                    <a:pt x="627357" y="2935912"/>
                    <a:pt x="634466" y="3017657"/>
                  </a:cubicBezTo>
                  <a:cubicBezTo>
                    <a:pt x="636477" y="3040778"/>
                    <a:pt x="646194" y="3062802"/>
                    <a:pt x="648121" y="3085930"/>
                  </a:cubicBezTo>
                  <a:cubicBezTo>
                    <a:pt x="655313" y="3172229"/>
                    <a:pt x="657225" y="3258887"/>
                    <a:pt x="661777" y="3345366"/>
                  </a:cubicBezTo>
                  <a:cubicBezTo>
                    <a:pt x="657225" y="3495566"/>
                    <a:pt x="660266" y="3646189"/>
                    <a:pt x="648121" y="3795967"/>
                  </a:cubicBezTo>
                  <a:cubicBezTo>
                    <a:pt x="646476" y="3816255"/>
                    <a:pt x="630910" y="3832912"/>
                    <a:pt x="620811" y="3850585"/>
                  </a:cubicBezTo>
                  <a:cubicBezTo>
                    <a:pt x="583984" y="3915029"/>
                    <a:pt x="606967" y="3869927"/>
                    <a:pt x="566189" y="3918858"/>
                  </a:cubicBezTo>
                  <a:cubicBezTo>
                    <a:pt x="521217" y="3972821"/>
                    <a:pt x="534883" y="3971048"/>
                    <a:pt x="484257" y="4014439"/>
                  </a:cubicBezTo>
                  <a:cubicBezTo>
                    <a:pt x="466977" y="4029250"/>
                    <a:pt x="444756" y="4038393"/>
                    <a:pt x="429635" y="4055403"/>
                  </a:cubicBezTo>
                  <a:cubicBezTo>
                    <a:pt x="407828" y="4079934"/>
                    <a:pt x="393220" y="4110021"/>
                    <a:pt x="375013" y="4137330"/>
                  </a:cubicBezTo>
                  <a:cubicBezTo>
                    <a:pt x="365909" y="4150985"/>
                    <a:pt x="363891" y="4175596"/>
                    <a:pt x="347703" y="4178294"/>
                  </a:cubicBezTo>
                  <a:lnTo>
                    <a:pt x="265770" y="4191949"/>
                  </a:lnTo>
                  <a:cubicBezTo>
                    <a:pt x="252115" y="4201052"/>
                    <a:pt x="239889" y="4212794"/>
                    <a:pt x="224804" y="4219258"/>
                  </a:cubicBezTo>
                  <a:cubicBezTo>
                    <a:pt x="187656" y="4235177"/>
                    <a:pt x="85020" y="4243557"/>
                    <a:pt x="60939" y="4246567"/>
                  </a:cubicBezTo>
                  <a:cubicBezTo>
                    <a:pt x="-89817" y="4196316"/>
                    <a:pt x="51644" y="4248862"/>
                    <a:pt x="347703" y="4219258"/>
                  </a:cubicBezTo>
                  <a:cubicBezTo>
                    <a:pt x="376348" y="4216394"/>
                    <a:pt x="429635" y="4191949"/>
                    <a:pt x="429635" y="4191949"/>
                  </a:cubicBezTo>
                  <a:cubicBezTo>
                    <a:pt x="442006" y="4182671"/>
                    <a:pt x="505255" y="4133660"/>
                    <a:pt x="525223" y="4123676"/>
                  </a:cubicBezTo>
                  <a:cubicBezTo>
                    <a:pt x="581087" y="4095745"/>
                    <a:pt x="554978" y="4128364"/>
                    <a:pt x="607155" y="4082712"/>
                  </a:cubicBezTo>
                  <a:cubicBezTo>
                    <a:pt x="734962" y="3970887"/>
                    <a:pt x="624214" y="4048581"/>
                    <a:pt x="716399" y="3987130"/>
                  </a:cubicBezTo>
                  <a:cubicBezTo>
                    <a:pt x="777476" y="3895520"/>
                    <a:pt x="705526" y="3985275"/>
                    <a:pt x="784676" y="3932512"/>
                  </a:cubicBezTo>
                  <a:cubicBezTo>
                    <a:pt x="800744" y="3921801"/>
                    <a:pt x="810806" y="3903910"/>
                    <a:pt x="825642" y="3891548"/>
                  </a:cubicBezTo>
                  <a:cubicBezTo>
                    <a:pt x="838250" y="3881042"/>
                    <a:pt x="854000" y="3874745"/>
                    <a:pt x="866608" y="3864239"/>
                  </a:cubicBezTo>
                  <a:cubicBezTo>
                    <a:pt x="881443" y="3851877"/>
                    <a:pt x="892739" y="3835638"/>
                    <a:pt x="907574" y="3823276"/>
                  </a:cubicBezTo>
                  <a:cubicBezTo>
                    <a:pt x="1010919" y="3737161"/>
                    <a:pt x="896404" y="3848101"/>
                    <a:pt x="975851" y="3768657"/>
                  </a:cubicBezTo>
                  <a:cubicBezTo>
                    <a:pt x="980403" y="3736797"/>
                    <a:pt x="981038" y="3704126"/>
                    <a:pt x="989507" y="3673076"/>
                  </a:cubicBezTo>
                  <a:cubicBezTo>
                    <a:pt x="1004147" y="3619399"/>
                    <a:pt x="1053678" y="3576920"/>
                    <a:pt x="1085094" y="3536530"/>
                  </a:cubicBezTo>
                  <a:cubicBezTo>
                    <a:pt x="1095170" y="3523576"/>
                    <a:pt x="1104262" y="3509815"/>
                    <a:pt x="1112405" y="3495566"/>
                  </a:cubicBezTo>
                  <a:cubicBezTo>
                    <a:pt x="1136688" y="3453073"/>
                    <a:pt x="1136783" y="3436274"/>
                    <a:pt x="1167027" y="3399984"/>
                  </a:cubicBezTo>
                  <a:cubicBezTo>
                    <a:pt x="1266915" y="3280126"/>
                    <a:pt x="1133388" y="3484569"/>
                    <a:pt x="1289925" y="3249784"/>
                  </a:cubicBezTo>
                  <a:cubicBezTo>
                    <a:pt x="1352627" y="3155739"/>
                    <a:pt x="1272514" y="3270096"/>
                    <a:pt x="1371858" y="3154203"/>
                  </a:cubicBezTo>
                  <a:cubicBezTo>
                    <a:pt x="1382539" y="3141743"/>
                    <a:pt x="1387564" y="3124843"/>
                    <a:pt x="1399169" y="3113239"/>
                  </a:cubicBezTo>
                  <a:cubicBezTo>
                    <a:pt x="1410774" y="3101635"/>
                    <a:pt x="1428530" y="3097534"/>
                    <a:pt x="1440135" y="3085930"/>
                  </a:cubicBezTo>
                  <a:cubicBezTo>
                    <a:pt x="1456228" y="3069838"/>
                    <a:pt x="1468050" y="3049956"/>
                    <a:pt x="1481101" y="3031312"/>
                  </a:cubicBezTo>
                  <a:cubicBezTo>
                    <a:pt x="1499924" y="3004423"/>
                    <a:pt x="1512513" y="2972592"/>
                    <a:pt x="1535723" y="2949384"/>
                  </a:cubicBezTo>
                  <a:lnTo>
                    <a:pt x="1617655" y="2867457"/>
                  </a:lnTo>
                  <a:cubicBezTo>
                    <a:pt x="1640414" y="2844699"/>
                    <a:pt x="1659152" y="2817036"/>
                    <a:pt x="1685932" y="2799184"/>
                  </a:cubicBezTo>
                  <a:cubicBezTo>
                    <a:pt x="1699587" y="2790081"/>
                    <a:pt x="1713543" y="2781414"/>
                    <a:pt x="1726898" y="2771875"/>
                  </a:cubicBezTo>
                  <a:cubicBezTo>
                    <a:pt x="1803658" y="2717050"/>
                    <a:pt x="1796415" y="2722223"/>
                    <a:pt x="1863452" y="2621675"/>
                  </a:cubicBezTo>
                  <a:cubicBezTo>
                    <a:pt x="1890763" y="2580711"/>
                    <a:pt x="1901349" y="2520800"/>
                    <a:pt x="1945385" y="2498784"/>
                  </a:cubicBezTo>
                  <a:cubicBezTo>
                    <a:pt x="1963592" y="2489681"/>
                    <a:pt x="1980577" y="2477546"/>
                    <a:pt x="2000007" y="2471475"/>
                  </a:cubicBezTo>
                  <a:cubicBezTo>
                    <a:pt x="2053747" y="2454682"/>
                    <a:pt x="2163871" y="2430511"/>
                    <a:pt x="2163871" y="2430511"/>
                  </a:cubicBezTo>
                  <a:lnTo>
                    <a:pt x="2327736" y="2348584"/>
                  </a:lnTo>
                  <a:cubicBezTo>
                    <a:pt x="2355047" y="2334929"/>
                    <a:pt x="2380701" y="2317275"/>
                    <a:pt x="2409669" y="2307620"/>
                  </a:cubicBezTo>
                  <a:cubicBezTo>
                    <a:pt x="2423324" y="2303069"/>
                    <a:pt x="2437405" y="2299636"/>
                    <a:pt x="2450635" y="2293966"/>
                  </a:cubicBezTo>
                  <a:cubicBezTo>
                    <a:pt x="2550608" y="2251122"/>
                    <a:pt x="2459171" y="2278176"/>
                    <a:pt x="2559878" y="2253002"/>
                  </a:cubicBezTo>
                  <a:cubicBezTo>
                    <a:pt x="2573533" y="2243899"/>
                    <a:pt x="2585847" y="2232358"/>
                    <a:pt x="2600844" y="2225693"/>
                  </a:cubicBezTo>
                  <a:cubicBezTo>
                    <a:pt x="2679755" y="2190624"/>
                    <a:pt x="2705216" y="2200009"/>
                    <a:pt x="2792020" y="2171075"/>
                  </a:cubicBezTo>
                  <a:cubicBezTo>
                    <a:pt x="2890222" y="2138342"/>
                    <a:pt x="2767609" y="2178048"/>
                    <a:pt x="2887608" y="2143765"/>
                  </a:cubicBezTo>
                  <a:cubicBezTo>
                    <a:pt x="2901448" y="2139811"/>
                    <a:pt x="2915344" y="2135781"/>
                    <a:pt x="2928574" y="2130111"/>
                  </a:cubicBezTo>
                  <a:cubicBezTo>
                    <a:pt x="2947284" y="2122093"/>
                    <a:pt x="2963698" y="2108651"/>
                    <a:pt x="2983196" y="2102802"/>
                  </a:cubicBezTo>
                  <a:cubicBezTo>
                    <a:pt x="3009716" y="2094846"/>
                    <a:pt x="3037978" y="2094577"/>
                    <a:pt x="3065128" y="2089147"/>
                  </a:cubicBezTo>
                  <a:cubicBezTo>
                    <a:pt x="3083531" y="2085467"/>
                    <a:pt x="3101644" y="2080431"/>
                    <a:pt x="3119750" y="2075493"/>
                  </a:cubicBezTo>
                  <a:cubicBezTo>
                    <a:pt x="3151720" y="2066775"/>
                    <a:pt x="3182490" y="2052563"/>
                    <a:pt x="3215337" y="2048184"/>
                  </a:cubicBezTo>
                  <a:cubicBezTo>
                    <a:pt x="3451920" y="2016641"/>
                    <a:pt x="3687169" y="2015435"/>
                    <a:pt x="3925418" y="2007220"/>
                  </a:cubicBezTo>
                  <a:cubicBezTo>
                    <a:pt x="4019447" y="1960209"/>
                    <a:pt x="3964895" y="1981495"/>
                    <a:pt x="4116594" y="1952602"/>
                  </a:cubicBezTo>
                  <a:cubicBezTo>
                    <a:pt x="4352114" y="1907744"/>
                    <a:pt x="4180825" y="1939526"/>
                    <a:pt x="4376047" y="1911638"/>
                  </a:cubicBezTo>
                  <a:cubicBezTo>
                    <a:pt x="4403456" y="1907723"/>
                    <a:pt x="4430298" y="1898560"/>
                    <a:pt x="4457979" y="1897983"/>
                  </a:cubicBezTo>
                  <a:cubicBezTo>
                    <a:pt x="4649113" y="1894001"/>
                    <a:pt x="4840330" y="1897983"/>
                    <a:pt x="5031506" y="1897983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orme libre 6"/>
            <p:cNvSpPr/>
            <p:nvPr/>
          </p:nvSpPr>
          <p:spPr>
            <a:xfrm>
              <a:off x="7105385" y="4993403"/>
              <a:ext cx="1880084" cy="1075407"/>
            </a:xfrm>
            <a:custGeom>
              <a:avLst/>
              <a:gdLst>
                <a:gd name="connsiteX0" fmla="*/ 0 w 5079811"/>
                <a:gd name="connsiteY0" fmla="*/ 2444176 h 2444176"/>
                <a:gd name="connsiteX1" fmla="*/ 587183 w 5079811"/>
                <a:gd name="connsiteY1" fmla="*/ 2430521 h 2444176"/>
                <a:gd name="connsiteX2" fmla="*/ 628149 w 5079811"/>
                <a:gd name="connsiteY2" fmla="*/ 2416867 h 2444176"/>
                <a:gd name="connsiteX3" fmla="*/ 723737 w 5079811"/>
                <a:gd name="connsiteY3" fmla="*/ 2375903 h 2444176"/>
                <a:gd name="connsiteX4" fmla="*/ 860291 w 5079811"/>
                <a:gd name="connsiteY4" fmla="*/ 2239358 h 2444176"/>
                <a:gd name="connsiteX5" fmla="*/ 887602 w 5079811"/>
                <a:gd name="connsiteY5" fmla="*/ 2212048 h 2444176"/>
                <a:gd name="connsiteX6" fmla="*/ 983189 w 5079811"/>
                <a:gd name="connsiteY6" fmla="*/ 2116467 h 2444176"/>
                <a:gd name="connsiteX7" fmla="*/ 1051466 w 5079811"/>
                <a:gd name="connsiteY7" fmla="*/ 2061848 h 2444176"/>
                <a:gd name="connsiteX8" fmla="*/ 1078777 w 5079811"/>
                <a:gd name="connsiteY8" fmla="*/ 2020885 h 2444176"/>
                <a:gd name="connsiteX9" fmla="*/ 1147054 w 5079811"/>
                <a:gd name="connsiteY9" fmla="*/ 1966266 h 2444176"/>
                <a:gd name="connsiteX10" fmla="*/ 1201676 w 5079811"/>
                <a:gd name="connsiteY10" fmla="*/ 1870685 h 2444176"/>
                <a:gd name="connsiteX11" fmla="*/ 1242642 w 5079811"/>
                <a:gd name="connsiteY11" fmla="*/ 1802412 h 2444176"/>
                <a:gd name="connsiteX12" fmla="*/ 1269953 w 5079811"/>
                <a:gd name="connsiteY12" fmla="*/ 1761448 h 2444176"/>
                <a:gd name="connsiteX13" fmla="*/ 1365541 w 5079811"/>
                <a:gd name="connsiteY13" fmla="*/ 1679521 h 2444176"/>
                <a:gd name="connsiteX14" fmla="*/ 1461129 w 5079811"/>
                <a:gd name="connsiteY14" fmla="*/ 1570284 h 2444176"/>
                <a:gd name="connsiteX15" fmla="*/ 1543061 w 5079811"/>
                <a:gd name="connsiteY15" fmla="*/ 1433739 h 2444176"/>
                <a:gd name="connsiteX16" fmla="*/ 1624993 w 5079811"/>
                <a:gd name="connsiteY16" fmla="*/ 1338157 h 2444176"/>
                <a:gd name="connsiteX17" fmla="*/ 1652304 w 5079811"/>
                <a:gd name="connsiteY17" fmla="*/ 1297193 h 2444176"/>
                <a:gd name="connsiteX18" fmla="*/ 1761547 w 5079811"/>
                <a:gd name="connsiteY18" fmla="*/ 1160648 h 2444176"/>
                <a:gd name="connsiteX19" fmla="*/ 1829824 w 5079811"/>
                <a:gd name="connsiteY19" fmla="*/ 1106030 h 2444176"/>
                <a:gd name="connsiteX20" fmla="*/ 1870791 w 5079811"/>
                <a:gd name="connsiteY20" fmla="*/ 1051411 h 2444176"/>
                <a:gd name="connsiteX21" fmla="*/ 1911757 w 5079811"/>
                <a:gd name="connsiteY21" fmla="*/ 1024102 h 2444176"/>
                <a:gd name="connsiteX22" fmla="*/ 2007345 w 5079811"/>
                <a:gd name="connsiteY22" fmla="*/ 955829 h 2444176"/>
                <a:gd name="connsiteX23" fmla="*/ 2048311 w 5079811"/>
                <a:gd name="connsiteY23" fmla="*/ 942175 h 2444176"/>
                <a:gd name="connsiteX24" fmla="*/ 2171210 w 5079811"/>
                <a:gd name="connsiteY24" fmla="*/ 873902 h 2444176"/>
                <a:gd name="connsiteX25" fmla="*/ 2225831 w 5079811"/>
                <a:gd name="connsiteY25" fmla="*/ 832938 h 2444176"/>
                <a:gd name="connsiteX26" fmla="*/ 2307764 w 5079811"/>
                <a:gd name="connsiteY26" fmla="*/ 778320 h 2444176"/>
                <a:gd name="connsiteX27" fmla="*/ 2362385 w 5079811"/>
                <a:gd name="connsiteY27" fmla="*/ 723702 h 2444176"/>
                <a:gd name="connsiteX28" fmla="*/ 2430662 w 5079811"/>
                <a:gd name="connsiteY28" fmla="*/ 696393 h 2444176"/>
                <a:gd name="connsiteX29" fmla="*/ 2526250 w 5079811"/>
                <a:gd name="connsiteY29" fmla="*/ 628120 h 2444176"/>
                <a:gd name="connsiteX30" fmla="*/ 2580872 w 5079811"/>
                <a:gd name="connsiteY30" fmla="*/ 614466 h 2444176"/>
                <a:gd name="connsiteX31" fmla="*/ 2635493 w 5079811"/>
                <a:gd name="connsiteY31" fmla="*/ 573502 h 2444176"/>
                <a:gd name="connsiteX32" fmla="*/ 2676460 w 5079811"/>
                <a:gd name="connsiteY32" fmla="*/ 559847 h 2444176"/>
                <a:gd name="connsiteX33" fmla="*/ 2772047 w 5079811"/>
                <a:gd name="connsiteY33" fmla="*/ 518884 h 2444176"/>
                <a:gd name="connsiteX34" fmla="*/ 2867635 w 5079811"/>
                <a:gd name="connsiteY34" fmla="*/ 464265 h 2444176"/>
                <a:gd name="connsiteX35" fmla="*/ 3017845 w 5079811"/>
                <a:gd name="connsiteY35" fmla="*/ 409647 h 2444176"/>
                <a:gd name="connsiteX36" fmla="*/ 3058811 w 5079811"/>
                <a:gd name="connsiteY36" fmla="*/ 382338 h 2444176"/>
                <a:gd name="connsiteX37" fmla="*/ 3099777 w 5079811"/>
                <a:gd name="connsiteY37" fmla="*/ 341374 h 2444176"/>
                <a:gd name="connsiteX38" fmla="*/ 3222676 w 5079811"/>
                <a:gd name="connsiteY38" fmla="*/ 327720 h 2444176"/>
                <a:gd name="connsiteX39" fmla="*/ 3441162 w 5079811"/>
                <a:gd name="connsiteY39" fmla="*/ 273102 h 2444176"/>
                <a:gd name="connsiteX40" fmla="*/ 3659649 w 5079811"/>
                <a:gd name="connsiteY40" fmla="*/ 245793 h 2444176"/>
                <a:gd name="connsiteX41" fmla="*/ 3837169 w 5079811"/>
                <a:gd name="connsiteY41" fmla="*/ 218483 h 2444176"/>
                <a:gd name="connsiteX42" fmla="*/ 4042000 w 5079811"/>
                <a:gd name="connsiteY42" fmla="*/ 122902 h 2444176"/>
                <a:gd name="connsiteX43" fmla="*/ 4151243 w 5079811"/>
                <a:gd name="connsiteY43" fmla="*/ 81938 h 2444176"/>
                <a:gd name="connsiteX44" fmla="*/ 4246831 w 5079811"/>
                <a:gd name="connsiteY44" fmla="*/ 68283 h 2444176"/>
                <a:gd name="connsiteX45" fmla="*/ 4315108 w 5079811"/>
                <a:gd name="connsiteY45" fmla="*/ 54629 h 2444176"/>
                <a:gd name="connsiteX46" fmla="*/ 4438007 w 5079811"/>
                <a:gd name="connsiteY46" fmla="*/ 27320 h 2444176"/>
                <a:gd name="connsiteX47" fmla="*/ 4915946 w 5079811"/>
                <a:gd name="connsiteY47" fmla="*/ 13665 h 2444176"/>
                <a:gd name="connsiteX48" fmla="*/ 5079811 w 5079811"/>
                <a:gd name="connsiteY48" fmla="*/ 11 h 2444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5079811" h="2444176">
                  <a:moveTo>
                    <a:pt x="0" y="2444176"/>
                  </a:moveTo>
                  <a:cubicBezTo>
                    <a:pt x="195728" y="2439624"/>
                    <a:pt x="391587" y="2439025"/>
                    <a:pt x="587183" y="2430521"/>
                  </a:cubicBezTo>
                  <a:cubicBezTo>
                    <a:pt x="601563" y="2429896"/>
                    <a:pt x="614919" y="2422537"/>
                    <a:pt x="628149" y="2416867"/>
                  </a:cubicBezTo>
                  <a:cubicBezTo>
                    <a:pt x="746276" y="2366245"/>
                    <a:pt x="627656" y="2407928"/>
                    <a:pt x="723737" y="2375903"/>
                  </a:cubicBezTo>
                  <a:lnTo>
                    <a:pt x="860291" y="2239358"/>
                  </a:lnTo>
                  <a:cubicBezTo>
                    <a:pt x="869395" y="2230255"/>
                    <a:pt x="880460" y="2222760"/>
                    <a:pt x="887602" y="2212048"/>
                  </a:cubicBezTo>
                  <a:cubicBezTo>
                    <a:pt x="935139" y="2140747"/>
                    <a:pt x="894888" y="2192149"/>
                    <a:pt x="983189" y="2116467"/>
                  </a:cubicBezTo>
                  <a:cubicBezTo>
                    <a:pt x="1051295" y="2058094"/>
                    <a:pt x="962578" y="2121103"/>
                    <a:pt x="1051466" y="2061848"/>
                  </a:cubicBezTo>
                  <a:cubicBezTo>
                    <a:pt x="1060570" y="2048194"/>
                    <a:pt x="1067172" y="2032489"/>
                    <a:pt x="1078777" y="2020885"/>
                  </a:cubicBezTo>
                  <a:cubicBezTo>
                    <a:pt x="1149755" y="1949912"/>
                    <a:pt x="1092998" y="2033832"/>
                    <a:pt x="1147054" y="1966266"/>
                  </a:cubicBezTo>
                  <a:cubicBezTo>
                    <a:pt x="1178270" y="1927249"/>
                    <a:pt x="1176188" y="1916561"/>
                    <a:pt x="1201676" y="1870685"/>
                  </a:cubicBezTo>
                  <a:cubicBezTo>
                    <a:pt x="1214566" y="1847485"/>
                    <a:pt x="1228575" y="1824918"/>
                    <a:pt x="1242642" y="1802412"/>
                  </a:cubicBezTo>
                  <a:cubicBezTo>
                    <a:pt x="1251340" y="1788496"/>
                    <a:pt x="1258348" y="1773052"/>
                    <a:pt x="1269953" y="1761448"/>
                  </a:cubicBezTo>
                  <a:cubicBezTo>
                    <a:pt x="1373315" y="1658092"/>
                    <a:pt x="1235032" y="1842648"/>
                    <a:pt x="1365541" y="1679521"/>
                  </a:cubicBezTo>
                  <a:cubicBezTo>
                    <a:pt x="1456578" y="1565731"/>
                    <a:pt x="1379195" y="1624902"/>
                    <a:pt x="1461129" y="1570284"/>
                  </a:cubicBezTo>
                  <a:cubicBezTo>
                    <a:pt x="1558536" y="1440415"/>
                    <a:pt x="1440773" y="1604209"/>
                    <a:pt x="1543061" y="1433739"/>
                  </a:cubicBezTo>
                  <a:cubicBezTo>
                    <a:pt x="1586894" y="1360688"/>
                    <a:pt x="1575334" y="1397745"/>
                    <a:pt x="1624993" y="1338157"/>
                  </a:cubicBezTo>
                  <a:cubicBezTo>
                    <a:pt x="1635500" y="1325550"/>
                    <a:pt x="1642765" y="1310547"/>
                    <a:pt x="1652304" y="1297193"/>
                  </a:cubicBezTo>
                  <a:cubicBezTo>
                    <a:pt x="1677700" y="1261641"/>
                    <a:pt x="1736341" y="1185852"/>
                    <a:pt x="1761547" y="1160648"/>
                  </a:cubicBezTo>
                  <a:cubicBezTo>
                    <a:pt x="1782156" y="1140040"/>
                    <a:pt x="1809215" y="1126638"/>
                    <a:pt x="1829824" y="1106030"/>
                  </a:cubicBezTo>
                  <a:cubicBezTo>
                    <a:pt x="1845917" y="1089938"/>
                    <a:pt x="1854698" y="1067503"/>
                    <a:pt x="1870791" y="1051411"/>
                  </a:cubicBezTo>
                  <a:cubicBezTo>
                    <a:pt x="1882396" y="1039807"/>
                    <a:pt x="1898402" y="1033640"/>
                    <a:pt x="1911757" y="1024102"/>
                  </a:cubicBezTo>
                  <a:cubicBezTo>
                    <a:pt x="1926187" y="1013795"/>
                    <a:pt x="1985893" y="966554"/>
                    <a:pt x="2007345" y="955829"/>
                  </a:cubicBezTo>
                  <a:cubicBezTo>
                    <a:pt x="2020219" y="949392"/>
                    <a:pt x="2034656" y="946726"/>
                    <a:pt x="2048311" y="942175"/>
                  </a:cubicBezTo>
                  <a:cubicBezTo>
                    <a:pt x="2142220" y="879573"/>
                    <a:pt x="2099104" y="897936"/>
                    <a:pt x="2171210" y="873902"/>
                  </a:cubicBezTo>
                  <a:cubicBezTo>
                    <a:pt x="2189417" y="860247"/>
                    <a:pt x="2207186" y="845989"/>
                    <a:pt x="2225831" y="832938"/>
                  </a:cubicBezTo>
                  <a:cubicBezTo>
                    <a:pt x="2252721" y="814116"/>
                    <a:pt x="2282133" y="798824"/>
                    <a:pt x="2307764" y="778320"/>
                  </a:cubicBezTo>
                  <a:cubicBezTo>
                    <a:pt x="2327870" y="762236"/>
                    <a:pt x="2340961" y="737984"/>
                    <a:pt x="2362385" y="723702"/>
                  </a:cubicBezTo>
                  <a:cubicBezTo>
                    <a:pt x="2382781" y="710106"/>
                    <a:pt x="2409234" y="708297"/>
                    <a:pt x="2430662" y="696393"/>
                  </a:cubicBezTo>
                  <a:cubicBezTo>
                    <a:pt x="2446398" y="687651"/>
                    <a:pt x="2503856" y="637717"/>
                    <a:pt x="2526250" y="628120"/>
                  </a:cubicBezTo>
                  <a:cubicBezTo>
                    <a:pt x="2543500" y="620728"/>
                    <a:pt x="2562665" y="619017"/>
                    <a:pt x="2580872" y="614466"/>
                  </a:cubicBezTo>
                  <a:cubicBezTo>
                    <a:pt x="2599079" y="600811"/>
                    <a:pt x="2615733" y="584793"/>
                    <a:pt x="2635493" y="573502"/>
                  </a:cubicBezTo>
                  <a:cubicBezTo>
                    <a:pt x="2647991" y="566361"/>
                    <a:pt x="2663095" y="565193"/>
                    <a:pt x="2676460" y="559847"/>
                  </a:cubicBezTo>
                  <a:cubicBezTo>
                    <a:pt x="2708646" y="546974"/>
                    <a:pt x="2741041" y="534386"/>
                    <a:pt x="2772047" y="518884"/>
                  </a:cubicBezTo>
                  <a:cubicBezTo>
                    <a:pt x="2804871" y="502473"/>
                    <a:pt x="2834315" y="479643"/>
                    <a:pt x="2867635" y="464265"/>
                  </a:cubicBezTo>
                  <a:cubicBezTo>
                    <a:pt x="3033356" y="387783"/>
                    <a:pt x="2871297" y="482916"/>
                    <a:pt x="3017845" y="409647"/>
                  </a:cubicBezTo>
                  <a:cubicBezTo>
                    <a:pt x="3032524" y="402308"/>
                    <a:pt x="3046203" y="392844"/>
                    <a:pt x="3058811" y="382338"/>
                  </a:cubicBezTo>
                  <a:cubicBezTo>
                    <a:pt x="3073647" y="369976"/>
                    <a:pt x="3081457" y="347480"/>
                    <a:pt x="3099777" y="341374"/>
                  </a:cubicBezTo>
                  <a:cubicBezTo>
                    <a:pt x="3138880" y="328340"/>
                    <a:pt x="3181710" y="332271"/>
                    <a:pt x="3222676" y="327720"/>
                  </a:cubicBezTo>
                  <a:cubicBezTo>
                    <a:pt x="3295505" y="309514"/>
                    <a:pt x="3367114" y="285443"/>
                    <a:pt x="3441162" y="273102"/>
                  </a:cubicBezTo>
                  <a:cubicBezTo>
                    <a:pt x="3651659" y="238020"/>
                    <a:pt x="3357685" y="285178"/>
                    <a:pt x="3659649" y="245793"/>
                  </a:cubicBezTo>
                  <a:cubicBezTo>
                    <a:pt x="3719016" y="238050"/>
                    <a:pt x="3777996" y="227586"/>
                    <a:pt x="3837169" y="218483"/>
                  </a:cubicBezTo>
                  <a:cubicBezTo>
                    <a:pt x="3921158" y="176491"/>
                    <a:pt x="3947049" y="161997"/>
                    <a:pt x="4042000" y="122902"/>
                  </a:cubicBezTo>
                  <a:cubicBezTo>
                    <a:pt x="4077961" y="108095"/>
                    <a:pt x="4113666" y="91958"/>
                    <a:pt x="4151243" y="81938"/>
                  </a:cubicBezTo>
                  <a:cubicBezTo>
                    <a:pt x="4182342" y="73645"/>
                    <a:pt x="4215083" y="73574"/>
                    <a:pt x="4246831" y="68283"/>
                  </a:cubicBezTo>
                  <a:cubicBezTo>
                    <a:pt x="4269725" y="64468"/>
                    <a:pt x="4292451" y="59664"/>
                    <a:pt x="4315108" y="54629"/>
                  </a:cubicBezTo>
                  <a:cubicBezTo>
                    <a:pt x="4343648" y="48287"/>
                    <a:pt x="4411428" y="28649"/>
                    <a:pt x="4438007" y="27320"/>
                  </a:cubicBezTo>
                  <a:cubicBezTo>
                    <a:pt x="4597186" y="19362"/>
                    <a:pt x="4756633" y="18217"/>
                    <a:pt x="4915946" y="13665"/>
                  </a:cubicBezTo>
                  <a:cubicBezTo>
                    <a:pt x="5061558" y="-895"/>
                    <a:pt x="5006755" y="11"/>
                    <a:pt x="5079811" y="11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orme libre 7"/>
            <p:cNvSpPr/>
            <p:nvPr/>
          </p:nvSpPr>
          <p:spPr>
            <a:xfrm>
              <a:off x="6968999" y="5828373"/>
              <a:ext cx="136386" cy="120947"/>
            </a:xfrm>
            <a:custGeom>
              <a:avLst/>
              <a:gdLst>
                <a:gd name="connsiteX0" fmla="*/ 368696 w 368696"/>
                <a:gd name="connsiteY0" fmla="*/ 0 h 273102"/>
                <a:gd name="connsiteX1" fmla="*/ 300419 w 368696"/>
                <a:gd name="connsiteY1" fmla="*/ 27309 h 273102"/>
                <a:gd name="connsiteX2" fmla="*/ 245798 w 368696"/>
                <a:gd name="connsiteY2" fmla="*/ 109236 h 273102"/>
                <a:gd name="connsiteX3" fmla="*/ 204831 w 368696"/>
                <a:gd name="connsiteY3" fmla="*/ 136545 h 273102"/>
                <a:gd name="connsiteX4" fmla="*/ 122899 w 368696"/>
                <a:gd name="connsiteY4" fmla="*/ 204818 h 273102"/>
                <a:gd name="connsiteX5" fmla="*/ 95588 w 368696"/>
                <a:gd name="connsiteY5" fmla="*/ 245782 h 273102"/>
                <a:gd name="connsiteX6" fmla="*/ 0 w 368696"/>
                <a:gd name="connsiteY6" fmla="*/ 273091 h 273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8696" h="273102">
                  <a:moveTo>
                    <a:pt x="368696" y="0"/>
                  </a:moveTo>
                  <a:cubicBezTo>
                    <a:pt x="345937" y="9103"/>
                    <a:pt x="318740" y="11025"/>
                    <a:pt x="300419" y="27309"/>
                  </a:cubicBezTo>
                  <a:cubicBezTo>
                    <a:pt x="275887" y="49114"/>
                    <a:pt x="273108" y="91031"/>
                    <a:pt x="245798" y="109236"/>
                  </a:cubicBezTo>
                  <a:cubicBezTo>
                    <a:pt x="232142" y="118339"/>
                    <a:pt x="217439" y="126039"/>
                    <a:pt x="204831" y="136545"/>
                  </a:cubicBezTo>
                  <a:cubicBezTo>
                    <a:pt x="99683" y="224163"/>
                    <a:pt x="224615" y="137011"/>
                    <a:pt x="122899" y="204818"/>
                  </a:cubicBezTo>
                  <a:cubicBezTo>
                    <a:pt x="113795" y="218473"/>
                    <a:pt x="109505" y="237084"/>
                    <a:pt x="95588" y="245782"/>
                  </a:cubicBezTo>
                  <a:cubicBezTo>
                    <a:pt x="49588" y="274530"/>
                    <a:pt x="36079" y="273091"/>
                    <a:pt x="0" y="273091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orme libre 8"/>
            <p:cNvSpPr/>
            <p:nvPr/>
          </p:nvSpPr>
          <p:spPr>
            <a:xfrm>
              <a:off x="6973398" y="6003236"/>
              <a:ext cx="131987" cy="71403"/>
            </a:xfrm>
            <a:custGeom>
              <a:avLst/>
              <a:gdLst>
                <a:gd name="connsiteX0" fmla="*/ 0 w 355040"/>
                <a:gd name="connsiteY0" fmla="*/ 0 h 163854"/>
                <a:gd name="connsiteX1" fmla="*/ 163865 w 355040"/>
                <a:gd name="connsiteY1" fmla="*/ 27309 h 163854"/>
                <a:gd name="connsiteX2" fmla="*/ 204831 w 355040"/>
                <a:gd name="connsiteY2" fmla="*/ 68273 h 163854"/>
                <a:gd name="connsiteX3" fmla="*/ 286763 w 355040"/>
                <a:gd name="connsiteY3" fmla="*/ 95582 h 163854"/>
                <a:gd name="connsiteX4" fmla="*/ 314074 w 355040"/>
                <a:gd name="connsiteY4" fmla="*/ 136545 h 163854"/>
                <a:gd name="connsiteX5" fmla="*/ 355040 w 355040"/>
                <a:gd name="connsiteY5" fmla="*/ 163854 h 163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5040" h="163854">
                  <a:moveTo>
                    <a:pt x="0" y="0"/>
                  </a:moveTo>
                  <a:cubicBezTo>
                    <a:pt x="846" y="106"/>
                    <a:pt x="138601" y="12873"/>
                    <a:pt x="163865" y="27309"/>
                  </a:cubicBezTo>
                  <a:cubicBezTo>
                    <a:pt x="180632" y="36890"/>
                    <a:pt x="187950" y="58895"/>
                    <a:pt x="204831" y="68273"/>
                  </a:cubicBezTo>
                  <a:cubicBezTo>
                    <a:pt x="229996" y="82253"/>
                    <a:pt x="286763" y="95582"/>
                    <a:pt x="286763" y="95582"/>
                  </a:cubicBezTo>
                  <a:cubicBezTo>
                    <a:pt x="295867" y="109236"/>
                    <a:pt x="302469" y="124941"/>
                    <a:pt x="314074" y="136545"/>
                  </a:cubicBezTo>
                  <a:cubicBezTo>
                    <a:pt x="325679" y="148149"/>
                    <a:pt x="355040" y="163854"/>
                    <a:pt x="355040" y="163854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orme libre 9"/>
            <p:cNvSpPr/>
            <p:nvPr/>
          </p:nvSpPr>
          <p:spPr>
            <a:xfrm>
              <a:off x="6958733" y="5150780"/>
              <a:ext cx="252242" cy="792712"/>
            </a:xfrm>
            <a:custGeom>
              <a:avLst/>
              <a:gdLst>
                <a:gd name="connsiteX0" fmla="*/ 27310 w 682770"/>
                <a:gd name="connsiteY0" fmla="*/ 1802401 h 1802401"/>
                <a:gd name="connsiteX1" fmla="*/ 13655 w 682770"/>
                <a:gd name="connsiteY1" fmla="*/ 1720474 h 1802401"/>
                <a:gd name="connsiteX2" fmla="*/ 0 w 682770"/>
                <a:gd name="connsiteY2" fmla="*/ 1665856 h 1802401"/>
                <a:gd name="connsiteX3" fmla="*/ 54621 w 682770"/>
                <a:gd name="connsiteY3" fmla="*/ 1529310 h 1802401"/>
                <a:gd name="connsiteX4" fmla="*/ 95587 w 682770"/>
                <a:gd name="connsiteY4" fmla="*/ 1515656 h 1802401"/>
                <a:gd name="connsiteX5" fmla="*/ 122898 w 682770"/>
                <a:gd name="connsiteY5" fmla="*/ 1488346 h 1802401"/>
                <a:gd name="connsiteX6" fmla="*/ 259452 w 682770"/>
                <a:gd name="connsiteY6" fmla="*/ 1474692 h 1802401"/>
                <a:gd name="connsiteX7" fmla="*/ 273108 w 682770"/>
                <a:gd name="connsiteY7" fmla="*/ 914855 h 1802401"/>
                <a:gd name="connsiteX8" fmla="*/ 286763 w 682770"/>
                <a:gd name="connsiteY8" fmla="*/ 873892 h 1802401"/>
                <a:gd name="connsiteX9" fmla="*/ 300418 w 682770"/>
                <a:gd name="connsiteY9" fmla="*/ 819273 h 1802401"/>
                <a:gd name="connsiteX10" fmla="*/ 327729 w 682770"/>
                <a:gd name="connsiteY10" fmla="*/ 723691 h 1802401"/>
                <a:gd name="connsiteX11" fmla="*/ 341385 w 682770"/>
                <a:gd name="connsiteY11" fmla="*/ 532528 h 1802401"/>
                <a:gd name="connsiteX12" fmla="*/ 368695 w 682770"/>
                <a:gd name="connsiteY12" fmla="*/ 491564 h 1802401"/>
                <a:gd name="connsiteX13" fmla="*/ 382351 w 682770"/>
                <a:gd name="connsiteY13" fmla="*/ 436946 h 1802401"/>
                <a:gd name="connsiteX14" fmla="*/ 436973 w 682770"/>
                <a:gd name="connsiteY14" fmla="*/ 382328 h 1802401"/>
                <a:gd name="connsiteX15" fmla="*/ 477939 w 682770"/>
                <a:gd name="connsiteY15" fmla="*/ 273091 h 1802401"/>
                <a:gd name="connsiteX16" fmla="*/ 518905 w 682770"/>
                <a:gd name="connsiteY16" fmla="*/ 163855 h 1802401"/>
                <a:gd name="connsiteX17" fmla="*/ 559871 w 682770"/>
                <a:gd name="connsiteY17" fmla="*/ 136546 h 1802401"/>
                <a:gd name="connsiteX18" fmla="*/ 614493 w 682770"/>
                <a:gd name="connsiteY18" fmla="*/ 68273 h 1802401"/>
                <a:gd name="connsiteX19" fmla="*/ 628148 w 682770"/>
                <a:gd name="connsiteY19" fmla="*/ 27309 h 1802401"/>
                <a:gd name="connsiteX20" fmla="*/ 669114 w 682770"/>
                <a:gd name="connsiteY20" fmla="*/ 13655 h 1802401"/>
                <a:gd name="connsiteX21" fmla="*/ 682770 w 682770"/>
                <a:gd name="connsiteY21" fmla="*/ 0 h 1802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82770" h="1802401">
                  <a:moveTo>
                    <a:pt x="27310" y="1802401"/>
                  </a:moveTo>
                  <a:cubicBezTo>
                    <a:pt x="22758" y="1775092"/>
                    <a:pt x="19085" y="1747622"/>
                    <a:pt x="13655" y="1720474"/>
                  </a:cubicBezTo>
                  <a:cubicBezTo>
                    <a:pt x="9974" y="1702072"/>
                    <a:pt x="0" y="1684622"/>
                    <a:pt x="0" y="1665856"/>
                  </a:cubicBezTo>
                  <a:cubicBezTo>
                    <a:pt x="0" y="1597481"/>
                    <a:pt x="729" y="1565236"/>
                    <a:pt x="54621" y="1529310"/>
                  </a:cubicBezTo>
                  <a:cubicBezTo>
                    <a:pt x="66598" y="1521326"/>
                    <a:pt x="81932" y="1520207"/>
                    <a:pt x="95587" y="1515656"/>
                  </a:cubicBezTo>
                  <a:cubicBezTo>
                    <a:pt x="104691" y="1506553"/>
                    <a:pt x="110408" y="1491468"/>
                    <a:pt x="122898" y="1488346"/>
                  </a:cubicBezTo>
                  <a:cubicBezTo>
                    <a:pt x="167277" y="1477252"/>
                    <a:pt x="247861" y="1518944"/>
                    <a:pt x="259452" y="1474692"/>
                  </a:cubicBezTo>
                  <a:cubicBezTo>
                    <a:pt x="306749" y="1294115"/>
                    <a:pt x="264631" y="1101330"/>
                    <a:pt x="273108" y="914855"/>
                  </a:cubicBezTo>
                  <a:cubicBezTo>
                    <a:pt x="273762" y="900477"/>
                    <a:pt x="282809" y="887731"/>
                    <a:pt x="286763" y="873892"/>
                  </a:cubicBezTo>
                  <a:cubicBezTo>
                    <a:pt x="291919" y="855847"/>
                    <a:pt x="295262" y="837318"/>
                    <a:pt x="300418" y="819273"/>
                  </a:cubicBezTo>
                  <a:cubicBezTo>
                    <a:pt x="339599" y="682149"/>
                    <a:pt x="285041" y="894441"/>
                    <a:pt x="327729" y="723691"/>
                  </a:cubicBezTo>
                  <a:cubicBezTo>
                    <a:pt x="332281" y="659970"/>
                    <a:pt x="330282" y="595439"/>
                    <a:pt x="341385" y="532528"/>
                  </a:cubicBezTo>
                  <a:cubicBezTo>
                    <a:pt x="344237" y="516367"/>
                    <a:pt x="362230" y="506648"/>
                    <a:pt x="368695" y="491564"/>
                  </a:cubicBezTo>
                  <a:cubicBezTo>
                    <a:pt x="376088" y="474315"/>
                    <a:pt x="372404" y="452860"/>
                    <a:pt x="382351" y="436946"/>
                  </a:cubicBezTo>
                  <a:cubicBezTo>
                    <a:pt x="395998" y="415112"/>
                    <a:pt x="418766" y="400534"/>
                    <a:pt x="436973" y="382328"/>
                  </a:cubicBezTo>
                  <a:cubicBezTo>
                    <a:pt x="471605" y="209173"/>
                    <a:pt x="425196" y="396150"/>
                    <a:pt x="477939" y="273091"/>
                  </a:cubicBezTo>
                  <a:cubicBezTo>
                    <a:pt x="500639" y="220128"/>
                    <a:pt x="478746" y="212043"/>
                    <a:pt x="518905" y="163855"/>
                  </a:cubicBezTo>
                  <a:cubicBezTo>
                    <a:pt x="529412" y="151248"/>
                    <a:pt x="546216" y="145649"/>
                    <a:pt x="559871" y="136546"/>
                  </a:cubicBezTo>
                  <a:cubicBezTo>
                    <a:pt x="594196" y="33580"/>
                    <a:pt x="543902" y="156508"/>
                    <a:pt x="614493" y="68273"/>
                  </a:cubicBezTo>
                  <a:cubicBezTo>
                    <a:pt x="623485" y="57034"/>
                    <a:pt x="617970" y="37486"/>
                    <a:pt x="628148" y="27309"/>
                  </a:cubicBezTo>
                  <a:cubicBezTo>
                    <a:pt x="638326" y="17131"/>
                    <a:pt x="656240" y="20092"/>
                    <a:pt x="669114" y="13655"/>
                  </a:cubicBezTo>
                  <a:cubicBezTo>
                    <a:pt x="674872" y="10776"/>
                    <a:pt x="678218" y="4552"/>
                    <a:pt x="682770" y="0"/>
                  </a:cubicBezTo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orme libre 10"/>
            <p:cNvSpPr/>
            <p:nvPr/>
          </p:nvSpPr>
          <p:spPr>
            <a:xfrm>
              <a:off x="7338563" y="3852422"/>
              <a:ext cx="1793559" cy="1202183"/>
            </a:xfrm>
            <a:custGeom>
              <a:avLst/>
              <a:gdLst>
                <a:gd name="connsiteX0" fmla="*/ 0 w 4847668"/>
                <a:gd name="connsiteY0" fmla="*/ 2730911 h 2730911"/>
                <a:gd name="connsiteX1" fmla="*/ 177520 w 4847668"/>
                <a:gd name="connsiteY1" fmla="*/ 2689947 h 2730911"/>
                <a:gd name="connsiteX2" fmla="*/ 314074 w 4847668"/>
                <a:gd name="connsiteY2" fmla="*/ 2580711 h 2730911"/>
                <a:gd name="connsiteX3" fmla="*/ 368696 w 4847668"/>
                <a:gd name="connsiteY3" fmla="*/ 2539747 h 2730911"/>
                <a:gd name="connsiteX4" fmla="*/ 505250 w 4847668"/>
                <a:gd name="connsiteY4" fmla="*/ 2457820 h 2730911"/>
                <a:gd name="connsiteX5" fmla="*/ 573527 w 4847668"/>
                <a:gd name="connsiteY5" fmla="*/ 2389547 h 2730911"/>
                <a:gd name="connsiteX6" fmla="*/ 696425 w 4847668"/>
                <a:gd name="connsiteY6" fmla="*/ 2334929 h 2730911"/>
                <a:gd name="connsiteX7" fmla="*/ 751047 w 4847668"/>
                <a:gd name="connsiteY7" fmla="*/ 2307620 h 2730911"/>
                <a:gd name="connsiteX8" fmla="*/ 805669 w 4847668"/>
                <a:gd name="connsiteY8" fmla="*/ 2293965 h 2730911"/>
                <a:gd name="connsiteX9" fmla="*/ 887601 w 4847668"/>
                <a:gd name="connsiteY9" fmla="*/ 2253002 h 2730911"/>
                <a:gd name="connsiteX10" fmla="*/ 1037811 w 4847668"/>
                <a:gd name="connsiteY10" fmla="*/ 2184729 h 2730911"/>
                <a:gd name="connsiteX11" fmla="*/ 1092432 w 4847668"/>
                <a:gd name="connsiteY11" fmla="*/ 2143765 h 2730911"/>
                <a:gd name="connsiteX12" fmla="*/ 1228986 w 4847668"/>
                <a:gd name="connsiteY12" fmla="*/ 2089147 h 2730911"/>
                <a:gd name="connsiteX13" fmla="*/ 1269952 w 4847668"/>
                <a:gd name="connsiteY13" fmla="*/ 2075493 h 2730911"/>
                <a:gd name="connsiteX14" fmla="*/ 1351885 w 4847668"/>
                <a:gd name="connsiteY14" fmla="*/ 2061838 h 2730911"/>
                <a:gd name="connsiteX15" fmla="*/ 1461128 w 4847668"/>
                <a:gd name="connsiteY15" fmla="*/ 2020874 h 2730911"/>
                <a:gd name="connsiteX16" fmla="*/ 1529405 w 4847668"/>
                <a:gd name="connsiteY16" fmla="*/ 2007220 h 2730911"/>
                <a:gd name="connsiteX17" fmla="*/ 1611338 w 4847668"/>
                <a:gd name="connsiteY17" fmla="*/ 1979911 h 2730911"/>
                <a:gd name="connsiteX18" fmla="*/ 1775202 w 4847668"/>
                <a:gd name="connsiteY18" fmla="*/ 1938947 h 2730911"/>
                <a:gd name="connsiteX19" fmla="*/ 1829824 w 4847668"/>
                <a:gd name="connsiteY19" fmla="*/ 1925292 h 2730911"/>
                <a:gd name="connsiteX20" fmla="*/ 1966378 w 4847668"/>
                <a:gd name="connsiteY20" fmla="*/ 1870674 h 2730911"/>
                <a:gd name="connsiteX21" fmla="*/ 2102932 w 4847668"/>
                <a:gd name="connsiteY21" fmla="*/ 1857020 h 2730911"/>
                <a:gd name="connsiteX22" fmla="*/ 2335074 w 4847668"/>
                <a:gd name="connsiteY22" fmla="*/ 1802401 h 2730911"/>
                <a:gd name="connsiteX23" fmla="*/ 2649148 w 4847668"/>
                <a:gd name="connsiteY23" fmla="*/ 1775092 h 2730911"/>
                <a:gd name="connsiteX24" fmla="*/ 2731081 w 4847668"/>
                <a:gd name="connsiteY24" fmla="*/ 1747783 h 2730911"/>
                <a:gd name="connsiteX25" fmla="*/ 3099777 w 4847668"/>
                <a:gd name="connsiteY25" fmla="*/ 1720474 h 2730911"/>
                <a:gd name="connsiteX26" fmla="*/ 3277297 w 4847668"/>
                <a:gd name="connsiteY26" fmla="*/ 1693165 h 2730911"/>
                <a:gd name="connsiteX27" fmla="*/ 3441162 w 4847668"/>
                <a:gd name="connsiteY27" fmla="*/ 1652201 h 2730911"/>
                <a:gd name="connsiteX28" fmla="*/ 3495783 w 4847668"/>
                <a:gd name="connsiteY28" fmla="*/ 1638547 h 2730911"/>
                <a:gd name="connsiteX29" fmla="*/ 3591371 w 4847668"/>
                <a:gd name="connsiteY29" fmla="*/ 1624892 h 2730911"/>
                <a:gd name="connsiteX30" fmla="*/ 3632337 w 4847668"/>
                <a:gd name="connsiteY30" fmla="*/ 1597583 h 2730911"/>
                <a:gd name="connsiteX31" fmla="*/ 3645993 w 4847668"/>
                <a:gd name="connsiteY31" fmla="*/ 1556619 h 2730911"/>
                <a:gd name="connsiteX32" fmla="*/ 3673304 w 4847668"/>
                <a:gd name="connsiteY32" fmla="*/ 1515656 h 2730911"/>
                <a:gd name="connsiteX33" fmla="*/ 3714270 w 4847668"/>
                <a:gd name="connsiteY33" fmla="*/ 1433728 h 2730911"/>
                <a:gd name="connsiteX34" fmla="*/ 3837168 w 4847668"/>
                <a:gd name="connsiteY34" fmla="*/ 1392765 h 2730911"/>
                <a:gd name="connsiteX35" fmla="*/ 3905445 w 4847668"/>
                <a:gd name="connsiteY35" fmla="*/ 1351801 h 2730911"/>
                <a:gd name="connsiteX36" fmla="*/ 3987378 w 4847668"/>
                <a:gd name="connsiteY36" fmla="*/ 1310837 h 2730911"/>
                <a:gd name="connsiteX37" fmla="*/ 4178554 w 4847668"/>
                <a:gd name="connsiteY37" fmla="*/ 1174292 h 2730911"/>
                <a:gd name="connsiteX38" fmla="*/ 4219520 w 4847668"/>
                <a:gd name="connsiteY38" fmla="*/ 1133328 h 2730911"/>
                <a:gd name="connsiteX39" fmla="*/ 4260486 w 4847668"/>
                <a:gd name="connsiteY39" fmla="*/ 1078710 h 2730911"/>
                <a:gd name="connsiteX40" fmla="*/ 4301452 w 4847668"/>
                <a:gd name="connsiteY40" fmla="*/ 1051401 h 2730911"/>
                <a:gd name="connsiteX41" fmla="*/ 4356074 w 4847668"/>
                <a:gd name="connsiteY41" fmla="*/ 1010437 h 2730911"/>
                <a:gd name="connsiteX42" fmla="*/ 4438006 w 4847668"/>
                <a:gd name="connsiteY42" fmla="*/ 928510 h 2730911"/>
                <a:gd name="connsiteX43" fmla="*/ 4478972 w 4847668"/>
                <a:gd name="connsiteY43" fmla="*/ 846583 h 2730911"/>
                <a:gd name="connsiteX44" fmla="*/ 4519939 w 4847668"/>
                <a:gd name="connsiteY44" fmla="*/ 805619 h 2730911"/>
                <a:gd name="connsiteX45" fmla="*/ 4574560 w 4847668"/>
                <a:gd name="connsiteY45" fmla="*/ 723692 h 2730911"/>
                <a:gd name="connsiteX46" fmla="*/ 4601871 w 4847668"/>
                <a:gd name="connsiteY46" fmla="*/ 682728 h 2730911"/>
                <a:gd name="connsiteX47" fmla="*/ 4629182 w 4847668"/>
                <a:gd name="connsiteY47" fmla="*/ 628110 h 2730911"/>
                <a:gd name="connsiteX48" fmla="*/ 4656493 w 4847668"/>
                <a:gd name="connsiteY48" fmla="*/ 559837 h 2730911"/>
                <a:gd name="connsiteX49" fmla="*/ 4683804 w 4847668"/>
                <a:gd name="connsiteY49" fmla="*/ 518873 h 2730911"/>
                <a:gd name="connsiteX50" fmla="*/ 4752081 w 4847668"/>
                <a:gd name="connsiteY50" fmla="*/ 300400 h 2730911"/>
                <a:gd name="connsiteX51" fmla="*/ 4765736 w 4847668"/>
                <a:gd name="connsiteY51" fmla="*/ 259437 h 2730911"/>
                <a:gd name="connsiteX52" fmla="*/ 4793047 w 4847668"/>
                <a:gd name="connsiteY52" fmla="*/ 177509 h 2730911"/>
                <a:gd name="connsiteX53" fmla="*/ 4834013 w 4847668"/>
                <a:gd name="connsiteY53" fmla="*/ 27309 h 2730911"/>
                <a:gd name="connsiteX54" fmla="*/ 4847668 w 4847668"/>
                <a:gd name="connsiteY54" fmla="*/ 0 h 2730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4847668" h="2730911">
                  <a:moveTo>
                    <a:pt x="0" y="2730911"/>
                  </a:moveTo>
                  <a:cubicBezTo>
                    <a:pt x="59173" y="2717256"/>
                    <a:pt x="121135" y="2712500"/>
                    <a:pt x="177520" y="2689947"/>
                  </a:cubicBezTo>
                  <a:cubicBezTo>
                    <a:pt x="255807" y="2658634"/>
                    <a:pt x="261703" y="2625598"/>
                    <a:pt x="314074" y="2580711"/>
                  </a:cubicBezTo>
                  <a:cubicBezTo>
                    <a:pt x="331354" y="2565900"/>
                    <a:pt x="349552" y="2552053"/>
                    <a:pt x="368696" y="2539747"/>
                  </a:cubicBezTo>
                  <a:cubicBezTo>
                    <a:pt x="413348" y="2511044"/>
                    <a:pt x="467714" y="2495353"/>
                    <a:pt x="505250" y="2457820"/>
                  </a:cubicBezTo>
                  <a:cubicBezTo>
                    <a:pt x="528009" y="2435062"/>
                    <a:pt x="548121" y="2409306"/>
                    <a:pt x="573527" y="2389547"/>
                  </a:cubicBezTo>
                  <a:cubicBezTo>
                    <a:pt x="595938" y="2372117"/>
                    <a:pt x="674435" y="2344702"/>
                    <a:pt x="696425" y="2334929"/>
                  </a:cubicBezTo>
                  <a:cubicBezTo>
                    <a:pt x="715027" y="2326662"/>
                    <a:pt x="731987" y="2314767"/>
                    <a:pt x="751047" y="2307620"/>
                  </a:cubicBezTo>
                  <a:cubicBezTo>
                    <a:pt x="768620" y="2301031"/>
                    <a:pt x="788244" y="2300935"/>
                    <a:pt x="805669" y="2293965"/>
                  </a:cubicBezTo>
                  <a:cubicBezTo>
                    <a:pt x="834019" y="2282626"/>
                    <a:pt x="859804" y="2265636"/>
                    <a:pt x="887601" y="2253002"/>
                  </a:cubicBezTo>
                  <a:cubicBezTo>
                    <a:pt x="963142" y="2218668"/>
                    <a:pt x="960221" y="2231280"/>
                    <a:pt x="1037811" y="2184729"/>
                  </a:cubicBezTo>
                  <a:cubicBezTo>
                    <a:pt x="1057326" y="2173020"/>
                    <a:pt x="1072076" y="2153942"/>
                    <a:pt x="1092432" y="2143765"/>
                  </a:cubicBezTo>
                  <a:cubicBezTo>
                    <a:pt x="1136281" y="2121842"/>
                    <a:pt x="1182477" y="2104648"/>
                    <a:pt x="1228986" y="2089147"/>
                  </a:cubicBezTo>
                  <a:cubicBezTo>
                    <a:pt x="1242641" y="2084596"/>
                    <a:pt x="1255901" y="2078615"/>
                    <a:pt x="1269952" y="2075493"/>
                  </a:cubicBezTo>
                  <a:cubicBezTo>
                    <a:pt x="1296980" y="2069487"/>
                    <a:pt x="1324574" y="2066390"/>
                    <a:pt x="1351885" y="2061838"/>
                  </a:cubicBezTo>
                  <a:cubicBezTo>
                    <a:pt x="1372760" y="2053489"/>
                    <a:pt x="1432592" y="2028008"/>
                    <a:pt x="1461128" y="2020874"/>
                  </a:cubicBezTo>
                  <a:cubicBezTo>
                    <a:pt x="1483645" y="2015245"/>
                    <a:pt x="1507013" y="2013326"/>
                    <a:pt x="1529405" y="2007220"/>
                  </a:cubicBezTo>
                  <a:cubicBezTo>
                    <a:pt x="1557179" y="1999646"/>
                    <a:pt x="1611338" y="1979911"/>
                    <a:pt x="1611338" y="1979911"/>
                  </a:cubicBezTo>
                  <a:cubicBezTo>
                    <a:pt x="1691219" y="1926660"/>
                    <a:pt x="1624392" y="1962148"/>
                    <a:pt x="1775202" y="1938947"/>
                  </a:cubicBezTo>
                  <a:cubicBezTo>
                    <a:pt x="1793751" y="1936093"/>
                    <a:pt x="1812251" y="1931881"/>
                    <a:pt x="1829824" y="1925292"/>
                  </a:cubicBezTo>
                  <a:cubicBezTo>
                    <a:pt x="1908091" y="1895944"/>
                    <a:pt x="1868110" y="1889098"/>
                    <a:pt x="1966378" y="1870674"/>
                  </a:cubicBezTo>
                  <a:cubicBezTo>
                    <a:pt x="2011340" y="1862244"/>
                    <a:pt x="2057414" y="1861571"/>
                    <a:pt x="2102932" y="1857020"/>
                  </a:cubicBezTo>
                  <a:cubicBezTo>
                    <a:pt x="2239289" y="1811570"/>
                    <a:pt x="2201132" y="1815362"/>
                    <a:pt x="2335074" y="1802401"/>
                  </a:cubicBezTo>
                  <a:lnTo>
                    <a:pt x="2649148" y="1775092"/>
                  </a:lnTo>
                  <a:cubicBezTo>
                    <a:pt x="2676459" y="1765989"/>
                    <a:pt x="2702685" y="1752515"/>
                    <a:pt x="2731081" y="1747783"/>
                  </a:cubicBezTo>
                  <a:cubicBezTo>
                    <a:pt x="2907408" y="1718398"/>
                    <a:pt x="2785357" y="1735446"/>
                    <a:pt x="3099777" y="1720474"/>
                  </a:cubicBezTo>
                  <a:cubicBezTo>
                    <a:pt x="3251680" y="1682502"/>
                    <a:pt x="3009911" y="1740348"/>
                    <a:pt x="3277297" y="1693165"/>
                  </a:cubicBezTo>
                  <a:cubicBezTo>
                    <a:pt x="3277314" y="1693162"/>
                    <a:pt x="3413843" y="1659030"/>
                    <a:pt x="3441162" y="1652201"/>
                  </a:cubicBezTo>
                  <a:cubicBezTo>
                    <a:pt x="3459369" y="1647650"/>
                    <a:pt x="3477204" y="1641201"/>
                    <a:pt x="3495783" y="1638547"/>
                  </a:cubicBezTo>
                  <a:lnTo>
                    <a:pt x="3591371" y="1624892"/>
                  </a:lnTo>
                  <a:cubicBezTo>
                    <a:pt x="3605026" y="1615789"/>
                    <a:pt x="3622084" y="1610398"/>
                    <a:pt x="3632337" y="1597583"/>
                  </a:cubicBezTo>
                  <a:cubicBezTo>
                    <a:pt x="3641329" y="1586344"/>
                    <a:pt x="3639556" y="1569493"/>
                    <a:pt x="3645993" y="1556619"/>
                  </a:cubicBezTo>
                  <a:cubicBezTo>
                    <a:pt x="3653333" y="1541941"/>
                    <a:pt x="3664200" y="1529310"/>
                    <a:pt x="3673304" y="1515656"/>
                  </a:cubicBezTo>
                  <a:cubicBezTo>
                    <a:pt x="3682625" y="1487695"/>
                    <a:pt x="3689834" y="1454090"/>
                    <a:pt x="3714270" y="1433728"/>
                  </a:cubicBezTo>
                  <a:cubicBezTo>
                    <a:pt x="3749977" y="1403974"/>
                    <a:pt x="3794166" y="1401365"/>
                    <a:pt x="3837168" y="1392765"/>
                  </a:cubicBezTo>
                  <a:cubicBezTo>
                    <a:pt x="3859927" y="1379110"/>
                    <a:pt x="3882145" y="1364510"/>
                    <a:pt x="3905445" y="1351801"/>
                  </a:cubicBezTo>
                  <a:cubicBezTo>
                    <a:pt x="3932251" y="1337180"/>
                    <a:pt x="3962216" y="1328135"/>
                    <a:pt x="3987378" y="1310837"/>
                  </a:cubicBezTo>
                  <a:cubicBezTo>
                    <a:pt x="4231295" y="1143155"/>
                    <a:pt x="4039853" y="1243638"/>
                    <a:pt x="4178554" y="1174292"/>
                  </a:cubicBezTo>
                  <a:cubicBezTo>
                    <a:pt x="4192209" y="1160637"/>
                    <a:pt x="4206952" y="1147990"/>
                    <a:pt x="4219520" y="1133328"/>
                  </a:cubicBezTo>
                  <a:cubicBezTo>
                    <a:pt x="4234331" y="1116049"/>
                    <a:pt x="4244393" y="1094802"/>
                    <a:pt x="4260486" y="1078710"/>
                  </a:cubicBezTo>
                  <a:cubicBezTo>
                    <a:pt x="4272091" y="1067106"/>
                    <a:pt x="4288097" y="1060940"/>
                    <a:pt x="4301452" y="1051401"/>
                  </a:cubicBezTo>
                  <a:cubicBezTo>
                    <a:pt x="4319972" y="1038173"/>
                    <a:pt x="4339981" y="1026529"/>
                    <a:pt x="4356074" y="1010437"/>
                  </a:cubicBezTo>
                  <a:cubicBezTo>
                    <a:pt x="4475886" y="890634"/>
                    <a:pt x="4259485" y="1062395"/>
                    <a:pt x="4438006" y="928510"/>
                  </a:cubicBezTo>
                  <a:cubicBezTo>
                    <a:pt x="4451661" y="901201"/>
                    <a:pt x="4462035" y="871987"/>
                    <a:pt x="4478972" y="846583"/>
                  </a:cubicBezTo>
                  <a:cubicBezTo>
                    <a:pt x="4489685" y="830515"/>
                    <a:pt x="4508083" y="820862"/>
                    <a:pt x="4519939" y="805619"/>
                  </a:cubicBezTo>
                  <a:cubicBezTo>
                    <a:pt x="4540090" y="779712"/>
                    <a:pt x="4556353" y="751001"/>
                    <a:pt x="4574560" y="723692"/>
                  </a:cubicBezTo>
                  <a:cubicBezTo>
                    <a:pt x="4583664" y="710037"/>
                    <a:pt x="4594531" y="697406"/>
                    <a:pt x="4601871" y="682728"/>
                  </a:cubicBezTo>
                  <a:cubicBezTo>
                    <a:pt x="4610975" y="664522"/>
                    <a:pt x="4620914" y="646711"/>
                    <a:pt x="4629182" y="628110"/>
                  </a:cubicBezTo>
                  <a:cubicBezTo>
                    <a:pt x="4639137" y="605712"/>
                    <a:pt x="4645531" y="581760"/>
                    <a:pt x="4656493" y="559837"/>
                  </a:cubicBezTo>
                  <a:cubicBezTo>
                    <a:pt x="4663833" y="545159"/>
                    <a:pt x="4674700" y="532528"/>
                    <a:pt x="4683804" y="518873"/>
                  </a:cubicBezTo>
                  <a:cubicBezTo>
                    <a:pt x="4722979" y="381766"/>
                    <a:pt x="4700632" y="454735"/>
                    <a:pt x="4752081" y="300400"/>
                  </a:cubicBezTo>
                  <a:lnTo>
                    <a:pt x="4765736" y="259437"/>
                  </a:lnTo>
                  <a:cubicBezTo>
                    <a:pt x="4774840" y="232128"/>
                    <a:pt x="4786065" y="205436"/>
                    <a:pt x="4793047" y="177509"/>
                  </a:cubicBezTo>
                  <a:cubicBezTo>
                    <a:pt x="4801660" y="143060"/>
                    <a:pt x="4816998" y="69845"/>
                    <a:pt x="4834013" y="27309"/>
                  </a:cubicBezTo>
                  <a:cubicBezTo>
                    <a:pt x="4837793" y="17859"/>
                    <a:pt x="4843116" y="9103"/>
                    <a:pt x="4847668" y="0"/>
                  </a:cubicBezTo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orme libre 11"/>
            <p:cNvSpPr/>
            <p:nvPr/>
          </p:nvSpPr>
          <p:spPr>
            <a:xfrm>
              <a:off x="6580369" y="4789396"/>
              <a:ext cx="363698" cy="1586880"/>
            </a:xfrm>
            <a:custGeom>
              <a:avLst/>
              <a:gdLst>
                <a:gd name="connsiteX0" fmla="*/ 983189 w 983189"/>
                <a:gd name="connsiteY0" fmla="*/ 0 h 3604802"/>
                <a:gd name="connsiteX1" fmla="*/ 914912 w 983189"/>
                <a:gd name="connsiteY1" fmla="*/ 122891 h 3604802"/>
                <a:gd name="connsiteX2" fmla="*/ 832980 w 983189"/>
                <a:gd name="connsiteY2" fmla="*/ 232127 h 3604802"/>
                <a:gd name="connsiteX3" fmla="*/ 792014 w 983189"/>
                <a:gd name="connsiteY3" fmla="*/ 273091 h 3604802"/>
                <a:gd name="connsiteX4" fmla="*/ 723737 w 983189"/>
                <a:gd name="connsiteY4" fmla="*/ 409636 h 3604802"/>
                <a:gd name="connsiteX5" fmla="*/ 628149 w 983189"/>
                <a:gd name="connsiteY5" fmla="*/ 573491 h 3604802"/>
                <a:gd name="connsiteX6" fmla="*/ 600838 w 983189"/>
                <a:gd name="connsiteY6" fmla="*/ 628109 h 3604802"/>
                <a:gd name="connsiteX7" fmla="*/ 546216 w 983189"/>
                <a:gd name="connsiteY7" fmla="*/ 710037 h 3604802"/>
                <a:gd name="connsiteX8" fmla="*/ 477939 w 983189"/>
                <a:gd name="connsiteY8" fmla="*/ 791964 h 3604802"/>
                <a:gd name="connsiteX9" fmla="*/ 450629 w 983189"/>
                <a:gd name="connsiteY9" fmla="*/ 873891 h 3604802"/>
                <a:gd name="connsiteX10" fmla="*/ 423318 w 983189"/>
                <a:gd name="connsiteY10" fmla="*/ 914855 h 3604802"/>
                <a:gd name="connsiteX11" fmla="*/ 409662 w 983189"/>
                <a:gd name="connsiteY11" fmla="*/ 955819 h 3604802"/>
                <a:gd name="connsiteX12" fmla="*/ 341385 w 983189"/>
                <a:gd name="connsiteY12" fmla="*/ 1051400 h 3604802"/>
                <a:gd name="connsiteX13" fmla="*/ 327730 w 983189"/>
                <a:gd name="connsiteY13" fmla="*/ 1092364 h 3604802"/>
                <a:gd name="connsiteX14" fmla="*/ 273108 w 983189"/>
                <a:gd name="connsiteY14" fmla="*/ 1201601 h 3604802"/>
                <a:gd name="connsiteX15" fmla="*/ 259453 w 983189"/>
                <a:gd name="connsiteY15" fmla="*/ 1242564 h 3604802"/>
                <a:gd name="connsiteX16" fmla="*/ 232142 w 983189"/>
                <a:gd name="connsiteY16" fmla="*/ 1297182 h 3604802"/>
                <a:gd name="connsiteX17" fmla="*/ 204831 w 983189"/>
                <a:gd name="connsiteY17" fmla="*/ 1379110 h 3604802"/>
                <a:gd name="connsiteX18" fmla="*/ 191176 w 983189"/>
                <a:gd name="connsiteY18" fmla="*/ 1420073 h 3604802"/>
                <a:gd name="connsiteX19" fmla="*/ 163865 w 983189"/>
                <a:gd name="connsiteY19" fmla="*/ 1597583 h 3604802"/>
                <a:gd name="connsiteX20" fmla="*/ 109243 w 983189"/>
                <a:gd name="connsiteY20" fmla="*/ 1775092 h 3604802"/>
                <a:gd name="connsiteX21" fmla="*/ 95588 w 983189"/>
                <a:gd name="connsiteY21" fmla="*/ 1857019 h 3604802"/>
                <a:gd name="connsiteX22" fmla="*/ 54622 w 983189"/>
                <a:gd name="connsiteY22" fmla="*/ 1979910 h 3604802"/>
                <a:gd name="connsiteX23" fmla="*/ 40966 w 983189"/>
                <a:gd name="connsiteY23" fmla="*/ 2061837 h 3604802"/>
                <a:gd name="connsiteX24" fmla="*/ 13656 w 983189"/>
                <a:gd name="connsiteY24" fmla="*/ 2143765 h 3604802"/>
                <a:gd name="connsiteX25" fmla="*/ 0 w 983189"/>
                <a:gd name="connsiteY25" fmla="*/ 2184728 h 3604802"/>
                <a:gd name="connsiteX26" fmla="*/ 13656 w 983189"/>
                <a:gd name="connsiteY26" fmla="*/ 2621674 h 3604802"/>
                <a:gd name="connsiteX27" fmla="*/ 27311 w 983189"/>
                <a:gd name="connsiteY27" fmla="*/ 3236129 h 3604802"/>
                <a:gd name="connsiteX28" fmla="*/ 54622 w 983189"/>
                <a:gd name="connsiteY28" fmla="*/ 3318056 h 3604802"/>
                <a:gd name="connsiteX29" fmla="*/ 68277 w 983189"/>
                <a:gd name="connsiteY29" fmla="*/ 3359020 h 3604802"/>
                <a:gd name="connsiteX30" fmla="*/ 81933 w 983189"/>
                <a:gd name="connsiteY30" fmla="*/ 3413638 h 3604802"/>
                <a:gd name="connsiteX31" fmla="*/ 122899 w 983189"/>
                <a:gd name="connsiteY31" fmla="*/ 3440947 h 3604802"/>
                <a:gd name="connsiteX32" fmla="*/ 177521 w 983189"/>
                <a:gd name="connsiteY32" fmla="*/ 3522875 h 3604802"/>
                <a:gd name="connsiteX33" fmla="*/ 204831 w 983189"/>
                <a:gd name="connsiteY33" fmla="*/ 3604802 h 360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983189" h="3604802">
                  <a:moveTo>
                    <a:pt x="983189" y="0"/>
                  </a:moveTo>
                  <a:cubicBezTo>
                    <a:pt x="951348" y="63678"/>
                    <a:pt x="950311" y="74221"/>
                    <a:pt x="914912" y="122891"/>
                  </a:cubicBezTo>
                  <a:cubicBezTo>
                    <a:pt x="888140" y="159701"/>
                    <a:pt x="865165" y="199943"/>
                    <a:pt x="832980" y="232127"/>
                  </a:cubicBezTo>
                  <a:cubicBezTo>
                    <a:pt x="819325" y="245782"/>
                    <a:pt x="802135" y="256645"/>
                    <a:pt x="792014" y="273091"/>
                  </a:cubicBezTo>
                  <a:cubicBezTo>
                    <a:pt x="765343" y="316429"/>
                    <a:pt x="749379" y="365681"/>
                    <a:pt x="723737" y="409636"/>
                  </a:cubicBezTo>
                  <a:cubicBezTo>
                    <a:pt x="691874" y="464254"/>
                    <a:pt x="656429" y="516935"/>
                    <a:pt x="628149" y="573491"/>
                  </a:cubicBezTo>
                  <a:cubicBezTo>
                    <a:pt x="619045" y="591697"/>
                    <a:pt x="611311" y="610655"/>
                    <a:pt x="600838" y="628109"/>
                  </a:cubicBezTo>
                  <a:cubicBezTo>
                    <a:pt x="583950" y="656253"/>
                    <a:pt x="569426" y="686829"/>
                    <a:pt x="546216" y="710037"/>
                  </a:cubicBezTo>
                  <a:cubicBezTo>
                    <a:pt x="493645" y="762604"/>
                    <a:pt x="515962" y="734933"/>
                    <a:pt x="477939" y="791964"/>
                  </a:cubicBezTo>
                  <a:cubicBezTo>
                    <a:pt x="468836" y="819273"/>
                    <a:pt x="466597" y="849940"/>
                    <a:pt x="450629" y="873891"/>
                  </a:cubicBezTo>
                  <a:cubicBezTo>
                    <a:pt x="441525" y="887546"/>
                    <a:pt x="430658" y="900177"/>
                    <a:pt x="423318" y="914855"/>
                  </a:cubicBezTo>
                  <a:cubicBezTo>
                    <a:pt x="416881" y="927729"/>
                    <a:pt x="416099" y="942945"/>
                    <a:pt x="409662" y="955819"/>
                  </a:cubicBezTo>
                  <a:cubicBezTo>
                    <a:pt x="399676" y="975790"/>
                    <a:pt x="350667" y="1039025"/>
                    <a:pt x="341385" y="1051400"/>
                  </a:cubicBezTo>
                  <a:cubicBezTo>
                    <a:pt x="336833" y="1065055"/>
                    <a:pt x="333686" y="1079261"/>
                    <a:pt x="327730" y="1092364"/>
                  </a:cubicBezTo>
                  <a:cubicBezTo>
                    <a:pt x="310883" y="1129425"/>
                    <a:pt x="285982" y="1162980"/>
                    <a:pt x="273108" y="1201601"/>
                  </a:cubicBezTo>
                  <a:cubicBezTo>
                    <a:pt x="268556" y="1215255"/>
                    <a:pt x="265123" y="1229335"/>
                    <a:pt x="259453" y="1242564"/>
                  </a:cubicBezTo>
                  <a:cubicBezTo>
                    <a:pt x="251434" y="1261273"/>
                    <a:pt x="239702" y="1278283"/>
                    <a:pt x="232142" y="1297182"/>
                  </a:cubicBezTo>
                  <a:cubicBezTo>
                    <a:pt x="221450" y="1323910"/>
                    <a:pt x="213935" y="1351801"/>
                    <a:pt x="204831" y="1379110"/>
                  </a:cubicBezTo>
                  <a:lnTo>
                    <a:pt x="191176" y="1420073"/>
                  </a:lnTo>
                  <a:cubicBezTo>
                    <a:pt x="182309" y="1473272"/>
                    <a:pt x="169720" y="1544894"/>
                    <a:pt x="163865" y="1597583"/>
                  </a:cubicBezTo>
                  <a:cubicBezTo>
                    <a:pt x="145090" y="1766550"/>
                    <a:pt x="193227" y="1719107"/>
                    <a:pt x="109243" y="1775092"/>
                  </a:cubicBezTo>
                  <a:cubicBezTo>
                    <a:pt x="104691" y="1802401"/>
                    <a:pt x="102722" y="1830268"/>
                    <a:pt x="95588" y="1857019"/>
                  </a:cubicBezTo>
                  <a:cubicBezTo>
                    <a:pt x="84462" y="1898741"/>
                    <a:pt x="61721" y="1937318"/>
                    <a:pt x="54622" y="1979910"/>
                  </a:cubicBezTo>
                  <a:cubicBezTo>
                    <a:pt x="50070" y="2007219"/>
                    <a:pt x="47681" y="2034978"/>
                    <a:pt x="40966" y="2061837"/>
                  </a:cubicBezTo>
                  <a:cubicBezTo>
                    <a:pt x="33984" y="2089764"/>
                    <a:pt x="22760" y="2116456"/>
                    <a:pt x="13656" y="2143765"/>
                  </a:cubicBezTo>
                  <a:lnTo>
                    <a:pt x="0" y="2184728"/>
                  </a:lnTo>
                  <a:cubicBezTo>
                    <a:pt x="4552" y="2330377"/>
                    <a:pt x="9872" y="2476003"/>
                    <a:pt x="13656" y="2621674"/>
                  </a:cubicBezTo>
                  <a:cubicBezTo>
                    <a:pt x="18976" y="2826474"/>
                    <a:pt x="15280" y="3031614"/>
                    <a:pt x="27311" y="3236129"/>
                  </a:cubicBezTo>
                  <a:cubicBezTo>
                    <a:pt x="29001" y="3264866"/>
                    <a:pt x="45518" y="3290747"/>
                    <a:pt x="54622" y="3318056"/>
                  </a:cubicBezTo>
                  <a:cubicBezTo>
                    <a:pt x="59174" y="3331711"/>
                    <a:pt x="64786" y="3345057"/>
                    <a:pt x="68277" y="3359020"/>
                  </a:cubicBezTo>
                  <a:cubicBezTo>
                    <a:pt x="72829" y="3377226"/>
                    <a:pt x="71523" y="3398024"/>
                    <a:pt x="81933" y="3413638"/>
                  </a:cubicBezTo>
                  <a:cubicBezTo>
                    <a:pt x="91037" y="3427293"/>
                    <a:pt x="109244" y="3431844"/>
                    <a:pt x="122899" y="3440947"/>
                  </a:cubicBezTo>
                  <a:cubicBezTo>
                    <a:pt x="141106" y="3468256"/>
                    <a:pt x="169560" y="3491033"/>
                    <a:pt x="177521" y="3522875"/>
                  </a:cubicBezTo>
                  <a:cubicBezTo>
                    <a:pt x="193645" y="3587367"/>
                    <a:pt x="182783" y="3560708"/>
                    <a:pt x="204831" y="3604802"/>
                  </a:cubicBezTo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orme libre 12"/>
            <p:cNvSpPr/>
            <p:nvPr/>
          </p:nvSpPr>
          <p:spPr>
            <a:xfrm>
              <a:off x="6973398" y="6009065"/>
              <a:ext cx="228778" cy="384698"/>
            </a:xfrm>
            <a:custGeom>
              <a:avLst/>
              <a:gdLst>
                <a:gd name="connsiteX0" fmla="*/ 0 w 614493"/>
                <a:gd name="connsiteY0" fmla="*/ 0 h 873892"/>
                <a:gd name="connsiteX1" fmla="*/ 13655 w 614493"/>
                <a:gd name="connsiteY1" fmla="*/ 150200 h 873892"/>
                <a:gd name="connsiteX2" fmla="*/ 40966 w 614493"/>
                <a:gd name="connsiteY2" fmla="*/ 177510 h 873892"/>
                <a:gd name="connsiteX3" fmla="*/ 81932 w 614493"/>
                <a:gd name="connsiteY3" fmla="*/ 273091 h 873892"/>
                <a:gd name="connsiteX4" fmla="*/ 150209 w 614493"/>
                <a:gd name="connsiteY4" fmla="*/ 327710 h 873892"/>
                <a:gd name="connsiteX5" fmla="*/ 191175 w 614493"/>
                <a:gd name="connsiteY5" fmla="*/ 341364 h 873892"/>
                <a:gd name="connsiteX6" fmla="*/ 409662 w 614493"/>
                <a:gd name="connsiteY6" fmla="*/ 368673 h 873892"/>
                <a:gd name="connsiteX7" fmla="*/ 423317 w 614493"/>
                <a:gd name="connsiteY7" fmla="*/ 518873 h 873892"/>
                <a:gd name="connsiteX8" fmla="*/ 436973 w 614493"/>
                <a:gd name="connsiteY8" fmla="*/ 587146 h 873892"/>
                <a:gd name="connsiteX9" fmla="*/ 491594 w 614493"/>
                <a:gd name="connsiteY9" fmla="*/ 669073 h 873892"/>
                <a:gd name="connsiteX10" fmla="*/ 505250 w 614493"/>
                <a:gd name="connsiteY10" fmla="*/ 710037 h 873892"/>
                <a:gd name="connsiteX11" fmla="*/ 587182 w 614493"/>
                <a:gd name="connsiteY11" fmla="*/ 832928 h 873892"/>
                <a:gd name="connsiteX12" fmla="*/ 614493 w 614493"/>
                <a:gd name="connsiteY12" fmla="*/ 873892 h 873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4493" h="873892">
                  <a:moveTo>
                    <a:pt x="0" y="0"/>
                  </a:moveTo>
                  <a:cubicBezTo>
                    <a:pt x="4552" y="50067"/>
                    <a:pt x="2350" y="101214"/>
                    <a:pt x="13655" y="150200"/>
                  </a:cubicBezTo>
                  <a:cubicBezTo>
                    <a:pt x="16550" y="162745"/>
                    <a:pt x="35208" y="165995"/>
                    <a:pt x="40966" y="177510"/>
                  </a:cubicBezTo>
                  <a:cubicBezTo>
                    <a:pt x="91253" y="278078"/>
                    <a:pt x="15658" y="190253"/>
                    <a:pt x="81932" y="273091"/>
                  </a:cubicBezTo>
                  <a:cubicBezTo>
                    <a:pt x="98868" y="294260"/>
                    <a:pt x="126549" y="315881"/>
                    <a:pt x="150209" y="327710"/>
                  </a:cubicBezTo>
                  <a:cubicBezTo>
                    <a:pt x="163083" y="334147"/>
                    <a:pt x="177335" y="337410"/>
                    <a:pt x="191175" y="341364"/>
                  </a:cubicBezTo>
                  <a:cubicBezTo>
                    <a:pt x="279953" y="366727"/>
                    <a:pt x="282638" y="358089"/>
                    <a:pt x="409662" y="368673"/>
                  </a:cubicBezTo>
                  <a:cubicBezTo>
                    <a:pt x="414214" y="418740"/>
                    <a:pt x="417081" y="468988"/>
                    <a:pt x="423317" y="518873"/>
                  </a:cubicBezTo>
                  <a:cubicBezTo>
                    <a:pt x="426196" y="541902"/>
                    <a:pt x="427369" y="566018"/>
                    <a:pt x="436973" y="587146"/>
                  </a:cubicBezTo>
                  <a:cubicBezTo>
                    <a:pt x="450555" y="617026"/>
                    <a:pt x="481214" y="637936"/>
                    <a:pt x="491594" y="669073"/>
                  </a:cubicBezTo>
                  <a:cubicBezTo>
                    <a:pt x="496146" y="682728"/>
                    <a:pt x="498260" y="697455"/>
                    <a:pt x="505250" y="710037"/>
                  </a:cubicBezTo>
                  <a:lnTo>
                    <a:pt x="587182" y="832928"/>
                  </a:lnTo>
                  <a:lnTo>
                    <a:pt x="614493" y="873892"/>
                  </a:lnTo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orme libre 13"/>
            <p:cNvSpPr/>
            <p:nvPr/>
          </p:nvSpPr>
          <p:spPr>
            <a:xfrm>
              <a:off x="6964599" y="4621819"/>
              <a:ext cx="126121" cy="113661"/>
            </a:xfrm>
            <a:custGeom>
              <a:avLst/>
              <a:gdLst>
                <a:gd name="connsiteX0" fmla="*/ 0 w 341385"/>
                <a:gd name="connsiteY0" fmla="*/ 259722 h 259722"/>
                <a:gd name="connsiteX1" fmla="*/ 68277 w 341385"/>
                <a:gd name="connsiteY1" fmla="*/ 205104 h 259722"/>
                <a:gd name="connsiteX2" fmla="*/ 109243 w 341385"/>
                <a:gd name="connsiteY2" fmla="*/ 177794 h 259722"/>
                <a:gd name="connsiteX3" fmla="*/ 163865 w 341385"/>
                <a:gd name="connsiteY3" fmla="*/ 123176 h 259722"/>
                <a:gd name="connsiteX4" fmla="*/ 273108 w 341385"/>
                <a:gd name="connsiteY4" fmla="*/ 27594 h 259722"/>
                <a:gd name="connsiteX5" fmla="*/ 341385 w 341385"/>
                <a:gd name="connsiteY5" fmla="*/ 285 h 25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1385" h="259722">
                  <a:moveTo>
                    <a:pt x="0" y="259722"/>
                  </a:moveTo>
                  <a:cubicBezTo>
                    <a:pt x="22759" y="241516"/>
                    <a:pt x="44961" y="222590"/>
                    <a:pt x="68277" y="205104"/>
                  </a:cubicBezTo>
                  <a:cubicBezTo>
                    <a:pt x="81406" y="195257"/>
                    <a:pt x="98990" y="190609"/>
                    <a:pt x="109243" y="177794"/>
                  </a:cubicBezTo>
                  <a:cubicBezTo>
                    <a:pt x="162210" y="111590"/>
                    <a:pt x="74484" y="152969"/>
                    <a:pt x="163865" y="123176"/>
                  </a:cubicBezTo>
                  <a:cubicBezTo>
                    <a:pt x="209384" y="54904"/>
                    <a:pt x="177522" y="91315"/>
                    <a:pt x="273108" y="27594"/>
                  </a:cubicBezTo>
                  <a:cubicBezTo>
                    <a:pt x="321648" y="-4765"/>
                    <a:pt x="297663" y="285"/>
                    <a:pt x="341385" y="285"/>
                  </a:cubicBezTo>
                </a:path>
              </a:pathLst>
            </a:custGeom>
            <a:solidFill>
              <a:srgbClr val="00009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orme libre 14"/>
            <p:cNvSpPr/>
            <p:nvPr/>
          </p:nvSpPr>
          <p:spPr>
            <a:xfrm>
              <a:off x="7059923" y="4742766"/>
              <a:ext cx="2082465" cy="1634968"/>
            </a:xfrm>
            <a:custGeom>
              <a:avLst/>
              <a:gdLst>
                <a:gd name="connsiteX0" fmla="*/ 0 w 5626026"/>
                <a:gd name="connsiteY0" fmla="*/ 2278247 h 3716502"/>
                <a:gd name="connsiteX1" fmla="*/ 13655 w 5626026"/>
                <a:gd name="connsiteY1" fmla="*/ 2182665 h 3716502"/>
                <a:gd name="connsiteX2" fmla="*/ 40966 w 5626026"/>
                <a:gd name="connsiteY2" fmla="*/ 2100738 h 3716502"/>
                <a:gd name="connsiteX3" fmla="*/ 54621 w 5626026"/>
                <a:gd name="connsiteY3" fmla="*/ 2059774 h 3716502"/>
                <a:gd name="connsiteX4" fmla="*/ 68277 w 5626026"/>
                <a:gd name="connsiteY4" fmla="*/ 2018810 h 3716502"/>
                <a:gd name="connsiteX5" fmla="*/ 81932 w 5626026"/>
                <a:gd name="connsiteY5" fmla="*/ 1977847 h 3716502"/>
                <a:gd name="connsiteX6" fmla="*/ 95587 w 5626026"/>
                <a:gd name="connsiteY6" fmla="*/ 1882265 h 3716502"/>
                <a:gd name="connsiteX7" fmla="*/ 122898 w 5626026"/>
                <a:gd name="connsiteY7" fmla="*/ 1800338 h 3716502"/>
                <a:gd name="connsiteX8" fmla="*/ 150209 w 5626026"/>
                <a:gd name="connsiteY8" fmla="*/ 1663792 h 3716502"/>
                <a:gd name="connsiteX9" fmla="*/ 218486 w 5626026"/>
                <a:gd name="connsiteY9" fmla="*/ 1486283 h 3716502"/>
                <a:gd name="connsiteX10" fmla="*/ 245797 w 5626026"/>
                <a:gd name="connsiteY10" fmla="*/ 1390701 h 3716502"/>
                <a:gd name="connsiteX11" fmla="*/ 300419 w 5626026"/>
                <a:gd name="connsiteY11" fmla="*/ 1308774 h 3716502"/>
                <a:gd name="connsiteX12" fmla="*/ 327729 w 5626026"/>
                <a:gd name="connsiteY12" fmla="*/ 1267810 h 3716502"/>
                <a:gd name="connsiteX13" fmla="*/ 368696 w 5626026"/>
                <a:gd name="connsiteY13" fmla="*/ 1240501 h 3716502"/>
                <a:gd name="connsiteX14" fmla="*/ 409662 w 5626026"/>
                <a:gd name="connsiteY14" fmla="*/ 1158573 h 3716502"/>
                <a:gd name="connsiteX15" fmla="*/ 450628 w 5626026"/>
                <a:gd name="connsiteY15" fmla="*/ 1144919 h 3716502"/>
                <a:gd name="connsiteX16" fmla="*/ 491594 w 5626026"/>
                <a:gd name="connsiteY16" fmla="*/ 1117610 h 3716502"/>
                <a:gd name="connsiteX17" fmla="*/ 518905 w 5626026"/>
                <a:gd name="connsiteY17" fmla="*/ 1076646 h 3716502"/>
                <a:gd name="connsiteX18" fmla="*/ 559871 w 5626026"/>
                <a:gd name="connsiteY18" fmla="*/ 1062992 h 3716502"/>
                <a:gd name="connsiteX19" fmla="*/ 614493 w 5626026"/>
                <a:gd name="connsiteY19" fmla="*/ 1022028 h 3716502"/>
                <a:gd name="connsiteX20" fmla="*/ 669114 w 5626026"/>
                <a:gd name="connsiteY20" fmla="*/ 967410 h 3716502"/>
                <a:gd name="connsiteX21" fmla="*/ 737391 w 5626026"/>
                <a:gd name="connsiteY21" fmla="*/ 926446 h 3716502"/>
                <a:gd name="connsiteX22" fmla="*/ 873946 w 5626026"/>
                <a:gd name="connsiteY22" fmla="*/ 803555 h 3716502"/>
                <a:gd name="connsiteX23" fmla="*/ 942223 w 5626026"/>
                <a:gd name="connsiteY23" fmla="*/ 762591 h 3716502"/>
                <a:gd name="connsiteX24" fmla="*/ 983189 w 5626026"/>
                <a:gd name="connsiteY24" fmla="*/ 735282 h 3716502"/>
                <a:gd name="connsiteX25" fmla="*/ 1065121 w 5626026"/>
                <a:gd name="connsiteY25" fmla="*/ 707973 h 3716502"/>
                <a:gd name="connsiteX26" fmla="*/ 1106087 w 5626026"/>
                <a:gd name="connsiteY26" fmla="*/ 694319 h 3716502"/>
                <a:gd name="connsiteX27" fmla="*/ 1160709 w 5626026"/>
                <a:gd name="connsiteY27" fmla="*/ 667009 h 3716502"/>
                <a:gd name="connsiteX28" fmla="*/ 1201675 w 5626026"/>
                <a:gd name="connsiteY28" fmla="*/ 639700 h 3716502"/>
                <a:gd name="connsiteX29" fmla="*/ 1242641 w 5626026"/>
                <a:gd name="connsiteY29" fmla="*/ 598737 h 3716502"/>
                <a:gd name="connsiteX30" fmla="*/ 1324574 w 5626026"/>
                <a:gd name="connsiteY30" fmla="*/ 571428 h 3716502"/>
                <a:gd name="connsiteX31" fmla="*/ 1488439 w 5626026"/>
                <a:gd name="connsiteY31" fmla="*/ 503155 h 3716502"/>
                <a:gd name="connsiteX32" fmla="*/ 1665959 w 5626026"/>
                <a:gd name="connsiteY32" fmla="*/ 434882 h 3716502"/>
                <a:gd name="connsiteX33" fmla="*/ 1734236 w 5626026"/>
                <a:gd name="connsiteY33" fmla="*/ 421227 h 3716502"/>
                <a:gd name="connsiteX34" fmla="*/ 1966378 w 5626026"/>
                <a:gd name="connsiteY34" fmla="*/ 380264 h 3716502"/>
                <a:gd name="connsiteX35" fmla="*/ 2212175 w 5626026"/>
                <a:gd name="connsiteY35" fmla="*/ 311991 h 3716502"/>
                <a:gd name="connsiteX36" fmla="*/ 2635493 w 5626026"/>
                <a:gd name="connsiteY36" fmla="*/ 161791 h 3716502"/>
                <a:gd name="connsiteX37" fmla="*/ 2826668 w 5626026"/>
                <a:gd name="connsiteY37" fmla="*/ 120827 h 3716502"/>
                <a:gd name="connsiteX38" fmla="*/ 3168053 w 5626026"/>
                <a:gd name="connsiteY38" fmla="*/ 93518 h 3716502"/>
                <a:gd name="connsiteX39" fmla="*/ 3290952 w 5626026"/>
                <a:gd name="connsiteY39" fmla="*/ 52555 h 3716502"/>
                <a:gd name="connsiteX40" fmla="*/ 3550405 w 5626026"/>
                <a:gd name="connsiteY40" fmla="*/ 25245 h 3716502"/>
                <a:gd name="connsiteX41" fmla="*/ 3973722 w 5626026"/>
                <a:gd name="connsiteY41" fmla="*/ 52555 h 3716502"/>
                <a:gd name="connsiteX42" fmla="*/ 4956911 w 5626026"/>
                <a:gd name="connsiteY42" fmla="*/ 25245 h 3716502"/>
                <a:gd name="connsiteX43" fmla="*/ 5585060 w 5626026"/>
                <a:gd name="connsiteY43" fmla="*/ 25245 h 3716502"/>
                <a:gd name="connsiteX44" fmla="*/ 5626026 w 5626026"/>
                <a:gd name="connsiteY44" fmla="*/ 38900 h 3716502"/>
                <a:gd name="connsiteX45" fmla="*/ 5612371 w 5626026"/>
                <a:gd name="connsiteY45" fmla="*/ 216409 h 3716502"/>
                <a:gd name="connsiteX46" fmla="*/ 5585060 w 5626026"/>
                <a:gd name="connsiteY46" fmla="*/ 257373 h 3716502"/>
                <a:gd name="connsiteX47" fmla="*/ 5544094 w 5626026"/>
                <a:gd name="connsiteY47" fmla="*/ 352955 h 3716502"/>
                <a:gd name="connsiteX48" fmla="*/ 5530438 w 5626026"/>
                <a:gd name="connsiteY48" fmla="*/ 421227 h 3716502"/>
                <a:gd name="connsiteX49" fmla="*/ 5462161 w 5626026"/>
                <a:gd name="connsiteY49" fmla="*/ 516809 h 3716502"/>
                <a:gd name="connsiteX50" fmla="*/ 5407540 w 5626026"/>
                <a:gd name="connsiteY50" fmla="*/ 598737 h 3716502"/>
                <a:gd name="connsiteX51" fmla="*/ 5311952 w 5626026"/>
                <a:gd name="connsiteY51" fmla="*/ 776246 h 3716502"/>
                <a:gd name="connsiteX52" fmla="*/ 5189053 w 5626026"/>
                <a:gd name="connsiteY52" fmla="*/ 1008373 h 3716502"/>
                <a:gd name="connsiteX53" fmla="*/ 5079810 w 5626026"/>
                <a:gd name="connsiteY53" fmla="*/ 1213192 h 3716502"/>
                <a:gd name="connsiteX54" fmla="*/ 4997878 w 5626026"/>
                <a:gd name="connsiteY54" fmla="*/ 1322428 h 3716502"/>
                <a:gd name="connsiteX55" fmla="*/ 4915945 w 5626026"/>
                <a:gd name="connsiteY55" fmla="*/ 1458974 h 3716502"/>
                <a:gd name="connsiteX56" fmla="*/ 4793047 w 5626026"/>
                <a:gd name="connsiteY56" fmla="*/ 1622828 h 3716502"/>
                <a:gd name="connsiteX57" fmla="*/ 4752080 w 5626026"/>
                <a:gd name="connsiteY57" fmla="*/ 1691101 h 3716502"/>
                <a:gd name="connsiteX58" fmla="*/ 4601871 w 5626026"/>
                <a:gd name="connsiteY58" fmla="*/ 1813992 h 3716502"/>
                <a:gd name="connsiteX59" fmla="*/ 4506283 w 5626026"/>
                <a:gd name="connsiteY59" fmla="*/ 1868610 h 3716502"/>
                <a:gd name="connsiteX60" fmla="*/ 4328763 w 5626026"/>
                <a:gd name="connsiteY60" fmla="*/ 2128047 h 3716502"/>
                <a:gd name="connsiteX61" fmla="*/ 4164898 w 5626026"/>
                <a:gd name="connsiteY61" fmla="*/ 2319211 h 3716502"/>
                <a:gd name="connsiteX62" fmla="*/ 4096621 w 5626026"/>
                <a:gd name="connsiteY62" fmla="*/ 2387483 h 3716502"/>
                <a:gd name="connsiteX63" fmla="*/ 4028344 w 5626026"/>
                <a:gd name="connsiteY63" fmla="*/ 2469411 h 3716502"/>
                <a:gd name="connsiteX64" fmla="*/ 3864479 w 5626026"/>
                <a:gd name="connsiteY64" fmla="*/ 2564993 h 3716502"/>
                <a:gd name="connsiteX65" fmla="*/ 3782547 w 5626026"/>
                <a:gd name="connsiteY65" fmla="*/ 2646920 h 3716502"/>
                <a:gd name="connsiteX66" fmla="*/ 3632337 w 5626026"/>
                <a:gd name="connsiteY66" fmla="*/ 2715193 h 3716502"/>
                <a:gd name="connsiteX67" fmla="*/ 3495783 w 5626026"/>
                <a:gd name="connsiteY67" fmla="*/ 2769811 h 3716502"/>
                <a:gd name="connsiteX68" fmla="*/ 3168053 w 5626026"/>
                <a:gd name="connsiteY68" fmla="*/ 2933666 h 3716502"/>
                <a:gd name="connsiteX69" fmla="*/ 2922256 w 5626026"/>
                <a:gd name="connsiteY69" fmla="*/ 3015593 h 3716502"/>
                <a:gd name="connsiteX70" fmla="*/ 2853979 w 5626026"/>
                <a:gd name="connsiteY70" fmla="*/ 3056557 h 3716502"/>
                <a:gd name="connsiteX71" fmla="*/ 2785702 w 5626026"/>
                <a:gd name="connsiteY71" fmla="*/ 3083866 h 3716502"/>
                <a:gd name="connsiteX72" fmla="*/ 2703770 w 5626026"/>
                <a:gd name="connsiteY72" fmla="*/ 3138484 h 3716502"/>
                <a:gd name="connsiteX73" fmla="*/ 2567216 w 5626026"/>
                <a:gd name="connsiteY73" fmla="*/ 3193102 h 3716502"/>
                <a:gd name="connsiteX74" fmla="*/ 2116587 w 5626026"/>
                <a:gd name="connsiteY74" fmla="*/ 3356957 h 3716502"/>
                <a:gd name="connsiteX75" fmla="*/ 1816168 w 5626026"/>
                <a:gd name="connsiteY75" fmla="*/ 3438884 h 3716502"/>
                <a:gd name="connsiteX76" fmla="*/ 1379195 w 5626026"/>
                <a:gd name="connsiteY76" fmla="*/ 3548120 h 3716502"/>
                <a:gd name="connsiteX77" fmla="*/ 1283608 w 5626026"/>
                <a:gd name="connsiteY77" fmla="*/ 3589084 h 3716502"/>
                <a:gd name="connsiteX78" fmla="*/ 1228986 w 5626026"/>
                <a:gd name="connsiteY78" fmla="*/ 3657357 h 3716502"/>
                <a:gd name="connsiteX79" fmla="*/ 1174364 w 5626026"/>
                <a:gd name="connsiteY79" fmla="*/ 3684666 h 3716502"/>
                <a:gd name="connsiteX80" fmla="*/ 559871 w 5626026"/>
                <a:gd name="connsiteY80" fmla="*/ 3698321 h 3716502"/>
                <a:gd name="connsiteX81" fmla="*/ 300419 w 5626026"/>
                <a:gd name="connsiteY81" fmla="*/ 3711975 h 3716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5626026" h="3716502">
                  <a:moveTo>
                    <a:pt x="0" y="2278247"/>
                  </a:moveTo>
                  <a:cubicBezTo>
                    <a:pt x="4552" y="2246386"/>
                    <a:pt x="6418" y="2214025"/>
                    <a:pt x="13655" y="2182665"/>
                  </a:cubicBezTo>
                  <a:cubicBezTo>
                    <a:pt x="20128" y="2154616"/>
                    <a:pt x="31862" y="2128047"/>
                    <a:pt x="40966" y="2100738"/>
                  </a:cubicBezTo>
                  <a:lnTo>
                    <a:pt x="54621" y="2059774"/>
                  </a:lnTo>
                  <a:lnTo>
                    <a:pt x="68277" y="2018810"/>
                  </a:lnTo>
                  <a:lnTo>
                    <a:pt x="81932" y="1977847"/>
                  </a:lnTo>
                  <a:cubicBezTo>
                    <a:pt x="86484" y="1945986"/>
                    <a:pt x="88350" y="1913625"/>
                    <a:pt x="95587" y="1882265"/>
                  </a:cubicBezTo>
                  <a:cubicBezTo>
                    <a:pt x="102060" y="1854216"/>
                    <a:pt x="118165" y="1828733"/>
                    <a:pt x="122898" y="1800338"/>
                  </a:cubicBezTo>
                  <a:cubicBezTo>
                    <a:pt x="127617" y="1772027"/>
                    <a:pt x="137988" y="1696379"/>
                    <a:pt x="150209" y="1663792"/>
                  </a:cubicBezTo>
                  <a:cubicBezTo>
                    <a:pt x="203389" y="1521988"/>
                    <a:pt x="157173" y="1731507"/>
                    <a:pt x="218486" y="1486283"/>
                  </a:cubicBezTo>
                  <a:cubicBezTo>
                    <a:pt x="221699" y="1473432"/>
                    <a:pt x="236895" y="1406724"/>
                    <a:pt x="245797" y="1390701"/>
                  </a:cubicBezTo>
                  <a:cubicBezTo>
                    <a:pt x="261738" y="1362010"/>
                    <a:pt x="282212" y="1336083"/>
                    <a:pt x="300419" y="1308774"/>
                  </a:cubicBezTo>
                  <a:cubicBezTo>
                    <a:pt x="309523" y="1295119"/>
                    <a:pt x="314074" y="1276913"/>
                    <a:pt x="327729" y="1267810"/>
                  </a:cubicBezTo>
                  <a:lnTo>
                    <a:pt x="368696" y="1240501"/>
                  </a:lnTo>
                  <a:cubicBezTo>
                    <a:pt x="377692" y="1213514"/>
                    <a:pt x="385596" y="1177824"/>
                    <a:pt x="409662" y="1158573"/>
                  </a:cubicBezTo>
                  <a:cubicBezTo>
                    <a:pt x="420902" y="1149582"/>
                    <a:pt x="436973" y="1149470"/>
                    <a:pt x="450628" y="1144919"/>
                  </a:cubicBezTo>
                  <a:cubicBezTo>
                    <a:pt x="464283" y="1135816"/>
                    <a:pt x="479989" y="1129214"/>
                    <a:pt x="491594" y="1117610"/>
                  </a:cubicBezTo>
                  <a:cubicBezTo>
                    <a:pt x="503199" y="1106006"/>
                    <a:pt x="506090" y="1086898"/>
                    <a:pt x="518905" y="1076646"/>
                  </a:cubicBezTo>
                  <a:cubicBezTo>
                    <a:pt x="530145" y="1067655"/>
                    <a:pt x="546216" y="1067543"/>
                    <a:pt x="559871" y="1062992"/>
                  </a:cubicBezTo>
                  <a:cubicBezTo>
                    <a:pt x="578078" y="1049337"/>
                    <a:pt x="597365" y="1037014"/>
                    <a:pt x="614493" y="1022028"/>
                  </a:cubicBezTo>
                  <a:cubicBezTo>
                    <a:pt x="633871" y="1005073"/>
                    <a:pt x="648789" y="983217"/>
                    <a:pt x="669114" y="967410"/>
                  </a:cubicBezTo>
                  <a:cubicBezTo>
                    <a:pt x="690065" y="951116"/>
                    <a:pt x="716849" y="943252"/>
                    <a:pt x="737391" y="926446"/>
                  </a:cubicBezTo>
                  <a:cubicBezTo>
                    <a:pt x="873226" y="815316"/>
                    <a:pt x="766146" y="875417"/>
                    <a:pt x="873946" y="803555"/>
                  </a:cubicBezTo>
                  <a:cubicBezTo>
                    <a:pt x="896030" y="788833"/>
                    <a:pt x="919716" y="776657"/>
                    <a:pt x="942223" y="762591"/>
                  </a:cubicBezTo>
                  <a:cubicBezTo>
                    <a:pt x="956140" y="753893"/>
                    <a:pt x="968192" y="741947"/>
                    <a:pt x="983189" y="735282"/>
                  </a:cubicBezTo>
                  <a:cubicBezTo>
                    <a:pt x="1009496" y="723591"/>
                    <a:pt x="1037810" y="717076"/>
                    <a:pt x="1065121" y="707973"/>
                  </a:cubicBezTo>
                  <a:cubicBezTo>
                    <a:pt x="1078776" y="703422"/>
                    <a:pt x="1093213" y="700756"/>
                    <a:pt x="1106087" y="694319"/>
                  </a:cubicBezTo>
                  <a:cubicBezTo>
                    <a:pt x="1124294" y="685216"/>
                    <a:pt x="1143035" y="677108"/>
                    <a:pt x="1160709" y="667009"/>
                  </a:cubicBezTo>
                  <a:cubicBezTo>
                    <a:pt x="1174958" y="658867"/>
                    <a:pt x="1189067" y="650206"/>
                    <a:pt x="1201675" y="639700"/>
                  </a:cubicBezTo>
                  <a:cubicBezTo>
                    <a:pt x="1216510" y="627338"/>
                    <a:pt x="1225760" y="608115"/>
                    <a:pt x="1242641" y="598737"/>
                  </a:cubicBezTo>
                  <a:cubicBezTo>
                    <a:pt x="1267807" y="584757"/>
                    <a:pt x="1297743" y="581862"/>
                    <a:pt x="1324574" y="571428"/>
                  </a:cubicBezTo>
                  <a:cubicBezTo>
                    <a:pt x="1379724" y="549982"/>
                    <a:pt x="1433903" y="526116"/>
                    <a:pt x="1488439" y="503155"/>
                  </a:cubicBezTo>
                  <a:cubicBezTo>
                    <a:pt x="1560184" y="472949"/>
                    <a:pt x="1592915" y="454802"/>
                    <a:pt x="1665959" y="434882"/>
                  </a:cubicBezTo>
                  <a:cubicBezTo>
                    <a:pt x="1688351" y="428775"/>
                    <a:pt x="1711621" y="426446"/>
                    <a:pt x="1734236" y="421227"/>
                  </a:cubicBezTo>
                  <a:cubicBezTo>
                    <a:pt x="1907446" y="381258"/>
                    <a:pt x="1779842" y="400988"/>
                    <a:pt x="1966378" y="380264"/>
                  </a:cubicBezTo>
                  <a:cubicBezTo>
                    <a:pt x="2051655" y="358946"/>
                    <a:pt x="2128382" y="341563"/>
                    <a:pt x="2212175" y="311991"/>
                  </a:cubicBezTo>
                  <a:cubicBezTo>
                    <a:pt x="2336541" y="268100"/>
                    <a:pt x="2494296" y="195407"/>
                    <a:pt x="2635493" y="161791"/>
                  </a:cubicBezTo>
                  <a:cubicBezTo>
                    <a:pt x="2698892" y="146697"/>
                    <a:pt x="2761641" y="125162"/>
                    <a:pt x="2826668" y="120827"/>
                  </a:cubicBezTo>
                  <a:cubicBezTo>
                    <a:pt x="3077143" y="104130"/>
                    <a:pt x="2963410" y="113982"/>
                    <a:pt x="3168053" y="93518"/>
                  </a:cubicBezTo>
                  <a:cubicBezTo>
                    <a:pt x="3209019" y="79864"/>
                    <a:pt x="3249059" y="63027"/>
                    <a:pt x="3290952" y="52555"/>
                  </a:cubicBezTo>
                  <a:cubicBezTo>
                    <a:pt x="3344472" y="39176"/>
                    <a:pt x="3518506" y="27903"/>
                    <a:pt x="3550405" y="25245"/>
                  </a:cubicBezTo>
                  <a:cubicBezTo>
                    <a:pt x="3691511" y="34348"/>
                    <a:pt x="3832336" y="50670"/>
                    <a:pt x="3973722" y="52555"/>
                  </a:cubicBezTo>
                  <a:cubicBezTo>
                    <a:pt x="4166574" y="55126"/>
                    <a:pt x="4715248" y="33876"/>
                    <a:pt x="4956911" y="25245"/>
                  </a:cubicBezTo>
                  <a:cubicBezTo>
                    <a:pt x="5209691" y="-16880"/>
                    <a:pt x="5069081" y="1248"/>
                    <a:pt x="5585060" y="25245"/>
                  </a:cubicBezTo>
                  <a:cubicBezTo>
                    <a:pt x="5599438" y="25914"/>
                    <a:pt x="5612371" y="34348"/>
                    <a:pt x="5626026" y="38900"/>
                  </a:cubicBezTo>
                  <a:cubicBezTo>
                    <a:pt x="5621474" y="98070"/>
                    <a:pt x="5623308" y="158081"/>
                    <a:pt x="5612371" y="216409"/>
                  </a:cubicBezTo>
                  <a:cubicBezTo>
                    <a:pt x="5609346" y="232539"/>
                    <a:pt x="5591525" y="242289"/>
                    <a:pt x="5585060" y="257373"/>
                  </a:cubicBezTo>
                  <a:cubicBezTo>
                    <a:pt x="5532152" y="380817"/>
                    <a:pt x="5612661" y="250111"/>
                    <a:pt x="5544094" y="352955"/>
                  </a:cubicBezTo>
                  <a:cubicBezTo>
                    <a:pt x="5539542" y="375712"/>
                    <a:pt x="5538587" y="399497"/>
                    <a:pt x="5530438" y="421227"/>
                  </a:cubicBezTo>
                  <a:cubicBezTo>
                    <a:pt x="5525313" y="434894"/>
                    <a:pt x="5464703" y="513177"/>
                    <a:pt x="5462161" y="516809"/>
                  </a:cubicBezTo>
                  <a:cubicBezTo>
                    <a:pt x="5443338" y="543697"/>
                    <a:pt x="5425747" y="571428"/>
                    <a:pt x="5407540" y="598737"/>
                  </a:cubicBezTo>
                  <a:cubicBezTo>
                    <a:pt x="5356873" y="674733"/>
                    <a:pt x="5372457" y="647681"/>
                    <a:pt x="5311952" y="776246"/>
                  </a:cubicBezTo>
                  <a:cubicBezTo>
                    <a:pt x="5189219" y="1037039"/>
                    <a:pt x="5382011" y="663828"/>
                    <a:pt x="5189053" y="1008373"/>
                  </a:cubicBezTo>
                  <a:cubicBezTo>
                    <a:pt x="5151244" y="1075884"/>
                    <a:pt x="5120044" y="1147098"/>
                    <a:pt x="5079810" y="1213192"/>
                  </a:cubicBezTo>
                  <a:cubicBezTo>
                    <a:pt x="5056143" y="1252071"/>
                    <a:pt x="5023127" y="1284557"/>
                    <a:pt x="4997878" y="1322428"/>
                  </a:cubicBezTo>
                  <a:cubicBezTo>
                    <a:pt x="4968433" y="1366593"/>
                    <a:pt x="4944782" y="1414410"/>
                    <a:pt x="4915945" y="1458974"/>
                  </a:cubicBezTo>
                  <a:cubicBezTo>
                    <a:pt x="4774467" y="1677608"/>
                    <a:pt x="4914006" y="1450042"/>
                    <a:pt x="4793047" y="1622828"/>
                  </a:cubicBezTo>
                  <a:cubicBezTo>
                    <a:pt x="4777826" y="1644570"/>
                    <a:pt x="4770847" y="1672335"/>
                    <a:pt x="4752080" y="1691101"/>
                  </a:cubicBezTo>
                  <a:cubicBezTo>
                    <a:pt x="4706335" y="1736843"/>
                    <a:pt x="4652388" y="1773581"/>
                    <a:pt x="4601871" y="1813992"/>
                  </a:cubicBezTo>
                  <a:cubicBezTo>
                    <a:pt x="4542820" y="1861230"/>
                    <a:pt x="4564358" y="1849253"/>
                    <a:pt x="4506283" y="1868610"/>
                  </a:cubicBezTo>
                  <a:cubicBezTo>
                    <a:pt x="4500227" y="1877693"/>
                    <a:pt x="4360694" y="2090797"/>
                    <a:pt x="4328763" y="2128047"/>
                  </a:cubicBezTo>
                  <a:cubicBezTo>
                    <a:pt x="4274141" y="2191768"/>
                    <a:pt x="4224246" y="2259867"/>
                    <a:pt x="4164898" y="2319211"/>
                  </a:cubicBezTo>
                  <a:cubicBezTo>
                    <a:pt x="4142139" y="2341968"/>
                    <a:pt x="4118272" y="2363669"/>
                    <a:pt x="4096621" y="2387483"/>
                  </a:cubicBezTo>
                  <a:cubicBezTo>
                    <a:pt x="4072707" y="2413787"/>
                    <a:pt x="4056584" y="2447817"/>
                    <a:pt x="4028344" y="2469411"/>
                  </a:cubicBezTo>
                  <a:cubicBezTo>
                    <a:pt x="3978112" y="2507822"/>
                    <a:pt x="3909194" y="2520281"/>
                    <a:pt x="3864479" y="2564993"/>
                  </a:cubicBezTo>
                  <a:cubicBezTo>
                    <a:pt x="3837168" y="2592302"/>
                    <a:pt x="3818407" y="2632577"/>
                    <a:pt x="3782547" y="2646920"/>
                  </a:cubicBezTo>
                  <a:cubicBezTo>
                    <a:pt x="3546964" y="2741147"/>
                    <a:pt x="3909289" y="2594034"/>
                    <a:pt x="3632337" y="2715193"/>
                  </a:cubicBezTo>
                  <a:cubicBezTo>
                    <a:pt x="3587423" y="2734842"/>
                    <a:pt x="3540010" y="2748660"/>
                    <a:pt x="3495783" y="2769811"/>
                  </a:cubicBezTo>
                  <a:cubicBezTo>
                    <a:pt x="3325410" y="2851289"/>
                    <a:pt x="3333966" y="2870465"/>
                    <a:pt x="3168053" y="2933666"/>
                  </a:cubicBezTo>
                  <a:cubicBezTo>
                    <a:pt x="3021385" y="2989536"/>
                    <a:pt x="3053788" y="2954889"/>
                    <a:pt x="2922256" y="3015593"/>
                  </a:cubicBezTo>
                  <a:cubicBezTo>
                    <a:pt x="2898158" y="3026715"/>
                    <a:pt x="2877718" y="3044688"/>
                    <a:pt x="2853979" y="3056557"/>
                  </a:cubicBezTo>
                  <a:cubicBezTo>
                    <a:pt x="2832055" y="3067519"/>
                    <a:pt x="2807221" y="3072129"/>
                    <a:pt x="2785702" y="3083866"/>
                  </a:cubicBezTo>
                  <a:cubicBezTo>
                    <a:pt x="2756887" y="3099582"/>
                    <a:pt x="2734909" y="3128106"/>
                    <a:pt x="2703770" y="3138484"/>
                  </a:cubicBezTo>
                  <a:cubicBezTo>
                    <a:pt x="2571845" y="3182454"/>
                    <a:pt x="2815885" y="3099856"/>
                    <a:pt x="2567216" y="3193102"/>
                  </a:cubicBezTo>
                  <a:cubicBezTo>
                    <a:pt x="2417560" y="3249220"/>
                    <a:pt x="2270787" y="3314905"/>
                    <a:pt x="2116587" y="3356957"/>
                  </a:cubicBezTo>
                  <a:lnTo>
                    <a:pt x="1816168" y="3438884"/>
                  </a:lnTo>
                  <a:cubicBezTo>
                    <a:pt x="1676616" y="3474664"/>
                    <a:pt x="1517388" y="3504152"/>
                    <a:pt x="1379195" y="3548120"/>
                  </a:cubicBezTo>
                  <a:cubicBezTo>
                    <a:pt x="1346162" y="3558630"/>
                    <a:pt x="1315470" y="3575429"/>
                    <a:pt x="1283608" y="3589084"/>
                  </a:cubicBezTo>
                  <a:cubicBezTo>
                    <a:pt x="1265401" y="3611842"/>
                    <a:pt x="1250920" y="3638166"/>
                    <a:pt x="1228986" y="3657357"/>
                  </a:cubicBezTo>
                  <a:cubicBezTo>
                    <a:pt x="1213666" y="3670761"/>
                    <a:pt x="1194682" y="3683422"/>
                    <a:pt x="1174364" y="3684666"/>
                  </a:cubicBezTo>
                  <a:cubicBezTo>
                    <a:pt x="969865" y="3697186"/>
                    <a:pt x="764702" y="3693769"/>
                    <a:pt x="559871" y="3698321"/>
                  </a:cubicBezTo>
                  <a:cubicBezTo>
                    <a:pt x="439011" y="3728533"/>
                    <a:pt x="524017" y="3711975"/>
                    <a:pt x="300419" y="3711975"/>
                  </a:cubicBezTo>
                </a:path>
              </a:pathLst>
            </a:custGeom>
            <a:ln>
              <a:solidFill>
                <a:srgbClr val="FFB4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srgbClr val="FFB400"/>
                </a:solidFill>
                <a:latin typeface="Calibri"/>
              </a:endParaRPr>
            </a:p>
          </p:txBody>
        </p:sp>
        <p:sp>
          <p:nvSpPr>
            <p:cNvPr id="16" name="Forme libre 15"/>
            <p:cNvSpPr/>
            <p:nvPr/>
          </p:nvSpPr>
          <p:spPr>
            <a:xfrm>
              <a:off x="6399987" y="3906339"/>
              <a:ext cx="579277" cy="144261"/>
            </a:xfrm>
            <a:custGeom>
              <a:avLst/>
              <a:gdLst>
                <a:gd name="connsiteX0" fmla="*/ 1160709 w 1160709"/>
                <a:gd name="connsiteY0" fmla="*/ 192921 h 192921"/>
                <a:gd name="connsiteX1" fmla="*/ 969534 w 1160709"/>
                <a:gd name="connsiteY1" fmla="*/ 151957 h 192921"/>
                <a:gd name="connsiteX2" fmla="*/ 887601 w 1160709"/>
                <a:gd name="connsiteY2" fmla="*/ 124648 h 192921"/>
                <a:gd name="connsiteX3" fmla="*/ 832980 w 1160709"/>
                <a:gd name="connsiteY3" fmla="*/ 110994 h 192921"/>
                <a:gd name="connsiteX4" fmla="*/ 737392 w 1160709"/>
                <a:gd name="connsiteY4" fmla="*/ 83685 h 192921"/>
                <a:gd name="connsiteX5" fmla="*/ 396007 w 1160709"/>
                <a:gd name="connsiteY5" fmla="*/ 56376 h 192921"/>
                <a:gd name="connsiteX6" fmla="*/ 355041 w 1160709"/>
                <a:gd name="connsiteY6" fmla="*/ 42721 h 192921"/>
                <a:gd name="connsiteX7" fmla="*/ 273108 w 1160709"/>
                <a:gd name="connsiteY7" fmla="*/ 1757 h 192921"/>
                <a:gd name="connsiteX8" fmla="*/ 0 w 1160709"/>
                <a:gd name="connsiteY8" fmla="*/ 1757 h 19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0709" h="192921">
                  <a:moveTo>
                    <a:pt x="1160709" y="192921"/>
                  </a:moveTo>
                  <a:cubicBezTo>
                    <a:pt x="1128970" y="186574"/>
                    <a:pt x="1019371" y="166907"/>
                    <a:pt x="969534" y="151957"/>
                  </a:cubicBezTo>
                  <a:cubicBezTo>
                    <a:pt x="941960" y="143685"/>
                    <a:pt x="915530" y="131630"/>
                    <a:pt x="887601" y="124648"/>
                  </a:cubicBezTo>
                  <a:cubicBezTo>
                    <a:pt x="869394" y="120097"/>
                    <a:pt x="851025" y="116149"/>
                    <a:pt x="832980" y="110994"/>
                  </a:cubicBezTo>
                  <a:cubicBezTo>
                    <a:pt x="772236" y="93640"/>
                    <a:pt x="808550" y="97916"/>
                    <a:pt x="737392" y="83685"/>
                  </a:cubicBezTo>
                  <a:cubicBezTo>
                    <a:pt x="607882" y="57785"/>
                    <a:pt x="564722" y="65255"/>
                    <a:pt x="396007" y="56376"/>
                  </a:cubicBezTo>
                  <a:cubicBezTo>
                    <a:pt x="382352" y="51824"/>
                    <a:pt x="367915" y="49158"/>
                    <a:pt x="355041" y="42721"/>
                  </a:cubicBezTo>
                  <a:cubicBezTo>
                    <a:pt x="323699" y="27051"/>
                    <a:pt x="310697" y="3391"/>
                    <a:pt x="273108" y="1757"/>
                  </a:cubicBezTo>
                  <a:cubicBezTo>
                    <a:pt x="182158" y="-2197"/>
                    <a:pt x="91036" y="1757"/>
                    <a:pt x="0" y="1757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Forme libre 31"/>
            <p:cNvSpPr/>
            <p:nvPr/>
          </p:nvSpPr>
          <p:spPr>
            <a:xfrm>
              <a:off x="7049657" y="5437846"/>
              <a:ext cx="601275" cy="120947"/>
            </a:xfrm>
            <a:custGeom>
              <a:avLst/>
              <a:gdLst>
                <a:gd name="connsiteX0" fmla="*/ 1624993 w 1624993"/>
                <a:gd name="connsiteY0" fmla="*/ 0 h 274676"/>
                <a:gd name="connsiteX1" fmla="*/ 1474783 w 1624993"/>
                <a:gd name="connsiteY1" fmla="*/ 13654 h 274676"/>
                <a:gd name="connsiteX2" fmla="*/ 1365540 w 1624993"/>
                <a:gd name="connsiteY2" fmla="*/ 40964 h 274676"/>
                <a:gd name="connsiteX3" fmla="*/ 1324574 w 1624993"/>
                <a:gd name="connsiteY3" fmla="*/ 68273 h 274676"/>
                <a:gd name="connsiteX4" fmla="*/ 1147054 w 1624993"/>
                <a:gd name="connsiteY4" fmla="*/ 95582 h 274676"/>
                <a:gd name="connsiteX5" fmla="*/ 955878 w 1624993"/>
                <a:gd name="connsiteY5" fmla="*/ 136545 h 274676"/>
                <a:gd name="connsiteX6" fmla="*/ 751047 w 1624993"/>
                <a:gd name="connsiteY6" fmla="*/ 163855 h 274676"/>
                <a:gd name="connsiteX7" fmla="*/ 696425 w 1624993"/>
                <a:gd name="connsiteY7" fmla="*/ 177509 h 274676"/>
                <a:gd name="connsiteX8" fmla="*/ 628148 w 1624993"/>
                <a:gd name="connsiteY8" fmla="*/ 191164 h 274676"/>
                <a:gd name="connsiteX9" fmla="*/ 546216 w 1624993"/>
                <a:gd name="connsiteY9" fmla="*/ 218473 h 274676"/>
                <a:gd name="connsiteX10" fmla="*/ 505250 w 1624993"/>
                <a:gd name="connsiteY10" fmla="*/ 232127 h 274676"/>
                <a:gd name="connsiteX11" fmla="*/ 245797 w 1624993"/>
                <a:gd name="connsiteY11" fmla="*/ 245782 h 274676"/>
                <a:gd name="connsiteX12" fmla="*/ 191176 w 1624993"/>
                <a:gd name="connsiteY12" fmla="*/ 259436 h 274676"/>
                <a:gd name="connsiteX13" fmla="*/ 150209 w 1624993"/>
                <a:gd name="connsiteY13" fmla="*/ 273091 h 274676"/>
                <a:gd name="connsiteX14" fmla="*/ 0 w 1624993"/>
                <a:gd name="connsiteY14" fmla="*/ 273091 h 27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24993" h="274676">
                  <a:moveTo>
                    <a:pt x="1624993" y="0"/>
                  </a:moveTo>
                  <a:cubicBezTo>
                    <a:pt x="1574923" y="4551"/>
                    <a:pt x="1524444" y="5813"/>
                    <a:pt x="1474783" y="13654"/>
                  </a:cubicBezTo>
                  <a:cubicBezTo>
                    <a:pt x="1437707" y="19508"/>
                    <a:pt x="1365540" y="40964"/>
                    <a:pt x="1365540" y="40964"/>
                  </a:cubicBezTo>
                  <a:cubicBezTo>
                    <a:pt x="1351885" y="50067"/>
                    <a:pt x="1339659" y="61809"/>
                    <a:pt x="1324574" y="68273"/>
                  </a:cubicBezTo>
                  <a:cubicBezTo>
                    <a:pt x="1282340" y="86372"/>
                    <a:pt x="1173574" y="92046"/>
                    <a:pt x="1147054" y="95582"/>
                  </a:cubicBezTo>
                  <a:cubicBezTo>
                    <a:pt x="1032779" y="110818"/>
                    <a:pt x="1085635" y="108741"/>
                    <a:pt x="955878" y="136545"/>
                  </a:cubicBezTo>
                  <a:cubicBezTo>
                    <a:pt x="889864" y="150690"/>
                    <a:pt x="817239" y="156501"/>
                    <a:pt x="751047" y="163855"/>
                  </a:cubicBezTo>
                  <a:cubicBezTo>
                    <a:pt x="732840" y="168406"/>
                    <a:pt x="714746" y="173438"/>
                    <a:pt x="696425" y="177509"/>
                  </a:cubicBezTo>
                  <a:cubicBezTo>
                    <a:pt x="673768" y="182544"/>
                    <a:pt x="650540" y="185057"/>
                    <a:pt x="628148" y="191164"/>
                  </a:cubicBezTo>
                  <a:cubicBezTo>
                    <a:pt x="600374" y="198738"/>
                    <a:pt x="573527" y="209370"/>
                    <a:pt x="546216" y="218473"/>
                  </a:cubicBezTo>
                  <a:cubicBezTo>
                    <a:pt x="532561" y="223024"/>
                    <a:pt x="519624" y="231370"/>
                    <a:pt x="505250" y="232127"/>
                  </a:cubicBezTo>
                  <a:lnTo>
                    <a:pt x="245797" y="245782"/>
                  </a:lnTo>
                  <a:cubicBezTo>
                    <a:pt x="227590" y="250333"/>
                    <a:pt x="209221" y="254281"/>
                    <a:pt x="191176" y="259436"/>
                  </a:cubicBezTo>
                  <a:cubicBezTo>
                    <a:pt x="177335" y="263390"/>
                    <a:pt x="164567" y="272065"/>
                    <a:pt x="150209" y="273091"/>
                  </a:cubicBezTo>
                  <a:cubicBezTo>
                    <a:pt x="100267" y="276658"/>
                    <a:pt x="50070" y="273091"/>
                    <a:pt x="0" y="273091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orme libre 32"/>
            <p:cNvSpPr/>
            <p:nvPr/>
          </p:nvSpPr>
          <p:spPr>
            <a:xfrm>
              <a:off x="7042325" y="5474276"/>
              <a:ext cx="602741" cy="120946"/>
            </a:xfrm>
            <a:custGeom>
              <a:avLst/>
              <a:gdLst>
                <a:gd name="connsiteX0" fmla="*/ 1624993 w 1624993"/>
                <a:gd name="connsiteY0" fmla="*/ 0 h 274676"/>
                <a:gd name="connsiteX1" fmla="*/ 1474783 w 1624993"/>
                <a:gd name="connsiteY1" fmla="*/ 13654 h 274676"/>
                <a:gd name="connsiteX2" fmla="*/ 1365540 w 1624993"/>
                <a:gd name="connsiteY2" fmla="*/ 40964 h 274676"/>
                <a:gd name="connsiteX3" fmla="*/ 1324574 w 1624993"/>
                <a:gd name="connsiteY3" fmla="*/ 68273 h 274676"/>
                <a:gd name="connsiteX4" fmla="*/ 1147054 w 1624993"/>
                <a:gd name="connsiteY4" fmla="*/ 95582 h 274676"/>
                <a:gd name="connsiteX5" fmla="*/ 955878 w 1624993"/>
                <a:gd name="connsiteY5" fmla="*/ 136545 h 274676"/>
                <a:gd name="connsiteX6" fmla="*/ 751047 w 1624993"/>
                <a:gd name="connsiteY6" fmla="*/ 163855 h 274676"/>
                <a:gd name="connsiteX7" fmla="*/ 696425 w 1624993"/>
                <a:gd name="connsiteY7" fmla="*/ 177509 h 274676"/>
                <a:gd name="connsiteX8" fmla="*/ 628148 w 1624993"/>
                <a:gd name="connsiteY8" fmla="*/ 191164 h 274676"/>
                <a:gd name="connsiteX9" fmla="*/ 546216 w 1624993"/>
                <a:gd name="connsiteY9" fmla="*/ 218473 h 274676"/>
                <a:gd name="connsiteX10" fmla="*/ 505250 w 1624993"/>
                <a:gd name="connsiteY10" fmla="*/ 232127 h 274676"/>
                <a:gd name="connsiteX11" fmla="*/ 245797 w 1624993"/>
                <a:gd name="connsiteY11" fmla="*/ 245782 h 274676"/>
                <a:gd name="connsiteX12" fmla="*/ 191176 w 1624993"/>
                <a:gd name="connsiteY12" fmla="*/ 259436 h 274676"/>
                <a:gd name="connsiteX13" fmla="*/ 150209 w 1624993"/>
                <a:gd name="connsiteY13" fmla="*/ 273091 h 274676"/>
                <a:gd name="connsiteX14" fmla="*/ 0 w 1624993"/>
                <a:gd name="connsiteY14" fmla="*/ 273091 h 27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24993" h="274676">
                  <a:moveTo>
                    <a:pt x="1624993" y="0"/>
                  </a:moveTo>
                  <a:cubicBezTo>
                    <a:pt x="1574923" y="4551"/>
                    <a:pt x="1524444" y="5813"/>
                    <a:pt x="1474783" y="13654"/>
                  </a:cubicBezTo>
                  <a:cubicBezTo>
                    <a:pt x="1437707" y="19508"/>
                    <a:pt x="1365540" y="40964"/>
                    <a:pt x="1365540" y="40964"/>
                  </a:cubicBezTo>
                  <a:cubicBezTo>
                    <a:pt x="1351885" y="50067"/>
                    <a:pt x="1339659" y="61809"/>
                    <a:pt x="1324574" y="68273"/>
                  </a:cubicBezTo>
                  <a:cubicBezTo>
                    <a:pt x="1282340" y="86372"/>
                    <a:pt x="1173574" y="92046"/>
                    <a:pt x="1147054" y="95582"/>
                  </a:cubicBezTo>
                  <a:cubicBezTo>
                    <a:pt x="1032779" y="110818"/>
                    <a:pt x="1085635" y="108741"/>
                    <a:pt x="955878" y="136545"/>
                  </a:cubicBezTo>
                  <a:cubicBezTo>
                    <a:pt x="889864" y="150690"/>
                    <a:pt x="817239" y="156501"/>
                    <a:pt x="751047" y="163855"/>
                  </a:cubicBezTo>
                  <a:cubicBezTo>
                    <a:pt x="732840" y="168406"/>
                    <a:pt x="714746" y="173438"/>
                    <a:pt x="696425" y="177509"/>
                  </a:cubicBezTo>
                  <a:cubicBezTo>
                    <a:pt x="673768" y="182544"/>
                    <a:pt x="650540" y="185057"/>
                    <a:pt x="628148" y="191164"/>
                  </a:cubicBezTo>
                  <a:cubicBezTo>
                    <a:pt x="600374" y="198738"/>
                    <a:pt x="573527" y="209370"/>
                    <a:pt x="546216" y="218473"/>
                  </a:cubicBezTo>
                  <a:cubicBezTo>
                    <a:pt x="532561" y="223024"/>
                    <a:pt x="519624" y="231370"/>
                    <a:pt x="505250" y="232127"/>
                  </a:cubicBezTo>
                  <a:lnTo>
                    <a:pt x="245797" y="245782"/>
                  </a:lnTo>
                  <a:cubicBezTo>
                    <a:pt x="227590" y="250333"/>
                    <a:pt x="209221" y="254281"/>
                    <a:pt x="191176" y="259436"/>
                  </a:cubicBezTo>
                  <a:cubicBezTo>
                    <a:pt x="177335" y="263390"/>
                    <a:pt x="164567" y="272065"/>
                    <a:pt x="150209" y="273091"/>
                  </a:cubicBezTo>
                  <a:cubicBezTo>
                    <a:pt x="100267" y="276658"/>
                    <a:pt x="50070" y="273091"/>
                    <a:pt x="0" y="273091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orme libre 33"/>
            <p:cNvSpPr/>
            <p:nvPr/>
          </p:nvSpPr>
          <p:spPr>
            <a:xfrm>
              <a:off x="7342962" y="3960254"/>
              <a:ext cx="975239" cy="540618"/>
            </a:xfrm>
            <a:custGeom>
              <a:avLst/>
              <a:gdLst>
                <a:gd name="connsiteX0" fmla="*/ 0 w 2635523"/>
                <a:gd name="connsiteY0" fmla="*/ 1228910 h 1228910"/>
                <a:gd name="connsiteX1" fmla="*/ 191176 w 2635523"/>
                <a:gd name="connsiteY1" fmla="*/ 1215255 h 1228910"/>
                <a:gd name="connsiteX2" fmla="*/ 245797 w 2635523"/>
                <a:gd name="connsiteY2" fmla="*/ 1201600 h 1228910"/>
                <a:gd name="connsiteX3" fmla="*/ 314074 w 2635523"/>
                <a:gd name="connsiteY3" fmla="*/ 1187946 h 1228910"/>
                <a:gd name="connsiteX4" fmla="*/ 641804 w 2635523"/>
                <a:gd name="connsiteY4" fmla="*/ 1160637 h 1228910"/>
                <a:gd name="connsiteX5" fmla="*/ 764703 w 2635523"/>
                <a:gd name="connsiteY5" fmla="*/ 1133328 h 1228910"/>
                <a:gd name="connsiteX6" fmla="*/ 819324 w 2635523"/>
                <a:gd name="connsiteY6" fmla="*/ 1119673 h 1228910"/>
                <a:gd name="connsiteX7" fmla="*/ 887601 w 2635523"/>
                <a:gd name="connsiteY7" fmla="*/ 1106019 h 1228910"/>
                <a:gd name="connsiteX8" fmla="*/ 942223 w 2635523"/>
                <a:gd name="connsiteY8" fmla="*/ 1092364 h 1228910"/>
                <a:gd name="connsiteX9" fmla="*/ 1119743 w 2635523"/>
                <a:gd name="connsiteY9" fmla="*/ 1051400 h 1228910"/>
                <a:gd name="connsiteX10" fmla="*/ 1228986 w 2635523"/>
                <a:gd name="connsiteY10" fmla="*/ 1010437 h 1228910"/>
                <a:gd name="connsiteX11" fmla="*/ 1406507 w 2635523"/>
                <a:gd name="connsiteY11" fmla="*/ 914855 h 1228910"/>
                <a:gd name="connsiteX12" fmla="*/ 1624993 w 2635523"/>
                <a:gd name="connsiteY12" fmla="*/ 860237 h 1228910"/>
                <a:gd name="connsiteX13" fmla="*/ 1679615 w 2635523"/>
                <a:gd name="connsiteY13" fmla="*/ 846582 h 1228910"/>
                <a:gd name="connsiteX14" fmla="*/ 1747892 w 2635523"/>
                <a:gd name="connsiteY14" fmla="*/ 819273 h 1228910"/>
                <a:gd name="connsiteX15" fmla="*/ 1898101 w 2635523"/>
                <a:gd name="connsiteY15" fmla="*/ 778309 h 1228910"/>
                <a:gd name="connsiteX16" fmla="*/ 1993689 w 2635523"/>
                <a:gd name="connsiteY16" fmla="*/ 737346 h 1228910"/>
                <a:gd name="connsiteX17" fmla="*/ 2089277 w 2635523"/>
                <a:gd name="connsiteY17" fmla="*/ 655418 h 1228910"/>
                <a:gd name="connsiteX18" fmla="*/ 2171209 w 2635523"/>
                <a:gd name="connsiteY18" fmla="*/ 600800 h 1228910"/>
                <a:gd name="connsiteX19" fmla="*/ 2253142 w 2635523"/>
                <a:gd name="connsiteY19" fmla="*/ 518873 h 1228910"/>
                <a:gd name="connsiteX20" fmla="*/ 2280453 w 2635523"/>
                <a:gd name="connsiteY20" fmla="*/ 477909 h 1228910"/>
                <a:gd name="connsiteX21" fmla="*/ 2335074 w 2635523"/>
                <a:gd name="connsiteY21" fmla="*/ 436945 h 1228910"/>
                <a:gd name="connsiteX22" fmla="*/ 2376040 w 2635523"/>
                <a:gd name="connsiteY22" fmla="*/ 355018 h 1228910"/>
                <a:gd name="connsiteX23" fmla="*/ 2417007 w 2635523"/>
                <a:gd name="connsiteY23" fmla="*/ 341364 h 1228910"/>
                <a:gd name="connsiteX24" fmla="*/ 2498939 w 2635523"/>
                <a:gd name="connsiteY24" fmla="*/ 273091 h 1228910"/>
                <a:gd name="connsiteX25" fmla="*/ 2553561 w 2635523"/>
                <a:gd name="connsiteY25" fmla="*/ 191163 h 1228910"/>
                <a:gd name="connsiteX26" fmla="*/ 2580871 w 2635523"/>
                <a:gd name="connsiteY26" fmla="*/ 150200 h 1228910"/>
                <a:gd name="connsiteX27" fmla="*/ 2608182 w 2635523"/>
                <a:gd name="connsiteY27" fmla="*/ 68272 h 1228910"/>
                <a:gd name="connsiteX28" fmla="*/ 2635493 w 2635523"/>
                <a:gd name="connsiteY28" fmla="*/ 0 h 1228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635523" h="1228910">
                  <a:moveTo>
                    <a:pt x="0" y="1228910"/>
                  </a:moveTo>
                  <a:cubicBezTo>
                    <a:pt x="63725" y="1224358"/>
                    <a:pt x="127679" y="1222310"/>
                    <a:pt x="191176" y="1215255"/>
                  </a:cubicBezTo>
                  <a:cubicBezTo>
                    <a:pt x="209829" y="1213183"/>
                    <a:pt x="227477" y="1205671"/>
                    <a:pt x="245797" y="1201600"/>
                  </a:cubicBezTo>
                  <a:cubicBezTo>
                    <a:pt x="268454" y="1196565"/>
                    <a:pt x="290988" y="1190334"/>
                    <a:pt x="314074" y="1187946"/>
                  </a:cubicBezTo>
                  <a:cubicBezTo>
                    <a:pt x="423114" y="1176667"/>
                    <a:pt x="641804" y="1160637"/>
                    <a:pt x="641804" y="1160637"/>
                  </a:cubicBezTo>
                  <a:lnTo>
                    <a:pt x="764703" y="1133328"/>
                  </a:lnTo>
                  <a:cubicBezTo>
                    <a:pt x="782990" y="1129108"/>
                    <a:pt x="801004" y="1123744"/>
                    <a:pt x="819324" y="1119673"/>
                  </a:cubicBezTo>
                  <a:cubicBezTo>
                    <a:pt x="841981" y="1114638"/>
                    <a:pt x="864944" y="1111054"/>
                    <a:pt x="887601" y="1106019"/>
                  </a:cubicBezTo>
                  <a:cubicBezTo>
                    <a:pt x="905922" y="1101948"/>
                    <a:pt x="923820" y="1096045"/>
                    <a:pt x="942223" y="1092364"/>
                  </a:cubicBezTo>
                  <a:cubicBezTo>
                    <a:pt x="1049030" y="1071003"/>
                    <a:pt x="1006883" y="1089017"/>
                    <a:pt x="1119743" y="1051400"/>
                  </a:cubicBezTo>
                  <a:cubicBezTo>
                    <a:pt x="1156638" y="1039103"/>
                    <a:pt x="1193675" y="1026733"/>
                    <a:pt x="1228986" y="1010437"/>
                  </a:cubicBezTo>
                  <a:cubicBezTo>
                    <a:pt x="1423479" y="920677"/>
                    <a:pt x="1133467" y="1024063"/>
                    <a:pt x="1406507" y="914855"/>
                  </a:cubicBezTo>
                  <a:cubicBezTo>
                    <a:pt x="1456834" y="894725"/>
                    <a:pt x="1578164" y="871043"/>
                    <a:pt x="1624993" y="860237"/>
                  </a:cubicBezTo>
                  <a:cubicBezTo>
                    <a:pt x="1643280" y="856017"/>
                    <a:pt x="1661810" y="852517"/>
                    <a:pt x="1679615" y="846582"/>
                  </a:cubicBezTo>
                  <a:cubicBezTo>
                    <a:pt x="1702869" y="838831"/>
                    <a:pt x="1724414" y="826316"/>
                    <a:pt x="1747892" y="819273"/>
                  </a:cubicBezTo>
                  <a:cubicBezTo>
                    <a:pt x="1885030" y="778134"/>
                    <a:pt x="1743752" y="840045"/>
                    <a:pt x="1898101" y="778309"/>
                  </a:cubicBezTo>
                  <a:cubicBezTo>
                    <a:pt x="2066822" y="710825"/>
                    <a:pt x="1861835" y="781293"/>
                    <a:pt x="1993689" y="737346"/>
                  </a:cubicBezTo>
                  <a:cubicBezTo>
                    <a:pt x="2040839" y="690198"/>
                    <a:pt x="2030884" y="696291"/>
                    <a:pt x="2089277" y="655418"/>
                  </a:cubicBezTo>
                  <a:cubicBezTo>
                    <a:pt x="2116167" y="636596"/>
                    <a:pt x="2171209" y="600800"/>
                    <a:pt x="2171209" y="600800"/>
                  </a:cubicBezTo>
                  <a:cubicBezTo>
                    <a:pt x="2235572" y="504261"/>
                    <a:pt x="2151515" y="620493"/>
                    <a:pt x="2253142" y="518873"/>
                  </a:cubicBezTo>
                  <a:cubicBezTo>
                    <a:pt x="2264747" y="507269"/>
                    <a:pt x="2268848" y="489513"/>
                    <a:pt x="2280453" y="477909"/>
                  </a:cubicBezTo>
                  <a:cubicBezTo>
                    <a:pt x="2296546" y="461817"/>
                    <a:pt x="2316867" y="450600"/>
                    <a:pt x="2335074" y="436945"/>
                  </a:cubicBezTo>
                  <a:cubicBezTo>
                    <a:pt x="2344069" y="409962"/>
                    <a:pt x="2351978" y="374267"/>
                    <a:pt x="2376040" y="355018"/>
                  </a:cubicBezTo>
                  <a:cubicBezTo>
                    <a:pt x="2387280" y="346026"/>
                    <a:pt x="2403351" y="345915"/>
                    <a:pt x="2417007" y="341364"/>
                  </a:cubicBezTo>
                  <a:cubicBezTo>
                    <a:pt x="2511472" y="199669"/>
                    <a:pt x="2360345" y="411676"/>
                    <a:pt x="2498939" y="273091"/>
                  </a:cubicBezTo>
                  <a:cubicBezTo>
                    <a:pt x="2522149" y="249883"/>
                    <a:pt x="2535354" y="218472"/>
                    <a:pt x="2553561" y="191163"/>
                  </a:cubicBezTo>
                  <a:cubicBezTo>
                    <a:pt x="2562664" y="177509"/>
                    <a:pt x="2575681" y="165768"/>
                    <a:pt x="2580871" y="150200"/>
                  </a:cubicBezTo>
                  <a:cubicBezTo>
                    <a:pt x="2589975" y="122891"/>
                    <a:pt x="2595307" y="94019"/>
                    <a:pt x="2608182" y="68272"/>
                  </a:cubicBezTo>
                  <a:cubicBezTo>
                    <a:pt x="2637529" y="9583"/>
                    <a:pt x="2635493" y="34009"/>
                    <a:pt x="2635493" y="0"/>
                  </a:cubicBezTo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Ellipse 21">
            <a:extLst>
              <a:ext uri="{FF2B5EF4-FFF2-40B4-BE49-F238E27FC236}">
                <a16:creationId xmlns:a16="http://schemas.microsoft.com/office/drawing/2014/main" id="{2D4A4C65-6A30-3547-B026-FDF2D958BCC8}"/>
              </a:ext>
            </a:extLst>
          </p:cNvPr>
          <p:cNvSpPr/>
          <p:nvPr/>
        </p:nvSpPr>
        <p:spPr>
          <a:xfrm>
            <a:off x="198922" y="3327174"/>
            <a:ext cx="906053" cy="4326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Rang A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4DD1520-C864-CB4B-B0E5-50E6E40759E5}"/>
              </a:ext>
            </a:extLst>
          </p:cNvPr>
          <p:cNvSpPr/>
          <p:nvPr/>
        </p:nvSpPr>
        <p:spPr>
          <a:xfrm>
            <a:off x="4255021" y="5352642"/>
            <a:ext cx="906053" cy="4326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Rang A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7C21A0C1-17B8-414D-9D5F-81AD4BF5FAC8}"/>
              </a:ext>
            </a:extLst>
          </p:cNvPr>
          <p:cNvCxnSpPr/>
          <p:nvPr/>
        </p:nvCxnSpPr>
        <p:spPr>
          <a:xfrm>
            <a:off x="299842" y="1209008"/>
            <a:ext cx="8485079" cy="0"/>
          </a:xfrm>
          <a:prstGeom prst="line">
            <a:avLst/>
          </a:prstGeom>
          <a:ln w="444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9FBD956E-3CEF-C146-A5D8-942926500ACA}"/>
              </a:ext>
            </a:extLst>
          </p:cNvPr>
          <p:cNvSpPr/>
          <p:nvPr/>
        </p:nvSpPr>
        <p:spPr>
          <a:xfrm>
            <a:off x="571724" y="898171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1228222-19A4-9B48-9C4B-D60A42827356}"/>
              </a:ext>
            </a:extLst>
          </p:cNvPr>
          <p:cNvSpPr/>
          <p:nvPr/>
        </p:nvSpPr>
        <p:spPr>
          <a:xfrm>
            <a:off x="4011464" y="895642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477C2A8E-F49F-3E40-ABF4-46329E195BA7}"/>
              </a:ext>
            </a:extLst>
          </p:cNvPr>
          <p:cNvSpPr/>
          <p:nvPr/>
        </p:nvSpPr>
        <p:spPr>
          <a:xfrm>
            <a:off x="2289905" y="907760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F8F55C7C-C7D8-2645-8AAF-EAD0D9206855}"/>
              </a:ext>
            </a:extLst>
          </p:cNvPr>
          <p:cNvSpPr/>
          <p:nvPr/>
        </p:nvSpPr>
        <p:spPr>
          <a:xfrm>
            <a:off x="5706356" y="873199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F7B3457-28CF-ED49-ADF2-AFD03BF31757}"/>
              </a:ext>
            </a:extLst>
          </p:cNvPr>
          <p:cNvSpPr/>
          <p:nvPr/>
        </p:nvSpPr>
        <p:spPr>
          <a:xfrm>
            <a:off x="7414408" y="876415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80B30630-E2BF-FF4E-B64D-685E8C0C2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724" y="898171"/>
            <a:ext cx="668968" cy="668968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054E68EF-43DE-7B4F-94CF-71D89C44A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048" y="981459"/>
            <a:ext cx="668968" cy="668968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092FC84D-B91F-DF48-99F7-4F1C93D27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88000" l="13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2522" y="857250"/>
            <a:ext cx="791531" cy="791531"/>
          </a:xfrm>
          <a:prstGeom prst="rect">
            <a:avLst/>
          </a:prstGeom>
        </p:spPr>
      </p:pic>
      <p:sp>
        <p:nvSpPr>
          <p:cNvPr id="36" name="Ellipse 35">
            <a:extLst>
              <a:ext uri="{FF2B5EF4-FFF2-40B4-BE49-F238E27FC236}">
                <a16:creationId xmlns:a16="http://schemas.microsoft.com/office/drawing/2014/main" id="{6C4D9FB1-9031-1843-A5FE-954107FACE27}"/>
              </a:ext>
            </a:extLst>
          </p:cNvPr>
          <p:cNvSpPr/>
          <p:nvPr/>
        </p:nvSpPr>
        <p:spPr>
          <a:xfrm>
            <a:off x="4255020" y="1365609"/>
            <a:ext cx="94130" cy="9413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673885E3-E7F3-114F-B7DC-3CA042C826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9384" y="895642"/>
            <a:ext cx="1134689" cy="853215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BDB23AF8-019C-F84D-AB2D-B15BE1C89B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4" b="89804" l="964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0621" y="857250"/>
            <a:ext cx="605116" cy="784181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5101B9B3-F06F-FD41-8845-30A28B3EDF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8029" y="983031"/>
            <a:ext cx="466404" cy="466404"/>
          </a:xfrm>
          <a:prstGeom prst="rect">
            <a:avLst/>
          </a:prstGeom>
        </p:spPr>
      </p:pic>
      <p:sp>
        <p:nvSpPr>
          <p:cNvPr id="40" name="Ellipse 39">
            <a:extLst>
              <a:ext uri="{FF2B5EF4-FFF2-40B4-BE49-F238E27FC236}">
                <a16:creationId xmlns:a16="http://schemas.microsoft.com/office/drawing/2014/main" id="{43284832-558E-E841-905D-4701E408FBE2}"/>
              </a:ext>
            </a:extLst>
          </p:cNvPr>
          <p:cNvSpPr/>
          <p:nvPr/>
        </p:nvSpPr>
        <p:spPr>
          <a:xfrm>
            <a:off x="4020119" y="895642"/>
            <a:ext cx="733647" cy="669851"/>
          </a:xfrm>
          <a:prstGeom prst="ellipse">
            <a:avLst/>
          </a:prstGeom>
          <a:solidFill>
            <a:schemeClr val="accent1">
              <a:alpha val="63000"/>
            </a:schemeClr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FA2B2E-9C72-E642-9A77-3D43F43F8B08}"/>
              </a:ext>
            </a:extLst>
          </p:cNvPr>
          <p:cNvSpPr/>
          <p:nvPr/>
        </p:nvSpPr>
        <p:spPr>
          <a:xfrm>
            <a:off x="5322805" y="5072412"/>
            <a:ext cx="3792080" cy="92333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Prise en charge:</a:t>
            </a:r>
          </a:p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Antispasmodiques, antalgiques </a:t>
            </a:r>
          </a:p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Si répétition des crises symptomatiques</a:t>
            </a:r>
          </a:p>
          <a:p>
            <a:pPr marL="685800" lvl="2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Discussion chirurgicale: cholécystectomie</a:t>
            </a:r>
          </a:p>
        </p:txBody>
      </p:sp>
    </p:spTree>
    <p:extLst>
      <p:ext uri="{BB962C8B-B14F-4D97-AF65-F5344CB8AC3E}">
        <p14:creationId xmlns:p14="http://schemas.microsoft.com/office/powerpoint/2010/main" val="11776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r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>
                <a:latin typeface="Calibri" charset="0"/>
              </a:rPr>
              <a:t>Echographie</a:t>
            </a:r>
          </a:p>
        </p:txBody>
      </p:sp>
      <p:sp>
        <p:nvSpPr>
          <p:cNvPr id="71682" name="Espace réservé du contenu 2"/>
          <p:cNvSpPr txBox="1">
            <a:spLocks/>
          </p:cNvSpPr>
          <p:nvPr/>
        </p:nvSpPr>
        <p:spPr bwMode="auto">
          <a:xfrm>
            <a:off x="238125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fr-FR" sz="3200" dirty="0">
                <a:solidFill>
                  <a:srgbClr val="000000"/>
                </a:solidFill>
                <a:latin typeface="Calibri" charset="0"/>
              </a:rPr>
              <a:t>Calcul: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–"/>
            </a:pPr>
            <a:r>
              <a:rPr lang="fr-FR" sz="2800" dirty="0" err="1">
                <a:solidFill>
                  <a:srgbClr val="000000"/>
                </a:solidFill>
                <a:latin typeface="Calibri" charset="0"/>
              </a:rPr>
              <a:t>Hyper-échogène</a:t>
            </a:r>
            <a:endParaRPr lang="fr-FR" sz="2800" dirty="0">
              <a:solidFill>
                <a:srgbClr val="000000"/>
              </a:solidFill>
              <a:latin typeface="Calibri" charset="0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–"/>
            </a:pPr>
            <a:r>
              <a:rPr lang="fr-FR" sz="2800" dirty="0">
                <a:solidFill>
                  <a:srgbClr val="000000"/>
                </a:solidFill>
                <a:latin typeface="Calibri" charset="0"/>
              </a:rPr>
              <a:t>Cône d’ombre postérieur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–"/>
            </a:pPr>
            <a:r>
              <a:rPr lang="fr-FR" sz="2800" dirty="0">
                <a:solidFill>
                  <a:srgbClr val="000000"/>
                </a:solidFill>
                <a:latin typeface="Calibri" charset="0"/>
              </a:rPr>
              <a:t>Mobile(Ou dans le cystique)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fr-FR" sz="3200" dirty="0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fr-FR" sz="3200" dirty="0">
                <a:solidFill>
                  <a:srgbClr val="000000"/>
                </a:solidFill>
                <a:latin typeface="Calibri" charset="0"/>
              </a:rPr>
              <a:t>Vésicule: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–"/>
            </a:pPr>
            <a:r>
              <a:rPr lang="fr-FR" sz="2800" dirty="0">
                <a:solidFill>
                  <a:srgbClr val="000000"/>
                </a:solidFill>
                <a:latin typeface="Calibri" charset="0"/>
              </a:rPr>
              <a:t>Parois fines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–"/>
            </a:pPr>
            <a:r>
              <a:rPr lang="fr-FR" sz="2800" dirty="0">
                <a:solidFill>
                  <a:srgbClr val="000000"/>
                </a:solidFill>
                <a:latin typeface="Calibri" charset="0"/>
              </a:rPr>
              <a:t>Pas d’épanchement péri-vésiculaire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–"/>
            </a:pPr>
            <a:endParaRPr lang="fr-FR" sz="2800" dirty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" t="9756" b="6097"/>
          <a:stretch>
            <a:fillRect/>
          </a:stretch>
        </p:blipFill>
        <p:spPr bwMode="auto">
          <a:xfrm>
            <a:off x="5288866" y="1600201"/>
            <a:ext cx="3750359" cy="2521226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7025063" y="5644626"/>
            <a:ext cx="2057400" cy="273844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C5060BD9-2CEC-4146-A5B9-F824291D4301}" type="slidenum">
              <a:rPr lang="fr-FR" sz="135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16</a:t>
            </a:fld>
            <a:endParaRPr lang="fr-FR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E71D35E5-2B83-B348-A804-652A65AA0E56}"/>
              </a:ext>
            </a:extLst>
          </p:cNvPr>
          <p:cNvCxnSpPr/>
          <p:nvPr/>
        </p:nvCxnSpPr>
        <p:spPr>
          <a:xfrm flipV="1">
            <a:off x="5838427" y="1741203"/>
            <a:ext cx="0" cy="21324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392D8849-39D0-1044-90E2-9961491F8DC8}"/>
              </a:ext>
            </a:extLst>
          </p:cNvPr>
          <p:cNvCxnSpPr>
            <a:cxnSpLocks/>
          </p:cNvCxnSpPr>
          <p:nvPr/>
        </p:nvCxnSpPr>
        <p:spPr>
          <a:xfrm>
            <a:off x="5838427" y="3873613"/>
            <a:ext cx="3064034" cy="18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E4D75A13-8018-B248-A238-1874182FA3AE}"/>
              </a:ext>
            </a:extLst>
          </p:cNvPr>
          <p:cNvSpPr txBox="1"/>
          <p:nvPr/>
        </p:nvSpPr>
        <p:spPr>
          <a:xfrm>
            <a:off x="4445499" y="2765445"/>
            <a:ext cx="217561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4F81B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Transaminases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4F81B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ASAT &gt; ALAT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4F81B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Puis ALAT &gt; ASAT</a:t>
            </a:r>
          </a:p>
        </p:txBody>
      </p:sp>
      <p:sp>
        <p:nvSpPr>
          <p:cNvPr id="38" name="Forme libre 37">
            <a:extLst>
              <a:ext uri="{FF2B5EF4-FFF2-40B4-BE49-F238E27FC236}">
                <a16:creationId xmlns:a16="http://schemas.microsoft.com/office/drawing/2014/main" id="{E37FB646-E3FB-0F46-92A8-5C5BA8CF7CC0}"/>
              </a:ext>
            </a:extLst>
          </p:cNvPr>
          <p:cNvSpPr/>
          <p:nvPr/>
        </p:nvSpPr>
        <p:spPr>
          <a:xfrm>
            <a:off x="5832487" y="1799558"/>
            <a:ext cx="2833778" cy="1878534"/>
          </a:xfrm>
          <a:custGeom>
            <a:avLst/>
            <a:gdLst>
              <a:gd name="connsiteX0" fmla="*/ 0 w 3778370"/>
              <a:gd name="connsiteY0" fmla="*/ 2494752 h 2504712"/>
              <a:gd name="connsiteX1" fmla="*/ 621102 w 3778370"/>
              <a:gd name="connsiteY1" fmla="*/ 2494752 h 2504712"/>
              <a:gd name="connsiteX2" fmla="*/ 759125 w 3778370"/>
              <a:gd name="connsiteY2" fmla="*/ 2391235 h 2504712"/>
              <a:gd name="connsiteX3" fmla="*/ 879895 w 3778370"/>
              <a:gd name="connsiteY3" fmla="*/ 1752881 h 2504712"/>
              <a:gd name="connsiteX4" fmla="*/ 1069676 w 3778370"/>
              <a:gd name="connsiteY4" fmla="*/ 286390 h 2504712"/>
              <a:gd name="connsiteX5" fmla="*/ 1708031 w 3778370"/>
              <a:gd name="connsiteY5" fmla="*/ 62103 h 2504712"/>
              <a:gd name="connsiteX6" fmla="*/ 2225616 w 3778370"/>
              <a:gd name="connsiteY6" fmla="*/ 1062767 h 2504712"/>
              <a:gd name="connsiteX7" fmla="*/ 2674189 w 3778370"/>
              <a:gd name="connsiteY7" fmla="*/ 1821892 h 2504712"/>
              <a:gd name="connsiteX8" fmla="*/ 3122763 w 3778370"/>
              <a:gd name="connsiteY8" fmla="*/ 2339477 h 2504712"/>
              <a:gd name="connsiteX9" fmla="*/ 3398808 w 3778370"/>
              <a:gd name="connsiteY9" fmla="*/ 2356730 h 2504712"/>
              <a:gd name="connsiteX10" fmla="*/ 3778370 w 3778370"/>
              <a:gd name="connsiteY10" fmla="*/ 2373982 h 2504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78370" h="2504712">
                <a:moveTo>
                  <a:pt x="0" y="2494752"/>
                </a:moveTo>
                <a:cubicBezTo>
                  <a:pt x="247290" y="2503378"/>
                  <a:pt x="494581" y="2512005"/>
                  <a:pt x="621102" y="2494752"/>
                </a:cubicBezTo>
                <a:cubicBezTo>
                  <a:pt x="747623" y="2477499"/>
                  <a:pt x="715993" y="2514880"/>
                  <a:pt x="759125" y="2391235"/>
                </a:cubicBezTo>
                <a:cubicBezTo>
                  <a:pt x="802257" y="2267590"/>
                  <a:pt x="828136" y="2103689"/>
                  <a:pt x="879895" y="1752881"/>
                </a:cubicBezTo>
                <a:cubicBezTo>
                  <a:pt x="931654" y="1402073"/>
                  <a:pt x="931653" y="568186"/>
                  <a:pt x="1069676" y="286390"/>
                </a:cubicBezTo>
                <a:cubicBezTo>
                  <a:pt x="1207699" y="4594"/>
                  <a:pt x="1515374" y="-67293"/>
                  <a:pt x="1708031" y="62103"/>
                </a:cubicBezTo>
                <a:cubicBezTo>
                  <a:pt x="1900688" y="191499"/>
                  <a:pt x="2064590" y="769469"/>
                  <a:pt x="2225616" y="1062767"/>
                </a:cubicBezTo>
                <a:cubicBezTo>
                  <a:pt x="2386642" y="1356065"/>
                  <a:pt x="2524664" y="1609107"/>
                  <a:pt x="2674189" y="1821892"/>
                </a:cubicBezTo>
                <a:cubicBezTo>
                  <a:pt x="2823714" y="2034677"/>
                  <a:pt x="3001993" y="2250337"/>
                  <a:pt x="3122763" y="2339477"/>
                </a:cubicBezTo>
                <a:cubicBezTo>
                  <a:pt x="3243533" y="2428617"/>
                  <a:pt x="3398808" y="2356730"/>
                  <a:pt x="3398808" y="2356730"/>
                </a:cubicBezTo>
                <a:cubicBezTo>
                  <a:pt x="3508076" y="2362481"/>
                  <a:pt x="3709359" y="2373982"/>
                  <a:pt x="3778370" y="2373982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DB89E650-2543-734A-9987-3700F5CF4EE3}"/>
              </a:ext>
            </a:extLst>
          </p:cNvPr>
          <p:cNvSpPr/>
          <p:nvPr/>
        </p:nvSpPr>
        <p:spPr>
          <a:xfrm>
            <a:off x="5776698" y="3566726"/>
            <a:ext cx="123458" cy="179085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86CC7FCC-45E8-F34C-8B21-6259B8972343}"/>
              </a:ext>
            </a:extLst>
          </p:cNvPr>
          <p:cNvCxnSpPr/>
          <p:nvPr/>
        </p:nvCxnSpPr>
        <p:spPr>
          <a:xfrm>
            <a:off x="5832487" y="2786370"/>
            <a:ext cx="2932982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C57EFB30-96AE-F947-A484-5DE6BEB88240}"/>
              </a:ext>
            </a:extLst>
          </p:cNvPr>
          <p:cNvSpPr txBox="1"/>
          <p:nvPr/>
        </p:nvSpPr>
        <p:spPr>
          <a:xfrm>
            <a:off x="8410755" y="2504443"/>
            <a:ext cx="3547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3N</a:t>
            </a:r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B09EB4B9-FA6A-E14F-B7E0-75470E39B1E1}"/>
              </a:ext>
            </a:extLst>
          </p:cNvPr>
          <p:cNvCxnSpPr>
            <a:cxnSpLocks/>
          </p:cNvCxnSpPr>
          <p:nvPr/>
        </p:nvCxnSpPr>
        <p:spPr>
          <a:xfrm flipV="1">
            <a:off x="5837832" y="4133956"/>
            <a:ext cx="595" cy="15106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7E3E6A24-D3B0-AB43-8694-EB7FB0A33FF0}"/>
              </a:ext>
            </a:extLst>
          </p:cNvPr>
          <p:cNvCxnSpPr>
            <a:cxnSpLocks/>
          </p:cNvCxnSpPr>
          <p:nvPr/>
        </p:nvCxnSpPr>
        <p:spPr>
          <a:xfrm>
            <a:off x="5837832" y="5644626"/>
            <a:ext cx="3064034" cy="18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ZoneTexte 44">
            <a:extLst>
              <a:ext uri="{FF2B5EF4-FFF2-40B4-BE49-F238E27FC236}">
                <a16:creationId xmlns:a16="http://schemas.microsoft.com/office/drawing/2014/main" id="{64FF1B75-BBB2-544B-9520-0647E623BF24}"/>
              </a:ext>
            </a:extLst>
          </p:cNvPr>
          <p:cNvSpPr txBox="1"/>
          <p:nvPr/>
        </p:nvSpPr>
        <p:spPr>
          <a:xfrm>
            <a:off x="4438957" y="4607743"/>
            <a:ext cx="21756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 err="1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Lipasémie</a:t>
            </a:r>
            <a:endParaRPr lang="fr-FR" sz="1350" dirty="0">
              <a:solidFill>
                <a:srgbClr val="C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293461DB-A09D-4A4A-9501-9CDD60B2BB16}"/>
              </a:ext>
            </a:extLst>
          </p:cNvPr>
          <p:cNvSpPr/>
          <p:nvPr/>
        </p:nvSpPr>
        <p:spPr>
          <a:xfrm>
            <a:off x="5776698" y="5383733"/>
            <a:ext cx="123458" cy="12839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4C984D3-5353-384A-BCBD-45010CFBCB3B}"/>
              </a:ext>
            </a:extLst>
          </p:cNvPr>
          <p:cNvSpPr/>
          <p:nvPr/>
        </p:nvSpPr>
        <p:spPr>
          <a:xfrm>
            <a:off x="2510551" y="5261511"/>
            <a:ext cx="1638065" cy="50284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Avec ou sans pancréatite aigue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DD0F400-3D58-F644-9EB2-B015110306B0}"/>
              </a:ext>
            </a:extLst>
          </p:cNvPr>
          <p:cNvSpPr/>
          <p:nvPr/>
        </p:nvSpPr>
        <p:spPr>
          <a:xfrm>
            <a:off x="7531297" y="1659053"/>
            <a:ext cx="1409824" cy="781082"/>
          </a:xfrm>
          <a:prstGeom prst="rect">
            <a:avLst/>
          </a:prstGeom>
          <a:solidFill>
            <a:srgbClr val="4AB1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Retour à la normale en 48 h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97D54439-9C46-734E-A8C9-5088A059E95D}"/>
              </a:ext>
            </a:extLst>
          </p:cNvPr>
          <p:cNvSpPr txBox="1"/>
          <p:nvPr/>
        </p:nvSpPr>
        <p:spPr>
          <a:xfrm>
            <a:off x="4416855" y="2320931"/>
            <a:ext cx="13164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Réaction hépatique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A92DF754-A69E-BB4E-B12C-2A847D975F1D}"/>
              </a:ext>
            </a:extLst>
          </p:cNvPr>
          <p:cNvSpPr txBox="1"/>
          <p:nvPr/>
        </p:nvSpPr>
        <p:spPr>
          <a:xfrm>
            <a:off x="4416855" y="4133956"/>
            <a:ext cx="10953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Réaction pancréatique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1CE92B2F-7849-2E43-B819-4815E2AE6667}"/>
              </a:ext>
            </a:extLst>
          </p:cNvPr>
          <p:cNvSpPr txBox="1"/>
          <p:nvPr/>
        </p:nvSpPr>
        <p:spPr>
          <a:xfrm>
            <a:off x="8020968" y="5641471"/>
            <a:ext cx="5611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48 h</a:t>
            </a:r>
          </a:p>
        </p:txBody>
      </p: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AF82B62A-AC97-EA4C-B436-5233992390BC}"/>
              </a:ext>
            </a:extLst>
          </p:cNvPr>
          <p:cNvCxnSpPr>
            <a:cxnSpLocks/>
          </p:cNvCxnSpPr>
          <p:nvPr/>
        </p:nvCxnSpPr>
        <p:spPr>
          <a:xfrm>
            <a:off x="8157182" y="3566725"/>
            <a:ext cx="0" cy="2101619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19FB5A9D-350B-E741-A376-2EA4AAC1B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423" y="2342612"/>
            <a:ext cx="2725471" cy="2633256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76992E3E-2C04-B14D-A590-2114A99305BB}"/>
              </a:ext>
            </a:extLst>
          </p:cNvPr>
          <p:cNvSpPr/>
          <p:nvPr/>
        </p:nvSpPr>
        <p:spPr>
          <a:xfrm>
            <a:off x="1229736" y="3143251"/>
            <a:ext cx="148678" cy="174812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orme libre 9">
            <a:extLst>
              <a:ext uri="{FF2B5EF4-FFF2-40B4-BE49-F238E27FC236}">
                <a16:creationId xmlns:a16="http://schemas.microsoft.com/office/drawing/2014/main" id="{2D96282C-3555-BB49-BD84-8F328B6F2236}"/>
              </a:ext>
            </a:extLst>
          </p:cNvPr>
          <p:cNvSpPr/>
          <p:nvPr/>
        </p:nvSpPr>
        <p:spPr>
          <a:xfrm>
            <a:off x="1653989" y="3358403"/>
            <a:ext cx="1613647" cy="1371600"/>
          </a:xfrm>
          <a:custGeom>
            <a:avLst/>
            <a:gdLst>
              <a:gd name="connsiteX0" fmla="*/ 35858 w 2151529"/>
              <a:gd name="connsiteY0" fmla="*/ 1290917 h 1828800"/>
              <a:gd name="connsiteX1" fmla="*/ 71717 w 2151529"/>
              <a:gd name="connsiteY1" fmla="*/ 932329 h 1828800"/>
              <a:gd name="connsiteX2" fmla="*/ 430306 w 2151529"/>
              <a:gd name="connsiteY2" fmla="*/ 609600 h 1828800"/>
              <a:gd name="connsiteX3" fmla="*/ 1918447 w 2151529"/>
              <a:gd name="connsiteY3" fmla="*/ 0 h 1828800"/>
              <a:gd name="connsiteX4" fmla="*/ 2151529 w 2151529"/>
              <a:gd name="connsiteY4" fmla="*/ 107576 h 1828800"/>
              <a:gd name="connsiteX5" fmla="*/ 1990164 w 2151529"/>
              <a:gd name="connsiteY5" fmla="*/ 502023 h 1828800"/>
              <a:gd name="connsiteX6" fmla="*/ 753035 w 2151529"/>
              <a:gd name="connsiteY6" fmla="*/ 1237129 h 1828800"/>
              <a:gd name="connsiteX7" fmla="*/ 896470 w 2151529"/>
              <a:gd name="connsiteY7" fmla="*/ 1524000 h 1828800"/>
              <a:gd name="connsiteX8" fmla="*/ 502023 w 2151529"/>
              <a:gd name="connsiteY8" fmla="*/ 1828800 h 1828800"/>
              <a:gd name="connsiteX9" fmla="*/ 0 w 2151529"/>
              <a:gd name="connsiteY9" fmla="*/ 1595717 h 1828800"/>
              <a:gd name="connsiteX10" fmla="*/ 35858 w 2151529"/>
              <a:gd name="connsiteY10" fmla="*/ 1290917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51529" h="1828800">
                <a:moveTo>
                  <a:pt x="35858" y="1290917"/>
                </a:moveTo>
                <a:lnTo>
                  <a:pt x="71717" y="932329"/>
                </a:lnTo>
                <a:lnTo>
                  <a:pt x="430306" y="609600"/>
                </a:lnTo>
                <a:lnTo>
                  <a:pt x="1918447" y="0"/>
                </a:lnTo>
                <a:lnTo>
                  <a:pt x="2151529" y="107576"/>
                </a:lnTo>
                <a:lnTo>
                  <a:pt x="1990164" y="502023"/>
                </a:lnTo>
                <a:lnTo>
                  <a:pt x="753035" y="1237129"/>
                </a:lnTo>
                <a:lnTo>
                  <a:pt x="896470" y="1524000"/>
                </a:lnTo>
                <a:lnTo>
                  <a:pt x="502023" y="1828800"/>
                </a:lnTo>
                <a:lnTo>
                  <a:pt x="0" y="1595717"/>
                </a:lnTo>
                <a:lnTo>
                  <a:pt x="35858" y="1290917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F7E6F9D9-F2AC-D84D-9809-4856CDC13F11}"/>
              </a:ext>
            </a:extLst>
          </p:cNvPr>
          <p:cNvCxnSpPr/>
          <p:nvPr/>
        </p:nvCxnSpPr>
        <p:spPr>
          <a:xfrm>
            <a:off x="7025063" y="1823277"/>
            <a:ext cx="0" cy="3845068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ZoneTexte 68">
            <a:extLst>
              <a:ext uri="{FF2B5EF4-FFF2-40B4-BE49-F238E27FC236}">
                <a16:creationId xmlns:a16="http://schemas.microsoft.com/office/drawing/2014/main" id="{0243C89A-6484-E842-A880-E1213DC3E467}"/>
              </a:ext>
            </a:extLst>
          </p:cNvPr>
          <p:cNvSpPr txBox="1"/>
          <p:nvPr/>
        </p:nvSpPr>
        <p:spPr>
          <a:xfrm>
            <a:off x="6846844" y="5648578"/>
            <a:ext cx="8050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24 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DEC10F-BA9A-9A4F-9D6C-C38CADBBBDE1}"/>
              </a:ext>
            </a:extLst>
          </p:cNvPr>
          <p:cNvSpPr/>
          <p:nvPr/>
        </p:nvSpPr>
        <p:spPr>
          <a:xfrm>
            <a:off x="730423" y="1660729"/>
            <a:ext cx="2705960" cy="875713"/>
          </a:xfrm>
          <a:prstGeom prst="rect">
            <a:avLst/>
          </a:prstGeom>
          <a:solidFill>
            <a:srgbClr val="4AB1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Echographie rapide pour recherche de lithiase vésiculaire résiduelle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Rarement dilatation des voies biliaires</a:t>
            </a:r>
          </a:p>
        </p:txBody>
      </p:sp>
      <p:sp>
        <p:nvSpPr>
          <p:cNvPr id="4" name="Forme libre 3">
            <a:extLst>
              <a:ext uri="{FF2B5EF4-FFF2-40B4-BE49-F238E27FC236}">
                <a16:creationId xmlns:a16="http://schemas.microsoft.com/office/drawing/2014/main" id="{8F1D15D0-030D-AC4D-B713-0C672186F563}"/>
              </a:ext>
            </a:extLst>
          </p:cNvPr>
          <p:cNvSpPr/>
          <p:nvPr/>
        </p:nvSpPr>
        <p:spPr>
          <a:xfrm>
            <a:off x="5903259" y="4208834"/>
            <a:ext cx="3240741" cy="1247311"/>
          </a:xfrm>
          <a:custGeom>
            <a:avLst/>
            <a:gdLst>
              <a:gd name="connsiteX0" fmla="*/ 0 w 4320988"/>
              <a:gd name="connsiteY0" fmla="*/ 1663081 h 1663081"/>
              <a:gd name="connsiteX1" fmla="*/ 448235 w 4320988"/>
              <a:gd name="connsiteY1" fmla="*/ 1376210 h 1663081"/>
              <a:gd name="connsiteX2" fmla="*/ 1004047 w 4320988"/>
              <a:gd name="connsiteY2" fmla="*/ 623175 h 1663081"/>
              <a:gd name="connsiteX3" fmla="*/ 1846729 w 4320988"/>
              <a:gd name="connsiteY3" fmla="*/ 67363 h 1663081"/>
              <a:gd name="connsiteX4" fmla="*/ 2599764 w 4320988"/>
              <a:gd name="connsiteY4" fmla="*/ 13575 h 1663081"/>
              <a:gd name="connsiteX5" fmla="*/ 2904564 w 4320988"/>
              <a:gd name="connsiteY5" fmla="*/ 103222 h 1663081"/>
              <a:gd name="connsiteX6" fmla="*/ 3532094 w 4320988"/>
              <a:gd name="connsiteY6" fmla="*/ 551457 h 1663081"/>
              <a:gd name="connsiteX7" fmla="*/ 4069976 w 4320988"/>
              <a:gd name="connsiteY7" fmla="*/ 999693 h 1663081"/>
              <a:gd name="connsiteX8" fmla="*/ 4320988 w 4320988"/>
              <a:gd name="connsiteY8" fmla="*/ 1196916 h 166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20988" h="1663081">
                <a:moveTo>
                  <a:pt x="0" y="1663081"/>
                </a:moveTo>
                <a:cubicBezTo>
                  <a:pt x="140447" y="1606304"/>
                  <a:pt x="280894" y="1549528"/>
                  <a:pt x="448235" y="1376210"/>
                </a:cubicBezTo>
                <a:cubicBezTo>
                  <a:pt x="615576" y="1202892"/>
                  <a:pt x="770965" y="841316"/>
                  <a:pt x="1004047" y="623175"/>
                </a:cubicBezTo>
                <a:cubicBezTo>
                  <a:pt x="1237129" y="405034"/>
                  <a:pt x="1580776" y="168963"/>
                  <a:pt x="1846729" y="67363"/>
                </a:cubicBezTo>
                <a:cubicBezTo>
                  <a:pt x="2112682" y="-34237"/>
                  <a:pt x="2423458" y="7599"/>
                  <a:pt x="2599764" y="13575"/>
                </a:cubicBezTo>
                <a:cubicBezTo>
                  <a:pt x="2776070" y="19551"/>
                  <a:pt x="2749176" y="13575"/>
                  <a:pt x="2904564" y="103222"/>
                </a:cubicBezTo>
                <a:cubicBezTo>
                  <a:pt x="3059952" y="192869"/>
                  <a:pt x="3337859" y="402045"/>
                  <a:pt x="3532094" y="551457"/>
                </a:cubicBezTo>
                <a:cubicBezTo>
                  <a:pt x="3726329" y="700869"/>
                  <a:pt x="3938494" y="892117"/>
                  <a:pt x="4069976" y="999693"/>
                </a:cubicBezTo>
                <a:cubicBezTo>
                  <a:pt x="4201458" y="1107269"/>
                  <a:pt x="4261223" y="1152092"/>
                  <a:pt x="4320988" y="119691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" name="Titre 1">
            <a:extLst>
              <a:ext uri="{FF2B5EF4-FFF2-40B4-BE49-F238E27FC236}">
                <a16:creationId xmlns:a16="http://schemas.microsoft.com/office/drawing/2014/main" id="{656AB7A5-60E2-DC4B-B2BC-3A2BBA37D245}"/>
              </a:ext>
            </a:extLst>
          </p:cNvPr>
          <p:cNvSpPr txBox="1">
            <a:spLocks/>
          </p:cNvSpPr>
          <p:nvPr/>
        </p:nvSpPr>
        <p:spPr>
          <a:xfrm>
            <a:off x="2104285" y="1590634"/>
            <a:ext cx="5477195" cy="8572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 fontAlgn="auto">
              <a:spcAft>
                <a:spcPts val="0"/>
              </a:spcAft>
            </a:pPr>
            <a:r>
              <a:rPr lang="fr-FR" sz="1800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Colique hépatique avec </a:t>
            </a:r>
          </a:p>
          <a:p>
            <a:pPr defTabSz="342900" fontAlgn="auto">
              <a:spcAft>
                <a:spcPts val="0"/>
              </a:spcAft>
            </a:pPr>
            <a:r>
              <a:rPr lang="fr-FR" sz="1800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migration lithiasique</a:t>
            </a: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439A9787-84D7-7746-BA39-F38AA928E122}"/>
              </a:ext>
            </a:extLst>
          </p:cNvPr>
          <p:cNvCxnSpPr/>
          <p:nvPr/>
        </p:nvCxnSpPr>
        <p:spPr>
          <a:xfrm>
            <a:off x="299842" y="1209008"/>
            <a:ext cx="8485079" cy="0"/>
          </a:xfrm>
          <a:prstGeom prst="line">
            <a:avLst/>
          </a:prstGeom>
          <a:ln w="444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623525F2-152F-5B44-A319-10AE405381A5}"/>
              </a:ext>
            </a:extLst>
          </p:cNvPr>
          <p:cNvSpPr/>
          <p:nvPr/>
        </p:nvSpPr>
        <p:spPr>
          <a:xfrm>
            <a:off x="571724" y="898171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01A4A91E-31AC-9F4B-AA9A-D6B66B705D76}"/>
              </a:ext>
            </a:extLst>
          </p:cNvPr>
          <p:cNvSpPr/>
          <p:nvPr/>
        </p:nvSpPr>
        <p:spPr>
          <a:xfrm>
            <a:off x="4011464" y="895642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A0FB34FA-3355-5D43-8F3A-29ED41C2FA65}"/>
              </a:ext>
            </a:extLst>
          </p:cNvPr>
          <p:cNvSpPr/>
          <p:nvPr/>
        </p:nvSpPr>
        <p:spPr>
          <a:xfrm>
            <a:off x="2289905" y="907760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FB62EC07-4C06-4940-96B5-A1C39D3D19C6}"/>
              </a:ext>
            </a:extLst>
          </p:cNvPr>
          <p:cNvSpPr/>
          <p:nvPr/>
        </p:nvSpPr>
        <p:spPr>
          <a:xfrm>
            <a:off x="5706356" y="873199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7E2C50C8-A9A7-BE4C-8939-57EB17ECE094}"/>
              </a:ext>
            </a:extLst>
          </p:cNvPr>
          <p:cNvSpPr/>
          <p:nvPr/>
        </p:nvSpPr>
        <p:spPr>
          <a:xfrm>
            <a:off x="7414408" y="876415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32058FAA-CEC1-8F41-9109-E0F4A26B4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724" y="898171"/>
            <a:ext cx="668968" cy="668968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BDC627DE-080B-7145-85FA-AB0EA60E7C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048" y="981459"/>
            <a:ext cx="668968" cy="668968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38E2ECA8-B610-E442-B44F-04F031F5D7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88000" l="13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2522" y="857250"/>
            <a:ext cx="791531" cy="791531"/>
          </a:xfrm>
          <a:prstGeom prst="rect">
            <a:avLst/>
          </a:prstGeom>
        </p:spPr>
      </p:pic>
      <p:sp>
        <p:nvSpPr>
          <p:cNvPr id="55" name="Ellipse 54">
            <a:extLst>
              <a:ext uri="{FF2B5EF4-FFF2-40B4-BE49-F238E27FC236}">
                <a16:creationId xmlns:a16="http://schemas.microsoft.com/office/drawing/2014/main" id="{092B354B-1121-6743-A229-EA2D3F11DFCC}"/>
              </a:ext>
            </a:extLst>
          </p:cNvPr>
          <p:cNvSpPr/>
          <p:nvPr/>
        </p:nvSpPr>
        <p:spPr>
          <a:xfrm>
            <a:off x="4255020" y="1365609"/>
            <a:ext cx="94130" cy="9413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6" name="Image 55">
            <a:extLst>
              <a:ext uri="{FF2B5EF4-FFF2-40B4-BE49-F238E27FC236}">
                <a16:creationId xmlns:a16="http://schemas.microsoft.com/office/drawing/2014/main" id="{8942D021-BBC3-7C48-B5A9-6AEA97152D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9384" y="895642"/>
            <a:ext cx="1134689" cy="853215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0A877E00-75F4-E741-8D70-63D5B7BAA5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04" b="89804" l="964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0621" y="857250"/>
            <a:ext cx="605116" cy="784181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93BC7C93-E095-F34E-AC97-E772794A65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48029" y="983031"/>
            <a:ext cx="466404" cy="466404"/>
          </a:xfrm>
          <a:prstGeom prst="rect">
            <a:avLst/>
          </a:prstGeom>
        </p:spPr>
      </p:pic>
      <p:sp>
        <p:nvSpPr>
          <p:cNvPr id="59" name="Ellipse 58">
            <a:extLst>
              <a:ext uri="{FF2B5EF4-FFF2-40B4-BE49-F238E27FC236}">
                <a16:creationId xmlns:a16="http://schemas.microsoft.com/office/drawing/2014/main" id="{AE461A9C-EF0F-AE47-ADFE-2B3813C5B040}"/>
              </a:ext>
            </a:extLst>
          </p:cNvPr>
          <p:cNvSpPr/>
          <p:nvPr/>
        </p:nvSpPr>
        <p:spPr>
          <a:xfrm>
            <a:off x="4020119" y="895642"/>
            <a:ext cx="733647" cy="669851"/>
          </a:xfrm>
          <a:prstGeom prst="ellipse">
            <a:avLst/>
          </a:prstGeom>
          <a:solidFill>
            <a:schemeClr val="accent1">
              <a:alpha val="63000"/>
            </a:schemeClr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275E900-B96D-9245-A436-E322C2CF98BC}"/>
              </a:ext>
            </a:extLst>
          </p:cNvPr>
          <p:cNvSpPr/>
          <p:nvPr/>
        </p:nvSpPr>
        <p:spPr>
          <a:xfrm>
            <a:off x="87175" y="5089138"/>
            <a:ext cx="1638065" cy="67441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Pas de fièvre ni syndrome inflammatoire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B3005CEC-41F3-CD44-A6BB-CC57E769A610}"/>
              </a:ext>
            </a:extLst>
          </p:cNvPr>
          <p:cNvSpPr/>
          <p:nvPr/>
        </p:nvSpPr>
        <p:spPr>
          <a:xfrm>
            <a:off x="178537" y="4288362"/>
            <a:ext cx="906053" cy="4326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Rang A</a:t>
            </a:r>
          </a:p>
        </p:txBody>
      </p:sp>
    </p:spTree>
    <p:extLst>
      <p:ext uri="{BB962C8B-B14F-4D97-AF65-F5344CB8AC3E}">
        <p14:creationId xmlns:p14="http://schemas.microsoft.com/office/powerpoint/2010/main" val="295412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115 C 0.01549 0.00625 0.02943 0.01389 0.03971 0.02755 C 0.05 0.04097 0.06133 0.05023 0.06328 0.07963 C 0.06523 0.10926 0.05807 0.18334 0.05156 0.2051 C 0.04492 0.22685 0.03424 0.21875 0.02357 0.21042 " pathEditMode="relative" ptsTypes="AAAA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0278 C 0.02018 0.01111 0.03959 0.01945 0.05169 0.00278 C 0.06367 -0.01412 0.06706 -0.04259 0.07292 -0.09791 C 0.07878 -0.15324 0.07435 -0.28773 0.08711 -0.3294 C 0.09974 -0.37083 0.12878 -0.38379 0.14935 -0.34699 C 0.16992 -0.30995 0.19063 -0.16365 0.21016 -0.10787 C 0.22982 -0.05231 0.24883 -0.02824 0.2668 -0.0125 C 0.28477 0.00348 0.3013 -0.0044 0.31784 -0.0125 " pathEditMode="relative" rAng="0" ptsTypes="AAAAAAAA">
                                      <p:cBhvr>
                                        <p:cTn id="8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46" y="-1810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0 C 0.01159 -0.00325 0.02318 -0.00625 0.03672 -0.02894 C 0.05013 -0.05139 0.06511 -0.10649 0.08086 -0.13588 C 0.09649 -0.16551 0.11459 -0.19005 0.13086 -0.20649 C 0.14701 -0.22315 0.1612 -0.23056 0.17787 -0.23519 C 0.19453 -0.24005 0.2142 -0.24445 0.23086 -0.23519 C 0.24753 -0.22616 0.26289 -0.19954 0.27787 -0.18033 C 0.29284 -0.16135 0.32058 -0.12038 0.32058 -0.12038 L 0.36029 -0.06551 " pathEditMode="relative" ptsTypes="AAAAAAAAA">
                                      <p:cBhvr>
                                        <p:cTn id="10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7" grpId="0" animBg="1"/>
      <p:bldP spid="48" grpId="0" animBg="1"/>
      <p:bldP spid="49" grpId="0" animBg="1"/>
      <p:bldP spid="9" grpId="0" animBg="1"/>
      <p:bldP spid="10" grpId="0" animBg="1"/>
      <p:bldP spid="2" grpId="0" animBg="1"/>
      <p:bldP spid="6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63050" y="1301968"/>
            <a:ext cx="6172200" cy="857250"/>
          </a:xfrm>
        </p:spPr>
        <p:txBody>
          <a:bodyPr>
            <a:normAutofit/>
          </a:bodyPr>
          <a:lstStyle/>
          <a:p>
            <a:r>
              <a:rPr lang="fr-FR" sz="1500" dirty="0"/>
              <a:t>Migration lithiasique arbre décisionnel</a:t>
            </a:r>
          </a:p>
        </p:txBody>
      </p:sp>
      <p:sp>
        <p:nvSpPr>
          <p:cNvPr id="4" name="Rectangle 3"/>
          <p:cNvSpPr/>
          <p:nvPr/>
        </p:nvSpPr>
        <p:spPr>
          <a:xfrm>
            <a:off x="2904568" y="2003670"/>
            <a:ext cx="2689412" cy="87405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2100" dirty="0">
                <a:solidFill>
                  <a:prstClr val="white"/>
                </a:solidFill>
                <a:latin typeface="Calibri"/>
              </a:rPr>
              <a:t>Tableau de </a:t>
            </a:r>
            <a:r>
              <a:rPr lang="fr-FR" sz="2100">
                <a:solidFill>
                  <a:prstClr val="white"/>
                </a:solidFill>
                <a:latin typeface="Calibri"/>
              </a:rPr>
              <a:t>colique hépatique</a:t>
            </a:r>
          </a:p>
        </p:txBody>
      </p:sp>
      <p:cxnSp>
        <p:nvCxnSpPr>
          <p:cNvPr id="6" name="Connecteur droit 5"/>
          <p:cNvCxnSpPr/>
          <p:nvPr/>
        </p:nvCxnSpPr>
        <p:spPr>
          <a:xfrm flipH="1">
            <a:off x="4249273" y="2850835"/>
            <a:ext cx="1" cy="3563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3133166" y="3207392"/>
            <a:ext cx="26894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3133166" y="3220626"/>
            <a:ext cx="13447" cy="685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5822578" y="3207184"/>
            <a:ext cx="13447" cy="685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263597" y="3437103"/>
            <a:ext cx="2474259" cy="10085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prstClr val="white"/>
                </a:solidFill>
                <a:latin typeface="Calibri"/>
              </a:rPr>
              <a:t>Simple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Aucune cytolyse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Pas de dilatation à l’écho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Pas d’ictère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208280" y="3363506"/>
            <a:ext cx="2474259" cy="100852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prstClr val="white"/>
                </a:solidFill>
                <a:latin typeface="Calibri"/>
              </a:rPr>
              <a:t>Doute VBP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Cytolyse transitoire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dilatation à l’écho</a:t>
            </a:r>
          </a:p>
        </p:txBody>
      </p:sp>
      <p:cxnSp>
        <p:nvCxnSpPr>
          <p:cNvPr id="15" name="Connecteur droit avec flèche 14"/>
          <p:cNvCxnSpPr>
            <a:cxnSpLocks/>
            <a:stCxn id="12" idx="2"/>
          </p:cNvCxnSpPr>
          <p:nvPr/>
        </p:nvCxnSpPr>
        <p:spPr>
          <a:xfrm>
            <a:off x="6445410" y="4372034"/>
            <a:ext cx="1" cy="4454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er 36"/>
          <p:cNvGrpSpPr>
            <a:grpSpLocks/>
          </p:cNvGrpSpPr>
          <p:nvPr/>
        </p:nvGrpSpPr>
        <p:grpSpPr bwMode="auto">
          <a:xfrm>
            <a:off x="6317146" y="1490733"/>
            <a:ext cx="2359569" cy="1986242"/>
            <a:chOff x="6028956" y="3852422"/>
            <a:chExt cx="3113432" cy="2541341"/>
          </a:xfrm>
        </p:grpSpPr>
        <p:sp>
          <p:nvSpPr>
            <p:cNvPr id="18" name="Forme libre 17"/>
            <p:cNvSpPr/>
            <p:nvPr/>
          </p:nvSpPr>
          <p:spPr>
            <a:xfrm>
              <a:off x="6028956" y="4194862"/>
              <a:ext cx="1223081" cy="1640797"/>
            </a:xfrm>
            <a:custGeom>
              <a:avLst/>
              <a:gdLst>
                <a:gd name="connsiteX0" fmla="*/ 1747892 w 3304608"/>
                <a:gd name="connsiteY0" fmla="*/ 0 h 3727693"/>
                <a:gd name="connsiteX1" fmla="*/ 2021000 w 3304608"/>
                <a:gd name="connsiteY1" fmla="*/ 13654 h 3727693"/>
                <a:gd name="connsiteX2" fmla="*/ 2061966 w 3304608"/>
                <a:gd name="connsiteY2" fmla="*/ 27309 h 3727693"/>
                <a:gd name="connsiteX3" fmla="*/ 2116588 w 3304608"/>
                <a:gd name="connsiteY3" fmla="*/ 40964 h 3727693"/>
                <a:gd name="connsiteX4" fmla="*/ 2171209 w 3304608"/>
                <a:gd name="connsiteY4" fmla="*/ 68273 h 3727693"/>
                <a:gd name="connsiteX5" fmla="*/ 2266797 w 3304608"/>
                <a:gd name="connsiteY5" fmla="*/ 81927 h 3727693"/>
                <a:gd name="connsiteX6" fmla="*/ 2348730 w 3304608"/>
                <a:gd name="connsiteY6" fmla="*/ 109236 h 3727693"/>
                <a:gd name="connsiteX7" fmla="*/ 2389696 w 3304608"/>
                <a:gd name="connsiteY7" fmla="*/ 136545 h 3727693"/>
                <a:gd name="connsiteX8" fmla="*/ 2471628 w 3304608"/>
                <a:gd name="connsiteY8" fmla="*/ 163855 h 3727693"/>
                <a:gd name="connsiteX9" fmla="*/ 2580872 w 3304608"/>
                <a:gd name="connsiteY9" fmla="*/ 232127 h 3727693"/>
                <a:gd name="connsiteX10" fmla="*/ 2621838 w 3304608"/>
                <a:gd name="connsiteY10" fmla="*/ 245782 h 3727693"/>
                <a:gd name="connsiteX11" fmla="*/ 2717426 w 3304608"/>
                <a:gd name="connsiteY11" fmla="*/ 314055 h 3727693"/>
                <a:gd name="connsiteX12" fmla="*/ 2772047 w 3304608"/>
                <a:gd name="connsiteY12" fmla="*/ 368673 h 3727693"/>
                <a:gd name="connsiteX13" fmla="*/ 2799358 w 3304608"/>
                <a:gd name="connsiteY13" fmla="*/ 409636 h 3727693"/>
                <a:gd name="connsiteX14" fmla="*/ 2813013 w 3304608"/>
                <a:gd name="connsiteY14" fmla="*/ 450600 h 3727693"/>
                <a:gd name="connsiteX15" fmla="*/ 2840324 w 3304608"/>
                <a:gd name="connsiteY15" fmla="*/ 587146 h 3727693"/>
                <a:gd name="connsiteX16" fmla="*/ 2853980 w 3304608"/>
                <a:gd name="connsiteY16" fmla="*/ 846582 h 3727693"/>
                <a:gd name="connsiteX17" fmla="*/ 2894946 w 3304608"/>
                <a:gd name="connsiteY17" fmla="*/ 996782 h 3727693"/>
                <a:gd name="connsiteX18" fmla="*/ 2922257 w 3304608"/>
                <a:gd name="connsiteY18" fmla="*/ 1365455 h 3727693"/>
                <a:gd name="connsiteX19" fmla="*/ 2949568 w 3304608"/>
                <a:gd name="connsiteY19" fmla="*/ 1502001 h 3727693"/>
                <a:gd name="connsiteX20" fmla="*/ 2867635 w 3304608"/>
                <a:gd name="connsiteY20" fmla="*/ 1474692 h 3727693"/>
                <a:gd name="connsiteX21" fmla="*/ 2826669 w 3304608"/>
                <a:gd name="connsiteY21" fmla="*/ 1447383 h 3727693"/>
                <a:gd name="connsiteX22" fmla="*/ 2744736 w 3304608"/>
                <a:gd name="connsiteY22" fmla="*/ 1420074 h 3727693"/>
                <a:gd name="connsiteX23" fmla="*/ 2703770 w 3304608"/>
                <a:gd name="connsiteY23" fmla="*/ 1392764 h 3727693"/>
                <a:gd name="connsiteX24" fmla="*/ 2662804 w 3304608"/>
                <a:gd name="connsiteY24" fmla="*/ 1351801 h 3727693"/>
                <a:gd name="connsiteX25" fmla="*/ 2621838 w 3304608"/>
                <a:gd name="connsiteY25" fmla="*/ 1338146 h 3727693"/>
                <a:gd name="connsiteX26" fmla="*/ 2512595 w 3304608"/>
                <a:gd name="connsiteY26" fmla="*/ 1242564 h 3727693"/>
                <a:gd name="connsiteX27" fmla="*/ 2471628 w 3304608"/>
                <a:gd name="connsiteY27" fmla="*/ 1215255 h 3727693"/>
                <a:gd name="connsiteX28" fmla="*/ 2389696 w 3304608"/>
                <a:gd name="connsiteY28" fmla="*/ 1187946 h 3727693"/>
                <a:gd name="connsiteX29" fmla="*/ 2348730 w 3304608"/>
                <a:gd name="connsiteY29" fmla="*/ 1174292 h 3727693"/>
                <a:gd name="connsiteX30" fmla="*/ 2280453 w 3304608"/>
                <a:gd name="connsiteY30" fmla="*/ 1119673 h 3727693"/>
                <a:gd name="connsiteX31" fmla="*/ 2184865 w 3304608"/>
                <a:gd name="connsiteY31" fmla="*/ 1051401 h 3727693"/>
                <a:gd name="connsiteX32" fmla="*/ 2143899 w 3304608"/>
                <a:gd name="connsiteY32" fmla="*/ 1037746 h 3727693"/>
                <a:gd name="connsiteX33" fmla="*/ 2034655 w 3304608"/>
                <a:gd name="connsiteY33" fmla="*/ 1010437 h 3727693"/>
                <a:gd name="connsiteX34" fmla="*/ 1980034 w 3304608"/>
                <a:gd name="connsiteY34" fmla="*/ 996782 h 3727693"/>
                <a:gd name="connsiteX35" fmla="*/ 1870791 w 3304608"/>
                <a:gd name="connsiteY35" fmla="*/ 969473 h 3727693"/>
                <a:gd name="connsiteX36" fmla="*/ 1720581 w 3304608"/>
                <a:gd name="connsiteY36" fmla="*/ 955819 h 3727693"/>
                <a:gd name="connsiteX37" fmla="*/ 1597682 w 3304608"/>
                <a:gd name="connsiteY37" fmla="*/ 942164 h 3727693"/>
                <a:gd name="connsiteX38" fmla="*/ 1215331 w 3304608"/>
                <a:gd name="connsiteY38" fmla="*/ 955819 h 3727693"/>
                <a:gd name="connsiteX39" fmla="*/ 1174365 w 3304608"/>
                <a:gd name="connsiteY39" fmla="*/ 969473 h 3727693"/>
                <a:gd name="connsiteX40" fmla="*/ 1119743 w 3304608"/>
                <a:gd name="connsiteY40" fmla="*/ 983128 h 3727693"/>
                <a:gd name="connsiteX41" fmla="*/ 1051466 w 3304608"/>
                <a:gd name="connsiteY41" fmla="*/ 1024091 h 3727693"/>
                <a:gd name="connsiteX42" fmla="*/ 1010500 w 3304608"/>
                <a:gd name="connsiteY42" fmla="*/ 1051401 h 3727693"/>
                <a:gd name="connsiteX43" fmla="*/ 914912 w 3304608"/>
                <a:gd name="connsiteY43" fmla="*/ 1092364 h 3727693"/>
                <a:gd name="connsiteX44" fmla="*/ 860291 w 3304608"/>
                <a:gd name="connsiteY44" fmla="*/ 1133328 h 3727693"/>
                <a:gd name="connsiteX45" fmla="*/ 819324 w 3304608"/>
                <a:gd name="connsiteY45" fmla="*/ 1160637 h 3727693"/>
                <a:gd name="connsiteX46" fmla="*/ 723737 w 3304608"/>
                <a:gd name="connsiteY46" fmla="*/ 1228910 h 3727693"/>
                <a:gd name="connsiteX47" fmla="*/ 518906 w 3304608"/>
                <a:gd name="connsiteY47" fmla="*/ 1379110 h 3727693"/>
                <a:gd name="connsiteX48" fmla="*/ 409662 w 3304608"/>
                <a:gd name="connsiteY48" fmla="*/ 1433728 h 3727693"/>
                <a:gd name="connsiteX49" fmla="*/ 341385 w 3304608"/>
                <a:gd name="connsiteY49" fmla="*/ 1488346 h 3727693"/>
                <a:gd name="connsiteX50" fmla="*/ 163865 w 3304608"/>
                <a:gd name="connsiteY50" fmla="*/ 1679510 h 3727693"/>
                <a:gd name="connsiteX51" fmla="*/ 81933 w 3304608"/>
                <a:gd name="connsiteY51" fmla="*/ 1802401 h 3727693"/>
                <a:gd name="connsiteX52" fmla="*/ 27311 w 3304608"/>
                <a:gd name="connsiteY52" fmla="*/ 1938947 h 3727693"/>
                <a:gd name="connsiteX53" fmla="*/ 0 w 3304608"/>
                <a:gd name="connsiteY53" fmla="*/ 2034528 h 3727693"/>
                <a:gd name="connsiteX54" fmla="*/ 13656 w 3304608"/>
                <a:gd name="connsiteY54" fmla="*/ 2485129 h 3727693"/>
                <a:gd name="connsiteX55" fmla="*/ 95588 w 3304608"/>
                <a:gd name="connsiteY55" fmla="*/ 2621674 h 3727693"/>
                <a:gd name="connsiteX56" fmla="*/ 122899 w 3304608"/>
                <a:gd name="connsiteY56" fmla="*/ 2676293 h 3727693"/>
                <a:gd name="connsiteX57" fmla="*/ 191176 w 3304608"/>
                <a:gd name="connsiteY57" fmla="*/ 2771874 h 3727693"/>
                <a:gd name="connsiteX58" fmla="*/ 232142 w 3304608"/>
                <a:gd name="connsiteY58" fmla="*/ 2840147 h 3727693"/>
                <a:gd name="connsiteX59" fmla="*/ 273108 w 3304608"/>
                <a:gd name="connsiteY59" fmla="*/ 2867456 h 3727693"/>
                <a:gd name="connsiteX60" fmla="*/ 368696 w 3304608"/>
                <a:gd name="connsiteY60" fmla="*/ 3004002 h 3727693"/>
                <a:gd name="connsiteX61" fmla="*/ 450629 w 3304608"/>
                <a:gd name="connsiteY61" fmla="*/ 3113238 h 3727693"/>
                <a:gd name="connsiteX62" fmla="*/ 518906 w 3304608"/>
                <a:gd name="connsiteY62" fmla="*/ 3167856 h 3727693"/>
                <a:gd name="connsiteX63" fmla="*/ 696426 w 3304608"/>
                <a:gd name="connsiteY63" fmla="*/ 3290747 h 3727693"/>
                <a:gd name="connsiteX64" fmla="*/ 778358 w 3304608"/>
                <a:gd name="connsiteY64" fmla="*/ 3372675 h 3727693"/>
                <a:gd name="connsiteX65" fmla="*/ 873946 w 3304608"/>
                <a:gd name="connsiteY65" fmla="*/ 3413638 h 3727693"/>
                <a:gd name="connsiteX66" fmla="*/ 1024156 w 3304608"/>
                <a:gd name="connsiteY66" fmla="*/ 3481911 h 3727693"/>
                <a:gd name="connsiteX67" fmla="*/ 1106088 w 3304608"/>
                <a:gd name="connsiteY67" fmla="*/ 3495566 h 3727693"/>
                <a:gd name="connsiteX68" fmla="*/ 1201676 w 3304608"/>
                <a:gd name="connsiteY68" fmla="*/ 3522875 h 3727693"/>
                <a:gd name="connsiteX69" fmla="*/ 1283608 w 3304608"/>
                <a:gd name="connsiteY69" fmla="*/ 3440948 h 3727693"/>
                <a:gd name="connsiteX70" fmla="*/ 1324574 w 3304608"/>
                <a:gd name="connsiteY70" fmla="*/ 3399984 h 3727693"/>
                <a:gd name="connsiteX71" fmla="*/ 1351885 w 3304608"/>
                <a:gd name="connsiteY71" fmla="*/ 3359020 h 3727693"/>
                <a:gd name="connsiteX72" fmla="*/ 1461128 w 3304608"/>
                <a:gd name="connsiteY72" fmla="*/ 3277093 h 3727693"/>
                <a:gd name="connsiteX73" fmla="*/ 1502095 w 3304608"/>
                <a:gd name="connsiteY73" fmla="*/ 3236129 h 3727693"/>
                <a:gd name="connsiteX74" fmla="*/ 1543061 w 3304608"/>
                <a:gd name="connsiteY74" fmla="*/ 3154202 h 3727693"/>
                <a:gd name="connsiteX75" fmla="*/ 1570372 w 3304608"/>
                <a:gd name="connsiteY75" fmla="*/ 3099584 h 3727693"/>
                <a:gd name="connsiteX76" fmla="*/ 1597682 w 3304608"/>
                <a:gd name="connsiteY76" fmla="*/ 2990347 h 3727693"/>
                <a:gd name="connsiteX77" fmla="*/ 1570372 w 3304608"/>
                <a:gd name="connsiteY77" fmla="*/ 2621674 h 3727693"/>
                <a:gd name="connsiteX78" fmla="*/ 1543061 w 3304608"/>
                <a:gd name="connsiteY78" fmla="*/ 2567056 h 3727693"/>
                <a:gd name="connsiteX79" fmla="*/ 1488439 w 3304608"/>
                <a:gd name="connsiteY79" fmla="*/ 2444165 h 3727693"/>
                <a:gd name="connsiteX80" fmla="*/ 1406507 w 3304608"/>
                <a:gd name="connsiteY80" fmla="*/ 2375892 h 3727693"/>
                <a:gd name="connsiteX81" fmla="*/ 1351885 w 3304608"/>
                <a:gd name="connsiteY81" fmla="*/ 2334929 h 3727693"/>
                <a:gd name="connsiteX82" fmla="*/ 1256297 w 3304608"/>
                <a:gd name="connsiteY82" fmla="*/ 2225692 h 3727693"/>
                <a:gd name="connsiteX83" fmla="*/ 1201676 w 3304608"/>
                <a:gd name="connsiteY83" fmla="*/ 2171074 h 3727693"/>
                <a:gd name="connsiteX84" fmla="*/ 1133399 w 3304608"/>
                <a:gd name="connsiteY84" fmla="*/ 2130110 h 3727693"/>
                <a:gd name="connsiteX85" fmla="*/ 1024156 w 3304608"/>
                <a:gd name="connsiteY85" fmla="*/ 2034528 h 3727693"/>
                <a:gd name="connsiteX86" fmla="*/ 983189 w 3304608"/>
                <a:gd name="connsiteY86" fmla="*/ 1897983 h 3727693"/>
                <a:gd name="connsiteX87" fmla="*/ 969534 w 3304608"/>
                <a:gd name="connsiteY87" fmla="*/ 1720474 h 3727693"/>
                <a:gd name="connsiteX88" fmla="*/ 942223 w 3304608"/>
                <a:gd name="connsiteY88" fmla="*/ 1624892 h 3727693"/>
                <a:gd name="connsiteX89" fmla="*/ 955878 w 3304608"/>
                <a:gd name="connsiteY89" fmla="*/ 1542965 h 3727693"/>
                <a:gd name="connsiteX90" fmla="*/ 983189 w 3304608"/>
                <a:gd name="connsiteY90" fmla="*/ 1515655 h 3727693"/>
                <a:gd name="connsiteX91" fmla="*/ 1010500 w 3304608"/>
                <a:gd name="connsiteY91" fmla="*/ 1474692 h 3727693"/>
                <a:gd name="connsiteX92" fmla="*/ 1024156 w 3304608"/>
                <a:gd name="connsiteY92" fmla="*/ 1433728 h 3727693"/>
                <a:gd name="connsiteX93" fmla="*/ 1106088 w 3304608"/>
                <a:gd name="connsiteY93" fmla="*/ 1392764 h 3727693"/>
                <a:gd name="connsiteX94" fmla="*/ 1147054 w 3304608"/>
                <a:gd name="connsiteY94" fmla="*/ 1351801 h 3727693"/>
                <a:gd name="connsiteX95" fmla="*/ 1188020 w 3304608"/>
                <a:gd name="connsiteY95" fmla="*/ 1338146 h 3727693"/>
                <a:gd name="connsiteX96" fmla="*/ 1488439 w 3304608"/>
                <a:gd name="connsiteY96" fmla="*/ 1242564 h 3727693"/>
                <a:gd name="connsiteX97" fmla="*/ 2307764 w 3304608"/>
                <a:gd name="connsiteY97" fmla="*/ 1256219 h 3727693"/>
                <a:gd name="connsiteX98" fmla="*/ 2389696 w 3304608"/>
                <a:gd name="connsiteY98" fmla="*/ 1297183 h 3727693"/>
                <a:gd name="connsiteX99" fmla="*/ 2498939 w 3304608"/>
                <a:gd name="connsiteY99" fmla="*/ 1324492 h 3727693"/>
                <a:gd name="connsiteX100" fmla="*/ 2539905 w 3304608"/>
                <a:gd name="connsiteY100" fmla="*/ 1338146 h 3727693"/>
                <a:gd name="connsiteX101" fmla="*/ 2690115 w 3304608"/>
                <a:gd name="connsiteY101" fmla="*/ 1474692 h 3727693"/>
                <a:gd name="connsiteX102" fmla="*/ 2731081 w 3304608"/>
                <a:gd name="connsiteY102" fmla="*/ 1515655 h 3727693"/>
                <a:gd name="connsiteX103" fmla="*/ 2813013 w 3304608"/>
                <a:gd name="connsiteY103" fmla="*/ 1542965 h 3727693"/>
                <a:gd name="connsiteX104" fmla="*/ 2881290 w 3304608"/>
                <a:gd name="connsiteY104" fmla="*/ 1611237 h 3727693"/>
                <a:gd name="connsiteX105" fmla="*/ 2935912 w 3304608"/>
                <a:gd name="connsiteY105" fmla="*/ 1652201 h 3727693"/>
                <a:gd name="connsiteX106" fmla="*/ 3017845 w 3304608"/>
                <a:gd name="connsiteY106" fmla="*/ 1734128 h 3727693"/>
                <a:gd name="connsiteX107" fmla="*/ 3072466 w 3304608"/>
                <a:gd name="connsiteY107" fmla="*/ 1829710 h 3727693"/>
                <a:gd name="connsiteX108" fmla="*/ 3140743 w 3304608"/>
                <a:gd name="connsiteY108" fmla="*/ 1925292 h 3727693"/>
                <a:gd name="connsiteX109" fmla="*/ 3181709 w 3304608"/>
                <a:gd name="connsiteY109" fmla="*/ 1966256 h 3727693"/>
                <a:gd name="connsiteX110" fmla="*/ 3195365 w 3304608"/>
                <a:gd name="connsiteY110" fmla="*/ 2130110 h 3727693"/>
                <a:gd name="connsiteX111" fmla="*/ 3236331 w 3304608"/>
                <a:gd name="connsiteY111" fmla="*/ 2307620 h 3727693"/>
                <a:gd name="connsiteX112" fmla="*/ 3249986 w 3304608"/>
                <a:gd name="connsiteY112" fmla="*/ 2389547 h 3727693"/>
                <a:gd name="connsiteX113" fmla="*/ 3277297 w 3304608"/>
                <a:gd name="connsiteY113" fmla="*/ 2498783 h 3727693"/>
                <a:gd name="connsiteX114" fmla="*/ 3290953 w 3304608"/>
                <a:gd name="connsiteY114" fmla="*/ 3031311 h 3727693"/>
                <a:gd name="connsiteX115" fmla="*/ 3304608 w 3304608"/>
                <a:gd name="connsiteY115" fmla="*/ 3085929 h 3727693"/>
                <a:gd name="connsiteX116" fmla="*/ 3290953 w 3304608"/>
                <a:gd name="connsiteY116" fmla="*/ 3290747 h 3727693"/>
                <a:gd name="connsiteX117" fmla="*/ 3277297 w 3304608"/>
                <a:gd name="connsiteY117" fmla="*/ 3345366 h 3727693"/>
                <a:gd name="connsiteX118" fmla="*/ 3263642 w 3304608"/>
                <a:gd name="connsiteY118" fmla="*/ 3427293 h 3727693"/>
                <a:gd name="connsiteX119" fmla="*/ 3236331 w 3304608"/>
                <a:gd name="connsiteY119" fmla="*/ 3522875 h 3727693"/>
                <a:gd name="connsiteX120" fmla="*/ 3195365 w 3304608"/>
                <a:gd name="connsiteY120" fmla="*/ 3563839 h 3727693"/>
                <a:gd name="connsiteX121" fmla="*/ 3072466 w 3304608"/>
                <a:gd name="connsiteY121" fmla="*/ 3632111 h 3727693"/>
                <a:gd name="connsiteX122" fmla="*/ 3031500 w 3304608"/>
                <a:gd name="connsiteY122" fmla="*/ 3673075 h 3727693"/>
                <a:gd name="connsiteX123" fmla="*/ 2976878 w 3304608"/>
                <a:gd name="connsiteY123" fmla="*/ 3686730 h 3727693"/>
                <a:gd name="connsiteX124" fmla="*/ 2922257 w 3304608"/>
                <a:gd name="connsiteY124" fmla="*/ 3714039 h 3727693"/>
                <a:gd name="connsiteX125" fmla="*/ 2894946 w 3304608"/>
                <a:gd name="connsiteY125" fmla="*/ 3727693 h 37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</a:cxnLst>
              <a:rect l="l" t="t" r="r" b="b"/>
              <a:pathLst>
                <a:path w="3304608" h="3727693">
                  <a:moveTo>
                    <a:pt x="1747892" y="0"/>
                  </a:moveTo>
                  <a:cubicBezTo>
                    <a:pt x="1838928" y="4551"/>
                    <a:pt x="1930193" y="5758"/>
                    <a:pt x="2021000" y="13654"/>
                  </a:cubicBezTo>
                  <a:cubicBezTo>
                    <a:pt x="2035340" y="14901"/>
                    <a:pt x="2048126" y="23355"/>
                    <a:pt x="2061966" y="27309"/>
                  </a:cubicBezTo>
                  <a:cubicBezTo>
                    <a:pt x="2080012" y="32465"/>
                    <a:pt x="2099015" y="34375"/>
                    <a:pt x="2116588" y="40964"/>
                  </a:cubicBezTo>
                  <a:cubicBezTo>
                    <a:pt x="2135648" y="48111"/>
                    <a:pt x="2151570" y="62917"/>
                    <a:pt x="2171209" y="68273"/>
                  </a:cubicBezTo>
                  <a:cubicBezTo>
                    <a:pt x="2202261" y="76741"/>
                    <a:pt x="2234934" y="77376"/>
                    <a:pt x="2266797" y="81927"/>
                  </a:cubicBezTo>
                  <a:cubicBezTo>
                    <a:pt x="2294108" y="91030"/>
                    <a:pt x="2324776" y="93268"/>
                    <a:pt x="2348730" y="109236"/>
                  </a:cubicBezTo>
                  <a:cubicBezTo>
                    <a:pt x="2362385" y="118339"/>
                    <a:pt x="2374699" y="129880"/>
                    <a:pt x="2389696" y="136545"/>
                  </a:cubicBezTo>
                  <a:cubicBezTo>
                    <a:pt x="2416003" y="148236"/>
                    <a:pt x="2471628" y="163855"/>
                    <a:pt x="2471628" y="163855"/>
                  </a:cubicBezTo>
                  <a:cubicBezTo>
                    <a:pt x="2523908" y="203062"/>
                    <a:pt x="2522555" y="207135"/>
                    <a:pt x="2580872" y="232127"/>
                  </a:cubicBezTo>
                  <a:cubicBezTo>
                    <a:pt x="2594102" y="237797"/>
                    <a:pt x="2608964" y="239345"/>
                    <a:pt x="2621838" y="245782"/>
                  </a:cubicBezTo>
                  <a:cubicBezTo>
                    <a:pt x="2641806" y="255766"/>
                    <a:pt x="2705055" y="304777"/>
                    <a:pt x="2717426" y="314055"/>
                  </a:cubicBezTo>
                  <a:cubicBezTo>
                    <a:pt x="2747218" y="403426"/>
                    <a:pt x="2705841" y="315712"/>
                    <a:pt x="2772047" y="368673"/>
                  </a:cubicBezTo>
                  <a:cubicBezTo>
                    <a:pt x="2784862" y="378924"/>
                    <a:pt x="2790254" y="395982"/>
                    <a:pt x="2799358" y="409636"/>
                  </a:cubicBezTo>
                  <a:cubicBezTo>
                    <a:pt x="2803910" y="423291"/>
                    <a:pt x="2810190" y="436486"/>
                    <a:pt x="2813013" y="450600"/>
                  </a:cubicBezTo>
                  <a:cubicBezTo>
                    <a:pt x="2844395" y="607501"/>
                    <a:pt x="2809474" y="494599"/>
                    <a:pt x="2840324" y="587146"/>
                  </a:cubicBezTo>
                  <a:cubicBezTo>
                    <a:pt x="2844876" y="673625"/>
                    <a:pt x="2844416" y="760513"/>
                    <a:pt x="2853980" y="846582"/>
                  </a:cubicBezTo>
                  <a:cubicBezTo>
                    <a:pt x="2859115" y="892794"/>
                    <a:pt x="2879262" y="949736"/>
                    <a:pt x="2894946" y="996782"/>
                  </a:cubicBezTo>
                  <a:cubicBezTo>
                    <a:pt x="2899630" y="1071718"/>
                    <a:pt x="2910336" y="1276054"/>
                    <a:pt x="2922257" y="1365455"/>
                  </a:cubicBezTo>
                  <a:cubicBezTo>
                    <a:pt x="2924741" y="1384082"/>
                    <a:pt x="2959213" y="1494285"/>
                    <a:pt x="2949568" y="1502001"/>
                  </a:cubicBezTo>
                  <a:cubicBezTo>
                    <a:pt x="2927088" y="1519984"/>
                    <a:pt x="2867635" y="1474692"/>
                    <a:pt x="2867635" y="1474692"/>
                  </a:cubicBezTo>
                  <a:cubicBezTo>
                    <a:pt x="2853980" y="1465589"/>
                    <a:pt x="2841666" y="1454048"/>
                    <a:pt x="2826669" y="1447383"/>
                  </a:cubicBezTo>
                  <a:cubicBezTo>
                    <a:pt x="2800362" y="1435692"/>
                    <a:pt x="2744736" y="1420074"/>
                    <a:pt x="2744736" y="1420074"/>
                  </a:cubicBezTo>
                  <a:cubicBezTo>
                    <a:pt x="2731081" y="1410971"/>
                    <a:pt x="2716378" y="1403270"/>
                    <a:pt x="2703770" y="1392764"/>
                  </a:cubicBezTo>
                  <a:cubicBezTo>
                    <a:pt x="2688935" y="1380402"/>
                    <a:pt x="2678872" y="1362512"/>
                    <a:pt x="2662804" y="1351801"/>
                  </a:cubicBezTo>
                  <a:cubicBezTo>
                    <a:pt x="2650827" y="1343817"/>
                    <a:pt x="2635493" y="1342698"/>
                    <a:pt x="2621838" y="1338146"/>
                  </a:cubicBezTo>
                  <a:cubicBezTo>
                    <a:pt x="2576320" y="1269874"/>
                    <a:pt x="2608181" y="1306284"/>
                    <a:pt x="2512595" y="1242564"/>
                  </a:cubicBezTo>
                  <a:cubicBezTo>
                    <a:pt x="2498939" y="1233461"/>
                    <a:pt x="2487198" y="1220445"/>
                    <a:pt x="2471628" y="1215255"/>
                  </a:cubicBezTo>
                  <a:lnTo>
                    <a:pt x="2389696" y="1187946"/>
                  </a:lnTo>
                  <a:lnTo>
                    <a:pt x="2348730" y="1174292"/>
                  </a:lnTo>
                  <a:cubicBezTo>
                    <a:pt x="2303060" y="1128623"/>
                    <a:pt x="2340741" y="1162733"/>
                    <a:pt x="2280453" y="1119673"/>
                  </a:cubicBezTo>
                  <a:cubicBezTo>
                    <a:pt x="2266024" y="1109367"/>
                    <a:pt x="2206316" y="1062126"/>
                    <a:pt x="2184865" y="1051401"/>
                  </a:cubicBezTo>
                  <a:cubicBezTo>
                    <a:pt x="2171991" y="1044964"/>
                    <a:pt x="2157786" y="1041533"/>
                    <a:pt x="2143899" y="1037746"/>
                  </a:cubicBezTo>
                  <a:cubicBezTo>
                    <a:pt x="2107686" y="1027870"/>
                    <a:pt x="2071070" y="1019540"/>
                    <a:pt x="2034655" y="1010437"/>
                  </a:cubicBezTo>
                  <a:cubicBezTo>
                    <a:pt x="2016448" y="1005885"/>
                    <a:pt x="1997838" y="1002716"/>
                    <a:pt x="1980034" y="996782"/>
                  </a:cubicBezTo>
                  <a:cubicBezTo>
                    <a:pt x="1935447" y="981921"/>
                    <a:pt x="1923517" y="976063"/>
                    <a:pt x="1870791" y="969473"/>
                  </a:cubicBezTo>
                  <a:cubicBezTo>
                    <a:pt x="1820903" y="963237"/>
                    <a:pt x="1770608" y="960821"/>
                    <a:pt x="1720581" y="955819"/>
                  </a:cubicBezTo>
                  <a:cubicBezTo>
                    <a:pt x="1679567" y="951718"/>
                    <a:pt x="1638648" y="946716"/>
                    <a:pt x="1597682" y="942164"/>
                  </a:cubicBezTo>
                  <a:cubicBezTo>
                    <a:pt x="1470232" y="946716"/>
                    <a:pt x="1342598" y="947609"/>
                    <a:pt x="1215331" y="955819"/>
                  </a:cubicBezTo>
                  <a:cubicBezTo>
                    <a:pt x="1200967" y="956746"/>
                    <a:pt x="1188205" y="965519"/>
                    <a:pt x="1174365" y="969473"/>
                  </a:cubicBezTo>
                  <a:cubicBezTo>
                    <a:pt x="1156319" y="974629"/>
                    <a:pt x="1137950" y="978576"/>
                    <a:pt x="1119743" y="983128"/>
                  </a:cubicBezTo>
                  <a:cubicBezTo>
                    <a:pt x="1096984" y="996782"/>
                    <a:pt x="1073973" y="1010025"/>
                    <a:pt x="1051466" y="1024091"/>
                  </a:cubicBezTo>
                  <a:cubicBezTo>
                    <a:pt x="1037549" y="1032789"/>
                    <a:pt x="1025179" y="1044062"/>
                    <a:pt x="1010500" y="1051401"/>
                  </a:cubicBezTo>
                  <a:cubicBezTo>
                    <a:pt x="979494" y="1066903"/>
                    <a:pt x="945345" y="1075765"/>
                    <a:pt x="914912" y="1092364"/>
                  </a:cubicBezTo>
                  <a:cubicBezTo>
                    <a:pt x="894932" y="1103261"/>
                    <a:pt x="878811" y="1120100"/>
                    <a:pt x="860291" y="1133328"/>
                  </a:cubicBezTo>
                  <a:cubicBezTo>
                    <a:pt x="846936" y="1142867"/>
                    <a:pt x="832980" y="1151534"/>
                    <a:pt x="819324" y="1160637"/>
                  </a:cubicBezTo>
                  <a:cubicBezTo>
                    <a:pt x="764804" y="1242414"/>
                    <a:pt x="827584" y="1165009"/>
                    <a:pt x="723737" y="1228910"/>
                  </a:cubicBezTo>
                  <a:cubicBezTo>
                    <a:pt x="705520" y="1240119"/>
                    <a:pt x="546282" y="1365423"/>
                    <a:pt x="518906" y="1379110"/>
                  </a:cubicBezTo>
                  <a:cubicBezTo>
                    <a:pt x="482491" y="1397316"/>
                    <a:pt x="444336" y="1412392"/>
                    <a:pt x="409662" y="1433728"/>
                  </a:cubicBezTo>
                  <a:cubicBezTo>
                    <a:pt x="384840" y="1449002"/>
                    <a:pt x="362743" y="1468515"/>
                    <a:pt x="341385" y="1488346"/>
                  </a:cubicBezTo>
                  <a:cubicBezTo>
                    <a:pt x="313672" y="1514078"/>
                    <a:pt x="196426" y="1625246"/>
                    <a:pt x="163865" y="1679510"/>
                  </a:cubicBezTo>
                  <a:cubicBezTo>
                    <a:pt x="80898" y="1817780"/>
                    <a:pt x="202306" y="1682035"/>
                    <a:pt x="81933" y="1802401"/>
                  </a:cubicBezTo>
                  <a:cubicBezTo>
                    <a:pt x="19768" y="1988883"/>
                    <a:pt x="87590" y="1798303"/>
                    <a:pt x="27311" y="1938947"/>
                  </a:cubicBezTo>
                  <a:cubicBezTo>
                    <a:pt x="15558" y="1966368"/>
                    <a:pt x="6929" y="2006816"/>
                    <a:pt x="0" y="2034528"/>
                  </a:cubicBezTo>
                  <a:cubicBezTo>
                    <a:pt x="4552" y="2184728"/>
                    <a:pt x="1511" y="2335351"/>
                    <a:pt x="13656" y="2485129"/>
                  </a:cubicBezTo>
                  <a:cubicBezTo>
                    <a:pt x="15634" y="2509525"/>
                    <a:pt x="94191" y="2618880"/>
                    <a:pt x="95588" y="2621674"/>
                  </a:cubicBezTo>
                  <a:cubicBezTo>
                    <a:pt x="104692" y="2639880"/>
                    <a:pt x="112799" y="2658620"/>
                    <a:pt x="122899" y="2676293"/>
                  </a:cubicBezTo>
                  <a:cubicBezTo>
                    <a:pt x="147322" y="2719031"/>
                    <a:pt x="161875" y="2727925"/>
                    <a:pt x="191176" y="2771874"/>
                  </a:cubicBezTo>
                  <a:cubicBezTo>
                    <a:pt x="205898" y="2793956"/>
                    <a:pt x="214869" y="2819997"/>
                    <a:pt x="232142" y="2840147"/>
                  </a:cubicBezTo>
                  <a:cubicBezTo>
                    <a:pt x="242823" y="2852607"/>
                    <a:pt x="261503" y="2855852"/>
                    <a:pt x="273108" y="2867456"/>
                  </a:cubicBezTo>
                  <a:cubicBezTo>
                    <a:pt x="294878" y="2889224"/>
                    <a:pt x="357539" y="2988383"/>
                    <a:pt x="368696" y="3004002"/>
                  </a:cubicBezTo>
                  <a:cubicBezTo>
                    <a:pt x="395153" y="3041039"/>
                    <a:pt x="415086" y="3084805"/>
                    <a:pt x="450629" y="3113238"/>
                  </a:cubicBezTo>
                  <a:cubicBezTo>
                    <a:pt x="473388" y="3131444"/>
                    <a:pt x="495278" y="3150793"/>
                    <a:pt x="518906" y="3167856"/>
                  </a:cubicBezTo>
                  <a:cubicBezTo>
                    <a:pt x="577251" y="3209991"/>
                    <a:pt x="645535" y="3239859"/>
                    <a:pt x="696426" y="3290747"/>
                  </a:cubicBezTo>
                  <a:cubicBezTo>
                    <a:pt x="723737" y="3318056"/>
                    <a:pt x="746603" y="3350692"/>
                    <a:pt x="778358" y="3372675"/>
                  </a:cubicBezTo>
                  <a:cubicBezTo>
                    <a:pt x="806860" y="3392406"/>
                    <a:pt x="842471" y="3399112"/>
                    <a:pt x="873946" y="3413638"/>
                  </a:cubicBezTo>
                  <a:cubicBezTo>
                    <a:pt x="917832" y="3433892"/>
                    <a:pt x="975671" y="3468689"/>
                    <a:pt x="1024156" y="3481911"/>
                  </a:cubicBezTo>
                  <a:cubicBezTo>
                    <a:pt x="1050868" y="3489196"/>
                    <a:pt x="1078938" y="3490136"/>
                    <a:pt x="1106088" y="3495566"/>
                  </a:cubicBezTo>
                  <a:cubicBezTo>
                    <a:pt x="1148963" y="3504140"/>
                    <a:pt x="1162625" y="3509858"/>
                    <a:pt x="1201676" y="3522875"/>
                  </a:cubicBezTo>
                  <a:lnTo>
                    <a:pt x="1283608" y="3440948"/>
                  </a:lnTo>
                  <a:cubicBezTo>
                    <a:pt x="1297263" y="3427293"/>
                    <a:pt x="1313862" y="3416051"/>
                    <a:pt x="1324574" y="3399984"/>
                  </a:cubicBezTo>
                  <a:cubicBezTo>
                    <a:pt x="1333678" y="3386329"/>
                    <a:pt x="1340280" y="3370624"/>
                    <a:pt x="1351885" y="3359020"/>
                  </a:cubicBezTo>
                  <a:cubicBezTo>
                    <a:pt x="1451481" y="3259431"/>
                    <a:pt x="1385492" y="3340119"/>
                    <a:pt x="1461128" y="3277093"/>
                  </a:cubicBezTo>
                  <a:cubicBezTo>
                    <a:pt x="1475964" y="3264731"/>
                    <a:pt x="1489732" y="3250964"/>
                    <a:pt x="1502095" y="3236129"/>
                  </a:cubicBezTo>
                  <a:cubicBezTo>
                    <a:pt x="1540684" y="3189825"/>
                    <a:pt x="1521325" y="3204915"/>
                    <a:pt x="1543061" y="3154202"/>
                  </a:cubicBezTo>
                  <a:cubicBezTo>
                    <a:pt x="1551080" y="3135493"/>
                    <a:pt x="1562353" y="3118293"/>
                    <a:pt x="1570372" y="3099584"/>
                  </a:cubicBezTo>
                  <a:cubicBezTo>
                    <a:pt x="1586117" y="3062847"/>
                    <a:pt x="1589668" y="3030416"/>
                    <a:pt x="1597682" y="2990347"/>
                  </a:cubicBezTo>
                  <a:cubicBezTo>
                    <a:pt x="1597517" y="2986561"/>
                    <a:pt x="1606879" y="2719021"/>
                    <a:pt x="1570372" y="2621674"/>
                  </a:cubicBezTo>
                  <a:cubicBezTo>
                    <a:pt x="1563224" y="2602615"/>
                    <a:pt x="1550621" y="2585955"/>
                    <a:pt x="1543061" y="2567056"/>
                  </a:cubicBezTo>
                  <a:cubicBezTo>
                    <a:pt x="1515578" y="2498354"/>
                    <a:pt x="1528858" y="2492665"/>
                    <a:pt x="1488439" y="2444165"/>
                  </a:cubicBezTo>
                  <a:cubicBezTo>
                    <a:pt x="1450936" y="2399164"/>
                    <a:pt x="1450736" y="2407482"/>
                    <a:pt x="1406507" y="2375892"/>
                  </a:cubicBezTo>
                  <a:cubicBezTo>
                    <a:pt x="1387987" y="2362665"/>
                    <a:pt x="1370092" y="2348583"/>
                    <a:pt x="1351885" y="2334929"/>
                  </a:cubicBezTo>
                  <a:cubicBezTo>
                    <a:pt x="1306836" y="2244836"/>
                    <a:pt x="1347203" y="2306493"/>
                    <a:pt x="1256297" y="2225692"/>
                  </a:cubicBezTo>
                  <a:cubicBezTo>
                    <a:pt x="1237052" y="2208587"/>
                    <a:pt x="1222001" y="2186881"/>
                    <a:pt x="1201676" y="2171074"/>
                  </a:cubicBezTo>
                  <a:cubicBezTo>
                    <a:pt x="1180725" y="2154780"/>
                    <a:pt x="1155483" y="2144832"/>
                    <a:pt x="1133399" y="2130110"/>
                  </a:cubicBezTo>
                  <a:cubicBezTo>
                    <a:pt x="1076979" y="2092499"/>
                    <a:pt x="1073600" y="2083970"/>
                    <a:pt x="1024156" y="2034528"/>
                  </a:cubicBezTo>
                  <a:cubicBezTo>
                    <a:pt x="1016813" y="2012501"/>
                    <a:pt x="986941" y="1929872"/>
                    <a:pt x="983189" y="1897983"/>
                  </a:cubicBezTo>
                  <a:cubicBezTo>
                    <a:pt x="976255" y="1839045"/>
                    <a:pt x="976468" y="1779412"/>
                    <a:pt x="969534" y="1720474"/>
                  </a:cubicBezTo>
                  <a:cubicBezTo>
                    <a:pt x="966417" y="1693979"/>
                    <a:pt x="951053" y="1651380"/>
                    <a:pt x="942223" y="1624892"/>
                  </a:cubicBezTo>
                  <a:cubicBezTo>
                    <a:pt x="946775" y="1597583"/>
                    <a:pt x="946156" y="1568888"/>
                    <a:pt x="955878" y="1542965"/>
                  </a:cubicBezTo>
                  <a:cubicBezTo>
                    <a:pt x="960399" y="1530911"/>
                    <a:pt x="975146" y="1525708"/>
                    <a:pt x="983189" y="1515655"/>
                  </a:cubicBezTo>
                  <a:cubicBezTo>
                    <a:pt x="993441" y="1502841"/>
                    <a:pt x="1003160" y="1489370"/>
                    <a:pt x="1010500" y="1474692"/>
                  </a:cubicBezTo>
                  <a:cubicBezTo>
                    <a:pt x="1016937" y="1461818"/>
                    <a:pt x="1015164" y="1444967"/>
                    <a:pt x="1024156" y="1433728"/>
                  </a:cubicBezTo>
                  <a:cubicBezTo>
                    <a:pt x="1043408" y="1409665"/>
                    <a:pt x="1079102" y="1401759"/>
                    <a:pt x="1106088" y="1392764"/>
                  </a:cubicBezTo>
                  <a:cubicBezTo>
                    <a:pt x="1119743" y="1379110"/>
                    <a:pt x="1130986" y="1362512"/>
                    <a:pt x="1147054" y="1351801"/>
                  </a:cubicBezTo>
                  <a:cubicBezTo>
                    <a:pt x="1159031" y="1343817"/>
                    <a:pt x="1176658" y="1346983"/>
                    <a:pt x="1188020" y="1338146"/>
                  </a:cubicBezTo>
                  <a:cubicBezTo>
                    <a:pt x="1363037" y="1202030"/>
                    <a:pt x="1153028" y="1263527"/>
                    <a:pt x="1488439" y="1242564"/>
                  </a:cubicBezTo>
                  <a:lnTo>
                    <a:pt x="2307764" y="1256219"/>
                  </a:lnTo>
                  <a:cubicBezTo>
                    <a:pt x="2355327" y="1257729"/>
                    <a:pt x="2346984" y="1281652"/>
                    <a:pt x="2389696" y="1297183"/>
                  </a:cubicBezTo>
                  <a:cubicBezTo>
                    <a:pt x="2424971" y="1310010"/>
                    <a:pt x="2462727" y="1314617"/>
                    <a:pt x="2498939" y="1324492"/>
                  </a:cubicBezTo>
                  <a:cubicBezTo>
                    <a:pt x="2512826" y="1328279"/>
                    <a:pt x="2526250" y="1333595"/>
                    <a:pt x="2539905" y="1338146"/>
                  </a:cubicBezTo>
                  <a:cubicBezTo>
                    <a:pt x="2638343" y="1416892"/>
                    <a:pt x="2587571" y="1372154"/>
                    <a:pt x="2690115" y="1474692"/>
                  </a:cubicBezTo>
                  <a:cubicBezTo>
                    <a:pt x="2703770" y="1488346"/>
                    <a:pt x="2712761" y="1509549"/>
                    <a:pt x="2731081" y="1515655"/>
                  </a:cubicBezTo>
                  <a:lnTo>
                    <a:pt x="2813013" y="1542965"/>
                  </a:lnTo>
                  <a:cubicBezTo>
                    <a:pt x="2835772" y="1565722"/>
                    <a:pt x="2857234" y="1589855"/>
                    <a:pt x="2881290" y="1611237"/>
                  </a:cubicBezTo>
                  <a:cubicBezTo>
                    <a:pt x="2898301" y="1626356"/>
                    <a:pt x="2919819" y="1636109"/>
                    <a:pt x="2935912" y="1652201"/>
                  </a:cubicBezTo>
                  <a:cubicBezTo>
                    <a:pt x="3055713" y="1771995"/>
                    <a:pt x="2839339" y="1600260"/>
                    <a:pt x="3017845" y="1734128"/>
                  </a:cubicBezTo>
                  <a:cubicBezTo>
                    <a:pt x="3040004" y="1800603"/>
                    <a:pt x="3020797" y="1757378"/>
                    <a:pt x="3072466" y="1829710"/>
                  </a:cubicBezTo>
                  <a:cubicBezTo>
                    <a:pt x="3103344" y="1872937"/>
                    <a:pt x="3102490" y="1880666"/>
                    <a:pt x="3140743" y="1925292"/>
                  </a:cubicBezTo>
                  <a:cubicBezTo>
                    <a:pt x="3153311" y="1939954"/>
                    <a:pt x="3168054" y="1952601"/>
                    <a:pt x="3181709" y="1966256"/>
                  </a:cubicBezTo>
                  <a:cubicBezTo>
                    <a:pt x="3186261" y="2020874"/>
                    <a:pt x="3188961" y="2075678"/>
                    <a:pt x="3195365" y="2130110"/>
                  </a:cubicBezTo>
                  <a:cubicBezTo>
                    <a:pt x="3203255" y="2197174"/>
                    <a:pt x="3224618" y="2237344"/>
                    <a:pt x="3236331" y="2307620"/>
                  </a:cubicBezTo>
                  <a:cubicBezTo>
                    <a:pt x="3240883" y="2334929"/>
                    <a:pt x="3244185" y="2362476"/>
                    <a:pt x="3249986" y="2389547"/>
                  </a:cubicBezTo>
                  <a:cubicBezTo>
                    <a:pt x="3257851" y="2426247"/>
                    <a:pt x="3277297" y="2498783"/>
                    <a:pt x="3277297" y="2498783"/>
                  </a:cubicBezTo>
                  <a:cubicBezTo>
                    <a:pt x="3281849" y="2676292"/>
                    <a:pt x="3282702" y="2853935"/>
                    <a:pt x="3290953" y="3031311"/>
                  </a:cubicBezTo>
                  <a:cubicBezTo>
                    <a:pt x="3291825" y="3050057"/>
                    <a:pt x="3304608" y="3067163"/>
                    <a:pt x="3304608" y="3085929"/>
                  </a:cubicBezTo>
                  <a:cubicBezTo>
                    <a:pt x="3304608" y="3154353"/>
                    <a:pt x="3298116" y="3222699"/>
                    <a:pt x="3290953" y="3290747"/>
                  </a:cubicBezTo>
                  <a:cubicBezTo>
                    <a:pt x="3288988" y="3309411"/>
                    <a:pt x="3280978" y="3326964"/>
                    <a:pt x="3277297" y="3345366"/>
                  </a:cubicBezTo>
                  <a:cubicBezTo>
                    <a:pt x="3271867" y="3372514"/>
                    <a:pt x="3269072" y="3400145"/>
                    <a:pt x="3263642" y="3427293"/>
                  </a:cubicBezTo>
                  <a:cubicBezTo>
                    <a:pt x="3262342" y="3433793"/>
                    <a:pt x="3243766" y="3511723"/>
                    <a:pt x="3236331" y="3522875"/>
                  </a:cubicBezTo>
                  <a:cubicBezTo>
                    <a:pt x="3225619" y="3538943"/>
                    <a:pt x="3210609" y="3551984"/>
                    <a:pt x="3195365" y="3563839"/>
                  </a:cubicBezTo>
                  <a:cubicBezTo>
                    <a:pt x="3124933" y="3618616"/>
                    <a:pt x="3134275" y="3611510"/>
                    <a:pt x="3072466" y="3632111"/>
                  </a:cubicBezTo>
                  <a:cubicBezTo>
                    <a:pt x="3058811" y="3645766"/>
                    <a:pt x="3048267" y="3663494"/>
                    <a:pt x="3031500" y="3673075"/>
                  </a:cubicBezTo>
                  <a:cubicBezTo>
                    <a:pt x="3015205" y="3682386"/>
                    <a:pt x="2994451" y="3680141"/>
                    <a:pt x="2976878" y="3686730"/>
                  </a:cubicBezTo>
                  <a:cubicBezTo>
                    <a:pt x="2957818" y="3693877"/>
                    <a:pt x="2940464" y="3704936"/>
                    <a:pt x="2922257" y="3714039"/>
                  </a:cubicBezTo>
                  <a:lnTo>
                    <a:pt x="2894946" y="3727693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orme libre 18"/>
            <p:cNvSpPr/>
            <p:nvPr/>
          </p:nvSpPr>
          <p:spPr>
            <a:xfrm>
              <a:off x="6973398" y="3954425"/>
              <a:ext cx="1138023" cy="300181"/>
            </a:xfrm>
            <a:custGeom>
              <a:avLst/>
              <a:gdLst>
                <a:gd name="connsiteX0" fmla="*/ 0 w 3072466"/>
                <a:gd name="connsiteY0" fmla="*/ 218473 h 682727"/>
                <a:gd name="connsiteX1" fmla="*/ 423317 w 3072466"/>
                <a:gd name="connsiteY1" fmla="*/ 232127 h 682727"/>
                <a:gd name="connsiteX2" fmla="*/ 464284 w 3072466"/>
                <a:gd name="connsiteY2" fmla="*/ 259436 h 682727"/>
                <a:gd name="connsiteX3" fmla="*/ 587182 w 3072466"/>
                <a:gd name="connsiteY3" fmla="*/ 327709 h 682727"/>
                <a:gd name="connsiteX4" fmla="*/ 682770 w 3072466"/>
                <a:gd name="connsiteY4" fmla="*/ 423291 h 682727"/>
                <a:gd name="connsiteX5" fmla="*/ 805669 w 3072466"/>
                <a:gd name="connsiteY5" fmla="*/ 532527 h 682727"/>
                <a:gd name="connsiteX6" fmla="*/ 832979 w 3072466"/>
                <a:gd name="connsiteY6" fmla="*/ 573491 h 682727"/>
                <a:gd name="connsiteX7" fmla="*/ 969533 w 3072466"/>
                <a:gd name="connsiteY7" fmla="*/ 682727 h 682727"/>
                <a:gd name="connsiteX8" fmla="*/ 1037810 w 3072466"/>
                <a:gd name="connsiteY8" fmla="*/ 614455 h 682727"/>
                <a:gd name="connsiteX9" fmla="*/ 1078777 w 3072466"/>
                <a:gd name="connsiteY9" fmla="*/ 573491 h 682727"/>
                <a:gd name="connsiteX10" fmla="*/ 1106088 w 3072466"/>
                <a:gd name="connsiteY10" fmla="*/ 532527 h 682727"/>
                <a:gd name="connsiteX11" fmla="*/ 1228986 w 3072466"/>
                <a:gd name="connsiteY11" fmla="*/ 477909 h 682727"/>
                <a:gd name="connsiteX12" fmla="*/ 1269952 w 3072466"/>
                <a:gd name="connsiteY12" fmla="*/ 450600 h 682727"/>
                <a:gd name="connsiteX13" fmla="*/ 1379196 w 3072466"/>
                <a:gd name="connsiteY13" fmla="*/ 395982 h 682727"/>
                <a:gd name="connsiteX14" fmla="*/ 1433817 w 3072466"/>
                <a:gd name="connsiteY14" fmla="*/ 368673 h 682727"/>
                <a:gd name="connsiteX15" fmla="*/ 1488439 w 3072466"/>
                <a:gd name="connsiteY15" fmla="*/ 341364 h 682727"/>
                <a:gd name="connsiteX16" fmla="*/ 1556716 w 3072466"/>
                <a:gd name="connsiteY16" fmla="*/ 300400 h 682727"/>
                <a:gd name="connsiteX17" fmla="*/ 1624993 w 3072466"/>
                <a:gd name="connsiteY17" fmla="*/ 245782 h 682727"/>
                <a:gd name="connsiteX18" fmla="*/ 1665959 w 3072466"/>
                <a:gd name="connsiteY18" fmla="*/ 218473 h 682727"/>
                <a:gd name="connsiteX19" fmla="*/ 1693270 w 3072466"/>
                <a:gd name="connsiteY19" fmla="*/ 191163 h 682727"/>
                <a:gd name="connsiteX20" fmla="*/ 1734236 w 3072466"/>
                <a:gd name="connsiteY20" fmla="*/ 177509 h 682727"/>
                <a:gd name="connsiteX21" fmla="*/ 2021000 w 3072466"/>
                <a:gd name="connsiteY21" fmla="*/ 136545 h 682727"/>
                <a:gd name="connsiteX22" fmla="*/ 2840324 w 3072466"/>
                <a:gd name="connsiteY22" fmla="*/ 136545 h 682727"/>
                <a:gd name="connsiteX23" fmla="*/ 2935912 w 3072466"/>
                <a:gd name="connsiteY23" fmla="*/ 81927 h 682727"/>
                <a:gd name="connsiteX24" fmla="*/ 2976878 w 3072466"/>
                <a:gd name="connsiteY24" fmla="*/ 40963 h 682727"/>
                <a:gd name="connsiteX25" fmla="*/ 3072466 w 3072466"/>
                <a:gd name="connsiteY25" fmla="*/ 0 h 682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072466" h="682727">
                  <a:moveTo>
                    <a:pt x="0" y="218473"/>
                  </a:moveTo>
                  <a:cubicBezTo>
                    <a:pt x="141106" y="223024"/>
                    <a:pt x="282684" y="219719"/>
                    <a:pt x="423317" y="232127"/>
                  </a:cubicBezTo>
                  <a:cubicBezTo>
                    <a:pt x="439665" y="233569"/>
                    <a:pt x="449605" y="252097"/>
                    <a:pt x="464284" y="259436"/>
                  </a:cubicBezTo>
                  <a:cubicBezTo>
                    <a:pt x="608488" y="331533"/>
                    <a:pt x="328865" y="155508"/>
                    <a:pt x="587182" y="327709"/>
                  </a:cubicBezTo>
                  <a:cubicBezTo>
                    <a:pt x="662362" y="377826"/>
                    <a:pt x="600202" y="330408"/>
                    <a:pt x="682770" y="423291"/>
                  </a:cubicBezTo>
                  <a:cubicBezTo>
                    <a:pt x="807715" y="563844"/>
                    <a:pt x="661014" y="387879"/>
                    <a:pt x="805669" y="532527"/>
                  </a:cubicBezTo>
                  <a:cubicBezTo>
                    <a:pt x="817274" y="544131"/>
                    <a:pt x="822473" y="560884"/>
                    <a:pt x="832979" y="573491"/>
                  </a:cubicBezTo>
                  <a:cubicBezTo>
                    <a:pt x="870792" y="618865"/>
                    <a:pt x="921001" y="650374"/>
                    <a:pt x="969533" y="682727"/>
                  </a:cubicBezTo>
                  <a:cubicBezTo>
                    <a:pt x="1044640" y="632660"/>
                    <a:pt x="980912" y="682728"/>
                    <a:pt x="1037810" y="614455"/>
                  </a:cubicBezTo>
                  <a:cubicBezTo>
                    <a:pt x="1050173" y="599620"/>
                    <a:pt x="1066414" y="588326"/>
                    <a:pt x="1078777" y="573491"/>
                  </a:cubicBezTo>
                  <a:cubicBezTo>
                    <a:pt x="1089284" y="560884"/>
                    <a:pt x="1093480" y="543033"/>
                    <a:pt x="1106088" y="532527"/>
                  </a:cubicBezTo>
                  <a:cubicBezTo>
                    <a:pt x="1127807" y="514429"/>
                    <a:pt x="1207829" y="488487"/>
                    <a:pt x="1228986" y="477909"/>
                  </a:cubicBezTo>
                  <a:cubicBezTo>
                    <a:pt x="1243665" y="470570"/>
                    <a:pt x="1255544" y="458458"/>
                    <a:pt x="1269952" y="450600"/>
                  </a:cubicBezTo>
                  <a:cubicBezTo>
                    <a:pt x="1305694" y="431106"/>
                    <a:pt x="1342781" y="414188"/>
                    <a:pt x="1379196" y="395982"/>
                  </a:cubicBezTo>
                  <a:lnTo>
                    <a:pt x="1433817" y="368673"/>
                  </a:lnTo>
                  <a:lnTo>
                    <a:pt x="1488439" y="341364"/>
                  </a:lnTo>
                  <a:cubicBezTo>
                    <a:pt x="1562921" y="266884"/>
                    <a:pt x="1462177" y="359483"/>
                    <a:pt x="1556716" y="300400"/>
                  </a:cubicBezTo>
                  <a:cubicBezTo>
                    <a:pt x="1581431" y="284954"/>
                    <a:pt x="1601676" y="263268"/>
                    <a:pt x="1624993" y="245782"/>
                  </a:cubicBezTo>
                  <a:cubicBezTo>
                    <a:pt x="1638122" y="235936"/>
                    <a:pt x="1653144" y="228725"/>
                    <a:pt x="1665959" y="218473"/>
                  </a:cubicBezTo>
                  <a:cubicBezTo>
                    <a:pt x="1676012" y="210431"/>
                    <a:pt x="1682230" y="197787"/>
                    <a:pt x="1693270" y="191163"/>
                  </a:cubicBezTo>
                  <a:cubicBezTo>
                    <a:pt x="1705613" y="183758"/>
                    <a:pt x="1720349" y="181296"/>
                    <a:pt x="1734236" y="177509"/>
                  </a:cubicBezTo>
                  <a:cubicBezTo>
                    <a:pt x="1881695" y="137296"/>
                    <a:pt x="1836667" y="150724"/>
                    <a:pt x="2021000" y="136545"/>
                  </a:cubicBezTo>
                  <a:cubicBezTo>
                    <a:pt x="2264275" y="143302"/>
                    <a:pt x="2587333" y="163650"/>
                    <a:pt x="2840324" y="136545"/>
                  </a:cubicBezTo>
                  <a:cubicBezTo>
                    <a:pt x="2855649" y="134903"/>
                    <a:pt x="2921525" y="93916"/>
                    <a:pt x="2935912" y="81927"/>
                  </a:cubicBezTo>
                  <a:cubicBezTo>
                    <a:pt x="2950748" y="69565"/>
                    <a:pt x="2959997" y="50341"/>
                    <a:pt x="2976878" y="40963"/>
                  </a:cubicBezTo>
                  <a:cubicBezTo>
                    <a:pt x="3108946" y="-32404"/>
                    <a:pt x="3028607" y="43852"/>
                    <a:pt x="3072466" y="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Forme libre 19"/>
            <p:cNvSpPr/>
            <p:nvPr/>
          </p:nvSpPr>
          <p:spPr>
            <a:xfrm>
              <a:off x="7118584" y="4092859"/>
              <a:ext cx="1862486" cy="1868119"/>
            </a:xfrm>
            <a:custGeom>
              <a:avLst/>
              <a:gdLst>
                <a:gd name="connsiteX0" fmla="*/ 3010506 w 5031506"/>
                <a:gd name="connsiteY0" fmla="*/ 0 h 4246567"/>
                <a:gd name="connsiteX1" fmla="*/ 2792020 w 5031506"/>
                <a:gd name="connsiteY1" fmla="*/ 136546 h 4246567"/>
                <a:gd name="connsiteX2" fmla="*/ 2737398 w 5031506"/>
                <a:gd name="connsiteY2" fmla="*/ 177510 h 4246567"/>
                <a:gd name="connsiteX3" fmla="*/ 2669121 w 5031506"/>
                <a:gd name="connsiteY3" fmla="*/ 204819 h 4246567"/>
                <a:gd name="connsiteX4" fmla="*/ 2546223 w 5031506"/>
                <a:gd name="connsiteY4" fmla="*/ 286746 h 4246567"/>
                <a:gd name="connsiteX5" fmla="*/ 2505256 w 5031506"/>
                <a:gd name="connsiteY5" fmla="*/ 300401 h 4246567"/>
                <a:gd name="connsiteX6" fmla="*/ 2436979 w 5031506"/>
                <a:gd name="connsiteY6" fmla="*/ 341364 h 4246567"/>
                <a:gd name="connsiteX7" fmla="*/ 2341392 w 5031506"/>
                <a:gd name="connsiteY7" fmla="*/ 368673 h 4246567"/>
                <a:gd name="connsiteX8" fmla="*/ 2286770 w 5031506"/>
                <a:gd name="connsiteY8" fmla="*/ 395983 h 4246567"/>
                <a:gd name="connsiteX9" fmla="*/ 2232148 w 5031506"/>
                <a:gd name="connsiteY9" fmla="*/ 409637 h 4246567"/>
                <a:gd name="connsiteX10" fmla="*/ 2191182 w 5031506"/>
                <a:gd name="connsiteY10" fmla="*/ 423292 h 4246567"/>
                <a:gd name="connsiteX11" fmla="*/ 2136561 w 5031506"/>
                <a:gd name="connsiteY11" fmla="*/ 436946 h 4246567"/>
                <a:gd name="connsiteX12" fmla="*/ 2054628 w 5031506"/>
                <a:gd name="connsiteY12" fmla="*/ 464255 h 4246567"/>
                <a:gd name="connsiteX13" fmla="*/ 1986351 w 5031506"/>
                <a:gd name="connsiteY13" fmla="*/ 477910 h 4246567"/>
                <a:gd name="connsiteX14" fmla="*/ 1918074 w 5031506"/>
                <a:gd name="connsiteY14" fmla="*/ 505219 h 4246567"/>
                <a:gd name="connsiteX15" fmla="*/ 1822486 w 5031506"/>
                <a:gd name="connsiteY15" fmla="*/ 532528 h 4246567"/>
                <a:gd name="connsiteX16" fmla="*/ 1658621 w 5031506"/>
                <a:gd name="connsiteY16" fmla="*/ 573492 h 4246567"/>
                <a:gd name="connsiteX17" fmla="*/ 1604000 w 5031506"/>
                <a:gd name="connsiteY17" fmla="*/ 600801 h 4246567"/>
                <a:gd name="connsiteX18" fmla="*/ 1317236 w 5031506"/>
                <a:gd name="connsiteY18" fmla="*/ 628110 h 4246567"/>
                <a:gd name="connsiteX19" fmla="*/ 893919 w 5031506"/>
                <a:gd name="connsiteY19" fmla="*/ 655419 h 4246567"/>
                <a:gd name="connsiteX20" fmla="*/ 839297 w 5031506"/>
                <a:gd name="connsiteY20" fmla="*/ 669074 h 4246567"/>
                <a:gd name="connsiteX21" fmla="*/ 757365 w 5031506"/>
                <a:gd name="connsiteY21" fmla="*/ 696383 h 4246567"/>
                <a:gd name="connsiteX22" fmla="*/ 716399 w 5031506"/>
                <a:gd name="connsiteY22" fmla="*/ 737346 h 4246567"/>
                <a:gd name="connsiteX23" fmla="*/ 634466 w 5031506"/>
                <a:gd name="connsiteY23" fmla="*/ 791965 h 4246567"/>
                <a:gd name="connsiteX24" fmla="*/ 579844 w 5031506"/>
                <a:gd name="connsiteY24" fmla="*/ 942165 h 4246567"/>
                <a:gd name="connsiteX25" fmla="*/ 566189 w 5031506"/>
                <a:gd name="connsiteY25" fmla="*/ 983128 h 4246567"/>
                <a:gd name="connsiteX26" fmla="*/ 552534 w 5031506"/>
                <a:gd name="connsiteY26" fmla="*/ 1037747 h 4246567"/>
                <a:gd name="connsiteX27" fmla="*/ 525223 w 5031506"/>
                <a:gd name="connsiteY27" fmla="*/ 1119674 h 4246567"/>
                <a:gd name="connsiteX28" fmla="*/ 497912 w 5031506"/>
                <a:gd name="connsiteY28" fmla="*/ 1269874 h 4246567"/>
                <a:gd name="connsiteX29" fmla="*/ 511567 w 5031506"/>
                <a:gd name="connsiteY29" fmla="*/ 1488347 h 4246567"/>
                <a:gd name="connsiteX30" fmla="*/ 538878 w 5031506"/>
                <a:gd name="connsiteY30" fmla="*/ 1583929 h 4246567"/>
                <a:gd name="connsiteX31" fmla="*/ 552534 w 5031506"/>
                <a:gd name="connsiteY31" fmla="*/ 1638547 h 4246567"/>
                <a:gd name="connsiteX32" fmla="*/ 579844 w 5031506"/>
                <a:gd name="connsiteY32" fmla="*/ 1693165 h 4246567"/>
                <a:gd name="connsiteX33" fmla="*/ 607155 w 5031506"/>
                <a:gd name="connsiteY33" fmla="*/ 1775093 h 4246567"/>
                <a:gd name="connsiteX34" fmla="*/ 593500 w 5031506"/>
                <a:gd name="connsiteY34" fmla="*/ 1979911 h 4246567"/>
                <a:gd name="connsiteX35" fmla="*/ 620811 w 5031506"/>
                <a:gd name="connsiteY35" fmla="*/ 2771875 h 4246567"/>
                <a:gd name="connsiteX36" fmla="*/ 634466 w 5031506"/>
                <a:gd name="connsiteY36" fmla="*/ 3017657 h 4246567"/>
                <a:gd name="connsiteX37" fmla="*/ 648121 w 5031506"/>
                <a:gd name="connsiteY37" fmla="*/ 3085930 h 4246567"/>
                <a:gd name="connsiteX38" fmla="*/ 661777 w 5031506"/>
                <a:gd name="connsiteY38" fmla="*/ 3345366 h 4246567"/>
                <a:gd name="connsiteX39" fmla="*/ 648121 w 5031506"/>
                <a:gd name="connsiteY39" fmla="*/ 3795967 h 4246567"/>
                <a:gd name="connsiteX40" fmla="*/ 620811 w 5031506"/>
                <a:gd name="connsiteY40" fmla="*/ 3850585 h 4246567"/>
                <a:gd name="connsiteX41" fmla="*/ 566189 w 5031506"/>
                <a:gd name="connsiteY41" fmla="*/ 3918858 h 4246567"/>
                <a:gd name="connsiteX42" fmla="*/ 484257 w 5031506"/>
                <a:gd name="connsiteY42" fmla="*/ 4014439 h 4246567"/>
                <a:gd name="connsiteX43" fmla="*/ 429635 w 5031506"/>
                <a:gd name="connsiteY43" fmla="*/ 4055403 h 4246567"/>
                <a:gd name="connsiteX44" fmla="*/ 375013 w 5031506"/>
                <a:gd name="connsiteY44" fmla="*/ 4137330 h 4246567"/>
                <a:gd name="connsiteX45" fmla="*/ 347703 w 5031506"/>
                <a:gd name="connsiteY45" fmla="*/ 4178294 h 4246567"/>
                <a:gd name="connsiteX46" fmla="*/ 265770 w 5031506"/>
                <a:gd name="connsiteY46" fmla="*/ 4191949 h 4246567"/>
                <a:gd name="connsiteX47" fmla="*/ 224804 w 5031506"/>
                <a:gd name="connsiteY47" fmla="*/ 4219258 h 4246567"/>
                <a:gd name="connsiteX48" fmla="*/ 60939 w 5031506"/>
                <a:gd name="connsiteY48" fmla="*/ 4246567 h 4246567"/>
                <a:gd name="connsiteX49" fmla="*/ 347703 w 5031506"/>
                <a:gd name="connsiteY49" fmla="*/ 4219258 h 4246567"/>
                <a:gd name="connsiteX50" fmla="*/ 429635 w 5031506"/>
                <a:gd name="connsiteY50" fmla="*/ 4191949 h 4246567"/>
                <a:gd name="connsiteX51" fmla="*/ 525223 w 5031506"/>
                <a:gd name="connsiteY51" fmla="*/ 4123676 h 4246567"/>
                <a:gd name="connsiteX52" fmla="*/ 607155 w 5031506"/>
                <a:gd name="connsiteY52" fmla="*/ 4082712 h 4246567"/>
                <a:gd name="connsiteX53" fmla="*/ 716399 w 5031506"/>
                <a:gd name="connsiteY53" fmla="*/ 3987130 h 4246567"/>
                <a:gd name="connsiteX54" fmla="*/ 784676 w 5031506"/>
                <a:gd name="connsiteY54" fmla="*/ 3932512 h 4246567"/>
                <a:gd name="connsiteX55" fmla="*/ 825642 w 5031506"/>
                <a:gd name="connsiteY55" fmla="*/ 3891548 h 4246567"/>
                <a:gd name="connsiteX56" fmla="*/ 866608 w 5031506"/>
                <a:gd name="connsiteY56" fmla="*/ 3864239 h 4246567"/>
                <a:gd name="connsiteX57" fmla="*/ 907574 w 5031506"/>
                <a:gd name="connsiteY57" fmla="*/ 3823276 h 4246567"/>
                <a:gd name="connsiteX58" fmla="*/ 975851 w 5031506"/>
                <a:gd name="connsiteY58" fmla="*/ 3768657 h 4246567"/>
                <a:gd name="connsiteX59" fmla="*/ 989507 w 5031506"/>
                <a:gd name="connsiteY59" fmla="*/ 3673076 h 4246567"/>
                <a:gd name="connsiteX60" fmla="*/ 1085094 w 5031506"/>
                <a:gd name="connsiteY60" fmla="*/ 3536530 h 4246567"/>
                <a:gd name="connsiteX61" fmla="*/ 1112405 w 5031506"/>
                <a:gd name="connsiteY61" fmla="*/ 3495566 h 4246567"/>
                <a:gd name="connsiteX62" fmla="*/ 1167027 w 5031506"/>
                <a:gd name="connsiteY62" fmla="*/ 3399984 h 4246567"/>
                <a:gd name="connsiteX63" fmla="*/ 1289925 w 5031506"/>
                <a:gd name="connsiteY63" fmla="*/ 3249784 h 4246567"/>
                <a:gd name="connsiteX64" fmla="*/ 1371858 w 5031506"/>
                <a:gd name="connsiteY64" fmla="*/ 3154203 h 4246567"/>
                <a:gd name="connsiteX65" fmla="*/ 1399169 w 5031506"/>
                <a:gd name="connsiteY65" fmla="*/ 3113239 h 4246567"/>
                <a:gd name="connsiteX66" fmla="*/ 1440135 w 5031506"/>
                <a:gd name="connsiteY66" fmla="*/ 3085930 h 4246567"/>
                <a:gd name="connsiteX67" fmla="*/ 1481101 w 5031506"/>
                <a:gd name="connsiteY67" fmla="*/ 3031312 h 4246567"/>
                <a:gd name="connsiteX68" fmla="*/ 1535723 w 5031506"/>
                <a:gd name="connsiteY68" fmla="*/ 2949384 h 4246567"/>
                <a:gd name="connsiteX69" fmla="*/ 1617655 w 5031506"/>
                <a:gd name="connsiteY69" fmla="*/ 2867457 h 4246567"/>
                <a:gd name="connsiteX70" fmla="*/ 1685932 w 5031506"/>
                <a:gd name="connsiteY70" fmla="*/ 2799184 h 4246567"/>
                <a:gd name="connsiteX71" fmla="*/ 1726898 w 5031506"/>
                <a:gd name="connsiteY71" fmla="*/ 2771875 h 4246567"/>
                <a:gd name="connsiteX72" fmla="*/ 1863452 w 5031506"/>
                <a:gd name="connsiteY72" fmla="*/ 2621675 h 4246567"/>
                <a:gd name="connsiteX73" fmla="*/ 1945385 w 5031506"/>
                <a:gd name="connsiteY73" fmla="*/ 2498784 h 4246567"/>
                <a:gd name="connsiteX74" fmla="*/ 2000007 w 5031506"/>
                <a:gd name="connsiteY74" fmla="*/ 2471475 h 4246567"/>
                <a:gd name="connsiteX75" fmla="*/ 2163871 w 5031506"/>
                <a:gd name="connsiteY75" fmla="*/ 2430511 h 4246567"/>
                <a:gd name="connsiteX76" fmla="*/ 2327736 w 5031506"/>
                <a:gd name="connsiteY76" fmla="*/ 2348584 h 4246567"/>
                <a:gd name="connsiteX77" fmla="*/ 2409669 w 5031506"/>
                <a:gd name="connsiteY77" fmla="*/ 2307620 h 4246567"/>
                <a:gd name="connsiteX78" fmla="*/ 2450635 w 5031506"/>
                <a:gd name="connsiteY78" fmla="*/ 2293966 h 4246567"/>
                <a:gd name="connsiteX79" fmla="*/ 2559878 w 5031506"/>
                <a:gd name="connsiteY79" fmla="*/ 2253002 h 4246567"/>
                <a:gd name="connsiteX80" fmla="*/ 2600844 w 5031506"/>
                <a:gd name="connsiteY80" fmla="*/ 2225693 h 4246567"/>
                <a:gd name="connsiteX81" fmla="*/ 2792020 w 5031506"/>
                <a:gd name="connsiteY81" fmla="*/ 2171075 h 4246567"/>
                <a:gd name="connsiteX82" fmla="*/ 2887608 w 5031506"/>
                <a:gd name="connsiteY82" fmla="*/ 2143765 h 4246567"/>
                <a:gd name="connsiteX83" fmla="*/ 2928574 w 5031506"/>
                <a:gd name="connsiteY83" fmla="*/ 2130111 h 4246567"/>
                <a:gd name="connsiteX84" fmla="*/ 2983196 w 5031506"/>
                <a:gd name="connsiteY84" fmla="*/ 2102802 h 4246567"/>
                <a:gd name="connsiteX85" fmla="*/ 3065128 w 5031506"/>
                <a:gd name="connsiteY85" fmla="*/ 2089147 h 4246567"/>
                <a:gd name="connsiteX86" fmla="*/ 3119750 w 5031506"/>
                <a:gd name="connsiteY86" fmla="*/ 2075493 h 4246567"/>
                <a:gd name="connsiteX87" fmla="*/ 3215337 w 5031506"/>
                <a:gd name="connsiteY87" fmla="*/ 2048184 h 4246567"/>
                <a:gd name="connsiteX88" fmla="*/ 3925418 w 5031506"/>
                <a:gd name="connsiteY88" fmla="*/ 2007220 h 4246567"/>
                <a:gd name="connsiteX89" fmla="*/ 4116594 w 5031506"/>
                <a:gd name="connsiteY89" fmla="*/ 1952602 h 4246567"/>
                <a:gd name="connsiteX90" fmla="*/ 4376047 w 5031506"/>
                <a:gd name="connsiteY90" fmla="*/ 1911638 h 4246567"/>
                <a:gd name="connsiteX91" fmla="*/ 4457979 w 5031506"/>
                <a:gd name="connsiteY91" fmla="*/ 1897983 h 4246567"/>
                <a:gd name="connsiteX92" fmla="*/ 5031506 w 5031506"/>
                <a:gd name="connsiteY92" fmla="*/ 1897983 h 4246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031506" h="4246567">
                  <a:moveTo>
                    <a:pt x="3010506" y="0"/>
                  </a:moveTo>
                  <a:cubicBezTo>
                    <a:pt x="2925548" y="48546"/>
                    <a:pt x="2873842" y="75184"/>
                    <a:pt x="2792020" y="136546"/>
                  </a:cubicBezTo>
                  <a:cubicBezTo>
                    <a:pt x="2773813" y="150201"/>
                    <a:pt x="2757293" y="166458"/>
                    <a:pt x="2737398" y="177510"/>
                  </a:cubicBezTo>
                  <a:cubicBezTo>
                    <a:pt x="2715970" y="189414"/>
                    <a:pt x="2690404" y="192658"/>
                    <a:pt x="2669121" y="204819"/>
                  </a:cubicBezTo>
                  <a:cubicBezTo>
                    <a:pt x="2626373" y="229245"/>
                    <a:pt x="2592931" y="271178"/>
                    <a:pt x="2546223" y="286746"/>
                  </a:cubicBezTo>
                  <a:cubicBezTo>
                    <a:pt x="2532567" y="291298"/>
                    <a:pt x="2518131" y="293964"/>
                    <a:pt x="2505256" y="300401"/>
                  </a:cubicBezTo>
                  <a:cubicBezTo>
                    <a:pt x="2481517" y="312270"/>
                    <a:pt x="2461478" y="331157"/>
                    <a:pt x="2436979" y="341364"/>
                  </a:cubicBezTo>
                  <a:cubicBezTo>
                    <a:pt x="2406391" y="354108"/>
                    <a:pt x="2372534" y="357349"/>
                    <a:pt x="2341392" y="368673"/>
                  </a:cubicBezTo>
                  <a:cubicBezTo>
                    <a:pt x="2322261" y="375629"/>
                    <a:pt x="2305830" y="388836"/>
                    <a:pt x="2286770" y="395983"/>
                  </a:cubicBezTo>
                  <a:cubicBezTo>
                    <a:pt x="2269197" y="402572"/>
                    <a:pt x="2250194" y="404481"/>
                    <a:pt x="2232148" y="409637"/>
                  </a:cubicBezTo>
                  <a:cubicBezTo>
                    <a:pt x="2218308" y="413591"/>
                    <a:pt x="2205022" y="419338"/>
                    <a:pt x="2191182" y="423292"/>
                  </a:cubicBezTo>
                  <a:cubicBezTo>
                    <a:pt x="2173137" y="428447"/>
                    <a:pt x="2154537" y="431554"/>
                    <a:pt x="2136561" y="436946"/>
                  </a:cubicBezTo>
                  <a:cubicBezTo>
                    <a:pt x="2108987" y="445218"/>
                    <a:pt x="2082857" y="458609"/>
                    <a:pt x="2054628" y="464255"/>
                  </a:cubicBezTo>
                  <a:cubicBezTo>
                    <a:pt x="2031869" y="468807"/>
                    <a:pt x="2008582" y="471241"/>
                    <a:pt x="1986351" y="477910"/>
                  </a:cubicBezTo>
                  <a:cubicBezTo>
                    <a:pt x="1962873" y="484953"/>
                    <a:pt x="1941025" y="496613"/>
                    <a:pt x="1918074" y="505219"/>
                  </a:cubicBezTo>
                  <a:cubicBezTo>
                    <a:pt x="1856893" y="528160"/>
                    <a:pt x="1894215" y="511011"/>
                    <a:pt x="1822486" y="532528"/>
                  </a:cubicBezTo>
                  <a:cubicBezTo>
                    <a:pt x="1687239" y="573100"/>
                    <a:pt x="1794965" y="550769"/>
                    <a:pt x="1658621" y="573492"/>
                  </a:cubicBezTo>
                  <a:cubicBezTo>
                    <a:pt x="1640414" y="582595"/>
                    <a:pt x="1623748" y="595864"/>
                    <a:pt x="1604000" y="600801"/>
                  </a:cubicBezTo>
                  <a:cubicBezTo>
                    <a:pt x="1556880" y="612580"/>
                    <a:pt x="1335640" y="626576"/>
                    <a:pt x="1317236" y="628110"/>
                  </a:cubicBezTo>
                  <a:cubicBezTo>
                    <a:pt x="1021501" y="652753"/>
                    <a:pt x="1316503" y="634290"/>
                    <a:pt x="893919" y="655419"/>
                  </a:cubicBezTo>
                  <a:cubicBezTo>
                    <a:pt x="875712" y="659971"/>
                    <a:pt x="857273" y="663681"/>
                    <a:pt x="839297" y="669074"/>
                  </a:cubicBezTo>
                  <a:cubicBezTo>
                    <a:pt x="811723" y="677346"/>
                    <a:pt x="757365" y="696383"/>
                    <a:pt x="757365" y="696383"/>
                  </a:cubicBezTo>
                  <a:cubicBezTo>
                    <a:pt x="743710" y="710037"/>
                    <a:pt x="731642" y="725491"/>
                    <a:pt x="716399" y="737346"/>
                  </a:cubicBezTo>
                  <a:cubicBezTo>
                    <a:pt x="690489" y="757497"/>
                    <a:pt x="634466" y="791965"/>
                    <a:pt x="634466" y="791965"/>
                  </a:cubicBezTo>
                  <a:cubicBezTo>
                    <a:pt x="596464" y="886963"/>
                    <a:pt x="614906" y="836986"/>
                    <a:pt x="579844" y="942165"/>
                  </a:cubicBezTo>
                  <a:cubicBezTo>
                    <a:pt x="575292" y="955819"/>
                    <a:pt x="569680" y="969165"/>
                    <a:pt x="566189" y="983128"/>
                  </a:cubicBezTo>
                  <a:cubicBezTo>
                    <a:pt x="561637" y="1001334"/>
                    <a:pt x="557927" y="1019772"/>
                    <a:pt x="552534" y="1037747"/>
                  </a:cubicBezTo>
                  <a:cubicBezTo>
                    <a:pt x="544262" y="1065319"/>
                    <a:pt x="530869" y="1091447"/>
                    <a:pt x="525223" y="1119674"/>
                  </a:cubicBezTo>
                  <a:cubicBezTo>
                    <a:pt x="506137" y="1215095"/>
                    <a:pt x="515383" y="1165054"/>
                    <a:pt x="497912" y="1269874"/>
                  </a:cubicBezTo>
                  <a:cubicBezTo>
                    <a:pt x="502464" y="1342698"/>
                    <a:pt x="504306" y="1415743"/>
                    <a:pt x="511567" y="1488347"/>
                  </a:cubicBezTo>
                  <a:cubicBezTo>
                    <a:pt x="514850" y="1521173"/>
                    <a:pt x="529922" y="1552585"/>
                    <a:pt x="538878" y="1583929"/>
                  </a:cubicBezTo>
                  <a:cubicBezTo>
                    <a:pt x="544034" y="1601973"/>
                    <a:pt x="545944" y="1620976"/>
                    <a:pt x="552534" y="1638547"/>
                  </a:cubicBezTo>
                  <a:cubicBezTo>
                    <a:pt x="559682" y="1657606"/>
                    <a:pt x="572284" y="1674266"/>
                    <a:pt x="579844" y="1693165"/>
                  </a:cubicBezTo>
                  <a:cubicBezTo>
                    <a:pt x="590536" y="1719893"/>
                    <a:pt x="598051" y="1747784"/>
                    <a:pt x="607155" y="1775093"/>
                  </a:cubicBezTo>
                  <a:cubicBezTo>
                    <a:pt x="602603" y="1843366"/>
                    <a:pt x="593500" y="1911487"/>
                    <a:pt x="593500" y="1979911"/>
                  </a:cubicBezTo>
                  <a:cubicBezTo>
                    <a:pt x="593500" y="2703556"/>
                    <a:pt x="528773" y="2495787"/>
                    <a:pt x="620811" y="2771875"/>
                  </a:cubicBezTo>
                  <a:cubicBezTo>
                    <a:pt x="625363" y="2853802"/>
                    <a:pt x="627357" y="2935912"/>
                    <a:pt x="634466" y="3017657"/>
                  </a:cubicBezTo>
                  <a:cubicBezTo>
                    <a:pt x="636477" y="3040778"/>
                    <a:pt x="646194" y="3062802"/>
                    <a:pt x="648121" y="3085930"/>
                  </a:cubicBezTo>
                  <a:cubicBezTo>
                    <a:pt x="655313" y="3172229"/>
                    <a:pt x="657225" y="3258887"/>
                    <a:pt x="661777" y="3345366"/>
                  </a:cubicBezTo>
                  <a:cubicBezTo>
                    <a:pt x="657225" y="3495566"/>
                    <a:pt x="660266" y="3646189"/>
                    <a:pt x="648121" y="3795967"/>
                  </a:cubicBezTo>
                  <a:cubicBezTo>
                    <a:pt x="646476" y="3816255"/>
                    <a:pt x="630910" y="3832912"/>
                    <a:pt x="620811" y="3850585"/>
                  </a:cubicBezTo>
                  <a:cubicBezTo>
                    <a:pt x="583984" y="3915029"/>
                    <a:pt x="606967" y="3869927"/>
                    <a:pt x="566189" y="3918858"/>
                  </a:cubicBezTo>
                  <a:cubicBezTo>
                    <a:pt x="521217" y="3972821"/>
                    <a:pt x="534883" y="3971048"/>
                    <a:pt x="484257" y="4014439"/>
                  </a:cubicBezTo>
                  <a:cubicBezTo>
                    <a:pt x="466977" y="4029250"/>
                    <a:pt x="444756" y="4038393"/>
                    <a:pt x="429635" y="4055403"/>
                  </a:cubicBezTo>
                  <a:cubicBezTo>
                    <a:pt x="407828" y="4079934"/>
                    <a:pt x="393220" y="4110021"/>
                    <a:pt x="375013" y="4137330"/>
                  </a:cubicBezTo>
                  <a:cubicBezTo>
                    <a:pt x="365909" y="4150985"/>
                    <a:pt x="363891" y="4175596"/>
                    <a:pt x="347703" y="4178294"/>
                  </a:cubicBezTo>
                  <a:lnTo>
                    <a:pt x="265770" y="4191949"/>
                  </a:lnTo>
                  <a:cubicBezTo>
                    <a:pt x="252115" y="4201052"/>
                    <a:pt x="239889" y="4212794"/>
                    <a:pt x="224804" y="4219258"/>
                  </a:cubicBezTo>
                  <a:cubicBezTo>
                    <a:pt x="187656" y="4235177"/>
                    <a:pt x="85020" y="4243557"/>
                    <a:pt x="60939" y="4246567"/>
                  </a:cubicBezTo>
                  <a:cubicBezTo>
                    <a:pt x="-89817" y="4196316"/>
                    <a:pt x="51644" y="4248862"/>
                    <a:pt x="347703" y="4219258"/>
                  </a:cubicBezTo>
                  <a:cubicBezTo>
                    <a:pt x="376348" y="4216394"/>
                    <a:pt x="429635" y="4191949"/>
                    <a:pt x="429635" y="4191949"/>
                  </a:cubicBezTo>
                  <a:cubicBezTo>
                    <a:pt x="442006" y="4182671"/>
                    <a:pt x="505255" y="4133660"/>
                    <a:pt x="525223" y="4123676"/>
                  </a:cubicBezTo>
                  <a:cubicBezTo>
                    <a:pt x="581087" y="4095745"/>
                    <a:pt x="554978" y="4128364"/>
                    <a:pt x="607155" y="4082712"/>
                  </a:cubicBezTo>
                  <a:cubicBezTo>
                    <a:pt x="734962" y="3970887"/>
                    <a:pt x="624214" y="4048581"/>
                    <a:pt x="716399" y="3987130"/>
                  </a:cubicBezTo>
                  <a:cubicBezTo>
                    <a:pt x="777476" y="3895520"/>
                    <a:pt x="705526" y="3985275"/>
                    <a:pt x="784676" y="3932512"/>
                  </a:cubicBezTo>
                  <a:cubicBezTo>
                    <a:pt x="800744" y="3921801"/>
                    <a:pt x="810806" y="3903910"/>
                    <a:pt x="825642" y="3891548"/>
                  </a:cubicBezTo>
                  <a:cubicBezTo>
                    <a:pt x="838250" y="3881042"/>
                    <a:pt x="854000" y="3874745"/>
                    <a:pt x="866608" y="3864239"/>
                  </a:cubicBezTo>
                  <a:cubicBezTo>
                    <a:pt x="881443" y="3851877"/>
                    <a:pt x="892739" y="3835638"/>
                    <a:pt x="907574" y="3823276"/>
                  </a:cubicBezTo>
                  <a:cubicBezTo>
                    <a:pt x="1010919" y="3737161"/>
                    <a:pt x="896404" y="3848101"/>
                    <a:pt x="975851" y="3768657"/>
                  </a:cubicBezTo>
                  <a:cubicBezTo>
                    <a:pt x="980403" y="3736797"/>
                    <a:pt x="981038" y="3704126"/>
                    <a:pt x="989507" y="3673076"/>
                  </a:cubicBezTo>
                  <a:cubicBezTo>
                    <a:pt x="1004147" y="3619399"/>
                    <a:pt x="1053678" y="3576920"/>
                    <a:pt x="1085094" y="3536530"/>
                  </a:cubicBezTo>
                  <a:cubicBezTo>
                    <a:pt x="1095170" y="3523576"/>
                    <a:pt x="1104262" y="3509815"/>
                    <a:pt x="1112405" y="3495566"/>
                  </a:cubicBezTo>
                  <a:cubicBezTo>
                    <a:pt x="1136688" y="3453073"/>
                    <a:pt x="1136783" y="3436274"/>
                    <a:pt x="1167027" y="3399984"/>
                  </a:cubicBezTo>
                  <a:cubicBezTo>
                    <a:pt x="1266915" y="3280126"/>
                    <a:pt x="1133388" y="3484569"/>
                    <a:pt x="1289925" y="3249784"/>
                  </a:cubicBezTo>
                  <a:cubicBezTo>
                    <a:pt x="1352627" y="3155739"/>
                    <a:pt x="1272514" y="3270096"/>
                    <a:pt x="1371858" y="3154203"/>
                  </a:cubicBezTo>
                  <a:cubicBezTo>
                    <a:pt x="1382539" y="3141743"/>
                    <a:pt x="1387564" y="3124843"/>
                    <a:pt x="1399169" y="3113239"/>
                  </a:cubicBezTo>
                  <a:cubicBezTo>
                    <a:pt x="1410774" y="3101635"/>
                    <a:pt x="1428530" y="3097534"/>
                    <a:pt x="1440135" y="3085930"/>
                  </a:cubicBezTo>
                  <a:cubicBezTo>
                    <a:pt x="1456228" y="3069838"/>
                    <a:pt x="1468050" y="3049956"/>
                    <a:pt x="1481101" y="3031312"/>
                  </a:cubicBezTo>
                  <a:cubicBezTo>
                    <a:pt x="1499924" y="3004423"/>
                    <a:pt x="1512513" y="2972592"/>
                    <a:pt x="1535723" y="2949384"/>
                  </a:cubicBezTo>
                  <a:lnTo>
                    <a:pt x="1617655" y="2867457"/>
                  </a:lnTo>
                  <a:cubicBezTo>
                    <a:pt x="1640414" y="2844699"/>
                    <a:pt x="1659152" y="2817036"/>
                    <a:pt x="1685932" y="2799184"/>
                  </a:cubicBezTo>
                  <a:cubicBezTo>
                    <a:pt x="1699587" y="2790081"/>
                    <a:pt x="1713543" y="2781414"/>
                    <a:pt x="1726898" y="2771875"/>
                  </a:cubicBezTo>
                  <a:cubicBezTo>
                    <a:pt x="1803658" y="2717050"/>
                    <a:pt x="1796415" y="2722223"/>
                    <a:pt x="1863452" y="2621675"/>
                  </a:cubicBezTo>
                  <a:cubicBezTo>
                    <a:pt x="1890763" y="2580711"/>
                    <a:pt x="1901349" y="2520800"/>
                    <a:pt x="1945385" y="2498784"/>
                  </a:cubicBezTo>
                  <a:cubicBezTo>
                    <a:pt x="1963592" y="2489681"/>
                    <a:pt x="1980577" y="2477546"/>
                    <a:pt x="2000007" y="2471475"/>
                  </a:cubicBezTo>
                  <a:cubicBezTo>
                    <a:pt x="2053747" y="2454682"/>
                    <a:pt x="2163871" y="2430511"/>
                    <a:pt x="2163871" y="2430511"/>
                  </a:cubicBezTo>
                  <a:lnTo>
                    <a:pt x="2327736" y="2348584"/>
                  </a:lnTo>
                  <a:cubicBezTo>
                    <a:pt x="2355047" y="2334929"/>
                    <a:pt x="2380701" y="2317275"/>
                    <a:pt x="2409669" y="2307620"/>
                  </a:cubicBezTo>
                  <a:cubicBezTo>
                    <a:pt x="2423324" y="2303069"/>
                    <a:pt x="2437405" y="2299636"/>
                    <a:pt x="2450635" y="2293966"/>
                  </a:cubicBezTo>
                  <a:cubicBezTo>
                    <a:pt x="2550608" y="2251122"/>
                    <a:pt x="2459171" y="2278176"/>
                    <a:pt x="2559878" y="2253002"/>
                  </a:cubicBezTo>
                  <a:cubicBezTo>
                    <a:pt x="2573533" y="2243899"/>
                    <a:pt x="2585847" y="2232358"/>
                    <a:pt x="2600844" y="2225693"/>
                  </a:cubicBezTo>
                  <a:cubicBezTo>
                    <a:pt x="2679755" y="2190624"/>
                    <a:pt x="2705216" y="2200009"/>
                    <a:pt x="2792020" y="2171075"/>
                  </a:cubicBezTo>
                  <a:cubicBezTo>
                    <a:pt x="2890222" y="2138342"/>
                    <a:pt x="2767609" y="2178048"/>
                    <a:pt x="2887608" y="2143765"/>
                  </a:cubicBezTo>
                  <a:cubicBezTo>
                    <a:pt x="2901448" y="2139811"/>
                    <a:pt x="2915344" y="2135781"/>
                    <a:pt x="2928574" y="2130111"/>
                  </a:cubicBezTo>
                  <a:cubicBezTo>
                    <a:pt x="2947284" y="2122093"/>
                    <a:pt x="2963698" y="2108651"/>
                    <a:pt x="2983196" y="2102802"/>
                  </a:cubicBezTo>
                  <a:cubicBezTo>
                    <a:pt x="3009716" y="2094846"/>
                    <a:pt x="3037978" y="2094577"/>
                    <a:pt x="3065128" y="2089147"/>
                  </a:cubicBezTo>
                  <a:cubicBezTo>
                    <a:pt x="3083531" y="2085467"/>
                    <a:pt x="3101644" y="2080431"/>
                    <a:pt x="3119750" y="2075493"/>
                  </a:cubicBezTo>
                  <a:cubicBezTo>
                    <a:pt x="3151720" y="2066775"/>
                    <a:pt x="3182490" y="2052563"/>
                    <a:pt x="3215337" y="2048184"/>
                  </a:cubicBezTo>
                  <a:cubicBezTo>
                    <a:pt x="3451920" y="2016641"/>
                    <a:pt x="3687169" y="2015435"/>
                    <a:pt x="3925418" y="2007220"/>
                  </a:cubicBezTo>
                  <a:cubicBezTo>
                    <a:pt x="4019447" y="1960209"/>
                    <a:pt x="3964895" y="1981495"/>
                    <a:pt x="4116594" y="1952602"/>
                  </a:cubicBezTo>
                  <a:cubicBezTo>
                    <a:pt x="4352114" y="1907744"/>
                    <a:pt x="4180825" y="1939526"/>
                    <a:pt x="4376047" y="1911638"/>
                  </a:cubicBezTo>
                  <a:cubicBezTo>
                    <a:pt x="4403456" y="1907723"/>
                    <a:pt x="4430298" y="1898560"/>
                    <a:pt x="4457979" y="1897983"/>
                  </a:cubicBezTo>
                  <a:cubicBezTo>
                    <a:pt x="4649113" y="1894001"/>
                    <a:pt x="4840330" y="1897983"/>
                    <a:pt x="5031506" y="1897983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orme libre 20"/>
            <p:cNvSpPr/>
            <p:nvPr/>
          </p:nvSpPr>
          <p:spPr>
            <a:xfrm>
              <a:off x="7105385" y="4993403"/>
              <a:ext cx="1880084" cy="1075407"/>
            </a:xfrm>
            <a:custGeom>
              <a:avLst/>
              <a:gdLst>
                <a:gd name="connsiteX0" fmla="*/ 0 w 5079811"/>
                <a:gd name="connsiteY0" fmla="*/ 2444176 h 2444176"/>
                <a:gd name="connsiteX1" fmla="*/ 587183 w 5079811"/>
                <a:gd name="connsiteY1" fmla="*/ 2430521 h 2444176"/>
                <a:gd name="connsiteX2" fmla="*/ 628149 w 5079811"/>
                <a:gd name="connsiteY2" fmla="*/ 2416867 h 2444176"/>
                <a:gd name="connsiteX3" fmla="*/ 723737 w 5079811"/>
                <a:gd name="connsiteY3" fmla="*/ 2375903 h 2444176"/>
                <a:gd name="connsiteX4" fmla="*/ 860291 w 5079811"/>
                <a:gd name="connsiteY4" fmla="*/ 2239358 h 2444176"/>
                <a:gd name="connsiteX5" fmla="*/ 887602 w 5079811"/>
                <a:gd name="connsiteY5" fmla="*/ 2212048 h 2444176"/>
                <a:gd name="connsiteX6" fmla="*/ 983189 w 5079811"/>
                <a:gd name="connsiteY6" fmla="*/ 2116467 h 2444176"/>
                <a:gd name="connsiteX7" fmla="*/ 1051466 w 5079811"/>
                <a:gd name="connsiteY7" fmla="*/ 2061848 h 2444176"/>
                <a:gd name="connsiteX8" fmla="*/ 1078777 w 5079811"/>
                <a:gd name="connsiteY8" fmla="*/ 2020885 h 2444176"/>
                <a:gd name="connsiteX9" fmla="*/ 1147054 w 5079811"/>
                <a:gd name="connsiteY9" fmla="*/ 1966266 h 2444176"/>
                <a:gd name="connsiteX10" fmla="*/ 1201676 w 5079811"/>
                <a:gd name="connsiteY10" fmla="*/ 1870685 h 2444176"/>
                <a:gd name="connsiteX11" fmla="*/ 1242642 w 5079811"/>
                <a:gd name="connsiteY11" fmla="*/ 1802412 h 2444176"/>
                <a:gd name="connsiteX12" fmla="*/ 1269953 w 5079811"/>
                <a:gd name="connsiteY12" fmla="*/ 1761448 h 2444176"/>
                <a:gd name="connsiteX13" fmla="*/ 1365541 w 5079811"/>
                <a:gd name="connsiteY13" fmla="*/ 1679521 h 2444176"/>
                <a:gd name="connsiteX14" fmla="*/ 1461129 w 5079811"/>
                <a:gd name="connsiteY14" fmla="*/ 1570284 h 2444176"/>
                <a:gd name="connsiteX15" fmla="*/ 1543061 w 5079811"/>
                <a:gd name="connsiteY15" fmla="*/ 1433739 h 2444176"/>
                <a:gd name="connsiteX16" fmla="*/ 1624993 w 5079811"/>
                <a:gd name="connsiteY16" fmla="*/ 1338157 h 2444176"/>
                <a:gd name="connsiteX17" fmla="*/ 1652304 w 5079811"/>
                <a:gd name="connsiteY17" fmla="*/ 1297193 h 2444176"/>
                <a:gd name="connsiteX18" fmla="*/ 1761547 w 5079811"/>
                <a:gd name="connsiteY18" fmla="*/ 1160648 h 2444176"/>
                <a:gd name="connsiteX19" fmla="*/ 1829824 w 5079811"/>
                <a:gd name="connsiteY19" fmla="*/ 1106030 h 2444176"/>
                <a:gd name="connsiteX20" fmla="*/ 1870791 w 5079811"/>
                <a:gd name="connsiteY20" fmla="*/ 1051411 h 2444176"/>
                <a:gd name="connsiteX21" fmla="*/ 1911757 w 5079811"/>
                <a:gd name="connsiteY21" fmla="*/ 1024102 h 2444176"/>
                <a:gd name="connsiteX22" fmla="*/ 2007345 w 5079811"/>
                <a:gd name="connsiteY22" fmla="*/ 955829 h 2444176"/>
                <a:gd name="connsiteX23" fmla="*/ 2048311 w 5079811"/>
                <a:gd name="connsiteY23" fmla="*/ 942175 h 2444176"/>
                <a:gd name="connsiteX24" fmla="*/ 2171210 w 5079811"/>
                <a:gd name="connsiteY24" fmla="*/ 873902 h 2444176"/>
                <a:gd name="connsiteX25" fmla="*/ 2225831 w 5079811"/>
                <a:gd name="connsiteY25" fmla="*/ 832938 h 2444176"/>
                <a:gd name="connsiteX26" fmla="*/ 2307764 w 5079811"/>
                <a:gd name="connsiteY26" fmla="*/ 778320 h 2444176"/>
                <a:gd name="connsiteX27" fmla="*/ 2362385 w 5079811"/>
                <a:gd name="connsiteY27" fmla="*/ 723702 h 2444176"/>
                <a:gd name="connsiteX28" fmla="*/ 2430662 w 5079811"/>
                <a:gd name="connsiteY28" fmla="*/ 696393 h 2444176"/>
                <a:gd name="connsiteX29" fmla="*/ 2526250 w 5079811"/>
                <a:gd name="connsiteY29" fmla="*/ 628120 h 2444176"/>
                <a:gd name="connsiteX30" fmla="*/ 2580872 w 5079811"/>
                <a:gd name="connsiteY30" fmla="*/ 614466 h 2444176"/>
                <a:gd name="connsiteX31" fmla="*/ 2635493 w 5079811"/>
                <a:gd name="connsiteY31" fmla="*/ 573502 h 2444176"/>
                <a:gd name="connsiteX32" fmla="*/ 2676460 w 5079811"/>
                <a:gd name="connsiteY32" fmla="*/ 559847 h 2444176"/>
                <a:gd name="connsiteX33" fmla="*/ 2772047 w 5079811"/>
                <a:gd name="connsiteY33" fmla="*/ 518884 h 2444176"/>
                <a:gd name="connsiteX34" fmla="*/ 2867635 w 5079811"/>
                <a:gd name="connsiteY34" fmla="*/ 464265 h 2444176"/>
                <a:gd name="connsiteX35" fmla="*/ 3017845 w 5079811"/>
                <a:gd name="connsiteY35" fmla="*/ 409647 h 2444176"/>
                <a:gd name="connsiteX36" fmla="*/ 3058811 w 5079811"/>
                <a:gd name="connsiteY36" fmla="*/ 382338 h 2444176"/>
                <a:gd name="connsiteX37" fmla="*/ 3099777 w 5079811"/>
                <a:gd name="connsiteY37" fmla="*/ 341374 h 2444176"/>
                <a:gd name="connsiteX38" fmla="*/ 3222676 w 5079811"/>
                <a:gd name="connsiteY38" fmla="*/ 327720 h 2444176"/>
                <a:gd name="connsiteX39" fmla="*/ 3441162 w 5079811"/>
                <a:gd name="connsiteY39" fmla="*/ 273102 h 2444176"/>
                <a:gd name="connsiteX40" fmla="*/ 3659649 w 5079811"/>
                <a:gd name="connsiteY40" fmla="*/ 245793 h 2444176"/>
                <a:gd name="connsiteX41" fmla="*/ 3837169 w 5079811"/>
                <a:gd name="connsiteY41" fmla="*/ 218483 h 2444176"/>
                <a:gd name="connsiteX42" fmla="*/ 4042000 w 5079811"/>
                <a:gd name="connsiteY42" fmla="*/ 122902 h 2444176"/>
                <a:gd name="connsiteX43" fmla="*/ 4151243 w 5079811"/>
                <a:gd name="connsiteY43" fmla="*/ 81938 h 2444176"/>
                <a:gd name="connsiteX44" fmla="*/ 4246831 w 5079811"/>
                <a:gd name="connsiteY44" fmla="*/ 68283 h 2444176"/>
                <a:gd name="connsiteX45" fmla="*/ 4315108 w 5079811"/>
                <a:gd name="connsiteY45" fmla="*/ 54629 h 2444176"/>
                <a:gd name="connsiteX46" fmla="*/ 4438007 w 5079811"/>
                <a:gd name="connsiteY46" fmla="*/ 27320 h 2444176"/>
                <a:gd name="connsiteX47" fmla="*/ 4915946 w 5079811"/>
                <a:gd name="connsiteY47" fmla="*/ 13665 h 2444176"/>
                <a:gd name="connsiteX48" fmla="*/ 5079811 w 5079811"/>
                <a:gd name="connsiteY48" fmla="*/ 11 h 2444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5079811" h="2444176">
                  <a:moveTo>
                    <a:pt x="0" y="2444176"/>
                  </a:moveTo>
                  <a:cubicBezTo>
                    <a:pt x="195728" y="2439624"/>
                    <a:pt x="391587" y="2439025"/>
                    <a:pt x="587183" y="2430521"/>
                  </a:cubicBezTo>
                  <a:cubicBezTo>
                    <a:pt x="601563" y="2429896"/>
                    <a:pt x="614919" y="2422537"/>
                    <a:pt x="628149" y="2416867"/>
                  </a:cubicBezTo>
                  <a:cubicBezTo>
                    <a:pt x="746276" y="2366245"/>
                    <a:pt x="627656" y="2407928"/>
                    <a:pt x="723737" y="2375903"/>
                  </a:cubicBezTo>
                  <a:lnTo>
                    <a:pt x="860291" y="2239358"/>
                  </a:lnTo>
                  <a:cubicBezTo>
                    <a:pt x="869395" y="2230255"/>
                    <a:pt x="880460" y="2222760"/>
                    <a:pt x="887602" y="2212048"/>
                  </a:cubicBezTo>
                  <a:cubicBezTo>
                    <a:pt x="935139" y="2140747"/>
                    <a:pt x="894888" y="2192149"/>
                    <a:pt x="983189" y="2116467"/>
                  </a:cubicBezTo>
                  <a:cubicBezTo>
                    <a:pt x="1051295" y="2058094"/>
                    <a:pt x="962578" y="2121103"/>
                    <a:pt x="1051466" y="2061848"/>
                  </a:cubicBezTo>
                  <a:cubicBezTo>
                    <a:pt x="1060570" y="2048194"/>
                    <a:pt x="1067172" y="2032489"/>
                    <a:pt x="1078777" y="2020885"/>
                  </a:cubicBezTo>
                  <a:cubicBezTo>
                    <a:pt x="1149755" y="1949912"/>
                    <a:pt x="1092998" y="2033832"/>
                    <a:pt x="1147054" y="1966266"/>
                  </a:cubicBezTo>
                  <a:cubicBezTo>
                    <a:pt x="1178270" y="1927249"/>
                    <a:pt x="1176188" y="1916561"/>
                    <a:pt x="1201676" y="1870685"/>
                  </a:cubicBezTo>
                  <a:cubicBezTo>
                    <a:pt x="1214566" y="1847485"/>
                    <a:pt x="1228575" y="1824918"/>
                    <a:pt x="1242642" y="1802412"/>
                  </a:cubicBezTo>
                  <a:cubicBezTo>
                    <a:pt x="1251340" y="1788496"/>
                    <a:pt x="1258348" y="1773052"/>
                    <a:pt x="1269953" y="1761448"/>
                  </a:cubicBezTo>
                  <a:cubicBezTo>
                    <a:pt x="1373315" y="1658092"/>
                    <a:pt x="1235032" y="1842648"/>
                    <a:pt x="1365541" y="1679521"/>
                  </a:cubicBezTo>
                  <a:cubicBezTo>
                    <a:pt x="1456578" y="1565731"/>
                    <a:pt x="1379195" y="1624902"/>
                    <a:pt x="1461129" y="1570284"/>
                  </a:cubicBezTo>
                  <a:cubicBezTo>
                    <a:pt x="1558536" y="1440415"/>
                    <a:pt x="1440773" y="1604209"/>
                    <a:pt x="1543061" y="1433739"/>
                  </a:cubicBezTo>
                  <a:cubicBezTo>
                    <a:pt x="1586894" y="1360688"/>
                    <a:pt x="1575334" y="1397745"/>
                    <a:pt x="1624993" y="1338157"/>
                  </a:cubicBezTo>
                  <a:cubicBezTo>
                    <a:pt x="1635500" y="1325550"/>
                    <a:pt x="1642765" y="1310547"/>
                    <a:pt x="1652304" y="1297193"/>
                  </a:cubicBezTo>
                  <a:cubicBezTo>
                    <a:pt x="1677700" y="1261641"/>
                    <a:pt x="1736341" y="1185852"/>
                    <a:pt x="1761547" y="1160648"/>
                  </a:cubicBezTo>
                  <a:cubicBezTo>
                    <a:pt x="1782156" y="1140040"/>
                    <a:pt x="1809215" y="1126638"/>
                    <a:pt x="1829824" y="1106030"/>
                  </a:cubicBezTo>
                  <a:cubicBezTo>
                    <a:pt x="1845917" y="1089938"/>
                    <a:pt x="1854698" y="1067503"/>
                    <a:pt x="1870791" y="1051411"/>
                  </a:cubicBezTo>
                  <a:cubicBezTo>
                    <a:pt x="1882396" y="1039807"/>
                    <a:pt x="1898402" y="1033640"/>
                    <a:pt x="1911757" y="1024102"/>
                  </a:cubicBezTo>
                  <a:cubicBezTo>
                    <a:pt x="1926187" y="1013795"/>
                    <a:pt x="1985893" y="966554"/>
                    <a:pt x="2007345" y="955829"/>
                  </a:cubicBezTo>
                  <a:cubicBezTo>
                    <a:pt x="2020219" y="949392"/>
                    <a:pt x="2034656" y="946726"/>
                    <a:pt x="2048311" y="942175"/>
                  </a:cubicBezTo>
                  <a:cubicBezTo>
                    <a:pt x="2142220" y="879573"/>
                    <a:pt x="2099104" y="897936"/>
                    <a:pt x="2171210" y="873902"/>
                  </a:cubicBezTo>
                  <a:cubicBezTo>
                    <a:pt x="2189417" y="860247"/>
                    <a:pt x="2207186" y="845989"/>
                    <a:pt x="2225831" y="832938"/>
                  </a:cubicBezTo>
                  <a:cubicBezTo>
                    <a:pt x="2252721" y="814116"/>
                    <a:pt x="2282133" y="798824"/>
                    <a:pt x="2307764" y="778320"/>
                  </a:cubicBezTo>
                  <a:cubicBezTo>
                    <a:pt x="2327870" y="762236"/>
                    <a:pt x="2340961" y="737984"/>
                    <a:pt x="2362385" y="723702"/>
                  </a:cubicBezTo>
                  <a:cubicBezTo>
                    <a:pt x="2382781" y="710106"/>
                    <a:pt x="2409234" y="708297"/>
                    <a:pt x="2430662" y="696393"/>
                  </a:cubicBezTo>
                  <a:cubicBezTo>
                    <a:pt x="2446398" y="687651"/>
                    <a:pt x="2503856" y="637717"/>
                    <a:pt x="2526250" y="628120"/>
                  </a:cubicBezTo>
                  <a:cubicBezTo>
                    <a:pt x="2543500" y="620728"/>
                    <a:pt x="2562665" y="619017"/>
                    <a:pt x="2580872" y="614466"/>
                  </a:cubicBezTo>
                  <a:cubicBezTo>
                    <a:pt x="2599079" y="600811"/>
                    <a:pt x="2615733" y="584793"/>
                    <a:pt x="2635493" y="573502"/>
                  </a:cubicBezTo>
                  <a:cubicBezTo>
                    <a:pt x="2647991" y="566361"/>
                    <a:pt x="2663095" y="565193"/>
                    <a:pt x="2676460" y="559847"/>
                  </a:cubicBezTo>
                  <a:cubicBezTo>
                    <a:pt x="2708646" y="546974"/>
                    <a:pt x="2741041" y="534386"/>
                    <a:pt x="2772047" y="518884"/>
                  </a:cubicBezTo>
                  <a:cubicBezTo>
                    <a:pt x="2804871" y="502473"/>
                    <a:pt x="2834315" y="479643"/>
                    <a:pt x="2867635" y="464265"/>
                  </a:cubicBezTo>
                  <a:cubicBezTo>
                    <a:pt x="3033356" y="387783"/>
                    <a:pt x="2871297" y="482916"/>
                    <a:pt x="3017845" y="409647"/>
                  </a:cubicBezTo>
                  <a:cubicBezTo>
                    <a:pt x="3032524" y="402308"/>
                    <a:pt x="3046203" y="392844"/>
                    <a:pt x="3058811" y="382338"/>
                  </a:cubicBezTo>
                  <a:cubicBezTo>
                    <a:pt x="3073647" y="369976"/>
                    <a:pt x="3081457" y="347480"/>
                    <a:pt x="3099777" y="341374"/>
                  </a:cubicBezTo>
                  <a:cubicBezTo>
                    <a:pt x="3138880" y="328340"/>
                    <a:pt x="3181710" y="332271"/>
                    <a:pt x="3222676" y="327720"/>
                  </a:cubicBezTo>
                  <a:cubicBezTo>
                    <a:pt x="3295505" y="309514"/>
                    <a:pt x="3367114" y="285443"/>
                    <a:pt x="3441162" y="273102"/>
                  </a:cubicBezTo>
                  <a:cubicBezTo>
                    <a:pt x="3651659" y="238020"/>
                    <a:pt x="3357685" y="285178"/>
                    <a:pt x="3659649" y="245793"/>
                  </a:cubicBezTo>
                  <a:cubicBezTo>
                    <a:pt x="3719016" y="238050"/>
                    <a:pt x="3777996" y="227586"/>
                    <a:pt x="3837169" y="218483"/>
                  </a:cubicBezTo>
                  <a:cubicBezTo>
                    <a:pt x="3921158" y="176491"/>
                    <a:pt x="3947049" y="161997"/>
                    <a:pt x="4042000" y="122902"/>
                  </a:cubicBezTo>
                  <a:cubicBezTo>
                    <a:pt x="4077961" y="108095"/>
                    <a:pt x="4113666" y="91958"/>
                    <a:pt x="4151243" y="81938"/>
                  </a:cubicBezTo>
                  <a:cubicBezTo>
                    <a:pt x="4182342" y="73645"/>
                    <a:pt x="4215083" y="73574"/>
                    <a:pt x="4246831" y="68283"/>
                  </a:cubicBezTo>
                  <a:cubicBezTo>
                    <a:pt x="4269725" y="64468"/>
                    <a:pt x="4292451" y="59664"/>
                    <a:pt x="4315108" y="54629"/>
                  </a:cubicBezTo>
                  <a:cubicBezTo>
                    <a:pt x="4343648" y="48287"/>
                    <a:pt x="4411428" y="28649"/>
                    <a:pt x="4438007" y="27320"/>
                  </a:cubicBezTo>
                  <a:cubicBezTo>
                    <a:pt x="4597186" y="19362"/>
                    <a:pt x="4756633" y="18217"/>
                    <a:pt x="4915946" y="13665"/>
                  </a:cubicBezTo>
                  <a:cubicBezTo>
                    <a:pt x="5061558" y="-895"/>
                    <a:pt x="5006755" y="11"/>
                    <a:pt x="5079811" y="11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orme libre 21"/>
            <p:cNvSpPr/>
            <p:nvPr/>
          </p:nvSpPr>
          <p:spPr>
            <a:xfrm>
              <a:off x="6968999" y="5828373"/>
              <a:ext cx="136386" cy="120947"/>
            </a:xfrm>
            <a:custGeom>
              <a:avLst/>
              <a:gdLst>
                <a:gd name="connsiteX0" fmla="*/ 368696 w 368696"/>
                <a:gd name="connsiteY0" fmla="*/ 0 h 273102"/>
                <a:gd name="connsiteX1" fmla="*/ 300419 w 368696"/>
                <a:gd name="connsiteY1" fmla="*/ 27309 h 273102"/>
                <a:gd name="connsiteX2" fmla="*/ 245798 w 368696"/>
                <a:gd name="connsiteY2" fmla="*/ 109236 h 273102"/>
                <a:gd name="connsiteX3" fmla="*/ 204831 w 368696"/>
                <a:gd name="connsiteY3" fmla="*/ 136545 h 273102"/>
                <a:gd name="connsiteX4" fmla="*/ 122899 w 368696"/>
                <a:gd name="connsiteY4" fmla="*/ 204818 h 273102"/>
                <a:gd name="connsiteX5" fmla="*/ 95588 w 368696"/>
                <a:gd name="connsiteY5" fmla="*/ 245782 h 273102"/>
                <a:gd name="connsiteX6" fmla="*/ 0 w 368696"/>
                <a:gd name="connsiteY6" fmla="*/ 273091 h 273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8696" h="273102">
                  <a:moveTo>
                    <a:pt x="368696" y="0"/>
                  </a:moveTo>
                  <a:cubicBezTo>
                    <a:pt x="345937" y="9103"/>
                    <a:pt x="318740" y="11025"/>
                    <a:pt x="300419" y="27309"/>
                  </a:cubicBezTo>
                  <a:cubicBezTo>
                    <a:pt x="275887" y="49114"/>
                    <a:pt x="273108" y="91031"/>
                    <a:pt x="245798" y="109236"/>
                  </a:cubicBezTo>
                  <a:cubicBezTo>
                    <a:pt x="232142" y="118339"/>
                    <a:pt x="217439" y="126039"/>
                    <a:pt x="204831" y="136545"/>
                  </a:cubicBezTo>
                  <a:cubicBezTo>
                    <a:pt x="99683" y="224163"/>
                    <a:pt x="224615" y="137011"/>
                    <a:pt x="122899" y="204818"/>
                  </a:cubicBezTo>
                  <a:cubicBezTo>
                    <a:pt x="113795" y="218473"/>
                    <a:pt x="109505" y="237084"/>
                    <a:pt x="95588" y="245782"/>
                  </a:cubicBezTo>
                  <a:cubicBezTo>
                    <a:pt x="49588" y="274530"/>
                    <a:pt x="36079" y="273091"/>
                    <a:pt x="0" y="273091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Forme libre 22"/>
            <p:cNvSpPr/>
            <p:nvPr/>
          </p:nvSpPr>
          <p:spPr>
            <a:xfrm>
              <a:off x="6973398" y="6003236"/>
              <a:ext cx="131987" cy="71403"/>
            </a:xfrm>
            <a:custGeom>
              <a:avLst/>
              <a:gdLst>
                <a:gd name="connsiteX0" fmla="*/ 0 w 355040"/>
                <a:gd name="connsiteY0" fmla="*/ 0 h 163854"/>
                <a:gd name="connsiteX1" fmla="*/ 163865 w 355040"/>
                <a:gd name="connsiteY1" fmla="*/ 27309 h 163854"/>
                <a:gd name="connsiteX2" fmla="*/ 204831 w 355040"/>
                <a:gd name="connsiteY2" fmla="*/ 68273 h 163854"/>
                <a:gd name="connsiteX3" fmla="*/ 286763 w 355040"/>
                <a:gd name="connsiteY3" fmla="*/ 95582 h 163854"/>
                <a:gd name="connsiteX4" fmla="*/ 314074 w 355040"/>
                <a:gd name="connsiteY4" fmla="*/ 136545 h 163854"/>
                <a:gd name="connsiteX5" fmla="*/ 355040 w 355040"/>
                <a:gd name="connsiteY5" fmla="*/ 163854 h 163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5040" h="163854">
                  <a:moveTo>
                    <a:pt x="0" y="0"/>
                  </a:moveTo>
                  <a:cubicBezTo>
                    <a:pt x="846" y="106"/>
                    <a:pt x="138601" y="12873"/>
                    <a:pt x="163865" y="27309"/>
                  </a:cubicBezTo>
                  <a:cubicBezTo>
                    <a:pt x="180632" y="36890"/>
                    <a:pt x="187950" y="58895"/>
                    <a:pt x="204831" y="68273"/>
                  </a:cubicBezTo>
                  <a:cubicBezTo>
                    <a:pt x="229996" y="82253"/>
                    <a:pt x="286763" y="95582"/>
                    <a:pt x="286763" y="95582"/>
                  </a:cubicBezTo>
                  <a:cubicBezTo>
                    <a:pt x="295867" y="109236"/>
                    <a:pt x="302469" y="124941"/>
                    <a:pt x="314074" y="136545"/>
                  </a:cubicBezTo>
                  <a:cubicBezTo>
                    <a:pt x="325679" y="148149"/>
                    <a:pt x="355040" y="163854"/>
                    <a:pt x="355040" y="163854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orme libre 23"/>
            <p:cNvSpPr/>
            <p:nvPr/>
          </p:nvSpPr>
          <p:spPr>
            <a:xfrm>
              <a:off x="6958733" y="5150780"/>
              <a:ext cx="252242" cy="792712"/>
            </a:xfrm>
            <a:custGeom>
              <a:avLst/>
              <a:gdLst>
                <a:gd name="connsiteX0" fmla="*/ 27310 w 682770"/>
                <a:gd name="connsiteY0" fmla="*/ 1802401 h 1802401"/>
                <a:gd name="connsiteX1" fmla="*/ 13655 w 682770"/>
                <a:gd name="connsiteY1" fmla="*/ 1720474 h 1802401"/>
                <a:gd name="connsiteX2" fmla="*/ 0 w 682770"/>
                <a:gd name="connsiteY2" fmla="*/ 1665856 h 1802401"/>
                <a:gd name="connsiteX3" fmla="*/ 54621 w 682770"/>
                <a:gd name="connsiteY3" fmla="*/ 1529310 h 1802401"/>
                <a:gd name="connsiteX4" fmla="*/ 95587 w 682770"/>
                <a:gd name="connsiteY4" fmla="*/ 1515656 h 1802401"/>
                <a:gd name="connsiteX5" fmla="*/ 122898 w 682770"/>
                <a:gd name="connsiteY5" fmla="*/ 1488346 h 1802401"/>
                <a:gd name="connsiteX6" fmla="*/ 259452 w 682770"/>
                <a:gd name="connsiteY6" fmla="*/ 1474692 h 1802401"/>
                <a:gd name="connsiteX7" fmla="*/ 273108 w 682770"/>
                <a:gd name="connsiteY7" fmla="*/ 914855 h 1802401"/>
                <a:gd name="connsiteX8" fmla="*/ 286763 w 682770"/>
                <a:gd name="connsiteY8" fmla="*/ 873892 h 1802401"/>
                <a:gd name="connsiteX9" fmla="*/ 300418 w 682770"/>
                <a:gd name="connsiteY9" fmla="*/ 819273 h 1802401"/>
                <a:gd name="connsiteX10" fmla="*/ 327729 w 682770"/>
                <a:gd name="connsiteY10" fmla="*/ 723691 h 1802401"/>
                <a:gd name="connsiteX11" fmla="*/ 341385 w 682770"/>
                <a:gd name="connsiteY11" fmla="*/ 532528 h 1802401"/>
                <a:gd name="connsiteX12" fmla="*/ 368695 w 682770"/>
                <a:gd name="connsiteY12" fmla="*/ 491564 h 1802401"/>
                <a:gd name="connsiteX13" fmla="*/ 382351 w 682770"/>
                <a:gd name="connsiteY13" fmla="*/ 436946 h 1802401"/>
                <a:gd name="connsiteX14" fmla="*/ 436973 w 682770"/>
                <a:gd name="connsiteY14" fmla="*/ 382328 h 1802401"/>
                <a:gd name="connsiteX15" fmla="*/ 477939 w 682770"/>
                <a:gd name="connsiteY15" fmla="*/ 273091 h 1802401"/>
                <a:gd name="connsiteX16" fmla="*/ 518905 w 682770"/>
                <a:gd name="connsiteY16" fmla="*/ 163855 h 1802401"/>
                <a:gd name="connsiteX17" fmla="*/ 559871 w 682770"/>
                <a:gd name="connsiteY17" fmla="*/ 136546 h 1802401"/>
                <a:gd name="connsiteX18" fmla="*/ 614493 w 682770"/>
                <a:gd name="connsiteY18" fmla="*/ 68273 h 1802401"/>
                <a:gd name="connsiteX19" fmla="*/ 628148 w 682770"/>
                <a:gd name="connsiteY19" fmla="*/ 27309 h 1802401"/>
                <a:gd name="connsiteX20" fmla="*/ 669114 w 682770"/>
                <a:gd name="connsiteY20" fmla="*/ 13655 h 1802401"/>
                <a:gd name="connsiteX21" fmla="*/ 682770 w 682770"/>
                <a:gd name="connsiteY21" fmla="*/ 0 h 1802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82770" h="1802401">
                  <a:moveTo>
                    <a:pt x="27310" y="1802401"/>
                  </a:moveTo>
                  <a:cubicBezTo>
                    <a:pt x="22758" y="1775092"/>
                    <a:pt x="19085" y="1747622"/>
                    <a:pt x="13655" y="1720474"/>
                  </a:cubicBezTo>
                  <a:cubicBezTo>
                    <a:pt x="9974" y="1702072"/>
                    <a:pt x="0" y="1684622"/>
                    <a:pt x="0" y="1665856"/>
                  </a:cubicBezTo>
                  <a:cubicBezTo>
                    <a:pt x="0" y="1597481"/>
                    <a:pt x="729" y="1565236"/>
                    <a:pt x="54621" y="1529310"/>
                  </a:cubicBezTo>
                  <a:cubicBezTo>
                    <a:pt x="66598" y="1521326"/>
                    <a:pt x="81932" y="1520207"/>
                    <a:pt x="95587" y="1515656"/>
                  </a:cubicBezTo>
                  <a:cubicBezTo>
                    <a:pt x="104691" y="1506553"/>
                    <a:pt x="110408" y="1491468"/>
                    <a:pt x="122898" y="1488346"/>
                  </a:cubicBezTo>
                  <a:cubicBezTo>
                    <a:pt x="167277" y="1477252"/>
                    <a:pt x="247861" y="1518944"/>
                    <a:pt x="259452" y="1474692"/>
                  </a:cubicBezTo>
                  <a:cubicBezTo>
                    <a:pt x="306749" y="1294115"/>
                    <a:pt x="264631" y="1101330"/>
                    <a:pt x="273108" y="914855"/>
                  </a:cubicBezTo>
                  <a:cubicBezTo>
                    <a:pt x="273762" y="900477"/>
                    <a:pt x="282809" y="887731"/>
                    <a:pt x="286763" y="873892"/>
                  </a:cubicBezTo>
                  <a:cubicBezTo>
                    <a:pt x="291919" y="855847"/>
                    <a:pt x="295262" y="837318"/>
                    <a:pt x="300418" y="819273"/>
                  </a:cubicBezTo>
                  <a:cubicBezTo>
                    <a:pt x="339599" y="682149"/>
                    <a:pt x="285041" y="894441"/>
                    <a:pt x="327729" y="723691"/>
                  </a:cubicBezTo>
                  <a:cubicBezTo>
                    <a:pt x="332281" y="659970"/>
                    <a:pt x="330282" y="595439"/>
                    <a:pt x="341385" y="532528"/>
                  </a:cubicBezTo>
                  <a:cubicBezTo>
                    <a:pt x="344237" y="516367"/>
                    <a:pt x="362230" y="506648"/>
                    <a:pt x="368695" y="491564"/>
                  </a:cubicBezTo>
                  <a:cubicBezTo>
                    <a:pt x="376088" y="474315"/>
                    <a:pt x="372404" y="452860"/>
                    <a:pt x="382351" y="436946"/>
                  </a:cubicBezTo>
                  <a:cubicBezTo>
                    <a:pt x="395998" y="415112"/>
                    <a:pt x="418766" y="400534"/>
                    <a:pt x="436973" y="382328"/>
                  </a:cubicBezTo>
                  <a:cubicBezTo>
                    <a:pt x="471605" y="209173"/>
                    <a:pt x="425196" y="396150"/>
                    <a:pt x="477939" y="273091"/>
                  </a:cubicBezTo>
                  <a:cubicBezTo>
                    <a:pt x="500639" y="220128"/>
                    <a:pt x="478746" y="212043"/>
                    <a:pt x="518905" y="163855"/>
                  </a:cubicBezTo>
                  <a:cubicBezTo>
                    <a:pt x="529412" y="151248"/>
                    <a:pt x="546216" y="145649"/>
                    <a:pt x="559871" y="136546"/>
                  </a:cubicBezTo>
                  <a:cubicBezTo>
                    <a:pt x="594196" y="33580"/>
                    <a:pt x="543902" y="156508"/>
                    <a:pt x="614493" y="68273"/>
                  </a:cubicBezTo>
                  <a:cubicBezTo>
                    <a:pt x="623485" y="57034"/>
                    <a:pt x="617970" y="37486"/>
                    <a:pt x="628148" y="27309"/>
                  </a:cubicBezTo>
                  <a:cubicBezTo>
                    <a:pt x="638326" y="17131"/>
                    <a:pt x="656240" y="20092"/>
                    <a:pt x="669114" y="13655"/>
                  </a:cubicBezTo>
                  <a:cubicBezTo>
                    <a:pt x="674872" y="10776"/>
                    <a:pt x="678218" y="4552"/>
                    <a:pt x="682770" y="0"/>
                  </a:cubicBezTo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orme libre 24"/>
            <p:cNvSpPr/>
            <p:nvPr/>
          </p:nvSpPr>
          <p:spPr>
            <a:xfrm>
              <a:off x="7338563" y="3852422"/>
              <a:ext cx="1793559" cy="1202183"/>
            </a:xfrm>
            <a:custGeom>
              <a:avLst/>
              <a:gdLst>
                <a:gd name="connsiteX0" fmla="*/ 0 w 4847668"/>
                <a:gd name="connsiteY0" fmla="*/ 2730911 h 2730911"/>
                <a:gd name="connsiteX1" fmla="*/ 177520 w 4847668"/>
                <a:gd name="connsiteY1" fmla="*/ 2689947 h 2730911"/>
                <a:gd name="connsiteX2" fmla="*/ 314074 w 4847668"/>
                <a:gd name="connsiteY2" fmla="*/ 2580711 h 2730911"/>
                <a:gd name="connsiteX3" fmla="*/ 368696 w 4847668"/>
                <a:gd name="connsiteY3" fmla="*/ 2539747 h 2730911"/>
                <a:gd name="connsiteX4" fmla="*/ 505250 w 4847668"/>
                <a:gd name="connsiteY4" fmla="*/ 2457820 h 2730911"/>
                <a:gd name="connsiteX5" fmla="*/ 573527 w 4847668"/>
                <a:gd name="connsiteY5" fmla="*/ 2389547 h 2730911"/>
                <a:gd name="connsiteX6" fmla="*/ 696425 w 4847668"/>
                <a:gd name="connsiteY6" fmla="*/ 2334929 h 2730911"/>
                <a:gd name="connsiteX7" fmla="*/ 751047 w 4847668"/>
                <a:gd name="connsiteY7" fmla="*/ 2307620 h 2730911"/>
                <a:gd name="connsiteX8" fmla="*/ 805669 w 4847668"/>
                <a:gd name="connsiteY8" fmla="*/ 2293965 h 2730911"/>
                <a:gd name="connsiteX9" fmla="*/ 887601 w 4847668"/>
                <a:gd name="connsiteY9" fmla="*/ 2253002 h 2730911"/>
                <a:gd name="connsiteX10" fmla="*/ 1037811 w 4847668"/>
                <a:gd name="connsiteY10" fmla="*/ 2184729 h 2730911"/>
                <a:gd name="connsiteX11" fmla="*/ 1092432 w 4847668"/>
                <a:gd name="connsiteY11" fmla="*/ 2143765 h 2730911"/>
                <a:gd name="connsiteX12" fmla="*/ 1228986 w 4847668"/>
                <a:gd name="connsiteY12" fmla="*/ 2089147 h 2730911"/>
                <a:gd name="connsiteX13" fmla="*/ 1269952 w 4847668"/>
                <a:gd name="connsiteY13" fmla="*/ 2075493 h 2730911"/>
                <a:gd name="connsiteX14" fmla="*/ 1351885 w 4847668"/>
                <a:gd name="connsiteY14" fmla="*/ 2061838 h 2730911"/>
                <a:gd name="connsiteX15" fmla="*/ 1461128 w 4847668"/>
                <a:gd name="connsiteY15" fmla="*/ 2020874 h 2730911"/>
                <a:gd name="connsiteX16" fmla="*/ 1529405 w 4847668"/>
                <a:gd name="connsiteY16" fmla="*/ 2007220 h 2730911"/>
                <a:gd name="connsiteX17" fmla="*/ 1611338 w 4847668"/>
                <a:gd name="connsiteY17" fmla="*/ 1979911 h 2730911"/>
                <a:gd name="connsiteX18" fmla="*/ 1775202 w 4847668"/>
                <a:gd name="connsiteY18" fmla="*/ 1938947 h 2730911"/>
                <a:gd name="connsiteX19" fmla="*/ 1829824 w 4847668"/>
                <a:gd name="connsiteY19" fmla="*/ 1925292 h 2730911"/>
                <a:gd name="connsiteX20" fmla="*/ 1966378 w 4847668"/>
                <a:gd name="connsiteY20" fmla="*/ 1870674 h 2730911"/>
                <a:gd name="connsiteX21" fmla="*/ 2102932 w 4847668"/>
                <a:gd name="connsiteY21" fmla="*/ 1857020 h 2730911"/>
                <a:gd name="connsiteX22" fmla="*/ 2335074 w 4847668"/>
                <a:gd name="connsiteY22" fmla="*/ 1802401 h 2730911"/>
                <a:gd name="connsiteX23" fmla="*/ 2649148 w 4847668"/>
                <a:gd name="connsiteY23" fmla="*/ 1775092 h 2730911"/>
                <a:gd name="connsiteX24" fmla="*/ 2731081 w 4847668"/>
                <a:gd name="connsiteY24" fmla="*/ 1747783 h 2730911"/>
                <a:gd name="connsiteX25" fmla="*/ 3099777 w 4847668"/>
                <a:gd name="connsiteY25" fmla="*/ 1720474 h 2730911"/>
                <a:gd name="connsiteX26" fmla="*/ 3277297 w 4847668"/>
                <a:gd name="connsiteY26" fmla="*/ 1693165 h 2730911"/>
                <a:gd name="connsiteX27" fmla="*/ 3441162 w 4847668"/>
                <a:gd name="connsiteY27" fmla="*/ 1652201 h 2730911"/>
                <a:gd name="connsiteX28" fmla="*/ 3495783 w 4847668"/>
                <a:gd name="connsiteY28" fmla="*/ 1638547 h 2730911"/>
                <a:gd name="connsiteX29" fmla="*/ 3591371 w 4847668"/>
                <a:gd name="connsiteY29" fmla="*/ 1624892 h 2730911"/>
                <a:gd name="connsiteX30" fmla="*/ 3632337 w 4847668"/>
                <a:gd name="connsiteY30" fmla="*/ 1597583 h 2730911"/>
                <a:gd name="connsiteX31" fmla="*/ 3645993 w 4847668"/>
                <a:gd name="connsiteY31" fmla="*/ 1556619 h 2730911"/>
                <a:gd name="connsiteX32" fmla="*/ 3673304 w 4847668"/>
                <a:gd name="connsiteY32" fmla="*/ 1515656 h 2730911"/>
                <a:gd name="connsiteX33" fmla="*/ 3714270 w 4847668"/>
                <a:gd name="connsiteY33" fmla="*/ 1433728 h 2730911"/>
                <a:gd name="connsiteX34" fmla="*/ 3837168 w 4847668"/>
                <a:gd name="connsiteY34" fmla="*/ 1392765 h 2730911"/>
                <a:gd name="connsiteX35" fmla="*/ 3905445 w 4847668"/>
                <a:gd name="connsiteY35" fmla="*/ 1351801 h 2730911"/>
                <a:gd name="connsiteX36" fmla="*/ 3987378 w 4847668"/>
                <a:gd name="connsiteY36" fmla="*/ 1310837 h 2730911"/>
                <a:gd name="connsiteX37" fmla="*/ 4178554 w 4847668"/>
                <a:gd name="connsiteY37" fmla="*/ 1174292 h 2730911"/>
                <a:gd name="connsiteX38" fmla="*/ 4219520 w 4847668"/>
                <a:gd name="connsiteY38" fmla="*/ 1133328 h 2730911"/>
                <a:gd name="connsiteX39" fmla="*/ 4260486 w 4847668"/>
                <a:gd name="connsiteY39" fmla="*/ 1078710 h 2730911"/>
                <a:gd name="connsiteX40" fmla="*/ 4301452 w 4847668"/>
                <a:gd name="connsiteY40" fmla="*/ 1051401 h 2730911"/>
                <a:gd name="connsiteX41" fmla="*/ 4356074 w 4847668"/>
                <a:gd name="connsiteY41" fmla="*/ 1010437 h 2730911"/>
                <a:gd name="connsiteX42" fmla="*/ 4438006 w 4847668"/>
                <a:gd name="connsiteY42" fmla="*/ 928510 h 2730911"/>
                <a:gd name="connsiteX43" fmla="*/ 4478972 w 4847668"/>
                <a:gd name="connsiteY43" fmla="*/ 846583 h 2730911"/>
                <a:gd name="connsiteX44" fmla="*/ 4519939 w 4847668"/>
                <a:gd name="connsiteY44" fmla="*/ 805619 h 2730911"/>
                <a:gd name="connsiteX45" fmla="*/ 4574560 w 4847668"/>
                <a:gd name="connsiteY45" fmla="*/ 723692 h 2730911"/>
                <a:gd name="connsiteX46" fmla="*/ 4601871 w 4847668"/>
                <a:gd name="connsiteY46" fmla="*/ 682728 h 2730911"/>
                <a:gd name="connsiteX47" fmla="*/ 4629182 w 4847668"/>
                <a:gd name="connsiteY47" fmla="*/ 628110 h 2730911"/>
                <a:gd name="connsiteX48" fmla="*/ 4656493 w 4847668"/>
                <a:gd name="connsiteY48" fmla="*/ 559837 h 2730911"/>
                <a:gd name="connsiteX49" fmla="*/ 4683804 w 4847668"/>
                <a:gd name="connsiteY49" fmla="*/ 518873 h 2730911"/>
                <a:gd name="connsiteX50" fmla="*/ 4752081 w 4847668"/>
                <a:gd name="connsiteY50" fmla="*/ 300400 h 2730911"/>
                <a:gd name="connsiteX51" fmla="*/ 4765736 w 4847668"/>
                <a:gd name="connsiteY51" fmla="*/ 259437 h 2730911"/>
                <a:gd name="connsiteX52" fmla="*/ 4793047 w 4847668"/>
                <a:gd name="connsiteY52" fmla="*/ 177509 h 2730911"/>
                <a:gd name="connsiteX53" fmla="*/ 4834013 w 4847668"/>
                <a:gd name="connsiteY53" fmla="*/ 27309 h 2730911"/>
                <a:gd name="connsiteX54" fmla="*/ 4847668 w 4847668"/>
                <a:gd name="connsiteY54" fmla="*/ 0 h 2730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4847668" h="2730911">
                  <a:moveTo>
                    <a:pt x="0" y="2730911"/>
                  </a:moveTo>
                  <a:cubicBezTo>
                    <a:pt x="59173" y="2717256"/>
                    <a:pt x="121135" y="2712500"/>
                    <a:pt x="177520" y="2689947"/>
                  </a:cubicBezTo>
                  <a:cubicBezTo>
                    <a:pt x="255807" y="2658634"/>
                    <a:pt x="261703" y="2625598"/>
                    <a:pt x="314074" y="2580711"/>
                  </a:cubicBezTo>
                  <a:cubicBezTo>
                    <a:pt x="331354" y="2565900"/>
                    <a:pt x="349552" y="2552053"/>
                    <a:pt x="368696" y="2539747"/>
                  </a:cubicBezTo>
                  <a:cubicBezTo>
                    <a:pt x="413348" y="2511044"/>
                    <a:pt x="467714" y="2495353"/>
                    <a:pt x="505250" y="2457820"/>
                  </a:cubicBezTo>
                  <a:cubicBezTo>
                    <a:pt x="528009" y="2435062"/>
                    <a:pt x="548121" y="2409306"/>
                    <a:pt x="573527" y="2389547"/>
                  </a:cubicBezTo>
                  <a:cubicBezTo>
                    <a:pt x="595938" y="2372117"/>
                    <a:pt x="674435" y="2344702"/>
                    <a:pt x="696425" y="2334929"/>
                  </a:cubicBezTo>
                  <a:cubicBezTo>
                    <a:pt x="715027" y="2326662"/>
                    <a:pt x="731987" y="2314767"/>
                    <a:pt x="751047" y="2307620"/>
                  </a:cubicBezTo>
                  <a:cubicBezTo>
                    <a:pt x="768620" y="2301031"/>
                    <a:pt x="788244" y="2300935"/>
                    <a:pt x="805669" y="2293965"/>
                  </a:cubicBezTo>
                  <a:cubicBezTo>
                    <a:pt x="834019" y="2282626"/>
                    <a:pt x="859804" y="2265636"/>
                    <a:pt x="887601" y="2253002"/>
                  </a:cubicBezTo>
                  <a:cubicBezTo>
                    <a:pt x="963142" y="2218668"/>
                    <a:pt x="960221" y="2231280"/>
                    <a:pt x="1037811" y="2184729"/>
                  </a:cubicBezTo>
                  <a:cubicBezTo>
                    <a:pt x="1057326" y="2173020"/>
                    <a:pt x="1072076" y="2153942"/>
                    <a:pt x="1092432" y="2143765"/>
                  </a:cubicBezTo>
                  <a:cubicBezTo>
                    <a:pt x="1136281" y="2121842"/>
                    <a:pt x="1182477" y="2104648"/>
                    <a:pt x="1228986" y="2089147"/>
                  </a:cubicBezTo>
                  <a:cubicBezTo>
                    <a:pt x="1242641" y="2084596"/>
                    <a:pt x="1255901" y="2078615"/>
                    <a:pt x="1269952" y="2075493"/>
                  </a:cubicBezTo>
                  <a:cubicBezTo>
                    <a:pt x="1296980" y="2069487"/>
                    <a:pt x="1324574" y="2066390"/>
                    <a:pt x="1351885" y="2061838"/>
                  </a:cubicBezTo>
                  <a:cubicBezTo>
                    <a:pt x="1372760" y="2053489"/>
                    <a:pt x="1432592" y="2028008"/>
                    <a:pt x="1461128" y="2020874"/>
                  </a:cubicBezTo>
                  <a:cubicBezTo>
                    <a:pt x="1483645" y="2015245"/>
                    <a:pt x="1507013" y="2013326"/>
                    <a:pt x="1529405" y="2007220"/>
                  </a:cubicBezTo>
                  <a:cubicBezTo>
                    <a:pt x="1557179" y="1999646"/>
                    <a:pt x="1611338" y="1979911"/>
                    <a:pt x="1611338" y="1979911"/>
                  </a:cubicBezTo>
                  <a:cubicBezTo>
                    <a:pt x="1691219" y="1926660"/>
                    <a:pt x="1624392" y="1962148"/>
                    <a:pt x="1775202" y="1938947"/>
                  </a:cubicBezTo>
                  <a:cubicBezTo>
                    <a:pt x="1793751" y="1936093"/>
                    <a:pt x="1812251" y="1931881"/>
                    <a:pt x="1829824" y="1925292"/>
                  </a:cubicBezTo>
                  <a:cubicBezTo>
                    <a:pt x="1908091" y="1895944"/>
                    <a:pt x="1868110" y="1889098"/>
                    <a:pt x="1966378" y="1870674"/>
                  </a:cubicBezTo>
                  <a:cubicBezTo>
                    <a:pt x="2011340" y="1862244"/>
                    <a:pt x="2057414" y="1861571"/>
                    <a:pt x="2102932" y="1857020"/>
                  </a:cubicBezTo>
                  <a:cubicBezTo>
                    <a:pt x="2239289" y="1811570"/>
                    <a:pt x="2201132" y="1815362"/>
                    <a:pt x="2335074" y="1802401"/>
                  </a:cubicBezTo>
                  <a:lnTo>
                    <a:pt x="2649148" y="1775092"/>
                  </a:lnTo>
                  <a:cubicBezTo>
                    <a:pt x="2676459" y="1765989"/>
                    <a:pt x="2702685" y="1752515"/>
                    <a:pt x="2731081" y="1747783"/>
                  </a:cubicBezTo>
                  <a:cubicBezTo>
                    <a:pt x="2907408" y="1718398"/>
                    <a:pt x="2785357" y="1735446"/>
                    <a:pt x="3099777" y="1720474"/>
                  </a:cubicBezTo>
                  <a:cubicBezTo>
                    <a:pt x="3251680" y="1682502"/>
                    <a:pt x="3009911" y="1740348"/>
                    <a:pt x="3277297" y="1693165"/>
                  </a:cubicBezTo>
                  <a:cubicBezTo>
                    <a:pt x="3277314" y="1693162"/>
                    <a:pt x="3413843" y="1659030"/>
                    <a:pt x="3441162" y="1652201"/>
                  </a:cubicBezTo>
                  <a:cubicBezTo>
                    <a:pt x="3459369" y="1647650"/>
                    <a:pt x="3477204" y="1641201"/>
                    <a:pt x="3495783" y="1638547"/>
                  </a:cubicBezTo>
                  <a:lnTo>
                    <a:pt x="3591371" y="1624892"/>
                  </a:lnTo>
                  <a:cubicBezTo>
                    <a:pt x="3605026" y="1615789"/>
                    <a:pt x="3622084" y="1610398"/>
                    <a:pt x="3632337" y="1597583"/>
                  </a:cubicBezTo>
                  <a:cubicBezTo>
                    <a:pt x="3641329" y="1586344"/>
                    <a:pt x="3639556" y="1569493"/>
                    <a:pt x="3645993" y="1556619"/>
                  </a:cubicBezTo>
                  <a:cubicBezTo>
                    <a:pt x="3653333" y="1541941"/>
                    <a:pt x="3664200" y="1529310"/>
                    <a:pt x="3673304" y="1515656"/>
                  </a:cubicBezTo>
                  <a:cubicBezTo>
                    <a:pt x="3682625" y="1487695"/>
                    <a:pt x="3689834" y="1454090"/>
                    <a:pt x="3714270" y="1433728"/>
                  </a:cubicBezTo>
                  <a:cubicBezTo>
                    <a:pt x="3749977" y="1403974"/>
                    <a:pt x="3794166" y="1401365"/>
                    <a:pt x="3837168" y="1392765"/>
                  </a:cubicBezTo>
                  <a:cubicBezTo>
                    <a:pt x="3859927" y="1379110"/>
                    <a:pt x="3882145" y="1364510"/>
                    <a:pt x="3905445" y="1351801"/>
                  </a:cubicBezTo>
                  <a:cubicBezTo>
                    <a:pt x="3932251" y="1337180"/>
                    <a:pt x="3962216" y="1328135"/>
                    <a:pt x="3987378" y="1310837"/>
                  </a:cubicBezTo>
                  <a:cubicBezTo>
                    <a:pt x="4231295" y="1143155"/>
                    <a:pt x="4039853" y="1243638"/>
                    <a:pt x="4178554" y="1174292"/>
                  </a:cubicBezTo>
                  <a:cubicBezTo>
                    <a:pt x="4192209" y="1160637"/>
                    <a:pt x="4206952" y="1147990"/>
                    <a:pt x="4219520" y="1133328"/>
                  </a:cubicBezTo>
                  <a:cubicBezTo>
                    <a:pt x="4234331" y="1116049"/>
                    <a:pt x="4244393" y="1094802"/>
                    <a:pt x="4260486" y="1078710"/>
                  </a:cubicBezTo>
                  <a:cubicBezTo>
                    <a:pt x="4272091" y="1067106"/>
                    <a:pt x="4288097" y="1060940"/>
                    <a:pt x="4301452" y="1051401"/>
                  </a:cubicBezTo>
                  <a:cubicBezTo>
                    <a:pt x="4319972" y="1038173"/>
                    <a:pt x="4339981" y="1026529"/>
                    <a:pt x="4356074" y="1010437"/>
                  </a:cubicBezTo>
                  <a:cubicBezTo>
                    <a:pt x="4475886" y="890634"/>
                    <a:pt x="4259485" y="1062395"/>
                    <a:pt x="4438006" y="928510"/>
                  </a:cubicBezTo>
                  <a:cubicBezTo>
                    <a:pt x="4451661" y="901201"/>
                    <a:pt x="4462035" y="871987"/>
                    <a:pt x="4478972" y="846583"/>
                  </a:cubicBezTo>
                  <a:cubicBezTo>
                    <a:pt x="4489685" y="830515"/>
                    <a:pt x="4508083" y="820862"/>
                    <a:pt x="4519939" y="805619"/>
                  </a:cubicBezTo>
                  <a:cubicBezTo>
                    <a:pt x="4540090" y="779712"/>
                    <a:pt x="4556353" y="751001"/>
                    <a:pt x="4574560" y="723692"/>
                  </a:cubicBezTo>
                  <a:cubicBezTo>
                    <a:pt x="4583664" y="710037"/>
                    <a:pt x="4594531" y="697406"/>
                    <a:pt x="4601871" y="682728"/>
                  </a:cubicBezTo>
                  <a:cubicBezTo>
                    <a:pt x="4610975" y="664522"/>
                    <a:pt x="4620914" y="646711"/>
                    <a:pt x="4629182" y="628110"/>
                  </a:cubicBezTo>
                  <a:cubicBezTo>
                    <a:pt x="4639137" y="605712"/>
                    <a:pt x="4645531" y="581760"/>
                    <a:pt x="4656493" y="559837"/>
                  </a:cubicBezTo>
                  <a:cubicBezTo>
                    <a:pt x="4663833" y="545159"/>
                    <a:pt x="4674700" y="532528"/>
                    <a:pt x="4683804" y="518873"/>
                  </a:cubicBezTo>
                  <a:cubicBezTo>
                    <a:pt x="4722979" y="381766"/>
                    <a:pt x="4700632" y="454735"/>
                    <a:pt x="4752081" y="300400"/>
                  </a:cubicBezTo>
                  <a:lnTo>
                    <a:pt x="4765736" y="259437"/>
                  </a:lnTo>
                  <a:cubicBezTo>
                    <a:pt x="4774840" y="232128"/>
                    <a:pt x="4786065" y="205436"/>
                    <a:pt x="4793047" y="177509"/>
                  </a:cubicBezTo>
                  <a:cubicBezTo>
                    <a:pt x="4801660" y="143060"/>
                    <a:pt x="4816998" y="69845"/>
                    <a:pt x="4834013" y="27309"/>
                  </a:cubicBezTo>
                  <a:cubicBezTo>
                    <a:pt x="4837793" y="17859"/>
                    <a:pt x="4843116" y="9103"/>
                    <a:pt x="4847668" y="0"/>
                  </a:cubicBezTo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Forme libre 25"/>
            <p:cNvSpPr/>
            <p:nvPr/>
          </p:nvSpPr>
          <p:spPr>
            <a:xfrm>
              <a:off x="6580369" y="4789396"/>
              <a:ext cx="363698" cy="1586880"/>
            </a:xfrm>
            <a:custGeom>
              <a:avLst/>
              <a:gdLst>
                <a:gd name="connsiteX0" fmla="*/ 983189 w 983189"/>
                <a:gd name="connsiteY0" fmla="*/ 0 h 3604802"/>
                <a:gd name="connsiteX1" fmla="*/ 914912 w 983189"/>
                <a:gd name="connsiteY1" fmla="*/ 122891 h 3604802"/>
                <a:gd name="connsiteX2" fmla="*/ 832980 w 983189"/>
                <a:gd name="connsiteY2" fmla="*/ 232127 h 3604802"/>
                <a:gd name="connsiteX3" fmla="*/ 792014 w 983189"/>
                <a:gd name="connsiteY3" fmla="*/ 273091 h 3604802"/>
                <a:gd name="connsiteX4" fmla="*/ 723737 w 983189"/>
                <a:gd name="connsiteY4" fmla="*/ 409636 h 3604802"/>
                <a:gd name="connsiteX5" fmla="*/ 628149 w 983189"/>
                <a:gd name="connsiteY5" fmla="*/ 573491 h 3604802"/>
                <a:gd name="connsiteX6" fmla="*/ 600838 w 983189"/>
                <a:gd name="connsiteY6" fmla="*/ 628109 h 3604802"/>
                <a:gd name="connsiteX7" fmla="*/ 546216 w 983189"/>
                <a:gd name="connsiteY7" fmla="*/ 710037 h 3604802"/>
                <a:gd name="connsiteX8" fmla="*/ 477939 w 983189"/>
                <a:gd name="connsiteY8" fmla="*/ 791964 h 3604802"/>
                <a:gd name="connsiteX9" fmla="*/ 450629 w 983189"/>
                <a:gd name="connsiteY9" fmla="*/ 873891 h 3604802"/>
                <a:gd name="connsiteX10" fmla="*/ 423318 w 983189"/>
                <a:gd name="connsiteY10" fmla="*/ 914855 h 3604802"/>
                <a:gd name="connsiteX11" fmla="*/ 409662 w 983189"/>
                <a:gd name="connsiteY11" fmla="*/ 955819 h 3604802"/>
                <a:gd name="connsiteX12" fmla="*/ 341385 w 983189"/>
                <a:gd name="connsiteY12" fmla="*/ 1051400 h 3604802"/>
                <a:gd name="connsiteX13" fmla="*/ 327730 w 983189"/>
                <a:gd name="connsiteY13" fmla="*/ 1092364 h 3604802"/>
                <a:gd name="connsiteX14" fmla="*/ 273108 w 983189"/>
                <a:gd name="connsiteY14" fmla="*/ 1201601 h 3604802"/>
                <a:gd name="connsiteX15" fmla="*/ 259453 w 983189"/>
                <a:gd name="connsiteY15" fmla="*/ 1242564 h 3604802"/>
                <a:gd name="connsiteX16" fmla="*/ 232142 w 983189"/>
                <a:gd name="connsiteY16" fmla="*/ 1297182 h 3604802"/>
                <a:gd name="connsiteX17" fmla="*/ 204831 w 983189"/>
                <a:gd name="connsiteY17" fmla="*/ 1379110 h 3604802"/>
                <a:gd name="connsiteX18" fmla="*/ 191176 w 983189"/>
                <a:gd name="connsiteY18" fmla="*/ 1420073 h 3604802"/>
                <a:gd name="connsiteX19" fmla="*/ 163865 w 983189"/>
                <a:gd name="connsiteY19" fmla="*/ 1597583 h 3604802"/>
                <a:gd name="connsiteX20" fmla="*/ 109243 w 983189"/>
                <a:gd name="connsiteY20" fmla="*/ 1775092 h 3604802"/>
                <a:gd name="connsiteX21" fmla="*/ 95588 w 983189"/>
                <a:gd name="connsiteY21" fmla="*/ 1857019 h 3604802"/>
                <a:gd name="connsiteX22" fmla="*/ 54622 w 983189"/>
                <a:gd name="connsiteY22" fmla="*/ 1979910 h 3604802"/>
                <a:gd name="connsiteX23" fmla="*/ 40966 w 983189"/>
                <a:gd name="connsiteY23" fmla="*/ 2061837 h 3604802"/>
                <a:gd name="connsiteX24" fmla="*/ 13656 w 983189"/>
                <a:gd name="connsiteY24" fmla="*/ 2143765 h 3604802"/>
                <a:gd name="connsiteX25" fmla="*/ 0 w 983189"/>
                <a:gd name="connsiteY25" fmla="*/ 2184728 h 3604802"/>
                <a:gd name="connsiteX26" fmla="*/ 13656 w 983189"/>
                <a:gd name="connsiteY26" fmla="*/ 2621674 h 3604802"/>
                <a:gd name="connsiteX27" fmla="*/ 27311 w 983189"/>
                <a:gd name="connsiteY27" fmla="*/ 3236129 h 3604802"/>
                <a:gd name="connsiteX28" fmla="*/ 54622 w 983189"/>
                <a:gd name="connsiteY28" fmla="*/ 3318056 h 3604802"/>
                <a:gd name="connsiteX29" fmla="*/ 68277 w 983189"/>
                <a:gd name="connsiteY29" fmla="*/ 3359020 h 3604802"/>
                <a:gd name="connsiteX30" fmla="*/ 81933 w 983189"/>
                <a:gd name="connsiteY30" fmla="*/ 3413638 h 3604802"/>
                <a:gd name="connsiteX31" fmla="*/ 122899 w 983189"/>
                <a:gd name="connsiteY31" fmla="*/ 3440947 h 3604802"/>
                <a:gd name="connsiteX32" fmla="*/ 177521 w 983189"/>
                <a:gd name="connsiteY32" fmla="*/ 3522875 h 3604802"/>
                <a:gd name="connsiteX33" fmla="*/ 204831 w 983189"/>
                <a:gd name="connsiteY33" fmla="*/ 3604802 h 360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983189" h="3604802">
                  <a:moveTo>
                    <a:pt x="983189" y="0"/>
                  </a:moveTo>
                  <a:cubicBezTo>
                    <a:pt x="951348" y="63678"/>
                    <a:pt x="950311" y="74221"/>
                    <a:pt x="914912" y="122891"/>
                  </a:cubicBezTo>
                  <a:cubicBezTo>
                    <a:pt x="888140" y="159701"/>
                    <a:pt x="865165" y="199943"/>
                    <a:pt x="832980" y="232127"/>
                  </a:cubicBezTo>
                  <a:cubicBezTo>
                    <a:pt x="819325" y="245782"/>
                    <a:pt x="802135" y="256645"/>
                    <a:pt x="792014" y="273091"/>
                  </a:cubicBezTo>
                  <a:cubicBezTo>
                    <a:pt x="765343" y="316429"/>
                    <a:pt x="749379" y="365681"/>
                    <a:pt x="723737" y="409636"/>
                  </a:cubicBezTo>
                  <a:cubicBezTo>
                    <a:pt x="691874" y="464254"/>
                    <a:pt x="656429" y="516935"/>
                    <a:pt x="628149" y="573491"/>
                  </a:cubicBezTo>
                  <a:cubicBezTo>
                    <a:pt x="619045" y="591697"/>
                    <a:pt x="611311" y="610655"/>
                    <a:pt x="600838" y="628109"/>
                  </a:cubicBezTo>
                  <a:cubicBezTo>
                    <a:pt x="583950" y="656253"/>
                    <a:pt x="569426" y="686829"/>
                    <a:pt x="546216" y="710037"/>
                  </a:cubicBezTo>
                  <a:cubicBezTo>
                    <a:pt x="493645" y="762604"/>
                    <a:pt x="515962" y="734933"/>
                    <a:pt x="477939" y="791964"/>
                  </a:cubicBezTo>
                  <a:cubicBezTo>
                    <a:pt x="468836" y="819273"/>
                    <a:pt x="466597" y="849940"/>
                    <a:pt x="450629" y="873891"/>
                  </a:cubicBezTo>
                  <a:cubicBezTo>
                    <a:pt x="441525" y="887546"/>
                    <a:pt x="430658" y="900177"/>
                    <a:pt x="423318" y="914855"/>
                  </a:cubicBezTo>
                  <a:cubicBezTo>
                    <a:pt x="416881" y="927729"/>
                    <a:pt x="416099" y="942945"/>
                    <a:pt x="409662" y="955819"/>
                  </a:cubicBezTo>
                  <a:cubicBezTo>
                    <a:pt x="399676" y="975790"/>
                    <a:pt x="350667" y="1039025"/>
                    <a:pt x="341385" y="1051400"/>
                  </a:cubicBezTo>
                  <a:cubicBezTo>
                    <a:pt x="336833" y="1065055"/>
                    <a:pt x="333686" y="1079261"/>
                    <a:pt x="327730" y="1092364"/>
                  </a:cubicBezTo>
                  <a:cubicBezTo>
                    <a:pt x="310883" y="1129425"/>
                    <a:pt x="285982" y="1162980"/>
                    <a:pt x="273108" y="1201601"/>
                  </a:cubicBezTo>
                  <a:cubicBezTo>
                    <a:pt x="268556" y="1215255"/>
                    <a:pt x="265123" y="1229335"/>
                    <a:pt x="259453" y="1242564"/>
                  </a:cubicBezTo>
                  <a:cubicBezTo>
                    <a:pt x="251434" y="1261273"/>
                    <a:pt x="239702" y="1278283"/>
                    <a:pt x="232142" y="1297182"/>
                  </a:cubicBezTo>
                  <a:cubicBezTo>
                    <a:pt x="221450" y="1323910"/>
                    <a:pt x="213935" y="1351801"/>
                    <a:pt x="204831" y="1379110"/>
                  </a:cubicBezTo>
                  <a:lnTo>
                    <a:pt x="191176" y="1420073"/>
                  </a:lnTo>
                  <a:cubicBezTo>
                    <a:pt x="182309" y="1473272"/>
                    <a:pt x="169720" y="1544894"/>
                    <a:pt x="163865" y="1597583"/>
                  </a:cubicBezTo>
                  <a:cubicBezTo>
                    <a:pt x="145090" y="1766550"/>
                    <a:pt x="193227" y="1719107"/>
                    <a:pt x="109243" y="1775092"/>
                  </a:cubicBezTo>
                  <a:cubicBezTo>
                    <a:pt x="104691" y="1802401"/>
                    <a:pt x="102722" y="1830268"/>
                    <a:pt x="95588" y="1857019"/>
                  </a:cubicBezTo>
                  <a:cubicBezTo>
                    <a:pt x="84462" y="1898741"/>
                    <a:pt x="61721" y="1937318"/>
                    <a:pt x="54622" y="1979910"/>
                  </a:cubicBezTo>
                  <a:cubicBezTo>
                    <a:pt x="50070" y="2007219"/>
                    <a:pt x="47681" y="2034978"/>
                    <a:pt x="40966" y="2061837"/>
                  </a:cubicBezTo>
                  <a:cubicBezTo>
                    <a:pt x="33984" y="2089764"/>
                    <a:pt x="22760" y="2116456"/>
                    <a:pt x="13656" y="2143765"/>
                  </a:cubicBezTo>
                  <a:lnTo>
                    <a:pt x="0" y="2184728"/>
                  </a:lnTo>
                  <a:cubicBezTo>
                    <a:pt x="4552" y="2330377"/>
                    <a:pt x="9872" y="2476003"/>
                    <a:pt x="13656" y="2621674"/>
                  </a:cubicBezTo>
                  <a:cubicBezTo>
                    <a:pt x="18976" y="2826474"/>
                    <a:pt x="15280" y="3031614"/>
                    <a:pt x="27311" y="3236129"/>
                  </a:cubicBezTo>
                  <a:cubicBezTo>
                    <a:pt x="29001" y="3264866"/>
                    <a:pt x="45518" y="3290747"/>
                    <a:pt x="54622" y="3318056"/>
                  </a:cubicBezTo>
                  <a:cubicBezTo>
                    <a:pt x="59174" y="3331711"/>
                    <a:pt x="64786" y="3345057"/>
                    <a:pt x="68277" y="3359020"/>
                  </a:cubicBezTo>
                  <a:cubicBezTo>
                    <a:pt x="72829" y="3377226"/>
                    <a:pt x="71523" y="3398024"/>
                    <a:pt x="81933" y="3413638"/>
                  </a:cubicBezTo>
                  <a:cubicBezTo>
                    <a:pt x="91037" y="3427293"/>
                    <a:pt x="109244" y="3431844"/>
                    <a:pt x="122899" y="3440947"/>
                  </a:cubicBezTo>
                  <a:cubicBezTo>
                    <a:pt x="141106" y="3468256"/>
                    <a:pt x="169560" y="3491033"/>
                    <a:pt x="177521" y="3522875"/>
                  </a:cubicBezTo>
                  <a:cubicBezTo>
                    <a:pt x="193645" y="3587367"/>
                    <a:pt x="182783" y="3560708"/>
                    <a:pt x="204831" y="3604802"/>
                  </a:cubicBezTo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orme libre 26"/>
            <p:cNvSpPr/>
            <p:nvPr/>
          </p:nvSpPr>
          <p:spPr>
            <a:xfrm>
              <a:off x="6973398" y="6009065"/>
              <a:ext cx="228778" cy="384698"/>
            </a:xfrm>
            <a:custGeom>
              <a:avLst/>
              <a:gdLst>
                <a:gd name="connsiteX0" fmla="*/ 0 w 614493"/>
                <a:gd name="connsiteY0" fmla="*/ 0 h 873892"/>
                <a:gd name="connsiteX1" fmla="*/ 13655 w 614493"/>
                <a:gd name="connsiteY1" fmla="*/ 150200 h 873892"/>
                <a:gd name="connsiteX2" fmla="*/ 40966 w 614493"/>
                <a:gd name="connsiteY2" fmla="*/ 177510 h 873892"/>
                <a:gd name="connsiteX3" fmla="*/ 81932 w 614493"/>
                <a:gd name="connsiteY3" fmla="*/ 273091 h 873892"/>
                <a:gd name="connsiteX4" fmla="*/ 150209 w 614493"/>
                <a:gd name="connsiteY4" fmla="*/ 327710 h 873892"/>
                <a:gd name="connsiteX5" fmla="*/ 191175 w 614493"/>
                <a:gd name="connsiteY5" fmla="*/ 341364 h 873892"/>
                <a:gd name="connsiteX6" fmla="*/ 409662 w 614493"/>
                <a:gd name="connsiteY6" fmla="*/ 368673 h 873892"/>
                <a:gd name="connsiteX7" fmla="*/ 423317 w 614493"/>
                <a:gd name="connsiteY7" fmla="*/ 518873 h 873892"/>
                <a:gd name="connsiteX8" fmla="*/ 436973 w 614493"/>
                <a:gd name="connsiteY8" fmla="*/ 587146 h 873892"/>
                <a:gd name="connsiteX9" fmla="*/ 491594 w 614493"/>
                <a:gd name="connsiteY9" fmla="*/ 669073 h 873892"/>
                <a:gd name="connsiteX10" fmla="*/ 505250 w 614493"/>
                <a:gd name="connsiteY10" fmla="*/ 710037 h 873892"/>
                <a:gd name="connsiteX11" fmla="*/ 587182 w 614493"/>
                <a:gd name="connsiteY11" fmla="*/ 832928 h 873892"/>
                <a:gd name="connsiteX12" fmla="*/ 614493 w 614493"/>
                <a:gd name="connsiteY12" fmla="*/ 873892 h 873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4493" h="873892">
                  <a:moveTo>
                    <a:pt x="0" y="0"/>
                  </a:moveTo>
                  <a:cubicBezTo>
                    <a:pt x="4552" y="50067"/>
                    <a:pt x="2350" y="101214"/>
                    <a:pt x="13655" y="150200"/>
                  </a:cubicBezTo>
                  <a:cubicBezTo>
                    <a:pt x="16550" y="162745"/>
                    <a:pt x="35208" y="165995"/>
                    <a:pt x="40966" y="177510"/>
                  </a:cubicBezTo>
                  <a:cubicBezTo>
                    <a:pt x="91253" y="278078"/>
                    <a:pt x="15658" y="190253"/>
                    <a:pt x="81932" y="273091"/>
                  </a:cubicBezTo>
                  <a:cubicBezTo>
                    <a:pt x="98868" y="294260"/>
                    <a:pt x="126549" y="315881"/>
                    <a:pt x="150209" y="327710"/>
                  </a:cubicBezTo>
                  <a:cubicBezTo>
                    <a:pt x="163083" y="334147"/>
                    <a:pt x="177335" y="337410"/>
                    <a:pt x="191175" y="341364"/>
                  </a:cubicBezTo>
                  <a:cubicBezTo>
                    <a:pt x="279953" y="366727"/>
                    <a:pt x="282638" y="358089"/>
                    <a:pt x="409662" y="368673"/>
                  </a:cubicBezTo>
                  <a:cubicBezTo>
                    <a:pt x="414214" y="418740"/>
                    <a:pt x="417081" y="468988"/>
                    <a:pt x="423317" y="518873"/>
                  </a:cubicBezTo>
                  <a:cubicBezTo>
                    <a:pt x="426196" y="541902"/>
                    <a:pt x="427369" y="566018"/>
                    <a:pt x="436973" y="587146"/>
                  </a:cubicBezTo>
                  <a:cubicBezTo>
                    <a:pt x="450555" y="617026"/>
                    <a:pt x="481214" y="637936"/>
                    <a:pt x="491594" y="669073"/>
                  </a:cubicBezTo>
                  <a:cubicBezTo>
                    <a:pt x="496146" y="682728"/>
                    <a:pt x="498260" y="697455"/>
                    <a:pt x="505250" y="710037"/>
                  </a:cubicBezTo>
                  <a:lnTo>
                    <a:pt x="587182" y="832928"/>
                  </a:lnTo>
                  <a:lnTo>
                    <a:pt x="614493" y="873892"/>
                  </a:lnTo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orme libre 27"/>
            <p:cNvSpPr/>
            <p:nvPr/>
          </p:nvSpPr>
          <p:spPr>
            <a:xfrm>
              <a:off x="6964599" y="4621819"/>
              <a:ext cx="126121" cy="113661"/>
            </a:xfrm>
            <a:custGeom>
              <a:avLst/>
              <a:gdLst>
                <a:gd name="connsiteX0" fmla="*/ 0 w 341385"/>
                <a:gd name="connsiteY0" fmla="*/ 259722 h 259722"/>
                <a:gd name="connsiteX1" fmla="*/ 68277 w 341385"/>
                <a:gd name="connsiteY1" fmla="*/ 205104 h 259722"/>
                <a:gd name="connsiteX2" fmla="*/ 109243 w 341385"/>
                <a:gd name="connsiteY2" fmla="*/ 177794 h 259722"/>
                <a:gd name="connsiteX3" fmla="*/ 163865 w 341385"/>
                <a:gd name="connsiteY3" fmla="*/ 123176 h 259722"/>
                <a:gd name="connsiteX4" fmla="*/ 273108 w 341385"/>
                <a:gd name="connsiteY4" fmla="*/ 27594 h 259722"/>
                <a:gd name="connsiteX5" fmla="*/ 341385 w 341385"/>
                <a:gd name="connsiteY5" fmla="*/ 285 h 25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1385" h="259722">
                  <a:moveTo>
                    <a:pt x="0" y="259722"/>
                  </a:moveTo>
                  <a:cubicBezTo>
                    <a:pt x="22759" y="241516"/>
                    <a:pt x="44961" y="222590"/>
                    <a:pt x="68277" y="205104"/>
                  </a:cubicBezTo>
                  <a:cubicBezTo>
                    <a:pt x="81406" y="195257"/>
                    <a:pt x="98990" y="190609"/>
                    <a:pt x="109243" y="177794"/>
                  </a:cubicBezTo>
                  <a:cubicBezTo>
                    <a:pt x="162210" y="111590"/>
                    <a:pt x="74484" y="152969"/>
                    <a:pt x="163865" y="123176"/>
                  </a:cubicBezTo>
                  <a:cubicBezTo>
                    <a:pt x="209384" y="54904"/>
                    <a:pt x="177522" y="91315"/>
                    <a:pt x="273108" y="27594"/>
                  </a:cubicBezTo>
                  <a:cubicBezTo>
                    <a:pt x="321648" y="-4765"/>
                    <a:pt x="297663" y="285"/>
                    <a:pt x="341385" y="285"/>
                  </a:cubicBezTo>
                </a:path>
              </a:pathLst>
            </a:custGeom>
            <a:solidFill>
              <a:srgbClr val="00009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Forme libre 28"/>
            <p:cNvSpPr/>
            <p:nvPr/>
          </p:nvSpPr>
          <p:spPr>
            <a:xfrm>
              <a:off x="7059923" y="4742766"/>
              <a:ext cx="2082465" cy="1634968"/>
            </a:xfrm>
            <a:custGeom>
              <a:avLst/>
              <a:gdLst>
                <a:gd name="connsiteX0" fmla="*/ 0 w 5626026"/>
                <a:gd name="connsiteY0" fmla="*/ 2278247 h 3716502"/>
                <a:gd name="connsiteX1" fmla="*/ 13655 w 5626026"/>
                <a:gd name="connsiteY1" fmla="*/ 2182665 h 3716502"/>
                <a:gd name="connsiteX2" fmla="*/ 40966 w 5626026"/>
                <a:gd name="connsiteY2" fmla="*/ 2100738 h 3716502"/>
                <a:gd name="connsiteX3" fmla="*/ 54621 w 5626026"/>
                <a:gd name="connsiteY3" fmla="*/ 2059774 h 3716502"/>
                <a:gd name="connsiteX4" fmla="*/ 68277 w 5626026"/>
                <a:gd name="connsiteY4" fmla="*/ 2018810 h 3716502"/>
                <a:gd name="connsiteX5" fmla="*/ 81932 w 5626026"/>
                <a:gd name="connsiteY5" fmla="*/ 1977847 h 3716502"/>
                <a:gd name="connsiteX6" fmla="*/ 95587 w 5626026"/>
                <a:gd name="connsiteY6" fmla="*/ 1882265 h 3716502"/>
                <a:gd name="connsiteX7" fmla="*/ 122898 w 5626026"/>
                <a:gd name="connsiteY7" fmla="*/ 1800338 h 3716502"/>
                <a:gd name="connsiteX8" fmla="*/ 150209 w 5626026"/>
                <a:gd name="connsiteY8" fmla="*/ 1663792 h 3716502"/>
                <a:gd name="connsiteX9" fmla="*/ 218486 w 5626026"/>
                <a:gd name="connsiteY9" fmla="*/ 1486283 h 3716502"/>
                <a:gd name="connsiteX10" fmla="*/ 245797 w 5626026"/>
                <a:gd name="connsiteY10" fmla="*/ 1390701 h 3716502"/>
                <a:gd name="connsiteX11" fmla="*/ 300419 w 5626026"/>
                <a:gd name="connsiteY11" fmla="*/ 1308774 h 3716502"/>
                <a:gd name="connsiteX12" fmla="*/ 327729 w 5626026"/>
                <a:gd name="connsiteY12" fmla="*/ 1267810 h 3716502"/>
                <a:gd name="connsiteX13" fmla="*/ 368696 w 5626026"/>
                <a:gd name="connsiteY13" fmla="*/ 1240501 h 3716502"/>
                <a:gd name="connsiteX14" fmla="*/ 409662 w 5626026"/>
                <a:gd name="connsiteY14" fmla="*/ 1158573 h 3716502"/>
                <a:gd name="connsiteX15" fmla="*/ 450628 w 5626026"/>
                <a:gd name="connsiteY15" fmla="*/ 1144919 h 3716502"/>
                <a:gd name="connsiteX16" fmla="*/ 491594 w 5626026"/>
                <a:gd name="connsiteY16" fmla="*/ 1117610 h 3716502"/>
                <a:gd name="connsiteX17" fmla="*/ 518905 w 5626026"/>
                <a:gd name="connsiteY17" fmla="*/ 1076646 h 3716502"/>
                <a:gd name="connsiteX18" fmla="*/ 559871 w 5626026"/>
                <a:gd name="connsiteY18" fmla="*/ 1062992 h 3716502"/>
                <a:gd name="connsiteX19" fmla="*/ 614493 w 5626026"/>
                <a:gd name="connsiteY19" fmla="*/ 1022028 h 3716502"/>
                <a:gd name="connsiteX20" fmla="*/ 669114 w 5626026"/>
                <a:gd name="connsiteY20" fmla="*/ 967410 h 3716502"/>
                <a:gd name="connsiteX21" fmla="*/ 737391 w 5626026"/>
                <a:gd name="connsiteY21" fmla="*/ 926446 h 3716502"/>
                <a:gd name="connsiteX22" fmla="*/ 873946 w 5626026"/>
                <a:gd name="connsiteY22" fmla="*/ 803555 h 3716502"/>
                <a:gd name="connsiteX23" fmla="*/ 942223 w 5626026"/>
                <a:gd name="connsiteY23" fmla="*/ 762591 h 3716502"/>
                <a:gd name="connsiteX24" fmla="*/ 983189 w 5626026"/>
                <a:gd name="connsiteY24" fmla="*/ 735282 h 3716502"/>
                <a:gd name="connsiteX25" fmla="*/ 1065121 w 5626026"/>
                <a:gd name="connsiteY25" fmla="*/ 707973 h 3716502"/>
                <a:gd name="connsiteX26" fmla="*/ 1106087 w 5626026"/>
                <a:gd name="connsiteY26" fmla="*/ 694319 h 3716502"/>
                <a:gd name="connsiteX27" fmla="*/ 1160709 w 5626026"/>
                <a:gd name="connsiteY27" fmla="*/ 667009 h 3716502"/>
                <a:gd name="connsiteX28" fmla="*/ 1201675 w 5626026"/>
                <a:gd name="connsiteY28" fmla="*/ 639700 h 3716502"/>
                <a:gd name="connsiteX29" fmla="*/ 1242641 w 5626026"/>
                <a:gd name="connsiteY29" fmla="*/ 598737 h 3716502"/>
                <a:gd name="connsiteX30" fmla="*/ 1324574 w 5626026"/>
                <a:gd name="connsiteY30" fmla="*/ 571428 h 3716502"/>
                <a:gd name="connsiteX31" fmla="*/ 1488439 w 5626026"/>
                <a:gd name="connsiteY31" fmla="*/ 503155 h 3716502"/>
                <a:gd name="connsiteX32" fmla="*/ 1665959 w 5626026"/>
                <a:gd name="connsiteY32" fmla="*/ 434882 h 3716502"/>
                <a:gd name="connsiteX33" fmla="*/ 1734236 w 5626026"/>
                <a:gd name="connsiteY33" fmla="*/ 421227 h 3716502"/>
                <a:gd name="connsiteX34" fmla="*/ 1966378 w 5626026"/>
                <a:gd name="connsiteY34" fmla="*/ 380264 h 3716502"/>
                <a:gd name="connsiteX35" fmla="*/ 2212175 w 5626026"/>
                <a:gd name="connsiteY35" fmla="*/ 311991 h 3716502"/>
                <a:gd name="connsiteX36" fmla="*/ 2635493 w 5626026"/>
                <a:gd name="connsiteY36" fmla="*/ 161791 h 3716502"/>
                <a:gd name="connsiteX37" fmla="*/ 2826668 w 5626026"/>
                <a:gd name="connsiteY37" fmla="*/ 120827 h 3716502"/>
                <a:gd name="connsiteX38" fmla="*/ 3168053 w 5626026"/>
                <a:gd name="connsiteY38" fmla="*/ 93518 h 3716502"/>
                <a:gd name="connsiteX39" fmla="*/ 3290952 w 5626026"/>
                <a:gd name="connsiteY39" fmla="*/ 52555 h 3716502"/>
                <a:gd name="connsiteX40" fmla="*/ 3550405 w 5626026"/>
                <a:gd name="connsiteY40" fmla="*/ 25245 h 3716502"/>
                <a:gd name="connsiteX41" fmla="*/ 3973722 w 5626026"/>
                <a:gd name="connsiteY41" fmla="*/ 52555 h 3716502"/>
                <a:gd name="connsiteX42" fmla="*/ 4956911 w 5626026"/>
                <a:gd name="connsiteY42" fmla="*/ 25245 h 3716502"/>
                <a:gd name="connsiteX43" fmla="*/ 5585060 w 5626026"/>
                <a:gd name="connsiteY43" fmla="*/ 25245 h 3716502"/>
                <a:gd name="connsiteX44" fmla="*/ 5626026 w 5626026"/>
                <a:gd name="connsiteY44" fmla="*/ 38900 h 3716502"/>
                <a:gd name="connsiteX45" fmla="*/ 5612371 w 5626026"/>
                <a:gd name="connsiteY45" fmla="*/ 216409 h 3716502"/>
                <a:gd name="connsiteX46" fmla="*/ 5585060 w 5626026"/>
                <a:gd name="connsiteY46" fmla="*/ 257373 h 3716502"/>
                <a:gd name="connsiteX47" fmla="*/ 5544094 w 5626026"/>
                <a:gd name="connsiteY47" fmla="*/ 352955 h 3716502"/>
                <a:gd name="connsiteX48" fmla="*/ 5530438 w 5626026"/>
                <a:gd name="connsiteY48" fmla="*/ 421227 h 3716502"/>
                <a:gd name="connsiteX49" fmla="*/ 5462161 w 5626026"/>
                <a:gd name="connsiteY49" fmla="*/ 516809 h 3716502"/>
                <a:gd name="connsiteX50" fmla="*/ 5407540 w 5626026"/>
                <a:gd name="connsiteY50" fmla="*/ 598737 h 3716502"/>
                <a:gd name="connsiteX51" fmla="*/ 5311952 w 5626026"/>
                <a:gd name="connsiteY51" fmla="*/ 776246 h 3716502"/>
                <a:gd name="connsiteX52" fmla="*/ 5189053 w 5626026"/>
                <a:gd name="connsiteY52" fmla="*/ 1008373 h 3716502"/>
                <a:gd name="connsiteX53" fmla="*/ 5079810 w 5626026"/>
                <a:gd name="connsiteY53" fmla="*/ 1213192 h 3716502"/>
                <a:gd name="connsiteX54" fmla="*/ 4997878 w 5626026"/>
                <a:gd name="connsiteY54" fmla="*/ 1322428 h 3716502"/>
                <a:gd name="connsiteX55" fmla="*/ 4915945 w 5626026"/>
                <a:gd name="connsiteY55" fmla="*/ 1458974 h 3716502"/>
                <a:gd name="connsiteX56" fmla="*/ 4793047 w 5626026"/>
                <a:gd name="connsiteY56" fmla="*/ 1622828 h 3716502"/>
                <a:gd name="connsiteX57" fmla="*/ 4752080 w 5626026"/>
                <a:gd name="connsiteY57" fmla="*/ 1691101 h 3716502"/>
                <a:gd name="connsiteX58" fmla="*/ 4601871 w 5626026"/>
                <a:gd name="connsiteY58" fmla="*/ 1813992 h 3716502"/>
                <a:gd name="connsiteX59" fmla="*/ 4506283 w 5626026"/>
                <a:gd name="connsiteY59" fmla="*/ 1868610 h 3716502"/>
                <a:gd name="connsiteX60" fmla="*/ 4328763 w 5626026"/>
                <a:gd name="connsiteY60" fmla="*/ 2128047 h 3716502"/>
                <a:gd name="connsiteX61" fmla="*/ 4164898 w 5626026"/>
                <a:gd name="connsiteY61" fmla="*/ 2319211 h 3716502"/>
                <a:gd name="connsiteX62" fmla="*/ 4096621 w 5626026"/>
                <a:gd name="connsiteY62" fmla="*/ 2387483 h 3716502"/>
                <a:gd name="connsiteX63" fmla="*/ 4028344 w 5626026"/>
                <a:gd name="connsiteY63" fmla="*/ 2469411 h 3716502"/>
                <a:gd name="connsiteX64" fmla="*/ 3864479 w 5626026"/>
                <a:gd name="connsiteY64" fmla="*/ 2564993 h 3716502"/>
                <a:gd name="connsiteX65" fmla="*/ 3782547 w 5626026"/>
                <a:gd name="connsiteY65" fmla="*/ 2646920 h 3716502"/>
                <a:gd name="connsiteX66" fmla="*/ 3632337 w 5626026"/>
                <a:gd name="connsiteY66" fmla="*/ 2715193 h 3716502"/>
                <a:gd name="connsiteX67" fmla="*/ 3495783 w 5626026"/>
                <a:gd name="connsiteY67" fmla="*/ 2769811 h 3716502"/>
                <a:gd name="connsiteX68" fmla="*/ 3168053 w 5626026"/>
                <a:gd name="connsiteY68" fmla="*/ 2933666 h 3716502"/>
                <a:gd name="connsiteX69" fmla="*/ 2922256 w 5626026"/>
                <a:gd name="connsiteY69" fmla="*/ 3015593 h 3716502"/>
                <a:gd name="connsiteX70" fmla="*/ 2853979 w 5626026"/>
                <a:gd name="connsiteY70" fmla="*/ 3056557 h 3716502"/>
                <a:gd name="connsiteX71" fmla="*/ 2785702 w 5626026"/>
                <a:gd name="connsiteY71" fmla="*/ 3083866 h 3716502"/>
                <a:gd name="connsiteX72" fmla="*/ 2703770 w 5626026"/>
                <a:gd name="connsiteY72" fmla="*/ 3138484 h 3716502"/>
                <a:gd name="connsiteX73" fmla="*/ 2567216 w 5626026"/>
                <a:gd name="connsiteY73" fmla="*/ 3193102 h 3716502"/>
                <a:gd name="connsiteX74" fmla="*/ 2116587 w 5626026"/>
                <a:gd name="connsiteY74" fmla="*/ 3356957 h 3716502"/>
                <a:gd name="connsiteX75" fmla="*/ 1816168 w 5626026"/>
                <a:gd name="connsiteY75" fmla="*/ 3438884 h 3716502"/>
                <a:gd name="connsiteX76" fmla="*/ 1379195 w 5626026"/>
                <a:gd name="connsiteY76" fmla="*/ 3548120 h 3716502"/>
                <a:gd name="connsiteX77" fmla="*/ 1283608 w 5626026"/>
                <a:gd name="connsiteY77" fmla="*/ 3589084 h 3716502"/>
                <a:gd name="connsiteX78" fmla="*/ 1228986 w 5626026"/>
                <a:gd name="connsiteY78" fmla="*/ 3657357 h 3716502"/>
                <a:gd name="connsiteX79" fmla="*/ 1174364 w 5626026"/>
                <a:gd name="connsiteY79" fmla="*/ 3684666 h 3716502"/>
                <a:gd name="connsiteX80" fmla="*/ 559871 w 5626026"/>
                <a:gd name="connsiteY80" fmla="*/ 3698321 h 3716502"/>
                <a:gd name="connsiteX81" fmla="*/ 300419 w 5626026"/>
                <a:gd name="connsiteY81" fmla="*/ 3711975 h 3716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5626026" h="3716502">
                  <a:moveTo>
                    <a:pt x="0" y="2278247"/>
                  </a:moveTo>
                  <a:cubicBezTo>
                    <a:pt x="4552" y="2246386"/>
                    <a:pt x="6418" y="2214025"/>
                    <a:pt x="13655" y="2182665"/>
                  </a:cubicBezTo>
                  <a:cubicBezTo>
                    <a:pt x="20128" y="2154616"/>
                    <a:pt x="31862" y="2128047"/>
                    <a:pt x="40966" y="2100738"/>
                  </a:cubicBezTo>
                  <a:lnTo>
                    <a:pt x="54621" y="2059774"/>
                  </a:lnTo>
                  <a:lnTo>
                    <a:pt x="68277" y="2018810"/>
                  </a:lnTo>
                  <a:lnTo>
                    <a:pt x="81932" y="1977847"/>
                  </a:lnTo>
                  <a:cubicBezTo>
                    <a:pt x="86484" y="1945986"/>
                    <a:pt x="88350" y="1913625"/>
                    <a:pt x="95587" y="1882265"/>
                  </a:cubicBezTo>
                  <a:cubicBezTo>
                    <a:pt x="102060" y="1854216"/>
                    <a:pt x="118165" y="1828733"/>
                    <a:pt x="122898" y="1800338"/>
                  </a:cubicBezTo>
                  <a:cubicBezTo>
                    <a:pt x="127617" y="1772027"/>
                    <a:pt x="137988" y="1696379"/>
                    <a:pt x="150209" y="1663792"/>
                  </a:cubicBezTo>
                  <a:cubicBezTo>
                    <a:pt x="203389" y="1521988"/>
                    <a:pt x="157173" y="1731507"/>
                    <a:pt x="218486" y="1486283"/>
                  </a:cubicBezTo>
                  <a:cubicBezTo>
                    <a:pt x="221699" y="1473432"/>
                    <a:pt x="236895" y="1406724"/>
                    <a:pt x="245797" y="1390701"/>
                  </a:cubicBezTo>
                  <a:cubicBezTo>
                    <a:pt x="261738" y="1362010"/>
                    <a:pt x="282212" y="1336083"/>
                    <a:pt x="300419" y="1308774"/>
                  </a:cubicBezTo>
                  <a:cubicBezTo>
                    <a:pt x="309523" y="1295119"/>
                    <a:pt x="314074" y="1276913"/>
                    <a:pt x="327729" y="1267810"/>
                  </a:cubicBezTo>
                  <a:lnTo>
                    <a:pt x="368696" y="1240501"/>
                  </a:lnTo>
                  <a:cubicBezTo>
                    <a:pt x="377692" y="1213514"/>
                    <a:pt x="385596" y="1177824"/>
                    <a:pt x="409662" y="1158573"/>
                  </a:cubicBezTo>
                  <a:cubicBezTo>
                    <a:pt x="420902" y="1149582"/>
                    <a:pt x="436973" y="1149470"/>
                    <a:pt x="450628" y="1144919"/>
                  </a:cubicBezTo>
                  <a:cubicBezTo>
                    <a:pt x="464283" y="1135816"/>
                    <a:pt x="479989" y="1129214"/>
                    <a:pt x="491594" y="1117610"/>
                  </a:cubicBezTo>
                  <a:cubicBezTo>
                    <a:pt x="503199" y="1106006"/>
                    <a:pt x="506090" y="1086898"/>
                    <a:pt x="518905" y="1076646"/>
                  </a:cubicBezTo>
                  <a:cubicBezTo>
                    <a:pt x="530145" y="1067655"/>
                    <a:pt x="546216" y="1067543"/>
                    <a:pt x="559871" y="1062992"/>
                  </a:cubicBezTo>
                  <a:cubicBezTo>
                    <a:pt x="578078" y="1049337"/>
                    <a:pt x="597365" y="1037014"/>
                    <a:pt x="614493" y="1022028"/>
                  </a:cubicBezTo>
                  <a:cubicBezTo>
                    <a:pt x="633871" y="1005073"/>
                    <a:pt x="648789" y="983217"/>
                    <a:pt x="669114" y="967410"/>
                  </a:cubicBezTo>
                  <a:cubicBezTo>
                    <a:pt x="690065" y="951116"/>
                    <a:pt x="716849" y="943252"/>
                    <a:pt x="737391" y="926446"/>
                  </a:cubicBezTo>
                  <a:cubicBezTo>
                    <a:pt x="873226" y="815316"/>
                    <a:pt x="766146" y="875417"/>
                    <a:pt x="873946" y="803555"/>
                  </a:cubicBezTo>
                  <a:cubicBezTo>
                    <a:pt x="896030" y="788833"/>
                    <a:pt x="919716" y="776657"/>
                    <a:pt x="942223" y="762591"/>
                  </a:cubicBezTo>
                  <a:cubicBezTo>
                    <a:pt x="956140" y="753893"/>
                    <a:pt x="968192" y="741947"/>
                    <a:pt x="983189" y="735282"/>
                  </a:cubicBezTo>
                  <a:cubicBezTo>
                    <a:pt x="1009496" y="723591"/>
                    <a:pt x="1037810" y="717076"/>
                    <a:pt x="1065121" y="707973"/>
                  </a:cubicBezTo>
                  <a:cubicBezTo>
                    <a:pt x="1078776" y="703422"/>
                    <a:pt x="1093213" y="700756"/>
                    <a:pt x="1106087" y="694319"/>
                  </a:cubicBezTo>
                  <a:cubicBezTo>
                    <a:pt x="1124294" y="685216"/>
                    <a:pt x="1143035" y="677108"/>
                    <a:pt x="1160709" y="667009"/>
                  </a:cubicBezTo>
                  <a:cubicBezTo>
                    <a:pt x="1174958" y="658867"/>
                    <a:pt x="1189067" y="650206"/>
                    <a:pt x="1201675" y="639700"/>
                  </a:cubicBezTo>
                  <a:cubicBezTo>
                    <a:pt x="1216510" y="627338"/>
                    <a:pt x="1225760" y="608115"/>
                    <a:pt x="1242641" y="598737"/>
                  </a:cubicBezTo>
                  <a:cubicBezTo>
                    <a:pt x="1267807" y="584757"/>
                    <a:pt x="1297743" y="581862"/>
                    <a:pt x="1324574" y="571428"/>
                  </a:cubicBezTo>
                  <a:cubicBezTo>
                    <a:pt x="1379724" y="549982"/>
                    <a:pt x="1433903" y="526116"/>
                    <a:pt x="1488439" y="503155"/>
                  </a:cubicBezTo>
                  <a:cubicBezTo>
                    <a:pt x="1560184" y="472949"/>
                    <a:pt x="1592915" y="454802"/>
                    <a:pt x="1665959" y="434882"/>
                  </a:cubicBezTo>
                  <a:cubicBezTo>
                    <a:pt x="1688351" y="428775"/>
                    <a:pt x="1711621" y="426446"/>
                    <a:pt x="1734236" y="421227"/>
                  </a:cubicBezTo>
                  <a:cubicBezTo>
                    <a:pt x="1907446" y="381258"/>
                    <a:pt x="1779842" y="400988"/>
                    <a:pt x="1966378" y="380264"/>
                  </a:cubicBezTo>
                  <a:cubicBezTo>
                    <a:pt x="2051655" y="358946"/>
                    <a:pt x="2128382" y="341563"/>
                    <a:pt x="2212175" y="311991"/>
                  </a:cubicBezTo>
                  <a:cubicBezTo>
                    <a:pt x="2336541" y="268100"/>
                    <a:pt x="2494296" y="195407"/>
                    <a:pt x="2635493" y="161791"/>
                  </a:cubicBezTo>
                  <a:cubicBezTo>
                    <a:pt x="2698892" y="146697"/>
                    <a:pt x="2761641" y="125162"/>
                    <a:pt x="2826668" y="120827"/>
                  </a:cubicBezTo>
                  <a:cubicBezTo>
                    <a:pt x="3077143" y="104130"/>
                    <a:pt x="2963410" y="113982"/>
                    <a:pt x="3168053" y="93518"/>
                  </a:cubicBezTo>
                  <a:cubicBezTo>
                    <a:pt x="3209019" y="79864"/>
                    <a:pt x="3249059" y="63027"/>
                    <a:pt x="3290952" y="52555"/>
                  </a:cubicBezTo>
                  <a:cubicBezTo>
                    <a:pt x="3344472" y="39176"/>
                    <a:pt x="3518506" y="27903"/>
                    <a:pt x="3550405" y="25245"/>
                  </a:cubicBezTo>
                  <a:cubicBezTo>
                    <a:pt x="3691511" y="34348"/>
                    <a:pt x="3832336" y="50670"/>
                    <a:pt x="3973722" y="52555"/>
                  </a:cubicBezTo>
                  <a:cubicBezTo>
                    <a:pt x="4166574" y="55126"/>
                    <a:pt x="4715248" y="33876"/>
                    <a:pt x="4956911" y="25245"/>
                  </a:cubicBezTo>
                  <a:cubicBezTo>
                    <a:pt x="5209691" y="-16880"/>
                    <a:pt x="5069081" y="1248"/>
                    <a:pt x="5585060" y="25245"/>
                  </a:cubicBezTo>
                  <a:cubicBezTo>
                    <a:pt x="5599438" y="25914"/>
                    <a:pt x="5612371" y="34348"/>
                    <a:pt x="5626026" y="38900"/>
                  </a:cubicBezTo>
                  <a:cubicBezTo>
                    <a:pt x="5621474" y="98070"/>
                    <a:pt x="5623308" y="158081"/>
                    <a:pt x="5612371" y="216409"/>
                  </a:cubicBezTo>
                  <a:cubicBezTo>
                    <a:pt x="5609346" y="232539"/>
                    <a:pt x="5591525" y="242289"/>
                    <a:pt x="5585060" y="257373"/>
                  </a:cubicBezTo>
                  <a:cubicBezTo>
                    <a:pt x="5532152" y="380817"/>
                    <a:pt x="5612661" y="250111"/>
                    <a:pt x="5544094" y="352955"/>
                  </a:cubicBezTo>
                  <a:cubicBezTo>
                    <a:pt x="5539542" y="375712"/>
                    <a:pt x="5538587" y="399497"/>
                    <a:pt x="5530438" y="421227"/>
                  </a:cubicBezTo>
                  <a:cubicBezTo>
                    <a:pt x="5525313" y="434894"/>
                    <a:pt x="5464703" y="513177"/>
                    <a:pt x="5462161" y="516809"/>
                  </a:cubicBezTo>
                  <a:cubicBezTo>
                    <a:pt x="5443338" y="543697"/>
                    <a:pt x="5425747" y="571428"/>
                    <a:pt x="5407540" y="598737"/>
                  </a:cubicBezTo>
                  <a:cubicBezTo>
                    <a:pt x="5356873" y="674733"/>
                    <a:pt x="5372457" y="647681"/>
                    <a:pt x="5311952" y="776246"/>
                  </a:cubicBezTo>
                  <a:cubicBezTo>
                    <a:pt x="5189219" y="1037039"/>
                    <a:pt x="5382011" y="663828"/>
                    <a:pt x="5189053" y="1008373"/>
                  </a:cubicBezTo>
                  <a:cubicBezTo>
                    <a:pt x="5151244" y="1075884"/>
                    <a:pt x="5120044" y="1147098"/>
                    <a:pt x="5079810" y="1213192"/>
                  </a:cubicBezTo>
                  <a:cubicBezTo>
                    <a:pt x="5056143" y="1252071"/>
                    <a:pt x="5023127" y="1284557"/>
                    <a:pt x="4997878" y="1322428"/>
                  </a:cubicBezTo>
                  <a:cubicBezTo>
                    <a:pt x="4968433" y="1366593"/>
                    <a:pt x="4944782" y="1414410"/>
                    <a:pt x="4915945" y="1458974"/>
                  </a:cubicBezTo>
                  <a:cubicBezTo>
                    <a:pt x="4774467" y="1677608"/>
                    <a:pt x="4914006" y="1450042"/>
                    <a:pt x="4793047" y="1622828"/>
                  </a:cubicBezTo>
                  <a:cubicBezTo>
                    <a:pt x="4777826" y="1644570"/>
                    <a:pt x="4770847" y="1672335"/>
                    <a:pt x="4752080" y="1691101"/>
                  </a:cubicBezTo>
                  <a:cubicBezTo>
                    <a:pt x="4706335" y="1736843"/>
                    <a:pt x="4652388" y="1773581"/>
                    <a:pt x="4601871" y="1813992"/>
                  </a:cubicBezTo>
                  <a:cubicBezTo>
                    <a:pt x="4542820" y="1861230"/>
                    <a:pt x="4564358" y="1849253"/>
                    <a:pt x="4506283" y="1868610"/>
                  </a:cubicBezTo>
                  <a:cubicBezTo>
                    <a:pt x="4500227" y="1877693"/>
                    <a:pt x="4360694" y="2090797"/>
                    <a:pt x="4328763" y="2128047"/>
                  </a:cubicBezTo>
                  <a:cubicBezTo>
                    <a:pt x="4274141" y="2191768"/>
                    <a:pt x="4224246" y="2259867"/>
                    <a:pt x="4164898" y="2319211"/>
                  </a:cubicBezTo>
                  <a:cubicBezTo>
                    <a:pt x="4142139" y="2341968"/>
                    <a:pt x="4118272" y="2363669"/>
                    <a:pt x="4096621" y="2387483"/>
                  </a:cubicBezTo>
                  <a:cubicBezTo>
                    <a:pt x="4072707" y="2413787"/>
                    <a:pt x="4056584" y="2447817"/>
                    <a:pt x="4028344" y="2469411"/>
                  </a:cubicBezTo>
                  <a:cubicBezTo>
                    <a:pt x="3978112" y="2507822"/>
                    <a:pt x="3909194" y="2520281"/>
                    <a:pt x="3864479" y="2564993"/>
                  </a:cubicBezTo>
                  <a:cubicBezTo>
                    <a:pt x="3837168" y="2592302"/>
                    <a:pt x="3818407" y="2632577"/>
                    <a:pt x="3782547" y="2646920"/>
                  </a:cubicBezTo>
                  <a:cubicBezTo>
                    <a:pt x="3546964" y="2741147"/>
                    <a:pt x="3909289" y="2594034"/>
                    <a:pt x="3632337" y="2715193"/>
                  </a:cubicBezTo>
                  <a:cubicBezTo>
                    <a:pt x="3587423" y="2734842"/>
                    <a:pt x="3540010" y="2748660"/>
                    <a:pt x="3495783" y="2769811"/>
                  </a:cubicBezTo>
                  <a:cubicBezTo>
                    <a:pt x="3325410" y="2851289"/>
                    <a:pt x="3333966" y="2870465"/>
                    <a:pt x="3168053" y="2933666"/>
                  </a:cubicBezTo>
                  <a:cubicBezTo>
                    <a:pt x="3021385" y="2989536"/>
                    <a:pt x="3053788" y="2954889"/>
                    <a:pt x="2922256" y="3015593"/>
                  </a:cubicBezTo>
                  <a:cubicBezTo>
                    <a:pt x="2898158" y="3026715"/>
                    <a:pt x="2877718" y="3044688"/>
                    <a:pt x="2853979" y="3056557"/>
                  </a:cubicBezTo>
                  <a:cubicBezTo>
                    <a:pt x="2832055" y="3067519"/>
                    <a:pt x="2807221" y="3072129"/>
                    <a:pt x="2785702" y="3083866"/>
                  </a:cubicBezTo>
                  <a:cubicBezTo>
                    <a:pt x="2756887" y="3099582"/>
                    <a:pt x="2734909" y="3128106"/>
                    <a:pt x="2703770" y="3138484"/>
                  </a:cubicBezTo>
                  <a:cubicBezTo>
                    <a:pt x="2571845" y="3182454"/>
                    <a:pt x="2815885" y="3099856"/>
                    <a:pt x="2567216" y="3193102"/>
                  </a:cubicBezTo>
                  <a:cubicBezTo>
                    <a:pt x="2417560" y="3249220"/>
                    <a:pt x="2270787" y="3314905"/>
                    <a:pt x="2116587" y="3356957"/>
                  </a:cubicBezTo>
                  <a:lnTo>
                    <a:pt x="1816168" y="3438884"/>
                  </a:lnTo>
                  <a:cubicBezTo>
                    <a:pt x="1676616" y="3474664"/>
                    <a:pt x="1517388" y="3504152"/>
                    <a:pt x="1379195" y="3548120"/>
                  </a:cubicBezTo>
                  <a:cubicBezTo>
                    <a:pt x="1346162" y="3558630"/>
                    <a:pt x="1315470" y="3575429"/>
                    <a:pt x="1283608" y="3589084"/>
                  </a:cubicBezTo>
                  <a:cubicBezTo>
                    <a:pt x="1265401" y="3611842"/>
                    <a:pt x="1250920" y="3638166"/>
                    <a:pt x="1228986" y="3657357"/>
                  </a:cubicBezTo>
                  <a:cubicBezTo>
                    <a:pt x="1213666" y="3670761"/>
                    <a:pt x="1194682" y="3683422"/>
                    <a:pt x="1174364" y="3684666"/>
                  </a:cubicBezTo>
                  <a:cubicBezTo>
                    <a:pt x="969865" y="3697186"/>
                    <a:pt x="764702" y="3693769"/>
                    <a:pt x="559871" y="3698321"/>
                  </a:cubicBezTo>
                  <a:cubicBezTo>
                    <a:pt x="439011" y="3728533"/>
                    <a:pt x="524017" y="3711975"/>
                    <a:pt x="300419" y="3711975"/>
                  </a:cubicBezTo>
                </a:path>
              </a:pathLst>
            </a:custGeom>
            <a:ln>
              <a:solidFill>
                <a:srgbClr val="FFB4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srgbClr val="FFB400"/>
                </a:solidFill>
                <a:latin typeface="Calibri"/>
              </a:endParaRPr>
            </a:p>
          </p:txBody>
        </p:sp>
        <p:sp>
          <p:nvSpPr>
            <p:cNvPr id="30" name="Forme libre 29"/>
            <p:cNvSpPr/>
            <p:nvPr/>
          </p:nvSpPr>
          <p:spPr>
            <a:xfrm>
              <a:off x="6399987" y="3906339"/>
              <a:ext cx="579277" cy="144261"/>
            </a:xfrm>
            <a:custGeom>
              <a:avLst/>
              <a:gdLst>
                <a:gd name="connsiteX0" fmla="*/ 1160709 w 1160709"/>
                <a:gd name="connsiteY0" fmla="*/ 192921 h 192921"/>
                <a:gd name="connsiteX1" fmla="*/ 969534 w 1160709"/>
                <a:gd name="connsiteY1" fmla="*/ 151957 h 192921"/>
                <a:gd name="connsiteX2" fmla="*/ 887601 w 1160709"/>
                <a:gd name="connsiteY2" fmla="*/ 124648 h 192921"/>
                <a:gd name="connsiteX3" fmla="*/ 832980 w 1160709"/>
                <a:gd name="connsiteY3" fmla="*/ 110994 h 192921"/>
                <a:gd name="connsiteX4" fmla="*/ 737392 w 1160709"/>
                <a:gd name="connsiteY4" fmla="*/ 83685 h 192921"/>
                <a:gd name="connsiteX5" fmla="*/ 396007 w 1160709"/>
                <a:gd name="connsiteY5" fmla="*/ 56376 h 192921"/>
                <a:gd name="connsiteX6" fmla="*/ 355041 w 1160709"/>
                <a:gd name="connsiteY6" fmla="*/ 42721 h 192921"/>
                <a:gd name="connsiteX7" fmla="*/ 273108 w 1160709"/>
                <a:gd name="connsiteY7" fmla="*/ 1757 h 192921"/>
                <a:gd name="connsiteX8" fmla="*/ 0 w 1160709"/>
                <a:gd name="connsiteY8" fmla="*/ 1757 h 19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0709" h="192921">
                  <a:moveTo>
                    <a:pt x="1160709" y="192921"/>
                  </a:moveTo>
                  <a:cubicBezTo>
                    <a:pt x="1128970" y="186574"/>
                    <a:pt x="1019371" y="166907"/>
                    <a:pt x="969534" y="151957"/>
                  </a:cubicBezTo>
                  <a:cubicBezTo>
                    <a:pt x="941960" y="143685"/>
                    <a:pt x="915530" y="131630"/>
                    <a:pt x="887601" y="124648"/>
                  </a:cubicBezTo>
                  <a:cubicBezTo>
                    <a:pt x="869394" y="120097"/>
                    <a:pt x="851025" y="116149"/>
                    <a:pt x="832980" y="110994"/>
                  </a:cubicBezTo>
                  <a:cubicBezTo>
                    <a:pt x="772236" y="93640"/>
                    <a:pt x="808550" y="97916"/>
                    <a:pt x="737392" y="83685"/>
                  </a:cubicBezTo>
                  <a:cubicBezTo>
                    <a:pt x="607882" y="57785"/>
                    <a:pt x="564722" y="65255"/>
                    <a:pt x="396007" y="56376"/>
                  </a:cubicBezTo>
                  <a:cubicBezTo>
                    <a:pt x="382352" y="51824"/>
                    <a:pt x="367915" y="49158"/>
                    <a:pt x="355041" y="42721"/>
                  </a:cubicBezTo>
                  <a:cubicBezTo>
                    <a:pt x="323699" y="27051"/>
                    <a:pt x="310697" y="3391"/>
                    <a:pt x="273108" y="1757"/>
                  </a:cubicBezTo>
                  <a:cubicBezTo>
                    <a:pt x="182158" y="-2197"/>
                    <a:pt x="91036" y="1757"/>
                    <a:pt x="0" y="1757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orme libre 32"/>
            <p:cNvSpPr/>
            <p:nvPr/>
          </p:nvSpPr>
          <p:spPr>
            <a:xfrm>
              <a:off x="7342962" y="3960254"/>
              <a:ext cx="975239" cy="540618"/>
            </a:xfrm>
            <a:custGeom>
              <a:avLst/>
              <a:gdLst>
                <a:gd name="connsiteX0" fmla="*/ 0 w 2635523"/>
                <a:gd name="connsiteY0" fmla="*/ 1228910 h 1228910"/>
                <a:gd name="connsiteX1" fmla="*/ 191176 w 2635523"/>
                <a:gd name="connsiteY1" fmla="*/ 1215255 h 1228910"/>
                <a:gd name="connsiteX2" fmla="*/ 245797 w 2635523"/>
                <a:gd name="connsiteY2" fmla="*/ 1201600 h 1228910"/>
                <a:gd name="connsiteX3" fmla="*/ 314074 w 2635523"/>
                <a:gd name="connsiteY3" fmla="*/ 1187946 h 1228910"/>
                <a:gd name="connsiteX4" fmla="*/ 641804 w 2635523"/>
                <a:gd name="connsiteY4" fmla="*/ 1160637 h 1228910"/>
                <a:gd name="connsiteX5" fmla="*/ 764703 w 2635523"/>
                <a:gd name="connsiteY5" fmla="*/ 1133328 h 1228910"/>
                <a:gd name="connsiteX6" fmla="*/ 819324 w 2635523"/>
                <a:gd name="connsiteY6" fmla="*/ 1119673 h 1228910"/>
                <a:gd name="connsiteX7" fmla="*/ 887601 w 2635523"/>
                <a:gd name="connsiteY7" fmla="*/ 1106019 h 1228910"/>
                <a:gd name="connsiteX8" fmla="*/ 942223 w 2635523"/>
                <a:gd name="connsiteY8" fmla="*/ 1092364 h 1228910"/>
                <a:gd name="connsiteX9" fmla="*/ 1119743 w 2635523"/>
                <a:gd name="connsiteY9" fmla="*/ 1051400 h 1228910"/>
                <a:gd name="connsiteX10" fmla="*/ 1228986 w 2635523"/>
                <a:gd name="connsiteY10" fmla="*/ 1010437 h 1228910"/>
                <a:gd name="connsiteX11" fmla="*/ 1406507 w 2635523"/>
                <a:gd name="connsiteY11" fmla="*/ 914855 h 1228910"/>
                <a:gd name="connsiteX12" fmla="*/ 1624993 w 2635523"/>
                <a:gd name="connsiteY12" fmla="*/ 860237 h 1228910"/>
                <a:gd name="connsiteX13" fmla="*/ 1679615 w 2635523"/>
                <a:gd name="connsiteY13" fmla="*/ 846582 h 1228910"/>
                <a:gd name="connsiteX14" fmla="*/ 1747892 w 2635523"/>
                <a:gd name="connsiteY14" fmla="*/ 819273 h 1228910"/>
                <a:gd name="connsiteX15" fmla="*/ 1898101 w 2635523"/>
                <a:gd name="connsiteY15" fmla="*/ 778309 h 1228910"/>
                <a:gd name="connsiteX16" fmla="*/ 1993689 w 2635523"/>
                <a:gd name="connsiteY16" fmla="*/ 737346 h 1228910"/>
                <a:gd name="connsiteX17" fmla="*/ 2089277 w 2635523"/>
                <a:gd name="connsiteY17" fmla="*/ 655418 h 1228910"/>
                <a:gd name="connsiteX18" fmla="*/ 2171209 w 2635523"/>
                <a:gd name="connsiteY18" fmla="*/ 600800 h 1228910"/>
                <a:gd name="connsiteX19" fmla="*/ 2253142 w 2635523"/>
                <a:gd name="connsiteY19" fmla="*/ 518873 h 1228910"/>
                <a:gd name="connsiteX20" fmla="*/ 2280453 w 2635523"/>
                <a:gd name="connsiteY20" fmla="*/ 477909 h 1228910"/>
                <a:gd name="connsiteX21" fmla="*/ 2335074 w 2635523"/>
                <a:gd name="connsiteY21" fmla="*/ 436945 h 1228910"/>
                <a:gd name="connsiteX22" fmla="*/ 2376040 w 2635523"/>
                <a:gd name="connsiteY22" fmla="*/ 355018 h 1228910"/>
                <a:gd name="connsiteX23" fmla="*/ 2417007 w 2635523"/>
                <a:gd name="connsiteY23" fmla="*/ 341364 h 1228910"/>
                <a:gd name="connsiteX24" fmla="*/ 2498939 w 2635523"/>
                <a:gd name="connsiteY24" fmla="*/ 273091 h 1228910"/>
                <a:gd name="connsiteX25" fmla="*/ 2553561 w 2635523"/>
                <a:gd name="connsiteY25" fmla="*/ 191163 h 1228910"/>
                <a:gd name="connsiteX26" fmla="*/ 2580871 w 2635523"/>
                <a:gd name="connsiteY26" fmla="*/ 150200 h 1228910"/>
                <a:gd name="connsiteX27" fmla="*/ 2608182 w 2635523"/>
                <a:gd name="connsiteY27" fmla="*/ 68272 h 1228910"/>
                <a:gd name="connsiteX28" fmla="*/ 2635493 w 2635523"/>
                <a:gd name="connsiteY28" fmla="*/ 0 h 1228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635523" h="1228910">
                  <a:moveTo>
                    <a:pt x="0" y="1228910"/>
                  </a:moveTo>
                  <a:cubicBezTo>
                    <a:pt x="63725" y="1224358"/>
                    <a:pt x="127679" y="1222310"/>
                    <a:pt x="191176" y="1215255"/>
                  </a:cubicBezTo>
                  <a:cubicBezTo>
                    <a:pt x="209829" y="1213183"/>
                    <a:pt x="227477" y="1205671"/>
                    <a:pt x="245797" y="1201600"/>
                  </a:cubicBezTo>
                  <a:cubicBezTo>
                    <a:pt x="268454" y="1196565"/>
                    <a:pt x="290988" y="1190334"/>
                    <a:pt x="314074" y="1187946"/>
                  </a:cubicBezTo>
                  <a:cubicBezTo>
                    <a:pt x="423114" y="1176667"/>
                    <a:pt x="641804" y="1160637"/>
                    <a:pt x="641804" y="1160637"/>
                  </a:cubicBezTo>
                  <a:lnTo>
                    <a:pt x="764703" y="1133328"/>
                  </a:lnTo>
                  <a:cubicBezTo>
                    <a:pt x="782990" y="1129108"/>
                    <a:pt x="801004" y="1123744"/>
                    <a:pt x="819324" y="1119673"/>
                  </a:cubicBezTo>
                  <a:cubicBezTo>
                    <a:pt x="841981" y="1114638"/>
                    <a:pt x="864944" y="1111054"/>
                    <a:pt x="887601" y="1106019"/>
                  </a:cubicBezTo>
                  <a:cubicBezTo>
                    <a:pt x="905922" y="1101948"/>
                    <a:pt x="923820" y="1096045"/>
                    <a:pt x="942223" y="1092364"/>
                  </a:cubicBezTo>
                  <a:cubicBezTo>
                    <a:pt x="1049030" y="1071003"/>
                    <a:pt x="1006883" y="1089017"/>
                    <a:pt x="1119743" y="1051400"/>
                  </a:cubicBezTo>
                  <a:cubicBezTo>
                    <a:pt x="1156638" y="1039103"/>
                    <a:pt x="1193675" y="1026733"/>
                    <a:pt x="1228986" y="1010437"/>
                  </a:cubicBezTo>
                  <a:cubicBezTo>
                    <a:pt x="1423479" y="920677"/>
                    <a:pt x="1133467" y="1024063"/>
                    <a:pt x="1406507" y="914855"/>
                  </a:cubicBezTo>
                  <a:cubicBezTo>
                    <a:pt x="1456834" y="894725"/>
                    <a:pt x="1578164" y="871043"/>
                    <a:pt x="1624993" y="860237"/>
                  </a:cubicBezTo>
                  <a:cubicBezTo>
                    <a:pt x="1643280" y="856017"/>
                    <a:pt x="1661810" y="852517"/>
                    <a:pt x="1679615" y="846582"/>
                  </a:cubicBezTo>
                  <a:cubicBezTo>
                    <a:pt x="1702869" y="838831"/>
                    <a:pt x="1724414" y="826316"/>
                    <a:pt x="1747892" y="819273"/>
                  </a:cubicBezTo>
                  <a:cubicBezTo>
                    <a:pt x="1885030" y="778134"/>
                    <a:pt x="1743752" y="840045"/>
                    <a:pt x="1898101" y="778309"/>
                  </a:cubicBezTo>
                  <a:cubicBezTo>
                    <a:pt x="2066822" y="710825"/>
                    <a:pt x="1861835" y="781293"/>
                    <a:pt x="1993689" y="737346"/>
                  </a:cubicBezTo>
                  <a:cubicBezTo>
                    <a:pt x="2040839" y="690198"/>
                    <a:pt x="2030884" y="696291"/>
                    <a:pt x="2089277" y="655418"/>
                  </a:cubicBezTo>
                  <a:cubicBezTo>
                    <a:pt x="2116167" y="636596"/>
                    <a:pt x="2171209" y="600800"/>
                    <a:pt x="2171209" y="600800"/>
                  </a:cubicBezTo>
                  <a:cubicBezTo>
                    <a:pt x="2235572" y="504261"/>
                    <a:pt x="2151515" y="620493"/>
                    <a:pt x="2253142" y="518873"/>
                  </a:cubicBezTo>
                  <a:cubicBezTo>
                    <a:pt x="2264747" y="507269"/>
                    <a:pt x="2268848" y="489513"/>
                    <a:pt x="2280453" y="477909"/>
                  </a:cubicBezTo>
                  <a:cubicBezTo>
                    <a:pt x="2296546" y="461817"/>
                    <a:pt x="2316867" y="450600"/>
                    <a:pt x="2335074" y="436945"/>
                  </a:cubicBezTo>
                  <a:cubicBezTo>
                    <a:pt x="2344069" y="409962"/>
                    <a:pt x="2351978" y="374267"/>
                    <a:pt x="2376040" y="355018"/>
                  </a:cubicBezTo>
                  <a:cubicBezTo>
                    <a:pt x="2387280" y="346026"/>
                    <a:pt x="2403351" y="345915"/>
                    <a:pt x="2417007" y="341364"/>
                  </a:cubicBezTo>
                  <a:cubicBezTo>
                    <a:pt x="2511472" y="199669"/>
                    <a:pt x="2360345" y="411676"/>
                    <a:pt x="2498939" y="273091"/>
                  </a:cubicBezTo>
                  <a:cubicBezTo>
                    <a:pt x="2522149" y="249883"/>
                    <a:pt x="2535354" y="218472"/>
                    <a:pt x="2553561" y="191163"/>
                  </a:cubicBezTo>
                  <a:cubicBezTo>
                    <a:pt x="2562664" y="177509"/>
                    <a:pt x="2575681" y="165768"/>
                    <a:pt x="2580871" y="150200"/>
                  </a:cubicBezTo>
                  <a:cubicBezTo>
                    <a:pt x="2589975" y="122891"/>
                    <a:pt x="2595307" y="94019"/>
                    <a:pt x="2608182" y="68272"/>
                  </a:cubicBezTo>
                  <a:cubicBezTo>
                    <a:pt x="2637529" y="9583"/>
                    <a:pt x="2635493" y="34009"/>
                    <a:pt x="2635493" y="0"/>
                  </a:cubicBezTo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Ellipse 15"/>
          <p:cNvSpPr/>
          <p:nvPr/>
        </p:nvSpPr>
        <p:spPr>
          <a:xfrm>
            <a:off x="7192398" y="2699676"/>
            <a:ext cx="168938" cy="202724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208280" y="4507921"/>
            <a:ext cx="2474259" cy="32273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Examen dédié VBP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270320" y="4774986"/>
            <a:ext cx="2474259" cy="6857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Antispasmodique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Puis chirurgie sans examen VBP</a:t>
            </a:r>
          </a:p>
        </p:txBody>
      </p:sp>
      <p:cxnSp>
        <p:nvCxnSpPr>
          <p:cNvPr id="38" name="Connecteur droit avec flèche 37"/>
          <p:cNvCxnSpPr>
            <a:cxnSpLocks/>
            <a:stCxn id="11" idx="2"/>
            <a:endCxn id="36" idx="0"/>
          </p:cNvCxnSpPr>
          <p:nvPr/>
        </p:nvCxnSpPr>
        <p:spPr>
          <a:xfrm>
            <a:off x="2500727" y="4445632"/>
            <a:ext cx="6723" cy="3293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4AC21A31-20F6-4B47-9A4B-8AE3089E546B}"/>
              </a:ext>
            </a:extLst>
          </p:cNvPr>
          <p:cNvSpPr/>
          <p:nvPr/>
        </p:nvSpPr>
        <p:spPr>
          <a:xfrm>
            <a:off x="5208280" y="4841009"/>
            <a:ext cx="1237130" cy="24030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Echo </a:t>
            </a:r>
            <a:r>
              <a:rPr lang="fr-FR" sz="1350" dirty="0" err="1">
                <a:solidFill>
                  <a:prstClr val="white"/>
                </a:solidFill>
                <a:latin typeface="Calibri"/>
              </a:rPr>
              <a:t>endo</a:t>
            </a:r>
            <a:endParaRPr lang="fr-FR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6273327-BB51-F344-8BC5-551E9F51ABBF}"/>
              </a:ext>
            </a:extLst>
          </p:cNvPr>
          <p:cNvSpPr/>
          <p:nvPr/>
        </p:nvSpPr>
        <p:spPr>
          <a:xfrm>
            <a:off x="6445410" y="4829957"/>
            <a:ext cx="1234891" cy="25249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 err="1">
                <a:solidFill>
                  <a:prstClr val="white"/>
                </a:solidFill>
                <a:latin typeface="Calibri"/>
              </a:rPr>
              <a:t>Bili</a:t>
            </a:r>
            <a:r>
              <a:rPr lang="fr-FR" sz="1350" dirty="0">
                <a:solidFill>
                  <a:prstClr val="white"/>
                </a:solidFill>
                <a:latin typeface="Calibri"/>
              </a:rPr>
              <a:t> RMN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4714BCA-2511-E64D-9B67-5AF7B3DC9510}"/>
              </a:ext>
            </a:extLst>
          </p:cNvPr>
          <p:cNvSpPr/>
          <p:nvPr/>
        </p:nvSpPr>
        <p:spPr>
          <a:xfrm>
            <a:off x="485521" y="2784088"/>
            <a:ext cx="906053" cy="4326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Rang A</a:t>
            </a: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85635335-148A-FD4B-B911-E7618CC56FAA}"/>
              </a:ext>
            </a:extLst>
          </p:cNvPr>
          <p:cNvCxnSpPr/>
          <p:nvPr/>
        </p:nvCxnSpPr>
        <p:spPr>
          <a:xfrm>
            <a:off x="299842" y="1209008"/>
            <a:ext cx="8485079" cy="0"/>
          </a:xfrm>
          <a:prstGeom prst="line">
            <a:avLst/>
          </a:prstGeom>
          <a:ln w="444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C5361042-0710-8442-8397-78CBE18A751D}"/>
              </a:ext>
            </a:extLst>
          </p:cNvPr>
          <p:cNvSpPr/>
          <p:nvPr/>
        </p:nvSpPr>
        <p:spPr>
          <a:xfrm>
            <a:off x="571724" y="898171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45EA6419-2E00-A241-AAD3-6C20CD647A9A}"/>
              </a:ext>
            </a:extLst>
          </p:cNvPr>
          <p:cNvSpPr/>
          <p:nvPr/>
        </p:nvSpPr>
        <p:spPr>
          <a:xfrm>
            <a:off x="4011464" y="895642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24FC7F69-34C1-804F-A35E-C0CD2C1F9ACC}"/>
              </a:ext>
            </a:extLst>
          </p:cNvPr>
          <p:cNvSpPr/>
          <p:nvPr/>
        </p:nvSpPr>
        <p:spPr>
          <a:xfrm>
            <a:off x="2289905" y="907760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4C9724B3-B863-D449-88AD-780A2F6B806B}"/>
              </a:ext>
            </a:extLst>
          </p:cNvPr>
          <p:cNvSpPr/>
          <p:nvPr/>
        </p:nvSpPr>
        <p:spPr>
          <a:xfrm>
            <a:off x="5706356" y="873199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5113B8D8-71FE-B54E-90D3-F4AEE844EFF2}"/>
              </a:ext>
            </a:extLst>
          </p:cNvPr>
          <p:cNvSpPr/>
          <p:nvPr/>
        </p:nvSpPr>
        <p:spPr>
          <a:xfrm>
            <a:off x="7414408" y="876415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B14FF7FC-579F-0D42-B8F3-BF5845DCC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724" y="898171"/>
            <a:ext cx="668968" cy="668968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38D8ABEA-8E30-284D-A7DF-D657E7402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048" y="981459"/>
            <a:ext cx="668968" cy="668968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7D1E8CF7-0E51-C245-A902-D16374BF3B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88000" l="13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2522" y="857250"/>
            <a:ext cx="791531" cy="791531"/>
          </a:xfrm>
          <a:prstGeom prst="rect">
            <a:avLst/>
          </a:prstGeom>
        </p:spPr>
      </p:pic>
      <p:sp>
        <p:nvSpPr>
          <p:cNvPr id="46" name="Ellipse 45">
            <a:extLst>
              <a:ext uri="{FF2B5EF4-FFF2-40B4-BE49-F238E27FC236}">
                <a16:creationId xmlns:a16="http://schemas.microsoft.com/office/drawing/2014/main" id="{3E934DC5-04F8-0A4D-B78F-6BE7DE3D20C3}"/>
              </a:ext>
            </a:extLst>
          </p:cNvPr>
          <p:cNvSpPr/>
          <p:nvPr/>
        </p:nvSpPr>
        <p:spPr>
          <a:xfrm>
            <a:off x="4255020" y="1365609"/>
            <a:ext cx="94130" cy="9413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97FDE14F-0358-FD46-856E-4B9E92FB58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9384" y="895642"/>
            <a:ext cx="1134689" cy="853215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E8A6F75E-C493-8A4B-8B62-C96101C704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4" b="89804" l="964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0621" y="857250"/>
            <a:ext cx="605116" cy="784181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D5AEA4E0-D774-B248-9838-8118EC0412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8029" y="983031"/>
            <a:ext cx="466404" cy="466404"/>
          </a:xfrm>
          <a:prstGeom prst="rect">
            <a:avLst/>
          </a:prstGeom>
        </p:spPr>
      </p:pic>
      <p:sp>
        <p:nvSpPr>
          <p:cNvPr id="52" name="Ellipse 51">
            <a:extLst>
              <a:ext uri="{FF2B5EF4-FFF2-40B4-BE49-F238E27FC236}">
                <a16:creationId xmlns:a16="http://schemas.microsoft.com/office/drawing/2014/main" id="{ED137FB9-D9B2-394B-A7AC-3FD52B9DE582}"/>
              </a:ext>
            </a:extLst>
          </p:cNvPr>
          <p:cNvSpPr/>
          <p:nvPr/>
        </p:nvSpPr>
        <p:spPr>
          <a:xfrm>
            <a:off x="4020119" y="895642"/>
            <a:ext cx="733647" cy="669851"/>
          </a:xfrm>
          <a:prstGeom prst="ellipse">
            <a:avLst/>
          </a:prstGeom>
          <a:solidFill>
            <a:schemeClr val="accent1">
              <a:alpha val="63000"/>
            </a:schemeClr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2434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Echoendoscopie</a:t>
            </a:r>
            <a:r>
              <a:rPr lang="fr-FR" dirty="0"/>
              <a:t> ou </a:t>
            </a:r>
            <a:r>
              <a:rPr lang="fr-FR" dirty="0" err="1"/>
              <a:t>bili</a:t>
            </a:r>
            <a:r>
              <a:rPr lang="fr-FR" dirty="0"/>
              <a:t>-IRM</a:t>
            </a:r>
          </a:p>
        </p:txBody>
      </p:sp>
      <p:sp>
        <p:nvSpPr>
          <p:cNvPr id="4" name="Rectangle 3"/>
          <p:cNvSpPr/>
          <p:nvPr/>
        </p:nvSpPr>
        <p:spPr>
          <a:xfrm>
            <a:off x="128587" y="1757363"/>
            <a:ext cx="4314825" cy="49434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u="sng" dirty="0"/>
              <a:t>Avantages:</a:t>
            </a:r>
          </a:p>
          <a:p>
            <a:pPr marL="457200" indent="-457200" algn="ctr">
              <a:buFontTx/>
              <a:buChar char="-"/>
            </a:pPr>
            <a:r>
              <a:rPr lang="fr-FR" sz="2400" dirty="0"/>
              <a:t>Sensibilité très élevée (calculs jusqu’à 1 mm)</a:t>
            </a:r>
          </a:p>
          <a:p>
            <a:pPr marL="457200" indent="-457200" algn="ctr">
              <a:buFontTx/>
              <a:buChar char="-"/>
            </a:pPr>
            <a:r>
              <a:rPr lang="fr-FR" sz="2400" dirty="0"/>
              <a:t>Combiné au geste thérapeutique</a:t>
            </a:r>
          </a:p>
          <a:p>
            <a:pPr marL="457200" indent="-457200" algn="ctr">
              <a:buFontTx/>
              <a:buChar char="-"/>
            </a:pPr>
            <a:r>
              <a:rPr lang="fr-FR" sz="2400" dirty="0"/>
              <a:t>Bilan pancréas sous-jacent</a:t>
            </a:r>
          </a:p>
          <a:p>
            <a:pPr algn="ctr"/>
            <a:endParaRPr lang="fr-FR" sz="2400" dirty="0"/>
          </a:p>
          <a:p>
            <a:pPr algn="ctr"/>
            <a:r>
              <a:rPr lang="fr-FR" sz="2800" u="sng" dirty="0"/>
              <a:t>Inconvénients:</a:t>
            </a:r>
          </a:p>
          <a:p>
            <a:pPr marL="342900" indent="-342900" algn="ctr">
              <a:buFontTx/>
              <a:buChar char="-"/>
            </a:pPr>
            <a:r>
              <a:rPr lang="fr-FR" sz="2400" dirty="0"/>
              <a:t>Nécessite anesthésie générale</a:t>
            </a:r>
          </a:p>
          <a:p>
            <a:pPr marL="342900" indent="-342900" algn="ctr">
              <a:buFontTx/>
              <a:buChar char="-"/>
            </a:pPr>
            <a:r>
              <a:rPr lang="fr-FR" sz="2400" dirty="0"/>
              <a:t>Invasif </a:t>
            </a:r>
          </a:p>
        </p:txBody>
      </p:sp>
      <p:sp>
        <p:nvSpPr>
          <p:cNvPr id="5" name="Rectangle 4"/>
          <p:cNvSpPr/>
          <p:nvPr/>
        </p:nvSpPr>
        <p:spPr>
          <a:xfrm>
            <a:off x="4672013" y="1757362"/>
            <a:ext cx="4329112" cy="4943476"/>
          </a:xfrm>
          <a:prstGeom prst="rect">
            <a:avLst/>
          </a:prstGeom>
          <a:gradFill>
            <a:gsLst>
              <a:gs pos="0">
                <a:schemeClr val="accent4">
                  <a:tint val="100000"/>
                  <a:shade val="100000"/>
                  <a:satMod val="130000"/>
                </a:schemeClr>
              </a:gs>
              <a:gs pos="100000">
                <a:schemeClr val="accent4"/>
              </a:gs>
            </a:gsLst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 u="sng" dirty="0"/>
          </a:p>
          <a:p>
            <a:pPr algn="ctr"/>
            <a:r>
              <a:rPr lang="fr-FR" sz="2800" u="sng" dirty="0"/>
              <a:t>Avantages:</a:t>
            </a:r>
          </a:p>
          <a:p>
            <a:pPr marL="342900" indent="-342900" algn="ctr">
              <a:buFontTx/>
              <a:buChar char="-"/>
            </a:pPr>
            <a:r>
              <a:rPr lang="fr-FR" sz="2400" dirty="0"/>
              <a:t>Non invasif</a:t>
            </a:r>
          </a:p>
          <a:p>
            <a:pPr marL="342900" indent="-342900" algn="ctr">
              <a:buFontTx/>
              <a:buChar char="-"/>
            </a:pPr>
            <a:r>
              <a:rPr lang="fr-FR" sz="2400" dirty="0"/>
              <a:t>Pas d’anesthésie</a:t>
            </a:r>
          </a:p>
          <a:p>
            <a:pPr marL="342900" indent="-342900" algn="ctr">
              <a:buFontTx/>
              <a:buChar char="-"/>
            </a:pPr>
            <a:endParaRPr lang="fr-FR" sz="2400" dirty="0"/>
          </a:p>
          <a:p>
            <a:pPr algn="ctr"/>
            <a:endParaRPr lang="fr-FR" sz="2800" u="sng" dirty="0"/>
          </a:p>
          <a:p>
            <a:pPr algn="ctr"/>
            <a:endParaRPr lang="fr-FR" sz="2800" u="sng" dirty="0"/>
          </a:p>
          <a:p>
            <a:pPr algn="ctr"/>
            <a:r>
              <a:rPr lang="fr-FR" sz="2800" u="sng" dirty="0"/>
              <a:t>Inconvénients:</a:t>
            </a:r>
          </a:p>
          <a:p>
            <a:pPr marL="342900" indent="-342900" algn="ctr">
              <a:buFontTx/>
              <a:buChar char="-"/>
            </a:pPr>
            <a:r>
              <a:rPr lang="fr-FR" sz="2400" dirty="0"/>
              <a:t>Sensibilité 2-3 mm</a:t>
            </a:r>
          </a:p>
          <a:p>
            <a:pPr marL="342900" indent="-342900" algn="ctr">
              <a:buFontTx/>
              <a:buChar char="-"/>
            </a:pPr>
            <a:r>
              <a:rPr lang="fr-FR" sz="2400" dirty="0"/>
              <a:t>Pas de geste thérapeutique</a:t>
            </a: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1974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ZoneTexte 3"/>
          <p:cNvSpPr txBox="1">
            <a:spLocks noChangeArrowheads="1"/>
          </p:cNvSpPr>
          <p:nvPr/>
        </p:nvSpPr>
        <p:spPr bwMode="auto">
          <a:xfrm>
            <a:off x="209549" y="147637"/>
            <a:ext cx="81057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>
                <a:latin typeface="Calibri" charset="0"/>
              </a:rPr>
              <a:t>Echo-endoscopie</a:t>
            </a:r>
          </a:p>
          <a:p>
            <a:pPr eaLnBrk="1" hangingPunct="1"/>
            <a:endParaRPr lang="fr-FR" sz="1800" dirty="0">
              <a:latin typeface="Calibri" charset="0"/>
            </a:endParaRPr>
          </a:p>
          <a:p>
            <a:pPr eaLnBrk="1" hangingPunct="1"/>
            <a:r>
              <a:rPr lang="fr-FR" sz="1800" dirty="0">
                <a:latin typeface="Calibri" charset="0"/>
              </a:rPr>
              <a:t>Le plus sensible pour les petits calculs notamment &lt; 2mm</a:t>
            </a:r>
          </a:p>
          <a:p>
            <a:pPr eaLnBrk="1" hangingPunct="1"/>
            <a:r>
              <a:rPr lang="fr-FR" sz="1800" dirty="0">
                <a:latin typeface="Calibri" charset="0"/>
              </a:rPr>
              <a:t>Peut se faire au premier temps de la procédure de CPRE lors de la même anesthésie</a:t>
            </a:r>
          </a:p>
        </p:txBody>
      </p:sp>
      <p:pic>
        <p:nvPicPr>
          <p:cNvPr id="3" name="1 eendo microlithiase VBP 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8635" y="1685529"/>
            <a:ext cx="6896628" cy="51724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721659" y="5322912"/>
            <a:ext cx="929308" cy="72800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445EBF79-FBE0-1143-981B-752E0E7A0D93}"/>
              </a:ext>
            </a:extLst>
          </p:cNvPr>
          <p:cNvCxnSpPr/>
          <p:nvPr/>
        </p:nvCxnSpPr>
        <p:spPr>
          <a:xfrm>
            <a:off x="438634" y="2381883"/>
            <a:ext cx="8485079" cy="0"/>
          </a:xfrm>
          <a:prstGeom prst="line">
            <a:avLst/>
          </a:prstGeom>
          <a:ln w="444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43EB17D9-C7A3-1E46-9BB1-76199E8B2819}"/>
              </a:ext>
            </a:extLst>
          </p:cNvPr>
          <p:cNvSpPr/>
          <p:nvPr/>
        </p:nvSpPr>
        <p:spPr>
          <a:xfrm>
            <a:off x="710516" y="2071046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46213CC-CBF3-FB45-93F8-87844FE52784}"/>
              </a:ext>
            </a:extLst>
          </p:cNvPr>
          <p:cNvSpPr/>
          <p:nvPr/>
        </p:nvSpPr>
        <p:spPr>
          <a:xfrm>
            <a:off x="4150257" y="2068517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B2B5F50-8A70-134A-96D6-61EE10DB29DC}"/>
              </a:ext>
            </a:extLst>
          </p:cNvPr>
          <p:cNvSpPr/>
          <p:nvPr/>
        </p:nvSpPr>
        <p:spPr>
          <a:xfrm>
            <a:off x="2428697" y="2080635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7691195-FFAB-B04D-82A4-102FE14BA489}"/>
              </a:ext>
            </a:extLst>
          </p:cNvPr>
          <p:cNvSpPr/>
          <p:nvPr/>
        </p:nvSpPr>
        <p:spPr>
          <a:xfrm>
            <a:off x="5845148" y="2046073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0108725-9D4E-7947-9505-F9D3A1FDC90B}"/>
              </a:ext>
            </a:extLst>
          </p:cNvPr>
          <p:cNvSpPr/>
          <p:nvPr/>
        </p:nvSpPr>
        <p:spPr>
          <a:xfrm>
            <a:off x="7553201" y="2049289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8C87DAD-E2B0-CB4D-A19D-B390D7D58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517" y="2071046"/>
            <a:ext cx="668968" cy="66896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FEB065B-53A2-5345-9A0B-DBD481B9A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5841" y="2154333"/>
            <a:ext cx="668968" cy="6689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39E52B5-3971-CB4C-85A7-1E9BFA395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88000" l="13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1315" y="2030125"/>
            <a:ext cx="791531" cy="791531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CF57AE77-A863-7440-A05D-330B71653E06}"/>
              </a:ext>
            </a:extLst>
          </p:cNvPr>
          <p:cNvSpPr/>
          <p:nvPr/>
        </p:nvSpPr>
        <p:spPr>
          <a:xfrm>
            <a:off x="4393813" y="2538484"/>
            <a:ext cx="94130" cy="9413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9CF4F90-3328-6040-A1C1-1DE68BC87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8176" y="2068517"/>
            <a:ext cx="1134689" cy="85321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7AC0E31-CBB9-7E4C-B2C8-8D2B1B6904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4" b="89804" l="964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9414" y="2030125"/>
            <a:ext cx="605116" cy="78418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A7A32E6-3CF4-7B48-A945-DF22D10372A2}"/>
              </a:ext>
            </a:extLst>
          </p:cNvPr>
          <p:cNvSpPr/>
          <p:nvPr/>
        </p:nvSpPr>
        <p:spPr>
          <a:xfrm>
            <a:off x="302986" y="2933849"/>
            <a:ext cx="1510932" cy="100853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Physiopathologie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A4E400-87E2-EA45-939B-7B3DAF21C9D5}"/>
              </a:ext>
            </a:extLst>
          </p:cNvPr>
          <p:cNvSpPr/>
          <p:nvPr/>
        </p:nvSpPr>
        <p:spPr>
          <a:xfrm>
            <a:off x="2052846" y="2933849"/>
            <a:ext cx="1492945" cy="100853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Épidémiologie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AA95FF-5D42-6848-BBA5-E2E660217469}"/>
              </a:ext>
            </a:extLst>
          </p:cNvPr>
          <p:cNvSpPr/>
          <p:nvPr/>
        </p:nvSpPr>
        <p:spPr>
          <a:xfrm>
            <a:off x="3784718" y="2933849"/>
            <a:ext cx="1492945" cy="100853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Diagnostic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D2CC4C-DF1A-8E4F-AA28-288EE7F53B27}"/>
              </a:ext>
            </a:extLst>
          </p:cNvPr>
          <p:cNvSpPr/>
          <p:nvPr/>
        </p:nvSpPr>
        <p:spPr>
          <a:xfrm>
            <a:off x="5512414" y="2943474"/>
            <a:ext cx="1492945" cy="10085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Traitement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5AE32F-C53F-5C41-9D16-2ED477956105}"/>
              </a:ext>
            </a:extLst>
          </p:cNvPr>
          <p:cNvSpPr/>
          <p:nvPr/>
        </p:nvSpPr>
        <p:spPr>
          <a:xfrm>
            <a:off x="7240110" y="2937469"/>
            <a:ext cx="1492945" cy="10085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Place de la chirurgie et de l’endoscopie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EC4E0B5-FDA7-9F41-9D2A-F5557CCF11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6821" y="2155906"/>
            <a:ext cx="466404" cy="46640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C64BAC9-CB11-494F-9C06-381044AE42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4405" y="4494345"/>
            <a:ext cx="2090017" cy="137819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C176121-1C3E-684F-A35C-2E1807519901}"/>
              </a:ext>
            </a:extLst>
          </p:cNvPr>
          <p:cNvSpPr/>
          <p:nvPr/>
        </p:nvSpPr>
        <p:spPr>
          <a:xfrm>
            <a:off x="1444163" y="4825365"/>
            <a:ext cx="4572000" cy="71558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ITEM 277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Support Document Source National </a:t>
            </a:r>
          </a:p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R2C CDU HGE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883AD05-23D6-614D-8939-7A48867B5529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14A4F0"/>
              </a:clrFrom>
              <a:clrTo>
                <a:srgbClr val="14A4F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57250"/>
            <a:ext cx="114300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65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7" descr="Figure 5"/>
          <p:cNvPicPr>
            <a:picLocks noChangeAspect="1" noChangeArrowheads="1"/>
          </p:cNvPicPr>
          <p:nvPr/>
        </p:nvPicPr>
        <p:blipFill>
          <a:blip r:embed="rId2">
            <a:lum brigh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2942"/>
            <a:ext cx="6872287" cy="6026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6" name="ZoneTexte 3"/>
          <p:cNvSpPr txBox="1">
            <a:spLocks noChangeArrowheads="1"/>
          </p:cNvSpPr>
          <p:nvPr/>
        </p:nvSpPr>
        <p:spPr bwMode="auto">
          <a:xfrm>
            <a:off x="102394" y="1531938"/>
            <a:ext cx="2438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>
                <a:latin typeface="Calibri" charset="0"/>
              </a:rPr>
              <a:t>CHOLANGIO-IRM</a:t>
            </a:r>
          </a:p>
          <a:p>
            <a:pPr eaLnBrk="1" hangingPunct="1"/>
            <a:endParaRPr lang="fr-FR" sz="1800" dirty="0">
              <a:latin typeface="Calibri" charset="0"/>
            </a:endParaRPr>
          </a:p>
          <a:p>
            <a:pPr eaLnBrk="1" hangingPunct="1"/>
            <a:r>
              <a:rPr lang="fr-FR" sz="1800" dirty="0">
                <a:latin typeface="Calibri" charset="0"/>
              </a:rPr>
              <a:t>Deux calculs du bas cholédoque</a:t>
            </a:r>
          </a:p>
          <a:p>
            <a:pPr eaLnBrk="1" hangingPunct="1"/>
            <a:endParaRPr lang="fr-FR" sz="1800" dirty="0">
              <a:latin typeface="Calibri" charset="0"/>
            </a:endParaRPr>
          </a:p>
        </p:txBody>
      </p:sp>
      <p:cxnSp>
        <p:nvCxnSpPr>
          <p:cNvPr id="3" name="Connecteur droit avec flèche 2"/>
          <p:cNvCxnSpPr/>
          <p:nvPr/>
        </p:nvCxnSpPr>
        <p:spPr>
          <a:xfrm flipH="1" flipV="1">
            <a:off x="5915025" y="3829050"/>
            <a:ext cx="1414463" cy="8429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 flipH="1" flipV="1">
            <a:off x="5581650" y="4086224"/>
            <a:ext cx="1414463" cy="8429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4" name="Grouper 36"/>
          <p:cNvGrpSpPr>
            <a:grpSpLocks/>
          </p:cNvGrpSpPr>
          <p:nvPr/>
        </p:nvGrpSpPr>
        <p:grpSpPr bwMode="auto">
          <a:xfrm>
            <a:off x="4173130" y="1993189"/>
            <a:ext cx="4533745" cy="3470206"/>
            <a:chOff x="6028956" y="3852422"/>
            <a:chExt cx="3113432" cy="2541341"/>
          </a:xfrm>
        </p:grpSpPr>
        <p:sp>
          <p:nvSpPr>
            <p:cNvPr id="4" name="Forme libre 3"/>
            <p:cNvSpPr/>
            <p:nvPr/>
          </p:nvSpPr>
          <p:spPr>
            <a:xfrm>
              <a:off x="6028956" y="4195002"/>
              <a:ext cx="1222954" cy="1639644"/>
            </a:xfrm>
            <a:custGeom>
              <a:avLst/>
              <a:gdLst>
                <a:gd name="connsiteX0" fmla="*/ 1747892 w 3304608"/>
                <a:gd name="connsiteY0" fmla="*/ 0 h 3727693"/>
                <a:gd name="connsiteX1" fmla="*/ 2021000 w 3304608"/>
                <a:gd name="connsiteY1" fmla="*/ 13654 h 3727693"/>
                <a:gd name="connsiteX2" fmla="*/ 2061966 w 3304608"/>
                <a:gd name="connsiteY2" fmla="*/ 27309 h 3727693"/>
                <a:gd name="connsiteX3" fmla="*/ 2116588 w 3304608"/>
                <a:gd name="connsiteY3" fmla="*/ 40964 h 3727693"/>
                <a:gd name="connsiteX4" fmla="*/ 2171209 w 3304608"/>
                <a:gd name="connsiteY4" fmla="*/ 68273 h 3727693"/>
                <a:gd name="connsiteX5" fmla="*/ 2266797 w 3304608"/>
                <a:gd name="connsiteY5" fmla="*/ 81927 h 3727693"/>
                <a:gd name="connsiteX6" fmla="*/ 2348730 w 3304608"/>
                <a:gd name="connsiteY6" fmla="*/ 109236 h 3727693"/>
                <a:gd name="connsiteX7" fmla="*/ 2389696 w 3304608"/>
                <a:gd name="connsiteY7" fmla="*/ 136545 h 3727693"/>
                <a:gd name="connsiteX8" fmla="*/ 2471628 w 3304608"/>
                <a:gd name="connsiteY8" fmla="*/ 163855 h 3727693"/>
                <a:gd name="connsiteX9" fmla="*/ 2580872 w 3304608"/>
                <a:gd name="connsiteY9" fmla="*/ 232127 h 3727693"/>
                <a:gd name="connsiteX10" fmla="*/ 2621838 w 3304608"/>
                <a:gd name="connsiteY10" fmla="*/ 245782 h 3727693"/>
                <a:gd name="connsiteX11" fmla="*/ 2717426 w 3304608"/>
                <a:gd name="connsiteY11" fmla="*/ 314055 h 3727693"/>
                <a:gd name="connsiteX12" fmla="*/ 2772047 w 3304608"/>
                <a:gd name="connsiteY12" fmla="*/ 368673 h 3727693"/>
                <a:gd name="connsiteX13" fmla="*/ 2799358 w 3304608"/>
                <a:gd name="connsiteY13" fmla="*/ 409636 h 3727693"/>
                <a:gd name="connsiteX14" fmla="*/ 2813013 w 3304608"/>
                <a:gd name="connsiteY14" fmla="*/ 450600 h 3727693"/>
                <a:gd name="connsiteX15" fmla="*/ 2840324 w 3304608"/>
                <a:gd name="connsiteY15" fmla="*/ 587146 h 3727693"/>
                <a:gd name="connsiteX16" fmla="*/ 2853980 w 3304608"/>
                <a:gd name="connsiteY16" fmla="*/ 846582 h 3727693"/>
                <a:gd name="connsiteX17" fmla="*/ 2894946 w 3304608"/>
                <a:gd name="connsiteY17" fmla="*/ 996782 h 3727693"/>
                <a:gd name="connsiteX18" fmla="*/ 2922257 w 3304608"/>
                <a:gd name="connsiteY18" fmla="*/ 1365455 h 3727693"/>
                <a:gd name="connsiteX19" fmla="*/ 2949568 w 3304608"/>
                <a:gd name="connsiteY19" fmla="*/ 1502001 h 3727693"/>
                <a:gd name="connsiteX20" fmla="*/ 2867635 w 3304608"/>
                <a:gd name="connsiteY20" fmla="*/ 1474692 h 3727693"/>
                <a:gd name="connsiteX21" fmla="*/ 2826669 w 3304608"/>
                <a:gd name="connsiteY21" fmla="*/ 1447383 h 3727693"/>
                <a:gd name="connsiteX22" fmla="*/ 2744736 w 3304608"/>
                <a:gd name="connsiteY22" fmla="*/ 1420074 h 3727693"/>
                <a:gd name="connsiteX23" fmla="*/ 2703770 w 3304608"/>
                <a:gd name="connsiteY23" fmla="*/ 1392764 h 3727693"/>
                <a:gd name="connsiteX24" fmla="*/ 2662804 w 3304608"/>
                <a:gd name="connsiteY24" fmla="*/ 1351801 h 3727693"/>
                <a:gd name="connsiteX25" fmla="*/ 2621838 w 3304608"/>
                <a:gd name="connsiteY25" fmla="*/ 1338146 h 3727693"/>
                <a:gd name="connsiteX26" fmla="*/ 2512595 w 3304608"/>
                <a:gd name="connsiteY26" fmla="*/ 1242564 h 3727693"/>
                <a:gd name="connsiteX27" fmla="*/ 2471628 w 3304608"/>
                <a:gd name="connsiteY27" fmla="*/ 1215255 h 3727693"/>
                <a:gd name="connsiteX28" fmla="*/ 2389696 w 3304608"/>
                <a:gd name="connsiteY28" fmla="*/ 1187946 h 3727693"/>
                <a:gd name="connsiteX29" fmla="*/ 2348730 w 3304608"/>
                <a:gd name="connsiteY29" fmla="*/ 1174292 h 3727693"/>
                <a:gd name="connsiteX30" fmla="*/ 2280453 w 3304608"/>
                <a:gd name="connsiteY30" fmla="*/ 1119673 h 3727693"/>
                <a:gd name="connsiteX31" fmla="*/ 2184865 w 3304608"/>
                <a:gd name="connsiteY31" fmla="*/ 1051401 h 3727693"/>
                <a:gd name="connsiteX32" fmla="*/ 2143899 w 3304608"/>
                <a:gd name="connsiteY32" fmla="*/ 1037746 h 3727693"/>
                <a:gd name="connsiteX33" fmla="*/ 2034655 w 3304608"/>
                <a:gd name="connsiteY33" fmla="*/ 1010437 h 3727693"/>
                <a:gd name="connsiteX34" fmla="*/ 1980034 w 3304608"/>
                <a:gd name="connsiteY34" fmla="*/ 996782 h 3727693"/>
                <a:gd name="connsiteX35" fmla="*/ 1870791 w 3304608"/>
                <a:gd name="connsiteY35" fmla="*/ 969473 h 3727693"/>
                <a:gd name="connsiteX36" fmla="*/ 1720581 w 3304608"/>
                <a:gd name="connsiteY36" fmla="*/ 955819 h 3727693"/>
                <a:gd name="connsiteX37" fmla="*/ 1597682 w 3304608"/>
                <a:gd name="connsiteY37" fmla="*/ 942164 h 3727693"/>
                <a:gd name="connsiteX38" fmla="*/ 1215331 w 3304608"/>
                <a:gd name="connsiteY38" fmla="*/ 955819 h 3727693"/>
                <a:gd name="connsiteX39" fmla="*/ 1174365 w 3304608"/>
                <a:gd name="connsiteY39" fmla="*/ 969473 h 3727693"/>
                <a:gd name="connsiteX40" fmla="*/ 1119743 w 3304608"/>
                <a:gd name="connsiteY40" fmla="*/ 983128 h 3727693"/>
                <a:gd name="connsiteX41" fmla="*/ 1051466 w 3304608"/>
                <a:gd name="connsiteY41" fmla="*/ 1024091 h 3727693"/>
                <a:gd name="connsiteX42" fmla="*/ 1010500 w 3304608"/>
                <a:gd name="connsiteY42" fmla="*/ 1051401 h 3727693"/>
                <a:gd name="connsiteX43" fmla="*/ 914912 w 3304608"/>
                <a:gd name="connsiteY43" fmla="*/ 1092364 h 3727693"/>
                <a:gd name="connsiteX44" fmla="*/ 860291 w 3304608"/>
                <a:gd name="connsiteY44" fmla="*/ 1133328 h 3727693"/>
                <a:gd name="connsiteX45" fmla="*/ 819324 w 3304608"/>
                <a:gd name="connsiteY45" fmla="*/ 1160637 h 3727693"/>
                <a:gd name="connsiteX46" fmla="*/ 723737 w 3304608"/>
                <a:gd name="connsiteY46" fmla="*/ 1228910 h 3727693"/>
                <a:gd name="connsiteX47" fmla="*/ 518906 w 3304608"/>
                <a:gd name="connsiteY47" fmla="*/ 1379110 h 3727693"/>
                <a:gd name="connsiteX48" fmla="*/ 409662 w 3304608"/>
                <a:gd name="connsiteY48" fmla="*/ 1433728 h 3727693"/>
                <a:gd name="connsiteX49" fmla="*/ 341385 w 3304608"/>
                <a:gd name="connsiteY49" fmla="*/ 1488346 h 3727693"/>
                <a:gd name="connsiteX50" fmla="*/ 163865 w 3304608"/>
                <a:gd name="connsiteY50" fmla="*/ 1679510 h 3727693"/>
                <a:gd name="connsiteX51" fmla="*/ 81933 w 3304608"/>
                <a:gd name="connsiteY51" fmla="*/ 1802401 h 3727693"/>
                <a:gd name="connsiteX52" fmla="*/ 27311 w 3304608"/>
                <a:gd name="connsiteY52" fmla="*/ 1938947 h 3727693"/>
                <a:gd name="connsiteX53" fmla="*/ 0 w 3304608"/>
                <a:gd name="connsiteY53" fmla="*/ 2034528 h 3727693"/>
                <a:gd name="connsiteX54" fmla="*/ 13656 w 3304608"/>
                <a:gd name="connsiteY54" fmla="*/ 2485129 h 3727693"/>
                <a:gd name="connsiteX55" fmla="*/ 95588 w 3304608"/>
                <a:gd name="connsiteY55" fmla="*/ 2621674 h 3727693"/>
                <a:gd name="connsiteX56" fmla="*/ 122899 w 3304608"/>
                <a:gd name="connsiteY56" fmla="*/ 2676293 h 3727693"/>
                <a:gd name="connsiteX57" fmla="*/ 191176 w 3304608"/>
                <a:gd name="connsiteY57" fmla="*/ 2771874 h 3727693"/>
                <a:gd name="connsiteX58" fmla="*/ 232142 w 3304608"/>
                <a:gd name="connsiteY58" fmla="*/ 2840147 h 3727693"/>
                <a:gd name="connsiteX59" fmla="*/ 273108 w 3304608"/>
                <a:gd name="connsiteY59" fmla="*/ 2867456 h 3727693"/>
                <a:gd name="connsiteX60" fmla="*/ 368696 w 3304608"/>
                <a:gd name="connsiteY60" fmla="*/ 3004002 h 3727693"/>
                <a:gd name="connsiteX61" fmla="*/ 450629 w 3304608"/>
                <a:gd name="connsiteY61" fmla="*/ 3113238 h 3727693"/>
                <a:gd name="connsiteX62" fmla="*/ 518906 w 3304608"/>
                <a:gd name="connsiteY62" fmla="*/ 3167856 h 3727693"/>
                <a:gd name="connsiteX63" fmla="*/ 696426 w 3304608"/>
                <a:gd name="connsiteY63" fmla="*/ 3290747 h 3727693"/>
                <a:gd name="connsiteX64" fmla="*/ 778358 w 3304608"/>
                <a:gd name="connsiteY64" fmla="*/ 3372675 h 3727693"/>
                <a:gd name="connsiteX65" fmla="*/ 873946 w 3304608"/>
                <a:gd name="connsiteY65" fmla="*/ 3413638 h 3727693"/>
                <a:gd name="connsiteX66" fmla="*/ 1024156 w 3304608"/>
                <a:gd name="connsiteY66" fmla="*/ 3481911 h 3727693"/>
                <a:gd name="connsiteX67" fmla="*/ 1106088 w 3304608"/>
                <a:gd name="connsiteY67" fmla="*/ 3495566 h 3727693"/>
                <a:gd name="connsiteX68" fmla="*/ 1201676 w 3304608"/>
                <a:gd name="connsiteY68" fmla="*/ 3522875 h 3727693"/>
                <a:gd name="connsiteX69" fmla="*/ 1283608 w 3304608"/>
                <a:gd name="connsiteY69" fmla="*/ 3440948 h 3727693"/>
                <a:gd name="connsiteX70" fmla="*/ 1324574 w 3304608"/>
                <a:gd name="connsiteY70" fmla="*/ 3399984 h 3727693"/>
                <a:gd name="connsiteX71" fmla="*/ 1351885 w 3304608"/>
                <a:gd name="connsiteY71" fmla="*/ 3359020 h 3727693"/>
                <a:gd name="connsiteX72" fmla="*/ 1461128 w 3304608"/>
                <a:gd name="connsiteY72" fmla="*/ 3277093 h 3727693"/>
                <a:gd name="connsiteX73" fmla="*/ 1502095 w 3304608"/>
                <a:gd name="connsiteY73" fmla="*/ 3236129 h 3727693"/>
                <a:gd name="connsiteX74" fmla="*/ 1543061 w 3304608"/>
                <a:gd name="connsiteY74" fmla="*/ 3154202 h 3727693"/>
                <a:gd name="connsiteX75" fmla="*/ 1570372 w 3304608"/>
                <a:gd name="connsiteY75" fmla="*/ 3099584 h 3727693"/>
                <a:gd name="connsiteX76" fmla="*/ 1597682 w 3304608"/>
                <a:gd name="connsiteY76" fmla="*/ 2990347 h 3727693"/>
                <a:gd name="connsiteX77" fmla="*/ 1570372 w 3304608"/>
                <a:gd name="connsiteY77" fmla="*/ 2621674 h 3727693"/>
                <a:gd name="connsiteX78" fmla="*/ 1543061 w 3304608"/>
                <a:gd name="connsiteY78" fmla="*/ 2567056 h 3727693"/>
                <a:gd name="connsiteX79" fmla="*/ 1488439 w 3304608"/>
                <a:gd name="connsiteY79" fmla="*/ 2444165 h 3727693"/>
                <a:gd name="connsiteX80" fmla="*/ 1406507 w 3304608"/>
                <a:gd name="connsiteY80" fmla="*/ 2375892 h 3727693"/>
                <a:gd name="connsiteX81" fmla="*/ 1351885 w 3304608"/>
                <a:gd name="connsiteY81" fmla="*/ 2334929 h 3727693"/>
                <a:gd name="connsiteX82" fmla="*/ 1256297 w 3304608"/>
                <a:gd name="connsiteY82" fmla="*/ 2225692 h 3727693"/>
                <a:gd name="connsiteX83" fmla="*/ 1201676 w 3304608"/>
                <a:gd name="connsiteY83" fmla="*/ 2171074 h 3727693"/>
                <a:gd name="connsiteX84" fmla="*/ 1133399 w 3304608"/>
                <a:gd name="connsiteY84" fmla="*/ 2130110 h 3727693"/>
                <a:gd name="connsiteX85" fmla="*/ 1024156 w 3304608"/>
                <a:gd name="connsiteY85" fmla="*/ 2034528 h 3727693"/>
                <a:gd name="connsiteX86" fmla="*/ 983189 w 3304608"/>
                <a:gd name="connsiteY86" fmla="*/ 1897983 h 3727693"/>
                <a:gd name="connsiteX87" fmla="*/ 969534 w 3304608"/>
                <a:gd name="connsiteY87" fmla="*/ 1720474 h 3727693"/>
                <a:gd name="connsiteX88" fmla="*/ 942223 w 3304608"/>
                <a:gd name="connsiteY88" fmla="*/ 1624892 h 3727693"/>
                <a:gd name="connsiteX89" fmla="*/ 955878 w 3304608"/>
                <a:gd name="connsiteY89" fmla="*/ 1542965 h 3727693"/>
                <a:gd name="connsiteX90" fmla="*/ 983189 w 3304608"/>
                <a:gd name="connsiteY90" fmla="*/ 1515655 h 3727693"/>
                <a:gd name="connsiteX91" fmla="*/ 1010500 w 3304608"/>
                <a:gd name="connsiteY91" fmla="*/ 1474692 h 3727693"/>
                <a:gd name="connsiteX92" fmla="*/ 1024156 w 3304608"/>
                <a:gd name="connsiteY92" fmla="*/ 1433728 h 3727693"/>
                <a:gd name="connsiteX93" fmla="*/ 1106088 w 3304608"/>
                <a:gd name="connsiteY93" fmla="*/ 1392764 h 3727693"/>
                <a:gd name="connsiteX94" fmla="*/ 1147054 w 3304608"/>
                <a:gd name="connsiteY94" fmla="*/ 1351801 h 3727693"/>
                <a:gd name="connsiteX95" fmla="*/ 1188020 w 3304608"/>
                <a:gd name="connsiteY95" fmla="*/ 1338146 h 3727693"/>
                <a:gd name="connsiteX96" fmla="*/ 1488439 w 3304608"/>
                <a:gd name="connsiteY96" fmla="*/ 1242564 h 3727693"/>
                <a:gd name="connsiteX97" fmla="*/ 2307764 w 3304608"/>
                <a:gd name="connsiteY97" fmla="*/ 1256219 h 3727693"/>
                <a:gd name="connsiteX98" fmla="*/ 2389696 w 3304608"/>
                <a:gd name="connsiteY98" fmla="*/ 1297183 h 3727693"/>
                <a:gd name="connsiteX99" fmla="*/ 2498939 w 3304608"/>
                <a:gd name="connsiteY99" fmla="*/ 1324492 h 3727693"/>
                <a:gd name="connsiteX100" fmla="*/ 2539905 w 3304608"/>
                <a:gd name="connsiteY100" fmla="*/ 1338146 h 3727693"/>
                <a:gd name="connsiteX101" fmla="*/ 2690115 w 3304608"/>
                <a:gd name="connsiteY101" fmla="*/ 1474692 h 3727693"/>
                <a:gd name="connsiteX102" fmla="*/ 2731081 w 3304608"/>
                <a:gd name="connsiteY102" fmla="*/ 1515655 h 3727693"/>
                <a:gd name="connsiteX103" fmla="*/ 2813013 w 3304608"/>
                <a:gd name="connsiteY103" fmla="*/ 1542965 h 3727693"/>
                <a:gd name="connsiteX104" fmla="*/ 2881290 w 3304608"/>
                <a:gd name="connsiteY104" fmla="*/ 1611237 h 3727693"/>
                <a:gd name="connsiteX105" fmla="*/ 2935912 w 3304608"/>
                <a:gd name="connsiteY105" fmla="*/ 1652201 h 3727693"/>
                <a:gd name="connsiteX106" fmla="*/ 3017845 w 3304608"/>
                <a:gd name="connsiteY106" fmla="*/ 1734128 h 3727693"/>
                <a:gd name="connsiteX107" fmla="*/ 3072466 w 3304608"/>
                <a:gd name="connsiteY107" fmla="*/ 1829710 h 3727693"/>
                <a:gd name="connsiteX108" fmla="*/ 3140743 w 3304608"/>
                <a:gd name="connsiteY108" fmla="*/ 1925292 h 3727693"/>
                <a:gd name="connsiteX109" fmla="*/ 3181709 w 3304608"/>
                <a:gd name="connsiteY109" fmla="*/ 1966256 h 3727693"/>
                <a:gd name="connsiteX110" fmla="*/ 3195365 w 3304608"/>
                <a:gd name="connsiteY110" fmla="*/ 2130110 h 3727693"/>
                <a:gd name="connsiteX111" fmla="*/ 3236331 w 3304608"/>
                <a:gd name="connsiteY111" fmla="*/ 2307620 h 3727693"/>
                <a:gd name="connsiteX112" fmla="*/ 3249986 w 3304608"/>
                <a:gd name="connsiteY112" fmla="*/ 2389547 h 3727693"/>
                <a:gd name="connsiteX113" fmla="*/ 3277297 w 3304608"/>
                <a:gd name="connsiteY113" fmla="*/ 2498783 h 3727693"/>
                <a:gd name="connsiteX114" fmla="*/ 3290953 w 3304608"/>
                <a:gd name="connsiteY114" fmla="*/ 3031311 h 3727693"/>
                <a:gd name="connsiteX115" fmla="*/ 3304608 w 3304608"/>
                <a:gd name="connsiteY115" fmla="*/ 3085929 h 3727693"/>
                <a:gd name="connsiteX116" fmla="*/ 3290953 w 3304608"/>
                <a:gd name="connsiteY116" fmla="*/ 3290747 h 3727693"/>
                <a:gd name="connsiteX117" fmla="*/ 3277297 w 3304608"/>
                <a:gd name="connsiteY117" fmla="*/ 3345366 h 3727693"/>
                <a:gd name="connsiteX118" fmla="*/ 3263642 w 3304608"/>
                <a:gd name="connsiteY118" fmla="*/ 3427293 h 3727693"/>
                <a:gd name="connsiteX119" fmla="*/ 3236331 w 3304608"/>
                <a:gd name="connsiteY119" fmla="*/ 3522875 h 3727693"/>
                <a:gd name="connsiteX120" fmla="*/ 3195365 w 3304608"/>
                <a:gd name="connsiteY120" fmla="*/ 3563839 h 3727693"/>
                <a:gd name="connsiteX121" fmla="*/ 3072466 w 3304608"/>
                <a:gd name="connsiteY121" fmla="*/ 3632111 h 3727693"/>
                <a:gd name="connsiteX122" fmla="*/ 3031500 w 3304608"/>
                <a:gd name="connsiteY122" fmla="*/ 3673075 h 3727693"/>
                <a:gd name="connsiteX123" fmla="*/ 2976878 w 3304608"/>
                <a:gd name="connsiteY123" fmla="*/ 3686730 h 3727693"/>
                <a:gd name="connsiteX124" fmla="*/ 2922257 w 3304608"/>
                <a:gd name="connsiteY124" fmla="*/ 3714039 h 3727693"/>
                <a:gd name="connsiteX125" fmla="*/ 2894946 w 3304608"/>
                <a:gd name="connsiteY125" fmla="*/ 3727693 h 37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</a:cxnLst>
              <a:rect l="l" t="t" r="r" b="b"/>
              <a:pathLst>
                <a:path w="3304608" h="3727693">
                  <a:moveTo>
                    <a:pt x="1747892" y="0"/>
                  </a:moveTo>
                  <a:cubicBezTo>
                    <a:pt x="1838928" y="4551"/>
                    <a:pt x="1930193" y="5758"/>
                    <a:pt x="2021000" y="13654"/>
                  </a:cubicBezTo>
                  <a:cubicBezTo>
                    <a:pt x="2035340" y="14901"/>
                    <a:pt x="2048126" y="23355"/>
                    <a:pt x="2061966" y="27309"/>
                  </a:cubicBezTo>
                  <a:cubicBezTo>
                    <a:pt x="2080012" y="32465"/>
                    <a:pt x="2099015" y="34375"/>
                    <a:pt x="2116588" y="40964"/>
                  </a:cubicBezTo>
                  <a:cubicBezTo>
                    <a:pt x="2135648" y="48111"/>
                    <a:pt x="2151570" y="62917"/>
                    <a:pt x="2171209" y="68273"/>
                  </a:cubicBezTo>
                  <a:cubicBezTo>
                    <a:pt x="2202261" y="76741"/>
                    <a:pt x="2234934" y="77376"/>
                    <a:pt x="2266797" y="81927"/>
                  </a:cubicBezTo>
                  <a:cubicBezTo>
                    <a:pt x="2294108" y="91030"/>
                    <a:pt x="2324776" y="93268"/>
                    <a:pt x="2348730" y="109236"/>
                  </a:cubicBezTo>
                  <a:cubicBezTo>
                    <a:pt x="2362385" y="118339"/>
                    <a:pt x="2374699" y="129880"/>
                    <a:pt x="2389696" y="136545"/>
                  </a:cubicBezTo>
                  <a:cubicBezTo>
                    <a:pt x="2416003" y="148236"/>
                    <a:pt x="2471628" y="163855"/>
                    <a:pt x="2471628" y="163855"/>
                  </a:cubicBezTo>
                  <a:cubicBezTo>
                    <a:pt x="2523908" y="203062"/>
                    <a:pt x="2522555" y="207135"/>
                    <a:pt x="2580872" y="232127"/>
                  </a:cubicBezTo>
                  <a:cubicBezTo>
                    <a:pt x="2594102" y="237797"/>
                    <a:pt x="2608964" y="239345"/>
                    <a:pt x="2621838" y="245782"/>
                  </a:cubicBezTo>
                  <a:cubicBezTo>
                    <a:pt x="2641806" y="255766"/>
                    <a:pt x="2705055" y="304777"/>
                    <a:pt x="2717426" y="314055"/>
                  </a:cubicBezTo>
                  <a:cubicBezTo>
                    <a:pt x="2747218" y="403426"/>
                    <a:pt x="2705841" y="315712"/>
                    <a:pt x="2772047" y="368673"/>
                  </a:cubicBezTo>
                  <a:cubicBezTo>
                    <a:pt x="2784862" y="378924"/>
                    <a:pt x="2790254" y="395982"/>
                    <a:pt x="2799358" y="409636"/>
                  </a:cubicBezTo>
                  <a:cubicBezTo>
                    <a:pt x="2803910" y="423291"/>
                    <a:pt x="2810190" y="436486"/>
                    <a:pt x="2813013" y="450600"/>
                  </a:cubicBezTo>
                  <a:cubicBezTo>
                    <a:pt x="2844395" y="607501"/>
                    <a:pt x="2809474" y="494599"/>
                    <a:pt x="2840324" y="587146"/>
                  </a:cubicBezTo>
                  <a:cubicBezTo>
                    <a:pt x="2844876" y="673625"/>
                    <a:pt x="2844416" y="760513"/>
                    <a:pt x="2853980" y="846582"/>
                  </a:cubicBezTo>
                  <a:cubicBezTo>
                    <a:pt x="2859115" y="892794"/>
                    <a:pt x="2879262" y="949736"/>
                    <a:pt x="2894946" y="996782"/>
                  </a:cubicBezTo>
                  <a:cubicBezTo>
                    <a:pt x="2899630" y="1071718"/>
                    <a:pt x="2910336" y="1276054"/>
                    <a:pt x="2922257" y="1365455"/>
                  </a:cubicBezTo>
                  <a:cubicBezTo>
                    <a:pt x="2924741" y="1384082"/>
                    <a:pt x="2959213" y="1494285"/>
                    <a:pt x="2949568" y="1502001"/>
                  </a:cubicBezTo>
                  <a:cubicBezTo>
                    <a:pt x="2927088" y="1519984"/>
                    <a:pt x="2867635" y="1474692"/>
                    <a:pt x="2867635" y="1474692"/>
                  </a:cubicBezTo>
                  <a:cubicBezTo>
                    <a:pt x="2853980" y="1465589"/>
                    <a:pt x="2841666" y="1454048"/>
                    <a:pt x="2826669" y="1447383"/>
                  </a:cubicBezTo>
                  <a:cubicBezTo>
                    <a:pt x="2800362" y="1435692"/>
                    <a:pt x="2744736" y="1420074"/>
                    <a:pt x="2744736" y="1420074"/>
                  </a:cubicBezTo>
                  <a:cubicBezTo>
                    <a:pt x="2731081" y="1410971"/>
                    <a:pt x="2716378" y="1403270"/>
                    <a:pt x="2703770" y="1392764"/>
                  </a:cubicBezTo>
                  <a:cubicBezTo>
                    <a:pt x="2688935" y="1380402"/>
                    <a:pt x="2678872" y="1362512"/>
                    <a:pt x="2662804" y="1351801"/>
                  </a:cubicBezTo>
                  <a:cubicBezTo>
                    <a:pt x="2650827" y="1343817"/>
                    <a:pt x="2635493" y="1342698"/>
                    <a:pt x="2621838" y="1338146"/>
                  </a:cubicBezTo>
                  <a:cubicBezTo>
                    <a:pt x="2576320" y="1269874"/>
                    <a:pt x="2608181" y="1306284"/>
                    <a:pt x="2512595" y="1242564"/>
                  </a:cubicBezTo>
                  <a:cubicBezTo>
                    <a:pt x="2498939" y="1233461"/>
                    <a:pt x="2487198" y="1220445"/>
                    <a:pt x="2471628" y="1215255"/>
                  </a:cubicBezTo>
                  <a:lnTo>
                    <a:pt x="2389696" y="1187946"/>
                  </a:lnTo>
                  <a:lnTo>
                    <a:pt x="2348730" y="1174292"/>
                  </a:lnTo>
                  <a:cubicBezTo>
                    <a:pt x="2303060" y="1128623"/>
                    <a:pt x="2340741" y="1162733"/>
                    <a:pt x="2280453" y="1119673"/>
                  </a:cubicBezTo>
                  <a:cubicBezTo>
                    <a:pt x="2266024" y="1109367"/>
                    <a:pt x="2206316" y="1062126"/>
                    <a:pt x="2184865" y="1051401"/>
                  </a:cubicBezTo>
                  <a:cubicBezTo>
                    <a:pt x="2171991" y="1044964"/>
                    <a:pt x="2157786" y="1041533"/>
                    <a:pt x="2143899" y="1037746"/>
                  </a:cubicBezTo>
                  <a:cubicBezTo>
                    <a:pt x="2107686" y="1027870"/>
                    <a:pt x="2071070" y="1019540"/>
                    <a:pt x="2034655" y="1010437"/>
                  </a:cubicBezTo>
                  <a:cubicBezTo>
                    <a:pt x="2016448" y="1005885"/>
                    <a:pt x="1997838" y="1002716"/>
                    <a:pt x="1980034" y="996782"/>
                  </a:cubicBezTo>
                  <a:cubicBezTo>
                    <a:pt x="1935447" y="981921"/>
                    <a:pt x="1923517" y="976063"/>
                    <a:pt x="1870791" y="969473"/>
                  </a:cubicBezTo>
                  <a:cubicBezTo>
                    <a:pt x="1820903" y="963237"/>
                    <a:pt x="1770608" y="960821"/>
                    <a:pt x="1720581" y="955819"/>
                  </a:cubicBezTo>
                  <a:cubicBezTo>
                    <a:pt x="1679567" y="951718"/>
                    <a:pt x="1638648" y="946716"/>
                    <a:pt x="1597682" y="942164"/>
                  </a:cubicBezTo>
                  <a:cubicBezTo>
                    <a:pt x="1470232" y="946716"/>
                    <a:pt x="1342598" y="947609"/>
                    <a:pt x="1215331" y="955819"/>
                  </a:cubicBezTo>
                  <a:cubicBezTo>
                    <a:pt x="1200967" y="956746"/>
                    <a:pt x="1188205" y="965519"/>
                    <a:pt x="1174365" y="969473"/>
                  </a:cubicBezTo>
                  <a:cubicBezTo>
                    <a:pt x="1156319" y="974629"/>
                    <a:pt x="1137950" y="978576"/>
                    <a:pt x="1119743" y="983128"/>
                  </a:cubicBezTo>
                  <a:cubicBezTo>
                    <a:pt x="1096984" y="996782"/>
                    <a:pt x="1073973" y="1010025"/>
                    <a:pt x="1051466" y="1024091"/>
                  </a:cubicBezTo>
                  <a:cubicBezTo>
                    <a:pt x="1037549" y="1032789"/>
                    <a:pt x="1025179" y="1044062"/>
                    <a:pt x="1010500" y="1051401"/>
                  </a:cubicBezTo>
                  <a:cubicBezTo>
                    <a:pt x="979494" y="1066903"/>
                    <a:pt x="945345" y="1075765"/>
                    <a:pt x="914912" y="1092364"/>
                  </a:cubicBezTo>
                  <a:cubicBezTo>
                    <a:pt x="894932" y="1103261"/>
                    <a:pt x="878811" y="1120100"/>
                    <a:pt x="860291" y="1133328"/>
                  </a:cubicBezTo>
                  <a:cubicBezTo>
                    <a:pt x="846936" y="1142867"/>
                    <a:pt x="832980" y="1151534"/>
                    <a:pt x="819324" y="1160637"/>
                  </a:cubicBezTo>
                  <a:cubicBezTo>
                    <a:pt x="764804" y="1242414"/>
                    <a:pt x="827584" y="1165009"/>
                    <a:pt x="723737" y="1228910"/>
                  </a:cubicBezTo>
                  <a:cubicBezTo>
                    <a:pt x="705520" y="1240119"/>
                    <a:pt x="546282" y="1365423"/>
                    <a:pt x="518906" y="1379110"/>
                  </a:cubicBezTo>
                  <a:cubicBezTo>
                    <a:pt x="482491" y="1397316"/>
                    <a:pt x="444336" y="1412392"/>
                    <a:pt x="409662" y="1433728"/>
                  </a:cubicBezTo>
                  <a:cubicBezTo>
                    <a:pt x="384840" y="1449002"/>
                    <a:pt x="362743" y="1468515"/>
                    <a:pt x="341385" y="1488346"/>
                  </a:cubicBezTo>
                  <a:cubicBezTo>
                    <a:pt x="313672" y="1514078"/>
                    <a:pt x="196426" y="1625246"/>
                    <a:pt x="163865" y="1679510"/>
                  </a:cubicBezTo>
                  <a:cubicBezTo>
                    <a:pt x="80898" y="1817780"/>
                    <a:pt x="202306" y="1682035"/>
                    <a:pt x="81933" y="1802401"/>
                  </a:cubicBezTo>
                  <a:cubicBezTo>
                    <a:pt x="19768" y="1988883"/>
                    <a:pt x="87590" y="1798303"/>
                    <a:pt x="27311" y="1938947"/>
                  </a:cubicBezTo>
                  <a:cubicBezTo>
                    <a:pt x="15558" y="1966368"/>
                    <a:pt x="6929" y="2006816"/>
                    <a:pt x="0" y="2034528"/>
                  </a:cubicBezTo>
                  <a:cubicBezTo>
                    <a:pt x="4552" y="2184728"/>
                    <a:pt x="1511" y="2335351"/>
                    <a:pt x="13656" y="2485129"/>
                  </a:cubicBezTo>
                  <a:cubicBezTo>
                    <a:pt x="15634" y="2509525"/>
                    <a:pt x="94191" y="2618880"/>
                    <a:pt x="95588" y="2621674"/>
                  </a:cubicBezTo>
                  <a:cubicBezTo>
                    <a:pt x="104692" y="2639880"/>
                    <a:pt x="112799" y="2658620"/>
                    <a:pt x="122899" y="2676293"/>
                  </a:cubicBezTo>
                  <a:cubicBezTo>
                    <a:pt x="147322" y="2719031"/>
                    <a:pt x="161875" y="2727925"/>
                    <a:pt x="191176" y="2771874"/>
                  </a:cubicBezTo>
                  <a:cubicBezTo>
                    <a:pt x="205898" y="2793956"/>
                    <a:pt x="214869" y="2819997"/>
                    <a:pt x="232142" y="2840147"/>
                  </a:cubicBezTo>
                  <a:cubicBezTo>
                    <a:pt x="242823" y="2852607"/>
                    <a:pt x="261503" y="2855852"/>
                    <a:pt x="273108" y="2867456"/>
                  </a:cubicBezTo>
                  <a:cubicBezTo>
                    <a:pt x="294878" y="2889224"/>
                    <a:pt x="357539" y="2988383"/>
                    <a:pt x="368696" y="3004002"/>
                  </a:cubicBezTo>
                  <a:cubicBezTo>
                    <a:pt x="395153" y="3041039"/>
                    <a:pt x="415086" y="3084805"/>
                    <a:pt x="450629" y="3113238"/>
                  </a:cubicBezTo>
                  <a:cubicBezTo>
                    <a:pt x="473388" y="3131444"/>
                    <a:pt x="495278" y="3150793"/>
                    <a:pt x="518906" y="3167856"/>
                  </a:cubicBezTo>
                  <a:cubicBezTo>
                    <a:pt x="577251" y="3209991"/>
                    <a:pt x="645535" y="3239859"/>
                    <a:pt x="696426" y="3290747"/>
                  </a:cubicBezTo>
                  <a:cubicBezTo>
                    <a:pt x="723737" y="3318056"/>
                    <a:pt x="746603" y="3350692"/>
                    <a:pt x="778358" y="3372675"/>
                  </a:cubicBezTo>
                  <a:cubicBezTo>
                    <a:pt x="806860" y="3392406"/>
                    <a:pt x="842471" y="3399112"/>
                    <a:pt x="873946" y="3413638"/>
                  </a:cubicBezTo>
                  <a:cubicBezTo>
                    <a:pt x="917832" y="3433892"/>
                    <a:pt x="975671" y="3468689"/>
                    <a:pt x="1024156" y="3481911"/>
                  </a:cubicBezTo>
                  <a:cubicBezTo>
                    <a:pt x="1050868" y="3489196"/>
                    <a:pt x="1078938" y="3490136"/>
                    <a:pt x="1106088" y="3495566"/>
                  </a:cubicBezTo>
                  <a:cubicBezTo>
                    <a:pt x="1148963" y="3504140"/>
                    <a:pt x="1162625" y="3509858"/>
                    <a:pt x="1201676" y="3522875"/>
                  </a:cubicBezTo>
                  <a:lnTo>
                    <a:pt x="1283608" y="3440948"/>
                  </a:lnTo>
                  <a:cubicBezTo>
                    <a:pt x="1297263" y="3427293"/>
                    <a:pt x="1313862" y="3416051"/>
                    <a:pt x="1324574" y="3399984"/>
                  </a:cubicBezTo>
                  <a:cubicBezTo>
                    <a:pt x="1333678" y="3386329"/>
                    <a:pt x="1340280" y="3370624"/>
                    <a:pt x="1351885" y="3359020"/>
                  </a:cubicBezTo>
                  <a:cubicBezTo>
                    <a:pt x="1451481" y="3259431"/>
                    <a:pt x="1385492" y="3340119"/>
                    <a:pt x="1461128" y="3277093"/>
                  </a:cubicBezTo>
                  <a:cubicBezTo>
                    <a:pt x="1475964" y="3264731"/>
                    <a:pt x="1489732" y="3250964"/>
                    <a:pt x="1502095" y="3236129"/>
                  </a:cubicBezTo>
                  <a:cubicBezTo>
                    <a:pt x="1540684" y="3189825"/>
                    <a:pt x="1521325" y="3204915"/>
                    <a:pt x="1543061" y="3154202"/>
                  </a:cubicBezTo>
                  <a:cubicBezTo>
                    <a:pt x="1551080" y="3135493"/>
                    <a:pt x="1562353" y="3118293"/>
                    <a:pt x="1570372" y="3099584"/>
                  </a:cubicBezTo>
                  <a:cubicBezTo>
                    <a:pt x="1586117" y="3062847"/>
                    <a:pt x="1589668" y="3030416"/>
                    <a:pt x="1597682" y="2990347"/>
                  </a:cubicBezTo>
                  <a:cubicBezTo>
                    <a:pt x="1597517" y="2986561"/>
                    <a:pt x="1606879" y="2719021"/>
                    <a:pt x="1570372" y="2621674"/>
                  </a:cubicBezTo>
                  <a:cubicBezTo>
                    <a:pt x="1563224" y="2602615"/>
                    <a:pt x="1550621" y="2585955"/>
                    <a:pt x="1543061" y="2567056"/>
                  </a:cubicBezTo>
                  <a:cubicBezTo>
                    <a:pt x="1515578" y="2498354"/>
                    <a:pt x="1528858" y="2492665"/>
                    <a:pt x="1488439" y="2444165"/>
                  </a:cubicBezTo>
                  <a:cubicBezTo>
                    <a:pt x="1450936" y="2399164"/>
                    <a:pt x="1450736" y="2407482"/>
                    <a:pt x="1406507" y="2375892"/>
                  </a:cubicBezTo>
                  <a:cubicBezTo>
                    <a:pt x="1387987" y="2362665"/>
                    <a:pt x="1370092" y="2348583"/>
                    <a:pt x="1351885" y="2334929"/>
                  </a:cubicBezTo>
                  <a:cubicBezTo>
                    <a:pt x="1306836" y="2244836"/>
                    <a:pt x="1347203" y="2306493"/>
                    <a:pt x="1256297" y="2225692"/>
                  </a:cubicBezTo>
                  <a:cubicBezTo>
                    <a:pt x="1237052" y="2208587"/>
                    <a:pt x="1222001" y="2186881"/>
                    <a:pt x="1201676" y="2171074"/>
                  </a:cubicBezTo>
                  <a:cubicBezTo>
                    <a:pt x="1180725" y="2154780"/>
                    <a:pt x="1155483" y="2144832"/>
                    <a:pt x="1133399" y="2130110"/>
                  </a:cubicBezTo>
                  <a:cubicBezTo>
                    <a:pt x="1076979" y="2092499"/>
                    <a:pt x="1073600" y="2083970"/>
                    <a:pt x="1024156" y="2034528"/>
                  </a:cubicBezTo>
                  <a:cubicBezTo>
                    <a:pt x="1016813" y="2012501"/>
                    <a:pt x="986941" y="1929872"/>
                    <a:pt x="983189" y="1897983"/>
                  </a:cubicBezTo>
                  <a:cubicBezTo>
                    <a:pt x="976255" y="1839045"/>
                    <a:pt x="976468" y="1779412"/>
                    <a:pt x="969534" y="1720474"/>
                  </a:cubicBezTo>
                  <a:cubicBezTo>
                    <a:pt x="966417" y="1693979"/>
                    <a:pt x="951053" y="1651380"/>
                    <a:pt x="942223" y="1624892"/>
                  </a:cubicBezTo>
                  <a:cubicBezTo>
                    <a:pt x="946775" y="1597583"/>
                    <a:pt x="946156" y="1568888"/>
                    <a:pt x="955878" y="1542965"/>
                  </a:cubicBezTo>
                  <a:cubicBezTo>
                    <a:pt x="960399" y="1530911"/>
                    <a:pt x="975146" y="1525708"/>
                    <a:pt x="983189" y="1515655"/>
                  </a:cubicBezTo>
                  <a:cubicBezTo>
                    <a:pt x="993441" y="1502841"/>
                    <a:pt x="1003160" y="1489370"/>
                    <a:pt x="1010500" y="1474692"/>
                  </a:cubicBezTo>
                  <a:cubicBezTo>
                    <a:pt x="1016937" y="1461818"/>
                    <a:pt x="1015164" y="1444967"/>
                    <a:pt x="1024156" y="1433728"/>
                  </a:cubicBezTo>
                  <a:cubicBezTo>
                    <a:pt x="1043408" y="1409665"/>
                    <a:pt x="1079102" y="1401759"/>
                    <a:pt x="1106088" y="1392764"/>
                  </a:cubicBezTo>
                  <a:cubicBezTo>
                    <a:pt x="1119743" y="1379110"/>
                    <a:pt x="1130986" y="1362512"/>
                    <a:pt x="1147054" y="1351801"/>
                  </a:cubicBezTo>
                  <a:cubicBezTo>
                    <a:pt x="1159031" y="1343817"/>
                    <a:pt x="1176658" y="1346983"/>
                    <a:pt x="1188020" y="1338146"/>
                  </a:cubicBezTo>
                  <a:cubicBezTo>
                    <a:pt x="1363037" y="1202030"/>
                    <a:pt x="1153028" y="1263527"/>
                    <a:pt x="1488439" y="1242564"/>
                  </a:cubicBezTo>
                  <a:lnTo>
                    <a:pt x="2307764" y="1256219"/>
                  </a:lnTo>
                  <a:cubicBezTo>
                    <a:pt x="2355327" y="1257729"/>
                    <a:pt x="2346984" y="1281652"/>
                    <a:pt x="2389696" y="1297183"/>
                  </a:cubicBezTo>
                  <a:cubicBezTo>
                    <a:pt x="2424971" y="1310010"/>
                    <a:pt x="2462727" y="1314617"/>
                    <a:pt x="2498939" y="1324492"/>
                  </a:cubicBezTo>
                  <a:cubicBezTo>
                    <a:pt x="2512826" y="1328279"/>
                    <a:pt x="2526250" y="1333595"/>
                    <a:pt x="2539905" y="1338146"/>
                  </a:cubicBezTo>
                  <a:cubicBezTo>
                    <a:pt x="2638343" y="1416892"/>
                    <a:pt x="2587571" y="1372154"/>
                    <a:pt x="2690115" y="1474692"/>
                  </a:cubicBezTo>
                  <a:cubicBezTo>
                    <a:pt x="2703770" y="1488346"/>
                    <a:pt x="2712761" y="1509549"/>
                    <a:pt x="2731081" y="1515655"/>
                  </a:cubicBezTo>
                  <a:lnTo>
                    <a:pt x="2813013" y="1542965"/>
                  </a:lnTo>
                  <a:cubicBezTo>
                    <a:pt x="2835772" y="1565722"/>
                    <a:pt x="2857234" y="1589855"/>
                    <a:pt x="2881290" y="1611237"/>
                  </a:cubicBezTo>
                  <a:cubicBezTo>
                    <a:pt x="2898301" y="1626356"/>
                    <a:pt x="2919819" y="1636109"/>
                    <a:pt x="2935912" y="1652201"/>
                  </a:cubicBezTo>
                  <a:cubicBezTo>
                    <a:pt x="3055713" y="1771995"/>
                    <a:pt x="2839339" y="1600260"/>
                    <a:pt x="3017845" y="1734128"/>
                  </a:cubicBezTo>
                  <a:cubicBezTo>
                    <a:pt x="3040004" y="1800603"/>
                    <a:pt x="3020797" y="1757378"/>
                    <a:pt x="3072466" y="1829710"/>
                  </a:cubicBezTo>
                  <a:cubicBezTo>
                    <a:pt x="3103344" y="1872937"/>
                    <a:pt x="3102490" y="1880666"/>
                    <a:pt x="3140743" y="1925292"/>
                  </a:cubicBezTo>
                  <a:cubicBezTo>
                    <a:pt x="3153311" y="1939954"/>
                    <a:pt x="3168054" y="1952601"/>
                    <a:pt x="3181709" y="1966256"/>
                  </a:cubicBezTo>
                  <a:cubicBezTo>
                    <a:pt x="3186261" y="2020874"/>
                    <a:pt x="3188961" y="2075678"/>
                    <a:pt x="3195365" y="2130110"/>
                  </a:cubicBezTo>
                  <a:cubicBezTo>
                    <a:pt x="3203255" y="2197174"/>
                    <a:pt x="3224618" y="2237344"/>
                    <a:pt x="3236331" y="2307620"/>
                  </a:cubicBezTo>
                  <a:cubicBezTo>
                    <a:pt x="3240883" y="2334929"/>
                    <a:pt x="3244185" y="2362476"/>
                    <a:pt x="3249986" y="2389547"/>
                  </a:cubicBezTo>
                  <a:cubicBezTo>
                    <a:pt x="3257851" y="2426247"/>
                    <a:pt x="3277297" y="2498783"/>
                    <a:pt x="3277297" y="2498783"/>
                  </a:cubicBezTo>
                  <a:cubicBezTo>
                    <a:pt x="3281849" y="2676292"/>
                    <a:pt x="3282702" y="2853935"/>
                    <a:pt x="3290953" y="3031311"/>
                  </a:cubicBezTo>
                  <a:cubicBezTo>
                    <a:pt x="3291825" y="3050057"/>
                    <a:pt x="3304608" y="3067163"/>
                    <a:pt x="3304608" y="3085929"/>
                  </a:cubicBezTo>
                  <a:cubicBezTo>
                    <a:pt x="3304608" y="3154353"/>
                    <a:pt x="3298116" y="3222699"/>
                    <a:pt x="3290953" y="3290747"/>
                  </a:cubicBezTo>
                  <a:cubicBezTo>
                    <a:pt x="3288988" y="3309411"/>
                    <a:pt x="3280978" y="3326964"/>
                    <a:pt x="3277297" y="3345366"/>
                  </a:cubicBezTo>
                  <a:cubicBezTo>
                    <a:pt x="3271867" y="3372514"/>
                    <a:pt x="3269072" y="3400145"/>
                    <a:pt x="3263642" y="3427293"/>
                  </a:cubicBezTo>
                  <a:cubicBezTo>
                    <a:pt x="3262342" y="3433793"/>
                    <a:pt x="3243766" y="3511723"/>
                    <a:pt x="3236331" y="3522875"/>
                  </a:cubicBezTo>
                  <a:cubicBezTo>
                    <a:pt x="3225619" y="3538943"/>
                    <a:pt x="3210609" y="3551984"/>
                    <a:pt x="3195365" y="3563839"/>
                  </a:cubicBezTo>
                  <a:cubicBezTo>
                    <a:pt x="3124933" y="3618616"/>
                    <a:pt x="3134275" y="3611510"/>
                    <a:pt x="3072466" y="3632111"/>
                  </a:cubicBezTo>
                  <a:cubicBezTo>
                    <a:pt x="3058811" y="3645766"/>
                    <a:pt x="3048267" y="3663494"/>
                    <a:pt x="3031500" y="3673075"/>
                  </a:cubicBezTo>
                  <a:cubicBezTo>
                    <a:pt x="3015205" y="3682386"/>
                    <a:pt x="2994451" y="3680141"/>
                    <a:pt x="2976878" y="3686730"/>
                  </a:cubicBezTo>
                  <a:cubicBezTo>
                    <a:pt x="2957818" y="3693877"/>
                    <a:pt x="2940464" y="3704936"/>
                    <a:pt x="2922257" y="3714039"/>
                  </a:cubicBezTo>
                  <a:lnTo>
                    <a:pt x="2894946" y="3727693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orme libre 4"/>
            <p:cNvSpPr/>
            <p:nvPr/>
          </p:nvSpPr>
          <p:spPr>
            <a:xfrm>
              <a:off x="6974195" y="3954765"/>
              <a:ext cx="1137115" cy="300565"/>
            </a:xfrm>
            <a:custGeom>
              <a:avLst/>
              <a:gdLst>
                <a:gd name="connsiteX0" fmla="*/ 0 w 3072466"/>
                <a:gd name="connsiteY0" fmla="*/ 218473 h 682727"/>
                <a:gd name="connsiteX1" fmla="*/ 423317 w 3072466"/>
                <a:gd name="connsiteY1" fmla="*/ 232127 h 682727"/>
                <a:gd name="connsiteX2" fmla="*/ 464284 w 3072466"/>
                <a:gd name="connsiteY2" fmla="*/ 259436 h 682727"/>
                <a:gd name="connsiteX3" fmla="*/ 587182 w 3072466"/>
                <a:gd name="connsiteY3" fmla="*/ 327709 h 682727"/>
                <a:gd name="connsiteX4" fmla="*/ 682770 w 3072466"/>
                <a:gd name="connsiteY4" fmla="*/ 423291 h 682727"/>
                <a:gd name="connsiteX5" fmla="*/ 805669 w 3072466"/>
                <a:gd name="connsiteY5" fmla="*/ 532527 h 682727"/>
                <a:gd name="connsiteX6" fmla="*/ 832979 w 3072466"/>
                <a:gd name="connsiteY6" fmla="*/ 573491 h 682727"/>
                <a:gd name="connsiteX7" fmla="*/ 969533 w 3072466"/>
                <a:gd name="connsiteY7" fmla="*/ 682727 h 682727"/>
                <a:gd name="connsiteX8" fmla="*/ 1037810 w 3072466"/>
                <a:gd name="connsiteY8" fmla="*/ 614455 h 682727"/>
                <a:gd name="connsiteX9" fmla="*/ 1078777 w 3072466"/>
                <a:gd name="connsiteY9" fmla="*/ 573491 h 682727"/>
                <a:gd name="connsiteX10" fmla="*/ 1106088 w 3072466"/>
                <a:gd name="connsiteY10" fmla="*/ 532527 h 682727"/>
                <a:gd name="connsiteX11" fmla="*/ 1228986 w 3072466"/>
                <a:gd name="connsiteY11" fmla="*/ 477909 h 682727"/>
                <a:gd name="connsiteX12" fmla="*/ 1269952 w 3072466"/>
                <a:gd name="connsiteY12" fmla="*/ 450600 h 682727"/>
                <a:gd name="connsiteX13" fmla="*/ 1379196 w 3072466"/>
                <a:gd name="connsiteY13" fmla="*/ 395982 h 682727"/>
                <a:gd name="connsiteX14" fmla="*/ 1433817 w 3072466"/>
                <a:gd name="connsiteY14" fmla="*/ 368673 h 682727"/>
                <a:gd name="connsiteX15" fmla="*/ 1488439 w 3072466"/>
                <a:gd name="connsiteY15" fmla="*/ 341364 h 682727"/>
                <a:gd name="connsiteX16" fmla="*/ 1556716 w 3072466"/>
                <a:gd name="connsiteY16" fmla="*/ 300400 h 682727"/>
                <a:gd name="connsiteX17" fmla="*/ 1624993 w 3072466"/>
                <a:gd name="connsiteY17" fmla="*/ 245782 h 682727"/>
                <a:gd name="connsiteX18" fmla="*/ 1665959 w 3072466"/>
                <a:gd name="connsiteY18" fmla="*/ 218473 h 682727"/>
                <a:gd name="connsiteX19" fmla="*/ 1693270 w 3072466"/>
                <a:gd name="connsiteY19" fmla="*/ 191163 h 682727"/>
                <a:gd name="connsiteX20" fmla="*/ 1734236 w 3072466"/>
                <a:gd name="connsiteY20" fmla="*/ 177509 h 682727"/>
                <a:gd name="connsiteX21" fmla="*/ 2021000 w 3072466"/>
                <a:gd name="connsiteY21" fmla="*/ 136545 h 682727"/>
                <a:gd name="connsiteX22" fmla="*/ 2840324 w 3072466"/>
                <a:gd name="connsiteY22" fmla="*/ 136545 h 682727"/>
                <a:gd name="connsiteX23" fmla="*/ 2935912 w 3072466"/>
                <a:gd name="connsiteY23" fmla="*/ 81927 h 682727"/>
                <a:gd name="connsiteX24" fmla="*/ 2976878 w 3072466"/>
                <a:gd name="connsiteY24" fmla="*/ 40963 h 682727"/>
                <a:gd name="connsiteX25" fmla="*/ 3072466 w 3072466"/>
                <a:gd name="connsiteY25" fmla="*/ 0 h 682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072466" h="682727">
                  <a:moveTo>
                    <a:pt x="0" y="218473"/>
                  </a:moveTo>
                  <a:cubicBezTo>
                    <a:pt x="141106" y="223024"/>
                    <a:pt x="282684" y="219719"/>
                    <a:pt x="423317" y="232127"/>
                  </a:cubicBezTo>
                  <a:cubicBezTo>
                    <a:pt x="439665" y="233569"/>
                    <a:pt x="449605" y="252097"/>
                    <a:pt x="464284" y="259436"/>
                  </a:cubicBezTo>
                  <a:cubicBezTo>
                    <a:pt x="608488" y="331533"/>
                    <a:pt x="328865" y="155508"/>
                    <a:pt x="587182" y="327709"/>
                  </a:cubicBezTo>
                  <a:cubicBezTo>
                    <a:pt x="662362" y="377826"/>
                    <a:pt x="600202" y="330408"/>
                    <a:pt x="682770" y="423291"/>
                  </a:cubicBezTo>
                  <a:cubicBezTo>
                    <a:pt x="807715" y="563844"/>
                    <a:pt x="661014" y="387879"/>
                    <a:pt x="805669" y="532527"/>
                  </a:cubicBezTo>
                  <a:cubicBezTo>
                    <a:pt x="817274" y="544131"/>
                    <a:pt x="822473" y="560884"/>
                    <a:pt x="832979" y="573491"/>
                  </a:cubicBezTo>
                  <a:cubicBezTo>
                    <a:pt x="870792" y="618865"/>
                    <a:pt x="921001" y="650374"/>
                    <a:pt x="969533" y="682727"/>
                  </a:cubicBezTo>
                  <a:cubicBezTo>
                    <a:pt x="1044640" y="632660"/>
                    <a:pt x="980912" y="682728"/>
                    <a:pt x="1037810" y="614455"/>
                  </a:cubicBezTo>
                  <a:cubicBezTo>
                    <a:pt x="1050173" y="599620"/>
                    <a:pt x="1066414" y="588326"/>
                    <a:pt x="1078777" y="573491"/>
                  </a:cubicBezTo>
                  <a:cubicBezTo>
                    <a:pt x="1089284" y="560884"/>
                    <a:pt x="1093480" y="543033"/>
                    <a:pt x="1106088" y="532527"/>
                  </a:cubicBezTo>
                  <a:cubicBezTo>
                    <a:pt x="1127807" y="514429"/>
                    <a:pt x="1207829" y="488487"/>
                    <a:pt x="1228986" y="477909"/>
                  </a:cubicBezTo>
                  <a:cubicBezTo>
                    <a:pt x="1243665" y="470570"/>
                    <a:pt x="1255544" y="458458"/>
                    <a:pt x="1269952" y="450600"/>
                  </a:cubicBezTo>
                  <a:cubicBezTo>
                    <a:pt x="1305694" y="431106"/>
                    <a:pt x="1342781" y="414188"/>
                    <a:pt x="1379196" y="395982"/>
                  </a:cubicBezTo>
                  <a:lnTo>
                    <a:pt x="1433817" y="368673"/>
                  </a:lnTo>
                  <a:lnTo>
                    <a:pt x="1488439" y="341364"/>
                  </a:lnTo>
                  <a:cubicBezTo>
                    <a:pt x="1562921" y="266884"/>
                    <a:pt x="1462177" y="359483"/>
                    <a:pt x="1556716" y="300400"/>
                  </a:cubicBezTo>
                  <a:cubicBezTo>
                    <a:pt x="1581431" y="284954"/>
                    <a:pt x="1601676" y="263268"/>
                    <a:pt x="1624993" y="245782"/>
                  </a:cubicBezTo>
                  <a:cubicBezTo>
                    <a:pt x="1638122" y="235936"/>
                    <a:pt x="1653144" y="228725"/>
                    <a:pt x="1665959" y="218473"/>
                  </a:cubicBezTo>
                  <a:cubicBezTo>
                    <a:pt x="1676012" y="210431"/>
                    <a:pt x="1682230" y="197787"/>
                    <a:pt x="1693270" y="191163"/>
                  </a:cubicBezTo>
                  <a:cubicBezTo>
                    <a:pt x="1705613" y="183758"/>
                    <a:pt x="1720349" y="181296"/>
                    <a:pt x="1734236" y="177509"/>
                  </a:cubicBezTo>
                  <a:cubicBezTo>
                    <a:pt x="1881695" y="137296"/>
                    <a:pt x="1836667" y="150724"/>
                    <a:pt x="2021000" y="136545"/>
                  </a:cubicBezTo>
                  <a:cubicBezTo>
                    <a:pt x="2264275" y="143302"/>
                    <a:pt x="2587333" y="163650"/>
                    <a:pt x="2840324" y="136545"/>
                  </a:cubicBezTo>
                  <a:cubicBezTo>
                    <a:pt x="2855649" y="134903"/>
                    <a:pt x="2921525" y="93916"/>
                    <a:pt x="2935912" y="81927"/>
                  </a:cubicBezTo>
                  <a:cubicBezTo>
                    <a:pt x="2950748" y="69565"/>
                    <a:pt x="2959997" y="50341"/>
                    <a:pt x="2976878" y="40963"/>
                  </a:cubicBezTo>
                  <a:cubicBezTo>
                    <a:pt x="3108946" y="-32404"/>
                    <a:pt x="3028607" y="43852"/>
                    <a:pt x="3072466" y="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orme libre 5"/>
            <p:cNvSpPr/>
            <p:nvPr/>
          </p:nvSpPr>
          <p:spPr>
            <a:xfrm>
              <a:off x="7118607" y="4092659"/>
              <a:ext cx="1862202" cy="1868031"/>
            </a:xfrm>
            <a:custGeom>
              <a:avLst/>
              <a:gdLst>
                <a:gd name="connsiteX0" fmla="*/ 3010506 w 5031506"/>
                <a:gd name="connsiteY0" fmla="*/ 0 h 4246567"/>
                <a:gd name="connsiteX1" fmla="*/ 2792020 w 5031506"/>
                <a:gd name="connsiteY1" fmla="*/ 136546 h 4246567"/>
                <a:gd name="connsiteX2" fmla="*/ 2737398 w 5031506"/>
                <a:gd name="connsiteY2" fmla="*/ 177510 h 4246567"/>
                <a:gd name="connsiteX3" fmla="*/ 2669121 w 5031506"/>
                <a:gd name="connsiteY3" fmla="*/ 204819 h 4246567"/>
                <a:gd name="connsiteX4" fmla="*/ 2546223 w 5031506"/>
                <a:gd name="connsiteY4" fmla="*/ 286746 h 4246567"/>
                <a:gd name="connsiteX5" fmla="*/ 2505256 w 5031506"/>
                <a:gd name="connsiteY5" fmla="*/ 300401 h 4246567"/>
                <a:gd name="connsiteX6" fmla="*/ 2436979 w 5031506"/>
                <a:gd name="connsiteY6" fmla="*/ 341364 h 4246567"/>
                <a:gd name="connsiteX7" fmla="*/ 2341392 w 5031506"/>
                <a:gd name="connsiteY7" fmla="*/ 368673 h 4246567"/>
                <a:gd name="connsiteX8" fmla="*/ 2286770 w 5031506"/>
                <a:gd name="connsiteY8" fmla="*/ 395983 h 4246567"/>
                <a:gd name="connsiteX9" fmla="*/ 2232148 w 5031506"/>
                <a:gd name="connsiteY9" fmla="*/ 409637 h 4246567"/>
                <a:gd name="connsiteX10" fmla="*/ 2191182 w 5031506"/>
                <a:gd name="connsiteY10" fmla="*/ 423292 h 4246567"/>
                <a:gd name="connsiteX11" fmla="*/ 2136561 w 5031506"/>
                <a:gd name="connsiteY11" fmla="*/ 436946 h 4246567"/>
                <a:gd name="connsiteX12" fmla="*/ 2054628 w 5031506"/>
                <a:gd name="connsiteY12" fmla="*/ 464255 h 4246567"/>
                <a:gd name="connsiteX13" fmla="*/ 1986351 w 5031506"/>
                <a:gd name="connsiteY13" fmla="*/ 477910 h 4246567"/>
                <a:gd name="connsiteX14" fmla="*/ 1918074 w 5031506"/>
                <a:gd name="connsiteY14" fmla="*/ 505219 h 4246567"/>
                <a:gd name="connsiteX15" fmla="*/ 1822486 w 5031506"/>
                <a:gd name="connsiteY15" fmla="*/ 532528 h 4246567"/>
                <a:gd name="connsiteX16" fmla="*/ 1658621 w 5031506"/>
                <a:gd name="connsiteY16" fmla="*/ 573492 h 4246567"/>
                <a:gd name="connsiteX17" fmla="*/ 1604000 w 5031506"/>
                <a:gd name="connsiteY17" fmla="*/ 600801 h 4246567"/>
                <a:gd name="connsiteX18" fmla="*/ 1317236 w 5031506"/>
                <a:gd name="connsiteY18" fmla="*/ 628110 h 4246567"/>
                <a:gd name="connsiteX19" fmla="*/ 893919 w 5031506"/>
                <a:gd name="connsiteY19" fmla="*/ 655419 h 4246567"/>
                <a:gd name="connsiteX20" fmla="*/ 839297 w 5031506"/>
                <a:gd name="connsiteY20" fmla="*/ 669074 h 4246567"/>
                <a:gd name="connsiteX21" fmla="*/ 757365 w 5031506"/>
                <a:gd name="connsiteY21" fmla="*/ 696383 h 4246567"/>
                <a:gd name="connsiteX22" fmla="*/ 716399 w 5031506"/>
                <a:gd name="connsiteY22" fmla="*/ 737346 h 4246567"/>
                <a:gd name="connsiteX23" fmla="*/ 634466 w 5031506"/>
                <a:gd name="connsiteY23" fmla="*/ 791965 h 4246567"/>
                <a:gd name="connsiteX24" fmla="*/ 579844 w 5031506"/>
                <a:gd name="connsiteY24" fmla="*/ 942165 h 4246567"/>
                <a:gd name="connsiteX25" fmla="*/ 566189 w 5031506"/>
                <a:gd name="connsiteY25" fmla="*/ 983128 h 4246567"/>
                <a:gd name="connsiteX26" fmla="*/ 552534 w 5031506"/>
                <a:gd name="connsiteY26" fmla="*/ 1037747 h 4246567"/>
                <a:gd name="connsiteX27" fmla="*/ 525223 w 5031506"/>
                <a:gd name="connsiteY27" fmla="*/ 1119674 h 4246567"/>
                <a:gd name="connsiteX28" fmla="*/ 497912 w 5031506"/>
                <a:gd name="connsiteY28" fmla="*/ 1269874 h 4246567"/>
                <a:gd name="connsiteX29" fmla="*/ 511567 w 5031506"/>
                <a:gd name="connsiteY29" fmla="*/ 1488347 h 4246567"/>
                <a:gd name="connsiteX30" fmla="*/ 538878 w 5031506"/>
                <a:gd name="connsiteY30" fmla="*/ 1583929 h 4246567"/>
                <a:gd name="connsiteX31" fmla="*/ 552534 w 5031506"/>
                <a:gd name="connsiteY31" fmla="*/ 1638547 h 4246567"/>
                <a:gd name="connsiteX32" fmla="*/ 579844 w 5031506"/>
                <a:gd name="connsiteY32" fmla="*/ 1693165 h 4246567"/>
                <a:gd name="connsiteX33" fmla="*/ 607155 w 5031506"/>
                <a:gd name="connsiteY33" fmla="*/ 1775093 h 4246567"/>
                <a:gd name="connsiteX34" fmla="*/ 593500 w 5031506"/>
                <a:gd name="connsiteY34" fmla="*/ 1979911 h 4246567"/>
                <a:gd name="connsiteX35" fmla="*/ 620811 w 5031506"/>
                <a:gd name="connsiteY35" fmla="*/ 2771875 h 4246567"/>
                <a:gd name="connsiteX36" fmla="*/ 634466 w 5031506"/>
                <a:gd name="connsiteY36" fmla="*/ 3017657 h 4246567"/>
                <a:gd name="connsiteX37" fmla="*/ 648121 w 5031506"/>
                <a:gd name="connsiteY37" fmla="*/ 3085930 h 4246567"/>
                <a:gd name="connsiteX38" fmla="*/ 661777 w 5031506"/>
                <a:gd name="connsiteY38" fmla="*/ 3345366 h 4246567"/>
                <a:gd name="connsiteX39" fmla="*/ 648121 w 5031506"/>
                <a:gd name="connsiteY39" fmla="*/ 3795967 h 4246567"/>
                <a:gd name="connsiteX40" fmla="*/ 620811 w 5031506"/>
                <a:gd name="connsiteY40" fmla="*/ 3850585 h 4246567"/>
                <a:gd name="connsiteX41" fmla="*/ 566189 w 5031506"/>
                <a:gd name="connsiteY41" fmla="*/ 3918858 h 4246567"/>
                <a:gd name="connsiteX42" fmla="*/ 484257 w 5031506"/>
                <a:gd name="connsiteY42" fmla="*/ 4014439 h 4246567"/>
                <a:gd name="connsiteX43" fmla="*/ 429635 w 5031506"/>
                <a:gd name="connsiteY43" fmla="*/ 4055403 h 4246567"/>
                <a:gd name="connsiteX44" fmla="*/ 375013 w 5031506"/>
                <a:gd name="connsiteY44" fmla="*/ 4137330 h 4246567"/>
                <a:gd name="connsiteX45" fmla="*/ 347703 w 5031506"/>
                <a:gd name="connsiteY45" fmla="*/ 4178294 h 4246567"/>
                <a:gd name="connsiteX46" fmla="*/ 265770 w 5031506"/>
                <a:gd name="connsiteY46" fmla="*/ 4191949 h 4246567"/>
                <a:gd name="connsiteX47" fmla="*/ 224804 w 5031506"/>
                <a:gd name="connsiteY47" fmla="*/ 4219258 h 4246567"/>
                <a:gd name="connsiteX48" fmla="*/ 60939 w 5031506"/>
                <a:gd name="connsiteY48" fmla="*/ 4246567 h 4246567"/>
                <a:gd name="connsiteX49" fmla="*/ 347703 w 5031506"/>
                <a:gd name="connsiteY49" fmla="*/ 4219258 h 4246567"/>
                <a:gd name="connsiteX50" fmla="*/ 429635 w 5031506"/>
                <a:gd name="connsiteY50" fmla="*/ 4191949 h 4246567"/>
                <a:gd name="connsiteX51" fmla="*/ 525223 w 5031506"/>
                <a:gd name="connsiteY51" fmla="*/ 4123676 h 4246567"/>
                <a:gd name="connsiteX52" fmla="*/ 607155 w 5031506"/>
                <a:gd name="connsiteY52" fmla="*/ 4082712 h 4246567"/>
                <a:gd name="connsiteX53" fmla="*/ 716399 w 5031506"/>
                <a:gd name="connsiteY53" fmla="*/ 3987130 h 4246567"/>
                <a:gd name="connsiteX54" fmla="*/ 784676 w 5031506"/>
                <a:gd name="connsiteY54" fmla="*/ 3932512 h 4246567"/>
                <a:gd name="connsiteX55" fmla="*/ 825642 w 5031506"/>
                <a:gd name="connsiteY55" fmla="*/ 3891548 h 4246567"/>
                <a:gd name="connsiteX56" fmla="*/ 866608 w 5031506"/>
                <a:gd name="connsiteY56" fmla="*/ 3864239 h 4246567"/>
                <a:gd name="connsiteX57" fmla="*/ 907574 w 5031506"/>
                <a:gd name="connsiteY57" fmla="*/ 3823276 h 4246567"/>
                <a:gd name="connsiteX58" fmla="*/ 975851 w 5031506"/>
                <a:gd name="connsiteY58" fmla="*/ 3768657 h 4246567"/>
                <a:gd name="connsiteX59" fmla="*/ 989507 w 5031506"/>
                <a:gd name="connsiteY59" fmla="*/ 3673076 h 4246567"/>
                <a:gd name="connsiteX60" fmla="*/ 1085094 w 5031506"/>
                <a:gd name="connsiteY60" fmla="*/ 3536530 h 4246567"/>
                <a:gd name="connsiteX61" fmla="*/ 1112405 w 5031506"/>
                <a:gd name="connsiteY61" fmla="*/ 3495566 h 4246567"/>
                <a:gd name="connsiteX62" fmla="*/ 1167027 w 5031506"/>
                <a:gd name="connsiteY62" fmla="*/ 3399984 h 4246567"/>
                <a:gd name="connsiteX63" fmla="*/ 1289925 w 5031506"/>
                <a:gd name="connsiteY63" fmla="*/ 3249784 h 4246567"/>
                <a:gd name="connsiteX64" fmla="*/ 1371858 w 5031506"/>
                <a:gd name="connsiteY64" fmla="*/ 3154203 h 4246567"/>
                <a:gd name="connsiteX65" fmla="*/ 1399169 w 5031506"/>
                <a:gd name="connsiteY65" fmla="*/ 3113239 h 4246567"/>
                <a:gd name="connsiteX66" fmla="*/ 1440135 w 5031506"/>
                <a:gd name="connsiteY66" fmla="*/ 3085930 h 4246567"/>
                <a:gd name="connsiteX67" fmla="*/ 1481101 w 5031506"/>
                <a:gd name="connsiteY67" fmla="*/ 3031312 h 4246567"/>
                <a:gd name="connsiteX68" fmla="*/ 1535723 w 5031506"/>
                <a:gd name="connsiteY68" fmla="*/ 2949384 h 4246567"/>
                <a:gd name="connsiteX69" fmla="*/ 1617655 w 5031506"/>
                <a:gd name="connsiteY69" fmla="*/ 2867457 h 4246567"/>
                <a:gd name="connsiteX70" fmla="*/ 1685932 w 5031506"/>
                <a:gd name="connsiteY70" fmla="*/ 2799184 h 4246567"/>
                <a:gd name="connsiteX71" fmla="*/ 1726898 w 5031506"/>
                <a:gd name="connsiteY71" fmla="*/ 2771875 h 4246567"/>
                <a:gd name="connsiteX72" fmla="*/ 1863452 w 5031506"/>
                <a:gd name="connsiteY72" fmla="*/ 2621675 h 4246567"/>
                <a:gd name="connsiteX73" fmla="*/ 1945385 w 5031506"/>
                <a:gd name="connsiteY73" fmla="*/ 2498784 h 4246567"/>
                <a:gd name="connsiteX74" fmla="*/ 2000007 w 5031506"/>
                <a:gd name="connsiteY74" fmla="*/ 2471475 h 4246567"/>
                <a:gd name="connsiteX75" fmla="*/ 2163871 w 5031506"/>
                <a:gd name="connsiteY75" fmla="*/ 2430511 h 4246567"/>
                <a:gd name="connsiteX76" fmla="*/ 2327736 w 5031506"/>
                <a:gd name="connsiteY76" fmla="*/ 2348584 h 4246567"/>
                <a:gd name="connsiteX77" fmla="*/ 2409669 w 5031506"/>
                <a:gd name="connsiteY77" fmla="*/ 2307620 h 4246567"/>
                <a:gd name="connsiteX78" fmla="*/ 2450635 w 5031506"/>
                <a:gd name="connsiteY78" fmla="*/ 2293966 h 4246567"/>
                <a:gd name="connsiteX79" fmla="*/ 2559878 w 5031506"/>
                <a:gd name="connsiteY79" fmla="*/ 2253002 h 4246567"/>
                <a:gd name="connsiteX80" fmla="*/ 2600844 w 5031506"/>
                <a:gd name="connsiteY80" fmla="*/ 2225693 h 4246567"/>
                <a:gd name="connsiteX81" fmla="*/ 2792020 w 5031506"/>
                <a:gd name="connsiteY81" fmla="*/ 2171075 h 4246567"/>
                <a:gd name="connsiteX82" fmla="*/ 2887608 w 5031506"/>
                <a:gd name="connsiteY82" fmla="*/ 2143765 h 4246567"/>
                <a:gd name="connsiteX83" fmla="*/ 2928574 w 5031506"/>
                <a:gd name="connsiteY83" fmla="*/ 2130111 h 4246567"/>
                <a:gd name="connsiteX84" fmla="*/ 2983196 w 5031506"/>
                <a:gd name="connsiteY84" fmla="*/ 2102802 h 4246567"/>
                <a:gd name="connsiteX85" fmla="*/ 3065128 w 5031506"/>
                <a:gd name="connsiteY85" fmla="*/ 2089147 h 4246567"/>
                <a:gd name="connsiteX86" fmla="*/ 3119750 w 5031506"/>
                <a:gd name="connsiteY86" fmla="*/ 2075493 h 4246567"/>
                <a:gd name="connsiteX87" fmla="*/ 3215337 w 5031506"/>
                <a:gd name="connsiteY87" fmla="*/ 2048184 h 4246567"/>
                <a:gd name="connsiteX88" fmla="*/ 3925418 w 5031506"/>
                <a:gd name="connsiteY88" fmla="*/ 2007220 h 4246567"/>
                <a:gd name="connsiteX89" fmla="*/ 4116594 w 5031506"/>
                <a:gd name="connsiteY89" fmla="*/ 1952602 h 4246567"/>
                <a:gd name="connsiteX90" fmla="*/ 4376047 w 5031506"/>
                <a:gd name="connsiteY90" fmla="*/ 1911638 h 4246567"/>
                <a:gd name="connsiteX91" fmla="*/ 4457979 w 5031506"/>
                <a:gd name="connsiteY91" fmla="*/ 1897983 h 4246567"/>
                <a:gd name="connsiteX92" fmla="*/ 5031506 w 5031506"/>
                <a:gd name="connsiteY92" fmla="*/ 1897983 h 4246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031506" h="4246567">
                  <a:moveTo>
                    <a:pt x="3010506" y="0"/>
                  </a:moveTo>
                  <a:cubicBezTo>
                    <a:pt x="2925548" y="48546"/>
                    <a:pt x="2873842" y="75184"/>
                    <a:pt x="2792020" y="136546"/>
                  </a:cubicBezTo>
                  <a:cubicBezTo>
                    <a:pt x="2773813" y="150201"/>
                    <a:pt x="2757293" y="166458"/>
                    <a:pt x="2737398" y="177510"/>
                  </a:cubicBezTo>
                  <a:cubicBezTo>
                    <a:pt x="2715970" y="189414"/>
                    <a:pt x="2690404" y="192658"/>
                    <a:pt x="2669121" y="204819"/>
                  </a:cubicBezTo>
                  <a:cubicBezTo>
                    <a:pt x="2626373" y="229245"/>
                    <a:pt x="2592931" y="271178"/>
                    <a:pt x="2546223" y="286746"/>
                  </a:cubicBezTo>
                  <a:cubicBezTo>
                    <a:pt x="2532567" y="291298"/>
                    <a:pt x="2518131" y="293964"/>
                    <a:pt x="2505256" y="300401"/>
                  </a:cubicBezTo>
                  <a:cubicBezTo>
                    <a:pt x="2481517" y="312270"/>
                    <a:pt x="2461478" y="331157"/>
                    <a:pt x="2436979" y="341364"/>
                  </a:cubicBezTo>
                  <a:cubicBezTo>
                    <a:pt x="2406391" y="354108"/>
                    <a:pt x="2372534" y="357349"/>
                    <a:pt x="2341392" y="368673"/>
                  </a:cubicBezTo>
                  <a:cubicBezTo>
                    <a:pt x="2322261" y="375629"/>
                    <a:pt x="2305830" y="388836"/>
                    <a:pt x="2286770" y="395983"/>
                  </a:cubicBezTo>
                  <a:cubicBezTo>
                    <a:pt x="2269197" y="402572"/>
                    <a:pt x="2250194" y="404481"/>
                    <a:pt x="2232148" y="409637"/>
                  </a:cubicBezTo>
                  <a:cubicBezTo>
                    <a:pt x="2218308" y="413591"/>
                    <a:pt x="2205022" y="419338"/>
                    <a:pt x="2191182" y="423292"/>
                  </a:cubicBezTo>
                  <a:cubicBezTo>
                    <a:pt x="2173137" y="428447"/>
                    <a:pt x="2154537" y="431554"/>
                    <a:pt x="2136561" y="436946"/>
                  </a:cubicBezTo>
                  <a:cubicBezTo>
                    <a:pt x="2108987" y="445218"/>
                    <a:pt x="2082857" y="458609"/>
                    <a:pt x="2054628" y="464255"/>
                  </a:cubicBezTo>
                  <a:cubicBezTo>
                    <a:pt x="2031869" y="468807"/>
                    <a:pt x="2008582" y="471241"/>
                    <a:pt x="1986351" y="477910"/>
                  </a:cubicBezTo>
                  <a:cubicBezTo>
                    <a:pt x="1962873" y="484953"/>
                    <a:pt x="1941025" y="496613"/>
                    <a:pt x="1918074" y="505219"/>
                  </a:cubicBezTo>
                  <a:cubicBezTo>
                    <a:pt x="1856893" y="528160"/>
                    <a:pt x="1894215" y="511011"/>
                    <a:pt x="1822486" y="532528"/>
                  </a:cubicBezTo>
                  <a:cubicBezTo>
                    <a:pt x="1687239" y="573100"/>
                    <a:pt x="1794965" y="550769"/>
                    <a:pt x="1658621" y="573492"/>
                  </a:cubicBezTo>
                  <a:cubicBezTo>
                    <a:pt x="1640414" y="582595"/>
                    <a:pt x="1623748" y="595864"/>
                    <a:pt x="1604000" y="600801"/>
                  </a:cubicBezTo>
                  <a:cubicBezTo>
                    <a:pt x="1556880" y="612580"/>
                    <a:pt x="1335640" y="626576"/>
                    <a:pt x="1317236" y="628110"/>
                  </a:cubicBezTo>
                  <a:cubicBezTo>
                    <a:pt x="1021501" y="652753"/>
                    <a:pt x="1316503" y="634290"/>
                    <a:pt x="893919" y="655419"/>
                  </a:cubicBezTo>
                  <a:cubicBezTo>
                    <a:pt x="875712" y="659971"/>
                    <a:pt x="857273" y="663681"/>
                    <a:pt x="839297" y="669074"/>
                  </a:cubicBezTo>
                  <a:cubicBezTo>
                    <a:pt x="811723" y="677346"/>
                    <a:pt x="757365" y="696383"/>
                    <a:pt x="757365" y="696383"/>
                  </a:cubicBezTo>
                  <a:cubicBezTo>
                    <a:pt x="743710" y="710037"/>
                    <a:pt x="731642" y="725491"/>
                    <a:pt x="716399" y="737346"/>
                  </a:cubicBezTo>
                  <a:cubicBezTo>
                    <a:pt x="690489" y="757497"/>
                    <a:pt x="634466" y="791965"/>
                    <a:pt x="634466" y="791965"/>
                  </a:cubicBezTo>
                  <a:cubicBezTo>
                    <a:pt x="596464" y="886963"/>
                    <a:pt x="614906" y="836986"/>
                    <a:pt x="579844" y="942165"/>
                  </a:cubicBezTo>
                  <a:cubicBezTo>
                    <a:pt x="575292" y="955819"/>
                    <a:pt x="569680" y="969165"/>
                    <a:pt x="566189" y="983128"/>
                  </a:cubicBezTo>
                  <a:cubicBezTo>
                    <a:pt x="561637" y="1001334"/>
                    <a:pt x="557927" y="1019772"/>
                    <a:pt x="552534" y="1037747"/>
                  </a:cubicBezTo>
                  <a:cubicBezTo>
                    <a:pt x="544262" y="1065319"/>
                    <a:pt x="530869" y="1091447"/>
                    <a:pt x="525223" y="1119674"/>
                  </a:cubicBezTo>
                  <a:cubicBezTo>
                    <a:pt x="506137" y="1215095"/>
                    <a:pt x="515383" y="1165054"/>
                    <a:pt x="497912" y="1269874"/>
                  </a:cubicBezTo>
                  <a:cubicBezTo>
                    <a:pt x="502464" y="1342698"/>
                    <a:pt x="504306" y="1415743"/>
                    <a:pt x="511567" y="1488347"/>
                  </a:cubicBezTo>
                  <a:cubicBezTo>
                    <a:pt x="514850" y="1521173"/>
                    <a:pt x="529922" y="1552585"/>
                    <a:pt x="538878" y="1583929"/>
                  </a:cubicBezTo>
                  <a:cubicBezTo>
                    <a:pt x="544034" y="1601973"/>
                    <a:pt x="545944" y="1620976"/>
                    <a:pt x="552534" y="1638547"/>
                  </a:cubicBezTo>
                  <a:cubicBezTo>
                    <a:pt x="559682" y="1657606"/>
                    <a:pt x="572284" y="1674266"/>
                    <a:pt x="579844" y="1693165"/>
                  </a:cubicBezTo>
                  <a:cubicBezTo>
                    <a:pt x="590536" y="1719893"/>
                    <a:pt x="598051" y="1747784"/>
                    <a:pt x="607155" y="1775093"/>
                  </a:cubicBezTo>
                  <a:cubicBezTo>
                    <a:pt x="602603" y="1843366"/>
                    <a:pt x="593500" y="1911487"/>
                    <a:pt x="593500" y="1979911"/>
                  </a:cubicBezTo>
                  <a:cubicBezTo>
                    <a:pt x="593500" y="2703556"/>
                    <a:pt x="528773" y="2495787"/>
                    <a:pt x="620811" y="2771875"/>
                  </a:cubicBezTo>
                  <a:cubicBezTo>
                    <a:pt x="625363" y="2853802"/>
                    <a:pt x="627357" y="2935912"/>
                    <a:pt x="634466" y="3017657"/>
                  </a:cubicBezTo>
                  <a:cubicBezTo>
                    <a:pt x="636477" y="3040778"/>
                    <a:pt x="646194" y="3062802"/>
                    <a:pt x="648121" y="3085930"/>
                  </a:cubicBezTo>
                  <a:cubicBezTo>
                    <a:pt x="655313" y="3172229"/>
                    <a:pt x="657225" y="3258887"/>
                    <a:pt x="661777" y="3345366"/>
                  </a:cubicBezTo>
                  <a:cubicBezTo>
                    <a:pt x="657225" y="3495566"/>
                    <a:pt x="660266" y="3646189"/>
                    <a:pt x="648121" y="3795967"/>
                  </a:cubicBezTo>
                  <a:cubicBezTo>
                    <a:pt x="646476" y="3816255"/>
                    <a:pt x="630910" y="3832912"/>
                    <a:pt x="620811" y="3850585"/>
                  </a:cubicBezTo>
                  <a:cubicBezTo>
                    <a:pt x="583984" y="3915029"/>
                    <a:pt x="606967" y="3869927"/>
                    <a:pt x="566189" y="3918858"/>
                  </a:cubicBezTo>
                  <a:cubicBezTo>
                    <a:pt x="521217" y="3972821"/>
                    <a:pt x="534883" y="3971048"/>
                    <a:pt x="484257" y="4014439"/>
                  </a:cubicBezTo>
                  <a:cubicBezTo>
                    <a:pt x="466977" y="4029250"/>
                    <a:pt x="444756" y="4038393"/>
                    <a:pt x="429635" y="4055403"/>
                  </a:cubicBezTo>
                  <a:cubicBezTo>
                    <a:pt x="407828" y="4079934"/>
                    <a:pt x="393220" y="4110021"/>
                    <a:pt x="375013" y="4137330"/>
                  </a:cubicBezTo>
                  <a:cubicBezTo>
                    <a:pt x="365909" y="4150985"/>
                    <a:pt x="363891" y="4175596"/>
                    <a:pt x="347703" y="4178294"/>
                  </a:cubicBezTo>
                  <a:lnTo>
                    <a:pt x="265770" y="4191949"/>
                  </a:lnTo>
                  <a:cubicBezTo>
                    <a:pt x="252115" y="4201052"/>
                    <a:pt x="239889" y="4212794"/>
                    <a:pt x="224804" y="4219258"/>
                  </a:cubicBezTo>
                  <a:cubicBezTo>
                    <a:pt x="187656" y="4235177"/>
                    <a:pt x="85020" y="4243557"/>
                    <a:pt x="60939" y="4246567"/>
                  </a:cubicBezTo>
                  <a:cubicBezTo>
                    <a:pt x="-89817" y="4196316"/>
                    <a:pt x="51644" y="4248862"/>
                    <a:pt x="347703" y="4219258"/>
                  </a:cubicBezTo>
                  <a:cubicBezTo>
                    <a:pt x="376348" y="4216394"/>
                    <a:pt x="429635" y="4191949"/>
                    <a:pt x="429635" y="4191949"/>
                  </a:cubicBezTo>
                  <a:cubicBezTo>
                    <a:pt x="442006" y="4182671"/>
                    <a:pt x="505255" y="4133660"/>
                    <a:pt x="525223" y="4123676"/>
                  </a:cubicBezTo>
                  <a:cubicBezTo>
                    <a:pt x="581087" y="4095745"/>
                    <a:pt x="554978" y="4128364"/>
                    <a:pt x="607155" y="4082712"/>
                  </a:cubicBezTo>
                  <a:cubicBezTo>
                    <a:pt x="734962" y="3970887"/>
                    <a:pt x="624214" y="4048581"/>
                    <a:pt x="716399" y="3987130"/>
                  </a:cubicBezTo>
                  <a:cubicBezTo>
                    <a:pt x="777476" y="3895520"/>
                    <a:pt x="705526" y="3985275"/>
                    <a:pt x="784676" y="3932512"/>
                  </a:cubicBezTo>
                  <a:cubicBezTo>
                    <a:pt x="800744" y="3921801"/>
                    <a:pt x="810806" y="3903910"/>
                    <a:pt x="825642" y="3891548"/>
                  </a:cubicBezTo>
                  <a:cubicBezTo>
                    <a:pt x="838250" y="3881042"/>
                    <a:pt x="854000" y="3874745"/>
                    <a:pt x="866608" y="3864239"/>
                  </a:cubicBezTo>
                  <a:cubicBezTo>
                    <a:pt x="881443" y="3851877"/>
                    <a:pt x="892739" y="3835638"/>
                    <a:pt x="907574" y="3823276"/>
                  </a:cubicBezTo>
                  <a:cubicBezTo>
                    <a:pt x="1010919" y="3737161"/>
                    <a:pt x="896404" y="3848101"/>
                    <a:pt x="975851" y="3768657"/>
                  </a:cubicBezTo>
                  <a:cubicBezTo>
                    <a:pt x="980403" y="3736797"/>
                    <a:pt x="981038" y="3704126"/>
                    <a:pt x="989507" y="3673076"/>
                  </a:cubicBezTo>
                  <a:cubicBezTo>
                    <a:pt x="1004147" y="3619399"/>
                    <a:pt x="1053678" y="3576920"/>
                    <a:pt x="1085094" y="3536530"/>
                  </a:cubicBezTo>
                  <a:cubicBezTo>
                    <a:pt x="1095170" y="3523576"/>
                    <a:pt x="1104262" y="3509815"/>
                    <a:pt x="1112405" y="3495566"/>
                  </a:cubicBezTo>
                  <a:cubicBezTo>
                    <a:pt x="1136688" y="3453073"/>
                    <a:pt x="1136783" y="3436274"/>
                    <a:pt x="1167027" y="3399984"/>
                  </a:cubicBezTo>
                  <a:cubicBezTo>
                    <a:pt x="1266915" y="3280126"/>
                    <a:pt x="1133388" y="3484569"/>
                    <a:pt x="1289925" y="3249784"/>
                  </a:cubicBezTo>
                  <a:cubicBezTo>
                    <a:pt x="1352627" y="3155739"/>
                    <a:pt x="1272514" y="3270096"/>
                    <a:pt x="1371858" y="3154203"/>
                  </a:cubicBezTo>
                  <a:cubicBezTo>
                    <a:pt x="1382539" y="3141743"/>
                    <a:pt x="1387564" y="3124843"/>
                    <a:pt x="1399169" y="3113239"/>
                  </a:cubicBezTo>
                  <a:cubicBezTo>
                    <a:pt x="1410774" y="3101635"/>
                    <a:pt x="1428530" y="3097534"/>
                    <a:pt x="1440135" y="3085930"/>
                  </a:cubicBezTo>
                  <a:cubicBezTo>
                    <a:pt x="1456228" y="3069838"/>
                    <a:pt x="1468050" y="3049956"/>
                    <a:pt x="1481101" y="3031312"/>
                  </a:cubicBezTo>
                  <a:cubicBezTo>
                    <a:pt x="1499924" y="3004423"/>
                    <a:pt x="1512513" y="2972592"/>
                    <a:pt x="1535723" y="2949384"/>
                  </a:cubicBezTo>
                  <a:lnTo>
                    <a:pt x="1617655" y="2867457"/>
                  </a:lnTo>
                  <a:cubicBezTo>
                    <a:pt x="1640414" y="2844699"/>
                    <a:pt x="1659152" y="2817036"/>
                    <a:pt x="1685932" y="2799184"/>
                  </a:cubicBezTo>
                  <a:cubicBezTo>
                    <a:pt x="1699587" y="2790081"/>
                    <a:pt x="1713543" y="2781414"/>
                    <a:pt x="1726898" y="2771875"/>
                  </a:cubicBezTo>
                  <a:cubicBezTo>
                    <a:pt x="1803658" y="2717050"/>
                    <a:pt x="1796415" y="2722223"/>
                    <a:pt x="1863452" y="2621675"/>
                  </a:cubicBezTo>
                  <a:cubicBezTo>
                    <a:pt x="1890763" y="2580711"/>
                    <a:pt x="1901349" y="2520800"/>
                    <a:pt x="1945385" y="2498784"/>
                  </a:cubicBezTo>
                  <a:cubicBezTo>
                    <a:pt x="1963592" y="2489681"/>
                    <a:pt x="1980577" y="2477546"/>
                    <a:pt x="2000007" y="2471475"/>
                  </a:cubicBezTo>
                  <a:cubicBezTo>
                    <a:pt x="2053747" y="2454682"/>
                    <a:pt x="2163871" y="2430511"/>
                    <a:pt x="2163871" y="2430511"/>
                  </a:cubicBezTo>
                  <a:lnTo>
                    <a:pt x="2327736" y="2348584"/>
                  </a:lnTo>
                  <a:cubicBezTo>
                    <a:pt x="2355047" y="2334929"/>
                    <a:pt x="2380701" y="2317275"/>
                    <a:pt x="2409669" y="2307620"/>
                  </a:cubicBezTo>
                  <a:cubicBezTo>
                    <a:pt x="2423324" y="2303069"/>
                    <a:pt x="2437405" y="2299636"/>
                    <a:pt x="2450635" y="2293966"/>
                  </a:cubicBezTo>
                  <a:cubicBezTo>
                    <a:pt x="2550608" y="2251122"/>
                    <a:pt x="2459171" y="2278176"/>
                    <a:pt x="2559878" y="2253002"/>
                  </a:cubicBezTo>
                  <a:cubicBezTo>
                    <a:pt x="2573533" y="2243899"/>
                    <a:pt x="2585847" y="2232358"/>
                    <a:pt x="2600844" y="2225693"/>
                  </a:cubicBezTo>
                  <a:cubicBezTo>
                    <a:pt x="2679755" y="2190624"/>
                    <a:pt x="2705216" y="2200009"/>
                    <a:pt x="2792020" y="2171075"/>
                  </a:cubicBezTo>
                  <a:cubicBezTo>
                    <a:pt x="2890222" y="2138342"/>
                    <a:pt x="2767609" y="2178048"/>
                    <a:pt x="2887608" y="2143765"/>
                  </a:cubicBezTo>
                  <a:cubicBezTo>
                    <a:pt x="2901448" y="2139811"/>
                    <a:pt x="2915344" y="2135781"/>
                    <a:pt x="2928574" y="2130111"/>
                  </a:cubicBezTo>
                  <a:cubicBezTo>
                    <a:pt x="2947284" y="2122093"/>
                    <a:pt x="2963698" y="2108651"/>
                    <a:pt x="2983196" y="2102802"/>
                  </a:cubicBezTo>
                  <a:cubicBezTo>
                    <a:pt x="3009716" y="2094846"/>
                    <a:pt x="3037978" y="2094577"/>
                    <a:pt x="3065128" y="2089147"/>
                  </a:cubicBezTo>
                  <a:cubicBezTo>
                    <a:pt x="3083531" y="2085467"/>
                    <a:pt x="3101644" y="2080431"/>
                    <a:pt x="3119750" y="2075493"/>
                  </a:cubicBezTo>
                  <a:cubicBezTo>
                    <a:pt x="3151720" y="2066775"/>
                    <a:pt x="3182490" y="2052563"/>
                    <a:pt x="3215337" y="2048184"/>
                  </a:cubicBezTo>
                  <a:cubicBezTo>
                    <a:pt x="3451920" y="2016641"/>
                    <a:pt x="3687169" y="2015435"/>
                    <a:pt x="3925418" y="2007220"/>
                  </a:cubicBezTo>
                  <a:cubicBezTo>
                    <a:pt x="4019447" y="1960209"/>
                    <a:pt x="3964895" y="1981495"/>
                    <a:pt x="4116594" y="1952602"/>
                  </a:cubicBezTo>
                  <a:cubicBezTo>
                    <a:pt x="4352114" y="1907744"/>
                    <a:pt x="4180825" y="1939526"/>
                    <a:pt x="4376047" y="1911638"/>
                  </a:cubicBezTo>
                  <a:cubicBezTo>
                    <a:pt x="4403456" y="1907723"/>
                    <a:pt x="4430298" y="1898560"/>
                    <a:pt x="4457979" y="1897983"/>
                  </a:cubicBezTo>
                  <a:cubicBezTo>
                    <a:pt x="4649113" y="1894001"/>
                    <a:pt x="4840330" y="1897983"/>
                    <a:pt x="5031506" y="1897983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orme libre 6"/>
            <p:cNvSpPr/>
            <p:nvPr/>
          </p:nvSpPr>
          <p:spPr>
            <a:xfrm>
              <a:off x="7105478" y="4994355"/>
              <a:ext cx="1880379" cy="1075141"/>
            </a:xfrm>
            <a:custGeom>
              <a:avLst/>
              <a:gdLst>
                <a:gd name="connsiteX0" fmla="*/ 0 w 5079811"/>
                <a:gd name="connsiteY0" fmla="*/ 2444176 h 2444176"/>
                <a:gd name="connsiteX1" fmla="*/ 587183 w 5079811"/>
                <a:gd name="connsiteY1" fmla="*/ 2430521 h 2444176"/>
                <a:gd name="connsiteX2" fmla="*/ 628149 w 5079811"/>
                <a:gd name="connsiteY2" fmla="*/ 2416867 h 2444176"/>
                <a:gd name="connsiteX3" fmla="*/ 723737 w 5079811"/>
                <a:gd name="connsiteY3" fmla="*/ 2375903 h 2444176"/>
                <a:gd name="connsiteX4" fmla="*/ 860291 w 5079811"/>
                <a:gd name="connsiteY4" fmla="*/ 2239358 h 2444176"/>
                <a:gd name="connsiteX5" fmla="*/ 887602 w 5079811"/>
                <a:gd name="connsiteY5" fmla="*/ 2212048 h 2444176"/>
                <a:gd name="connsiteX6" fmla="*/ 983189 w 5079811"/>
                <a:gd name="connsiteY6" fmla="*/ 2116467 h 2444176"/>
                <a:gd name="connsiteX7" fmla="*/ 1051466 w 5079811"/>
                <a:gd name="connsiteY7" fmla="*/ 2061848 h 2444176"/>
                <a:gd name="connsiteX8" fmla="*/ 1078777 w 5079811"/>
                <a:gd name="connsiteY8" fmla="*/ 2020885 h 2444176"/>
                <a:gd name="connsiteX9" fmla="*/ 1147054 w 5079811"/>
                <a:gd name="connsiteY9" fmla="*/ 1966266 h 2444176"/>
                <a:gd name="connsiteX10" fmla="*/ 1201676 w 5079811"/>
                <a:gd name="connsiteY10" fmla="*/ 1870685 h 2444176"/>
                <a:gd name="connsiteX11" fmla="*/ 1242642 w 5079811"/>
                <a:gd name="connsiteY11" fmla="*/ 1802412 h 2444176"/>
                <a:gd name="connsiteX12" fmla="*/ 1269953 w 5079811"/>
                <a:gd name="connsiteY12" fmla="*/ 1761448 h 2444176"/>
                <a:gd name="connsiteX13" fmla="*/ 1365541 w 5079811"/>
                <a:gd name="connsiteY13" fmla="*/ 1679521 h 2444176"/>
                <a:gd name="connsiteX14" fmla="*/ 1461129 w 5079811"/>
                <a:gd name="connsiteY14" fmla="*/ 1570284 h 2444176"/>
                <a:gd name="connsiteX15" fmla="*/ 1543061 w 5079811"/>
                <a:gd name="connsiteY15" fmla="*/ 1433739 h 2444176"/>
                <a:gd name="connsiteX16" fmla="*/ 1624993 w 5079811"/>
                <a:gd name="connsiteY16" fmla="*/ 1338157 h 2444176"/>
                <a:gd name="connsiteX17" fmla="*/ 1652304 w 5079811"/>
                <a:gd name="connsiteY17" fmla="*/ 1297193 h 2444176"/>
                <a:gd name="connsiteX18" fmla="*/ 1761547 w 5079811"/>
                <a:gd name="connsiteY18" fmla="*/ 1160648 h 2444176"/>
                <a:gd name="connsiteX19" fmla="*/ 1829824 w 5079811"/>
                <a:gd name="connsiteY19" fmla="*/ 1106030 h 2444176"/>
                <a:gd name="connsiteX20" fmla="*/ 1870791 w 5079811"/>
                <a:gd name="connsiteY20" fmla="*/ 1051411 h 2444176"/>
                <a:gd name="connsiteX21" fmla="*/ 1911757 w 5079811"/>
                <a:gd name="connsiteY21" fmla="*/ 1024102 h 2444176"/>
                <a:gd name="connsiteX22" fmla="*/ 2007345 w 5079811"/>
                <a:gd name="connsiteY22" fmla="*/ 955829 h 2444176"/>
                <a:gd name="connsiteX23" fmla="*/ 2048311 w 5079811"/>
                <a:gd name="connsiteY23" fmla="*/ 942175 h 2444176"/>
                <a:gd name="connsiteX24" fmla="*/ 2171210 w 5079811"/>
                <a:gd name="connsiteY24" fmla="*/ 873902 h 2444176"/>
                <a:gd name="connsiteX25" fmla="*/ 2225831 w 5079811"/>
                <a:gd name="connsiteY25" fmla="*/ 832938 h 2444176"/>
                <a:gd name="connsiteX26" fmla="*/ 2307764 w 5079811"/>
                <a:gd name="connsiteY26" fmla="*/ 778320 h 2444176"/>
                <a:gd name="connsiteX27" fmla="*/ 2362385 w 5079811"/>
                <a:gd name="connsiteY27" fmla="*/ 723702 h 2444176"/>
                <a:gd name="connsiteX28" fmla="*/ 2430662 w 5079811"/>
                <a:gd name="connsiteY28" fmla="*/ 696393 h 2444176"/>
                <a:gd name="connsiteX29" fmla="*/ 2526250 w 5079811"/>
                <a:gd name="connsiteY29" fmla="*/ 628120 h 2444176"/>
                <a:gd name="connsiteX30" fmla="*/ 2580872 w 5079811"/>
                <a:gd name="connsiteY30" fmla="*/ 614466 h 2444176"/>
                <a:gd name="connsiteX31" fmla="*/ 2635493 w 5079811"/>
                <a:gd name="connsiteY31" fmla="*/ 573502 h 2444176"/>
                <a:gd name="connsiteX32" fmla="*/ 2676460 w 5079811"/>
                <a:gd name="connsiteY32" fmla="*/ 559847 h 2444176"/>
                <a:gd name="connsiteX33" fmla="*/ 2772047 w 5079811"/>
                <a:gd name="connsiteY33" fmla="*/ 518884 h 2444176"/>
                <a:gd name="connsiteX34" fmla="*/ 2867635 w 5079811"/>
                <a:gd name="connsiteY34" fmla="*/ 464265 h 2444176"/>
                <a:gd name="connsiteX35" fmla="*/ 3017845 w 5079811"/>
                <a:gd name="connsiteY35" fmla="*/ 409647 h 2444176"/>
                <a:gd name="connsiteX36" fmla="*/ 3058811 w 5079811"/>
                <a:gd name="connsiteY36" fmla="*/ 382338 h 2444176"/>
                <a:gd name="connsiteX37" fmla="*/ 3099777 w 5079811"/>
                <a:gd name="connsiteY37" fmla="*/ 341374 h 2444176"/>
                <a:gd name="connsiteX38" fmla="*/ 3222676 w 5079811"/>
                <a:gd name="connsiteY38" fmla="*/ 327720 h 2444176"/>
                <a:gd name="connsiteX39" fmla="*/ 3441162 w 5079811"/>
                <a:gd name="connsiteY39" fmla="*/ 273102 h 2444176"/>
                <a:gd name="connsiteX40" fmla="*/ 3659649 w 5079811"/>
                <a:gd name="connsiteY40" fmla="*/ 245793 h 2444176"/>
                <a:gd name="connsiteX41" fmla="*/ 3837169 w 5079811"/>
                <a:gd name="connsiteY41" fmla="*/ 218483 h 2444176"/>
                <a:gd name="connsiteX42" fmla="*/ 4042000 w 5079811"/>
                <a:gd name="connsiteY42" fmla="*/ 122902 h 2444176"/>
                <a:gd name="connsiteX43" fmla="*/ 4151243 w 5079811"/>
                <a:gd name="connsiteY43" fmla="*/ 81938 h 2444176"/>
                <a:gd name="connsiteX44" fmla="*/ 4246831 w 5079811"/>
                <a:gd name="connsiteY44" fmla="*/ 68283 h 2444176"/>
                <a:gd name="connsiteX45" fmla="*/ 4315108 w 5079811"/>
                <a:gd name="connsiteY45" fmla="*/ 54629 h 2444176"/>
                <a:gd name="connsiteX46" fmla="*/ 4438007 w 5079811"/>
                <a:gd name="connsiteY46" fmla="*/ 27320 h 2444176"/>
                <a:gd name="connsiteX47" fmla="*/ 4915946 w 5079811"/>
                <a:gd name="connsiteY47" fmla="*/ 13665 h 2444176"/>
                <a:gd name="connsiteX48" fmla="*/ 5079811 w 5079811"/>
                <a:gd name="connsiteY48" fmla="*/ 11 h 2444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5079811" h="2444176">
                  <a:moveTo>
                    <a:pt x="0" y="2444176"/>
                  </a:moveTo>
                  <a:cubicBezTo>
                    <a:pt x="195728" y="2439624"/>
                    <a:pt x="391587" y="2439025"/>
                    <a:pt x="587183" y="2430521"/>
                  </a:cubicBezTo>
                  <a:cubicBezTo>
                    <a:pt x="601563" y="2429896"/>
                    <a:pt x="614919" y="2422537"/>
                    <a:pt x="628149" y="2416867"/>
                  </a:cubicBezTo>
                  <a:cubicBezTo>
                    <a:pt x="746276" y="2366245"/>
                    <a:pt x="627656" y="2407928"/>
                    <a:pt x="723737" y="2375903"/>
                  </a:cubicBezTo>
                  <a:lnTo>
                    <a:pt x="860291" y="2239358"/>
                  </a:lnTo>
                  <a:cubicBezTo>
                    <a:pt x="869395" y="2230255"/>
                    <a:pt x="880460" y="2222760"/>
                    <a:pt x="887602" y="2212048"/>
                  </a:cubicBezTo>
                  <a:cubicBezTo>
                    <a:pt x="935139" y="2140747"/>
                    <a:pt x="894888" y="2192149"/>
                    <a:pt x="983189" y="2116467"/>
                  </a:cubicBezTo>
                  <a:cubicBezTo>
                    <a:pt x="1051295" y="2058094"/>
                    <a:pt x="962578" y="2121103"/>
                    <a:pt x="1051466" y="2061848"/>
                  </a:cubicBezTo>
                  <a:cubicBezTo>
                    <a:pt x="1060570" y="2048194"/>
                    <a:pt x="1067172" y="2032489"/>
                    <a:pt x="1078777" y="2020885"/>
                  </a:cubicBezTo>
                  <a:cubicBezTo>
                    <a:pt x="1149755" y="1949912"/>
                    <a:pt x="1092998" y="2033832"/>
                    <a:pt x="1147054" y="1966266"/>
                  </a:cubicBezTo>
                  <a:cubicBezTo>
                    <a:pt x="1178270" y="1927249"/>
                    <a:pt x="1176188" y="1916561"/>
                    <a:pt x="1201676" y="1870685"/>
                  </a:cubicBezTo>
                  <a:cubicBezTo>
                    <a:pt x="1214566" y="1847485"/>
                    <a:pt x="1228575" y="1824918"/>
                    <a:pt x="1242642" y="1802412"/>
                  </a:cubicBezTo>
                  <a:cubicBezTo>
                    <a:pt x="1251340" y="1788496"/>
                    <a:pt x="1258348" y="1773052"/>
                    <a:pt x="1269953" y="1761448"/>
                  </a:cubicBezTo>
                  <a:cubicBezTo>
                    <a:pt x="1373315" y="1658092"/>
                    <a:pt x="1235032" y="1842648"/>
                    <a:pt x="1365541" y="1679521"/>
                  </a:cubicBezTo>
                  <a:cubicBezTo>
                    <a:pt x="1456578" y="1565731"/>
                    <a:pt x="1379195" y="1624902"/>
                    <a:pt x="1461129" y="1570284"/>
                  </a:cubicBezTo>
                  <a:cubicBezTo>
                    <a:pt x="1558536" y="1440415"/>
                    <a:pt x="1440773" y="1604209"/>
                    <a:pt x="1543061" y="1433739"/>
                  </a:cubicBezTo>
                  <a:cubicBezTo>
                    <a:pt x="1586894" y="1360688"/>
                    <a:pt x="1575334" y="1397745"/>
                    <a:pt x="1624993" y="1338157"/>
                  </a:cubicBezTo>
                  <a:cubicBezTo>
                    <a:pt x="1635500" y="1325550"/>
                    <a:pt x="1642765" y="1310547"/>
                    <a:pt x="1652304" y="1297193"/>
                  </a:cubicBezTo>
                  <a:cubicBezTo>
                    <a:pt x="1677700" y="1261641"/>
                    <a:pt x="1736341" y="1185852"/>
                    <a:pt x="1761547" y="1160648"/>
                  </a:cubicBezTo>
                  <a:cubicBezTo>
                    <a:pt x="1782156" y="1140040"/>
                    <a:pt x="1809215" y="1126638"/>
                    <a:pt x="1829824" y="1106030"/>
                  </a:cubicBezTo>
                  <a:cubicBezTo>
                    <a:pt x="1845917" y="1089938"/>
                    <a:pt x="1854698" y="1067503"/>
                    <a:pt x="1870791" y="1051411"/>
                  </a:cubicBezTo>
                  <a:cubicBezTo>
                    <a:pt x="1882396" y="1039807"/>
                    <a:pt x="1898402" y="1033640"/>
                    <a:pt x="1911757" y="1024102"/>
                  </a:cubicBezTo>
                  <a:cubicBezTo>
                    <a:pt x="1926187" y="1013795"/>
                    <a:pt x="1985893" y="966554"/>
                    <a:pt x="2007345" y="955829"/>
                  </a:cubicBezTo>
                  <a:cubicBezTo>
                    <a:pt x="2020219" y="949392"/>
                    <a:pt x="2034656" y="946726"/>
                    <a:pt x="2048311" y="942175"/>
                  </a:cubicBezTo>
                  <a:cubicBezTo>
                    <a:pt x="2142220" y="879573"/>
                    <a:pt x="2099104" y="897936"/>
                    <a:pt x="2171210" y="873902"/>
                  </a:cubicBezTo>
                  <a:cubicBezTo>
                    <a:pt x="2189417" y="860247"/>
                    <a:pt x="2207186" y="845989"/>
                    <a:pt x="2225831" y="832938"/>
                  </a:cubicBezTo>
                  <a:cubicBezTo>
                    <a:pt x="2252721" y="814116"/>
                    <a:pt x="2282133" y="798824"/>
                    <a:pt x="2307764" y="778320"/>
                  </a:cubicBezTo>
                  <a:cubicBezTo>
                    <a:pt x="2327870" y="762236"/>
                    <a:pt x="2340961" y="737984"/>
                    <a:pt x="2362385" y="723702"/>
                  </a:cubicBezTo>
                  <a:cubicBezTo>
                    <a:pt x="2382781" y="710106"/>
                    <a:pt x="2409234" y="708297"/>
                    <a:pt x="2430662" y="696393"/>
                  </a:cubicBezTo>
                  <a:cubicBezTo>
                    <a:pt x="2446398" y="687651"/>
                    <a:pt x="2503856" y="637717"/>
                    <a:pt x="2526250" y="628120"/>
                  </a:cubicBezTo>
                  <a:cubicBezTo>
                    <a:pt x="2543500" y="620728"/>
                    <a:pt x="2562665" y="619017"/>
                    <a:pt x="2580872" y="614466"/>
                  </a:cubicBezTo>
                  <a:cubicBezTo>
                    <a:pt x="2599079" y="600811"/>
                    <a:pt x="2615733" y="584793"/>
                    <a:pt x="2635493" y="573502"/>
                  </a:cubicBezTo>
                  <a:cubicBezTo>
                    <a:pt x="2647991" y="566361"/>
                    <a:pt x="2663095" y="565193"/>
                    <a:pt x="2676460" y="559847"/>
                  </a:cubicBezTo>
                  <a:cubicBezTo>
                    <a:pt x="2708646" y="546974"/>
                    <a:pt x="2741041" y="534386"/>
                    <a:pt x="2772047" y="518884"/>
                  </a:cubicBezTo>
                  <a:cubicBezTo>
                    <a:pt x="2804871" y="502473"/>
                    <a:pt x="2834315" y="479643"/>
                    <a:pt x="2867635" y="464265"/>
                  </a:cubicBezTo>
                  <a:cubicBezTo>
                    <a:pt x="3033356" y="387783"/>
                    <a:pt x="2871297" y="482916"/>
                    <a:pt x="3017845" y="409647"/>
                  </a:cubicBezTo>
                  <a:cubicBezTo>
                    <a:pt x="3032524" y="402308"/>
                    <a:pt x="3046203" y="392844"/>
                    <a:pt x="3058811" y="382338"/>
                  </a:cubicBezTo>
                  <a:cubicBezTo>
                    <a:pt x="3073647" y="369976"/>
                    <a:pt x="3081457" y="347480"/>
                    <a:pt x="3099777" y="341374"/>
                  </a:cubicBezTo>
                  <a:cubicBezTo>
                    <a:pt x="3138880" y="328340"/>
                    <a:pt x="3181710" y="332271"/>
                    <a:pt x="3222676" y="327720"/>
                  </a:cubicBezTo>
                  <a:cubicBezTo>
                    <a:pt x="3295505" y="309514"/>
                    <a:pt x="3367114" y="285443"/>
                    <a:pt x="3441162" y="273102"/>
                  </a:cubicBezTo>
                  <a:cubicBezTo>
                    <a:pt x="3651659" y="238020"/>
                    <a:pt x="3357685" y="285178"/>
                    <a:pt x="3659649" y="245793"/>
                  </a:cubicBezTo>
                  <a:cubicBezTo>
                    <a:pt x="3719016" y="238050"/>
                    <a:pt x="3777996" y="227586"/>
                    <a:pt x="3837169" y="218483"/>
                  </a:cubicBezTo>
                  <a:cubicBezTo>
                    <a:pt x="3921158" y="176491"/>
                    <a:pt x="3947049" y="161997"/>
                    <a:pt x="4042000" y="122902"/>
                  </a:cubicBezTo>
                  <a:cubicBezTo>
                    <a:pt x="4077961" y="108095"/>
                    <a:pt x="4113666" y="91958"/>
                    <a:pt x="4151243" y="81938"/>
                  </a:cubicBezTo>
                  <a:cubicBezTo>
                    <a:pt x="4182342" y="73645"/>
                    <a:pt x="4215083" y="73574"/>
                    <a:pt x="4246831" y="68283"/>
                  </a:cubicBezTo>
                  <a:cubicBezTo>
                    <a:pt x="4269725" y="64468"/>
                    <a:pt x="4292451" y="59664"/>
                    <a:pt x="4315108" y="54629"/>
                  </a:cubicBezTo>
                  <a:cubicBezTo>
                    <a:pt x="4343648" y="48287"/>
                    <a:pt x="4411428" y="28649"/>
                    <a:pt x="4438007" y="27320"/>
                  </a:cubicBezTo>
                  <a:cubicBezTo>
                    <a:pt x="4597186" y="19362"/>
                    <a:pt x="4756633" y="18217"/>
                    <a:pt x="4915946" y="13665"/>
                  </a:cubicBezTo>
                  <a:cubicBezTo>
                    <a:pt x="5061558" y="-895"/>
                    <a:pt x="5006755" y="11"/>
                    <a:pt x="5079811" y="11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orme libre 7"/>
            <p:cNvSpPr/>
            <p:nvPr/>
          </p:nvSpPr>
          <p:spPr>
            <a:xfrm>
              <a:off x="6969146" y="5829260"/>
              <a:ext cx="136332" cy="119579"/>
            </a:xfrm>
            <a:custGeom>
              <a:avLst/>
              <a:gdLst>
                <a:gd name="connsiteX0" fmla="*/ 368696 w 368696"/>
                <a:gd name="connsiteY0" fmla="*/ 0 h 273102"/>
                <a:gd name="connsiteX1" fmla="*/ 300419 w 368696"/>
                <a:gd name="connsiteY1" fmla="*/ 27309 h 273102"/>
                <a:gd name="connsiteX2" fmla="*/ 245798 w 368696"/>
                <a:gd name="connsiteY2" fmla="*/ 109236 h 273102"/>
                <a:gd name="connsiteX3" fmla="*/ 204831 w 368696"/>
                <a:gd name="connsiteY3" fmla="*/ 136545 h 273102"/>
                <a:gd name="connsiteX4" fmla="*/ 122899 w 368696"/>
                <a:gd name="connsiteY4" fmla="*/ 204818 h 273102"/>
                <a:gd name="connsiteX5" fmla="*/ 95588 w 368696"/>
                <a:gd name="connsiteY5" fmla="*/ 245782 h 273102"/>
                <a:gd name="connsiteX6" fmla="*/ 0 w 368696"/>
                <a:gd name="connsiteY6" fmla="*/ 273091 h 273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8696" h="273102">
                  <a:moveTo>
                    <a:pt x="368696" y="0"/>
                  </a:moveTo>
                  <a:cubicBezTo>
                    <a:pt x="345937" y="9103"/>
                    <a:pt x="318740" y="11025"/>
                    <a:pt x="300419" y="27309"/>
                  </a:cubicBezTo>
                  <a:cubicBezTo>
                    <a:pt x="275887" y="49114"/>
                    <a:pt x="273108" y="91031"/>
                    <a:pt x="245798" y="109236"/>
                  </a:cubicBezTo>
                  <a:cubicBezTo>
                    <a:pt x="232142" y="118339"/>
                    <a:pt x="217439" y="126039"/>
                    <a:pt x="204831" y="136545"/>
                  </a:cubicBezTo>
                  <a:cubicBezTo>
                    <a:pt x="99683" y="224163"/>
                    <a:pt x="224615" y="137011"/>
                    <a:pt x="122899" y="204818"/>
                  </a:cubicBezTo>
                  <a:cubicBezTo>
                    <a:pt x="113795" y="218473"/>
                    <a:pt x="109505" y="237084"/>
                    <a:pt x="95588" y="245782"/>
                  </a:cubicBezTo>
                  <a:cubicBezTo>
                    <a:pt x="49588" y="274530"/>
                    <a:pt x="36079" y="273091"/>
                    <a:pt x="0" y="273091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orme libre 8"/>
            <p:cNvSpPr/>
            <p:nvPr/>
          </p:nvSpPr>
          <p:spPr>
            <a:xfrm>
              <a:off x="6974195" y="6003782"/>
              <a:ext cx="131283" cy="71102"/>
            </a:xfrm>
            <a:custGeom>
              <a:avLst/>
              <a:gdLst>
                <a:gd name="connsiteX0" fmla="*/ 0 w 355040"/>
                <a:gd name="connsiteY0" fmla="*/ 0 h 163854"/>
                <a:gd name="connsiteX1" fmla="*/ 163865 w 355040"/>
                <a:gd name="connsiteY1" fmla="*/ 27309 h 163854"/>
                <a:gd name="connsiteX2" fmla="*/ 204831 w 355040"/>
                <a:gd name="connsiteY2" fmla="*/ 68273 h 163854"/>
                <a:gd name="connsiteX3" fmla="*/ 286763 w 355040"/>
                <a:gd name="connsiteY3" fmla="*/ 95582 h 163854"/>
                <a:gd name="connsiteX4" fmla="*/ 314074 w 355040"/>
                <a:gd name="connsiteY4" fmla="*/ 136545 h 163854"/>
                <a:gd name="connsiteX5" fmla="*/ 355040 w 355040"/>
                <a:gd name="connsiteY5" fmla="*/ 163854 h 163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5040" h="163854">
                  <a:moveTo>
                    <a:pt x="0" y="0"/>
                  </a:moveTo>
                  <a:cubicBezTo>
                    <a:pt x="846" y="106"/>
                    <a:pt x="138601" y="12873"/>
                    <a:pt x="163865" y="27309"/>
                  </a:cubicBezTo>
                  <a:cubicBezTo>
                    <a:pt x="180632" y="36890"/>
                    <a:pt x="187950" y="58895"/>
                    <a:pt x="204831" y="68273"/>
                  </a:cubicBezTo>
                  <a:cubicBezTo>
                    <a:pt x="229996" y="82253"/>
                    <a:pt x="286763" y="95582"/>
                    <a:pt x="286763" y="95582"/>
                  </a:cubicBezTo>
                  <a:cubicBezTo>
                    <a:pt x="295867" y="109236"/>
                    <a:pt x="302469" y="124941"/>
                    <a:pt x="314074" y="136545"/>
                  </a:cubicBezTo>
                  <a:cubicBezTo>
                    <a:pt x="325679" y="148149"/>
                    <a:pt x="355040" y="163854"/>
                    <a:pt x="355040" y="163854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orme libre 9"/>
            <p:cNvSpPr/>
            <p:nvPr/>
          </p:nvSpPr>
          <p:spPr>
            <a:xfrm>
              <a:off x="6959047" y="5150564"/>
              <a:ext cx="252468" cy="792890"/>
            </a:xfrm>
            <a:custGeom>
              <a:avLst/>
              <a:gdLst>
                <a:gd name="connsiteX0" fmla="*/ 27310 w 682770"/>
                <a:gd name="connsiteY0" fmla="*/ 1802401 h 1802401"/>
                <a:gd name="connsiteX1" fmla="*/ 13655 w 682770"/>
                <a:gd name="connsiteY1" fmla="*/ 1720474 h 1802401"/>
                <a:gd name="connsiteX2" fmla="*/ 0 w 682770"/>
                <a:gd name="connsiteY2" fmla="*/ 1665856 h 1802401"/>
                <a:gd name="connsiteX3" fmla="*/ 54621 w 682770"/>
                <a:gd name="connsiteY3" fmla="*/ 1529310 h 1802401"/>
                <a:gd name="connsiteX4" fmla="*/ 95587 w 682770"/>
                <a:gd name="connsiteY4" fmla="*/ 1515656 h 1802401"/>
                <a:gd name="connsiteX5" fmla="*/ 122898 w 682770"/>
                <a:gd name="connsiteY5" fmla="*/ 1488346 h 1802401"/>
                <a:gd name="connsiteX6" fmla="*/ 259452 w 682770"/>
                <a:gd name="connsiteY6" fmla="*/ 1474692 h 1802401"/>
                <a:gd name="connsiteX7" fmla="*/ 273108 w 682770"/>
                <a:gd name="connsiteY7" fmla="*/ 914855 h 1802401"/>
                <a:gd name="connsiteX8" fmla="*/ 286763 w 682770"/>
                <a:gd name="connsiteY8" fmla="*/ 873892 h 1802401"/>
                <a:gd name="connsiteX9" fmla="*/ 300418 w 682770"/>
                <a:gd name="connsiteY9" fmla="*/ 819273 h 1802401"/>
                <a:gd name="connsiteX10" fmla="*/ 327729 w 682770"/>
                <a:gd name="connsiteY10" fmla="*/ 723691 h 1802401"/>
                <a:gd name="connsiteX11" fmla="*/ 341385 w 682770"/>
                <a:gd name="connsiteY11" fmla="*/ 532528 h 1802401"/>
                <a:gd name="connsiteX12" fmla="*/ 368695 w 682770"/>
                <a:gd name="connsiteY12" fmla="*/ 491564 h 1802401"/>
                <a:gd name="connsiteX13" fmla="*/ 382351 w 682770"/>
                <a:gd name="connsiteY13" fmla="*/ 436946 h 1802401"/>
                <a:gd name="connsiteX14" fmla="*/ 436973 w 682770"/>
                <a:gd name="connsiteY14" fmla="*/ 382328 h 1802401"/>
                <a:gd name="connsiteX15" fmla="*/ 477939 w 682770"/>
                <a:gd name="connsiteY15" fmla="*/ 273091 h 1802401"/>
                <a:gd name="connsiteX16" fmla="*/ 518905 w 682770"/>
                <a:gd name="connsiteY16" fmla="*/ 163855 h 1802401"/>
                <a:gd name="connsiteX17" fmla="*/ 559871 w 682770"/>
                <a:gd name="connsiteY17" fmla="*/ 136546 h 1802401"/>
                <a:gd name="connsiteX18" fmla="*/ 614493 w 682770"/>
                <a:gd name="connsiteY18" fmla="*/ 68273 h 1802401"/>
                <a:gd name="connsiteX19" fmla="*/ 628148 w 682770"/>
                <a:gd name="connsiteY19" fmla="*/ 27309 h 1802401"/>
                <a:gd name="connsiteX20" fmla="*/ 669114 w 682770"/>
                <a:gd name="connsiteY20" fmla="*/ 13655 h 1802401"/>
                <a:gd name="connsiteX21" fmla="*/ 682770 w 682770"/>
                <a:gd name="connsiteY21" fmla="*/ 0 h 1802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82770" h="1802401">
                  <a:moveTo>
                    <a:pt x="27310" y="1802401"/>
                  </a:moveTo>
                  <a:cubicBezTo>
                    <a:pt x="22758" y="1775092"/>
                    <a:pt x="19085" y="1747622"/>
                    <a:pt x="13655" y="1720474"/>
                  </a:cubicBezTo>
                  <a:cubicBezTo>
                    <a:pt x="9974" y="1702072"/>
                    <a:pt x="0" y="1684622"/>
                    <a:pt x="0" y="1665856"/>
                  </a:cubicBezTo>
                  <a:cubicBezTo>
                    <a:pt x="0" y="1597481"/>
                    <a:pt x="729" y="1565236"/>
                    <a:pt x="54621" y="1529310"/>
                  </a:cubicBezTo>
                  <a:cubicBezTo>
                    <a:pt x="66598" y="1521326"/>
                    <a:pt x="81932" y="1520207"/>
                    <a:pt x="95587" y="1515656"/>
                  </a:cubicBezTo>
                  <a:cubicBezTo>
                    <a:pt x="104691" y="1506553"/>
                    <a:pt x="110408" y="1491468"/>
                    <a:pt x="122898" y="1488346"/>
                  </a:cubicBezTo>
                  <a:cubicBezTo>
                    <a:pt x="167277" y="1477252"/>
                    <a:pt x="247861" y="1518944"/>
                    <a:pt x="259452" y="1474692"/>
                  </a:cubicBezTo>
                  <a:cubicBezTo>
                    <a:pt x="306749" y="1294115"/>
                    <a:pt x="264631" y="1101330"/>
                    <a:pt x="273108" y="914855"/>
                  </a:cubicBezTo>
                  <a:cubicBezTo>
                    <a:pt x="273762" y="900477"/>
                    <a:pt x="282809" y="887731"/>
                    <a:pt x="286763" y="873892"/>
                  </a:cubicBezTo>
                  <a:cubicBezTo>
                    <a:pt x="291919" y="855847"/>
                    <a:pt x="295262" y="837318"/>
                    <a:pt x="300418" y="819273"/>
                  </a:cubicBezTo>
                  <a:cubicBezTo>
                    <a:pt x="339599" y="682149"/>
                    <a:pt x="285041" y="894441"/>
                    <a:pt x="327729" y="723691"/>
                  </a:cubicBezTo>
                  <a:cubicBezTo>
                    <a:pt x="332281" y="659970"/>
                    <a:pt x="330282" y="595439"/>
                    <a:pt x="341385" y="532528"/>
                  </a:cubicBezTo>
                  <a:cubicBezTo>
                    <a:pt x="344237" y="516367"/>
                    <a:pt x="362230" y="506648"/>
                    <a:pt x="368695" y="491564"/>
                  </a:cubicBezTo>
                  <a:cubicBezTo>
                    <a:pt x="376088" y="474315"/>
                    <a:pt x="372404" y="452860"/>
                    <a:pt x="382351" y="436946"/>
                  </a:cubicBezTo>
                  <a:cubicBezTo>
                    <a:pt x="395998" y="415112"/>
                    <a:pt x="418766" y="400534"/>
                    <a:pt x="436973" y="382328"/>
                  </a:cubicBezTo>
                  <a:cubicBezTo>
                    <a:pt x="471605" y="209173"/>
                    <a:pt x="425196" y="396150"/>
                    <a:pt x="477939" y="273091"/>
                  </a:cubicBezTo>
                  <a:cubicBezTo>
                    <a:pt x="500639" y="220128"/>
                    <a:pt x="478746" y="212043"/>
                    <a:pt x="518905" y="163855"/>
                  </a:cubicBezTo>
                  <a:cubicBezTo>
                    <a:pt x="529412" y="151248"/>
                    <a:pt x="546216" y="145649"/>
                    <a:pt x="559871" y="136546"/>
                  </a:cubicBezTo>
                  <a:cubicBezTo>
                    <a:pt x="594196" y="33580"/>
                    <a:pt x="543902" y="156508"/>
                    <a:pt x="614493" y="68273"/>
                  </a:cubicBezTo>
                  <a:cubicBezTo>
                    <a:pt x="623485" y="57034"/>
                    <a:pt x="617970" y="37486"/>
                    <a:pt x="628148" y="27309"/>
                  </a:cubicBezTo>
                  <a:cubicBezTo>
                    <a:pt x="638326" y="17131"/>
                    <a:pt x="656240" y="20092"/>
                    <a:pt x="669114" y="13655"/>
                  </a:cubicBezTo>
                  <a:cubicBezTo>
                    <a:pt x="674872" y="10776"/>
                    <a:pt x="678218" y="4552"/>
                    <a:pt x="682770" y="0"/>
                  </a:cubicBezTo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orme libre 10"/>
            <p:cNvSpPr/>
            <p:nvPr/>
          </p:nvSpPr>
          <p:spPr>
            <a:xfrm>
              <a:off x="7337749" y="3852422"/>
              <a:ext cx="1794541" cy="1201185"/>
            </a:xfrm>
            <a:custGeom>
              <a:avLst/>
              <a:gdLst>
                <a:gd name="connsiteX0" fmla="*/ 0 w 4847668"/>
                <a:gd name="connsiteY0" fmla="*/ 2730911 h 2730911"/>
                <a:gd name="connsiteX1" fmla="*/ 177520 w 4847668"/>
                <a:gd name="connsiteY1" fmla="*/ 2689947 h 2730911"/>
                <a:gd name="connsiteX2" fmla="*/ 314074 w 4847668"/>
                <a:gd name="connsiteY2" fmla="*/ 2580711 h 2730911"/>
                <a:gd name="connsiteX3" fmla="*/ 368696 w 4847668"/>
                <a:gd name="connsiteY3" fmla="*/ 2539747 h 2730911"/>
                <a:gd name="connsiteX4" fmla="*/ 505250 w 4847668"/>
                <a:gd name="connsiteY4" fmla="*/ 2457820 h 2730911"/>
                <a:gd name="connsiteX5" fmla="*/ 573527 w 4847668"/>
                <a:gd name="connsiteY5" fmla="*/ 2389547 h 2730911"/>
                <a:gd name="connsiteX6" fmla="*/ 696425 w 4847668"/>
                <a:gd name="connsiteY6" fmla="*/ 2334929 h 2730911"/>
                <a:gd name="connsiteX7" fmla="*/ 751047 w 4847668"/>
                <a:gd name="connsiteY7" fmla="*/ 2307620 h 2730911"/>
                <a:gd name="connsiteX8" fmla="*/ 805669 w 4847668"/>
                <a:gd name="connsiteY8" fmla="*/ 2293965 h 2730911"/>
                <a:gd name="connsiteX9" fmla="*/ 887601 w 4847668"/>
                <a:gd name="connsiteY9" fmla="*/ 2253002 h 2730911"/>
                <a:gd name="connsiteX10" fmla="*/ 1037811 w 4847668"/>
                <a:gd name="connsiteY10" fmla="*/ 2184729 h 2730911"/>
                <a:gd name="connsiteX11" fmla="*/ 1092432 w 4847668"/>
                <a:gd name="connsiteY11" fmla="*/ 2143765 h 2730911"/>
                <a:gd name="connsiteX12" fmla="*/ 1228986 w 4847668"/>
                <a:gd name="connsiteY12" fmla="*/ 2089147 h 2730911"/>
                <a:gd name="connsiteX13" fmla="*/ 1269952 w 4847668"/>
                <a:gd name="connsiteY13" fmla="*/ 2075493 h 2730911"/>
                <a:gd name="connsiteX14" fmla="*/ 1351885 w 4847668"/>
                <a:gd name="connsiteY14" fmla="*/ 2061838 h 2730911"/>
                <a:gd name="connsiteX15" fmla="*/ 1461128 w 4847668"/>
                <a:gd name="connsiteY15" fmla="*/ 2020874 h 2730911"/>
                <a:gd name="connsiteX16" fmla="*/ 1529405 w 4847668"/>
                <a:gd name="connsiteY16" fmla="*/ 2007220 h 2730911"/>
                <a:gd name="connsiteX17" fmla="*/ 1611338 w 4847668"/>
                <a:gd name="connsiteY17" fmla="*/ 1979911 h 2730911"/>
                <a:gd name="connsiteX18" fmla="*/ 1775202 w 4847668"/>
                <a:gd name="connsiteY18" fmla="*/ 1938947 h 2730911"/>
                <a:gd name="connsiteX19" fmla="*/ 1829824 w 4847668"/>
                <a:gd name="connsiteY19" fmla="*/ 1925292 h 2730911"/>
                <a:gd name="connsiteX20" fmla="*/ 1966378 w 4847668"/>
                <a:gd name="connsiteY20" fmla="*/ 1870674 h 2730911"/>
                <a:gd name="connsiteX21" fmla="*/ 2102932 w 4847668"/>
                <a:gd name="connsiteY21" fmla="*/ 1857020 h 2730911"/>
                <a:gd name="connsiteX22" fmla="*/ 2335074 w 4847668"/>
                <a:gd name="connsiteY22" fmla="*/ 1802401 h 2730911"/>
                <a:gd name="connsiteX23" fmla="*/ 2649148 w 4847668"/>
                <a:gd name="connsiteY23" fmla="*/ 1775092 h 2730911"/>
                <a:gd name="connsiteX24" fmla="*/ 2731081 w 4847668"/>
                <a:gd name="connsiteY24" fmla="*/ 1747783 h 2730911"/>
                <a:gd name="connsiteX25" fmla="*/ 3099777 w 4847668"/>
                <a:gd name="connsiteY25" fmla="*/ 1720474 h 2730911"/>
                <a:gd name="connsiteX26" fmla="*/ 3277297 w 4847668"/>
                <a:gd name="connsiteY26" fmla="*/ 1693165 h 2730911"/>
                <a:gd name="connsiteX27" fmla="*/ 3441162 w 4847668"/>
                <a:gd name="connsiteY27" fmla="*/ 1652201 h 2730911"/>
                <a:gd name="connsiteX28" fmla="*/ 3495783 w 4847668"/>
                <a:gd name="connsiteY28" fmla="*/ 1638547 h 2730911"/>
                <a:gd name="connsiteX29" fmla="*/ 3591371 w 4847668"/>
                <a:gd name="connsiteY29" fmla="*/ 1624892 h 2730911"/>
                <a:gd name="connsiteX30" fmla="*/ 3632337 w 4847668"/>
                <a:gd name="connsiteY30" fmla="*/ 1597583 h 2730911"/>
                <a:gd name="connsiteX31" fmla="*/ 3645993 w 4847668"/>
                <a:gd name="connsiteY31" fmla="*/ 1556619 h 2730911"/>
                <a:gd name="connsiteX32" fmla="*/ 3673304 w 4847668"/>
                <a:gd name="connsiteY32" fmla="*/ 1515656 h 2730911"/>
                <a:gd name="connsiteX33" fmla="*/ 3714270 w 4847668"/>
                <a:gd name="connsiteY33" fmla="*/ 1433728 h 2730911"/>
                <a:gd name="connsiteX34" fmla="*/ 3837168 w 4847668"/>
                <a:gd name="connsiteY34" fmla="*/ 1392765 h 2730911"/>
                <a:gd name="connsiteX35" fmla="*/ 3905445 w 4847668"/>
                <a:gd name="connsiteY35" fmla="*/ 1351801 h 2730911"/>
                <a:gd name="connsiteX36" fmla="*/ 3987378 w 4847668"/>
                <a:gd name="connsiteY36" fmla="*/ 1310837 h 2730911"/>
                <a:gd name="connsiteX37" fmla="*/ 4178554 w 4847668"/>
                <a:gd name="connsiteY37" fmla="*/ 1174292 h 2730911"/>
                <a:gd name="connsiteX38" fmla="*/ 4219520 w 4847668"/>
                <a:gd name="connsiteY38" fmla="*/ 1133328 h 2730911"/>
                <a:gd name="connsiteX39" fmla="*/ 4260486 w 4847668"/>
                <a:gd name="connsiteY39" fmla="*/ 1078710 h 2730911"/>
                <a:gd name="connsiteX40" fmla="*/ 4301452 w 4847668"/>
                <a:gd name="connsiteY40" fmla="*/ 1051401 h 2730911"/>
                <a:gd name="connsiteX41" fmla="*/ 4356074 w 4847668"/>
                <a:gd name="connsiteY41" fmla="*/ 1010437 h 2730911"/>
                <a:gd name="connsiteX42" fmla="*/ 4438006 w 4847668"/>
                <a:gd name="connsiteY42" fmla="*/ 928510 h 2730911"/>
                <a:gd name="connsiteX43" fmla="*/ 4478972 w 4847668"/>
                <a:gd name="connsiteY43" fmla="*/ 846583 h 2730911"/>
                <a:gd name="connsiteX44" fmla="*/ 4519939 w 4847668"/>
                <a:gd name="connsiteY44" fmla="*/ 805619 h 2730911"/>
                <a:gd name="connsiteX45" fmla="*/ 4574560 w 4847668"/>
                <a:gd name="connsiteY45" fmla="*/ 723692 h 2730911"/>
                <a:gd name="connsiteX46" fmla="*/ 4601871 w 4847668"/>
                <a:gd name="connsiteY46" fmla="*/ 682728 h 2730911"/>
                <a:gd name="connsiteX47" fmla="*/ 4629182 w 4847668"/>
                <a:gd name="connsiteY47" fmla="*/ 628110 h 2730911"/>
                <a:gd name="connsiteX48" fmla="*/ 4656493 w 4847668"/>
                <a:gd name="connsiteY48" fmla="*/ 559837 h 2730911"/>
                <a:gd name="connsiteX49" fmla="*/ 4683804 w 4847668"/>
                <a:gd name="connsiteY49" fmla="*/ 518873 h 2730911"/>
                <a:gd name="connsiteX50" fmla="*/ 4752081 w 4847668"/>
                <a:gd name="connsiteY50" fmla="*/ 300400 h 2730911"/>
                <a:gd name="connsiteX51" fmla="*/ 4765736 w 4847668"/>
                <a:gd name="connsiteY51" fmla="*/ 259437 h 2730911"/>
                <a:gd name="connsiteX52" fmla="*/ 4793047 w 4847668"/>
                <a:gd name="connsiteY52" fmla="*/ 177509 h 2730911"/>
                <a:gd name="connsiteX53" fmla="*/ 4834013 w 4847668"/>
                <a:gd name="connsiteY53" fmla="*/ 27309 h 2730911"/>
                <a:gd name="connsiteX54" fmla="*/ 4847668 w 4847668"/>
                <a:gd name="connsiteY54" fmla="*/ 0 h 2730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4847668" h="2730911">
                  <a:moveTo>
                    <a:pt x="0" y="2730911"/>
                  </a:moveTo>
                  <a:cubicBezTo>
                    <a:pt x="59173" y="2717256"/>
                    <a:pt x="121135" y="2712500"/>
                    <a:pt x="177520" y="2689947"/>
                  </a:cubicBezTo>
                  <a:cubicBezTo>
                    <a:pt x="255807" y="2658634"/>
                    <a:pt x="261703" y="2625598"/>
                    <a:pt x="314074" y="2580711"/>
                  </a:cubicBezTo>
                  <a:cubicBezTo>
                    <a:pt x="331354" y="2565900"/>
                    <a:pt x="349552" y="2552053"/>
                    <a:pt x="368696" y="2539747"/>
                  </a:cubicBezTo>
                  <a:cubicBezTo>
                    <a:pt x="413348" y="2511044"/>
                    <a:pt x="467714" y="2495353"/>
                    <a:pt x="505250" y="2457820"/>
                  </a:cubicBezTo>
                  <a:cubicBezTo>
                    <a:pt x="528009" y="2435062"/>
                    <a:pt x="548121" y="2409306"/>
                    <a:pt x="573527" y="2389547"/>
                  </a:cubicBezTo>
                  <a:cubicBezTo>
                    <a:pt x="595938" y="2372117"/>
                    <a:pt x="674435" y="2344702"/>
                    <a:pt x="696425" y="2334929"/>
                  </a:cubicBezTo>
                  <a:cubicBezTo>
                    <a:pt x="715027" y="2326662"/>
                    <a:pt x="731987" y="2314767"/>
                    <a:pt x="751047" y="2307620"/>
                  </a:cubicBezTo>
                  <a:cubicBezTo>
                    <a:pt x="768620" y="2301031"/>
                    <a:pt x="788244" y="2300935"/>
                    <a:pt x="805669" y="2293965"/>
                  </a:cubicBezTo>
                  <a:cubicBezTo>
                    <a:pt x="834019" y="2282626"/>
                    <a:pt x="859804" y="2265636"/>
                    <a:pt x="887601" y="2253002"/>
                  </a:cubicBezTo>
                  <a:cubicBezTo>
                    <a:pt x="963142" y="2218668"/>
                    <a:pt x="960221" y="2231280"/>
                    <a:pt x="1037811" y="2184729"/>
                  </a:cubicBezTo>
                  <a:cubicBezTo>
                    <a:pt x="1057326" y="2173020"/>
                    <a:pt x="1072076" y="2153942"/>
                    <a:pt x="1092432" y="2143765"/>
                  </a:cubicBezTo>
                  <a:cubicBezTo>
                    <a:pt x="1136281" y="2121842"/>
                    <a:pt x="1182477" y="2104648"/>
                    <a:pt x="1228986" y="2089147"/>
                  </a:cubicBezTo>
                  <a:cubicBezTo>
                    <a:pt x="1242641" y="2084596"/>
                    <a:pt x="1255901" y="2078615"/>
                    <a:pt x="1269952" y="2075493"/>
                  </a:cubicBezTo>
                  <a:cubicBezTo>
                    <a:pt x="1296980" y="2069487"/>
                    <a:pt x="1324574" y="2066390"/>
                    <a:pt x="1351885" y="2061838"/>
                  </a:cubicBezTo>
                  <a:cubicBezTo>
                    <a:pt x="1372760" y="2053489"/>
                    <a:pt x="1432592" y="2028008"/>
                    <a:pt x="1461128" y="2020874"/>
                  </a:cubicBezTo>
                  <a:cubicBezTo>
                    <a:pt x="1483645" y="2015245"/>
                    <a:pt x="1507013" y="2013326"/>
                    <a:pt x="1529405" y="2007220"/>
                  </a:cubicBezTo>
                  <a:cubicBezTo>
                    <a:pt x="1557179" y="1999646"/>
                    <a:pt x="1611338" y="1979911"/>
                    <a:pt x="1611338" y="1979911"/>
                  </a:cubicBezTo>
                  <a:cubicBezTo>
                    <a:pt x="1691219" y="1926660"/>
                    <a:pt x="1624392" y="1962148"/>
                    <a:pt x="1775202" y="1938947"/>
                  </a:cubicBezTo>
                  <a:cubicBezTo>
                    <a:pt x="1793751" y="1936093"/>
                    <a:pt x="1812251" y="1931881"/>
                    <a:pt x="1829824" y="1925292"/>
                  </a:cubicBezTo>
                  <a:cubicBezTo>
                    <a:pt x="1908091" y="1895944"/>
                    <a:pt x="1868110" y="1889098"/>
                    <a:pt x="1966378" y="1870674"/>
                  </a:cubicBezTo>
                  <a:cubicBezTo>
                    <a:pt x="2011340" y="1862244"/>
                    <a:pt x="2057414" y="1861571"/>
                    <a:pt x="2102932" y="1857020"/>
                  </a:cubicBezTo>
                  <a:cubicBezTo>
                    <a:pt x="2239289" y="1811570"/>
                    <a:pt x="2201132" y="1815362"/>
                    <a:pt x="2335074" y="1802401"/>
                  </a:cubicBezTo>
                  <a:lnTo>
                    <a:pt x="2649148" y="1775092"/>
                  </a:lnTo>
                  <a:cubicBezTo>
                    <a:pt x="2676459" y="1765989"/>
                    <a:pt x="2702685" y="1752515"/>
                    <a:pt x="2731081" y="1747783"/>
                  </a:cubicBezTo>
                  <a:cubicBezTo>
                    <a:pt x="2907408" y="1718398"/>
                    <a:pt x="2785357" y="1735446"/>
                    <a:pt x="3099777" y="1720474"/>
                  </a:cubicBezTo>
                  <a:cubicBezTo>
                    <a:pt x="3251680" y="1682502"/>
                    <a:pt x="3009911" y="1740348"/>
                    <a:pt x="3277297" y="1693165"/>
                  </a:cubicBezTo>
                  <a:cubicBezTo>
                    <a:pt x="3277314" y="1693162"/>
                    <a:pt x="3413843" y="1659030"/>
                    <a:pt x="3441162" y="1652201"/>
                  </a:cubicBezTo>
                  <a:cubicBezTo>
                    <a:pt x="3459369" y="1647650"/>
                    <a:pt x="3477204" y="1641201"/>
                    <a:pt x="3495783" y="1638547"/>
                  </a:cubicBezTo>
                  <a:lnTo>
                    <a:pt x="3591371" y="1624892"/>
                  </a:lnTo>
                  <a:cubicBezTo>
                    <a:pt x="3605026" y="1615789"/>
                    <a:pt x="3622084" y="1610398"/>
                    <a:pt x="3632337" y="1597583"/>
                  </a:cubicBezTo>
                  <a:cubicBezTo>
                    <a:pt x="3641329" y="1586344"/>
                    <a:pt x="3639556" y="1569493"/>
                    <a:pt x="3645993" y="1556619"/>
                  </a:cubicBezTo>
                  <a:cubicBezTo>
                    <a:pt x="3653333" y="1541941"/>
                    <a:pt x="3664200" y="1529310"/>
                    <a:pt x="3673304" y="1515656"/>
                  </a:cubicBezTo>
                  <a:cubicBezTo>
                    <a:pt x="3682625" y="1487695"/>
                    <a:pt x="3689834" y="1454090"/>
                    <a:pt x="3714270" y="1433728"/>
                  </a:cubicBezTo>
                  <a:cubicBezTo>
                    <a:pt x="3749977" y="1403974"/>
                    <a:pt x="3794166" y="1401365"/>
                    <a:pt x="3837168" y="1392765"/>
                  </a:cubicBezTo>
                  <a:cubicBezTo>
                    <a:pt x="3859927" y="1379110"/>
                    <a:pt x="3882145" y="1364510"/>
                    <a:pt x="3905445" y="1351801"/>
                  </a:cubicBezTo>
                  <a:cubicBezTo>
                    <a:pt x="3932251" y="1337180"/>
                    <a:pt x="3962216" y="1328135"/>
                    <a:pt x="3987378" y="1310837"/>
                  </a:cubicBezTo>
                  <a:cubicBezTo>
                    <a:pt x="4231295" y="1143155"/>
                    <a:pt x="4039853" y="1243638"/>
                    <a:pt x="4178554" y="1174292"/>
                  </a:cubicBezTo>
                  <a:cubicBezTo>
                    <a:pt x="4192209" y="1160637"/>
                    <a:pt x="4206952" y="1147990"/>
                    <a:pt x="4219520" y="1133328"/>
                  </a:cubicBezTo>
                  <a:cubicBezTo>
                    <a:pt x="4234331" y="1116049"/>
                    <a:pt x="4244393" y="1094802"/>
                    <a:pt x="4260486" y="1078710"/>
                  </a:cubicBezTo>
                  <a:cubicBezTo>
                    <a:pt x="4272091" y="1067106"/>
                    <a:pt x="4288097" y="1060940"/>
                    <a:pt x="4301452" y="1051401"/>
                  </a:cubicBezTo>
                  <a:cubicBezTo>
                    <a:pt x="4319972" y="1038173"/>
                    <a:pt x="4339981" y="1026529"/>
                    <a:pt x="4356074" y="1010437"/>
                  </a:cubicBezTo>
                  <a:cubicBezTo>
                    <a:pt x="4475886" y="890634"/>
                    <a:pt x="4259485" y="1062395"/>
                    <a:pt x="4438006" y="928510"/>
                  </a:cubicBezTo>
                  <a:cubicBezTo>
                    <a:pt x="4451661" y="901201"/>
                    <a:pt x="4462035" y="871987"/>
                    <a:pt x="4478972" y="846583"/>
                  </a:cubicBezTo>
                  <a:cubicBezTo>
                    <a:pt x="4489685" y="830515"/>
                    <a:pt x="4508083" y="820862"/>
                    <a:pt x="4519939" y="805619"/>
                  </a:cubicBezTo>
                  <a:cubicBezTo>
                    <a:pt x="4540090" y="779712"/>
                    <a:pt x="4556353" y="751001"/>
                    <a:pt x="4574560" y="723692"/>
                  </a:cubicBezTo>
                  <a:cubicBezTo>
                    <a:pt x="4583664" y="710037"/>
                    <a:pt x="4594531" y="697406"/>
                    <a:pt x="4601871" y="682728"/>
                  </a:cubicBezTo>
                  <a:cubicBezTo>
                    <a:pt x="4610975" y="664522"/>
                    <a:pt x="4620914" y="646711"/>
                    <a:pt x="4629182" y="628110"/>
                  </a:cubicBezTo>
                  <a:cubicBezTo>
                    <a:pt x="4639137" y="605712"/>
                    <a:pt x="4645531" y="581760"/>
                    <a:pt x="4656493" y="559837"/>
                  </a:cubicBezTo>
                  <a:cubicBezTo>
                    <a:pt x="4663833" y="545159"/>
                    <a:pt x="4674700" y="532528"/>
                    <a:pt x="4683804" y="518873"/>
                  </a:cubicBezTo>
                  <a:cubicBezTo>
                    <a:pt x="4722979" y="381766"/>
                    <a:pt x="4700632" y="454735"/>
                    <a:pt x="4752081" y="300400"/>
                  </a:cubicBezTo>
                  <a:lnTo>
                    <a:pt x="4765736" y="259437"/>
                  </a:lnTo>
                  <a:cubicBezTo>
                    <a:pt x="4774840" y="232128"/>
                    <a:pt x="4786065" y="205436"/>
                    <a:pt x="4793047" y="177509"/>
                  </a:cubicBezTo>
                  <a:cubicBezTo>
                    <a:pt x="4801660" y="143060"/>
                    <a:pt x="4816998" y="69845"/>
                    <a:pt x="4834013" y="27309"/>
                  </a:cubicBezTo>
                  <a:cubicBezTo>
                    <a:pt x="4837793" y="17859"/>
                    <a:pt x="4843116" y="9103"/>
                    <a:pt x="4847668" y="0"/>
                  </a:cubicBezTo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orme libre 11"/>
            <p:cNvSpPr/>
            <p:nvPr/>
          </p:nvSpPr>
          <p:spPr>
            <a:xfrm>
              <a:off x="6580345" y="4789669"/>
              <a:ext cx="363553" cy="1585779"/>
            </a:xfrm>
            <a:custGeom>
              <a:avLst/>
              <a:gdLst>
                <a:gd name="connsiteX0" fmla="*/ 983189 w 983189"/>
                <a:gd name="connsiteY0" fmla="*/ 0 h 3604802"/>
                <a:gd name="connsiteX1" fmla="*/ 914912 w 983189"/>
                <a:gd name="connsiteY1" fmla="*/ 122891 h 3604802"/>
                <a:gd name="connsiteX2" fmla="*/ 832980 w 983189"/>
                <a:gd name="connsiteY2" fmla="*/ 232127 h 3604802"/>
                <a:gd name="connsiteX3" fmla="*/ 792014 w 983189"/>
                <a:gd name="connsiteY3" fmla="*/ 273091 h 3604802"/>
                <a:gd name="connsiteX4" fmla="*/ 723737 w 983189"/>
                <a:gd name="connsiteY4" fmla="*/ 409636 h 3604802"/>
                <a:gd name="connsiteX5" fmla="*/ 628149 w 983189"/>
                <a:gd name="connsiteY5" fmla="*/ 573491 h 3604802"/>
                <a:gd name="connsiteX6" fmla="*/ 600838 w 983189"/>
                <a:gd name="connsiteY6" fmla="*/ 628109 h 3604802"/>
                <a:gd name="connsiteX7" fmla="*/ 546216 w 983189"/>
                <a:gd name="connsiteY7" fmla="*/ 710037 h 3604802"/>
                <a:gd name="connsiteX8" fmla="*/ 477939 w 983189"/>
                <a:gd name="connsiteY8" fmla="*/ 791964 h 3604802"/>
                <a:gd name="connsiteX9" fmla="*/ 450629 w 983189"/>
                <a:gd name="connsiteY9" fmla="*/ 873891 h 3604802"/>
                <a:gd name="connsiteX10" fmla="*/ 423318 w 983189"/>
                <a:gd name="connsiteY10" fmla="*/ 914855 h 3604802"/>
                <a:gd name="connsiteX11" fmla="*/ 409662 w 983189"/>
                <a:gd name="connsiteY11" fmla="*/ 955819 h 3604802"/>
                <a:gd name="connsiteX12" fmla="*/ 341385 w 983189"/>
                <a:gd name="connsiteY12" fmla="*/ 1051400 h 3604802"/>
                <a:gd name="connsiteX13" fmla="*/ 327730 w 983189"/>
                <a:gd name="connsiteY13" fmla="*/ 1092364 h 3604802"/>
                <a:gd name="connsiteX14" fmla="*/ 273108 w 983189"/>
                <a:gd name="connsiteY14" fmla="*/ 1201601 h 3604802"/>
                <a:gd name="connsiteX15" fmla="*/ 259453 w 983189"/>
                <a:gd name="connsiteY15" fmla="*/ 1242564 h 3604802"/>
                <a:gd name="connsiteX16" fmla="*/ 232142 w 983189"/>
                <a:gd name="connsiteY16" fmla="*/ 1297182 h 3604802"/>
                <a:gd name="connsiteX17" fmla="*/ 204831 w 983189"/>
                <a:gd name="connsiteY17" fmla="*/ 1379110 h 3604802"/>
                <a:gd name="connsiteX18" fmla="*/ 191176 w 983189"/>
                <a:gd name="connsiteY18" fmla="*/ 1420073 h 3604802"/>
                <a:gd name="connsiteX19" fmla="*/ 163865 w 983189"/>
                <a:gd name="connsiteY19" fmla="*/ 1597583 h 3604802"/>
                <a:gd name="connsiteX20" fmla="*/ 109243 w 983189"/>
                <a:gd name="connsiteY20" fmla="*/ 1775092 h 3604802"/>
                <a:gd name="connsiteX21" fmla="*/ 95588 w 983189"/>
                <a:gd name="connsiteY21" fmla="*/ 1857019 h 3604802"/>
                <a:gd name="connsiteX22" fmla="*/ 54622 w 983189"/>
                <a:gd name="connsiteY22" fmla="*/ 1979910 h 3604802"/>
                <a:gd name="connsiteX23" fmla="*/ 40966 w 983189"/>
                <a:gd name="connsiteY23" fmla="*/ 2061837 h 3604802"/>
                <a:gd name="connsiteX24" fmla="*/ 13656 w 983189"/>
                <a:gd name="connsiteY24" fmla="*/ 2143765 h 3604802"/>
                <a:gd name="connsiteX25" fmla="*/ 0 w 983189"/>
                <a:gd name="connsiteY25" fmla="*/ 2184728 h 3604802"/>
                <a:gd name="connsiteX26" fmla="*/ 13656 w 983189"/>
                <a:gd name="connsiteY26" fmla="*/ 2621674 h 3604802"/>
                <a:gd name="connsiteX27" fmla="*/ 27311 w 983189"/>
                <a:gd name="connsiteY27" fmla="*/ 3236129 h 3604802"/>
                <a:gd name="connsiteX28" fmla="*/ 54622 w 983189"/>
                <a:gd name="connsiteY28" fmla="*/ 3318056 h 3604802"/>
                <a:gd name="connsiteX29" fmla="*/ 68277 w 983189"/>
                <a:gd name="connsiteY29" fmla="*/ 3359020 h 3604802"/>
                <a:gd name="connsiteX30" fmla="*/ 81933 w 983189"/>
                <a:gd name="connsiteY30" fmla="*/ 3413638 h 3604802"/>
                <a:gd name="connsiteX31" fmla="*/ 122899 w 983189"/>
                <a:gd name="connsiteY31" fmla="*/ 3440947 h 3604802"/>
                <a:gd name="connsiteX32" fmla="*/ 177521 w 983189"/>
                <a:gd name="connsiteY32" fmla="*/ 3522875 h 3604802"/>
                <a:gd name="connsiteX33" fmla="*/ 204831 w 983189"/>
                <a:gd name="connsiteY33" fmla="*/ 3604802 h 360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983189" h="3604802">
                  <a:moveTo>
                    <a:pt x="983189" y="0"/>
                  </a:moveTo>
                  <a:cubicBezTo>
                    <a:pt x="951348" y="63678"/>
                    <a:pt x="950311" y="74221"/>
                    <a:pt x="914912" y="122891"/>
                  </a:cubicBezTo>
                  <a:cubicBezTo>
                    <a:pt x="888140" y="159701"/>
                    <a:pt x="865165" y="199943"/>
                    <a:pt x="832980" y="232127"/>
                  </a:cubicBezTo>
                  <a:cubicBezTo>
                    <a:pt x="819325" y="245782"/>
                    <a:pt x="802135" y="256645"/>
                    <a:pt x="792014" y="273091"/>
                  </a:cubicBezTo>
                  <a:cubicBezTo>
                    <a:pt x="765343" y="316429"/>
                    <a:pt x="749379" y="365681"/>
                    <a:pt x="723737" y="409636"/>
                  </a:cubicBezTo>
                  <a:cubicBezTo>
                    <a:pt x="691874" y="464254"/>
                    <a:pt x="656429" y="516935"/>
                    <a:pt x="628149" y="573491"/>
                  </a:cubicBezTo>
                  <a:cubicBezTo>
                    <a:pt x="619045" y="591697"/>
                    <a:pt x="611311" y="610655"/>
                    <a:pt x="600838" y="628109"/>
                  </a:cubicBezTo>
                  <a:cubicBezTo>
                    <a:pt x="583950" y="656253"/>
                    <a:pt x="569426" y="686829"/>
                    <a:pt x="546216" y="710037"/>
                  </a:cubicBezTo>
                  <a:cubicBezTo>
                    <a:pt x="493645" y="762604"/>
                    <a:pt x="515962" y="734933"/>
                    <a:pt x="477939" y="791964"/>
                  </a:cubicBezTo>
                  <a:cubicBezTo>
                    <a:pt x="468836" y="819273"/>
                    <a:pt x="466597" y="849940"/>
                    <a:pt x="450629" y="873891"/>
                  </a:cubicBezTo>
                  <a:cubicBezTo>
                    <a:pt x="441525" y="887546"/>
                    <a:pt x="430658" y="900177"/>
                    <a:pt x="423318" y="914855"/>
                  </a:cubicBezTo>
                  <a:cubicBezTo>
                    <a:pt x="416881" y="927729"/>
                    <a:pt x="416099" y="942945"/>
                    <a:pt x="409662" y="955819"/>
                  </a:cubicBezTo>
                  <a:cubicBezTo>
                    <a:pt x="399676" y="975790"/>
                    <a:pt x="350667" y="1039025"/>
                    <a:pt x="341385" y="1051400"/>
                  </a:cubicBezTo>
                  <a:cubicBezTo>
                    <a:pt x="336833" y="1065055"/>
                    <a:pt x="333686" y="1079261"/>
                    <a:pt x="327730" y="1092364"/>
                  </a:cubicBezTo>
                  <a:cubicBezTo>
                    <a:pt x="310883" y="1129425"/>
                    <a:pt x="285982" y="1162980"/>
                    <a:pt x="273108" y="1201601"/>
                  </a:cubicBezTo>
                  <a:cubicBezTo>
                    <a:pt x="268556" y="1215255"/>
                    <a:pt x="265123" y="1229335"/>
                    <a:pt x="259453" y="1242564"/>
                  </a:cubicBezTo>
                  <a:cubicBezTo>
                    <a:pt x="251434" y="1261273"/>
                    <a:pt x="239702" y="1278283"/>
                    <a:pt x="232142" y="1297182"/>
                  </a:cubicBezTo>
                  <a:cubicBezTo>
                    <a:pt x="221450" y="1323910"/>
                    <a:pt x="213935" y="1351801"/>
                    <a:pt x="204831" y="1379110"/>
                  </a:cubicBezTo>
                  <a:lnTo>
                    <a:pt x="191176" y="1420073"/>
                  </a:lnTo>
                  <a:cubicBezTo>
                    <a:pt x="182309" y="1473272"/>
                    <a:pt x="169720" y="1544894"/>
                    <a:pt x="163865" y="1597583"/>
                  </a:cubicBezTo>
                  <a:cubicBezTo>
                    <a:pt x="145090" y="1766550"/>
                    <a:pt x="193227" y="1719107"/>
                    <a:pt x="109243" y="1775092"/>
                  </a:cubicBezTo>
                  <a:cubicBezTo>
                    <a:pt x="104691" y="1802401"/>
                    <a:pt x="102722" y="1830268"/>
                    <a:pt x="95588" y="1857019"/>
                  </a:cubicBezTo>
                  <a:cubicBezTo>
                    <a:pt x="84462" y="1898741"/>
                    <a:pt x="61721" y="1937318"/>
                    <a:pt x="54622" y="1979910"/>
                  </a:cubicBezTo>
                  <a:cubicBezTo>
                    <a:pt x="50070" y="2007219"/>
                    <a:pt x="47681" y="2034978"/>
                    <a:pt x="40966" y="2061837"/>
                  </a:cubicBezTo>
                  <a:cubicBezTo>
                    <a:pt x="33984" y="2089764"/>
                    <a:pt x="22760" y="2116456"/>
                    <a:pt x="13656" y="2143765"/>
                  </a:cubicBezTo>
                  <a:lnTo>
                    <a:pt x="0" y="2184728"/>
                  </a:lnTo>
                  <a:cubicBezTo>
                    <a:pt x="4552" y="2330377"/>
                    <a:pt x="9872" y="2476003"/>
                    <a:pt x="13656" y="2621674"/>
                  </a:cubicBezTo>
                  <a:cubicBezTo>
                    <a:pt x="18976" y="2826474"/>
                    <a:pt x="15280" y="3031614"/>
                    <a:pt x="27311" y="3236129"/>
                  </a:cubicBezTo>
                  <a:cubicBezTo>
                    <a:pt x="29001" y="3264866"/>
                    <a:pt x="45518" y="3290747"/>
                    <a:pt x="54622" y="3318056"/>
                  </a:cubicBezTo>
                  <a:cubicBezTo>
                    <a:pt x="59174" y="3331711"/>
                    <a:pt x="64786" y="3345057"/>
                    <a:pt x="68277" y="3359020"/>
                  </a:cubicBezTo>
                  <a:cubicBezTo>
                    <a:pt x="72829" y="3377226"/>
                    <a:pt x="71523" y="3398024"/>
                    <a:pt x="81933" y="3413638"/>
                  </a:cubicBezTo>
                  <a:cubicBezTo>
                    <a:pt x="91037" y="3427293"/>
                    <a:pt x="109244" y="3431844"/>
                    <a:pt x="122899" y="3440947"/>
                  </a:cubicBezTo>
                  <a:cubicBezTo>
                    <a:pt x="141106" y="3468256"/>
                    <a:pt x="169560" y="3491033"/>
                    <a:pt x="177521" y="3522875"/>
                  </a:cubicBezTo>
                  <a:cubicBezTo>
                    <a:pt x="193645" y="3587367"/>
                    <a:pt x="182783" y="3560708"/>
                    <a:pt x="204831" y="3604802"/>
                  </a:cubicBezTo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orme libre 12"/>
            <p:cNvSpPr/>
            <p:nvPr/>
          </p:nvSpPr>
          <p:spPr>
            <a:xfrm>
              <a:off x="6974195" y="6009168"/>
              <a:ext cx="227221" cy="384595"/>
            </a:xfrm>
            <a:custGeom>
              <a:avLst/>
              <a:gdLst>
                <a:gd name="connsiteX0" fmla="*/ 0 w 614493"/>
                <a:gd name="connsiteY0" fmla="*/ 0 h 873892"/>
                <a:gd name="connsiteX1" fmla="*/ 13655 w 614493"/>
                <a:gd name="connsiteY1" fmla="*/ 150200 h 873892"/>
                <a:gd name="connsiteX2" fmla="*/ 40966 w 614493"/>
                <a:gd name="connsiteY2" fmla="*/ 177510 h 873892"/>
                <a:gd name="connsiteX3" fmla="*/ 81932 w 614493"/>
                <a:gd name="connsiteY3" fmla="*/ 273091 h 873892"/>
                <a:gd name="connsiteX4" fmla="*/ 150209 w 614493"/>
                <a:gd name="connsiteY4" fmla="*/ 327710 h 873892"/>
                <a:gd name="connsiteX5" fmla="*/ 191175 w 614493"/>
                <a:gd name="connsiteY5" fmla="*/ 341364 h 873892"/>
                <a:gd name="connsiteX6" fmla="*/ 409662 w 614493"/>
                <a:gd name="connsiteY6" fmla="*/ 368673 h 873892"/>
                <a:gd name="connsiteX7" fmla="*/ 423317 w 614493"/>
                <a:gd name="connsiteY7" fmla="*/ 518873 h 873892"/>
                <a:gd name="connsiteX8" fmla="*/ 436973 w 614493"/>
                <a:gd name="connsiteY8" fmla="*/ 587146 h 873892"/>
                <a:gd name="connsiteX9" fmla="*/ 491594 w 614493"/>
                <a:gd name="connsiteY9" fmla="*/ 669073 h 873892"/>
                <a:gd name="connsiteX10" fmla="*/ 505250 w 614493"/>
                <a:gd name="connsiteY10" fmla="*/ 710037 h 873892"/>
                <a:gd name="connsiteX11" fmla="*/ 587182 w 614493"/>
                <a:gd name="connsiteY11" fmla="*/ 832928 h 873892"/>
                <a:gd name="connsiteX12" fmla="*/ 614493 w 614493"/>
                <a:gd name="connsiteY12" fmla="*/ 873892 h 873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4493" h="873892">
                  <a:moveTo>
                    <a:pt x="0" y="0"/>
                  </a:moveTo>
                  <a:cubicBezTo>
                    <a:pt x="4552" y="50067"/>
                    <a:pt x="2350" y="101214"/>
                    <a:pt x="13655" y="150200"/>
                  </a:cubicBezTo>
                  <a:cubicBezTo>
                    <a:pt x="16550" y="162745"/>
                    <a:pt x="35208" y="165995"/>
                    <a:pt x="40966" y="177510"/>
                  </a:cubicBezTo>
                  <a:cubicBezTo>
                    <a:pt x="91253" y="278078"/>
                    <a:pt x="15658" y="190253"/>
                    <a:pt x="81932" y="273091"/>
                  </a:cubicBezTo>
                  <a:cubicBezTo>
                    <a:pt x="98868" y="294260"/>
                    <a:pt x="126549" y="315881"/>
                    <a:pt x="150209" y="327710"/>
                  </a:cubicBezTo>
                  <a:cubicBezTo>
                    <a:pt x="163083" y="334147"/>
                    <a:pt x="177335" y="337410"/>
                    <a:pt x="191175" y="341364"/>
                  </a:cubicBezTo>
                  <a:cubicBezTo>
                    <a:pt x="279953" y="366727"/>
                    <a:pt x="282638" y="358089"/>
                    <a:pt x="409662" y="368673"/>
                  </a:cubicBezTo>
                  <a:cubicBezTo>
                    <a:pt x="414214" y="418740"/>
                    <a:pt x="417081" y="468988"/>
                    <a:pt x="423317" y="518873"/>
                  </a:cubicBezTo>
                  <a:cubicBezTo>
                    <a:pt x="426196" y="541902"/>
                    <a:pt x="427369" y="566018"/>
                    <a:pt x="436973" y="587146"/>
                  </a:cubicBezTo>
                  <a:cubicBezTo>
                    <a:pt x="450555" y="617026"/>
                    <a:pt x="481214" y="637936"/>
                    <a:pt x="491594" y="669073"/>
                  </a:cubicBezTo>
                  <a:cubicBezTo>
                    <a:pt x="496146" y="682728"/>
                    <a:pt x="498260" y="697455"/>
                    <a:pt x="505250" y="710037"/>
                  </a:cubicBezTo>
                  <a:lnTo>
                    <a:pt x="587182" y="832928"/>
                  </a:lnTo>
                  <a:lnTo>
                    <a:pt x="614493" y="873892"/>
                  </a:lnTo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orme libre 13"/>
            <p:cNvSpPr/>
            <p:nvPr/>
          </p:nvSpPr>
          <p:spPr>
            <a:xfrm>
              <a:off x="6964096" y="4621611"/>
              <a:ext cx="126234" cy="114193"/>
            </a:xfrm>
            <a:custGeom>
              <a:avLst/>
              <a:gdLst>
                <a:gd name="connsiteX0" fmla="*/ 0 w 341385"/>
                <a:gd name="connsiteY0" fmla="*/ 259722 h 259722"/>
                <a:gd name="connsiteX1" fmla="*/ 68277 w 341385"/>
                <a:gd name="connsiteY1" fmla="*/ 205104 h 259722"/>
                <a:gd name="connsiteX2" fmla="*/ 109243 w 341385"/>
                <a:gd name="connsiteY2" fmla="*/ 177794 h 259722"/>
                <a:gd name="connsiteX3" fmla="*/ 163865 w 341385"/>
                <a:gd name="connsiteY3" fmla="*/ 123176 h 259722"/>
                <a:gd name="connsiteX4" fmla="*/ 273108 w 341385"/>
                <a:gd name="connsiteY4" fmla="*/ 27594 h 259722"/>
                <a:gd name="connsiteX5" fmla="*/ 341385 w 341385"/>
                <a:gd name="connsiteY5" fmla="*/ 285 h 25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1385" h="259722">
                  <a:moveTo>
                    <a:pt x="0" y="259722"/>
                  </a:moveTo>
                  <a:cubicBezTo>
                    <a:pt x="22759" y="241516"/>
                    <a:pt x="44961" y="222590"/>
                    <a:pt x="68277" y="205104"/>
                  </a:cubicBezTo>
                  <a:cubicBezTo>
                    <a:pt x="81406" y="195257"/>
                    <a:pt x="98990" y="190609"/>
                    <a:pt x="109243" y="177794"/>
                  </a:cubicBezTo>
                  <a:cubicBezTo>
                    <a:pt x="162210" y="111590"/>
                    <a:pt x="74484" y="152969"/>
                    <a:pt x="163865" y="123176"/>
                  </a:cubicBezTo>
                  <a:cubicBezTo>
                    <a:pt x="209384" y="54904"/>
                    <a:pt x="177522" y="91315"/>
                    <a:pt x="273108" y="27594"/>
                  </a:cubicBezTo>
                  <a:cubicBezTo>
                    <a:pt x="321648" y="-4765"/>
                    <a:pt x="297663" y="285"/>
                    <a:pt x="341385" y="285"/>
                  </a:cubicBezTo>
                </a:path>
              </a:pathLst>
            </a:custGeom>
            <a:solidFill>
              <a:srgbClr val="00009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orme libre 14"/>
            <p:cNvSpPr/>
            <p:nvPr/>
          </p:nvSpPr>
          <p:spPr>
            <a:xfrm>
              <a:off x="7060034" y="4742268"/>
              <a:ext cx="2082354" cy="1635335"/>
            </a:xfrm>
            <a:custGeom>
              <a:avLst/>
              <a:gdLst>
                <a:gd name="connsiteX0" fmla="*/ 0 w 5626026"/>
                <a:gd name="connsiteY0" fmla="*/ 2278247 h 3716502"/>
                <a:gd name="connsiteX1" fmla="*/ 13655 w 5626026"/>
                <a:gd name="connsiteY1" fmla="*/ 2182665 h 3716502"/>
                <a:gd name="connsiteX2" fmla="*/ 40966 w 5626026"/>
                <a:gd name="connsiteY2" fmla="*/ 2100738 h 3716502"/>
                <a:gd name="connsiteX3" fmla="*/ 54621 w 5626026"/>
                <a:gd name="connsiteY3" fmla="*/ 2059774 h 3716502"/>
                <a:gd name="connsiteX4" fmla="*/ 68277 w 5626026"/>
                <a:gd name="connsiteY4" fmla="*/ 2018810 h 3716502"/>
                <a:gd name="connsiteX5" fmla="*/ 81932 w 5626026"/>
                <a:gd name="connsiteY5" fmla="*/ 1977847 h 3716502"/>
                <a:gd name="connsiteX6" fmla="*/ 95587 w 5626026"/>
                <a:gd name="connsiteY6" fmla="*/ 1882265 h 3716502"/>
                <a:gd name="connsiteX7" fmla="*/ 122898 w 5626026"/>
                <a:gd name="connsiteY7" fmla="*/ 1800338 h 3716502"/>
                <a:gd name="connsiteX8" fmla="*/ 150209 w 5626026"/>
                <a:gd name="connsiteY8" fmla="*/ 1663792 h 3716502"/>
                <a:gd name="connsiteX9" fmla="*/ 218486 w 5626026"/>
                <a:gd name="connsiteY9" fmla="*/ 1486283 h 3716502"/>
                <a:gd name="connsiteX10" fmla="*/ 245797 w 5626026"/>
                <a:gd name="connsiteY10" fmla="*/ 1390701 h 3716502"/>
                <a:gd name="connsiteX11" fmla="*/ 300419 w 5626026"/>
                <a:gd name="connsiteY11" fmla="*/ 1308774 h 3716502"/>
                <a:gd name="connsiteX12" fmla="*/ 327729 w 5626026"/>
                <a:gd name="connsiteY12" fmla="*/ 1267810 h 3716502"/>
                <a:gd name="connsiteX13" fmla="*/ 368696 w 5626026"/>
                <a:gd name="connsiteY13" fmla="*/ 1240501 h 3716502"/>
                <a:gd name="connsiteX14" fmla="*/ 409662 w 5626026"/>
                <a:gd name="connsiteY14" fmla="*/ 1158573 h 3716502"/>
                <a:gd name="connsiteX15" fmla="*/ 450628 w 5626026"/>
                <a:gd name="connsiteY15" fmla="*/ 1144919 h 3716502"/>
                <a:gd name="connsiteX16" fmla="*/ 491594 w 5626026"/>
                <a:gd name="connsiteY16" fmla="*/ 1117610 h 3716502"/>
                <a:gd name="connsiteX17" fmla="*/ 518905 w 5626026"/>
                <a:gd name="connsiteY17" fmla="*/ 1076646 h 3716502"/>
                <a:gd name="connsiteX18" fmla="*/ 559871 w 5626026"/>
                <a:gd name="connsiteY18" fmla="*/ 1062992 h 3716502"/>
                <a:gd name="connsiteX19" fmla="*/ 614493 w 5626026"/>
                <a:gd name="connsiteY19" fmla="*/ 1022028 h 3716502"/>
                <a:gd name="connsiteX20" fmla="*/ 669114 w 5626026"/>
                <a:gd name="connsiteY20" fmla="*/ 967410 h 3716502"/>
                <a:gd name="connsiteX21" fmla="*/ 737391 w 5626026"/>
                <a:gd name="connsiteY21" fmla="*/ 926446 h 3716502"/>
                <a:gd name="connsiteX22" fmla="*/ 873946 w 5626026"/>
                <a:gd name="connsiteY22" fmla="*/ 803555 h 3716502"/>
                <a:gd name="connsiteX23" fmla="*/ 942223 w 5626026"/>
                <a:gd name="connsiteY23" fmla="*/ 762591 h 3716502"/>
                <a:gd name="connsiteX24" fmla="*/ 983189 w 5626026"/>
                <a:gd name="connsiteY24" fmla="*/ 735282 h 3716502"/>
                <a:gd name="connsiteX25" fmla="*/ 1065121 w 5626026"/>
                <a:gd name="connsiteY25" fmla="*/ 707973 h 3716502"/>
                <a:gd name="connsiteX26" fmla="*/ 1106087 w 5626026"/>
                <a:gd name="connsiteY26" fmla="*/ 694319 h 3716502"/>
                <a:gd name="connsiteX27" fmla="*/ 1160709 w 5626026"/>
                <a:gd name="connsiteY27" fmla="*/ 667009 h 3716502"/>
                <a:gd name="connsiteX28" fmla="*/ 1201675 w 5626026"/>
                <a:gd name="connsiteY28" fmla="*/ 639700 h 3716502"/>
                <a:gd name="connsiteX29" fmla="*/ 1242641 w 5626026"/>
                <a:gd name="connsiteY29" fmla="*/ 598737 h 3716502"/>
                <a:gd name="connsiteX30" fmla="*/ 1324574 w 5626026"/>
                <a:gd name="connsiteY30" fmla="*/ 571428 h 3716502"/>
                <a:gd name="connsiteX31" fmla="*/ 1488439 w 5626026"/>
                <a:gd name="connsiteY31" fmla="*/ 503155 h 3716502"/>
                <a:gd name="connsiteX32" fmla="*/ 1665959 w 5626026"/>
                <a:gd name="connsiteY32" fmla="*/ 434882 h 3716502"/>
                <a:gd name="connsiteX33" fmla="*/ 1734236 w 5626026"/>
                <a:gd name="connsiteY33" fmla="*/ 421227 h 3716502"/>
                <a:gd name="connsiteX34" fmla="*/ 1966378 w 5626026"/>
                <a:gd name="connsiteY34" fmla="*/ 380264 h 3716502"/>
                <a:gd name="connsiteX35" fmla="*/ 2212175 w 5626026"/>
                <a:gd name="connsiteY35" fmla="*/ 311991 h 3716502"/>
                <a:gd name="connsiteX36" fmla="*/ 2635493 w 5626026"/>
                <a:gd name="connsiteY36" fmla="*/ 161791 h 3716502"/>
                <a:gd name="connsiteX37" fmla="*/ 2826668 w 5626026"/>
                <a:gd name="connsiteY37" fmla="*/ 120827 h 3716502"/>
                <a:gd name="connsiteX38" fmla="*/ 3168053 w 5626026"/>
                <a:gd name="connsiteY38" fmla="*/ 93518 h 3716502"/>
                <a:gd name="connsiteX39" fmla="*/ 3290952 w 5626026"/>
                <a:gd name="connsiteY39" fmla="*/ 52555 h 3716502"/>
                <a:gd name="connsiteX40" fmla="*/ 3550405 w 5626026"/>
                <a:gd name="connsiteY40" fmla="*/ 25245 h 3716502"/>
                <a:gd name="connsiteX41" fmla="*/ 3973722 w 5626026"/>
                <a:gd name="connsiteY41" fmla="*/ 52555 h 3716502"/>
                <a:gd name="connsiteX42" fmla="*/ 4956911 w 5626026"/>
                <a:gd name="connsiteY42" fmla="*/ 25245 h 3716502"/>
                <a:gd name="connsiteX43" fmla="*/ 5585060 w 5626026"/>
                <a:gd name="connsiteY43" fmla="*/ 25245 h 3716502"/>
                <a:gd name="connsiteX44" fmla="*/ 5626026 w 5626026"/>
                <a:gd name="connsiteY44" fmla="*/ 38900 h 3716502"/>
                <a:gd name="connsiteX45" fmla="*/ 5612371 w 5626026"/>
                <a:gd name="connsiteY45" fmla="*/ 216409 h 3716502"/>
                <a:gd name="connsiteX46" fmla="*/ 5585060 w 5626026"/>
                <a:gd name="connsiteY46" fmla="*/ 257373 h 3716502"/>
                <a:gd name="connsiteX47" fmla="*/ 5544094 w 5626026"/>
                <a:gd name="connsiteY47" fmla="*/ 352955 h 3716502"/>
                <a:gd name="connsiteX48" fmla="*/ 5530438 w 5626026"/>
                <a:gd name="connsiteY48" fmla="*/ 421227 h 3716502"/>
                <a:gd name="connsiteX49" fmla="*/ 5462161 w 5626026"/>
                <a:gd name="connsiteY49" fmla="*/ 516809 h 3716502"/>
                <a:gd name="connsiteX50" fmla="*/ 5407540 w 5626026"/>
                <a:gd name="connsiteY50" fmla="*/ 598737 h 3716502"/>
                <a:gd name="connsiteX51" fmla="*/ 5311952 w 5626026"/>
                <a:gd name="connsiteY51" fmla="*/ 776246 h 3716502"/>
                <a:gd name="connsiteX52" fmla="*/ 5189053 w 5626026"/>
                <a:gd name="connsiteY52" fmla="*/ 1008373 h 3716502"/>
                <a:gd name="connsiteX53" fmla="*/ 5079810 w 5626026"/>
                <a:gd name="connsiteY53" fmla="*/ 1213192 h 3716502"/>
                <a:gd name="connsiteX54" fmla="*/ 4997878 w 5626026"/>
                <a:gd name="connsiteY54" fmla="*/ 1322428 h 3716502"/>
                <a:gd name="connsiteX55" fmla="*/ 4915945 w 5626026"/>
                <a:gd name="connsiteY55" fmla="*/ 1458974 h 3716502"/>
                <a:gd name="connsiteX56" fmla="*/ 4793047 w 5626026"/>
                <a:gd name="connsiteY56" fmla="*/ 1622828 h 3716502"/>
                <a:gd name="connsiteX57" fmla="*/ 4752080 w 5626026"/>
                <a:gd name="connsiteY57" fmla="*/ 1691101 h 3716502"/>
                <a:gd name="connsiteX58" fmla="*/ 4601871 w 5626026"/>
                <a:gd name="connsiteY58" fmla="*/ 1813992 h 3716502"/>
                <a:gd name="connsiteX59" fmla="*/ 4506283 w 5626026"/>
                <a:gd name="connsiteY59" fmla="*/ 1868610 h 3716502"/>
                <a:gd name="connsiteX60" fmla="*/ 4328763 w 5626026"/>
                <a:gd name="connsiteY60" fmla="*/ 2128047 h 3716502"/>
                <a:gd name="connsiteX61" fmla="*/ 4164898 w 5626026"/>
                <a:gd name="connsiteY61" fmla="*/ 2319211 h 3716502"/>
                <a:gd name="connsiteX62" fmla="*/ 4096621 w 5626026"/>
                <a:gd name="connsiteY62" fmla="*/ 2387483 h 3716502"/>
                <a:gd name="connsiteX63" fmla="*/ 4028344 w 5626026"/>
                <a:gd name="connsiteY63" fmla="*/ 2469411 h 3716502"/>
                <a:gd name="connsiteX64" fmla="*/ 3864479 w 5626026"/>
                <a:gd name="connsiteY64" fmla="*/ 2564993 h 3716502"/>
                <a:gd name="connsiteX65" fmla="*/ 3782547 w 5626026"/>
                <a:gd name="connsiteY65" fmla="*/ 2646920 h 3716502"/>
                <a:gd name="connsiteX66" fmla="*/ 3632337 w 5626026"/>
                <a:gd name="connsiteY66" fmla="*/ 2715193 h 3716502"/>
                <a:gd name="connsiteX67" fmla="*/ 3495783 w 5626026"/>
                <a:gd name="connsiteY67" fmla="*/ 2769811 h 3716502"/>
                <a:gd name="connsiteX68" fmla="*/ 3168053 w 5626026"/>
                <a:gd name="connsiteY68" fmla="*/ 2933666 h 3716502"/>
                <a:gd name="connsiteX69" fmla="*/ 2922256 w 5626026"/>
                <a:gd name="connsiteY69" fmla="*/ 3015593 h 3716502"/>
                <a:gd name="connsiteX70" fmla="*/ 2853979 w 5626026"/>
                <a:gd name="connsiteY70" fmla="*/ 3056557 h 3716502"/>
                <a:gd name="connsiteX71" fmla="*/ 2785702 w 5626026"/>
                <a:gd name="connsiteY71" fmla="*/ 3083866 h 3716502"/>
                <a:gd name="connsiteX72" fmla="*/ 2703770 w 5626026"/>
                <a:gd name="connsiteY72" fmla="*/ 3138484 h 3716502"/>
                <a:gd name="connsiteX73" fmla="*/ 2567216 w 5626026"/>
                <a:gd name="connsiteY73" fmla="*/ 3193102 h 3716502"/>
                <a:gd name="connsiteX74" fmla="*/ 2116587 w 5626026"/>
                <a:gd name="connsiteY74" fmla="*/ 3356957 h 3716502"/>
                <a:gd name="connsiteX75" fmla="*/ 1816168 w 5626026"/>
                <a:gd name="connsiteY75" fmla="*/ 3438884 h 3716502"/>
                <a:gd name="connsiteX76" fmla="*/ 1379195 w 5626026"/>
                <a:gd name="connsiteY76" fmla="*/ 3548120 h 3716502"/>
                <a:gd name="connsiteX77" fmla="*/ 1283608 w 5626026"/>
                <a:gd name="connsiteY77" fmla="*/ 3589084 h 3716502"/>
                <a:gd name="connsiteX78" fmla="*/ 1228986 w 5626026"/>
                <a:gd name="connsiteY78" fmla="*/ 3657357 h 3716502"/>
                <a:gd name="connsiteX79" fmla="*/ 1174364 w 5626026"/>
                <a:gd name="connsiteY79" fmla="*/ 3684666 h 3716502"/>
                <a:gd name="connsiteX80" fmla="*/ 559871 w 5626026"/>
                <a:gd name="connsiteY80" fmla="*/ 3698321 h 3716502"/>
                <a:gd name="connsiteX81" fmla="*/ 300419 w 5626026"/>
                <a:gd name="connsiteY81" fmla="*/ 3711975 h 3716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5626026" h="3716502">
                  <a:moveTo>
                    <a:pt x="0" y="2278247"/>
                  </a:moveTo>
                  <a:cubicBezTo>
                    <a:pt x="4552" y="2246386"/>
                    <a:pt x="6418" y="2214025"/>
                    <a:pt x="13655" y="2182665"/>
                  </a:cubicBezTo>
                  <a:cubicBezTo>
                    <a:pt x="20128" y="2154616"/>
                    <a:pt x="31862" y="2128047"/>
                    <a:pt x="40966" y="2100738"/>
                  </a:cubicBezTo>
                  <a:lnTo>
                    <a:pt x="54621" y="2059774"/>
                  </a:lnTo>
                  <a:lnTo>
                    <a:pt x="68277" y="2018810"/>
                  </a:lnTo>
                  <a:lnTo>
                    <a:pt x="81932" y="1977847"/>
                  </a:lnTo>
                  <a:cubicBezTo>
                    <a:pt x="86484" y="1945986"/>
                    <a:pt x="88350" y="1913625"/>
                    <a:pt x="95587" y="1882265"/>
                  </a:cubicBezTo>
                  <a:cubicBezTo>
                    <a:pt x="102060" y="1854216"/>
                    <a:pt x="118165" y="1828733"/>
                    <a:pt x="122898" y="1800338"/>
                  </a:cubicBezTo>
                  <a:cubicBezTo>
                    <a:pt x="127617" y="1772027"/>
                    <a:pt x="137988" y="1696379"/>
                    <a:pt x="150209" y="1663792"/>
                  </a:cubicBezTo>
                  <a:cubicBezTo>
                    <a:pt x="203389" y="1521988"/>
                    <a:pt x="157173" y="1731507"/>
                    <a:pt x="218486" y="1486283"/>
                  </a:cubicBezTo>
                  <a:cubicBezTo>
                    <a:pt x="221699" y="1473432"/>
                    <a:pt x="236895" y="1406724"/>
                    <a:pt x="245797" y="1390701"/>
                  </a:cubicBezTo>
                  <a:cubicBezTo>
                    <a:pt x="261738" y="1362010"/>
                    <a:pt x="282212" y="1336083"/>
                    <a:pt x="300419" y="1308774"/>
                  </a:cubicBezTo>
                  <a:cubicBezTo>
                    <a:pt x="309523" y="1295119"/>
                    <a:pt x="314074" y="1276913"/>
                    <a:pt x="327729" y="1267810"/>
                  </a:cubicBezTo>
                  <a:lnTo>
                    <a:pt x="368696" y="1240501"/>
                  </a:lnTo>
                  <a:cubicBezTo>
                    <a:pt x="377692" y="1213514"/>
                    <a:pt x="385596" y="1177824"/>
                    <a:pt x="409662" y="1158573"/>
                  </a:cubicBezTo>
                  <a:cubicBezTo>
                    <a:pt x="420902" y="1149582"/>
                    <a:pt x="436973" y="1149470"/>
                    <a:pt x="450628" y="1144919"/>
                  </a:cubicBezTo>
                  <a:cubicBezTo>
                    <a:pt x="464283" y="1135816"/>
                    <a:pt x="479989" y="1129214"/>
                    <a:pt x="491594" y="1117610"/>
                  </a:cubicBezTo>
                  <a:cubicBezTo>
                    <a:pt x="503199" y="1106006"/>
                    <a:pt x="506090" y="1086898"/>
                    <a:pt x="518905" y="1076646"/>
                  </a:cubicBezTo>
                  <a:cubicBezTo>
                    <a:pt x="530145" y="1067655"/>
                    <a:pt x="546216" y="1067543"/>
                    <a:pt x="559871" y="1062992"/>
                  </a:cubicBezTo>
                  <a:cubicBezTo>
                    <a:pt x="578078" y="1049337"/>
                    <a:pt x="597365" y="1037014"/>
                    <a:pt x="614493" y="1022028"/>
                  </a:cubicBezTo>
                  <a:cubicBezTo>
                    <a:pt x="633871" y="1005073"/>
                    <a:pt x="648789" y="983217"/>
                    <a:pt x="669114" y="967410"/>
                  </a:cubicBezTo>
                  <a:cubicBezTo>
                    <a:pt x="690065" y="951116"/>
                    <a:pt x="716849" y="943252"/>
                    <a:pt x="737391" y="926446"/>
                  </a:cubicBezTo>
                  <a:cubicBezTo>
                    <a:pt x="873226" y="815316"/>
                    <a:pt x="766146" y="875417"/>
                    <a:pt x="873946" y="803555"/>
                  </a:cubicBezTo>
                  <a:cubicBezTo>
                    <a:pt x="896030" y="788833"/>
                    <a:pt x="919716" y="776657"/>
                    <a:pt x="942223" y="762591"/>
                  </a:cubicBezTo>
                  <a:cubicBezTo>
                    <a:pt x="956140" y="753893"/>
                    <a:pt x="968192" y="741947"/>
                    <a:pt x="983189" y="735282"/>
                  </a:cubicBezTo>
                  <a:cubicBezTo>
                    <a:pt x="1009496" y="723591"/>
                    <a:pt x="1037810" y="717076"/>
                    <a:pt x="1065121" y="707973"/>
                  </a:cubicBezTo>
                  <a:cubicBezTo>
                    <a:pt x="1078776" y="703422"/>
                    <a:pt x="1093213" y="700756"/>
                    <a:pt x="1106087" y="694319"/>
                  </a:cubicBezTo>
                  <a:cubicBezTo>
                    <a:pt x="1124294" y="685216"/>
                    <a:pt x="1143035" y="677108"/>
                    <a:pt x="1160709" y="667009"/>
                  </a:cubicBezTo>
                  <a:cubicBezTo>
                    <a:pt x="1174958" y="658867"/>
                    <a:pt x="1189067" y="650206"/>
                    <a:pt x="1201675" y="639700"/>
                  </a:cubicBezTo>
                  <a:cubicBezTo>
                    <a:pt x="1216510" y="627338"/>
                    <a:pt x="1225760" y="608115"/>
                    <a:pt x="1242641" y="598737"/>
                  </a:cubicBezTo>
                  <a:cubicBezTo>
                    <a:pt x="1267807" y="584757"/>
                    <a:pt x="1297743" y="581862"/>
                    <a:pt x="1324574" y="571428"/>
                  </a:cubicBezTo>
                  <a:cubicBezTo>
                    <a:pt x="1379724" y="549982"/>
                    <a:pt x="1433903" y="526116"/>
                    <a:pt x="1488439" y="503155"/>
                  </a:cubicBezTo>
                  <a:cubicBezTo>
                    <a:pt x="1560184" y="472949"/>
                    <a:pt x="1592915" y="454802"/>
                    <a:pt x="1665959" y="434882"/>
                  </a:cubicBezTo>
                  <a:cubicBezTo>
                    <a:pt x="1688351" y="428775"/>
                    <a:pt x="1711621" y="426446"/>
                    <a:pt x="1734236" y="421227"/>
                  </a:cubicBezTo>
                  <a:cubicBezTo>
                    <a:pt x="1907446" y="381258"/>
                    <a:pt x="1779842" y="400988"/>
                    <a:pt x="1966378" y="380264"/>
                  </a:cubicBezTo>
                  <a:cubicBezTo>
                    <a:pt x="2051655" y="358946"/>
                    <a:pt x="2128382" y="341563"/>
                    <a:pt x="2212175" y="311991"/>
                  </a:cubicBezTo>
                  <a:cubicBezTo>
                    <a:pt x="2336541" y="268100"/>
                    <a:pt x="2494296" y="195407"/>
                    <a:pt x="2635493" y="161791"/>
                  </a:cubicBezTo>
                  <a:cubicBezTo>
                    <a:pt x="2698892" y="146697"/>
                    <a:pt x="2761641" y="125162"/>
                    <a:pt x="2826668" y="120827"/>
                  </a:cubicBezTo>
                  <a:cubicBezTo>
                    <a:pt x="3077143" y="104130"/>
                    <a:pt x="2963410" y="113982"/>
                    <a:pt x="3168053" y="93518"/>
                  </a:cubicBezTo>
                  <a:cubicBezTo>
                    <a:pt x="3209019" y="79864"/>
                    <a:pt x="3249059" y="63027"/>
                    <a:pt x="3290952" y="52555"/>
                  </a:cubicBezTo>
                  <a:cubicBezTo>
                    <a:pt x="3344472" y="39176"/>
                    <a:pt x="3518506" y="27903"/>
                    <a:pt x="3550405" y="25245"/>
                  </a:cubicBezTo>
                  <a:cubicBezTo>
                    <a:pt x="3691511" y="34348"/>
                    <a:pt x="3832336" y="50670"/>
                    <a:pt x="3973722" y="52555"/>
                  </a:cubicBezTo>
                  <a:cubicBezTo>
                    <a:pt x="4166574" y="55126"/>
                    <a:pt x="4715248" y="33876"/>
                    <a:pt x="4956911" y="25245"/>
                  </a:cubicBezTo>
                  <a:cubicBezTo>
                    <a:pt x="5209691" y="-16880"/>
                    <a:pt x="5069081" y="1248"/>
                    <a:pt x="5585060" y="25245"/>
                  </a:cubicBezTo>
                  <a:cubicBezTo>
                    <a:pt x="5599438" y="25914"/>
                    <a:pt x="5612371" y="34348"/>
                    <a:pt x="5626026" y="38900"/>
                  </a:cubicBezTo>
                  <a:cubicBezTo>
                    <a:pt x="5621474" y="98070"/>
                    <a:pt x="5623308" y="158081"/>
                    <a:pt x="5612371" y="216409"/>
                  </a:cubicBezTo>
                  <a:cubicBezTo>
                    <a:pt x="5609346" y="232539"/>
                    <a:pt x="5591525" y="242289"/>
                    <a:pt x="5585060" y="257373"/>
                  </a:cubicBezTo>
                  <a:cubicBezTo>
                    <a:pt x="5532152" y="380817"/>
                    <a:pt x="5612661" y="250111"/>
                    <a:pt x="5544094" y="352955"/>
                  </a:cubicBezTo>
                  <a:cubicBezTo>
                    <a:pt x="5539542" y="375712"/>
                    <a:pt x="5538587" y="399497"/>
                    <a:pt x="5530438" y="421227"/>
                  </a:cubicBezTo>
                  <a:cubicBezTo>
                    <a:pt x="5525313" y="434894"/>
                    <a:pt x="5464703" y="513177"/>
                    <a:pt x="5462161" y="516809"/>
                  </a:cubicBezTo>
                  <a:cubicBezTo>
                    <a:pt x="5443338" y="543697"/>
                    <a:pt x="5425747" y="571428"/>
                    <a:pt x="5407540" y="598737"/>
                  </a:cubicBezTo>
                  <a:cubicBezTo>
                    <a:pt x="5356873" y="674733"/>
                    <a:pt x="5372457" y="647681"/>
                    <a:pt x="5311952" y="776246"/>
                  </a:cubicBezTo>
                  <a:cubicBezTo>
                    <a:pt x="5189219" y="1037039"/>
                    <a:pt x="5382011" y="663828"/>
                    <a:pt x="5189053" y="1008373"/>
                  </a:cubicBezTo>
                  <a:cubicBezTo>
                    <a:pt x="5151244" y="1075884"/>
                    <a:pt x="5120044" y="1147098"/>
                    <a:pt x="5079810" y="1213192"/>
                  </a:cubicBezTo>
                  <a:cubicBezTo>
                    <a:pt x="5056143" y="1252071"/>
                    <a:pt x="5023127" y="1284557"/>
                    <a:pt x="4997878" y="1322428"/>
                  </a:cubicBezTo>
                  <a:cubicBezTo>
                    <a:pt x="4968433" y="1366593"/>
                    <a:pt x="4944782" y="1414410"/>
                    <a:pt x="4915945" y="1458974"/>
                  </a:cubicBezTo>
                  <a:cubicBezTo>
                    <a:pt x="4774467" y="1677608"/>
                    <a:pt x="4914006" y="1450042"/>
                    <a:pt x="4793047" y="1622828"/>
                  </a:cubicBezTo>
                  <a:cubicBezTo>
                    <a:pt x="4777826" y="1644570"/>
                    <a:pt x="4770847" y="1672335"/>
                    <a:pt x="4752080" y="1691101"/>
                  </a:cubicBezTo>
                  <a:cubicBezTo>
                    <a:pt x="4706335" y="1736843"/>
                    <a:pt x="4652388" y="1773581"/>
                    <a:pt x="4601871" y="1813992"/>
                  </a:cubicBezTo>
                  <a:cubicBezTo>
                    <a:pt x="4542820" y="1861230"/>
                    <a:pt x="4564358" y="1849253"/>
                    <a:pt x="4506283" y="1868610"/>
                  </a:cubicBezTo>
                  <a:cubicBezTo>
                    <a:pt x="4500227" y="1877693"/>
                    <a:pt x="4360694" y="2090797"/>
                    <a:pt x="4328763" y="2128047"/>
                  </a:cubicBezTo>
                  <a:cubicBezTo>
                    <a:pt x="4274141" y="2191768"/>
                    <a:pt x="4224246" y="2259867"/>
                    <a:pt x="4164898" y="2319211"/>
                  </a:cubicBezTo>
                  <a:cubicBezTo>
                    <a:pt x="4142139" y="2341968"/>
                    <a:pt x="4118272" y="2363669"/>
                    <a:pt x="4096621" y="2387483"/>
                  </a:cubicBezTo>
                  <a:cubicBezTo>
                    <a:pt x="4072707" y="2413787"/>
                    <a:pt x="4056584" y="2447817"/>
                    <a:pt x="4028344" y="2469411"/>
                  </a:cubicBezTo>
                  <a:cubicBezTo>
                    <a:pt x="3978112" y="2507822"/>
                    <a:pt x="3909194" y="2520281"/>
                    <a:pt x="3864479" y="2564993"/>
                  </a:cubicBezTo>
                  <a:cubicBezTo>
                    <a:pt x="3837168" y="2592302"/>
                    <a:pt x="3818407" y="2632577"/>
                    <a:pt x="3782547" y="2646920"/>
                  </a:cubicBezTo>
                  <a:cubicBezTo>
                    <a:pt x="3546964" y="2741147"/>
                    <a:pt x="3909289" y="2594034"/>
                    <a:pt x="3632337" y="2715193"/>
                  </a:cubicBezTo>
                  <a:cubicBezTo>
                    <a:pt x="3587423" y="2734842"/>
                    <a:pt x="3540010" y="2748660"/>
                    <a:pt x="3495783" y="2769811"/>
                  </a:cubicBezTo>
                  <a:cubicBezTo>
                    <a:pt x="3325410" y="2851289"/>
                    <a:pt x="3333966" y="2870465"/>
                    <a:pt x="3168053" y="2933666"/>
                  </a:cubicBezTo>
                  <a:cubicBezTo>
                    <a:pt x="3021385" y="2989536"/>
                    <a:pt x="3053788" y="2954889"/>
                    <a:pt x="2922256" y="3015593"/>
                  </a:cubicBezTo>
                  <a:cubicBezTo>
                    <a:pt x="2898158" y="3026715"/>
                    <a:pt x="2877718" y="3044688"/>
                    <a:pt x="2853979" y="3056557"/>
                  </a:cubicBezTo>
                  <a:cubicBezTo>
                    <a:pt x="2832055" y="3067519"/>
                    <a:pt x="2807221" y="3072129"/>
                    <a:pt x="2785702" y="3083866"/>
                  </a:cubicBezTo>
                  <a:cubicBezTo>
                    <a:pt x="2756887" y="3099582"/>
                    <a:pt x="2734909" y="3128106"/>
                    <a:pt x="2703770" y="3138484"/>
                  </a:cubicBezTo>
                  <a:cubicBezTo>
                    <a:pt x="2571845" y="3182454"/>
                    <a:pt x="2815885" y="3099856"/>
                    <a:pt x="2567216" y="3193102"/>
                  </a:cubicBezTo>
                  <a:cubicBezTo>
                    <a:pt x="2417560" y="3249220"/>
                    <a:pt x="2270787" y="3314905"/>
                    <a:pt x="2116587" y="3356957"/>
                  </a:cubicBezTo>
                  <a:lnTo>
                    <a:pt x="1816168" y="3438884"/>
                  </a:lnTo>
                  <a:cubicBezTo>
                    <a:pt x="1676616" y="3474664"/>
                    <a:pt x="1517388" y="3504152"/>
                    <a:pt x="1379195" y="3548120"/>
                  </a:cubicBezTo>
                  <a:cubicBezTo>
                    <a:pt x="1346162" y="3558630"/>
                    <a:pt x="1315470" y="3575429"/>
                    <a:pt x="1283608" y="3589084"/>
                  </a:cubicBezTo>
                  <a:cubicBezTo>
                    <a:pt x="1265401" y="3611842"/>
                    <a:pt x="1250920" y="3638166"/>
                    <a:pt x="1228986" y="3657357"/>
                  </a:cubicBezTo>
                  <a:cubicBezTo>
                    <a:pt x="1213666" y="3670761"/>
                    <a:pt x="1194682" y="3683422"/>
                    <a:pt x="1174364" y="3684666"/>
                  </a:cubicBezTo>
                  <a:cubicBezTo>
                    <a:pt x="969865" y="3697186"/>
                    <a:pt x="764702" y="3693769"/>
                    <a:pt x="559871" y="3698321"/>
                  </a:cubicBezTo>
                  <a:cubicBezTo>
                    <a:pt x="439011" y="3728533"/>
                    <a:pt x="524017" y="3711975"/>
                    <a:pt x="300419" y="3711975"/>
                  </a:cubicBezTo>
                </a:path>
              </a:pathLst>
            </a:custGeom>
            <a:ln>
              <a:solidFill>
                <a:srgbClr val="FFB4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srgbClr val="8064A2"/>
                </a:solidFill>
                <a:latin typeface="Calibri"/>
              </a:endParaRPr>
            </a:p>
          </p:txBody>
        </p:sp>
        <p:sp>
          <p:nvSpPr>
            <p:cNvPr id="16" name="Forme libre 15"/>
            <p:cNvSpPr/>
            <p:nvPr/>
          </p:nvSpPr>
          <p:spPr>
            <a:xfrm>
              <a:off x="6400588" y="3906287"/>
              <a:ext cx="578656" cy="144358"/>
            </a:xfrm>
            <a:custGeom>
              <a:avLst/>
              <a:gdLst>
                <a:gd name="connsiteX0" fmla="*/ 1160709 w 1160709"/>
                <a:gd name="connsiteY0" fmla="*/ 192921 h 192921"/>
                <a:gd name="connsiteX1" fmla="*/ 969534 w 1160709"/>
                <a:gd name="connsiteY1" fmla="*/ 151957 h 192921"/>
                <a:gd name="connsiteX2" fmla="*/ 887601 w 1160709"/>
                <a:gd name="connsiteY2" fmla="*/ 124648 h 192921"/>
                <a:gd name="connsiteX3" fmla="*/ 832980 w 1160709"/>
                <a:gd name="connsiteY3" fmla="*/ 110994 h 192921"/>
                <a:gd name="connsiteX4" fmla="*/ 737392 w 1160709"/>
                <a:gd name="connsiteY4" fmla="*/ 83685 h 192921"/>
                <a:gd name="connsiteX5" fmla="*/ 396007 w 1160709"/>
                <a:gd name="connsiteY5" fmla="*/ 56376 h 192921"/>
                <a:gd name="connsiteX6" fmla="*/ 355041 w 1160709"/>
                <a:gd name="connsiteY6" fmla="*/ 42721 h 192921"/>
                <a:gd name="connsiteX7" fmla="*/ 273108 w 1160709"/>
                <a:gd name="connsiteY7" fmla="*/ 1757 h 192921"/>
                <a:gd name="connsiteX8" fmla="*/ 0 w 1160709"/>
                <a:gd name="connsiteY8" fmla="*/ 1757 h 19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0709" h="192921">
                  <a:moveTo>
                    <a:pt x="1160709" y="192921"/>
                  </a:moveTo>
                  <a:cubicBezTo>
                    <a:pt x="1128970" y="186574"/>
                    <a:pt x="1019371" y="166907"/>
                    <a:pt x="969534" y="151957"/>
                  </a:cubicBezTo>
                  <a:cubicBezTo>
                    <a:pt x="941960" y="143685"/>
                    <a:pt x="915530" y="131630"/>
                    <a:pt x="887601" y="124648"/>
                  </a:cubicBezTo>
                  <a:cubicBezTo>
                    <a:pt x="869394" y="120097"/>
                    <a:pt x="851025" y="116149"/>
                    <a:pt x="832980" y="110994"/>
                  </a:cubicBezTo>
                  <a:cubicBezTo>
                    <a:pt x="772236" y="93640"/>
                    <a:pt x="808550" y="97916"/>
                    <a:pt x="737392" y="83685"/>
                  </a:cubicBezTo>
                  <a:cubicBezTo>
                    <a:pt x="607882" y="57785"/>
                    <a:pt x="564722" y="65255"/>
                    <a:pt x="396007" y="56376"/>
                  </a:cubicBezTo>
                  <a:cubicBezTo>
                    <a:pt x="382352" y="51824"/>
                    <a:pt x="367915" y="49158"/>
                    <a:pt x="355041" y="42721"/>
                  </a:cubicBezTo>
                  <a:cubicBezTo>
                    <a:pt x="323699" y="27051"/>
                    <a:pt x="310697" y="3391"/>
                    <a:pt x="273108" y="1757"/>
                  </a:cubicBezTo>
                  <a:cubicBezTo>
                    <a:pt x="182158" y="-2197"/>
                    <a:pt x="91036" y="1757"/>
                    <a:pt x="0" y="1757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Forme libre 31"/>
            <p:cNvSpPr/>
            <p:nvPr/>
          </p:nvSpPr>
          <p:spPr>
            <a:xfrm>
              <a:off x="7049936" y="5438201"/>
              <a:ext cx="601883" cy="120657"/>
            </a:xfrm>
            <a:custGeom>
              <a:avLst/>
              <a:gdLst>
                <a:gd name="connsiteX0" fmla="*/ 1624993 w 1624993"/>
                <a:gd name="connsiteY0" fmla="*/ 0 h 274676"/>
                <a:gd name="connsiteX1" fmla="*/ 1474783 w 1624993"/>
                <a:gd name="connsiteY1" fmla="*/ 13654 h 274676"/>
                <a:gd name="connsiteX2" fmla="*/ 1365540 w 1624993"/>
                <a:gd name="connsiteY2" fmla="*/ 40964 h 274676"/>
                <a:gd name="connsiteX3" fmla="*/ 1324574 w 1624993"/>
                <a:gd name="connsiteY3" fmla="*/ 68273 h 274676"/>
                <a:gd name="connsiteX4" fmla="*/ 1147054 w 1624993"/>
                <a:gd name="connsiteY4" fmla="*/ 95582 h 274676"/>
                <a:gd name="connsiteX5" fmla="*/ 955878 w 1624993"/>
                <a:gd name="connsiteY5" fmla="*/ 136545 h 274676"/>
                <a:gd name="connsiteX6" fmla="*/ 751047 w 1624993"/>
                <a:gd name="connsiteY6" fmla="*/ 163855 h 274676"/>
                <a:gd name="connsiteX7" fmla="*/ 696425 w 1624993"/>
                <a:gd name="connsiteY7" fmla="*/ 177509 h 274676"/>
                <a:gd name="connsiteX8" fmla="*/ 628148 w 1624993"/>
                <a:gd name="connsiteY8" fmla="*/ 191164 h 274676"/>
                <a:gd name="connsiteX9" fmla="*/ 546216 w 1624993"/>
                <a:gd name="connsiteY9" fmla="*/ 218473 h 274676"/>
                <a:gd name="connsiteX10" fmla="*/ 505250 w 1624993"/>
                <a:gd name="connsiteY10" fmla="*/ 232127 h 274676"/>
                <a:gd name="connsiteX11" fmla="*/ 245797 w 1624993"/>
                <a:gd name="connsiteY11" fmla="*/ 245782 h 274676"/>
                <a:gd name="connsiteX12" fmla="*/ 191176 w 1624993"/>
                <a:gd name="connsiteY12" fmla="*/ 259436 h 274676"/>
                <a:gd name="connsiteX13" fmla="*/ 150209 w 1624993"/>
                <a:gd name="connsiteY13" fmla="*/ 273091 h 274676"/>
                <a:gd name="connsiteX14" fmla="*/ 0 w 1624993"/>
                <a:gd name="connsiteY14" fmla="*/ 273091 h 27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24993" h="274676">
                  <a:moveTo>
                    <a:pt x="1624993" y="0"/>
                  </a:moveTo>
                  <a:cubicBezTo>
                    <a:pt x="1574923" y="4551"/>
                    <a:pt x="1524444" y="5813"/>
                    <a:pt x="1474783" y="13654"/>
                  </a:cubicBezTo>
                  <a:cubicBezTo>
                    <a:pt x="1437707" y="19508"/>
                    <a:pt x="1365540" y="40964"/>
                    <a:pt x="1365540" y="40964"/>
                  </a:cubicBezTo>
                  <a:cubicBezTo>
                    <a:pt x="1351885" y="50067"/>
                    <a:pt x="1339659" y="61809"/>
                    <a:pt x="1324574" y="68273"/>
                  </a:cubicBezTo>
                  <a:cubicBezTo>
                    <a:pt x="1282340" y="86372"/>
                    <a:pt x="1173574" y="92046"/>
                    <a:pt x="1147054" y="95582"/>
                  </a:cubicBezTo>
                  <a:cubicBezTo>
                    <a:pt x="1032779" y="110818"/>
                    <a:pt x="1085635" y="108741"/>
                    <a:pt x="955878" y="136545"/>
                  </a:cubicBezTo>
                  <a:cubicBezTo>
                    <a:pt x="889864" y="150690"/>
                    <a:pt x="817239" y="156501"/>
                    <a:pt x="751047" y="163855"/>
                  </a:cubicBezTo>
                  <a:cubicBezTo>
                    <a:pt x="732840" y="168406"/>
                    <a:pt x="714746" y="173438"/>
                    <a:pt x="696425" y="177509"/>
                  </a:cubicBezTo>
                  <a:cubicBezTo>
                    <a:pt x="673768" y="182544"/>
                    <a:pt x="650540" y="185057"/>
                    <a:pt x="628148" y="191164"/>
                  </a:cubicBezTo>
                  <a:cubicBezTo>
                    <a:pt x="600374" y="198738"/>
                    <a:pt x="573527" y="209370"/>
                    <a:pt x="546216" y="218473"/>
                  </a:cubicBezTo>
                  <a:cubicBezTo>
                    <a:pt x="532561" y="223024"/>
                    <a:pt x="519624" y="231370"/>
                    <a:pt x="505250" y="232127"/>
                  </a:cubicBezTo>
                  <a:lnTo>
                    <a:pt x="245797" y="245782"/>
                  </a:lnTo>
                  <a:cubicBezTo>
                    <a:pt x="227590" y="250333"/>
                    <a:pt x="209221" y="254281"/>
                    <a:pt x="191176" y="259436"/>
                  </a:cubicBezTo>
                  <a:cubicBezTo>
                    <a:pt x="177335" y="263390"/>
                    <a:pt x="164567" y="272065"/>
                    <a:pt x="150209" y="273091"/>
                  </a:cubicBezTo>
                  <a:cubicBezTo>
                    <a:pt x="100267" y="276658"/>
                    <a:pt x="50070" y="273091"/>
                    <a:pt x="0" y="273091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orme libre 32"/>
            <p:cNvSpPr/>
            <p:nvPr/>
          </p:nvSpPr>
          <p:spPr>
            <a:xfrm>
              <a:off x="7042866" y="5474829"/>
              <a:ext cx="601883" cy="120657"/>
            </a:xfrm>
            <a:custGeom>
              <a:avLst/>
              <a:gdLst>
                <a:gd name="connsiteX0" fmla="*/ 1624993 w 1624993"/>
                <a:gd name="connsiteY0" fmla="*/ 0 h 274676"/>
                <a:gd name="connsiteX1" fmla="*/ 1474783 w 1624993"/>
                <a:gd name="connsiteY1" fmla="*/ 13654 h 274676"/>
                <a:gd name="connsiteX2" fmla="*/ 1365540 w 1624993"/>
                <a:gd name="connsiteY2" fmla="*/ 40964 h 274676"/>
                <a:gd name="connsiteX3" fmla="*/ 1324574 w 1624993"/>
                <a:gd name="connsiteY3" fmla="*/ 68273 h 274676"/>
                <a:gd name="connsiteX4" fmla="*/ 1147054 w 1624993"/>
                <a:gd name="connsiteY4" fmla="*/ 95582 h 274676"/>
                <a:gd name="connsiteX5" fmla="*/ 955878 w 1624993"/>
                <a:gd name="connsiteY5" fmla="*/ 136545 h 274676"/>
                <a:gd name="connsiteX6" fmla="*/ 751047 w 1624993"/>
                <a:gd name="connsiteY6" fmla="*/ 163855 h 274676"/>
                <a:gd name="connsiteX7" fmla="*/ 696425 w 1624993"/>
                <a:gd name="connsiteY7" fmla="*/ 177509 h 274676"/>
                <a:gd name="connsiteX8" fmla="*/ 628148 w 1624993"/>
                <a:gd name="connsiteY8" fmla="*/ 191164 h 274676"/>
                <a:gd name="connsiteX9" fmla="*/ 546216 w 1624993"/>
                <a:gd name="connsiteY9" fmla="*/ 218473 h 274676"/>
                <a:gd name="connsiteX10" fmla="*/ 505250 w 1624993"/>
                <a:gd name="connsiteY10" fmla="*/ 232127 h 274676"/>
                <a:gd name="connsiteX11" fmla="*/ 245797 w 1624993"/>
                <a:gd name="connsiteY11" fmla="*/ 245782 h 274676"/>
                <a:gd name="connsiteX12" fmla="*/ 191176 w 1624993"/>
                <a:gd name="connsiteY12" fmla="*/ 259436 h 274676"/>
                <a:gd name="connsiteX13" fmla="*/ 150209 w 1624993"/>
                <a:gd name="connsiteY13" fmla="*/ 273091 h 274676"/>
                <a:gd name="connsiteX14" fmla="*/ 0 w 1624993"/>
                <a:gd name="connsiteY14" fmla="*/ 273091 h 27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24993" h="274676">
                  <a:moveTo>
                    <a:pt x="1624993" y="0"/>
                  </a:moveTo>
                  <a:cubicBezTo>
                    <a:pt x="1574923" y="4551"/>
                    <a:pt x="1524444" y="5813"/>
                    <a:pt x="1474783" y="13654"/>
                  </a:cubicBezTo>
                  <a:cubicBezTo>
                    <a:pt x="1437707" y="19508"/>
                    <a:pt x="1365540" y="40964"/>
                    <a:pt x="1365540" y="40964"/>
                  </a:cubicBezTo>
                  <a:cubicBezTo>
                    <a:pt x="1351885" y="50067"/>
                    <a:pt x="1339659" y="61809"/>
                    <a:pt x="1324574" y="68273"/>
                  </a:cubicBezTo>
                  <a:cubicBezTo>
                    <a:pt x="1282340" y="86372"/>
                    <a:pt x="1173574" y="92046"/>
                    <a:pt x="1147054" y="95582"/>
                  </a:cubicBezTo>
                  <a:cubicBezTo>
                    <a:pt x="1032779" y="110818"/>
                    <a:pt x="1085635" y="108741"/>
                    <a:pt x="955878" y="136545"/>
                  </a:cubicBezTo>
                  <a:cubicBezTo>
                    <a:pt x="889864" y="150690"/>
                    <a:pt x="817239" y="156501"/>
                    <a:pt x="751047" y="163855"/>
                  </a:cubicBezTo>
                  <a:cubicBezTo>
                    <a:pt x="732840" y="168406"/>
                    <a:pt x="714746" y="173438"/>
                    <a:pt x="696425" y="177509"/>
                  </a:cubicBezTo>
                  <a:cubicBezTo>
                    <a:pt x="673768" y="182544"/>
                    <a:pt x="650540" y="185057"/>
                    <a:pt x="628148" y="191164"/>
                  </a:cubicBezTo>
                  <a:cubicBezTo>
                    <a:pt x="600374" y="198738"/>
                    <a:pt x="573527" y="209370"/>
                    <a:pt x="546216" y="218473"/>
                  </a:cubicBezTo>
                  <a:cubicBezTo>
                    <a:pt x="532561" y="223024"/>
                    <a:pt x="519624" y="231370"/>
                    <a:pt x="505250" y="232127"/>
                  </a:cubicBezTo>
                  <a:lnTo>
                    <a:pt x="245797" y="245782"/>
                  </a:lnTo>
                  <a:cubicBezTo>
                    <a:pt x="227590" y="250333"/>
                    <a:pt x="209221" y="254281"/>
                    <a:pt x="191176" y="259436"/>
                  </a:cubicBezTo>
                  <a:cubicBezTo>
                    <a:pt x="177335" y="263390"/>
                    <a:pt x="164567" y="272065"/>
                    <a:pt x="150209" y="273091"/>
                  </a:cubicBezTo>
                  <a:cubicBezTo>
                    <a:pt x="100267" y="276658"/>
                    <a:pt x="50070" y="273091"/>
                    <a:pt x="0" y="273091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orme libre 33"/>
            <p:cNvSpPr/>
            <p:nvPr/>
          </p:nvSpPr>
          <p:spPr>
            <a:xfrm>
              <a:off x="7342798" y="3960152"/>
              <a:ext cx="975535" cy="540802"/>
            </a:xfrm>
            <a:custGeom>
              <a:avLst/>
              <a:gdLst>
                <a:gd name="connsiteX0" fmla="*/ 0 w 2635523"/>
                <a:gd name="connsiteY0" fmla="*/ 1228910 h 1228910"/>
                <a:gd name="connsiteX1" fmla="*/ 191176 w 2635523"/>
                <a:gd name="connsiteY1" fmla="*/ 1215255 h 1228910"/>
                <a:gd name="connsiteX2" fmla="*/ 245797 w 2635523"/>
                <a:gd name="connsiteY2" fmla="*/ 1201600 h 1228910"/>
                <a:gd name="connsiteX3" fmla="*/ 314074 w 2635523"/>
                <a:gd name="connsiteY3" fmla="*/ 1187946 h 1228910"/>
                <a:gd name="connsiteX4" fmla="*/ 641804 w 2635523"/>
                <a:gd name="connsiteY4" fmla="*/ 1160637 h 1228910"/>
                <a:gd name="connsiteX5" fmla="*/ 764703 w 2635523"/>
                <a:gd name="connsiteY5" fmla="*/ 1133328 h 1228910"/>
                <a:gd name="connsiteX6" fmla="*/ 819324 w 2635523"/>
                <a:gd name="connsiteY6" fmla="*/ 1119673 h 1228910"/>
                <a:gd name="connsiteX7" fmla="*/ 887601 w 2635523"/>
                <a:gd name="connsiteY7" fmla="*/ 1106019 h 1228910"/>
                <a:gd name="connsiteX8" fmla="*/ 942223 w 2635523"/>
                <a:gd name="connsiteY8" fmla="*/ 1092364 h 1228910"/>
                <a:gd name="connsiteX9" fmla="*/ 1119743 w 2635523"/>
                <a:gd name="connsiteY9" fmla="*/ 1051400 h 1228910"/>
                <a:gd name="connsiteX10" fmla="*/ 1228986 w 2635523"/>
                <a:gd name="connsiteY10" fmla="*/ 1010437 h 1228910"/>
                <a:gd name="connsiteX11" fmla="*/ 1406507 w 2635523"/>
                <a:gd name="connsiteY11" fmla="*/ 914855 h 1228910"/>
                <a:gd name="connsiteX12" fmla="*/ 1624993 w 2635523"/>
                <a:gd name="connsiteY12" fmla="*/ 860237 h 1228910"/>
                <a:gd name="connsiteX13" fmla="*/ 1679615 w 2635523"/>
                <a:gd name="connsiteY13" fmla="*/ 846582 h 1228910"/>
                <a:gd name="connsiteX14" fmla="*/ 1747892 w 2635523"/>
                <a:gd name="connsiteY14" fmla="*/ 819273 h 1228910"/>
                <a:gd name="connsiteX15" fmla="*/ 1898101 w 2635523"/>
                <a:gd name="connsiteY15" fmla="*/ 778309 h 1228910"/>
                <a:gd name="connsiteX16" fmla="*/ 1993689 w 2635523"/>
                <a:gd name="connsiteY16" fmla="*/ 737346 h 1228910"/>
                <a:gd name="connsiteX17" fmla="*/ 2089277 w 2635523"/>
                <a:gd name="connsiteY17" fmla="*/ 655418 h 1228910"/>
                <a:gd name="connsiteX18" fmla="*/ 2171209 w 2635523"/>
                <a:gd name="connsiteY18" fmla="*/ 600800 h 1228910"/>
                <a:gd name="connsiteX19" fmla="*/ 2253142 w 2635523"/>
                <a:gd name="connsiteY19" fmla="*/ 518873 h 1228910"/>
                <a:gd name="connsiteX20" fmla="*/ 2280453 w 2635523"/>
                <a:gd name="connsiteY20" fmla="*/ 477909 h 1228910"/>
                <a:gd name="connsiteX21" fmla="*/ 2335074 w 2635523"/>
                <a:gd name="connsiteY21" fmla="*/ 436945 h 1228910"/>
                <a:gd name="connsiteX22" fmla="*/ 2376040 w 2635523"/>
                <a:gd name="connsiteY22" fmla="*/ 355018 h 1228910"/>
                <a:gd name="connsiteX23" fmla="*/ 2417007 w 2635523"/>
                <a:gd name="connsiteY23" fmla="*/ 341364 h 1228910"/>
                <a:gd name="connsiteX24" fmla="*/ 2498939 w 2635523"/>
                <a:gd name="connsiteY24" fmla="*/ 273091 h 1228910"/>
                <a:gd name="connsiteX25" fmla="*/ 2553561 w 2635523"/>
                <a:gd name="connsiteY25" fmla="*/ 191163 h 1228910"/>
                <a:gd name="connsiteX26" fmla="*/ 2580871 w 2635523"/>
                <a:gd name="connsiteY26" fmla="*/ 150200 h 1228910"/>
                <a:gd name="connsiteX27" fmla="*/ 2608182 w 2635523"/>
                <a:gd name="connsiteY27" fmla="*/ 68272 h 1228910"/>
                <a:gd name="connsiteX28" fmla="*/ 2635493 w 2635523"/>
                <a:gd name="connsiteY28" fmla="*/ 0 h 1228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635523" h="1228910">
                  <a:moveTo>
                    <a:pt x="0" y="1228910"/>
                  </a:moveTo>
                  <a:cubicBezTo>
                    <a:pt x="63725" y="1224358"/>
                    <a:pt x="127679" y="1222310"/>
                    <a:pt x="191176" y="1215255"/>
                  </a:cubicBezTo>
                  <a:cubicBezTo>
                    <a:pt x="209829" y="1213183"/>
                    <a:pt x="227477" y="1205671"/>
                    <a:pt x="245797" y="1201600"/>
                  </a:cubicBezTo>
                  <a:cubicBezTo>
                    <a:pt x="268454" y="1196565"/>
                    <a:pt x="290988" y="1190334"/>
                    <a:pt x="314074" y="1187946"/>
                  </a:cubicBezTo>
                  <a:cubicBezTo>
                    <a:pt x="423114" y="1176667"/>
                    <a:pt x="641804" y="1160637"/>
                    <a:pt x="641804" y="1160637"/>
                  </a:cubicBezTo>
                  <a:lnTo>
                    <a:pt x="764703" y="1133328"/>
                  </a:lnTo>
                  <a:cubicBezTo>
                    <a:pt x="782990" y="1129108"/>
                    <a:pt x="801004" y="1123744"/>
                    <a:pt x="819324" y="1119673"/>
                  </a:cubicBezTo>
                  <a:cubicBezTo>
                    <a:pt x="841981" y="1114638"/>
                    <a:pt x="864944" y="1111054"/>
                    <a:pt x="887601" y="1106019"/>
                  </a:cubicBezTo>
                  <a:cubicBezTo>
                    <a:pt x="905922" y="1101948"/>
                    <a:pt x="923820" y="1096045"/>
                    <a:pt x="942223" y="1092364"/>
                  </a:cubicBezTo>
                  <a:cubicBezTo>
                    <a:pt x="1049030" y="1071003"/>
                    <a:pt x="1006883" y="1089017"/>
                    <a:pt x="1119743" y="1051400"/>
                  </a:cubicBezTo>
                  <a:cubicBezTo>
                    <a:pt x="1156638" y="1039103"/>
                    <a:pt x="1193675" y="1026733"/>
                    <a:pt x="1228986" y="1010437"/>
                  </a:cubicBezTo>
                  <a:cubicBezTo>
                    <a:pt x="1423479" y="920677"/>
                    <a:pt x="1133467" y="1024063"/>
                    <a:pt x="1406507" y="914855"/>
                  </a:cubicBezTo>
                  <a:cubicBezTo>
                    <a:pt x="1456834" y="894725"/>
                    <a:pt x="1578164" y="871043"/>
                    <a:pt x="1624993" y="860237"/>
                  </a:cubicBezTo>
                  <a:cubicBezTo>
                    <a:pt x="1643280" y="856017"/>
                    <a:pt x="1661810" y="852517"/>
                    <a:pt x="1679615" y="846582"/>
                  </a:cubicBezTo>
                  <a:cubicBezTo>
                    <a:pt x="1702869" y="838831"/>
                    <a:pt x="1724414" y="826316"/>
                    <a:pt x="1747892" y="819273"/>
                  </a:cubicBezTo>
                  <a:cubicBezTo>
                    <a:pt x="1885030" y="778134"/>
                    <a:pt x="1743752" y="840045"/>
                    <a:pt x="1898101" y="778309"/>
                  </a:cubicBezTo>
                  <a:cubicBezTo>
                    <a:pt x="2066822" y="710825"/>
                    <a:pt x="1861835" y="781293"/>
                    <a:pt x="1993689" y="737346"/>
                  </a:cubicBezTo>
                  <a:cubicBezTo>
                    <a:pt x="2040839" y="690198"/>
                    <a:pt x="2030884" y="696291"/>
                    <a:pt x="2089277" y="655418"/>
                  </a:cubicBezTo>
                  <a:cubicBezTo>
                    <a:pt x="2116167" y="636596"/>
                    <a:pt x="2171209" y="600800"/>
                    <a:pt x="2171209" y="600800"/>
                  </a:cubicBezTo>
                  <a:cubicBezTo>
                    <a:pt x="2235572" y="504261"/>
                    <a:pt x="2151515" y="620493"/>
                    <a:pt x="2253142" y="518873"/>
                  </a:cubicBezTo>
                  <a:cubicBezTo>
                    <a:pt x="2264747" y="507269"/>
                    <a:pt x="2268848" y="489513"/>
                    <a:pt x="2280453" y="477909"/>
                  </a:cubicBezTo>
                  <a:cubicBezTo>
                    <a:pt x="2296546" y="461817"/>
                    <a:pt x="2316867" y="450600"/>
                    <a:pt x="2335074" y="436945"/>
                  </a:cubicBezTo>
                  <a:cubicBezTo>
                    <a:pt x="2344069" y="409962"/>
                    <a:pt x="2351978" y="374267"/>
                    <a:pt x="2376040" y="355018"/>
                  </a:cubicBezTo>
                  <a:cubicBezTo>
                    <a:pt x="2387280" y="346026"/>
                    <a:pt x="2403351" y="345915"/>
                    <a:pt x="2417007" y="341364"/>
                  </a:cubicBezTo>
                  <a:cubicBezTo>
                    <a:pt x="2511472" y="199669"/>
                    <a:pt x="2360345" y="411676"/>
                    <a:pt x="2498939" y="273091"/>
                  </a:cubicBezTo>
                  <a:cubicBezTo>
                    <a:pt x="2522149" y="249883"/>
                    <a:pt x="2535354" y="218472"/>
                    <a:pt x="2553561" y="191163"/>
                  </a:cubicBezTo>
                  <a:cubicBezTo>
                    <a:pt x="2562664" y="177509"/>
                    <a:pt x="2575681" y="165768"/>
                    <a:pt x="2580871" y="150200"/>
                  </a:cubicBezTo>
                  <a:cubicBezTo>
                    <a:pt x="2589975" y="122891"/>
                    <a:pt x="2595307" y="94019"/>
                    <a:pt x="2608182" y="68272"/>
                  </a:cubicBezTo>
                  <a:cubicBezTo>
                    <a:pt x="2637529" y="9583"/>
                    <a:pt x="2635493" y="34009"/>
                    <a:pt x="2635493" y="0"/>
                  </a:cubicBezTo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Forme libre 18"/>
          <p:cNvSpPr/>
          <p:nvPr/>
        </p:nvSpPr>
        <p:spPr>
          <a:xfrm>
            <a:off x="4225336" y="3075881"/>
            <a:ext cx="789692" cy="1534832"/>
          </a:xfrm>
          <a:custGeom>
            <a:avLst/>
            <a:gdLst>
              <a:gd name="connsiteX0" fmla="*/ 381000 w 587060"/>
              <a:gd name="connsiteY0" fmla="*/ 0 h 1157111"/>
              <a:gd name="connsiteX1" fmla="*/ 268111 w 587060"/>
              <a:gd name="connsiteY1" fmla="*/ 42333 h 1157111"/>
              <a:gd name="connsiteX2" fmla="*/ 239888 w 587060"/>
              <a:gd name="connsiteY2" fmla="*/ 84666 h 1157111"/>
              <a:gd name="connsiteX3" fmla="*/ 197555 w 587060"/>
              <a:gd name="connsiteY3" fmla="*/ 112888 h 1157111"/>
              <a:gd name="connsiteX4" fmla="*/ 169333 w 587060"/>
              <a:gd name="connsiteY4" fmla="*/ 141111 h 1157111"/>
              <a:gd name="connsiteX5" fmla="*/ 98777 w 587060"/>
              <a:gd name="connsiteY5" fmla="*/ 197555 h 1157111"/>
              <a:gd name="connsiteX6" fmla="*/ 70555 w 587060"/>
              <a:gd name="connsiteY6" fmla="*/ 282222 h 1157111"/>
              <a:gd name="connsiteX7" fmla="*/ 42333 w 587060"/>
              <a:gd name="connsiteY7" fmla="*/ 324555 h 1157111"/>
              <a:gd name="connsiteX8" fmla="*/ 0 w 587060"/>
              <a:gd name="connsiteY8" fmla="*/ 493888 h 1157111"/>
              <a:gd name="connsiteX9" fmla="*/ 28222 w 587060"/>
              <a:gd name="connsiteY9" fmla="*/ 733777 h 1157111"/>
              <a:gd name="connsiteX10" fmla="*/ 56444 w 587060"/>
              <a:gd name="connsiteY10" fmla="*/ 776111 h 1157111"/>
              <a:gd name="connsiteX11" fmla="*/ 112888 w 587060"/>
              <a:gd name="connsiteY11" fmla="*/ 889000 h 1157111"/>
              <a:gd name="connsiteX12" fmla="*/ 155222 w 587060"/>
              <a:gd name="connsiteY12" fmla="*/ 973666 h 1157111"/>
              <a:gd name="connsiteX13" fmla="*/ 197555 w 587060"/>
              <a:gd name="connsiteY13" fmla="*/ 1001888 h 1157111"/>
              <a:gd name="connsiteX14" fmla="*/ 254000 w 587060"/>
              <a:gd name="connsiteY14" fmla="*/ 1058333 h 1157111"/>
              <a:gd name="connsiteX15" fmla="*/ 296333 w 587060"/>
              <a:gd name="connsiteY15" fmla="*/ 1100666 h 1157111"/>
              <a:gd name="connsiteX16" fmla="*/ 423333 w 587060"/>
              <a:gd name="connsiteY16" fmla="*/ 1143000 h 1157111"/>
              <a:gd name="connsiteX17" fmla="*/ 465666 w 587060"/>
              <a:gd name="connsiteY17" fmla="*/ 1157111 h 1157111"/>
              <a:gd name="connsiteX18" fmla="*/ 508000 w 587060"/>
              <a:gd name="connsiteY18" fmla="*/ 1143000 h 1157111"/>
              <a:gd name="connsiteX19" fmla="*/ 564444 w 587060"/>
              <a:gd name="connsiteY19" fmla="*/ 1072444 h 1157111"/>
              <a:gd name="connsiteX20" fmla="*/ 564444 w 587060"/>
              <a:gd name="connsiteY20" fmla="*/ 705555 h 1157111"/>
              <a:gd name="connsiteX21" fmla="*/ 536222 w 587060"/>
              <a:gd name="connsiteY21" fmla="*/ 663222 h 1157111"/>
              <a:gd name="connsiteX22" fmla="*/ 451555 w 587060"/>
              <a:gd name="connsiteY22" fmla="*/ 592666 h 1157111"/>
              <a:gd name="connsiteX23" fmla="*/ 395111 w 587060"/>
              <a:gd name="connsiteY23" fmla="*/ 423333 h 1157111"/>
              <a:gd name="connsiteX24" fmla="*/ 381000 w 587060"/>
              <a:gd name="connsiteY24" fmla="*/ 381000 h 1157111"/>
              <a:gd name="connsiteX25" fmla="*/ 366888 w 587060"/>
              <a:gd name="connsiteY25" fmla="*/ 338666 h 1157111"/>
              <a:gd name="connsiteX26" fmla="*/ 381000 w 587060"/>
              <a:gd name="connsiteY26" fmla="*/ 211666 h 1157111"/>
              <a:gd name="connsiteX27" fmla="*/ 409222 w 587060"/>
              <a:gd name="connsiteY27" fmla="*/ 169333 h 1157111"/>
              <a:gd name="connsiteX28" fmla="*/ 437444 w 587060"/>
              <a:gd name="connsiteY28" fmla="*/ 211666 h 1157111"/>
              <a:gd name="connsiteX29" fmla="*/ 493888 w 587060"/>
              <a:gd name="connsiteY29" fmla="*/ 239888 h 1157111"/>
              <a:gd name="connsiteX30" fmla="*/ 536222 w 587060"/>
              <a:gd name="connsiteY30" fmla="*/ 225777 h 1157111"/>
              <a:gd name="connsiteX31" fmla="*/ 550333 w 587060"/>
              <a:gd name="connsiteY31" fmla="*/ 112888 h 1157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87060" h="1157111">
                <a:moveTo>
                  <a:pt x="381000" y="0"/>
                </a:moveTo>
                <a:cubicBezTo>
                  <a:pt x="330518" y="10096"/>
                  <a:pt x="304447" y="5997"/>
                  <a:pt x="268111" y="42333"/>
                </a:cubicBezTo>
                <a:cubicBezTo>
                  <a:pt x="256119" y="54325"/>
                  <a:pt x="251880" y="72674"/>
                  <a:pt x="239888" y="84666"/>
                </a:cubicBezTo>
                <a:cubicBezTo>
                  <a:pt x="227896" y="96658"/>
                  <a:pt x="210798" y="102293"/>
                  <a:pt x="197555" y="112888"/>
                </a:cubicBezTo>
                <a:cubicBezTo>
                  <a:pt x="187166" y="121199"/>
                  <a:pt x="179722" y="132800"/>
                  <a:pt x="169333" y="141111"/>
                </a:cubicBezTo>
                <a:cubicBezTo>
                  <a:pt x="80316" y="212326"/>
                  <a:pt x="166931" y="129403"/>
                  <a:pt x="98777" y="197555"/>
                </a:cubicBezTo>
                <a:cubicBezTo>
                  <a:pt x="89370" y="225777"/>
                  <a:pt x="87057" y="257469"/>
                  <a:pt x="70555" y="282222"/>
                </a:cubicBezTo>
                <a:cubicBezTo>
                  <a:pt x="61148" y="296333"/>
                  <a:pt x="49221" y="309057"/>
                  <a:pt x="42333" y="324555"/>
                </a:cubicBezTo>
                <a:cubicBezTo>
                  <a:pt x="12518" y="391640"/>
                  <a:pt x="11833" y="422892"/>
                  <a:pt x="0" y="493888"/>
                </a:cubicBezTo>
                <a:cubicBezTo>
                  <a:pt x="2230" y="525106"/>
                  <a:pt x="-3851" y="669631"/>
                  <a:pt x="28222" y="733777"/>
                </a:cubicBezTo>
                <a:cubicBezTo>
                  <a:pt x="35806" y="748946"/>
                  <a:pt x="49556" y="760613"/>
                  <a:pt x="56444" y="776111"/>
                </a:cubicBezTo>
                <a:cubicBezTo>
                  <a:pt x="108330" y="892856"/>
                  <a:pt x="54929" y="831039"/>
                  <a:pt x="112888" y="889000"/>
                </a:cubicBezTo>
                <a:cubicBezTo>
                  <a:pt x="124365" y="923429"/>
                  <a:pt x="127868" y="946312"/>
                  <a:pt x="155222" y="973666"/>
                </a:cubicBezTo>
                <a:cubicBezTo>
                  <a:pt x="167214" y="985658"/>
                  <a:pt x="184679" y="990851"/>
                  <a:pt x="197555" y="1001888"/>
                </a:cubicBezTo>
                <a:cubicBezTo>
                  <a:pt x="217758" y="1019205"/>
                  <a:pt x="235185" y="1039518"/>
                  <a:pt x="254000" y="1058333"/>
                </a:cubicBezTo>
                <a:cubicBezTo>
                  <a:pt x="268111" y="1072444"/>
                  <a:pt x="277401" y="1094355"/>
                  <a:pt x="296333" y="1100666"/>
                </a:cubicBezTo>
                <a:lnTo>
                  <a:pt x="423333" y="1143000"/>
                </a:lnTo>
                <a:lnTo>
                  <a:pt x="465666" y="1157111"/>
                </a:lnTo>
                <a:cubicBezTo>
                  <a:pt x="479777" y="1152407"/>
                  <a:pt x="495245" y="1150653"/>
                  <a:pt x="508000" y="1143000"/>
                </a:cubicBezTo>
                <a:cubicBezTo>
                  <a:pt x="530340" y="1129596"/>
                  <a:pt x="551627" y="1091669"/>
                  <a:pt x="564444" y="1072444"/>
                </a:cubicBezTo>
                <a:cubicBezTo>
                  <a:pt x="594249" y="923415"/>
                  <a:pt x="594948" y="949585"/>
                  <a:pt x="564444" y="705555"/>
                </a:cubicBezTo>
                <a:cubicBezTo>
                  <a:pt x="562340" y="688727"/>
                  <a:pt x="547079" y="676250"/>
                  <a:pt x="536222" y="663222"/>
                </a:cubicBezTo>
                <a:cubicBezTo>
                  <a:pt x="502268" y="622477"/>
                  <a:pt x="493180" y="620416"/>
                  <a:pt x="451555" y="592666"/>
                </a:cubicBezTo>
                <a:lnTo>
                  <a:pt x="395111" y="423333"/>
                </a:lnTo>
                <a:lnTo>
                  <a:pt x="381000" y="381000"/>
                </a:lnTo>
                <a:lnTo>
                  <a:pt x="366888" y="338666"/>
                </a:lnTo>
                <a:cubicBezTo>
                  <a:pt x="371592" y="296333"/>
                  <a:pt x="370669" y="252988"/>
                  <a:pt x="381000" y="211666"/>
                </a:cubicBezTo>
                <a:cubicBezTo>
                  <a:pt x="385113" y="195213"/>
                  <a:pt x="392263" y="169333"/>
                  <a:pt x="409222" y="169333"/>
                </a:cubicBezTo>
                <a:cubicBezTo>
                  <a:pt x="426181" y="169333"/>
                  <a:pt x="424415" y="200809"/>
                  <a:pt x="437444" y="211666"/>
                </a:cubicBezTo>
                <a:cubicBezTo>
                  <a:pt x="453604" y="225133"/>
                  <a:pt x="475073" y="230481"/>
                  <a:pt x="493888" y="239888"/>
                </a:cubicBezTo>
                <a:cubicBezTo>
                  <a:pt x="507999" y="235184"/>
                  <a:pt x="530181" y="239370"/>
                  <a:pt x="536222" y="225777"/>
                </a:cubicBezTo>
                <a:cubicBezTo>
                  <a:pt x="551624" y="191123"/>
                  <a:pt x="550333" y="112888"/>
                  <a:pt x="550333" y="112888"/>
                </a:cubicBezTo>
              </a:path>
            </a:pathLst>
          </a:custGeom>
          <a:ln w="92075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4612826" y="3022188"/>
            <a:ext cx="326465" cy="354523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95485984-6E10-374F-BED0-106BA6035D4C}"/>
              </a:ext>
            </a:extLst>
          </p:cNvPr>
          <p:cNvCxnSpPr/>
          <p:nvPr/>
        </p:nvCxnSpPr>
        <p:spPr>
          <a:xfrm>
            <a:off x="299842" y="1209008"/>
            <a:ext cx="8485079" cy="0"/>
          </a:xfrm>
          <a:prstGeom prst="line">
            <a:avLst/>
          </a:prstGeom>
          <a:ln w="444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14EEF070-F44D-AD43-B206-812A2E2C4AF6}"/>
              </a:ext>
            </a:extLst>
          </p:cNvPr>
          <p:cNvSpPr/>
          <p:nvPr/>
        </p:nvSpPr>
        <p:spPr>
          <a:xfrm>
            <a:off x="571724" y="898171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64D20300-6869-2C4D-91BE-C5AF464E9C2C}"/>
              </a:ext>
            </a:extLst>
          </p:cNvPr>
          <p:cNvSpPr/>
          <p:nvPr/>
        </p:nvSpPr>
        <p:spPr>
          <a:xfrm>
            <a:off x="4011464" y="895642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D820307-AF24-AF47-8EF7-51EC8D2747DC}"/>
              </a:ext>
            </a:extLst>
          </p:cNvPr>
          <p:cNvSpPr/>
          <p:nvPr/>
        </p:nvSpPr>
        <p:spPr>
          <a:xfrm>
            <a:off x="2289905" y="907760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B1A6CC6-149A-8944-8624-4B71D18F5095}"/>
              </a:ext>
            </a:extLst>
          </p:cNvPr>
          <p:cNvSpPr/>
          <p:nvPr/>
        </p:nvSpPr>
        <p:spPr>
          <a:xfrm>
            <a:off x="5706356" y="873199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823EA6F8-8739-7440-97DE-F0B13991F3B4}"/>
              </a:ext>
            </a:extLst>
          </p:cNvPr>
          <p:cNvSpPr/>
          <p:nvPr/>
        </p:nvSpPr>
        <p:spPr>
          <a:xfrm>
            <a:off x="7414408" y="876415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E15213E6-7856-484B-8523-980EB12C7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724" y="898171"/>
            <a:ext cx="668968" cy="668968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876224E6-97FB-FA47-8224-7A6097D3D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048" y="981459"/>
            <a:ext cx="668968" cy="668968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2C543F82-82CE-3440-87F8-D3CC3F1E0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88000" l="13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2522" y="857250"/>
            <a:ext cx="791531" cy="791531"/>
          </a:xfrm>
          <a:prstGeom prst="rect">
            <a:avLst/>
          </a:prstGeom>
        </p:spPr>
      </p:pic>
      <p:sp>
        <p:nvSpPr>
          <p:cNvPr id="36" name="Ellipse 35">
            <a:extLst>
              <a:ext uri="{FF2B5EF4-FFF2-40B4-BE49-F238E27FC236}">
                <a16:creationId xmlns:a16="http://schemas.microsoft.com/office/drawing/2014/main" id="{9404BACF-B611-474C-8E73-F7C1B0918D9C}"/>
              </a:ext>
            </a:extLst>
          </p:cNvPr>
          <p:cNvSpPr/>
          <p:nvPr/>
        </p:nvSpPr>
        <p:spPr>
          <a:xfrm>
            <a:off x="4255020" y="1365609"/>
            <a:ext cx="94130" cy="9413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263EA3B3-A657-7742-814B-17B893D9C0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9384" y="895642"/>
            <a:ext cx="1134689" cy="853215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BA572933-3F53-E147-95E3-545B39A4D0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4" b="89804" l="964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0621" y="857250"/>
            <a:ext cx="605116" cy="784181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A74EC487-4374-3940-AEA8-6EF0AF957B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8029" y="983031"/>
            <a:ext cx="466404" cy="466404"/>
          </a:xfrm>
          <a:prstGeom prst="rect">
            <a:avLst/>
          </a:prstGeom>
        </p:spPr>
      </p:pic>
      <p:sp>
        <p:nvSpPr>
          <p:cNvPr id="40" name="Ellipse 39">
            <a:extLst>
              <a:ext uri="{FF2B5EF4-FFF2-40B4-BE49-F238E27FC236}">
                <a16:creationId xmlns:a16="http://schemas.microsoft.com/office/drawing/2014/main" id="{7C0006B4-2023-F741-AA2E-E517B74821D3}"/>
              </a:ext>
            </a:extLst>
          </p:cNvPr>
          <p:cNvSpPr/>
          <p:nvPr/>
        </p:nvSpPr>
        <p:spPr>
          <a:xfrm>
            <a:off x="4020119" y="895642"/>
            <a:ext cx="733647" cy="669851"/>
          </a:xfrm>
          <a:prstGeom prst="ellipse">
            <a:avLst/>
          </a:prstGeom>
          <a:solidFill>
            <a:schemeClr val="accent1">
              <a:alpha val="63000"/>
            </a:schemeClr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69C9D29-3B2D-E145-908F-A2788A339DF9}"/>
              </a:ext>
            </a:extLst>
          </p:cNvPr>
          <p:cNvSpPr/>
          <p:nvPr/>
        </p:nvSpPr>
        <p:spPr>
          <a:xfrm>
            <a:off x="557718" y="3096610"/>
            <a:ext cx="2725711" cy="1210254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 dirty="0">
                <a:solidFill>
                  <a:prstClr val="white"/>
                </a:solidFill>
                <a:latin typeface="Calibri"/>
              </a:rPr>
              <a:t>Cholécystite aigue : </a:t>
            </a:r>
            <a:r>
              <a:rPr lang="fr-FR" sz="1350" dirty="0">
                <a:solidFill>
                  <a:prstClr val="white"/>
                </a:solidFill>
                <a:latin typeface="Calibri"/>
              </a:rPr>
              <a:t>Infection de la vésicule due à l’obstruction prolongée du canal cystique par un calcul</a:t>
            </a:r>
          </a:p>
        </p:txBody>
      </p:sp>
      <p:sp>
        <p:nvSpPr>
          <p:cNvPr id="48" name="Titre 1">
            <a:extLst>
              <a:ext uri="{FF2B5EF4-FFF2-40B4-BE49-F238E27FC236}">
                <a16:creationId xmlns:a16="http://schemas.microsoft.com/office/drawing/2014/main" id="{00E7C7C7-F96D-154B-87E8-029F69845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050" y="1301968"/>
            <a:ext cx="6172200" cy="857250"/>
          </a:xfrm>
        </p:spPr>
        <p:txBody>
          <a:bodyPr>
            <a:normAutofit/>
          </a:bodyPr>
          <a:lstStyle/>
          <a:p>
            <a:r>
              <a:rPr lang="fr-FR" sz="1500" dirty="0"/>
              <a:t>Cholécystite aigue</a:t>
            </a:r>
          </a:p>
        </p:txBody>
      </p:sp>
    </p:spTree>
    <p:extLst>
      <p:ext uri="{BB962C8B-B14F-4D97-AF65-F5344CB8AC3E}">
        <p14:creationId xmlns:p14="http://schemas.microsoft.com/office/powerpoint/2010/main" val="292429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 Box 4"/>
          <p:cNvSpPr txBox="1">
            <a:spLocks noChangeArrowheads="1"/>
          </p:cNvSpPr>
          <p:nvPr/>
        </p:nvSpPr>
        <p:spPr bwMode="auto">
          <a:xfrm>
            <a:off x="142875" y="-126032"/>
            <a:ext cx="9001125" cy="728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latin typeface="+mn-lt"/>
              </a:defRPr>
            </a:lvl1pPr>
            <a:lvl2pPr marL="742950" lvl="1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cs typeface="+mn-cs"/>
              </a:defRPr>
            </a:lvl2pPr>
            <a:lvl3pPr marL="1143000" lvl="2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/>
              <a:t>CHOLECYSTITE  AIGUE </a:t>
            </a:r>
          </a:p>
          <a:p>
            <a:r>
              <a:rPr lang="fr-FR" dirty="0"/>
              <a:t>Infection à pyogènes sur obstacle vésiculaire</a:t>
            </a:r>
          </a:p>
          <a:p>
            <a:r>
              <a:rPr lang="fr-FR" dirty="0"/>
              <a:t>Clinique</a:t>
            </a:r>
          </a:p>
          <a:p>
            <a:pPr lvl="1"/>
            <a:r>
              <a:rPr lang="fr-FR" dirty="0"/>
              <a:t>Douleur prolongée, </a:t>
            </a:r>
          </a:p>
          <a:p>
            <a:pPr lvl="1"/>
            <a:r>
              <a:rPr lang="fr-FR" dirty="0"/>
              <a:t>Fièvre, </a:t>
            </a:r>
          </a:p>
          <a:p>
            <a:pPr lvl="1"/>
            <a:r>
              <a:rPr lang="fr-FR" dirty="0"/>
              <a:t>pseudo-occlusif chez l’âgé</a:t>
            </a:r>
          </a:p>
          <a:p>
            <a:pPr lvl="1"/>
            <a:r>
              <a:rPr lang="fr-FR" dirty="0"/>
              <a:t>Douleur + défense, parfois empâtement</a:t>
            </a:r>
          </a:p>
          <a:p>
            <a:r>
              <a:rPr lang="fr-FR" dirty="0"/>
              <a:t>Biologie</a:t>
            </a:r>
          </a:p>
          <a:p>
            <a:pPr lvl="1"/>
            <a:r>
              <a:rPr lang="fr-FR" dirty="0"/>
              <a:t>CRP élevée, </a:t>
            </a:r>
          </a:p>
          <a:p>
            <a:pPr lvl="1"/>
            <a:r>
              <a:rPr lang="fr-FR" dirty="0" err="1"/>
              <a:t>polynucléose</a:t>
            </a:r>
            <a:r>
              <a:rPr lang="fr-FR" dirty="0"/>
              <a:t> neutrophile, hyperleucocytose</a:t>
            </a:r>
          </a:p>
          <a:p>
            <a:pPr lvl="1"/>
            <a:r>
              <a:rPr lang="fr-FR" dirty="0"/>
              <a:t>pas de cholestase, pas de cytolyse hépatique, </a:t>
            </a:r>
          </a:p>
          <a:p>
            <a:pPr lvl="1"/>
            <a:r>
              <a:rPr lang="fr-FR" dirty="0"/>
              <a:t>lipase normale, </a:t>
            </a:r>
          </a:p>
          <a:p>
            <a:pPr lvl="1"/>
            <a:r>
              <a:rPr lang="fr-FR" dirty="0"/>
              <a:t>hémocultures en règle négatives</a:t>
            </a:r>
          </a:p>
        </p:txBody>
      </p:sp>
    </p:spTree>
    <p:extLst>
      <p:ext uri="{BB962C8B-B14F-4D97-AF65-F5344CB8AC3E}">
        <p14:creationId xmlns:p14="http://schemas.microsoft.com/office/powerpoint/2010/main" val="2161535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435" y="120037"/>
            <a:ext cx="8821271" cy="42288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20000"/>
              </a:spcBef>
            </a:pPr>
            <a:r>
              <a:rPr lang="fr-FR" sz="3200" dirty="0">
                <a:latin typeface="+mn-lt"/>
              </a:rPr>
              <a:t>Échographie +++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fr-FR" sz="2400" dirty="0">
                <a:latin typeface="+mn-lt"/>
              </a:rPr>
              <a:t>Paroi épaissie &gt; 4 mm, en rail ou feuilletée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fr-FR" sz="2400" dirty="0">
                <a:latin typeface="+mn-lt"/>
              </a:rPr>
              <a:t>Bile parfois hétérogène (en plus des calculs),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fr-FR" sz="2400" dirty="0">
                <a:latin typeface="+mn-lt"/>
              </a:rPr>
              <a:t>Parfois épanchement liquide péri-vésiculaire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fr-FR" sz="2400" dirty="0">
                <a:latin typeface="+mn-lt"/>
              </a:rPr>
              <a:t>Attention cholécystite gangréneuse:  </a:t>
            </a:r>
          </a:p>
          <a:p>
            <a:pPr marL="800100" lvl="1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fr-FR" sz="2400" dirty="0">
                <a:latin typeface="+mn-lt"/>
              </a:rPr>
              <a:t>paroi parfois ‘normale’ mais signes septiques majeurs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583" y="2970937"/>
            <a:ext cx="3934883" cy="39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804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re 1"/>
          <p:cNvSpPr>
            <a:spLocks noGrp="1"/>
          </p:cNvSpPr>
          <p:nvPr>
            <p:ph type="title"/>
          </p:nvPr>
        </p:nvSpPr>
        <p:spPr>
          <a:xfrm>
            <a:off x="1838226" y="1041323"/>
            <a:ext cx="5900737" cy="857250"/>
          </a:xfrm>
          <a:solidFill>
            <a:schemeClr val="bg1"/>
          </a:solidFill>
        </p:spPr>
        <p:txBody>
          <a:bodyPr/>
          <a:lstStyle/>
          <a:p>
            <a:r>
              <a:rPr lang="fr-FR" dirty="0">
                <a:latin typeface="Calibri" charset="0"/>
                <a:ea typeface="ＭＳ Ｐゴシック" charset="0"/>
                <a:cs typeface="ＭＳ Ｐゴシック" charset="0"/>
              </a:rPr>
              <a:t>Gravité: Critères de Tokyo</a:t>
            </a:r>
          </a:p>
        </p:txBody>
      </p:sp>
      <p:sp>
        <p:nvSpPr>
          <p:cNvPr id="79874" name="Espace réservé du contenu 2"/>
          <p:cNvSpPr txBox="1">
            <a:spLocks/>
          </p:cNvSpPr>
          <p:nvPr/>
        </p:nvSpPr>
        <p:spPr bwMode="auto">
          <a:xfrm>
            <a:off x="-211931" y="2149078"/>
            <a:ext cx="6172200" cy="3811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557213" lvl="1" indent="-214313" defTabSz="685800" eaLnBrk="1" fontAlgn="auto" hangingPunct="1">
              <a:spcBef>
                <a:spcPct val="20000"/>
              </a:spcBef>
              <a:spcAft>
                <a:spcPts val="0"/>
              </a:spcAft>
              <a:buFont typeface="Arial" charset="0"/>
              <a:buChar char="–"/>
            </a:pPr>
            <a:r>
              <a:rPr lang="fr-FR" sz="2100" dirty="0">
                <a:solidFill>
                  <a:prstClr val="black"/>
                </a:solidFill>
                <a:latin typeface="Calibri" charset="0"/>
                <a:cs typeface="+mn-cs"/>
              </a:rPr>
              <a:t>Grade 1: Gravité faible:</a:t>
            </a:r>
          </a:p>
          <a:p>
            <a:pPr marL="857250" lvl="2" indent="-171450" defTabSz="685800" eaLnBrk="1" fontAlgn="auto" hangingPunct="1"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</a:pPr>
            <a:r>
              <a:rPr lang="fr-FR" sz="1800" dirty="0">
                <a:solidFill>
                  <a:prstClr val="black"/>
                </a:solidFill>
                <a:latin typeface="Calibri" charset="0"/>
                <a:cs typeface="+mn-cs"/>
              </a:rPr>
              <a:t>Inflammation modérée non 2 non 3</a:t>
            </a:r>
          </a:p>
          <a:p>
            <a:pPr marL="557213" lvl="1" indent="-214313" defTabSz="685800" eaLnBrk="1" fontAlgn="auto" hangingPunct="1">
              <a:spcBef>
                <a:spcPct val="20000"/>
              </a:spcBef>
              <a:spcAft>
                <a:spcPts val="0"/>
              </a:spcAft>
              <a:buFont typeface="Arial" charset="0"/>
              <a:buChar char="–"/>
            </a:pPr>
            <a:r>
              <a:rPr lang="fr-FR" sz="2100" dirty="0">
                <a:solidFill>
                  <a:prstClr val="black"/>
                </a:solidFill>
                <a:latin typeface="Calibri" charset="0"/>
                <a:cs typeface="+mn-cs"/>
              </a:rPr>
              <a:t>Grade 2: Gravité modérée:</a:t>
            </a:r>
          </a:p>
          <a:p>
            <a:pPr marL="857250" lvl="2" indent="-171450" defTabSz="685800" eaLnBrk="1" fontAlgn="auto" hangingPunct="1"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</a:pPr>
            <a:r>
              <a:rPr lang="fr-FR" sz="1800" dirty="0">
                <a:solidFill>
                  <a:prstClr val="black"/>
                </a:solidFill>
                <a:latin typeface="Calibri" charset="0"/>
                <a:cs typeface="+mn-cs"/>
              </a:rPr>
              <a:t>GB&gt; 18G/L</a:t>
            </a:r>
          </a:p>
          <a:p>
            <a:pPr marL="857250" lvl="2" indent="-171450" defTabSz="685800" eaLnBrk="1" fontAlgn="auto" hangingPunct="1"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</a:pPr>
            <a:r>
              <a:rPr lang="fr-FR" sz="1800" dirty="0">
                <a:solidFill>
                  <a:prstClr val="black"/>
                </a:solidFill>
                <a:latin typeface="Calibri" charset="0"/>
                <a:cs typeface="+mn-cs"/>
              </a:rPr>
              <a:t>Durée &gt; 72H</a:t>
            </a:r>
          </a:p>
          <a:p>
            <a:pPr marL="857250" lvl="2" indent="-171450" defTabSz="685800" eaLnBrk="1" fontAlgn="auto" hangingPunct="1"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</a:pPr>
            <a:r>
              <a:rPr lang="fr-FR" sz="1800" dirty="0">
                <a:solidFill>
                  <a:prstClr val="black"/>
                </a:solidFill>
                <a:latin typeface="Calibri" charset="0"/>
                <a:cs typeface="+mn-cs"/>
              </a:rPr>
              <a:t>Masse HCD, plastron, péritonite biliaire, cholécystite gangréneuse, abcès </a:t>
            </a:r>
            <a:r>
              <a:rPr lang="fr-FR" sz="1800" dirty="0" err="1">
                <a:solidFill>
                  <a:prstClr val="black"/>
                </a:solidFill>
                <a:latin typeface="Calibri" charset="0"/>
                <a:cs typeface="+mn-cs"/>
              </a:rPr>
              <a:t>périvésiculaire</a:t>
            </a:r>
            <a:endParaRPr lang="fr-FR" sz="1800" dirty="0">
              <a:solidFill>
                <a:prstClr val="black"/>
              </a:solidFill>
              <a:latin typeface="Calibri" charset="0"/>
              <a:cs typeface="+mn-cs"/>
            </a:endParaRPr>
          </a:p>
          <a:p>
            <a:pPr marL="557213" lvl="1" indent="-214313" defTabSz="685800" eaLnBrk="1" fontAlgn="auto" hangingPunct="1">
              <a:spcBef>
                <a:spcPct val="20000"/>
              </a:spcBef>
              <a:spcAft>
                <a:spcPts val="0"/>
              </a:spcAft>
              <a:buFont typeface="Arial" charset="0"/>
              <a:buChar char="–"/>
            </a:pPr>
            <a:r>
              <a:rPr lang="fr-FR" sz="2100" dirty="0">
                <a:solidFill>
                  <a:prstClr val="black"/>
                </a:solidFill>
                <a:latin typeface="Calibri" charset="0"/>
                <a:cs typeface="+mn-cs"/>
              </a:rPr>
              <a:t>Grade 3: Gravité sévère</a:t>
            </a:r>
          </a:p>
          <a:p>
            <a:pPr marL="857250" lvl="2" indent="-171450" defTabSz="685800" eaLnBrk="1" fontAlgn="auto" hangingPunct="1"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</a:pPr>
            <a:r>
              <a:rPr lang="fr-FR" sz="1800" dirty="0">
                <a:solidFill>
                  <a:prstClr val="black"/>
                </a:solidFill>
                <a:latin typeface="Calibri" charset="0"/>
                <a:cs typeface="+mn-cs"/>
              </a:rPr>
              <a:t>Choc septique</a:t>
            </a:r>
          </a:p>
          <a:p>
            <a:pPr marL="857250" lvl="2" indent="-171450" defTabSz="685800" eaLnBrk="1" fontAlgn="auto" hangingPunct="1"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</a:pPr>
            <a:r>
              <a:rPr lang="fr-FR" sz="1800" dirty="0">
                <a:solidFill>
                  <a:prstClr val="black"/>
                </a:solidFill>
                <a:latin typeface="Calibri" charset="0"/>
                <a:cs typeface="+mn-cs"/>
              </a:rPr>
              <a:t>Troubles </a:t>
            </a:r>
            <a:r>
              <a:rPr lang="fr-FR" sz="1800" dirty="0" err="1">
                <a:solidFill>
                  <a:prstClr val="black"/>
                </a:solidFill>
                <a:latin typeface="Calibri" charset="0"/>
                <a:cs typeface="+mn-cs"/>
              </a:rPr>
              <a:t>neuros</a:t>
            </a:r>
            <a:endParaRPr lang="fr-FR" sz="1800" dirty="0">
              <a:solidFill>
                <a:prstClr val="black"/>
              </a:solidFill>
              <a:latin typeface="Calibri" charset="0"/>
              <a:cs typeface="+mn-cs"/>
            </a:endParaRPr>
          </a:p>
          <a:p>
            <a:pPr marL="857250" lvl="2" indent="-171450" defTabSz="685800" eaLnBrk="1" fontAlgn="auto" hangingPunct="1"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</a:pPr>
            <a:r>
              <a:rPr lang="fr-FR" sz="1800" dirty="0">
                <a:solidFill>
                  <a:prstClr val="black"/>
                </a:solidFill>
                <a:latin typeface="Calibri" charset="0"/>
                <a:cs typeface="+mn-cs"/>
              </a:rPr>
              <a:t>CIVD…</a:t>
            </a:r>
          </a:p>
        </p:txBody>
      </p:sp>
      <p:pic>
        <p:nvPicPr>
          <p:cNvPr id="79875" name="Image 3" descr="Capture d’écran 2015-01-09 à 16.30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394" y="857250"/>
            <a:ext cx="1454606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83" y="962499"/>
            <a:ext cx="1713310" cy="936074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E1DD439-F81E-3740-90E2-ECD2B05FC457}"/>
              </a:ext>
            </a:extLst>
          </p:cNvPr>
          <p:cNvSpPr/>
          <p:nvPr/>
        </p:nvSpPr>
        <p:spPr>
          <a:xfrm>
            <a:off x="6092260" y="2120860"/>
            <a:ext cx="1853804" cy="744141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Antibiotiques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B43B9B-FA12-1A47-A106-223A42238D27}"/>
              </a:ext>
            </a:extLst>
          </p:cNvPr>
          <p:cNvSpPr/>
          <p:nvPr/>
        </p:nvSpPr>
        <p:spPr>
          <a:xfrm>
            <a:off x="6092260" y="3087976"/>
            <a:ext cx="1853804" cy="127057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Antibiotiques puis Cholécystectomie en urgence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C8400B-6B71-EE4D-9739-F4C8A6604473}"/>
              </a:ext>
            </a:extLst>
          </p:cNvPr>
          <p:cNvSpPr/>
          <p:nvPr/>
        </p:nvSpPr>
        <p:spPr>
          <a:xfrm>
            <a:off x="6092260" y="4689692"/>
            <a:ext cx="1853804" cy="1270577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Réanimation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 err="1">
                <a:solidFill>
                  <a:prstClr val="white"/>
                </a:solidFill>
                <a:latin typeface="Calibri"/>
              </a:rPr>
              <a:t>cholécystostomie</a:t>
            </a:r>
            <a:r>
              <a:rPr lang="fr-FR" sz="1350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8D9B0F7-7E8F-1F40-8861-B1B0EFD0C4E0}"/>
              </a:ext>
            </a:extLst>
          </p:cNvPr>
          <p:cNvSpPr/>
          <p:nvPr/>
        </p:nvSpPr>
        <p:spPr>
          <a:xfrm>
            <a:off x="8078054" y="3438321"/>
            <a:ext cx="906053" cy="432674"/>
          </a:xfrm>
          <a:prstGeom prst="ellipse">
            <a:avLst/>
          </a:prstGeom>
          <a:solidFill>
            <a:srgbClr val="ED7D31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kern="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Rang B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C79F809-D1FA-4045-A3D0-031B9AF89DBF}"/>
              </a:ext>
            </a:extLst>
          </p:cNvPr>
          <p:cNvSpPr/>
          <p:nvPr/>
        </p:nvSpPr>
        <p:spPr>
          <a:xfrm>
            <a:off x="4128833" y="4250322"/>
            <a:ext cx="906053" cy="4326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Rang A</a:t>
            </a:r>
          </a:p>
        </p:txBody>
      </p:sp>
    </p:spTree>
    <p:extLst>
      <p:ext uri="{BB962C8B-B14F-4D97-AF65-F5344CB8AC3E}">
        <p14:creationId xmlns:p14="http://schemas.microsoft.com/office/powerpoint/2010/main" val="424873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137972" y="1597370"/>
            <a:ext cx="6172200" cy="85725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pPr defTabSz="342900"/>
            <a:r>
              <a:rPr lang="fr-FR" sz="33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La cholécystectomie en urgence !?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2989" y="2520045"/>
            <a:ext cx="2878011" cy="31160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43000" y="2163538"/>
            <a:ext cx="3113315" cy="71845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En 2018: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Si possible sous </a:t>
            </a:r>
            <a:r>
              <a:rPr lang="fr-FR" sz="1350" dirty="0" err="1">
                <a:solidFill>
                  <a:prstClr val="white"/>
                </a:solidFill>
                <a:latin typeface="Calibri"/>
              </a:rPr>
              <a:t>coelioscopie</a:t>
            </a:r>
            <a:endParaRPr lang="fr-FR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3000" y="4786993"/>
            <a:ext cx="3113315" cy="8490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Risques: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Plaie voie biliaire (variantes anatomiques)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Fuite biliaire sur moignon cystique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3000" y="3328308"/>
            <a:ext cx="3113315" cy="9579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Procédure: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Clips sur canal cystique puis section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Dissection vésicule du lit vésiculaire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>
                <a:solidFill>
                  <a:prstClr val="white"/>
                </a:solidFill>
                <a:latin typeface="Calibri"/>
              </a:rPr>
              <a:t>+/- drain de </a:t>
            </a:r>
            <a:r>
              <a:rPr lang="fr-FR" sz="1350" dirty="0" err="1">
                <a:solidFill>
                  <a:prstClr val="white"/>
                </a:solidFill>
                <a:latin typeface="Calibri"/>
              </a:rPr>
              <a:t>Kehr</a:t>
            </a:r>
            <a:endParaRPr lang="fr-FR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8F3889C8-2819-2A4D-99DB-129B902B1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857250"/>
            <a:ext cx="6858000" cy="35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tabLst>
                <a:tab pos="381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381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381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381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381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defTabSz="685800" fontAlgn="auto">
              <a:lnSpc>
                <a:spcPct val="95000"/>
              </a:lnSpc>
              <a:spcBef>
                <a:spcPct val="50000"/>
              </a:spcBef>
              <a:spcAft>
                <a:spcPts val="0"/>
              </a:spcAft>
              <a:tabLst>
                <a:tab pos="285750" algn="l"/>
              </a:tabLst>
            </a:pPr>
            <a:endParaRPr lang="fr-FR" sz="1800" b="1">
              <a:solidFill>
                <a:prstClr val="white"/>
              </a:solidFill>
              <a:latin typeface="Calibri" charset="0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773231B-801E-5D42-ABF6-8AFD9F069BF0}"/>
              </a:ext>
            </a:extLst>
          </p:cNvPr>
          <p:cNvCxnSpPr/>
          <p:nvPr/>
        </p:nvCxnSpPr>
        <p:spPr>
          <a:xfrm>
            <a:off x="299842" y="1209008"/>
            <a:ext cx="8485079" cy="0"/>
          </a:xfrm>
          <a:prstGeom prst="line">
            <a:avLst/>
          </a:prstGeom>
          <a:ln w="444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EE89E995-C98A-054B-85B7-A7A2091FDD4C}"/>
              </a:ext>
            </a:extLst>
          </p:cNvPr>
          <p:cNvSpPr/>
          <p:nvPr/>
        </p:nvSpPr>
        <p:spPr>
          <a:xfrm>
            <a:off x="571724" y="898171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1396A4E-40EE-3849-85E5-2E71A6082E40}"/>
              </a:ext>
            </a:extLst>
          </p:cNvPr>
          <p:cNvSpPr/>
          <p:nvPr/>
        </p:nvSpPr>
        <p:spPr>
          <a:xfrm>
            <a:off x="4011464" y="895642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00308D9-46D1-EE47-A64F-4E678775980E}"/>
              </a:ext>
            </a:extLst>
          </p:cNvPr>
          <p:cNvSpPr/>
          <p:nvPr/>
        </p:nvSpPr>
        <p:spPr>
          <a:xfrm>
            <a:off x="2289905" y="907760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DE003BA-0F11-4B48-B837-457A651F660E}"/>
              </a:ext>
            </a:extLst>
          </p:cNvPr>
          <p:cNvSpPr/>
          <p:nvPr/>
        </p:nvSpPr>
        <p:spPr>
          <a:xfrm>
            <a:off x="5706356" y="873199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87E2DCA-537B-304A-8A8B-7AD20B611C6D}"/>
              </a:ext>
            </a:extLst>
          </p:cNvPr>
          <p:cNvSpPr/>
          <p:nvPr/>
        </p:nvSpPr>
        <p:spPr>
          <a:xfrm>
            <a:off x="7414408" y="876415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D3F67DE-48A0-7E4F-8FCE-7ED067F3B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724" y="898171"/>
            <a:ext cx="668968" cy="66896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5782C41-4B6A-A443-BE8D-5A9FC9F42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048" y="981459"/>
            <a:ext cx="668968" cy="66896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044BDD0-13CB-0D4B-AF98-28398F5011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88000" l="13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2522" y="857250"/>
            <a:ext cx="791531" cy="791531"/>
          </a:xfrm>
          <a:prstGeom prst="rect">
            <a:avLst/>
          </a:prstGeom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ADAAA746-9D8D-3647-92E2-60317C2BCFB7}"/>
              </a:ext>
            </a:extLst>
          </p:cNvPr>
          <p:cNvSpPr/>
          <p:nvPr/>
        </p:nvSpPr>
        <p:spPr>
          <a:xfrm>
            <a:off x="4255020" y="1365609"/>
            <a:ext cx="94130" cy="9413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FDD0D0C-6D1B-E14E-B7F3-D7B7C2B934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9384" y="895642"/>
            <a:ext cx="1134689" cy="85321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D6BBB0D-6DBD-504C-810A-B8CB71C729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4" b="89804" l="964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0621" y="857250"/>
            <a:ext cx="605116" cy="78418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23457FA-4681-544E-BCB0-23B39FD571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8029" y="983031"/>
            <a:ext cx="466404" cy="466404"/>
          </a:xfrm>
          <a:prstGeom prst="rect">
            <a:avLst/>
          </a:prstGeom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6A91E342-C76F-8E4A-93FA-F7819D6EFDAD}"/>
              </a:ext>
            </a:extLst>
          </p:cNvPr>
          <p:cNvSpPr/>
          <p:nvPr/>
        </p:nvSpPr>
        <p:spPr>
          <a:xfrm>
            <a:off x="5719517" y="868076"/>
            <a:ext cx="733647" cy="669851"/>
          </a:xfrm>
          <a:prstGeom prst="ellipse">
            <a:avLst/>
          </a:prstGeom>
          <a:solidFill>
            <a:schemeClr val="accent1">
              <a:alpha val="63000"/>
            </a:schemeClr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3021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497496" y="204809"/>
            <a:ext cx="5936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/>
              <a:t>Sd</a:t>
            </a:r>
            <a:r>
              <a:rPr lang="fr-FR" sz="4000" dirty="0"/>
              <a:t> de </a:t>
            </a:r>
            <a:r>
              <a:rPr lang="fr-FR" sz="4000" dirty="0" err="1"/>
              <a:t>Mirizzi</a:t>
            </a:r>
            <a:endParaRPr lang="fr-FR" sz="40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713" y="1065695"/>
            <a:ext cx="4110934" cy="42140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8904" y="1075842"/>
            <a:ext cx="353833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Tableau de cholécystite aigue</a:t>
            </a:r>
          </a:p>
          <a:p>
            <a:pPr algn="ctr"/>
            <a:r>
              <a:rPr lang="fr-FR" dirty="0"/>
              <a:t>+ obstacle du cholédoque (ictère)</a:t>
            </a:r>
          </a:p>
          <a:p>
            <a:pPr algn="ctr"/>
            <a:r>
              <a:rPr lang="fr-FR" dirty="0"/>
              <a:t>+ cytolyse + cholestase</a:t>
            </a:r>
          </a:p>
        </p:txBody>
      </p:sp>
      <p:sp>
        <p:nvSpPr>
          <p:cNvPr id="5" name="Rectangle 4"/>
          <p:cNvSpPr/>
          <p:nvPr/>
        </p:nvSpPr>
        <p:spPr>
          <a:xfrm>
            <a:off x="3717234" y="5585792"/>
            <a:ext cx="353833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Cholédoque fin</a:t>
            </a:r>
          </a:p>
          <a:p>
            <a:pPr algn="ctr"/>
            <a:r>
              <a:rPr lang="fr-FR" dirty="0"/>
              <a:t>Dilatation d’amont des voies biliaires intrahépatique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53478" t="22845" r="8406" b="3148"/>
          <a:stretch/>
        </p:blipFill>
        <p:spPr>
          <a:xfrm>
            <a:off x="212035" y="2397763"/>
            <a:ext cx="3445565" cy="446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251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204809"/>
            <a:ext cx="5936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/>
              <a:t>Sd</a:t>
            </a:r>
            <a:r>
              <a:rPr lang="fr-FR" sz="4000" dirty="0"/>
              <a:t> de </a:t>
            </a:r>
            <a:r>
              <a:rPr lang="fr-FR" sz="4000" dirty="0" err="1"/>
              <a:t>Bouveret</a:t>
            </a:r>
            <a:endParaRPr lang="fr-FR" sz="40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2934" r="8265"/>
          <a:stretch/>
        </p:blipFill>
        <p:spPr>
          <a:xfrm>
            <a:off x="6299201" y="0"/>
            <a:ext cx="28448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4620" y="2226733"/>
            <a:ext cx="5147733" cy="24045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Occlusion duodénale: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/>
              <a:t>Par fistulisation d’un très volumineux calcul dans le duodénum</a:t>
            </a:r>
          </a:p>
        </p:txBody>
      </p:sp>
    </p:spTree>
    <p:extLst>
      <p:ext uri="{BB962C8B-B14F-4D97-AF65-F5344CB8AC3E}">
        <p14:creationId xmlns:p14="http://schemas.microsoft.com/office/powerpoint/2010/main" val="42603975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204809"/>
            <a:ext cx="5936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Iléus biliaire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267" y="0"/>
            <a:ext cx="4131733" cy="309481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t="16476" b="9351"/>
          <a:stretch/>
        </p:blipFill>
        <p:spPr>
          <a:xfrm>
            <a:off x="5022820" y="3094812"/>
            <a:ext cx="4121180" cy="286572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b="13086"/>
          <a:stretch/>
        </p:blipFill>
        <p:spPr>
          <a:xfrm>
            <a:off x="5012266" y="3094812"/>
            <a:ext cx="4131733" cy="42243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4000" y="1470062"/>
            <a:ext cx="4504266" cy="218211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Occlusion du grêle par impaction d’un calcul dans la valvule de Bauhin ou la dernière </a:t>
            </a:r>
            <a:r>
              <a:rPr lang="fr-FR" sz="2400"/>
              <a:t>anse grêle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4000" y="4115923"/>
            <a:ext cx="4504266" cy="218211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err="1"/>
              <a:t>Aérobilie</a:t>
            </a:r>
            <a:endParaRPr lang="fr-FR" sz="2400" dirty="0"/>
          </a:p>
          <a:p>
            <a:pPr algn="ctr"/>
            <a:r>
              <a:rPr lang="fr-FR" sz="2400" dirty="0"/>
              <a:t>Niveaux hydro-aériques </a:t>
            </a:r>
            <a:r>
              <a:rPr lang="fr-FR" sz="2400" dirty="0" err="1"/>
              <a:t>grêliques</a:t>
            </a:r>
            <a:endParaRPr lang="fr-FR" sz="2400" dirty="0"/>
          </a:p>
          <a:p>
            <a:pPr algn="ctr"/>
            <a:r>
              <a:rPr lang="fr-FR" sz="2400" dirty="0"/>
              <a:t>Plus larges que haut</a:t>
            </a:r>
          </a:p>
          <a:p>
            <a:pPr algn="ctr"/>
            <a:r>
              <a:rPr lang="fr-FR" sz="2400" dirty="0"/>
              <a:t>Calculs parfois visibles en FID</a:t>
            </a:r>
          </a:p>
        </p:txBody>
      </p:sp>
    </p:spTree>
    <p:extLst>
      <p:ext uri="{BB962C8B-B14F-4D97-AF65-F5344CB8AC3E}">
        <p14:creationId xmlns:p14="http://schemas.microsoft.com/office/powerpoint/2010/main" val="51193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ext Box 4"/>
          <p:cNvSpPr txBox="1">
            <a:spLocks noChangeArrowheads="1"/>
          </p:cNvSpPr>
          <p:nvPr/>
        </p:nvSpPr>
        <p:spPr bwMode="auto">
          <a:xfrm>
            <a:off x="107950" y="44450"/>
            <a:ext cx="9001125" cy="9891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indent="0" eaLnBrk="0" hangingPunct="0">
              <a:spcBef>
                <a:spcPct val="20000"/>
              </a:spcBef>
              <a:buFont typeface="Arial" charset="0"/>
              <a:buNone/>
              <a:defRPr sz="3200">
                <a:latin typeface="+mn-lt"/>
              </a:defRPr>
            </a:lvl1pPr>
            <a:lvl2pPr marL="742950" lvl="1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cs typeface="+mn-cs"/>
              </a:defRPr>
            </a:lvl2pPr>
            <a:lvl3pPr marL="1143000" lvl="2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			CHOLECYSTITE  CHRONIQUE</a:t>
            </a:r>
          </a:p>
          <a:p>
            <a:pPr marL="457200" indent="-457200">
              <a:buFontTx/>
              <a:buChar char="-"/>
            </a:pPr>
            <a:r>
              <a:rPr lang="fr-FR" sz="2400" dirty="0"/>
              <a:t>Installation après Ch. Aigues, ou directement</a:t>
            </a:r>
          </a:p>
          <a:p>
            <a:pPr marL="457200" indent="-457200">
              <a:buFontTx/>
              <a:buChar char="-"/>
            </a:pPr>
            <a:r>
              <a:rPr lang="fr-FR" sz="2400" dirty="0"/>
              <a:t>Douleurs variables</a:t>
            </a:r>
          </a:p>
          <a:p>
            <a:pPr marL="1200150" lvl="1" indent="-457200">
              <a:buFontTx/>
              <a:buChar char="-"/>
            </a:pPr>
            <a:r>
              <a:rPr lang="fr-FR" sz="2400" dirty="0"/>
              <a:t>dyspepsie plus ou moins permanente</a:t>
            </a:r>
          </a:p>
          <a:p>
            <a:pPr marL="457200" indent="-457200">
              <a:buFontTx/>
              <a:buChar char="-"/>
            </a:pPr>
            <a:r>
              <a:rPr lang="fr-FR" sz="2400" dirty="0"/>
              <a:t>Forme pseudo-néoplasique de la personne âgée</a:t>
            </a:r>
          </a:p>
          <a:p>
            <a:pPr marL="1200150" lvl="1" indent="-457200">
              <a:buFontTx/>
              <a:buChar char="-"/>
            </a:pPr>
            <a:r>
              <a:rPr lang="fr-FR" sz="2000" dirty="0"/>
              <a:t>ou découverte fortuite sur échographie </a:t>
            </a:r>
          </a:p>
          <a:p>
            <a:pPr marL="457200" indent="-457200">
              <a:buFontTx/>
              <a:buChar char="-"/>
            </a:pPr>
            <a:r>
              <a:rPr lang="fr-FR" sz="2400" dirty="0"/>
              <a:t>Echographique: </a:t>
            </a:r>
          </a:p>
          <a:p>
            <a:pPr marL="1200150" lvl="1" indent="-457200">
              <a:buFontTx/>
              <a:buChar char="-"/>
            </a:pPr>
            <a:r>
              <a:rPr lang="fr-FR" sz="2000" dirty="0"/>
              <a:t>paroi rétractée, </a:t>
            </a:r>
          </a:p>
          <a:p>
            <a:pPr marL="1200150" lvl="1" indent="-457200">
              <a:buFontTx/>
              <a:buChar char="-"/>
            </a:pPr>
            <a:r>
              <a:rPr lang="fr-FR" sz="2000" dirty="0"/>
              <a:t>peu ou pas de bile, </a:t>
            </a:r>
          </a:p>
          <a:p>
            <a:pPr marL="1200150" lvl="1" indent="-457200">
              <a:buFontTx/>
              <a:buChar char="-"/>
            </a:pPr>
            <a:r>
              <a:rPr lang="fr-FR" sz="2000" dirty="0"/>
              <a:t>calculs pas toujours bien vus</a:t>
            </a:r>
          </a:p>
          <a:p>
            <a:pPr marL="457200" indent="-457200">
              <a:buFontTx/>
              <a:buChar char="-"/>
            </a:pPr>
            <a:r>
              <a:rPr lang="fr-FR" sz="2400" dirty="0"/>
              <a:t>Biologie; pas de critère constant d’inflammation.</a:t>
            </a:r>
          </a:p>
          <a:p>
            <a:r>
              <a:rPr lang="fr-FR" sz="2400" b="1" dirty="0"/>
              <a:t>Prise en charge:</a:t>
            </a:r>
          </a:p>
          <a:p>
            <a:r>
              <a:rPr lang="fr-FR" sz="2400" dirty="0"/>
              <a:t>Indication de cholécystectomie pour éviter les complications: </a:t>
            </a:r>
          </a:p>
          <a:p>
            <a:r>
              <a:rPr lang="fr-FR" sz="2400" dirty="0"/>
              <a:t>	- fistule avec duodénum ou colon droit lors de réveils infectieux</a:t>
            </a:r>
          </a:p>
          <a:p>
            <a:r>
              <a:rPr lang="fr-FR" sz="2400" dirty="0"/>
              <a:t>	- </a:t>
            </a:r>
            <a:r>
              <a:rPr lang="fr-FR" sz="2400" dirty="0" err="1"/>
              <a:t>calculo</a:t>
            </a:r>
            <a:r>
              <a:rPr lang="fr-FR" sz="2400" dirty="0"/>
              <a:t>-cancer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815689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 test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fr-FR" sz="2800" dirty="0"/>
              <a:t>Un calcul de la vésicule biliaire doit conduire systématiquement à une cholécystectomie</a:t>
            </a:r>
          </a:p>
          <a:p>
            <a:pPr marL="514350" indent="-514350">
              <a:buAutoNum type="alphaLcParenR"/>
            </a:pPr>
            <a:r>
              <a:rPr lang="fr-FR" sz="2800" dirty="0"/>
              <a:t>Un calcul de la voie biliaire principale doit conduire généralement à une extraction de la lithiase</a:t>
            </a:r>
          </a:p>
          <a:p>
            <a:pPr marL="514350" indent="-514350">
              <a:buAutoNum type="alphaLcParenR"/>
            </a:pPr>
            <a:r>
              <a:rPr lang="fr-FR" sz="2800" dirty="0"/>
              <a:t>L’angiocholite est due à un calcul de la vésicule biliaire obstructif</a:t>
            </a:r>
          </a:p>
          <a:p>
            <a:pPr marL="514350" indent="-514350">
              <a:buAutoNum type="alphaLcParenR"/>
            </a:pPr>
            <a:r>
              <a:rPr lang="fr-FR" sz="2800" dirty="0"/>
              <a:t>Le syndrome de </a:t>
            </a:r>
            <a:r>
              <a:rPr lang="fr-FR" sz="2800" dirty="0" err="1"/>
              <a:t>Mirizzi</a:t>
            </a:r>
            <a:r>
              <a:rPr lang="fr-FR" sz="2800" dirty="0"/>
              <a:t> est une cholécystite aigue avec dilatation du cholédoque</a:t>
            </a:r>
          </a:p>
          <a:p>
            <a:pPr marL="514350" indent="-514350">
              <a:buAutoNum type="alphaLcParenR"/>
            </a:pPr>
            <a:r>
              <a:rPr lang="fr-FR" sz="2800" dirty="0"/>
              <a:t>La pancréatite aigue lithiasique est secondaire à une migration lithiasique</a:t>
            </a:r>
          </a:p>
          <a:p>
            <a:pPr marL="0" indent="0">
              <a:buNone/>
            </a:pPr>
            <a:endParaRPr lang="fr-FR" sz="2800" dirty="0"/>
          </a:p>
          <a:p>
            <a:pPr marL="514350" indent="-514350">
              <a:buAutoNum type="alphaLcParenR"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6471294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ext Box 4"/>
          <p:cNvSpPr txBox="1">
            <a:spLocks noChangeArrowheads="1"/>
          </p:cNvSpPr>
          <p:nvPr/>
        </p:nvSpPr>
        <p:spPr bwMode="auto">
          <a:xfrm>
            <a:off x="323599" y="44450"/>
            <a:ext cx="9001125" cy="8488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indent="0" eaLnBrk="0" hangingPunct="0">
              <a:spcBef>
                <a:spcPct val="20000"/>
              </a:spcBef>
              <a:buFont typeface="Arial" charset="0"/>
              <a:buNone/>
              <a:defRPr sz="3200">
                <a:latin typeface="+mn-lt"/>
              </a:defRPr>
            </a:lvl1pPr>
            <a:lvl2pPr marL="1200150" lvl="1" indent="-457200" eaLnBrk="0" hangingPunct="0">
              <a:spcBef>
                <a:spcPct val="20000"/>
              </a:spcBef>
              <a:buFontTx/>
              <a:buChar char="-"/>
              <a:defRPr sz="2400">
                <a:latin typeface="+mn-lt"/>
                <a:cs typeface="+mn-cs"/>
              </a:defRPr>
            </a:lvl2pPr>
            <a:lvl3pPr marL="1143000" lvl="2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	</a:t>
            </a:r>
          </a:p>
          <a:p>
            <a:r>
              <a:rPr lang="fr-FR" sz="2400" dirty="0"/>
              <a:t>				CALCULO – CANCER</a:t>
            </a:r>
          </a:p>
          <a:p>
            <a:endParaRPr lang="fr-FR" sz="2400" dirty="0"/>
          </a:p>
          <a:p>
            <a:pPr marL="342900" indent="-342900">
              <a:buFontTx/>
              <a:buChar char="-"/>
            </a:pPr>
            <a:r>
              <a:rPr lang="fr-FR" sz="2400" dirty="0"/>
              <a:t>Adénocarcinome bien ou peu différencié</a:t>
            </a:r>
          </a:p>
          <a:p>
            <a:pPr marL="1543050" lvl="1" indent="-342900"/>
            <a:r>
              <a:rPr lang="fr-FR" dirty="0" err="1"/>
              <a:t>Cholangiocarcinome</a:t>
            </a:r>
            <a:r>
              <a:rPr lang="fr-FR" dirty="0"/>
              <a:t> vésiculaire</a:t>
            </a:r>
          </a:p>
          <a:p>
            <a:pPr marL="1543050" lvl="1" indent="-342900"/>
            <a:r>
              <a:rPr lang="fr-FR" sz="2400" dirty="0"/>
              <a:t>Sur inflammation chronique</a:t>
            </a:r>
          </a:p>
          <a:p>
            <a:pPr marL="457200" indent="-457200">
              <a:buFontTx/>
              <a:buChar char="-"/>
            </a:pPr>
            <a:r>
              <a:rPr lang="fr-FR" sz="2400" dirty="0"/>
              <a:t>Diagnostic souvent tardif: </a:t>
            </a:r>
          </a:p>
          <a:p>
            <a:pPr marL="1543050" lvl="1" indent="-342900"/>
            <a:r>
              <a:rPr lang="fr-FR" sz="2400" dirty="0"/>
              <a:t>Révélation fréquente par ictère: tumeur envahissant le hile, dilatation des canaux biliaires intra-hépatiques. </a:t>
            </a:r>
            <a:endParaRPr lang="fr-FR" dirty="0"/>
          </a:p>
          <a:p>
            <a:pPr marL="342900" indent="-342900">
              <a:buFontTx/>
              <a:buChar char="-"/>
            </a:pPr>
            <a:r>
              <a:rPr lang="fr-FR" sz="2400" dirty="0"/>
              <a:t>Chimiothérapie peu efficace, </a:t>
            </a:r>
            <a:r>
              <a:rPr lang="fr-FR" sz="2400" dirty="0" err="1"/>
              <a:t>gemcitabine</a:t>
            </a:r>
            <a:r>
              <a:rPr lang="fr-FR" sz="2400" dirty="0"/>
              <a:t> + </a:t>
            </a:r>
            <a:r>
              <a:rPr lang="fr-FR" sz="2400" dirty="0" err="1"/>
              <a:t>oxaliplatine</a:t>
            </a:r>
            <a:endParaRPr lang="fr-FR" sz="2400" dirty="0"/>
          </a:p>
          <a:p>
            <a:endParaRPr lang="fr-FR" sz="2400" dirty="0"/>
          </a:p>
          <a:p>
            <a:r>
              <a:rPr lang="fr-FR" sz="2400" b="1" u="sng" dirty="0"/>
              <a:t>Exception:</a:t>
            </a:r>
            <a:r>
              <a:rPr lang="fr-FR" sz="2400" dirty="0"/>
              <a:t> foyer d’</a:t>
            </a:r>
            <a:r>
              <a:rPr lang="fr-FR" sz="2400" dirty="0" err="1"/>
              <a:t>adk</a:t>
            </a:r>
            <a:r>
              <a:rPr lang="fr-FR" sz="2400" dirty="0"/>
              <a:t> débutant sur pièce de cholécystectomie, guérison si cancer non invasif dans la paroi, d’autant plus si localisé au fond vésiculaire et non au lit.</a:t>
            </a:r>
          </a:p>
        </p:txBody>
      </p:sp>
    </p:spTree>
    <p:extLst>
      <p:ext uri="{BB962C8B-B14F-4D97-AF65-F5344CB8AC3E}">
        <p14:creationId xmlns:p14="http://schemas.microsoft.com/office/powerpoint/2010/main" val="11413923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03723" y="2045971"/>
            <a:ext cx="6797278" cy="382786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fr-FR" dirty="0"/>
              <a:t>Clinique:</a:t>
            </a:r>
          </a:p>
          <a:p>
            <a:pPr lvl="1">
              <a:defRPr/>
            </a:pPr>
            <a:r>
              <a:rPr lang="fr-FR" dirty="0">
                <a:solidFill>
                  <a:srgbClr val="C00000"/>
                </a:solidFill>
              </a:rPr>
              <a:t>Triade: douleur-fièvre-ictère en 48H</a:t>
            </a:r>
          </a:p>
          <a:p>
            <a:pPr lvl="2">
              <a:defRPr/>
            </a:pPr>
            <a:r>
              <a:rPr lang="fr-FR" dirty="0"/>
              <a:t>Douleur inconstante (Inhibition respiratoire)</a:t>
            </a:r>
          </a:p>
          <a:p>
            <a:pPr marL="685800" lvl="2" indent="0">
              <a:buNone/>
              <a:defRPr/>
            </a:pPr>
            <a:r>
              <a:rPr lang="fr-FR" dirty="0"/>
              <a:t>	+/- Signe de Murphy</a:t>
            </a:r>
          </a:p>
          <a:p>
            <a:pPr lvl="2">
              <a:defRPr/>
            </a:pPr>
            <a:r>
              <a:rPr lang="fr-FR" dirty="0"/>
              <a:t>Fièvre, sepsis (voir choc septique)</a:t>
            </a:r>
          </a:p>
          <a:p>
            <a:pPr lvl="2">
              <a:defRPr/>
            </a:pPr>
            <a:r>
              <a:rPr lang="fr-FR" dirty="0"/>
              <a:t>Ictère ou initialement</a:t>
            </a:r>
          </a:p>
          <a:p>
            <a:pPr lvl="3">
              <a:defRPr/>
            </a:pPr>
            <a:r>
              <a:rPr lang="fr-FR" dirty="0"/>
              <a:t>Urines brunes, </a:t>
            </a:r>
          </a:p>
          <a:p>
            <a:pPr lvl="3">
              <a:defRPr/>
            </a:pPr>
            <a:r>
              <a:rPr lang="fr-FR" dirty="0"/>
              <a:t>Selles décolorées</a:t>
            </a:r>
          </a:p>
          <a:p>
            <a:pPr lvl="1">
              <a:defRPr/>
            </a:pPr>
            <a:r>
              <a:rPr lang="fr-FR" dirty="0" err="1"/>
              <a:t>Paraclinique</a:t>
            </a:r>
            <a:r>
              <a:rPr lang="fr-FR" dirty="0"/>
              <a:t>:</a:t>
            </a:r>
          </a:p>
          <a:p>
            <a:pPr lvl="2">
              <a:defRPr/>
            </a:pPr>
            <a:r>
              <a:rPr lang="fr-FR" dirty="0"/>
              <a:t>Biologique:</a:t>
            </a:r>
          </a:p>
          <a:p>
            <a:pPr lvl="3">
              <a:defRPr/>
            </a:pPr>
            <a:r>
              <a:rPr lang="fr-FR" dirty="0"/>
              <a:t>Cytolyse ALAT +++</a:t>
            </a:r>
          </a:p>
          <a:p>
            <a:pPr lvl="3">
              <a:defRPr/>
            </a:pPr>
            <a:r>
              <a:rPr lang="fr-FR" dirty="0"/>
              <a:t>Cholestase ictérique (</a:t>
            </a:r>
            <a:r>
              <a:rPr lang="fr-FR" dirty="0" err="1"/>
              <a:t>bili</a:t>
            </a:r>
            <a:r>
              <a:rPr lang="fr-FR" dirty="0"/>
              <a:t> conjuguée)</a:t>
            </a:r>
          </a:p>
          <a:p>
            <a:pPr lvl="3">
              <a:defRPr/>
            </a:pPr>
            <a:r>
              <a:rPr lang="fr-FR" dirty="0"/>
              <a:t>CRP, leuco augmentés</a:t>
            </a:r>
          </a:p>
          <a:p>
            <a:pPr lvl="2">
              <a:defRPr/>
            </a:pPr>
            <a:r>
              <a:rPr lang="fr-FR" dirty="0"/>
              <a:t>Échographie = examen de 1</a:t>
            </a:r>
            <a:r>
              <a:rPr lang="fr-FR" baseline="30000" dirty="0"/>
              <a:t>ère</a:t>
            </a:r>
            <a:r>
              <a:rPr lang="fr-FR" dirty="0"/>
              <a:t> intention :</a:t>
            </a:r>
          </a:p>
          <a:p>
            <a:pPr lvl="3">
              <a:defRPr/>
            </a:pPr>
            <a:r>
              <a:rPr lang="fr-FR" dirty="0"/>
              <a:t>Lithiase enclavée</a:t>
            </a:r>
          </a:p>
          <a:p>
            <a:pPr lvl="3">
              <a:defRPr/>
            </a:pPr>
            <a:r>
              <a:rPr lang="fr-FR" dirty="0"/>
              <a:t>Dilatation des voies biliaires</a:t>
            </a:r>
          </a:p>
        </p:txBody>
      </p:sp>
      <p:grpSp>
        <p:nvGrpSpPr>
          <p:cNvPr id="5" name="Grouper 4"/>
          <p:cNvGrpSpPr>
            <a:grpSpLocks/>
          </p:cNvGrpSpPr>
          <p:nvPr/>
        </p:nvGrpSpPr>
        <p:grpSpPr bwMode="auto">
          <a:xfrm>
            <a:off x="6085048" y="1840164"/>
            <a:ext cx="2527697" cy="2075260"/>
            <a:chOff x="6028956" y="3852422"/>
            <a:chExt cx="3113432" cy="2541341"/>
          </a:xfrm>
        </p:grpSpPr>
        <p:sp>
          <p:nvSpPr>
            <p:cNvPr id="6" name="Forme libre 5"/>
            <p:cNvSpPr/>
            <p:nvPr/>
          </p:nvSpPr>
          <p:spPr>
            <a:xfrm>
              <a:off x="6028956" y="4195059"/>
              <a:ext cx="1223081" cy="1640280"/>
            </a:xfrm>
            <a:custGeom>
              <a:avLst/>
              <a:gdLst>
                <a:gd name="connsiteX0" fmla="*/ 1747892 w 3304608"/>
                <a:gd name="connsiteY0" fmla="*/ 0 h 3727693"/>
                <a:gd name="connsiteX1" fmla="*/ 2021000 w 3304608"/>
                <a:gd name="connsiteY1" fmla="*/ 13654 h 3727693"/>
                <a:gd name="connsiteX2" fmla="*/ 2061966 w 3304608"/>
                <a:gd name="connsiteY2" fmla="*/ 27309 h 3727693"/>
                <a:gd name="connsiteX3" fmla="*/ 2116588 w 3304608"/>
                <a:gd name="connsiteY3" fmla="*/ 40964 h 3727693"/>
                <a:gd name="connsiteX4" fmla="*/ 2171209 w 3304608"/>
                <a:gd name="connsiteY4" fmla="*/ 68273 h 3727693"/>
                <a:gd name="connsiteX5" fmla="*/ 2266797 w 3304608"/>
                <a:gd name="connsiteY5" fmla="*/ 81927 h 3727693"/>
                <a:gd name="connsiteX6" fmla="*/ 2348730 w 3304608"/>
                <a:gd name="connsiteY6" fmla="*/ 109236 h 3727693"/>
                <a:gd name="connsiteX7" fmla="*/ 2389696 w 3304608"/>
                <a:gd name="connsiteY7" fmla="*/ 136545 h 3727693"/>
                <a:gd name="connsiteX8" fmla="*/ 2471628 w 3304608"/>
                <a:gd name="connsiteY8" fmla="*/ 163855 h 3727693"/>
                <a:gd name="connsiteX9" fmla="*/ 2580872 w 3304608"/>
                <a:gd name="connsiteY9" fmla="*/ 232127 h 3727693"/>
                <a:gd name="connsiteX10" fmla="*/ 2621838 w 3304608"/>
                <a:gd name="connsiteY10" fmla="*/ 245782 h 3727693"/>
                <a:gd name="connsiteX11" fmla="*/ 2717426 w 3304608"/>
                <a:gd name="connsiteY11" fmla="*/ 314055 h 3727693"/>
                <a:gd name="connsiteX12" fmla="*/ 2772047 w 3304608"/>
                <a:gd name="connsiteY12" fmla="*/ 368673 h 3727693"/>
                <a:gd name="connsiteX13" fmla="*/ 2799358 w 3304608"/>
                <a:gd name="connsiteY13" fmla="*/ 409636 h 3727693"/>
                <a:gd name="connsiteX14" fmla="*/ 2813013 w 3304608"/>
                <a:gd name="connsiteY14" fmla="*/ 450600 h 3727693"/>
                <a:gd name="connsiteX15" fmla="*/ 2840324 w 3304608"/>
                <a:gd name="connsiteY15" fmla="*/ 587146 h 3727693"/>
                <a:gd name="connsiteX16" fmla="*/ 2853980 w 3304608"/>
                <a:gd name="connsiteY16" fmla="*/ 846582 h 3727693"/>
                <a:gd name="connsiteX17" fmla="*/ 2894946 w 3304608"/>
                <a:gd name="connsiteY17" fmla="*/ 996782 h 3727693"/>
                <a:gd name="connsiteX18" fmla="*/ 2922257 w 3304608"/>
                <a:gd name="connsiteY18" fmla="*/ 1365455 h 3727693"/>
                <a:gd name="connsiteX19" fmla="*/ 2949568 w 3304608"/>
                <a:gd name="connsiteY19" fmla="*/ 1502001 h 3727693"/>
                <a:gd name="connsiteX20" fmla="*/ 2867635 w 3304608"/>
                <a:gd name="connsiteY20" fmla="*/ 1474692 h 3727693"/>
                <a:gd name="connsiteX21" fmla="*/ 2826669 w 3304608"/>
                <a:gd name="connsiteY21" fmla="*/ 1447383 h 3727693"/>
                <a:gd name="connsiteX22" fmla="*/ 2744736 w 3304608"/>
                <a:gd name="connsiteY22" fmla="*/ 1420074 h 3727693"/>
                <a:gd name="connsiteX23" fmla="*/ 2703770 w 3304608"/>
                <a:gd name="connsiteY23" fmla="*/ 1392764 h 3727693"/>
                <a:gd name="connsiteX24" fmla="*/ 2662804 w 3304608"/>
                <a:gd name="connsiteY24" fmla="*/ 1351801 h 3727693"/>
                <a:gd name="connsiteX25" fmla="*/ 2621838 w 3304608"/>
                <a:gd name="connsiteY25" fmla="*/ 1338146 h 3727693"/>
                <a:gd name="connsiteX26" fmla="*/ 2512595 w 3304608"/>
                <a:gd name="connsiteY26" fmla="*/ 1242564 h 3727693"/>
                <a:gd name="connsiteX27" fmla="*/ 2471628 w 3304608"/>
                <a:gd name="connsiteY27" fmla="*/ 1215255 h 3727693"/>
                <a:gd name="connsiteX28" fmla="*/ 2389696 w 3304608"/>
                <a:gd name="connsiteY28" fmla="*/ 1187946 h 3727693"/>
                <a:gd name="connsiteX29" fmla="*/ 2348730 w 3304608"/>
                <a:gd name="connsiteY29" fmla="*/ 1174292 h 3727693"/>
                <a:gd name="connsiteX30" fmla="*/ 2280453 w 3304608"/>
                <a:gd name="connsiteY30" fmla="*/ 1119673 h 3727693"/>
                <a:gd name="connsiteX31" fmla="*/ 2184865 w 3304608"/>
                <a:gd name="connsiteY31" fmla="*/ 1051401 h 3727693"/>
                <a:gd name="connsiteX32" fmla="*/ 2143899 w 3304608"/>
                <a:gd name="connsiteY32" fmla="*/ 1037746 h 3727693"/>
                <a:gd name="connsiteX33" fmla="*/ 2034655 w 3304608"/>
                <a:gd name="connsiteY33" fmla="*/ 1010437 h 3727693"/>
                <a:gd name="connsiteX34" fmla="*/ 1980034 w 3304608"/>
                <a:gd name="connsiteY34" fmla="*/ 996782 h 3727693"/>
                <a:gd name="connsiteX35" fmla="*/ 1870791 w 3304608"/>
                <a:gd name="connsiteY35" fmla="*/ 969473 h 3727693"/>
                <a:gd name="connsiteX36" fmla="*/ 1720581 w 3304608"/>
                <a:gd name="connsiteY36" fmla="*/ 955819 h 3727693"/>
                <a:gd name="connsiteX37" fmla="*/ 1597682 w 3304608"/>
                <a:gd name="connsiteY37" fmla="*/ 942164 h 3727693"/>
                <a:gd name="connsiteX38" fmla="*/ 1215331 w 3304608"/>
                <a:gd name="connsiteY38" fmla="*/ 955819 h 3727693"/>
                <a:gd name="connsiteX39" fmla="*/ 1174365 w 3304608"/>
                <a:gd name="connsiteY39" fmla="*/ 969473 h 3727693"/>
                <a:gd name="connsiteX40" fmla="*/ 1119743 w 3304608"/>
                <a:gd name="connsiteY40" fmla="*/ 983128 h 3727693"/>
                <a:gd name="connsiteX41" fmla="*/ 1051466 w 3304608"/>
                <a:gd name="connsiteY41" fmla="*/ 1024091 h 3727693"/>
                <a:gd name="connsiteX42" fmla="*/ 1010500 w 3304608"/>
                <a:gd name="connsiteY42" fmla="*/ 1051401 h 3727693"/>
                <a:gd name="connsiteX43" fmla="*/ 914912 w 3304608"/>
                <a:gd name="connsiteY43" fmla="*/ 1092364 h 3727693"/>
                <a:gd name="connsiteX44" fmla="*/ 860291 w 3304608"/>
                <a:gd name="connsiteY44" fmla="*/ 1133328 h 3727693"/>
                <a:gd name="connsiteX45" fmla="*/ 819324 w 3304608"/>
                <a:gd name="connsiteY45" fmla="*/ 1160637 h 3727693"/>
                <a:gd name="connsiteX46" fmla="*/ 723737 w 3304608"/>
                <a:gd name="connsiteY46" fmla="*/ 1228910 h 3727693"/>
                <a:gd name="connsiteX47" fmla="*/ 518906 w 3304608"/>
                <a:gd name="connsiteY47" fmla="*/ 1379110 h 3727693"/>
                <a:gd name="connsiteX48" fmla="*/ 409662 w 3304608"/>
                <a:gd name="connsiteY48" fmla="*/ 1433728 h 3727693"/>
                <a:gd name="connsiteX49" fmla="*/ 341385 w 3304608"/>
                <a:gd name="connsiteY49" fmla="*/ 1488346 h 3727693"/>
                <a:gd name="connsiteX50" fmla="*/ 163865 w 3304608"/>
                <a:gd name="connsiteY50" fmla="*/ 1679510 h 3727693"/>
                <a:gd name="connsiteX51" fmla="*/ 81933 w 3304608"/>
                <a:gd name="connsiteY51" fmla="*/ 1802401 h 3727693"/>
                <a:gd name="connsiteX52" fmla="*/ 27311 w 3304608"/>
                <a:gd name="connsiteY52" fmla="*/ 1938947 h 3727693"/>
                <a:gd name="connsiteX53" fmla="*/ 0 w 3304608"/>
                <a:gd name="connsiteY53" fmla="*/ 2034528 h 3727693"/>
                <a:gd name="connsiteX54" fmla="*/ 13656 w 3304608"/>
                <a:gd name="connsiteY54" fmla="*/ 2485129 h 3727693"/>
                <a:gd name="connsiteX55" fmla="*/ 95588 w 3304608"/>
                <a:gd name="connsiteY55" fmla="*/ 2621674 h 3727693"/>
                <a:gd name="connsiteX56" fmla="*/ 122899 w 3304608"/>
                <a:gd name="connsiteY56" fmla="*/ 2676293 h 3727693"/>
                <a:gd name="connsiteX57" fmla="*/ 191176 w 3304608"/>
                <a:gd name="connsiteY57" fmla="*/ 2771874 h 3727693"/>
                <a:gd name="connsiteX58" fmla="*/ 232142 w 3304608"/>
                <a:gd name="connsiteY58" fmla="*/ 2840147 h 3727693"/>
                <a:gd name="connsiteX59" fmla="*/ 273108 w 3304608"/>
                <a:gd name="connsiteY59" fmla="*/ 2867456 h 3727693"/>
                <a:gd name="connsiteX60" fmla="*/ 368696 w 3304608"/>
                <a:gd name="connsiteY60" fmla="*/ 3004002 h 3727693"/>
                <a:gd name="connsiteX61" fmla="*/ 450629 w 3304608"/>
                <a:gd name="connsiteY61" fmla="*/ 3113238 h 3727693"/>
                <a:gd name="connsiteX62" fmla="*/ 518906 w 3304608"/>
                <a:gd name="connsiteY62" fmla="*/ 3167856 h 3727693"/>
                <a:gd name="connsiteX63" fmla="*/ 696426 w 3304608"/>
                <a:gd name="connsiteY63" fmla="*/ 3290747 h 3727693"/>
                <a:gd name="connsiteX64" fmla="*/ 778358 w 3304608"/>
                <a:gd name="connsiteY64" fmla="*/ 3372675 h 3727693"/>
                <a:gd name="connsiteX65" fmla="*/ 873946 w 3304608"/>
                <a:gd name="connsiteY65" fmla="*/ 3413638 h 3727693"/>
                <a:gd name="connsiteX66" fmla="*/ 1024156 w 3304608"/>
                <a:gd name="connsiteY66" fmla="*/ 3481911 h 3727693"/>
                <a:gd name="connsiteX67" fmla="*/ 1106088 w 3304608"/>
                <a:gd name="connsiteY67" fmla="*/ 3495566 h 3727693"/>
                <a:gd name="connsiteX68" fmla="*/ 1201676 w 3304608"/>
                <a:gd name="connsiteY68" fmla="*/ 3522875 h 3727693"/>
                <a:gd name="connsiteX69" fmla="*/ 1283608 w 3304608"/>
                <a:gd name="connsiteY69" fmla="*/ 3440948 h 3727693"/>
                <a:gd name="connsiteX70" fmla="*/ 1324574 w 3304608"/>
                <a:gd name="connsiteY70" fmla="*/ 3399984 h 3727693"/>
                <a:gd name="connsiteX71" fmla="*/ 1351885 w 3304608"/>
                <a:gd name="connsiteY71" fmla="*/ 3359020 h 3727693"/>
                <a:gd name="connsiteX72" fmla="*/ 1461128 w 3304608"/>
                <a:gd name="connsiteY72" fmla="*/ 3277093 h 3727693"/>
                <a:gd name="connsiteX73" fmla="*/ 1502095 w 3304608"/>
                <a:gd name="connsiteY73" fmla="*/ 3236129 h 3727693"/>
                <a:gd name="connsiteX74" fmla="*/ 1543061 w 3304608"/>
                <a:gd name="connsiteY74" fmla="*/ 3154202 h 3727693"/>
                <a:gd name="connsiteX75" fmla="*/ 1570372 w 3304608"/>
                <a:gd name="connsiteY75" fmla="*/ 3099584 h 3727693"/>
                <a:gd name="connsiteX76" fmla="*/ 1597682 w 3304608"/>
                <a:gd name="connsiteY76" fmla="*/ 2990347 h 3727693"/>
                <a:gd name="connsiteX77" fmla="*/ 1570372 w 3304608"/>
                <a:gd name="connsiteY77" fmla="*/ 2621674 h 3727693"/>
                <a:gd name="connsiteX78" fmla="*/ 1543061 w 3304608"/>
                <a:gd name="connsiteY78" fmla="*/ 2567056 h 3727693"/>
                <a:gd name="connsiteX79" fmla="*/ 1488439 w 3304608"/>
                <a:gd name="connsiteY79" fmla="*/ 2444165 h 3727693"/>
                <a:gd name="connsiteX80" fmla="*/ 1406507 w 3304608"/>
                <a:gd name="connsiteY80" fmla="*/ 2375892 h 3727693"/>
                <a:gd name="connsiteX81" fmla="*/ 1351885 w 3304608"/>
                <a:gd name="connsiteY81" fmla="*/ 2334929 h 3727693"/>
                <a:gd name="connsiteX82" fmla="*/ 1256297 w 3304608"/>
                <a:gd name="connsiteY82" fmla="*/ 2225692 h 3727693"/>
                <a:gd name="connsiteX83" fmla="*/ 1201676 w 3304608"/>
                <a:gd name="connsiteY83" fmla="*/ 2171074 h 3727693"/>
                <a:gd name="connsiteX84" fmla="*/ 1133399 w 3304608"/>
                <a:gd name="connsiteY84" fmla="*/ 2130110 h 3727693"/>
                <a:gd name="connsiteX85" fmla="*/ 1024156 w 3304608"/>
                <a:gd name="connsiteY85" fmla="*/ 2034528 h 3727693"/>
                <a:gd name="connsiteX86" fmla="*/ 983189 w 3304608"/>
                <a:gd name="connsiteY86" fmla="*/ 1897983 h 3727693"/>
                <a:gd name="connsiteX87" fmla="*/ 969534 w 3304608"/>
                <a:gd name="connsiteY87" fmla="*/ 1720474 h 3727693"/>
                <a:gd name="connsiteX88" fmla="*/ 942223 w 3304608"/>
                <a:gd name="connsiteY88" fmla="*/ 1624892 h 3727693"/>
                <a:gd name="connsiteX89" fmla="*/ 955878 w 3304608"/>
                <a:gd name="connsiteY89" fmla="*/ 1542965 h 3727693"/>
                <a:gd name="connsiteX90" fmla="*/ 983189 w 3304608"/>
                <a:gd name="connsiteY90" fmla="*/ 1515655 h 3727693"/>
                <a:gd name="connsiteX91" fmla="*/ 1010500 w 3304608"/>
                <a:gd name="connsiteY91" fmla="*/ 1474692 h 3727693"/>
                <a:gd name="connsiteX92" fmla="*/ 1024156 w 3304608"/>
                <a:gd name="connsiteY92" fmla="*/ 1433728 h 3727693"/>
                <a:gd name="connsiteX93" fmla="*/ 1106088 w 3304608"/>
                <a:gd name="connsiteY93" fmla="*/ 1392764 h 3727693"/>
                <a:gd name="connsiteX94" fmla="*/ 1147054 w 3304608"/>
                <a:gd name="connsiteY94" fmla="*/ 1351801 h 3727693"/>
                <a:gd name="connsiteX95" fmla="*/ 1188020 w 3304608"/>
                <a:gd name="connsiteY95" fmla="*/ 1338146 h 3727693"/>
                <a:gd name="connsiteX96" fmla="*/ 1488439 w 3304608"/>
                <a:gd name="connsiteY96" fmla="*/ 1242564 h 3727693"/>
                <a:gd name="connsiteX97" fmla="*/ 2307764 w 3304608"/>
                <a:gd name="connsiteY97" fmla="*/ 1256219 h 3727693"/>
                <a:gd name="connsiteX98" fmla="*/ 2389696 w 3304608"/>
                <a:gd name="connsiteY98" fmla="*/ 1297183 h 3727693"/>
                <a:gd name="connsiteX99" fmla="*/ 2498939 w 3304608"/>
                <a:gd name="connsiteY99" fmla="*/ 1324492 h 3727693"/>
                <a:gd name="connsiteX100" fmla="*/ 2539905 w 3304608"/>
                <a:gd name="connsiteY100" fmla="*/ 1338146 h 3727693"/>
                <a:gd name="connsiteX101" fmla="*/ 2690115 w 3304608"/>
                <a:gd name="connsiteY101" fmla="*/ 1474692 h 3727693"/>
                <a:gd name="connsiteX102" fmla="*/ 2731081 w 3304608"/>
                <a:gd name="connsiteY102" fmla="*/ 1515655 h 3727693"/>
                <a:gd name="connsiteX103" fmla="*/ 2813013 w 3304608"/>
                <a:gd name="connsiteY103" fmla="*/ 1542965 h 3727693"/>
                <a:gd name="connsiteX104" fmla="*/ 2881290 w 3304608"/>
                <a:gd name="connsiteY104" fmla="*/ 1611237 h 3727693"/>
                <a:gd name="connsiteX105" fmla="*/ 2935912 w 3304608"/>
                <a:gd name="connsiteY105" fmla="*/ 1652201 h 3727693"/>
                <a:gd name="connsiteX106" fmla="*/ 3017845 w 3304608"/>
                <a:gd name="connsiteY106" fmla="*/ 1734128 h 3727693"/>
                <a:gd name="connsiteX107" fmla="*/ 3072466 w 3304608"/>
                <a:gd name="connsiteY107" fmla="*/ 1829710 h 3727693"/>
                <a:gd name="connsiteX108" fmla="*/ 3140743 w 3304608"/>
                <a:gd name="connsiteY108" fmla="*/ 1925292 h 3727693"/>
                <a:gd name="connsiteX109" fmla="*/ 3181709 w 3304608"/>
                <a:gd name="connsiteY109" fmla="*/ 1966256 h 3727693"/>
                <a:gd name="connsiteX110" fmla="*/ 3195365 w 3304608"/>
                <a:gd name="connsiteY110" fmla="*/ 2130110 h 3727693"/>
                <a:gd name="connsiteX111" fmla="*/ 3236331 w 3304608"/>
                <a:gd name="connsiteY111" fmla="*/ 2307620 h 3727693"/>
                <a:gd name="connsiteX112" fmla="*/ 3249986 w 3304608"/>
                <a:gd name="connsiteY112" fmla="*/ 2389547 h 3727693"/>
                <a:gd name="connsiteX113" fmla="*/ 3277297 w 3304608"/>
                <a:gd name="connsiteY113" fmla="*/ 2498783 h 3727693"/>
                <a:gd name="connsiteX114" fmla="*/ 3290953 w 3304608"/>
                <a:gd name="connsiteY114" fmla="*/ 3031311 h 3727693"/>
                <a:gd name="connsiteX115" fmla="*/ 3304608 w 3304608"/>
                <a:gd name="connsiteY115" fmla="*/ 3085929 h 3727693"/>
                <a:gd name="connsiteX116" fmla="*/ 3290953 w 3304608"/>
                <a:gd name="connsiteY116" fmla="*/ 3290747 h 3727693"/>
                <a:gd name="connsiteX117" fmla="*/ 3277297 w 3304608"/>
                <a:gd name="connsiteY117" fmla="*/ 3345366 h 3727693"/>
                <a:gd name="connsiteX118" fmla="*/ 3263642 w 3304608"/>
                <a:gd name="connsiteY118" fmla="*/ 3427293 h 3727693"/>
                <a:gd name="connsiteX119" fmla="*/ 3236331 w 3304608"/>
                <a:gd name="connsiteY119" fmla="*/ 3522875 h 3727693"/>
                <a:gd name="connsiteX120" fmla="*/ 3195365 w 3304608"/>
                <a:gd name="connsiteY120" fmla="*/ 3563839 h 3727693"/>
                <a:gd name="connsiteX121" fmla="*/ 3072466 w 3304608"/>
                <a:gd name="connsiteY121" fmla="*/ 3632111 h 3727693"/>
                <a:gd name="connsiteX122" fmla="*/ 3031500 w 3304608"/>
                <a:gd name="connsiteY122" fmla="*/ 3673075 h 3727693"/>
                <a:gd name="connsiteX123" fmla="*/ 2976878 w 3304608"/>
                <a:gd name="connsiteY123" fmla="*/ 3686730 h 3727693"/>
                <a:gd name="connsiteX124" fmla="*/ 2922257 w 3304608"/>
                <a:gd name="connsiteY124" fmla="*/ 3714039 h 3727693"/>
                <a:gd name="connsiteX125" fmla="*/ 2894946 w 3304608"/>
                <a:gd name="connsiteY125" fmla="*/ 3727693 h 37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</a:cxnLst>
              <a:rect l="l" t="t" r="r" b="b"/>
              <a:pathLst>
                <a:path w="3304608" h="3727693">
                  <a:moveTo>
                    <a:pt x="1747892" y="0"/>
                  </a:moveTo>
                  <a:cubicBezTo>
                    <a:pt x="1838928" y="4551"/>
                    <a:pt x="1930193" y="5758"/>
                    <a:pt x="2021000" y="13654"/>
                  </a:cubicBezTo>
                  <a:cubicBezTo>
                    <a:pt x="2035340" y="14901"/>
                    <a:pt x="2048126" y="23355"/>
                    <a:pt x="2061966" y="27309"/>
                  </a:cubicBezTo>
                  <a:cubicBezTo>
                    <a:pt x="2080012" y="32465"/>
                    <a:pt x="2099015" y="34375"/>
                    <a:pt x="2116588" y="40964"/>
                  </a:cubicBezTo>
                  <a:cubicBezTo>
                    <a:pt x="2135648" y="48111"/>
                    <a:pt x="2151570" y="62917"/>
                    <a:pt x="2171209" y="68273"/>
                  </a:cubicBezTo>
                  <a:cubicBezTo>
                    <a:pt x="2202261" y="76741"/>
                    <a:pt x="2234934" y="77376"/>
                    <a:pt x="2266797" y="81927"/>
                  </a:cubicBezTo>
                  <a:cubicBezTo>
                    <a:pt x="2294108" y="91030"/>
                    <a:pt x="2324776" y="93268"/>
                    <a:pt x="2348730" y="109236"/>
                  </a:cubicBezTo>
                  <a:cubicBezTo>
                    <a:pt x="2362385" y="118339"/>
                    <a:pt x="2374699" y="129880"/>
                    <a:pt x="2389696" y="136545"/>
                  </a:cubicBezTo>
                  <a:cubicBezTo>
                    <a:pt x="2416003" y="148236"/>
                    <a:pt x="2471628" y="163855"/>
                    <a:pt x="2471628" y="163855"/>
                  </a:cubicBezTo>
                  <a:cubicBezTo>
                    <a:pt x="2523908" y="203062"/>
                    <a:pt x="2522555" y="207135"/>
                    <a:pt x="2580872" y="232127"/>
                  </a:cubicBezTo>
                  <a:cubicBezTo>
                    <a:pt x="2594102" y="237797"/>
                    <a:pt x="2608964" y="239345"/>
                    <a:pt x="2621838" y="245782"/>
                  </a:cubicBezTo>
                  <a:cubicBezTo>
                    <a:pt x="2641806" y="255766"/>
                    <a:pt x="2705055" y="304777"/>
                    <a:pt x="2717426" y="314055"/>
                  </a:cubicBezTo>
                  <a:cubicBezTo>
                    <a:pt x="2747218" y="403426"/>
                    <a:pt x="2705841" y="315712"/>
                    <a:pt x="2772047" y="368673"/>
                  </a:cubicBezTo>
                  <a:cubicBezTo>
                    <a:pt x="2784862" y="378924"/>
                    <a:pt x="2790254" y="395982"/>
                    <a:pt x="2799358" y="409636"/>
                  </a:cubicBezTo>
                  <a:cubicBezTo>
                    <a:pt x="2803910" y="423291"/>
                    <a:pt x="2810190" y="436486"/>
                    <a:pt x="2813013" y="450600"/>
                  </a:cubicBezTo>
                  <a:cubicBezTo>
                    <a:pt x="2844395" y="607501"/>
                    <a:pt x="2809474" y="494599"/>
                    <a:pt x="2840324" y="587146"/>
                  </a:cubicBezTo>
                  <a:cubicBezTo>
                    <a:pt x="2844876" y="673625"/>
                    <a:pt x="2844416" y="760513"/>
                    <a:pt x="2853980" y="846582"/>
                  </a:cubicBezTo>
                  <a:cubicBezTo>
                    <a:pt x="2859115" y="892794"/>
                    <a:pt x="2879262" y="949736"/>
                    <a:pt x="2894946" y="996782"/>
                  </a:cubicBezTo>
                  <a:cubicBezTo>
                    <a:pt x="2899630" y="1071718"/>
                    <a:pt x="2910336" y="1276054"/>
                    <a:pt x="2922257" y="1365455"/>
                  </a:cubicBezTo>
                  <a:cubicBezTo>
                    <a:pt x="2924741" y="1384082"/>
                    <a:pt x="2959213" y="1494285"/>
                    <a:pt x="2949568" y="1502001"/>
                  </a:cubicBezTo>
                  <a:cubicBezTo>
                    <a:pt x="2927088" y="1519984"/>
                    <a:pt x="2867635" y="1474692"/>
                    <a:pt x="2867635" y="1474692"/>
                  </a:cubicBezTo>
                  <a:cubicBezTo>
                    <a:pt x="2853980" y="1465589"/>
                    <a:pt x="2841666" y="1454048"/>
                    <a:pt x="2826669" y="1447383"/>
                  </a:cubicBezTo>
                  <a:cubicBezTo>
                    <a:pt x="2800362" y="1435692"/>
                    <a:pt x="2744736" y="1420074"/>
                    <a:pt x="2744736" y="1420074"/>
                  </a:cubicBezTo>
                  <a:cubicBezTo>
                    <a:pt x="2731081" y="1410971"/>
                    <a:pt x="2716378" y="1403270"/>
                    <a:pt x="2703770" y="1392764"/>
                  </a:cubicBezTo>
                  <a:cubicBezTo>
                    <a:pt x="2688935" y="1380402"/>
                    <a:pt x="2678872" y="1362512"/>
                    <a:pt x="2662804" y="1351801"/>
                  </a:cubicBezTo>
                  <a:cubicBezTo>
                    <a:pt x="2650827" y="1343817"/>
                    <a:pt x="2635493" y="1342698"/>
                    <a:pt x="2621838" y="1338146"/>
                  </a:cubicBezTo>
                  <a:cubicBezTo>
                    <a:pt x="2576320" y="1269874"/>
                    <a:pt x="2608181" y="1306284"/>
                    <a:pt x="2512595" y="1242564"/>
                  </a:cubicBezTo>
                  <a:cubicBezTo>
                    <a:pt x="2498939" y="1233461"/>
                    <a:pt x="2487198" y="1220445"/>
                    <a:pt x="2471628" y="1215255"/>
                  </a:cubicBezTo>
                  <a:lnTo>
                    <a:pt x="2389696" y="1187946"/>
                  </a:lnTo>
                  <a:lnTo>
                    <a:pt x="2348730" y="1174292"/>
                  </a:lnTo>
                  <a:cubicBezTo>
                    <a:pt x="2303060" y="1128623"/>
                    <a:pt x="2340741" y="1162733"/>
                    <a:pt x="2280453" y="1119673"/>
                  </a:cubicBezTo>
                  <a:cubicBezTo>
                    <a:pt x="2266024" y="1109367"/>
                    <a:pt x="2206316" y="1062126"/>
                    <a:pt x="2184865" y="1051401"/>
                  </a:cubicBezTo>
                  <a:cubicBezTo>
                    <a:pt x="2171991" y="1044964"/>
                    <a:pt x="2157786" y="1041533"/>
                    <a:pt x="2143899" y="1037746"/>
                  </a:cubicBezTo>
                  <a:cubicBezTo>
                    <a:pt x="2107686" y="1027870"/>
                    <a:pt x="2071070" y="1019540"/>
                    <a:pt x="2034655" y="1010437"/>
                  </a:cubicBezTo>
                  <a:cubicBezTo>
                    <a:pt x="2016448" y="1005885"/>
                    <a:pt x="1997838" y="1002716"/>
                    <a:pt x="1980034" y="996782"/>
                  </a:cubicBezTo>
                  <a:cubicBezTo>
                    <a:pt x="1935447" y="981921"/>
                    <a:pt x="1923517" y="976063"/>
                    <a:pt x="1870791" y="969473"/>
                  </a:cubicBezTo>
                  <a:cubicBezTo>
                    <a:pt x="1820903" y="963237"/>
                    <a:pt x="1770608" y="960821"/>
                    <a:pt x="1720581" y="955819"/>
                  </a:cubicBezTo>
                  <a:cubicBezTo>
                    <a:pt x="1679567" y="951718"/>
                    <a:pt x="1638648" y="946716"/>
                    <a:pt x="1597682" y="942164"/>
                  </a:cubicBezTo>
                  <a:cubicBezTo>
                    <a:pt x="1470232" y="946716"/>
                    <a:pt x="1342598" y="947609"/>
                    <a:pt x="1215331" y="955819"/>
                  </a:cubicBezTo>
                  <a:cubicBezTo>
                    <a:pt x="1200967" y="956746"/>
                    <a:pt x="1188205" y="965519"/>
                    <a:pt x="1174365" y="969473"/>
                  </a:cubicBezTo>
                  <a:cubicBezTo>
                    <a:pt x="1156319" y="974629"/>
                    <a:pt x="1137950" y="978576"/>
                    <a:pt x="1119743" y="983128"/>
                  </a:cubicBezTo>
                  <a:cubicBezTo>
                    <a:pt x="1096984" y="996782"/>
                    <a:pt x="1073973" y="1010025"/>
                    <a:pt x="1051466" y="1024091"/>
                  </a:cubicBezTo>
                  <a:cubicBezTo>
                    <a:pt x="1037549" y="1032789"/>
                    <a:pt x="1025179" y="1044062"/>
                    <a:pt x="1010500" y="1051401"/>
                  </a:cubicBezTo>
                  <a:cubicBezTo>
                    <a:pt x="979494" y="1066903"/>
                    <a:pt x="945345" y="1075765"/>
                    <a:pt x="914912" y="1092364"/>
                  </a:cubicBezTo>
                  <a:cubicBezTo>
                    <a:pt x="894932" y="1103261"/>
                    <a:pt x="878811" y="1120100"/>
                    <a:pt x="860291" y="1133328"/>
                  </a:cubicBezTo>
                  <a:cubicBezTo>
                    <a:pt x="846936" y="1142867"/>
                    <a:pt x="832980" y="1151534"/>
                    <a:pt x="819324" y="1160637"/>
                  </a:cubicBezTo>
                  <a:cubicBezTo>
                    <a:pt x="764804" y="1242414"/>
                    <a:pt x="827584" y="1165009"/>
                    <a:pt x="723737" y="1228910"/>
                  </a:cubicBezTo>
                  <a:cubicBezTo>
                    <a:pt x="705520" y="1240119"/>
                    <a:pt x="546282" y="1365423"/>
                    <a:pt x="518906" y="1379110"/>
                  </a:cubicBezTo>
                  <a:cubicBezTo>
                    <a:pt x="482491" y="1397316"/>
                    <a:pt x="444336" y="1412392"/>
                    <a:pt x="409662" y="1433728"/>
                  </a:cubicBezTo>
                  <a:cubicBezTo>
                    <a:pt x="384840" y="1449002"/>
                    <a:pt x="362743" y="1468515"/>
                    <a:pt x="341385" y="1488346"/>
                  </a:cubicBezTo>
                  <a:cubicBezTo>
                    <a:pt x="313672" y="1514078"/>
                    <a:pt x="196426" y="1625246"/>
                    <a:pt x="163865" y="1679510"/>
                  </a:cubicBezTo>
                  <a:cubicBezTo>
                    <a:pt x="80898" y="1817780"/>
                    <a:pt x="202306" y="1682035"/>
                    <a:pt x="81933" y="1802401"/>
                  </a:cubicBezTo>
                  <a:cubicBezTo>
                    <a:pt x="19768" y="1988883"/>
                    <a:pt x="87590" y="1798303"/>
                    <a:pt x="27311" y="1938947"/>
                  </a:cubicBezTo>
                  <a:cubicBezTo>
                    <a:pt x="15558" y="1966368"/>
                    <a:pt x="6929" y="2006816"/>
                    <a:pt x="0" y="2034528"/>
                  </a:cubicBezTo>
                  <a:cubicBezTo>
                    <a:pt x="4552" y="2184728"/>
                    <a:pt x="1511" y="2335351"/>
                    <a:pt x="13656" y="2485129"/>
                  </a:cubicBezTo>
                  <a:cubicBezTo>
                    <a:pt x="15634" y="2509525"/>
                    <a:pt x="94191" y="2618880"/>
                    <a:pt x="95588" y="2621674"/>
                  </a:cubicBezTo>
                  <a:cubicBezTo>
                    <a:pt x="104692" y="2639880"/>
                    <a:pt x="112799" y="2658620"/>
                    <a:pt x="122899" y="2676293"/>
                  </a:cubicBezTo>
                  <a:cubicBezTo>
                    <a:pt x="147322" y="2719031"/>
                    <a:pt x="161875" y="2727925"/>
                    <a:pt x="191176" y="2771874"/>
                  </a:cubicBezTo>
                  <a:cubicBezTo>
                    <a:pt x="205898" y="2793956"/>
                    <a:pt x="214869" y="2819997"/>
                    <a:pt x="232142" y="2840147"/>
                  </a:cubicBezTo>
                  <a:cubicBezTo>
                    <a:pt x="242823" y="2852607"/>
                    <a:pt x="261503" y="2855852"/>
                    <a:pt x="273108" y="2867456"/>
                  </a:cubicBezTo>
                  <a:cubicBezTo>
                    <a:pt x="294878" y="2889224"/>
                    <a:pt x="357539" y="2988383"/>
                    <a:pt x="368696" y="3004002"/>
                  </a:cubicBezTo>
                  <a:cubicBezTo>
                    <a:pt x="395153" y="3041039"/>
                    <a:pt x="415086" y="3084805"/>
                    <a:pt x="450629" y="3113238"/>
                  </a:cubicBezTo>
                  <a:cubicBezTo>
                    <a:pt x="473388" y="3131444"/>
                    <a:pt x="495278" y="3150793"/>
                    <a:pt x="518906" y="3167856"/>
                  </a:cubicBezTo>
                  <a:cubicBezTo>
                    <a:pt x="577251" y="3209991"/>
                    <a:pt x="645535" y="3239859"/>
                    <a:pt x="696426" y="3290747"/>
                  </a:cubicBezTo>
                  <a:cubicBezTo>
                    <a:pt x="723737" y="3318056"/>
                    <a:pt x="746603" y="3350692"/>
                    <a:pt x="778358" y="3372675"/>
                  </a:cubicBezTo>
                  <a:cubicBezTo>
                    <a:pt x="806860" y="3392406"/>
                    <a:pt x="842471" y="3399112"/>
                    <a:pt x="873946" y="3413638"/>
                  </a:cubicBezTo>
                  <a:cubicBezTo>
                    <a:pt x="917832" y="3433892"/>
                    <a:pt x="975671" y="3468689"/>
                    <a:pt x="1024156" y="3481911"/>
                  </a:cubicBezTo>
                  <a:cubicBezTo>
                    <a:pt x="1050868" y="3489196"/>
                    <a:pt x="1078938" y="3490136"/>
                    <a:pt x="1106088" y="3495566"/>
                  </a:cubicBezTo>
                  <a:cubicBezTo>
                    <a:pt x="1148963" y="3504140"/>
                    <a:pt x="1162625" y="3509858"/>
                    <a:pt x="1201676" y="3522875"/>
                  </a:cubicBezTo>
                  <a:lnTo>
                    <a:pt x="1283608" y="3440948"/>
                  </a:lnTo>
                  <a:cubicBezTo>
                    <a:pt x="1297263" y="3427293"/>
                    <a:pt x="1313862" y="3416051"/>
                    <a:pt x="1324574" y="3399984"/>
                  </a:cubicBezTo>
                  <a:cubicBezTo>
                    <a:pt x="1333678" y="3386329"/>
                    <a:pt x="1340280" y="3370624"/>
                    <a:pt x="1351885" y="3359020"/>
                  </a:cubicBezTo>
                  <a:cubicBezTo>
                    <a:pt x="1451481" y="3259431"/>
                    <a:pt x="1385492" y="3340119"/>
                    <a:pt x="1461128" y="3277093"/>
                  </a:cubicBezTo>
                  <a:cubicBezTo>
                    <a:pt x="1475964" y="3264731"/>
                    <a:pt x="1489732" y="3250964"/>
                    <a:pt x="1502095" y="3236129"/>
                  </a:cubicBezTo>
                  <a:cubicBezTo>
                    <a:pt x="1540684" y="3189825"/>
                    <a:pt x="1521325" y="3204915"/>
                    <a:pt x="1543061" y="3154202"/>
                  </a:cubicBezTo>
                  <a:cubicBezTo>
                    <a:pt x="1551080" y="3135493"/>
                    <a:pt x="1562353" y="3118293"/>
                    <a:pt x="1570372" y="3099584"/>
                  </a:cubicBezTo>
                  <a:cubicBezTo>
                    <a:pt x="1586117" y="3062847"/>
                    <a:pt x="1589668" y="3030416"/>
                    <a:pt x="1597682" y="2990347"/>
                  </a:cubicBezTo>
                  <a:cubicBezTo>
                    <a:pt x="1597517" y="2986561"/>
                    <a:pt x="1606879" y="2719021"/>
                    <a:pt x="1570372" y="2621674"/>
                  </a:cubicBezTo>
                  <a:cubicBezTo>
                    <a:pt x="1563224" y="2602615"/>
                    <a:pt x="1550621" y="2585955"/>
                    <a:pt x="1543061" y="2567056"/>
                  </a:cubicBezTo>
                  <a:cubicBezTo>
                    <a:pt x="1515578" y="2498354"/>
                    <a:pt x="1528858" y="2492665"/>
                    <a:pt x="1488439" y="2444165"/>
                  </a:cubicBezTo>
                  <a:cubicBezTo>
                    <a:pt x="1450936" y="2399164"/>
                    <a:pt x="1450736" y="2407482"/>
                    <a:pt x="1406507" y="2375892"/>
                  </a:cubicBezTo>
                  <a:cubicBezTo>
                    <a:pt x="1387987" y="2362665"/>
                    <a:pt x="1370092" y="2348583"/>
                    <a:pt x="1351885" y="2334929"/>
                  </a:cubicBezTo>
                  <a:cubicBezTo>
                    <a:pt x="1306836" y="2244836"/>
                    <a:pt x="1347203" y="2306493"/>
                    <a:pt x="1256297" y="2225692"/>
                  </a:cubicBezTo>
                  <a:cubicBezTo>
                    <a:pt x="1237052" y="2208587"/>
                    <a:pt x="1222001" y="2186881"/>
                    <a:pt x="1201676" y="2171074"/>
                  </a:cubicBezTo>
                  <a:cubicBezTo>
                    <a:pt x="1180725" y="2154780"/>
                    <a:pt x="1155483" y="2144832"/>
                    <a:pt x="1133399" y="2130110"/>
                  </a:cubicBezTo>
                  <a:cubicBezTo>
                    <a:pt x="1076979" y="2092499"/>
                    <a:pt x="1073600" y="2083970"/>
                    <a:pt x="1024156" y="2034528"/>
                  </a:cubicBezTo>
                  <a:cubicBezTo>
                    <a:pt x="1016813" y="2012501"/>
                    <a:pt x="986941" y="1929872"/>
                    <a:pt x="983189" y="1897983"/>
                  </a:cubicBezTo>
                  <a:cubicBezTo>
                    <a:pt x="976255" y="1839045"/>
                    <a:pt x="976468" y="1779412"/>
                    <a:pt x="969534" y="1720474"/>
                  </a:cubicBezTo>
                  <a:cubicBezTo>
                    <a:pt x="966417" y="1693979"/>
                    <a:pt x="951053" y="1651380"/>
                    <a:pt x="942223" y="1624892"/>
                  </a:cubicBezTo>
                  <a:cubicBezTo>
                    <a:pt x="946775" y="1597583"/>
                    <a:pt x="946156" y="1568888"/>
                    <a:pt x="955878" y="1542965"/>
                  </a:cubicBezTo>
                  <a:cubicBezTo>
                    <a:pt x="960399" y="1530911"/>
                    <a:pt x="975146" y="1525708"/>
                    <a:pt x="983189" y="1515655"/>
                  </a:cubicBezTo>
                  <a:cubicBezTo>
                    <a:pt x="993441" y="1502841"/>
                    <a:pt x="1003160" y="1489370"/>
                    <a:pt x="1010500" y="1474692"/>
                  </a:cubicBezTo>
                  <a:cubicBezTo>
                    <a:pt x="1016937" y="1461818"/>
                    <a:pt x="1015164" y="1444967"/>
                    <a:pt x="1024156" y="1433728"/>
                  </a:cubicBezTo>
                  <a:cubicBezTo>
                    <a:pt x="1043408" y="1409665"/>
                    <a:pt x="1079102" y="1401759"/>
                    <a:pt x="1106088" y="1392764"/>
                  </a:cubicBezTo>
                  <a:cubicBezTo>
                    <a:pt x="1119743" y="1379110"/>
                    <a:pt x="1130986" y="1362512"/>
                    <a:pt x="1147054" y="1351801"/>
                  </a:cubicBezTo>
                  <a:cubicBezTo>
                    <a:pt x="1159031" y="1343817"/>
                    <a:pt x="1176658" y="1346983"/>
                    <a:pt x="1188020" y="1338146"/>
                  </a:cubicBezTo>
                  <a:cubicBezTo>
                    <a:pt x="1363037" y="1202030"/>
                    <a:pt x="1153028" y="1263527"/>
                    <a:pt x="1488439" y="1242564"/>
                  </a:cubicBezTo>
                  <a:lnTo>
                    <a:pt x="2307764" y="1256219"/>
                  </a:lnTo>
                  <a:cubicBezTo>
                    <a:pt x="2355327" y="1257729"/>
                    <a:pt x="2346984" y="1281652"/>
                    <a:pt x="2389696" y="1297183"/>
                  </a:cubicBezTo>
                  <a:cubicBezTo>
                    <a:pt x="2424971" y="1310010"/>
                    <a:pt x="2462727" y="1314617"/>
                    <a:pt x="2498939" y="1324492"/>
                  </a:cubicBezTo>
                  <a:cubicBezTo>
                    <a:pt x="2512826" y="1328279"/>
                    <a:pt x="2526250" y="1333595"/>
                    <a:pt x="2539905" y="1338146"/>
                  </a:cubicBezTo>
                  <a:cubicBezTo>
                    <a:pt x="2638343" y="1416892"/>
                    <a:pt x="2587571" y="1372154"/>
                    <a:pt x="2690115" y="1474692"/>
                  </a:cubicBezTo>
                  <a:cubicBezTo>
                    <a:pt x="2703770" y="1488346"/>
                    <a:pt x="2712761" y="1509549"/>
                    <a:pt x="2731081" y="1515655"/>
                  </a:cubicBezTo>
                  <a:lnTo>
                    <a:pt x="2813013" y="1542965"/>
                  </a:lnTo>
                  <a:cubicBezTo>
                    <a:pt x="2835772" y="1565722"/>
                    <a:pt x="2857234" y="1589855"/>
                    <a:pt x="2881290" y="1611237"/>
                  </a:cubicBezTo>
                  <a:cubicBezTo>
                    <a:pt x="2898301" y="1626356"/>
                    <a:pt x="2919819" y="1636109"/>
                    <a:pt x="2935912" y="1652201"/>
                  </a:cubicBezTo>
                  <a:cubicBezTo>
                    <a:pt x="3055713" y="1771995"/>
                    <a:pt x="2839339" y="1600260"/>
                    <a:pt x="3017845" y="1734128"/>
                  </a:cubicBezTo>
                  <a:cubicBezTo>
                    <a:pt x="3040004" y="1800603"/>
                    <a:pt x="3020797" y="1757378"/>
                    <a:pt x="3072466" y="1829710"/>
                  </a:cubicBezTo>
                  <a:cubicBezTo>
                    <a:pt x="3103344" y="1872937"/>
                    <a:pt x="3102490" y="1880666"/>
                    <a:pt x="3140743" y="1925292"/>
                  </a:cubicBezTo>
                  <a:cubicBezTo>
                    <a:pt x="3153311" y="1939954"/>
                    <a:pt x="3168054" y="1952601"/>
                    <a:pt x="3181709" y="1966256"/>
                  </a:cubicBezTo>
                  <a:cubicBezTo>
                    <a:pt x="3186261" y="2020874"/>
                    <a:pt x="3188961" y="2075678"/>
                    <a:pt x="3195365" y="2130110"/>
                  </a:cubicBezTo>
                  <a:cubicBezTo>
                    <a:pt x="3203255" y="2197174"/>
                    <a:pt x="3224618" y="2237344"/>
                    <a:pt x="3236331" y="2307620"/>
                  </a:cubicBezTo>
                  <a:cubicBezTo>
                    <a:pt x="3240883" y="2334929"/>
                    <a:pt x="3244185" y="2362476"/>
                    <a:pt x="3249986" y="2389547"/>
                  </a:cubicBezTo>
                  <a:cubicBezTo>
                    <a:pt x="3257851" y="2426247"/>
                    <a:pt x="3277297" y="2498783"/>
                    <a:pt x="3277297" y="2498783"/>
                  </a:cubicBezTo>
                  <a:cubicBezTo>
                    <a:pt x="3281849" y="2676292"/>
                    <a:pt x="3282702" y="2853935"/>
                    <a:pt x="3290953" y="3031311"/>
                  </a:cubicBezTo>
                  <a:cubicBezTo>
                    <a:pt x="3291825" y="3050057"/>
                    <a:pt x="3304608" y="3067163"/>
                    <a:pt x="3304608" y="3085929"/>
                  </a:cubicBezTo>
                  <a:cubicBezTo>
                    <a:pt x="3304608" y="3154353"/>
                    <a:pt x="3298116" y="3222699"/>
                    <a:pt x="3290953" y="3290747"/>
                  </a:cubicBezTo>
                  <a:cubicBezTo>
                    <a:pt x="3288988" y="3309411"/>
                    <a:pt x="3280978" y="3326964"/>
                    <a:pt x="3277297" y="3345366"/>
                  </a:cubicBezTo>
                  <a:cubicBezTo>
                    <a:pt x="3271867" y="3372514"/>
                    <a:pt x="3269072" y="3400145"/>
                    <a:pt x="3263642" y="3427293"/>
                  </a:cubicBezTo>
                  <a:cubicBezTo>
                    <a:pt x="3262342" y="3433793"/>
                    <a:pt x="3243766" y="3511723"/>
                    <a:pt x="3236331" y="3522875"/>
                  </a:cubicBezTo>
                  <a:cubicBezTo>
                    <a:pt x="3225619" y="3538943"/>
                    <a:pt x="3210609" y="3551984"/>
                    <a:pt x="3195365" y="3563839"/>
                  </a:cubicBezTo>
                  <a:cubicBezTo>
                    <a:pt x="3124933" y="3618616"/>
                    <a:pt x="3134275" y="3611510"/>
                    <a:pt x="3072466" y="3632111"/>
                  </a:cubicBezTo>
                  <a:cubicBezTo>
                    <a:pt x="3058811" y="3645766"/>
                    <a:pt x="3048267" y="3663494"/>
                    <a:pt x="3031500" y="3673075"/>
                  </a:cubicBezTo>
                  <a:cubicBezTo>
                    <a:pt x="3015205" y="3682386"/>
                    <a:pt x="2994451" y="3680141"/>
                    <a:pt x="2976878" y="3686730"/>
                  </a:cubicBezTo>
                  <a:cubicBezTo>
                    <a:pt x="2957818" y="3693877"/>
                    <a:pt x="2940464" y="3704936"/>
                    <a:pt x="2922257" y="3714039"/>
                  </a:cubicBezTo>
                  <a:lnTo>
                    <a:pt x="2894946" y="3727693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orme libre 6"/>
            <p:cNvSpPr/>
            <p:nvPr/>
          </p:nvSpPr>
          <p:spPr>
            <a:xfrm>
              <a:off x="6973398" y="3954484"/>
              <a:ext cx="1138023" cy="300354"/>
            </a:xfrm>
            <a:custGeom>
              <a:avLst/>
              <a:gdLst>
                <a:gd name="connsiteX0" fmla="*/ 0 w 3072466"/>
                <a:gd name="connsiteY0" fmla="*/ 218473 h 682727"/>
                <a:gd name="connsiteX1" fmla="*/ 423317 w 3072466"/>
                <a:gd name="connsiteY1" fmla="*/ 232127 h 682727"/>
                <a:gd name="connsiteX2" fmla="*/ 464284 w 3072466"/>
                <a:gd name="connsiteY2" fmla="*/ 259436 h 682727"/>
                <a:gd name="connsiteX3" fmla="*/ 587182 w 3072466"/>
                <a:gd name="connsiteY3" fmla="*/ 327709 h 682727"/>
                <a:gd name="connsiteX4" fmla="*/ 682770 w 3072466"/>
                <a:gd name="connsiteY4" fmla="*/ 423291 h 682727"/>
                <a:gd name="connsiteX5" fmla="*/ 805669 w 3072466"/>
                <a:gd name="connsiteY5" fmla="*/ 532527 h 682727"/>
                <a:gd name="connsiteX6" fmla="*/ 832979 w 3072466"/>
                <a:gd name="connsiteY6" fmla="*/ 573491 h 682727"/>
                <a:gd name="connsiteX7" fmla="*/ 969533 w 3072466"/>
                <a:gd name="connsiteY7" fmla="*/ 682727 h 682727"/>
                <a:gd name="connsiteX8" fmla="*/ 1037810 w 3072466"/>
                <a:gd name="connsiteY8" fmla="*/ 614455 h 682727"/>
                <a:gd name="connsiteX9" fmla="*/ 1078777 w 3072466"/>
                <a:gd name="connsiteY9" fmla="*/ 573491 h 682727"/>
                <a:gd name="connsiteX10" fmla="*/ 1106088 w 3072466"/>
                <a:gd name="connsiteY10" fmla="*/ 532527 h 682727"/>
                <a:gd name="connsiteX11" fmla="*/ 1228986 w 3072466"/>
                <a:gd name="connsiteY11" fmla="*/ 477909 h 682727"/>
                <a:gd name="connsiteX12" fmla="*/ 1269952 w 3072466"/>
                <a:gd name="connsiteY12" fmla="*/ 450600 h 682727"/>
                <a:gd name="connsiteX13" fmla="*/ 1379196 w 3072466"/>
                <a:gd name="connsiteY13" fmla="*/ 395982 h 682727"/>
                <a:gd name="connsiteX14" fmla="*/ 1433817 w 3072466"/>
                <a:gd name="connsiteY14" fmla="*/ 368673 h 682727"/>
                <a:gd name="connsiteX15" fmla="*/ 1488439 w 3072466"/>
                <a:gd name="connsiteY15" fmla="*/ 341364 h 682727"/>
                <a:gd name="connsiteX16" fmla="*/ 1556716 w 3072466"/>
                <a:gd name="connsiteY16" fmla="*/ 300400 h 682727"/>
                <a:gd name="connsiteX17" fmla="*/ 1624993 w 3072466"/>
                <a:gd name="connsiteY17" fmla="*/ 245782 h 682727"/>
                <a:gd name="connsiteX18" fmla="*/ 1665959 w 3072466"/>
                <a:gd name="connsiteY18" fmla="*/ 218473 h 682727"/>
                <a:gd name="connsiteX19" fmla="*/ 1693270 w 3072466"/>
                <a:gd name="connsiteY19" fmla="*/ 191163 h 682727"/>
                <a:gd name="connsiteX20" fmla="*/ 1734236 w 3072466"/>
                <a:gd name="connsiteY20" fmla="*/ 177509 h 682727"/>
                <a:gd name="connsiteX21" fmla="*/ 2021000 w 3072466"/>
                <a:gd name="connsiteY21" fmla="*/ 136545 h 682727"/>
                <a:gd name="connsiteX22" fmla="*/ 2840324 w 3072466"/>
                <a:gd name="connsiteY22" fmla="*/ 136545 h 682727"/>
                <a:gd name="connsiteX23" fmla="*/ 2935912 w 3072466"/>
                <a:gd name="connsiteY23" fmla="*/ 81927 h 682727"/>
                <a:gd name="connsiteX24" fmla="*/ 2976878 w 3072466"/>
                <a:gd name="connsiteY24" fmla="*/ 40963 h 682727"/>
                <a:gd name="connsiteX25" fmla="*/ 3072466 w 3072466"/>
                <a:gd name="connsiteY25" fmla="*/ 0 h 682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072466" h="682727">
                  <a:moveTo>
                    <a:pt x="0" y="218473"/>
                  </a:moveTo>
                  <a:cubicBezTo>
                    <a:pt x="141106" y="223024"/>
                    <a:pt x="282684" y="219719"/>
                    <a:pt x="423317" y="232127"/>
                  </a:cubicBezTo>
                  <a:cubicBezTo>
                    <a:pt x="439665" y="233569"/>
                    <a:pt x="449605" y="252097"/>
                    <a:pt x="464284" y="259436"/>
                  </a:cubicBezTo>
                  <a:cubicBezTo>
                    <a:pt x="608488" y="331533"/>
                    <a:pt x="328865" y="155508"/>
                    <a:pt x="587182" y="327709"/>
                  </a:cubicBezTo>
                  <a:cubicBezTo>
                    <a:pt x="662362" y="377826"/>
                    <a:pt x="600202" y="330408"/>
                    <a:pt x="682770" y="423291"/>
                  </a:cubicBezTo>
                  <a:cubicBezTo>
                    <a:pt x="807715" y="563844"/>
                    <a:pt x="661014" y="387879"/>
                    <a:pt x="805669" y="532527"/>
                  </a:cubicBezTo>
                  <a:cubicBezTo>
                    <a:pt x="817274" y="544131"/>
                    <a:pt x="822473" y="560884"/>
                    <a:pt x="832979" y="573491"/>
                  </a:cubicBezTo>
                  <a:cubicBezTo>
                    <a:pt x="870792" y="618865"/>
                    <a:pt x="921001" y="650374"/>
                    <a:pt x="969533" y="682727"/>
                  </a:cubicBezTo>
                  <a:cubicBezTo>
                    <a:pt x="1044640" y="632660"/>
                    <a:pt x="980912" y="682728"/>
                    <a:pt x="1037810" y="614455"/>
                  </a:cubicBezTo>
                  <a:cubicBezTo>
                    <a:pt x="1050173" y="599620"/>
                    <a:pt x="1066414" y="588326"/>
                    <a:pt x="1078777" y="573491"/>
                  </a:cubicBezTo>
                  <a:cubicBezTo>
                    <a:pt x="1089284" y="560884"/>
                    <a:pt x="1093480" y="543033"/>
                    <a:pt x="1106088" y="532527"/>
                  </a:cubicBezTo>
                  <a:cubicBezTo>
                    <a:pt x="1127807" y="514429"/>
                    <a:pt x="1207829" y="488487"/>
                    <a:pt x="1228986" y="477909"/>
                  </a:cubicBezTo>
                  <a:cubicBezTo>
                    <a:pt x="1243665" y="470570"/>
                    <a:pt x="1255544" y="458458"/>
                    <a:pt x="1269952" y="450600"/>
                  </a:cubicBezTo>
                  <a:cubicBezTo>
                    <a:pt x="1305694" y="431106"/>
                    <a:pt x="1342781" y="414188"/>
                    <a:pt x="1379196" y="395982"/>
                  </a:cubicBezTo>
                  <a:lnTo>
                    <a:pt x="1433817" y="368673"/>
                  </a:lnTo>
                  <a:lnTo>
                    <a:pt x="1488439" y="341364"/>
                  </a:lnTo>
                  <a:cubicBezTo>
                    <a:pt x="1562921" y="266884"/>
                    <a:pt x="1462177" y="359483"/>
                    <a:pt x="1556716" y="300400"/>
                  </a:cubicBezTo>
                  <a:cubicBezTo>
                    <a:pt x="1581431" y="284954"/>
                    <a:pt x="1601676" y="263268"/>
                    <a:pt x="1624993" y="245782"/>
                  </a:cubicBezTo>
                  <a:cubicBezTo>
                    <a:pt x="1638122" y="235936"/>
                    <a:pt x="1653144" y="228725"/>
                    <a:pt x="1665959" y="218473"/>
                  </a:cubicBezTo>
                  <a:cubicBezTo>
                    <a:pt x="1676012" y="210431"/>
                    <a:pt x="1682230" y="197787"/>
                    <a:pt x="1693270" y="191163"/>
                  </a:cubicBezTo>
                  <a:cubicBezTo>
                    <a:pt x="1705613" y="183758"/>
                    <a:pt x="1720349" y="181296"/>
                    <a:pt x="1734236" y="177509"/>
                  </a:cubicBezTo>
                  <a:cubicBezTo>
                    <a:pt x="1881695" y="137296"/>
                    <a:pt x="1836667" y="150724"/>
                    <a:pt x="2021000" y="136545"/>
                  </a:cubicBezTo>
                  <a:cubicBezTo>
                    <a:pt x="2264275" y="143302"/>
                    <a:pt x="2587333" y="163650"/>
                    <a:pt x="2840324" y="136545"/>
                  </a:cubicBezTo>
                  <a:cubicBezTo>
                    <a:pt x="2855649" y="134903"/>
                    <a:pt x="2921525" y="93916"/>
                    <a:pt x="2935912" y="81927"/>
                  </a:cubicBezTo>
                  <a:cubicBezTo>
                    <a:pt x="2950748" y="69565"/>
                    <a:pt x="2959997" y="50341"/>
                    <a:pt x="2976878" y="40963"/>
                  </a:cubicBezTo>
                  <a:cubicBezTo>
                    <a:pt x="3108946" y="-32404"/>
                    <a:pt x="3028607" y="43852"/>
                    <a:pt x="3072466" y="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orme libre 7"/>
            <p:cNvSpPr/>
            <p:nvPr/>
          </p:nvSpPr>
          <p:spPr>
            <a:xfrm>
              <a:off x="7118584" y="4092997"/>
              <a:ext cx="1862486" cy="1867732"/>
            </a:xfrm>
            <a:custGeom>
              <a:avLst/>
              <a:gdLst>
                <a:gd name="connsiteX0" fmla="*/ 3010506 w 5031506"/>
                <a:gd name="connsiteY0" fmla="*/ 0 h 4246567"/>
                <a:gd name="connsiteX1" fmla="*/ 2792020 w 5031506"/>
                <a:gd name="connsiteY1" fmla="*/ 136546 h 4246567"/>
                <a:gd name="connsiteX2" fmla="*/ 2737398 w 5031506"/>
                <a:gd name="connsiteY2" fmla="*/ 177510 h 4246567"/>
                <a:gd name="connsiteX3" fmla="*/ 2669121 w 5031506"/>
                <a:gd name="connsiteY3" fmla="*/ 204819 h 4246567"/>
                <a:gd name="connsiteX4" fmla="*/ 2546223 w 5031506"/>
                <a:gd name="connsiteY4" fmla="*/ 286746 h 4246567"/>
                <a:gd name="connsiteX5" fmla="*/ 2505256 w 5031506"/>
                <a:gd name="connsiteY5" fmla="*/ 300401 h 4246567"/>
                <a:gd name="connsiteX6" fmla="*/ 2436979 w 5031506"/>
                <a:gd name="connsiteY6" fmla="*/ 341364 h 4246567"/>
                <a:gd name="connsiteX7" fmla="*/ 2341392 w 5031506"/>
                <a:gd name="connsiteY7" fmla="*/ 368673 h 4246567"/>
                <a:gd name="connsiteX8" fmla="*/ 2286770 w 5031506"/>
                <a:gd name="connsiteY8" fmla="*/ 395983 h 4246567"/>
                <a:gd name="connsiteX9" fmla="*/ 2232148 w 5031506"/>
                <a:gd name="connsiteY9" fmla="*/ 409637 h 4246567"/>
                <a:gd name="connsiteX10" fmla="*/ 2191182 w 5031506"/>
                <a:gd name="connsiteY10" fmla="*/ 423292 h 4246567"/>
                <a:gd name="connsiteX11" fmla="*/ 2136561 w 5031506"/>
                <a:gd name="connsiteY11" fmla="*/ 436946 h 4246567"/>
                <a:gd name="connsiteX12" fmla="*/ 2054628 w 5031506"/>
                <a:gd name="connsiteY12" fmla="*/ 464255 h 4246567"/>
                <a:gd name="connsiteX13" fmla="*/ 1986351 w 5031506"/>
                <a:gd name="connsiteY13" fmla="*/ 477910 h 4246567"/>
                <a:gd name="connsiteX14" fmla="*/ 1918074 w 5031506"/>
                <a:gd name="connsiteY14" fmla="*/ 505219 h 4246567"/>
                <a:gd name="connsiteX15" fmla="*/ 1822486 w 5031506"/>
                <a:gd name="connsiteY15" fmla="*/ 532528 h 4246567"/>
                <a:gd name="connsiteX16" fmla="*/ 1658621 w 5031506"/>
                <a:gd name="connsiteY16" fmla="*/ 573492 h 4246567"/>
                <a:gd name="connsiteX17" fmla="*/ 1604000 w 5031506"/>
                <a:gd name="connsiteY17" fmla="*/ 600801 h 4246567"/>
                <a:gd name="connsiteX18" fmla="*/ 1317236 w 5031506"/>
                <a:gd name="connsiteY18" fmla="*/ 628110 h 4246567"/>
                <a:gd name="connsiteX19" fmla="*/ 893919 w 5031506"/>
                <a:gd name="connsiteY19" fmla="*/ 655419 h 4246567"/>
                <a:gd name="connsiteX20" fmla="*/ 839297 w 5031506"/>
                <a:gd name="connsiteY20" fmla="*/ 669074 h 4246567"/>
                <a:gd name="connsiteX21" fmla="*/ 757365 w 5031506"/>
                <a:gd name="connsiteY21" fmla="*/ 696383 h 4246567"/>
                <a:gd name="connsiteX22" fmla="*/ 716399 w 5031506"/>
                <a:gd name="connsiteY22" fmla="*/ 737346 h 4246567"/>
                <a:gd name="connsiteX23" fmla="*/ 634466 w 5031506"/>
                <a:gd name="connsiteY23" fmla="*/ 791965 h 4246567"/>
                <a:gd name="connsiteX24" fmla="*/ 579844 w 5031506"/>
                <a:gd name="connsiteY24" fmla="*/ 942165 h 4246567"/>
                <a:gd name="connsiteX25" fmla="*/ 566189 w 5031506"/>
                <a:gd name="connsiteY25" fmla="*/ 983128 h 4246567"/>
                <a:gd name="connsiteX26" fmla="*/ 552534 w 5031506"/>
                <a:gd name="connsiteY26" fmla="*/ 1037747 h 4246567"/>
                <a:gd name="connsiteX27" fmla="*/ 525223 w 5031506"/>
                <a:gd name="connsiteY27" fmla="*/ 1119674 h 4246567"/>
                <a:gd name="connsiteX28" fmla="*/ 497912 w 5031506"/>
                <a:gd name="connsiteY28" fmla="*/ 1269874 h 4246567"/>
                <a:gd name="connsiteX29" fmla="*/ 511567 w 5031506"/>
                <a:gd name="connsiteY29" fmla="*/ 1488347 h 4246567"/>
                <a:gd name="connsiteX30" fmla="*/ 538878 w 5031506"/>
                <a:gd name="connsiteY30" fmla="*/ 1583929 h 4246567"/>
                <a:gd name="connsiteX31" fmla="*/ 552534 w 5031506"/>
                <a:gd name="connsiteY31" fmla="*/ 1638547 h 4246567"/>
                <a:gd name="connsiteX32" fmla="*/ 579844 w 5031506"/>
                <a:gd name="connsiteY32" fmla="*/ 1693165 h 4246567"/>
                <a:gd name="connsiteX33" fmla="*/ 607155 w 5031506"/>
                <a:gd name="connsiteY33" fmla="*/ 1775093 h 4246567"/>
                <a:gd name="connsiteX34" fmla="*/ 593500 w 5031506"/>
                <a:gd name="connsiteY34" fmla="*/ 1979911 h 4246567"/>
                <a:gd name="connsiteX35" fmla="*/ 620811 w 5031506"/>
                <a:gd name="connsiteY35" fmla="*/ 2771875 h 4246567"/>
                <a:gd name="connsiteX36" fmla="*/ 634466 w 5031506"/>
                <a:gd name="connsiteY36" fmla="*/ 3017657 h 4246567"/>
                <a:gd name="connsiteX37" fmla="*/ 648121 w 5031506"/>
                <a:gd name="connsiteY37" fmla="*/ 3085930 h 4246567"/>
                <a:gd name="connsiteX38" fmla="*/ 661777 w 5031506"/>
                <a:gd name="connsiteY38" fmla="*/ 3345366 h 4246567"/>
                <a:gd name="connsiteX39" fmla="*/ 648121 w 5031506"/>
                <a:gd name="connsiteY39" fmla="*/ 3795967 h 4246567"/>
                <a:gd name="connsiteX40" fmla="*/ 620811 w 5031506"/>
                <a:gd name="connsiteY40" fmla="*/ 3850585 h 4246567"/>
                <a:gd name="connsiteX41" fmla="*/ 566189 w 5031506"/>
                <a:gd name="connsiteY41" fmla="*/ 3918858 h 4246567"/>
                <a:gd name="connsiteX42" fmla="*/ 484257 w 5031506"/>
                <a:gd name="connsiteY42" fmla="*/ 4014439 h 4246567"/>
                <a:gd name="connsiteX43" fmla="*/ 429635 w 5031506"/>
                <a:gd name="connsiteY43" fmla="*/ 4055403 h 4246567"/>
                <a:gd name="connsiteX44" fmla="*/ 375013 w 5031506"/>
                <a:gd name="connsiteY44" fmla="*/ 4137330 h 4246567"/>
                <a:gd name="connsiteX45" fmla="*/ 347703 w 5031506"/>
                <a:gd name="connsiteY45" fmla="*/ 4178294 h 4246567"/>
                <a:gd name="connsiteX46" fmla="*/ 265770 w 5031506"/>
                <a:gd name="connsiteY46" fmla="*/ 4191949 h 4246567"/>
                <a:gd name="connsiteX47" fmla="*/ 224804 w 5031506"/>
                <a:gd name="connsiteY47" fmla="*/ 4219258 h 4246567"/>
                <a:gd name="connsiteX48" fmla="*/ 60939 w 5031506"/>
                <a:gd name="connsiteY48" fmla="*/ 4246567 h 4246567"/>
                <a:gd name="connsiteX49" fmla="*/ 347703 w 5031506"/>
                <a:gd name="connsiteY49" fmla="*/ 4219258 h 4246567"/>
                <a:gd name="connsiteX50" fmla="*/ 429635 w 5031506"/>
                <a:gd name="connsiteY50" fmla="*/ 4191949 h 4246567"/>
                <a:gd name="connsiteX51" fmla="*/ 525223 w 5031506"/>
                <a:gd name="connsiteY51" fmla="*/ 4123676 h 4246567"/>
                <a:gd name="connsiteX52" fmla="*/ 607155 w 5031506"/>
                <a:gd name="connsiteY52" fmla="*/ 4082712 h 4246567"/>
                <a:gd name="connsiteX53" fmla="*/ 716399 w 5031506"/>
                <a:gd name="connsiteY53" fmla="*/ 3987130 h 4246567"/>
                <a:gd name="connsiteX54" fmla="*/ 784676 w 5031506"/>
                <a:gd name="connsiteY54" fmla="*/ 3932512 h 4246567"/>
                <a:gd name="connsiteX55" fmla="*/ 825642 w 5031506"/>
                <a:gd name="connsiteY55" fmla="*/ 3891548 h 4246567"/>
                <a:gd name="connsiteX56" fmla="*/ 866608 w 5031506"/>
                <a:gd name="connsiteY56" fmla="*/ 3864239 h 4246567"/>
                <a:gd name="connsiteX57" fmla="*/ 907574 w 5031506"/>
                <a:gd name="connsiteY57" fmla="*/ 3823276 h 4246567"/>
                <a:gd name="connsiteX58" fmla="*/ 975851 w 5031506"/>
                <a:gd name="connsiteY58" fmla="*/ 3768657 h 4246567"/>
                <a:gd name="connsiteX59" fmla="*/ 989507 w 5031506"/>
                <a:gd name="connsiteY59" fmla="*/ 3673076 h 4246567"/>
                <a:gd name="connsiteX60" fmla="*/ 1085094 w 5031506"/>
                <a:gd name="connsiteY60" fmla="*/ 3536530 h 4246567"/>
                <a:gd name="connsiteX61" fmla="*/ 1112405 w 5031506"/>
                <a:gd name="connsiteY61" fmla="*/ 3495566 h 4246567"/>
                <a:gd name="connsiteX62" fmla="*/ 1167027 w 5031506"/>
                <a:gd name="connsiteY62" fmla="*/ 3399984 h 4246567"/>
                <a:gd name="connsiteX63" fmla="*/ 1289925 w 5031506"/>
                <a:gd name="connsiteY63" fmla="*/ 3249784 h 4246567"/>
                <a:gd name="connsiteX64" fmla="*/ 1371858 w 5031506"/>
                <a:gd name="connsiteY64" fmla="*/ 3154203 h 4246567"/>
                <a:gd name="connsiteX65" fmla="*/ 1399169 w 5031506"/>
                <a:gd name="connsiteY65" fmla="*/ 3113239 h 4246567"/>
                <a:gd name="connsiteX66" fmla="*/ 1440135 w 5031506"/>
                <a:gd name="connsiteY66" fmla="*/ 3085930 h 4246567"/>
                <a:gd name="connsiteX67" fmla="*/ 1481101 w 5031506"/>
                <a:gd name="connsiteY67" fmla="*/ 3031312 h 4246567"/>
                <a:gd name="connsiteX68" fmla="*/ 1535723 w 5031506"/>
                <a:gd name="connsiteY68" fmla="*/ 2949384 h 4246567"/>
                <a:gd name="connsiteX69" fmla="*/ 1617655 w 5031506"/>
                <a:gd name="connsiteY69" fmla="*/ 2867457 h 4246567"/>
                <a:gd name="connsiteX70" fmla="*/ 1685932 w 5031506"/>
                <a:gd name="connsiteY70" fmla="*/ 2799184 h 4246567"/>
                <a:gd name="connsiteX71" fmla="*/ 1726898 w 5031506"/>
                <a:gd name="connsiteY71" fmla="*/ 2771875 h 4246567"/>
                <a:gd name="connsiteX72" fmla="*/ 1863452 w 5031506"/>
                <a:gd name="connsiteY72" fmla="*/ 2621675 h 4246567"/>
                <a:gd name="connsiteX73" fmla="*/ 1945385 w 5031506"/>
                <a:gd name="connsiteY73" fmla="*/ 2498784 h 4246567"/>
                <a:gd name="connsiteX74" fmla="*/ 2000007 w 5031506"/>
                <a:gd name="connsiteY74" fmla="*/ 2471475 h 4246567"/>
                <a:gd name="connsiteX75" fmla="*/ 2163871 w 5031506"/>
                <a:gd name="connsiteY75" fmla="*/ 2430511 h 4246567"/>
                <a:gd name="connsiteX76" fmla="*/ 2327736 w 5031506"/>
                <a:gd name="connsiteY76" fmla="*/ 2348584 h 4246567"/>
                <a:gd name="connsiteX77" fmla="*/ 2409669 w 5031506"/>
                <a:gd name="connsiteY77" fmla="*/ 2307620 h 4246567"/>
                <a:gd name="connsiteX78" fmla="*/ 2450635 w 5031506"/>
                <a:gd name="connsiteY78" fmla="*/ 2293966 h 4246567"/>
                <a:gd name="connsiteX79" fmla="*/ 2559878 w 5031506"/>
                <a:gd name="connsiteY79" fmla="*/ 2253002 h 4246567"/>
                <a:gd name="connsiteX80" fmla="*/ 2600844 w 5031506"/>
                <a:gd name="connsiteY80" fmla="*/ 2225693 h 4246567"/>
                <a:gd name="connsiteX81" fmla="*/ 2792020 w 5031506"/>
                <a:gd name="connsiteY81" fmla="*/ 2171075 h 4246567"/>
                <a:gd name="connsiteX82" fmla="*/ 2887608 w 5031506"/>
                <a:gd name="connsiteY82" fmla="*/ 2143765 h 4246567"/>
                <a:gd name="connsiteX83" fmla="*/ 2928574 w 5031506"/>
                <a:gd name="connsiteY83" fmla="*/ 2130111 h 4246567"/>
                <a:gd name="connsiteX84" fmla="*/ 2983196 w 5031506"/>
                <a:gd name="connsiteY84" fmla="*/ 2102802 h 4246567"/>
                <a:gd name="connsiteX85" fmla="*/ 3065128 w 5031506"/>
                <a:gd name="connsiteY85" fmla="*/ 2089147 h 4246567"/>
                <a:gd name="connsiteX86" fmla="*/ 3119750 w 5031506"/>
                <a:gd name="connsiteY86" fmla="*/ 2075493 h 4246567"/>
                <a:gd name="connsiteX87" fmla="*/ 3215337 w 5031506"/>
                <a:gd name="connsiteY87" fmla="*/ 2048184 h 4246567"/>
                <a:gd name="connsiteX88" fmla="*/ 3925418 w 5031506"/>
                <a:gd name="connsiteY88" fmla="*/ 2007220 h 4246567"/>
                <a:gd name="connsiteX89" fmla="*/ 4116594 w 5031506"/>
                <a:gd name="connsiteY89" fmla="*/ 1952602 h 4246567"/>
                <a:gd name="connsiteX90" fmla="*/ 4376047 w 5031506"/>
                <a:gd name="connsiteY90" fmla="*/ 1911638 h 4246567"/>
                <a:gd name="connsiteX91" fmla="*/ 4457979 w 5031506"/>
                <a:gd name="connsiteY91" fmla="*/ 1897983 h 4246567"/>
                <a:gd name="connsiteX92" fmla="*/ 5031506 w 5031506"/>
                <a:gd name="connsiteY92" fmla="*/ 1897983 h 4246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031506" h="4246567">
                  <a:moveTo>
                    <a:pt x="3010506" y="0"/>
                  </a:moveTo>
                  <a:cubicBezTo>
                    <a:pt x="2925548" y="48546"/>
                    <a:pt x="2873842" y="75184"/>
                    <a:pt x="2792020" y="136546"/>
                  </a:cubicBezTo>
                  <a:cubicBezTo>
                    <a:pt x="2773813" y="150201"/>
                    <a:pt x="2757293" y="166458"/>
                    <a:pt x="2737398" y="177510"/>
                  </a:cubicBezTo>
                  <a:cubicBezTo>
                    <a:pt x="2715970" y="189414"/>
                    <a:pt x="2690404" y="192658"/>
                    <a:pt x="2669121" y="204819"/>
                  </a:cubicBezTo>
                  <a:cubicBezTo>
                    <a:pt x="2626373" y="229245"/>
                    <a:pt x="2592931" y="271178"/>
                    <a:pt x="2546223" y="286746"/>
                  </a:cubicBezTo>
                  <a:cubicBezTo>
                    <a:pt x="2532567" y="291298"/>
                    <a:pt x="2518131" y="293964"/>
                    <a:pt x="2505256" y="300401"/>
                  </a:cubicBezTo>
                  <a:cubicBezTo>
                    <a:pt x="2481517" y="312270"/>
                    <a:pt x="2461478" y="331157"/>
                    <a:pt x="2436979" y="341364"/>
                  </a:cubicBezTo>
                  <a:cubicBezTo>
                    <a:pt x="2406391" y="354108"/>
                    <a:pt x="2372534" y="357349"/>
                    <a:pt x="2341392" y="368673"/>
                  </a:cubicBezTo>
                  <a:cubicBezTo>
                    <a:pt x="2322261" y="375629"/>
                    <a:pt x="2305830" y="388836"/>
                    <a:pt x="2286770" y="395983"/>
                  </a:cubicBezTo>
                  <a:cubicBezTo>
                    <a:pt x="2269197" y="402572"/>
                    <a:pt x="2250194" y="404481"/>
                    <a:pt x="2232148" y="409637"/>
                  </a:cubicBezTo>
                  <a:cubicBezTo>
                    <a:pt x="2218308" y="413591"/>
                    <a:pt x="2205022" y="419338"/>
                    <a:pt x="2191182" y="423292"/>
                  </a:cubicBezTo>
                  <a:cubicBezTo>
                    <a:pt x="2173137" y="428447"/>
                    <a:pt x="2154537" y="431554"/>
                    <a:pt x="2136561" y="436946"/>
                  </a:cubicBezTo>
                  <a:cubicBezTo>
                    <a:pt x="2108987" y="445218"/>
                    <a:pt x="2082857" y="458609"/>
                    <a:pt x="2054628" y="464255"/>
                  </a:cubicBezTo>
                  <a:cubicBezTo>
                    <a:pt x="2031869" y="468807"/>
                    <a:pt x="2008582" y="471241"/>
                    <a:pt x="1986351" y="477910"/>
                  </a:cubicBezTo>
                  <a:cubicBezTo>
                    <a:pt x="1962873" y="484953"/>
                    <a:pt x="1941025" y="496613"/>
                    <a:pt x="1918074" y="505219"/>
                  </a:cubicBezTo>
                  <a:cubicBezTo>
                    <a:pt x="1856893" y="528160"/>
                    <a:pt x="1894215" y="511011"/>
                    <a:pt x="1822486" y="532528"/>
                  </a:cubicBezTo>
                  <a:cubicBezTo>
                    <a:pt x="1687239" y="573100"/>
                    <a:pt x="1794965" y="550769"/>
                    <a:pt x="1658621" y="573492"/>
                  </a:cubicBezTo>
                  <a:cubicBezTo>
                    <a:pt x="1640414" y="582595"/>
                    <a:pt x="1623748" y="595864"/>
                    <a:pt x="1604000" y="600801"/>
                  </a:cubicBezTo>
                  <a:cubicBezTo>
                    <a:pt x="1556880" y="612580"/>
                    <a:pt x="1335640" y="626576"/>
                    <a:pt x="1317236" y="628110"/>
                  </a:cubicBezTo>
                  <a:cubicBezTo>
                    <a:pt x="1021501" y="652753"/>
                    <a:pt x="1316503" y="634290"/>
                    <a:pt x="893919" y="655419"/>
                  </a:cubicBezTo>
                  <a:cubicBezTo>
                    <a:pt x="875712" y="659971"/>
                    <a:pt x="857273" y="663681"/>
                    <a:pt x="839297" y="669074"/>
                  </a:cubicBezTo>
                  <a:cubicBezTo>
                    <a:pt x="811723" y="677346"/>
                    <a:pt x="757365" y="696383"/>
                    <a:pt x="757365" y="696383"/>
                  </a:cubicBezTo>
                  <a:cubicBezTo>
                    <a:pt x="743710" y="710037"/>
                    <a:pt x="731642" y="725491"/>
                    <a:pt x="716399" y="737346"/>
                  </a:cubicBezTo>
                  <a:cubicBezTo>
                    <a:pt x="690489" y="757497"/>
                    <a:pt x="634466" y="791965"/>
                    <a:pt x="634466" y="791965"/>
                  </a:cubicBezTo>
                  <a:cubicBezTo>
                    <a:pt x="596464" y="886963"/>
                    <a:pt x="614906" y="836986"/>
                    <a:pt x="579844" y="942165"/>
                  </a:cubicBezTo>
                  <a:cubicBezTo>
                    <a:pt x="575292" y="955819"/>
                    <a:pt x="569680" y="969165"/>
                    <a:pt x="566189" y="983128"/>
                  </a:cubicBezTo>
                  <a:cubicBezTo>
                    <a:pt x="561637" y="1001334"/>
                    <a:pt x="557927" y="1019772"/>
                    <a:pt x="552534" y="1037747"/>
                  </a:cubicBezTo>
                  <a:cubicBezTo>
                    <a:pt x="544262" y="1065319"/>
                    <a:pt x="530869" y="1091447"/>
                    <a:pt x="525223" y="1119674"/>
                  </a:cubicBezTo>
                  <a:cubicBezTo>
                    <a:pt x="506137" y="1215095"/>
                    <a:pt x="515383" y="1165054"/>
                    <a:pt x="497912" y="1269874"/>
                  </a:cubicBezTo>
                  <a:cubicBezTo>
                    <a:pt x="502464" y="1342698"/>
                    <a:pt x="504306" y="1415743"/>
                    <a:pt x="511567" y="1488347"/>
                  </a:cubicBezTo>
                  <a:cubicBezTo>
                    <a:pt x="514850" y="1521173"/>
                    <a:pt x="529922" y="1552585"/>
                    <a:pt x="538878" y="1583929"/>
                  </a:cubicBezTo>
                  <a:cubicBezTo>
                    <a:pt x="544034" y="1601973"/>
                    <a:pt x="545944" y="1620976"/>
                    <a:pt x="552534" y="1638547"/>
                  </a:cubicBezTo>
                  <a:cubicBezTo>
                    <a:pt x="559682" y="1657606"/>
                    <a:pt x="572284" y="1674266"/>
                    <a:pt x="579844" y="1693165"/>
                  </a:cubicBezTo>
                  <a:cubicBezTo>
                    <a:pt x="590536" y="1719893"/>
                    <a:pt x="598051" y="1747784"/>
                    <a:pt x="607155" y="1775093"/>
                  </a:cubicBezTo>
                  <a:cubicBezTo>
                    <a:pt x="602603" y="1843366"/>
                    <a:pt x="593500" y="1911487"/>
                    <a:pt x="593500" y="1979911"/>
                  </a:cubicBezTo>
                  <a:cubicBezTo>
                    <a:pt x="593500" y="2703556"/>
                    <a:pt x="528773" y="2495787"/>
                    <a:pt x="620811" y="2771875"/>
                  </a:cubicBezTo>
                  <a:cubicBezTo>
                    <a:pt x="625363" y="2853802"/>
                    <a:pt x="627357" y="2935912"/>
                    <a:pt x="634466" y="3017657"/>
                  </a:cubicBezTo>
                  <a:cubicBezTo>
                    <a:pt x="636477" y="3040778"/>
                    <a:pt x="646194" y="3062802"/>
                    <a:pt x="648121" y="3085930"/>
                  </a:cubicBezTo>
                  <a:cubicBezTo>
                    <a:pt x="655313" y="3172229"/>
                    <a:pt x="657225" y="3258887"/>
                    <a:pt x="661777" y="3345366"/>
                  </a:cubicBezTo>
                  <a:cubicBezTo>
                    <a:pt x="657225" y="3495566"/>
                    <a:pt x="660266" y="3646189"/>
                    <a:pt x="648121" y="3795967"/>
                  </a:cubicBezTo>
                  <a:cubicBezTo>
                    <a:pt x="646476" y="3816255"/>
                    <a:pt x="630910" y="3832912"/>
                    <a:pt x="620811" y="3850585"/>
                  </a:cubicBezTo>
                  <a:cubicBezTo>
                    <a:pt x="583984" y="3915029"/>
                    <a:pt x="606967" y="3869927"/>
                    <a:pt x="566189" y="3918858"/>
                  </a:cubicBezTo>
                  <a:cubicBezTo>
                    <a:pt x="521217" y="3972821"/>
                    <a:pt x="534883" y="3971048"/>
                    <a:pt x="484257" y="4014439"/>
                  </a:cubicBezTo>
                  <a:cubicBezTo>
                    <a:pt x="466977" y="4029250"/>
                    <a:pt x="444756" y="4038393"/>
                    <a:pt x="429635" y="4055403"/>
                  </a:cubicBezTo>
                  <a:cubicBezTo>
                    <a:pt x="407828" y="4079934"/>
                    <a:pt x="393220" y="4110021"/>
                    <a:pt x="375013" y="4137330"/>
                  </a:cubicBezTo>
                  <a:cubicBezTo>
                    <a:pt x="365909" y="4150985"/>
                    <a:pt x="363891" y="4175596"/>
                    <a:pt x="347703" y="4178294"/>
                  </a:cubicBezTo>
                  <a:lnTo>
                    <a:pt x="265770" y="4191949"/>
                  </a:lnTo>
                  <a:cubicBezTo>
                    <a:pt x="252115" y="4201052"/>
                    <a:pt x="239889" y="4212794"/>
                    <a:pt x="224804" y="4219258"/>
                  </a:cubicBezTo>
                  <a:cubicBezTo>
                    <a:pt x="187656" y="4235177"/>
                    <a:pt x="85020" y="4243557"/>
                    <a:pt x="60939" y="4246567"/>
                  </a:cubicBezTo>
                  <a:cubicBezTo>
                    <a:pt x="-89817" y="4196316"/>
                    <a:pt x="51644" y="4248862"/>
                    <a:pt x="347703" y="4219258"/>
                  </a:cubicBezTo>
                  <a:cubicBezTo>
                    <a:pt x="376348" y="4216394"/>
                    <a:pt x="429635" y="4191949"/>
                    <a:pt x="429635" y="4191949"/>
                  </a:cubicBezTo>
                  <a:cubicBezTo>
                    <a:pt x="442006" y="4182671"/>
                    <a:pt x="505255" y="4133660"/>
                    <a:pt x="525223" y="4123676"/>
                  </a:cubicBezTo>
                  <a:cubicBezTo>
                    <a:pt x="581087" y="4095745"/>
                    <a:pt x="554978" y="4128364"/>
                    <a:pt x="607155" y="4082712"/>
                  </a:cubicBezTo>
                  <a:cubicBezTo>
                    <a:pt x="734962" y="3970887"/>
                    <a:pt x="624214" y="4048581"/>
                    <a:pt x="716399" y="3987130"/>
                  </a:cubicBezTo>
                  <a:cubicBezTo>
                    <a:pt x="777476" y="3895520"/>
                    <a:pt x="705526" y="3985275"/>
                    <a:pt x="784676" y="3932512"/>
                  </a:cubicBezTo>
                  <a:cubicBezTo>
                    <a:pt x="800744" y="3921801"/>
                    <a:pt x="810806" y="3903910"/>
                    <a:pt x="825642" y="3891548"/>
                  </a:cubicBezTo>
                  <a:cubicBezTo>
                    <a:pt x="838250" y="3881042"/>
                    <a:pt x="854000" y="3874745"/>
                    <a:pt x="866608" y="3864239"/>
                  </a:cubicBezTo>
                  <a:cubicBezTo>
                    <a:pt x="881443" y="3851877"/>
                    <a:pt x="892739" y="3835638"/>
                    <a:pt x="907574" y="3823276"/>
                  </a:cubicBezTo>
                  <a:cubicBezTo>
                    <a:pt x="1010919" y="3737161"/>
                    <a:pt x="896404" y="3848101"/>
                    <a:pt x="975851" y="3768657"/>
                  </a:cubicBezTo>
                  <a:cubicBezTo>
                    <a:pt x="980403" y="3736797"/>
                    <a:pt x="981038" y="3704126"/>
                    <a:pt x="989507" y="3673076"/>
                  </a:cubicBezTo>
                  <a:cubicBezTo>
                    <a:pt x="1004147" y="3619399"/>
                    <a:pt x="1053678" y="3576920"/>
                    <a:pt x="1085094" y="3536530"/>
                  </a:cubicBezTo>
                  <a:cubicBezTo>
                    <a:pt x="1095170" y="3523576"/>
                    <a:pt x="1104262" y="3509815"/>
                    <a:pt x="1112405" y="3495566"/>
                  </a:cubicBezTo>
                  <a:cubicBezTo>
                    <a:pt x="1136688" y="3453073"/>
                    <a:pt x="1136783" y="3436274"/>
                    <a:pt x="1167027" y="3399984"/>
                  </a:cubicBezTo>
                  <a:cubicBezTo>
                    <a:pt x="1266915" y="3280126"/>
                    <a:pt x="1133388" y="3484569"/>
                    <a:pt x="1289925" y="3249784"/>
                  </a:cubicBezTo>
                  <a:cubicBezTo>
                    <a:pt x="1352627" y="3155739"/>
                    <a:pt x="1272514" y="3270096"/>
                    <a:pt x="1371858" y="3154203"/>
                  </a:cubicBezTo>
                  <a:cubicBezTo>
                    <a:pt x="1382539" y="3141743"/>
                    <a:pt x="1387564" y="3124843"/>
                    <a:pt x="1399169" y="3113239"/>
                  </a:cubicBezTo>
                  <a:cubicBezTo>
                    <a:pt x="1410774" y="3101635"/>
                    <a:pt x="1428530" y="3097534"/>
                    <a:pt x="1440135" y="3085930"/>
                  </a:cubicBezTo>
                  <a:cubicBezTo>
                    <a:pt x="1456228" y="3069838"/>
                    <a:pt x="1468050" y="3049956"/>
                    <a:pt x="1481101" y="3031312"/>
                  </a:cubicBezTo>
                  <a:cubicBezTo>
                    <a:pt x="1499924" y="3004423"/>
                    <a:pt x="1512513" y="2972592"/>
                    <a:pt x="1535723" y="2949384"/>
                  </a:cubicBezTo>
                  <a:lnTo>
                    <a:pt x="1617655" y="2867457"/>
                  </a:lnTo>
                  <a:cubicBezTo>
                    <a:pt x="1640414" y="2844699"/>
                    <a:pt x="1659152" y="2817036"/>
                    <a:pt x="1685932" y="2799184"/>
                  </a:cubicBezTo>
                  <a:cubicBezTo>
                    <a:pt x="1699587" y="2790081"/>
                    <a:pt x="1713543" y="2781414"/>
                    <a:pt x="1726898" y="2771875"/>
                  </a:cubicBezTo>
                  <a:cubicBezTo>
                    <a:pt x="1803658" y="2717050"/>
                    <a:pt x="1796415" y="2722223"/>
                    <a:pt x="1863452" y="2621675"/>
                  </a:cubicBezTo>
                  <a:cubicBezTo>
                    <a:pt x="1890763" y="2580711"/>
                    <a:pt x="1901349" y="2520800"/>
                    <a:pt x="1945385" y="2498784"/>
                  </a:cubicBezTo>
                  <a:cubicBezTo>
                    <a:pt x="1963592" y="2489681"/>
                    <a:pt x="1980577" y="2477546"/>
                    <a:pt x="2000007" y="2471475"/>
                  </a:cubicBezTo>
                  <a:cubicBezTo>
                    <a:pt x="2053747" y="2454682"/>
                    <a:pt x="2163871" y="2430511"/>
                    <a:pt x="2163871" y="2430511"/>
                  </a:cubicBezTo>
                  <a:lnTo>
                    <a:pt x="2327736" y="2348584"/>
                  </a:lnTo>
                  <a:cubicBezTo>
                    <a:pt x="2355047" y="2334929"/>
                    <a:pt x="2380701" y="2317275"/>
                    <a:pt x="2409669" y="2307620"/>
                  </a:cubicBezTo>
                  <a:cubicBezTo>
                    <a:pt x="2423324" y="2303069"/>
                    <a:pt x="2437405" y="2299636"/>
                    <a:pt x="2450635" y="2293966"/>
                  </a:cubicBezTo>
                  <a:cubicBezTo>
                    <a:pt x="2550608" y="2251122"/>
                    <a:pt x="2459171" y="2278176"/>
                    <a:pt x="2559878" y="2253002"/>
                  </a:cubicBezTo>
                  <a:cubicBezTo>
                    <a:pt x="2573533" y="2243899"/>
                    <a:pt x="2585847" y="2232358"/>
                    <a:pt x="2600844" y="2225693"/>
                  </a:cubicBezTo>
                  <a:cubicBezTo>
                    <a:pt x="2679755" y="2190624"/>
                    <a:pt x="2705216" y="2200009"/>
                    <a:pt x="2792020" y="2171075"/>
                  </a:cubicBezTo>
                  <a:cubicBezTo>
                    <a:pt x="2890222" y="2138342"/>
                    <a:pt x="2767609" y="2178048"/>
                    <a:pt x="2887608" y="2143765"/>
                  </a:cubicBezTo>
                  <a:cubicBezTo>
                    <a:pt x="2901448" y="2139811"/>
                    <a:pt x="2915344" y="2135781"/>
                    <a:pt x="2928574" y="2130111"/>
                  </a:cubicBezTo>
                  <a:cubicBezTo>
                    <a:pt x="2947284" y="2122093"/>
                    <a:pt x="2963698" y="2108651"/>
                    <a:pt x="2983196" y="2102802"/>
                  </a:cubicBezTo>
                  <a:cubicBezTo>
                    <a:pt x="3009716" y="2094846"/>
                    <a:pt x="3037978" y="2094577"/>
                    <a:pt x="3065128" y="2089147"/>
                  </a:cubicBezTo>
                  <a:cubicBezTo>
                    <a:pt x="3083531" y="2085467"/>
                    <a:pt x="3101644" y="2080431"/>
                    <a:pt x="3119750" y="2075493"/>
                  </a:cubicBezTo>
                  <a:cubicBezTo>
                    <a:pt x="3151720" y="2066775"/>
                    <a:pt x="3182490" y="2052563"/>
                    <a:pt x="3215337" y="2048184"/>
                  </a:cubicBezTo>
                  <a:cubicBezTo>
                    <a:pt x="3451920" y="2016641"/>
                    <a:pt x="3687169" y="2015435"/>
                    <a:pt x="3925418" y="2007220"/>
                  </a:cubicBezTo>
                  <a:cubicBezTo>
                    <a:pt x="4019447" y="1960209"/>
                    <a:pt x="3964895" y="1981495"/>
                    <a:pt x="4116594" y="1952602"/>
                  </a:cubicBezTo>
                  <a:cubicBezTo>
                    <a:pt x="4352114" y="1907744"/>
                    <a:pt x="4180825" y="1939526"/>
                    <a:pt x="4376047" y="1911638"/>
                  </a:cubicBezTo>
                  <a:cubicBezTo>
                    <a:pt x="4403456" y="1907723"/>
                    <a:pt x="4430298" y="1898560"/>
                    <a:pt x="4457979" y="1897983"/>
                  </a:cubicBezTo>
                  <a:cubicBezTo>
                    <a:pt x="4649113" y="1894001"/>
                    <a:pt x="4840330" y="1897983"/>
                    <a:pt x="5031506" y="1897983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orme libre 8"/>
            <p:cNvSpPr/>
            <p:nvPr/>
          </p:nvSpPr>
          <p:spPr>
            <a:xfrm>
              <a:off x="7105385" y="4994057"/>
              <a:ext cx="1880084" cy="1074565"/>
            </a:xfrm>
            <a:custGeom>
              <a:avLst/>
              <a:gdLst>
                <a:gd name="connsiteX0" fmla="*/ 0 w 5079811"/>
                <a:gd name="connsiteY0" fmla="*/ 2444176 h 2444176"/>
                <a:gd name="connsiteX1" fmla="*/ 587183 w 5079811"/>
                <a:gd name="connsiteY1" fmla="*/ 2430521 h 2444176"/>
                <a:gd name="connsiteX2" fmla="*/ 628149 w 5079811"/>
                <a:gd name="connsiteY2" fmla="*/ 2416867 h 2444176"/>
                <a:gd name="connsiteX3" fmla="*/ 723737 w 5079811"/>
                <a:gd name="connsiteY3" fmla="*/ 2375903 h 2444176"/>
                <a:gd name="connsiteX4" fmla="*/ 860291 w 5079811"/>
                <a:gd name="connsiteY4" fmla="*/ 2239358 h 2444176"/>
                <a:gd name="connsiteX5" fmla="*/ 887602 w 5079811"/>
                <a:gd name="connsiteY5" fmla="*/ 2212048 h 2444176"/>
                <a:gd name="connsiteX6" fmla="*/ 983189 w 5079811"/>
                <a:gd name="connsiteY6" fmla="*/ 2116467 h 2444176"/>
                <a:gd name="connsiteX7" fmla="*/ 1051466 w 5079811"/>
                <a:gd name="connsiteY7" fmla="*/ 2061848 h 2444176"/>
                <a:gd name="connsiteX8" fmla="*/ 1078777 w 5079811"/>
                <a:gd name="connsiteY8" fmla="*/ 2020885 h 2444176"/>
                <a:gd name="connsiteX9" fmla="*/ 1147054 w 5079811"/>
                <a:gd name="connsiteY9" fmla="*/ 1966266 h 2444176"/>
                <a:gd name="connsiteX10" fmla="*/ 1201676 w 5079811"/>
                <a:gd name="connsiteY10" fmla="*/ 1870685 h 2444176"/>
                <a:gd name="connsiteX11" fmla="*/ 1242642 w 5079811"/>
                <a:gd name="connsiteY11" fmla="*/ 1802412 h 2444176"/>
                <a:gd name="connsiteX12" fmla="*/ 1269953 w 5079811"/>
                <a:gd name="connsiteY12" fmla="*/ 1761448 h 2444176"/>
                <a:gd name="connsiteX13" fmla="*/ 1365541 w 5079811"/>
                <a:gd name="connsiteY13" fmla="*/ 1679521 h 2444176"/>
                <a:gd name="connsiteX14" fmla="*/ 1461129 w 5079811"/>
                <a:gd name="connsiteY14" fmla="*/ 1570284 h 2444176"/>
                <a:gd name="connsiteX15" fmla="*/ 1543061 w 5079811"/>
                <a:gd name="connsiteY15" fmla="*/ 1433739 h 2444176"/>
                <a:gd name="connsiteX16" fmla="*/ 1624993 w 5079811"/>
                <a:gd name="connsiteY16" fmla="*/ 1338157 h 2444176"/>
                <a:gd name="connsiteX17" fmla="*/ 1652304 w 5079811"/>
                <a:gd name="connsiteY17" fmla="*/ 1297193 h 2444176"/>
                <a:gd name="connsiteX18" fmla="*/ 1761547 w 5079811"/>
                <a:gd name="connsiteY18" fmla="*/ 1160648 h 2444176"/>
                <a:gd name="connsiteX19" fmla="*/ 1829824 w 5079811"/>
                <a:gd name="connsiteY19" fmla="*/ 1106030 h 2444176"/>
                <a:gd name="connsiteX20" fmla="*/ 1870791 w 5079811"/>
                <a:gd name="connsiteY20" fmla="*/ 1051411 h 2444176"/>
                <a:gd name="connsiteX21" fmla="*/ 1911757 w 5079811"/>
                <a:gd name="connsiteY21" fmla="*/ 1024102 h 2444176"/>
                <a:gd name="connsiteX22" fmla="*/ 2007345 w 5079811"/>
                <a:gd name="connsiteY22" fmla="*/ 955829 h 2444176"/>
                <a:gd name="connsiteX23" fmla="*/ 2048311 w 5079811"/>
                <a:gd name="connsiteY23" fmla="*/ 942175 h 2444176"/>
                <a:gd name="connsiteX24" fmla="*/ 2171210 w 5079811"/>
                <a:gd name="connsiteY24" fmla="*/ 873902 h 2444176"/>
                <a:gd name="connsiteX25" fmla="*/ 2225831 w 5079811"/>
                <a:gd name="connsiteY25" fmla="*/ 832938 h 2444176"/>
                <a:gd name="connsiteX26" fmla="*/ 2307764 w 5079811"/>
                <a:gd name="connsiteY26" fmla="*/ 778320 h 2444176"/>
                <a:gd name="connsiteX27" fmla="*/ 2362385 w 5079811"/>
                <a:gd name="connsiteY27" fmla="*/ 723702 h 2444176"/>
                <a:gd name="connsiteX28" fmla="*/ 2430662 w 5079811"/>
                <a:gd name="connsiteY28" fmla="*/ 696393 h 2444176"/>
                <a:gd name="connsiteX29" fmla="*/ 2526250 w 5079811"/>
                <a:gd name="connsiteY29" fmla="*/ 628120 h 2444176"/>
                <a:gd name="connsiteX30" fmla="*/ 2580872 w 5079811"/>
                <a:gd name="connsiteY30" fmla="*/ 614466 h 2444176"/>
                <a:gd name="connsiteX31" fmla="*/ 2635493 w 5079811"/>
                <a:gd name="connsiteY31" fmla="*/ 573502 h 2444176"/>
                <a:gd name="connsiteX32" fmla="*/ 2676460 w 5079811"/>
                <a:gd name="connsiteY32" fmla="*/ 559847 h 2444176"/>
                <a:gd name="connsiteX33" fmla="*/ 2772047 w 5079811"/>
                <a:gd name="connsiteY33" fmla="*/ 518884 h 2444176"/>
                <a:gd name="connsiteX34" fmla="*/ 2867635 w 5079811"/>
                <a:gd name="connsiteY34" fmla="*/ 464265 h 2444176"/>
                <a:gd name="connsiteX35" fmla="*/ 3017845 w 5079811"/>
                <a:gd name="connsiteY35" fmla="*/ 409647 h 2444176"/>
                <a:gd name="connsiteX36" fmla="*/ 3058811 w 5079811"/>
                <a:gd name="connsiteY36" fmla="*/ 382338 h 2444176"/>
                <a:gd name="connsiteX37" fmla="*/ 3099777 w 5079811"/>
                <a:gd name="connsiteY37" fmla="*/ 341374 h 2444176"/>
                <a:gd name="connsiteX38" fmla="*/ 3222676 w 5079811"/>
                <a:gd name="connsiteY38" fmla="*/ 327720 h 2444176"/>
                <a:gd name="connsiteX39" fmla="*/ 3441162 w 5079811"/>
                <a:gd name="connsiteY39" fmla="*/ 273102 h 2444176"/>
                <a:gd name="connsiteX40" fmla="*/ 3659649 w 5079811"/>
                <a:gd name="connsiteY40" fmla="*/ 245793 h 2444176"/>
                <a:gd name="connsiteX41" fmla="*/ 3837169 w 5079811"/>
                <a:gd name="connsiteY41" fmla="*/ 218483 h 2444176"/>
                <a:gd name="connsiteX42" fmla="*/ 4042000 w 5079811"/>
                <a:gd name="connsiteY42" fmla="*/ 122902 h 2444176"/>
                <a:gd name="connsiteX43" fmla="*/ 4151243 w 5079811"/>
                <a:gd name="connsiteY43" fmla="*/ 81938 h 2444176"/>
                <a:gd name="connsiteX44" fmla="*/ 4246831 w 5079811"/>
                <a:gd name="connsiteY44" fmla="*/ 68283 h 2444176"/>
                <a:gd name="connsiteX45" fmla="*/ 4315108 w 5079811"/>
                <a:gd name="connsiteY45" fmla="*/ 54629 h 2444176"/>
                <a:gd name="connsiteX46" fmla="*/ 4438007 w 5079811"/>
                <a:gd name="connsiteY46" fmla="*/ 27320 h 2444176"/>
                <a:gd name="connsiteX47" fmla="*/ 4915946 w 5079811"/>
                <a:gd name="connsiteY47" fmla="*/ 13665 h 2444176"/>
                <a:gd name="connsiteX48" fmla="*/ 5079811 w 5079811"/>
                <a:gd name="connsiteY48" fmla="*/ 11 h 2444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5079811" h="2444176">
                  <a:moveTo>
                    <a:pt x="0" y="2444176"/>
                  </a:moveTo>
                  <a:cubicBezTo>
                    <a:pt x="195728" y="2439624"/>
                    <a:pt x="391587" y="2439025"/>
                    <a:pt x="587183" y="2430521"/>
                  </a:cubicBezTo>
                  <a:cubicBezTo>
                    <a:pt x="601563" y="2429896"/>
                    <a:pt x="614919" y="2422537"/>
                    <a:pt x="628149" y="2416867"/>
                  </a:cubicBezTo>
                  <a:cubicBezTo>
                    <a:pt x="746276" y="2366245"/>
                    <a:pt x="627656" y="2407928"/>
                    <a:pt x="723737" y="2375903"/>
                  </a:cubicBezTo>
                  <a:lnTo>
                    <a:pt x="860291" y="2239358"/>
                  </a:lnTo>
                  <a:cubicBezTo>
                    <a:pt x="869395" y="2230255"/>
                    <a:pt x="880460" y="2222760"/>
                    <a:pt x="887602" y="2212048"/>
                  </a:cubicBezTo>
                  <a:cubicBezTo>
                    <a:pt x="935139" y="2140747"/>
                    <a:pt x="894888" y="2192149"/>
                    <a:pt x="983189" y="2116467"/>
                  </a:cubicBezTo>
                  <a:cubicBezTo>
                    <a:pt x="1051295" y="2058094"/>
                    <a:pt x="962578" y="2121103"/>
                    <a:pt x="1051466" y="2061848"/>
                  </a:cubicBezTo>
                  <a:cubicBezTo>
                    <a:pt x="1060570" y="2048194"/>
                    <a:pt x="1067172" y="2032489"/>
                    <a:pt x="1078777" y="2020885"/>
                  </a:cubicBezTo>
                  <a:cubicBezTo>
                    <a:pt x="1149755" y="1949912"/>
                    <a:pt x="1092998" y="2033832"/>
                    <a:pt x="1147054" y="1966266"/>
                  </a:cubicBezTo>
                  <a:cubicBezTo>
                    <a:pt x="1178270" y="1927249"/>
                    <a:pt x="1176188" y="1916561"/>
                    <a:pt x="1201676" y="1870685"/>
                  </a:cubicBezTo>
                  <a:cubicBezTo>
                    <a:pt x="1214566" y="1847485"/>
                    <a:pt x="1228575" y="1824918"/>
                    <a:pt x="1242642" y="1802412"/>
                  </a:cubicBezTo>
                  <a:cubicBezTo>
                    <a:pt x="1251340" y="1788496"/>
                    <a:pt x="1258348" y="1773052"/>
                    <a:pt x="1269953" y="1761448"/>
                  </a:cubicBezTo>
                  <a:cubicBezTo>
                    <a:pt x="1373315" y="1658092"/>
                    <a:pt x="1235032" y="1842648"/>
                    <a:pt x="1365541" y="1679521"/>
                  </a:cubicBezTo>
                  <a:cubicBezTo>
                    <a:pt x="1456578" y="1565731"/>
                    <a:pt x="1379195" y="1624902"/>
                    <a:pt x="1461129" y="1570284"/>
                  </a:cubicBezTo>
                  <a:cubicBezTo>
                    <a:pt x="1558536" y="1440415"/>
                    <a:pt x="1440773" y="1604209"/>
                    <a:pt x="1543061" y="1433739"/>
                  </a:cubicBezTo>
                  <a:cubicBezTo>
                    <a:pt x="1586894" y="1360688"/>
                    <a:pt x="1575334" y="1397745"/>
                    <a:pt x="1624993" y="1338157"/>
                  </a:cubicBezTo>
                  <a:cubicBezTo>
                    <a:pt x="1635500" y="1325550"/>
                    <a:pt x="1642765" y="1310547"/>
                    <a:pt x="1652304" y="1297193"/>
                  </a:cubicBezTo>
                  <a:cubicBezTo>
                    <a:pt x="1677700" y="1261641"/>
                    <a:pt x="1736341" y="1185852"/>
                    <a:pt x="1761547" y="1160648"/>
                  </a:cubicBezTo>
                  <a:cubicBezTo>
                    <a:pt x="1782156" y="1140040"/>
                    <a:pt x="1809215" y="1126638"/>
                    <a:pt x="1829824" y="1106030"/>
                  </a:cubicBezTo>
                  <a:cubicBezTo>
                    <a:pt x="1845917" y="1089938"/>
                    <a:pt x="1854698" y="1067503"/>
                    <a:pt x="1870791" y="1051411"/>
                  </a:cubicBezTo>
                  <a:cubicBezTo>
                    <a:pt x="1882396" y="1039807"/>
                    <a:pt x="1898402" y="1033640"/>
                    <a:pt x="1911757" y="1024102"/>
                  </a:cubicBezTo>
                  <a:cubicBezTo>
                    <a:pt x="1926187" y="1013795"/>
                    <a:pt x="1985893" y="966554"/>
                    <a:pt x="2007345" y="955829"/>
                  </a:cubicBezTo>
                  <a:cubicBezTo>
                    <a:pt x="2020219" y="949392"/>
                    <a:pt x="2034656" y="946726"/>
                    <a:pt x="2048311" y="942175"/>
                  </a:cubicBezTo>
                  <a:cubicBezTo>
                    <a:pt x="2142220" y="879573"/>
                    <a:pt x="2099104" y="897936"/>
                    <a:pt x="2171210" y="873902"/>
                  </a:cubicBezTo>
                  <a:cubicBezTo>
                    <a:pt x="2189417" y="860247"/>
                    <a:pt x="2207186" y="845989"/>
                    <a:pt x="2225831" y="832938"/>
                  </a:cubicBezTo>
                  <a:cubicBezTo>
                    <a:pt x="2252721" y="814116"/>
                    <a:pt x="2282133" y="798824"/>
                    <a:pt x="2307764" y="778320"/>
                  </a:cubicBezTo>
                  <a:cubicBezTo>
                    <a:pt x="2327870" y="762236"/>
                    <a:pt x="2340961" y="737984"/>
                    <a:pt x="2362385" y="723702"/>
                  </a:cubicBezTo>
                  <a:cubicBezTo>
                    <a:pt x="2382781" y="710106"/>
                    <a:pt x="2409234" y="708297"/>
                    <a:pt x="2430662" y="696393"/>
                  </a:cubicBezTo>
                  <a:cubicBezTo>
                    <a:pt x="2446398" y="687651"/>
                    <a:pt x="2503856" y="637717"/>
                    <a:pt x="2526250" y="628120"/>
                  </a:cubicBezTo>
                  <a:cubicBezTo>
                    <a:pt x="2543500" y="620728"/>
                    <a:pt x="2562665" y="619017"/>
                    <a:pt x="2580872" y="614466"/>
                  </a:cubicBezTo>
                  <a:cubicBezTo>
                    <a:pt x="2599079" y="600811"/>
                    <a:pt x="2615733" y="584793"/>
                    <a:pt x="2635493" y="573502"/>
                  </a:cubicBezTo>
                  <a:cubicBezTo>
                    <a:pt x="2647991" y="566361"/>
                    <a:pt x="2663095" y="565193"/>
                    <a:pt x="2676460" y="559847"/>
                  </a:cubicBezTo>
                  <a:cubicBezTo>
                    <a:pt x="2708646" y="546974"/>
                    <a:pt x="2741041" y="534386"/>
                    <a:pt x="2772047" y="518884"/>
                  </a:cubicBezTo>
                  <a:cubicBezTo>
                    <a:pt x="2804871" y="502473"/>
                    <a:pt x="2834315" y="479643"/>
                    <a:pt x="2867635" y="464265"/>
                  </a:cubicBezTo>
                  <a:cubicBezTo>
                    <a:pt x="3033356" y="387783"/>
                    <a:pt x="2871297" y="482916"/>
                    <a:pt x="3017845" y="409647"/>
                  </a:cubicBezTo>
                  <a:cubicBezTo>
                    <a:pt x="3032524" y="402308"/>
                    <a:pt x="3046203" y="392844"/>
                    <a:pt x="3058811" y="382338"/>
                  </a:cubicBezTo>
                  <a:cubicBezTo>
                    <a:pt x="3073647" y="369976"/>
                    <a:pt x="3081457" y="347480"/>
                    <a:pt x="3099777" y="341374"/>
                  </a:cubicBezTo>
                  <a:cubicBezTo>
                    <a:pt x="3138880" y="328340"/>
                    <a:pt x="3181710" y="332271"/>
                    <a:pt x="3222676" y="327720"/>
                  </a:cubicBezTo>
                  <a:cubicBezTo>
                    <a:pt x="3295505" y="309514"/>
                    <a:pt x="3367114" y="285443"/>
                    <a:pt x="3441162" y="273102"/>
                  </a:cubicBezTo>
                  <a:cubicBezTo>
                    <a:pt x="3651659" y="238020"/>
                    <a:pt x="3357685" y="285178"/>
                    <a:pt x="3659649" y="245793"/>
                  </a:cubicBezTo>
                  <a:cubicBezTo>
                    <a:pt x="3719016" y="238050"/>
                    <a:pt x="3777996" y="227586"/>
                    <a:pt x="3837169" y="218483"/>
                  </a:cubicBezTo>
                  <a:cubicBezTo>
                    <a:pt x="3921158" y="176491"/>
                    <a:pt x="3947049" y="161997"/>
                    <a:pt x="4042000" y="122902"/>
                  </a:cubicBezTo>
                  <a:cubicBezTo>
                    <a:pt x="4077961" y="108095"/>
                    <a:pt x="4113666" y="91958"/>
                    <a:pt x="4151243" y="81938"/>
                  </a:cubicBezTo>
                  <a:cubicBezTo>
                    <a:pt x="4182342" y="73645"/>
                    <a:pt x="4215083" y="73574"/>
                    <a:pt x="4246831" y="68283"/>
                  </a:cubicBezTo>
                  <a:cubicBezTo>
                    <a:pt x="4269725" y="64468"/>
                    <a:pt x="4292451" y="59664"/>
                    <a:pt x="4315108" y="54629"/>
                  </a:cubicBezTo>
                  <a:cubicBezTo>
                    <a:pt x="4343648" y="48287"/>
                    <a:pt x="4411428" y="28649"/>
                    <a:pt x="4438007" y="27320"/>
                  </a:cubicBezTo>
                  <a:cubicBezTo>
                    <a:pt x="4597186" y="19362"/>
                    <a:pt x="4756633" y="18217"/>
                    <a:pt x="4915946" y="13665"/>
                  </a:cubicBezTo>
                  <a:cubicBezTo>
                    <a:pt x="5061558" y="-895"/>
                    <a:pt x="5006755" y="11"/>
                    <a:pt x="5079811" y="11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orme libre 9"/>
            <p:cNvSpPr/>
            <p:nvPr/>
          </p:nvSpPr>
          <p:spPr>
            <a:xfrm>
              <a:off x="6968999" y="5829506"/>
              <a:ext cx="136386" cy="119558"/>
            </a:xfrm>
            <a:custGeom>
              <a:avLst/>
              <a:gdLst>
                <a:gd name="connsiteX0" fmla="*/ 368696 w 368696"/>
                <a:gd name="connsiteY0" fmla="*/ 0 h 273102"/>
                <a:gd name="connsiteX1" fmla="*/ 300419 w 368696"/>
                <a:gd name="connsiteY1" fmla="*/ 27309 h 273102"/>
                <a:gd name="connsiteX2" fmla="*/ 245798 w 368696"/>
                <a:gd name="connsiteY2" fmla="*/ 109236 h 273102"/>
                <a:gd name="connsiteX3" fmla="*/ 204831 w 368696"/>
                <a:gd name="connsiteY3" fmla="*/ 136545 h 273102"/>
                <a:gd name="connsiteX4" fmla="*/ 122899 w 368696"/>
                <a:gd name="connsiteY4" fmla="*/ 204818 h 273102"/>
                <a:gd name="connsiteX5" fmla="*/ 95588 w 368696"/>
                <a:gd name="connsiteY5" fmla="*/ 245782 h 273102"/>
                <a:gd name="connsiteX6" fmla="*/ 0 w 368696"/>
                <a:gd name="connsiteY6" fmla="*/ 273091 h 273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8696" h="273102">
                  <a:moveTo>
                    <a:pt x="368696" y="0"/>
                  </a:moveTo>
                  <a:cubicBezTo>
                    <a:pt x="345937" y="9103"/>
                    <a:pt x="318740" y="11025"/>
                    <a:pt x="300419" y="27309"/>
                  </a:cubicBezTo>
                  <a:cubicBezTo>
                    <a:pt x="275887" y="49114"/>
                    <a:pt x="273108" y="91031"/>
                    <a:pt x="245798" y="109236"/>
                  </a:cubicBezTo>
                  <a:cubicBezTo>
                    <a:pt x="232142" y="118339"/>
                    <a:pt x="217439" y="126039"/>
                    <a:pt x="204831" y="136545"/>
                  </a:cubicBezTo>
                  <a:cubicBezTo>
                    <a:pt x="99683" y="224163"/>
                    <a:pt x="224615" y="137011"/>
                    <a:pt x="122899" y="204818"/>
                  </a:cubicBezTo>
                  <a:cubicBezTo>
                    <a:pt x="113795" y="218473"/>
                    <a:pt x="109505" y="237084"/>
                    <a:pt x="95588" y="245782"/>
                  </a:cubicBezTo>
                  <a:cubicBezTo>
                    <a:pt x="49588" y="274530"/>
                    <a:pt x="36079" y="273091"/>
                    <a:pt x="0" y="273091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orme libre 10"/>
            <p:cNvSpPr/>
            <p:nvPr/>
          </p:nvSpPr>
          <p:spPr>
            <a:xfrm>
              <a:off x="6973398" y="6003012"/>
              <a:ext cx="131987" cy="72901"/>
            </a:xfrm>
            <a:custGeom>
              <a:avLst/>
              <a:gdLst>
                <a:gd name="connsiteX0" fmla="*/ 0 w 355040"/>
                <a:gd name="connsiteY0" fmla="*/ 0 h 163854"/>
                <a:gd name="connsiteX1" fmla="*/ 163865 w 355040"/>
                <a:gd name="connsiteY1" fmla="*/ 27309 h 163854"/>
                <a:gd name="connsiteX2" fmla="*/ 204831 w 355040"/>
                <a:gd name="connsiteY2" fmla="*/ 68273 h 163854"/>
                <a:gd name="connsiteX3" fmla="*/ 286763 w 355040"/>
                <a:gd name="connsiteY3" fmla="*/ 95582 h 163854"/>
                <a:gd name="connsiteX4" fmla="*/ 314074 w 355040"/>
                <a:gd name="connsiteY4" fmla="*/ 136545 h 163854"/>
                <a:gd name="connsiteX5" fmla="*/ 355040 w 355040"/>
                <a:gd name="connsiteY5" fmla="*/ 163854 h 163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5040" h="163854">
                  <a:moveTo>
                    <a:pt x="0" y="0"/>
                  </a:moveTo>
                  <a:cubicBezTo>
                    <a:pt x="846" y="106"/>
                    <a:pt x="138601" y="12873"/>
                    <a:pt x="163865" y="27309"/>
                  </a:cubicBezTo>
                  <a:cubicBezTo>
                    <a:pt x="180632" y="36890"/>
                    <a:pt x="187950" y="58895"/>
                    <a:pt x="204831" y="68273"/>
                  </a:cubicBezTo>
                  <a:cubicBezTo>
                    <a:pt x="229996" y="82253"/>
                    <a:pt x="286763" y="95582"/>
                    <a:pt x="286763" y="95582"/>
                  </a:cubicBezTo>
                  <a:cubicBezTo>
                    <a:pt x="295867" y="109236"/>
                    <a:pt x="302469" y="124941"/>
                    <a:pt x="314074" y="136545"/>
                  </a:cubicBezTo>
                  <a:cubicBezTo>
                    <a:pt x="325679" y="148149"/>
                    <a:pt x="355040" y="163854"/>
                    <a:pt x="355040" y="163854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orme libre 11"/>
            <p:cNvSpPr/>
            <p:nvPr/>
          </p:nvSpPr>
          <p:spPr>
            <a:xfrm>
              <a:off x="6958733" y="5150066"/>
              <a:ext cx="252242" cy="793167"/>
            </a:xfrm>
            <a:custGeom>
              <a:avLst/>
              <a:gdLst>
                <a:gd name="connsiteX0" fmla="*/ 27310 w 682770"/>
                <a:gd name="connsiteY0" fmla="*/ 1802401 h 1802401"/>
                <a:gd name="connsiteX1" fmla="*/ 13655 w 682770"/>
                <a:gd name="connsiteY1" fmla="*/ 1720474 h 1802401"/>
                <a:gd name="connsiteX2" fmla="*/ 0 w 682770"/>
                <a:gd name="connsiteY2" fmla="*/ 1665856 h 1802401"/>
                <a:gd name="connsiteX3" fmla="*/ 54621 w 682770"/>
                <a:gd name="connsiteY3" fmla="*/ 1529310 h 1802401"/>
                <a:gd name="connsiteX4" fmla="*/ 95587 w 682770"/>
                <a:gd name="connsiteY4" fmla="*/ 1515656 h 1802401"/>
                <a:gd name="connsiteX5" fmla="*/ 122898 w 682770"/>
                <a:gd name="connsiteY5" fmla="*/ 1488346 h 1802401"/>
                <a:gd name="connsiteX6" fmla="*/ 259452 w 682770"/>
                <a:gd name="connsiteY6" fmla="*/ 1474692 h 1802401"/>
                <a:gd name="connsiteX7" fmla="*/ 273108 w 682770"/>
                <a:gd name="connsiteY7" fmla="*/ 914855 h 1802401"/>
                <a:gd name="connsiteX8" fmla="*/ 286763 w 682770"/>
                <a:gd name="connsiteY8" fmla="*/ 873892 h 1802401"/>
                <a:gd name="connsiteX9" fmla="*/ 300418 w 682770"/>
                <a:gd name="connsiteY9" fmla="*/ 819273 h 1802401"/>
                <a:gd name="connsiteX10" fmla="*/ 327729 w 682770"/>
                <a:gd name="connsiteY10" fmla="*/ 723691 h 1802401"/>
                <a:gd name="connsiteX11" fmla="*/ 341385 w 682770"/>
                <a:gd name="connsiteY11" fmla="*/ 532528 h 1802401"/>
                <a:gd name="connsiteX12" fmla="*/ 368695 w 682770"/>
                <a:gd name="connsiteY12" fmla="*/ 491564 h 1802401"/>
                <a:gd name="connsiteX13" fmla="*/ 382351 w 682770"/>
                <a:gd name="connsiteY13" fmla="*/ 436946 h 1802401"/>
                <a:gd name="connsiteX14" fmla="*/ 436973 w 682770"/>
                <a:gd name="connsiteY14" fmla="*/ 382328 h 1802401"/>
                <a:gd name="connsiteX15" fmla="*/ 477939 w 682770"/>
                <a:gd name="connsiteY15" fmla="*/ 273091 h 1802401"/>
                <a:gd name="connsiteX16" fmla="*/ 518905 w 682770"/>
                <a:gd name="connsiteY16" fmla="*/ 163855 h 1802401"/>
                <a:gd name="connsiteX17" fmla="*/ 559871 w 682770"/>
                <a:gd name="connsiteY17" fmla="*/ 136546 h 1802401"/>
                <a:gd name="connsiteX18" fmla="*/ 614493 w 682770"/>
                <a:gd name="connsiteY18" fmla="*/ 68273 h 1802401"/>
                <a:gd name="connsiteX19" fmla="*/ 628148 w 682770"/>
                <a:gd name="connsiteY19" fmla="*/ 27309 h 1802401"/>
                <a:gd name="connsiteX20" fmla="*/ 669114 w 682770"/>
                <a:gd name="connsiteY20" fmla="*/ 13655 h 1802401"/>
                <a:gd name="connsiteX21" fmla="*/ 682770 w 682770"/>
                <a:gd name="connsiteY21" fmla="*/ 0 h 1802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82770" h="1802401">
                  <a:moveTo>
                    <a:pt x="27310" y="1802401"/>
                  </a:moveTo>
                  <a:cubicBezTo>
                    <a:pt x="22758" y="1775092"/>
                    <a:pt x="19085" y="1747622"/>
                    <a:pt x="13655" y="1720474"/>
                  </a:cubicBezTo>
                  <a:cubicBezTo>
                    <a:pt x="9974" y="1702072"/>
                    <a:pt x="0" y="1684622"/>
                    <a:pt x="0" y="1665856"/>
                  </a:cubicBezTo>
                  <a:cubicBezTo>
                    <a:pt x="0" y="1597481"/>
                    <a:pt x="729" y="1565236"/>
                    <a:pt x="54621" y="1529310"/>
                  </a:cubicBezTo>
                  <a:cubicBezTo>
                    <a:pt x="66598" y="1521326"/>
                    <a:pt x="81932" y="1520207"/>
                    <a:pt x="95587" y="1515656"/>
                  </a:cubicBezTo>
                  <a:cubicBezTo>
                    <a:pt x="104691" y="1506553"/>
                    <a:pt x="110408" y="1491468"/>
                    <a:pt x="122898" y="1488346"/>
                  </a:cubicBezTo>
                  <a:cubicBezTo>
                    <a:pt x="167277" y="1477252"/>
                    <a:pt x="247861" y="1518944"/>
                    <a:pt x="259452" y="1474692"/>
                  </a:cubicBezTo>
                  <a:cubicBezTo>
                    <a:pt x="306749" y="1294115"/>
                    <a:pt x="264631" y="1101330"/>
                    <a:pt x="273108" y="914855"/>
                  </a:cubicBezTo>
                  <a:cubicBezTo>
                    <a:pt x="273762" y="900477"/>
                    <a:pt x="282809" y="887731"/>
                    <a:pt x="286763" y="873892"/>
                  </a:cubicBezTo>
                  <a:cubicBezTo>
                    <a:pt x="291919" y="855847"/>
                    <a:pt x="295262" y="837318"/>
                    <a:pt x="300418" y="819273"/>
                  </a:cubicBezTo>
                  <a:cubicBezTo>
                    <a:pt x="339599" y="682149"/>
                    <a:pt x="285041" y="894441"/>
                    <a:pt x="327729" y="723691"/>
                  </a:cubicBezTo>
                  <a:cubicBezTo>
                    <a:pt x="332281" y="659970"/>
                    <a:pt x="330282" y="595439"/>
                    <a:pt x="341385" y="532528"/>
                  </a:cubicBezTo>
                  <a:cubicBezTo>
                    <a:pt x="344237" y="516367"/>
                    <a:pt x="362230" y="506648"/>
                    <a:pt x="368695" y="491564"/>
                  </a:cubicBezTo>
                  <a:cubicBezTo>
                    <a:pt x="376088" y="474315"/>
                    <a:pt x="372404" y="452860"/>
                    <a:pt x="382351" y="436946"/>
                  </a:cubicBezTo>
                  <a:cubicBezTo>
                    <a:pt x="395998" y="415112"/>
                    <a:pt x="418766" y="400534"/>
                    <a:pt x="436973" y="382328"/>
                  </a:cubicBezTo>
                  <a:cubicBezTo>
                    <a:pt x="471605" y="209173"/>
                    <a:pt x="425196" y="396150"/>
                    <a:pt x="477939" y="273091"/>
                  </a:cubicBezTo>
                  <a:cubicBezTo>
                    <a:pt x="500639" y="220128"/>
                    <a:pt x="478746" y="212043"/>
                    <a:pt x="518905" y="163855"/>
                  </a:cubicBezTo>
                  <a:cubicBezTo>
                    <a:pt x="529412" y="151248"/>
                    <a:pt x="546216" y="145649"/>
                    <a:pt x="559871" y="136546"/>
                  </a:cubicBezTo>
                  <a:cubicBezTo>
                    <a:pt x="594196" y="33580"/>
                    <a:pt x="543902" y="156508"/>
                    <a:pt x="614493" y="68273"/>
                  </a:cubicBezTo>
                  <a:cubicBezTo>
                    <a:pt x="623485" y="57034"/>
                    <a:pt x="617970" y="37486"/>
                    <a:pt x="628148" y="27309"/>
                  </a:cubicBezTo>
                  <a:cubicBezTo>
                    <a:pt x="638326" y="17131"/>
                    <a:pt x="656240" y="20092"/>
                    <a:pt x="669114" y="13655"/>
                  </a:cubicBezTo>
                  <a:cubicBezTo>
                    <a:pt x="674872" y="10776"/>
                    <a:pt x="678218" y="4552"/>
                    <a:pt x="682770" y="0"/>
                  </a:cubicBezTo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orme libre 12"/>
            <p:cNvSpPr/>
            <p:nvPr/>
          </p:nvSpPr>
          <p:spPr>
            <a:xfrm>
              <a:off x="7338563" y="3852422"/>
              <a:ext cx="1793559" cy="1201414"/>
            </a:xfrm>
            <a:custGeom>
              <a:avLst/>
              <a:gdLst>
                <a:gd name="connsiteX0" fmla="*/ 0 w 4847668"/>
                <a:gd name="connsiteY0" fmla="*/ 2730911 h 2730911"/>
                <a:gd name="connsiteX1" fmla="*/ 177520 w 4847668"/>
                <a:gd name="connsiteY1" fmla="*/ 2689947 h 2730911"/>
                <a:gd name="connsiteX2" fmla="*/ 314074 w 4847668"/>
                <a:gd name="connsiteY2" fmla="*/ 2580711 h 2730911"/>
                <a:gd name="connsiteX3" fmla="*/ 368696 w 4847668"/>
                <a:gd name="connsiteY3" fmla="*/ 2539747 h 2730911"/>
                <a:gd name="connsiteX4" fmla="*/ 505250 w 4847668"/>
                <a:gd name="connsiteY4" fmla="*/ 2457820 h 2730911"/>
                <a:gd name="connsiteX5" fmla="*/ 573527 w 4847668"/>
                <a:gd name="connsiteY5" fmla="*/ 2389547 h 2730911"/>
                <a:gd name="connsiteX6" fmla="*/ 696425 w 4847668"/>
                <a:gd name="connsiteY6" fmla="*/ 2334929 h 2730911"/>
                <a:gd name="connsiteX7" fmla="*/ 751047 w 4847668"/>
                <a:gd name="connsiteY7" fmla="*/ 2307620 h 2730911"/>
                <a:gd name="connsiteX8" fmla="*/ 805669 w 4847668"/>
                <a:gd name="connsiteY8" fmla="*/ 2293965 h 2730911"/>
                <a:gd name="connsiteX9" fmla="*/ 887601 w 4847668"/>
                <a:gd name="connsiteY9" fmla="*/ 2253002 h 2730911"/>
                <a:gd name="connsiteX10" fmla="*/ 1037811 w 4847668"/>
                <a:gd name="connsiteY10" fmla="*/ 2184729 h 2730911"/>
                <a:gd name="connsiteX11" fmla="*/ 1092432 w 4847668"/>
                <a:gd name="connsiteY11" fmla="*/ 2143765 h 2730911"/>
                <a:gd name="connsiteX12" fmla="*/ 1228986 w 4847668"/>
                <a:gd name="connsiteY12" fmla="*/ 2089147 h 2730911"/>
                <a:gd name="connsiteX13" fmla="*/ 1269952 w 4847668"/>
                <a:gd name="connsiteY13" fmla="*/ 2075493 h 2730911"/>
                <a:gd name="connsiteX14" fmla="*/ 1351885 w 4847668"/>
                <a:gd name="connsiteY14" fmla="*/ 2061838 h 2730911"/>
                <a:gd name="connsiteX15" fmla="*/ 1461128 w 4847668"/>
                <a:gd name="connsiteY15" fmla="*/ 2020874 h 2730911"/>
                <a:gd name="connsiteX16" fmla="*/ 1529405 w 4847668"/>
                <a:gd name="connsiteY16" fmla="*/ 2007220 h 2730911"/>
                <a:gd name="connsiteX17" fmla="*/ 1611338 w 4847668"/>
                <a:gd name="connsiteY17" fmla="*/ 1979911 h 2730911"/>
                <a:gd name="connsiteX18" fmla="*/ 1775202 w 4847668"/>
                <a:gd name="connsiteY18" fmla="*/ 1938947 h 2730911"/>
                <a:gd name="connsiteX19" fmla="*/ 1829824 w 4847668"/>
                <a:gd name="connsiteY19" fmla="*/ 1925292 h 2730911"/>
                <a:gd name="connsiteX20" fmla="*/ 1966378 w 4847668"/>
                <a:gd name="connsiteY20" fmla="*/ 1870674 h 2730911"/>
                <a:gd name="connsiteX21" fmla="*/ 2102932 w 4847668"/>
                <a:gd name="connsiteY21" fmla="*/ 1857020 h 2730911"/>
                <a:gd name="connsiteX22" fmla="*/ 2335074 w 4847668"/>
                <a:gd name="connsiteY22" fmla="*/ 1802401 h 2730911"/>
                <a:gd name="connsiteX23" fmla="*/ 2649148 w 4847668"/>
                <a:gd name="connsiteY23" fmla="*/ 1775092 h 2730911"/>
                <a:gd name="connsiteX24" fmla="*/ 2731081 w 4847668"/>
                <a:gd name="connsiteY24" fmla="*/ 1747783 h 2730911"/>
                <a:gd name="connsiteX25" fmla="*/ 3099777 w 4847668"/>
                <a:gd name="connsiteY25" fmla="*/ 1720474 h 2730911"/>
                <a:gd name="connsiteX26" fmla="*/ 3277297 w 4847668"/>
                <a:gd name="connsiteY26" fmla="*/ 1693165 h 2730911"/>
                <a:gd name="connsiteX27" fmla="*/ 3441162 w 4847668"/>
                <a:gd name="connsiteY27" fmla="*/ 1652201 h 2730911"/>
                <a:gd name="connsiteX28" fmla="*/ 3495783 w 4847668"/>
                <a:gd name="connsiteY28" fmla="*/ 1638547 h 2730911"/>
                <a:gd name="connsiteX29" fmla="*/ 3591371 w 4847668"/>
                <a:gd name="connsiteY29" fmla="*/ 1624892 h 2730911"/>
                <a:gd name="connsiteX30" fmla="*/ 3632337 w 4847668"/>
                <a:gd name="connsiteY30" fmla="*/ 1597583 h 2730911"/>
                <a:gd name="connsiteX31" fmla="*/ 3645993 w 4847668"/>
                <a:gd name="connsiteY31" fmla="*/ 1556619 h 2730911"/>
                <a:gd name="connsiteX32" fmla="*/ 3673304 w 4847668"/>
                <a:gd name="connsiteY32" fmla="*/ 1515656 h 2730911"/>
                <a:gd name="connsiteX33" fmla="*/ 3714270 w 4847668"/>
                <a:gd name="connsiteY33" fmla="*/ 1433728 h 2730911"/>
                <a:gd name="connsiteX34" fmla="*/ 3837168 w 4847668"/>
                <a:gd name="connsiteY34" fmla="*/ 1392765 h 2730911"/>
                <a:gd name="connsiteX35" fmla="*/ 3905445 w 4847668"/>
                <a:gd name="connsiteY35" fmla="*/ 1351801 h 2730911"/>
                <a:gd name="connsiteX36" fmla="*/ 3987378 w 4847668"/>
                <a:gd name="connsiteY36" fmla="*/ 1310837 h 2730911"/>
                <a:gd name="connsiteX37" fmla="*/ 4178554 w 4847668"/>
                <a:gd name="connsiteY37" fmla="*/ 1174292 h 2730911"/>
                <a:gd name="connsiteX38" fmla="*/ 4219520 w 4847668"/>
                <a:gd name="connsiteY38" fmla="*/ 1133328 h 2730911"/>
                <a:gd name="connsiteX39" fmla="*/ 4260486 w 4847668"/>
                <a:gd name="connsiteY39" fmla="*/ 1078710 h 2730911"/>
                <a:gd name="connsiteX40" fmla="*/ 4301452 w 4847668"/>
                <a:gd name="connsiteY40" fmla="*/ 1051401 h 2730911"/>
                <a:gd name="connsiteX41" fmla="*/ 4356074 w 4847668"/>
                <a:gd name="connsiteY41" fmla="*/ 1010437 h 2730911"/>
                <a:gd name="connsiteX42" fmla="*/ 4438006 w 4847668"/>
                <a:gd name="connsiteY42" fmla="*/ 928510 h 2730911"/>
                <a:gd name="connsiteX43" fmla="*/ 4478972 w 4847668"/>
                <a:gd name="connsiteY43" fmla="*/ 846583 h 2730911"/>
                <a:gd name="connsiteX44" fmla="*/ 4519939 w 4847668"/>
                <a:gd name="connsiteY44" fmla="*/ 805619 h 2730911"/>
                <a:gd name="connsiteX45" fmla="*/ 4574560 w 4847668"/>
                <a:gd name="connsiteY45" fmla="*/ 723692 h 2730911"/>
                <a:gd name="connsiteX46" fmla="*/ 4601871 w 4847668"/>
                <a:gd name="connsiteY46" fmla="*/ 682728 h 2730911"/>
                <a:gd name="connsiteX47" fmla="*/ 4629182 w 4847668"/>
                <a:gd name="connsiteY47" fmla="*/ 628110 h 2730911"/>
                <a:gd name="connsiteX48" fmla="*/ 4656493 w 4847668"/>
                <a:gd name="connsiteY48" fmla="*/ 559837 h 2730911"/>
                <a:gd name="connsiteX49" fmla="*/ 4683804 w 4847668"/>
                <a:gd name="connsiteY49" fmla="*/ 518873 h 2730911"/>
                <a:gd name="connsiteX50" fmla="*/ 4752081 w 4847668"/>
                <a:gd name="connsiteY50" fmla="*/ 300400 h 2730911"/>
                <a:gd name="connsiteX51" fmla="*/ 4765736 w 4847668"/>
                <a:gd name="connsiteY51" fmla="*/ 259437 h 2730911"/>
                <a:gd name="connsiteX52" fmla="*/ 4793047 w 4847668"/>
                <a:gd name="connsiteY52" fmla="*/ 177509 h 2730911"/>
                <a:gd name="connsiteX53" fmla="*/ 4834013 w 4847668"/>
                <a:gd name="connsiteY53" fmla="*/ 27309 h 2730911"/>
                <a:gd name="connsiteX54" fmla="*/ 4847668 w 4847668"/>
                <a:gd name="connsiteY54" fmla="*/ 0 h 2730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4847668" h="2730911">
                  <a:moveTo>
                    <a:pt x="0" y="2730911"/>
                  </a:moveTo>
                  <a:cubicBezTo>
                    <a:pt x="59173" y="2717256"/>
                    <a:pt x="121135" y="2712500"/>
                    <a:pt x="177520" y="2689947"/>
                  </a:cubicBezTo>
                  <a:cubicBezTo>
                    <a:pt x="255807" y="2658634"/>
                    <a:pt x="261703" y="2625598"/>
                    <a:pt x="314074" y="2580711"/>
                  </a:cubicBezTo>
                  <a:cubicBezTo>
                    <a:pt x="331354" y="2565900"/>
                    <a:pt x="349552" y="2552053"/>
                    <a:pt x="368696" y="2539747"/>
                  </a:cubicBezTo>
                  <a:cubicBezTo>
                    <a:pt x="413348" y="2511044"/>
                    <a:pt x="467714" y="2495353"/>
                    <a:pt x="505250" y="2457820"/>
                  </a:cubicBezTo>
                  <a:cubicBezTo>
                    <a:pt x="528009" y="2435062"/>
                    <a:pt x="548121" y="2409306"/>
                    <a:pt x="573527" y="2389547"/>
                  </a:cubicBezTo>
                  <a:cubicBezTo>
                    <a:pt x="595938" y="2372117"/>
                    <a:pt x="674435" y="2344702"/>
                    <a:pt x="696425" y="2334929"/>
                  </a:cubicBezTo>
                  <a:cubicBezTo>
                    <a:pt x="715027" y="2326662"/>
                    <a:pt x="731987" y="2314767"/>
                    <a:pt x="751047" y="2307620"/>
                  </a:cubicBezTo>
                  <a:cubicBezTo>
                    <a:pt x="768620" y="2301031"/>
                    <a:pt x="788244" y="2300935"/>
                    <a:pt x="805669" y="2293965"/>
                  </a:cubicBezTo>
                  <a:cubicBezTo>
                    <a:pt x="834019" y="2282626"/>
                    <a:pt x="859804" y="2265636"/>
                    <a:pt x="887601" y="2253002"/>
                  </a:cubicBezTo>
                  <a:cubicBezTo>
                    <a:pt x="963142" y="2218668"/>
                    <a:pt x="960221" y="2231280"/>
                    <a:pt x="1037811" y="2184729"/>
                  </a:cubicBezTo>
                  <a:cubicBezTo>
                    <a:pt x="1057326" y="2173020"/>
                    <a:pt x="1072076" y="2153942"/>
                    <a:pt x="1092432" y="2143765"/>
                  </a:cubicBezTo>
                  <a:cubicBezTo>
                    <a:pt x="1136281" y="2121842"/>
                    <a:pt x="1182477" y="2104648"/>
                    <a:pt x="1228986" y="2089147"/>
                  </a:cubicBezTo>
                  <a:cubicBezTo>
                    <a:pt x="1242641" y="2084596"/>
                    <a:pt x="1255901" y="2078615"/>
                    <a:pt x="1269952" y="2075493"/>
                  </a:cubicBezTo>
                  <a:cubicBezTo>
                    <a:pt x="1296980" y="2069487"/>
                    <a:pt x="1324574" y="2066390"/>
                    <a:pt x="1351885" y="2061838"/>
                  </a:cubicBezTo>
                  <a:cubicBezTo>
                    <a:pt x="1372760" y="2053489"/>
                    <a:pt x="1432592" y="2028008"/>
                    <a:pt x="1461128" y="2020874"/>
                  </a:cubicBezTo>
                  <a:cubicBezTo>
                    <a:pt x="1483645" y="2015245"/>
                    <a:pt x="1507013" y="2013326"/>
                    <a:pt x="1529405" y="2007220"/>
                  </a:cubicBezTo>
                  <a:cubicBezTo>
                    <a:pt x="1557179" y="1999646"/>
                    <a:pt x="1611338" y="1979911"/>
                    <a:pt x="1611338" y="1979911"/>
                  </a:cubicBezTo>
                  <a:cubicBezTo>
                    <a:pt x="1691219" y="1926660"/>
                    <a:pt x="1624392" y="1962148"/>
                    <a:pt x="1775202" y="1938947"/>
                  </a:cubicBezTo>
                  <a:cubicBezTo>
                    <a:pt x="1793751" y="1936093"/>
                    <a:pt x="1812251" y="1931881"/>
                    <a:pt x="1829824" y="1925292"/>
                  </a:cubicBezTo>
                  <a:cubicBezTo>
                    <a:pt x="1908091" y="1895944"/>
                    <a:pt x="1868110" y="1889098"/>
                    <a:pt x="1966378" y="1870674"/>
                  </a:cubicBezTo>
                  <a:cubicBezTo>
                    <a:pt x="2011340" y="1862244"/>
                    <a:pt x="2057414" y="1861571"/>
                    <a:pt x="2102932" y="1857020"/>
                  </a:cubicBezTo>
                  <a:cubicBezTo>
                    <a:pt x="2239289" y="1811570"/>
                    <a:pt x="2201132" y="1815362"/>
                    <a:pt x="2335074" y="1802401"/>
                  </a:cubicBezTo>
                  <a:lnTo>
                    <a:pt x="2649148" y="1775092"/>
                  </a:lnTo>
                  <a:cubicBezTo>
                    <a:pt x="2676459" y="1765989"/>
                    <a:pt x="2702685" y="1752515"/>
                    <a:pt x="2731081" y="1747783"/>
                  </a:cubicBezTo>
                  <a:cubicBezTo>
                    <a:pt x="2907408" y="1718398"/>
                    <a:pt x="2785357" y="1735446"/>
                    <a:pt x="3099777" y="1720474"/>
                  </a:cubicBezTo>
                  <a:cubicBezTo>
                    <a:pt x="3251680" y="1682502"/>
                    <a:pt x="3009911" y="1740348"/>
                    <a:pt x="3277297" y="1693165"/>
                  </a:cubicBezTo>
                  <a:cubicBezTo>
                    <a:pt x="3277314" y="1693162"/>
                    <a:pt x="3413843" y="1659030"/>
                    <a:pt x="3441162" y="1652201"/>
                  </a:cubicBezTo>
                  <a:cubicBezTo>
                    <a:pt x="3459369" y="1647650"/>
                    <a:pt x="3477204" y="1641201"/>
                    <a:pt x="3495783" y="1638547"/>
                  </a:cubicBezTo>
                  <a:lnTo>
                    <a:pt x="3591371" y="1624892"/>
                  </a:lnTo>
                  <a:cubicBezTo>
                    <a:pt x="3605026" y="1615789"/>
                    <a:pt x="3622084" y="1610398"/>
                    <a:pt x="3632337" y="1597583"/>
                  </a:cubicBezTo>
                  <a:cubicBezTo>
                    <a:pt x="3641329" y="1586344"/>
                    <a:pt x="3639556" y="1569493"/>
                    <a:pt x="3645993" y="1556619"/>
                  </a:cubicBezTo>
                  <a:cubicBezTo>
                    <a:pt x="3653333" y="1541941"/>
                    <a:pt x="3664200" y="1529310"/>
                    <a:pt x="3673304" y="1515656"/>
                  </a:cubicBezTo>
                  <a:cubicBezTo>
                    <a:pt x="3682625" y="1487695"/>
                    <a:pt x="3689834" y="1454090"/>
                    <a:pt x="3714270" y="1433728"/>
                  </a:cubicBezTo>
                  <a:cubicBezTo>
                    <a:pt x="3749977" y="1403974"/>
                    <a:pt x="3794166" y="1401365"/>
                    <a:pt x="3837168" y="1392765"/>
                  </a:cubicBezTo>
                  <a:cubicBezTo>
                    <a:pt x="3859927" y="1379110"/>
                    <a:pt x="3882145" y="1364510"/>
                    <a:pt x="3905445" y="1351801"/>
                  </a:cubicBezTo>
                  <a:cubicBezTo>
                    <a:pt x="3932251" y="1337180"/>
                    <a:pt x="3962216" y="1328135"/>
                    <a:pt x="3987378" y="1310837"/>
                  </a:cubicBezTo>
                  <a:cubicBezTo>
                    <a:pt x="4231295" y="1143155"/>
                    <a:pt x="4039853" y="1243638"/>
                    <a:pt x="4178554" y="1174292"/>
                  </a:cubicBezTo>
                  <a:cubicBezTo>
                    <a:pt x="4192209" y="1160637"/>
                    <a:pt x="4206952" y="1147990"/>
                    <a:pt x="4219520" y="1133328"/>
                  </a:cubicBezTo>
                  <a:cubicBezTo>
                    <a:pt x="4234331" y="1116049"/>
                    <a:pt x="4244393" y="1094802"/>
                    <a:pt x="4260486" y="1078710"/>
                  </a:cubicBezTo>
                  <a:cubicBezTo>
                    <a:pt x="4272091" y="1067106"/>
                    <a:pt x="4288097" y="1060940"/>
                    <a:pt x="4301452" y="1051401"/>
                  </a:cubicBezTo>
                  <a:cubicBezTo>
                    <a:pt x="4319972" y="1038173"/>
                    <a:pt x="4339981" y="1026529"/>
                    <a:pt x="4356074" y="1010437"/>
                  </a:cubicBezTo>
                  <a:cubicBezTo>
                    <a:pt x="4475886" y="890634"/>
                    <a:pt x="4259485" y="1062395"/>
                    <a:pt x="4438006" y="928510"/>
                  </a:cubicBezTo>
                  <a:cubicBezTo>
                    <a:pt x="4451661" y="901201"/>
                    <a:pt x="4462035" y="871987"/>
                    <a:pt x="4478972" y="846583"/>
                  </a:cubicBezTo>
                  <a:cubicBezTo>
                    <a:pt x="4489685" y="830515"/>
                    <a:pt x="4508083" y="820862"/>
                    <a:pt x="4519939" y="805619"/>
                  </a:cubicBezTo>
                  <a:cubicBezTo>
                    <a:pt x="4540090" y="779712"/>
                    <a:pt x="4556353" y="751001"/>
                    <a:pt x="4574560" y="723692"/>
                  </a:cubicBezTo>
                  <a:cubicBezTo>
                    <a:pt x="4583664" y="710037"/>
                    <a:pt x="4594531" y="697406"/>
                    <a:pt x="4601871" y="682728"/>
                  </a:cubicBezTo>
                  <a:cubicBezTo>
                    <a:pt x="4610975" y="664522"/>
                    <a:pt x="4620914" y="646711"/>
                    <a:pt x="4629182" y="628110"/>
                  </a:cubicBezTo>
                  <a:cubicBezTo>
                    <a:pt x="4639137" y="605712"/>
                    <a:pt x="4645531" y="581760"/>
                    <a:pt x="4656493" y="559837"/>
                  </a:cubicBezTo>
                  <a:cubicBezTo>
                    <a:pt x="4663833" y="545159"/>
                    <a:pt x="4674700" y="532528"/>
                    <a:pt x="4683804" y="518873"/>
                  </a:cubicBezTo>
                  <a:cubicBezTo>
                    <a:pt x="4722979" y="381766"/>
                    <a:pt x="4700632" y="454735"/>
                    <a:pt x="4752081" y="300400"/>
                  </a:cubicBezTo>
                  <a:lnTo>
                    <a:pt x="4765736" y="259437"/>
                  </a:lnTo>
                  <a:cubicBezTo>
                    <a:pt x="4774840" y="232128"/>
                    <a:pt x="4786065" y="205436"/>
                    <a:pt x="4793047" y="177509"/>
                  </a:cubicBezTo>
                  <a:cubicBezTo>
                    <a:pt x="4801660" y="143060"/>
                    <a:pt x="4816998" y="69845"/>
                    <a:pt x="4834013" y="27309"/>
                  </a:cubicBezTo>
                  <a:cubicBezTo>
                    <a:pt x="4837793" y="17859"/>
                    <a:pt x="4843116" y="9103"/>
                    <a:pt x="4847668" y="0"/>
                  </a:cubicBezTo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orme libre 13"/>
            <p:cNvSpPr/>
            <p:nvPr/>
          </p:nvSpPr>
          <p:spPr>
            <a:xfrm>
              <a:off x="6580369" y="4789934"/>
              <a:ext cx="363698" cy="1586333"/>
            </a:xfrm>
            <a:custGeom>
              <a:avLst/>
              <a:gdLst>
                <a:gd name="connsiteX0" fmla="*/ 983189 w 983189"/>
                <a:gd name="connsiteY0" fmla="*/ 0 h 3604802"/>
                <a:gd name="connsiteX1" fmla="*/ 914912 w 983189"/>
                <a:gd name="connsiteY1" fmla="*/ 122891 h 3604802"/>
                <a:gd name="connsiteX2" fmla="*/ 832980 w 983189"/>
                <a:gd name="connsiteY2" fmla="*/ 232127 h 3604802"/>
                <a:gd name="connsiteX3" fmla="*/ 792014 w 983189"/>
                <a:gd name="connsiteY3" fmla="*/ 273091 h 3604802"/>
                <a:gd name="connsiteX4" fmla="*/ 723737 w 983189"/>
                <a:gd name="connsiteY4" fmla="*/ 409636 h 3604802"/>
                <a:gd name="connsiteX5" fmla="*/ 628149 w 983189"/>
                <a:gd name="connsiteY5" fmla="*/ 573491 h 3604802"/>
                <a:gd name="connsiteX6" fmla="*/ 600838 w 983189"/>
                <a:gd name="connsiteY6" fmla="*/ 628109 h 3604802"/>
                <a:gd name="connsiteX7" fmla="*/ 546216 w 983189"/>
                <a:gd name="connsiteY7" fmla="*/ 710037 h 3604802"/>
                <a:gd name="connsiteX8" fmla="*/ 477939 w 983189"/>
                <a:gd name="connsiteY8" fmla="*/ 791964 h 3604802"/>
                <a:gd name="connsiteX9" fmla="*/ 450629 w 983189"/>
                <a:gd name="connsiteY9" fmla="*/ 873891 h 3604802"/>
                <a:gd name="connsiteX10" fmla="*/ 423318 w 983189"/>
                <a:gd name="connsiteY10" fmla="*/ 914855 h 3604802"/>
                <a:gd name="connsiteX11" fmla="*/ 409662 w 983189"/>
                <a:gd name="connsiteY11" fmla="*/ 955819 h 3604802"/>
                <a:gd name="connsiteX12" fmla="*/ 341385 w 983189"/>
                <a:gd name="connsiteY12" fmla="*/ 1051400 h 3604802"/>
                <a:gd name="connsiteX13" fmla="*/ 327730 w 983189"/>
                <a:gd name="connsiteY13" fmla="*/ 1092364 h 3604802"/>
                <a:gd name="connsiteX14" fmla="*/ 273108 w 983189"/>
                <a:gd name="connsiteY14" fmla="*/ 1201601 h 3604802"/>
                <a:gd name="connsiteX15" fmla="*/ 259453 w 983189"/>
                <a:gd name="connsiteY15" fmla="*/ 1242564 h 3604802"/>
                <a:gd name="connsiteX16" fmla="*/ 232142 w 983189"/>
                <a:gd name="connsiteY16" fmla="*/ 1297182 h 3604802"/>
                <a:gd name="connsiteX17" fmla="*/ 204831 w 983189"/>
                <a:gd name="connsiteY17" fmla="*/ 1379110 h 3604802"/>
                <a:gd name="connsiteX18" fmla="*/ 191176 w 983189"/>
                <a:gd name="connsiteY18" fmla="*/ 1420073 h 3604802"/>
                <a:gd name="connsiteX19" fmla="*/ 163865 w 983189"/>
                <a:gd name="connsiteY19" fmla="*/ 1597583 h 3604802"/>
                <a:gd name="connsiteX20" fmla="*/ 109243 w 983189"/>
                <a:gd name="connsiteY20" fmla="*/ 1775092 h 3604802"/>
                <a:gd name="connsiteX21" fmla="*/ 95588 w 983189"/>
                <a:gd name="connsiteY21" fmla="*/ 1857019 h 3604802"/>
                <a:gd name="connsiteX22" fmla="*/ 54622 w 983189"/>
                <a:gd name="connsiteY22" fmla="*/ 1979910 h 3604802"/>
                <a:gd name="connsiteX23" fmla="*/ 40966 w 983189"/>
                <a:gd name="connsiteY23" fmla="*/ 2061837 h 3604802"/>
                <a:gd name="connsiteX24" fmla="*/ 13656 w 983189"/>
                <a:gd name="connsiteY24" fmla="*/ 2143765 h 3604802"/>
                <a:gd name="connsiteX25" fmla="*/ 0 w 983189"/>
                <a:gd name="connsiteY25" fmla="*/ 2184728 h 3604802"/>
                <a:gd name="connsiteX26" fmla="*/ 13656 w 983189"/>
                <a:gd name="connsiteY26" fmla="*/ 2621674 h 3604802"/>
                <a:gd name="connsiteX27" fmla="*/ 27311 w 983189"/>
                <a:gd name="connsiteY27" fmla="*/ 3236129 h 3604802"/>
                <a:gd name="connsiteX28" fmla="*/ 54622 w 983189"/>
                <a:gd name="connsiteY28" fmla="*/ 3318056 h 3604802"/>
                <a:gd name="connsiteX29" fmla="*/ 68277 w 983189"/>
                <a:gd name="connsiteY29" fmla="*/ 3359020 h 3604802"/>
                <a:gd name="connsiteX30" fmla="*/ 81933 w 983189"/>
                <a:gd name="connsiteY30" fmla="*/ 3413638 h 3604802"/>
                <a:gd name="connsiteX31" fmla="*/ 122899 w 983189"/>
                <a:gd name="connsiteY31" fmla="*/ 3440947 h 3604802"/>
                <a:gd name="connsiteX32" fmla="*/ 177521 w 983189"/>
                <a:gd name="connsiteY32" fmla="*/ 3522875 h 3604802"/>
                <a:gd name="connsiteX33" fmla="*/ 204831 w 983189"/>
                <a:gd name="connsiteY33" fmla="*/ 3604802 h 360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983189" h="3604802">
                  <a:moveTo>
                    <a:pt x="983189" y="0"/>
                  </a:moveTo>
                  <a:cubicBezTo>
                    <a:pt x="951348" y="63678"/>
                    <a:pt x="950311" y="74221"/>
                    <a:pt x="914912" y="122891"/>
                  </a:cubicBezTo>
                  <a:cubicBezTo>
                    <a:pt x="888140" y="159701"/>
                    <a:pt x="865165" y="199943"/>
                    <a:pt x="832980" y="232127"/>
                  </a:cubicBezTo>
                  <a:cubicBezTo>
                    <a:pt x="819325" y="245782"/>
                    <a:pt x="802135" y="256645"/>
                    <a:pt x="792014" y="273091"/>
                  </a:cubicBezTo>
                  <a:cubicBezTo>
                    <a:pt x="765343" y="316429"/>
                    <a:pt x="749379" y="365681"/>
                    <a:pt x="723737" y="409636"/>
                  </a:cubicBezTo>
                  <a:cubicBezTo>
                    <a:pt x="691874" y="464254"/>
                    <a:pt x="656429" y="516935"/>
                    <a:pt x="628149" y="573491"/>
                  </a:cubicBezTo>
                  <a:cubicBezTo>
                    <a:pt x="619045" y="591697"/>
                    <a:pt x="611311" y="610655"/>
                    <a:pt x="600838" y="628109"/>
                  </a:cubicBezTo>
                  <a:cubicBezTo>
                    <a:pt x="583950" y="656253"/>
                    <a:pt x="569426" y="686829"/>
                    <a:pt x="546216" y="710037"/>
                  </a:cubicBezTo>
                  <a:cubicBezTo>
                    <a:pt x="493645" y="762604"/>
                    <a:pt x="515962" y="734933"/>
                    <a:pt x="477939" y="791964"/>
                  </a:cubicBezTo>
                  <a:cubicBezTo>
                    <a:pt x="468836" y="819273"/>
                    <a:pt x="466597" y="849940"/>
                    <a:pt x="450629" y="873891"/>
                  </a:cubicBezTo>
                  <a:cubicBezTo>
                    <a:pt x="441525" y="887546"/>
                    <a:pt x="430658" y="900177"/>
                    <a:pt x="423318" y="914855"/>
                  </a:cubicBezTo>
                  <a:cubicBezTo>
                    <a:pt x="416881" y="927729"/>
                    <a:pt x="416099" y="942945"/>
                    <a:pt x="409662" y="955819"/>
                  </a:cubicBezTo>
                  <a:cubicBezTo>
                    <a:pt x="399676" y="975790"/>
                    <a:pt x="350667" y="1039025"/>
                    <a:pt x="341385" y="1051400"/>
                  </a:cubicBezTo>
                  <a:cubicBezTo>
                    <a:pt x="336833" y="1065055"/>
                    <a:pt x="333686" y="1079261"/>
                    <a:pt x="327730" y="1092364"/>
                  </a:cubicBezTo>
                  <a:cubicBezTo>
                    <a:pt x="310883" y="1129425"/>
                    <a:pt x="285982" y="1162980"/>
                    <a:pt x="273108" y="1201601"/>
                  </a:cubicBezTo>
                  <a:cubicBezTo>
                    <a:pt x="268556" y="1215255"/>
                    <a:pt x="265123" y="1229335"/>
                    <a:pt x="259453" y="1242564"/>
                  </a:cubicBezTo>
                  <a:cubicBezTo>
                    <a:pt x="251434" y="1261273"/>
                    <a:pt x="239702" y="1278283"/>
                    <a:pt x="232142" y="1297182"/>
                  </a:cubicBezTo>
                  <a:cubicBezTo>
                    <a:pt x="221450" y="1323910"/>
                    <a:pt x="213935" y="1351801"/>
                    <a:pt x="204831" y="1379110"/>
                  </a:cubicBezTo>
                  <a:lnTo>
                    <a:pt x="191176" y="1420073"/>
                  </a:lnTo>
                  <a:cubicBezTo>
                    <a:pt x="182309" y="1473272"/>
                    <a:pt x="169720" y="1544894"/>
                    <a:pt x="163865" y="1597583"/>
                  </a:cubicBezTo>
                  <a:cubicBezTo>
                    <a:pt x="145090" y="1766550"/>
                    <a:pt x="193227" y="1719107"/>
                    <a:pt x="109243" y="1775092"/>
                  </a:cubicBezTo>
                  <a:cubicBezTo>
                    <a:pt x="104691" y="1802401"/>
                    <a:pt x="102722" y="1830268"/>
                    <a:pt x="95588" y="1857019"/>
                  </a:cubicBezTo>
                  <a:cubicBezTo>
                    <a:pt x="84462" y="1898741"/>
                    <a:pt x="61721" y="1937318"/>
                    <a:pt x="54622" y="1979910"/>
                  </a:cubicBezTo>
                  <a:cubicBezTo>
                    <a:pt x="50070" y="2007219"/>
                    <a:pt x="47681" y="2034978"/>
                    <a:pt x="40966" y="2061837"/>
                  </a:cubicBezTo>
                  <a:cubicBezTo>
                    <a:pt x="33984" y="2089764"/>
                    <a:pt x="22760" y="2116456"/>
                    <a:pt x="13656" y="2143765"/>
                  </a:cubicBezTo>
                  <a:lnTo>
                    <a:pt x="0" y="2184728"/>
                  </a:lnTo>
                  <a:cubicBezTo>
                    <a:pt x="4552" y="2330377"/>
                    <a:pt x="9872" y="2476003"/>
                    <a:pt x="13656" y="2621674"/>
                  </a:cubicBezTo>
                  <a:cubicBezTo>
                    <a:pt x="18976" y="2826474"/>
                    <a:pt x="15280" y="3031614"/>
                    <a:pt x="27311" y="3236129"/>
                  </a:cubicBezTo>
                  <a:cubicBezTo>
                    <a:pt x="29001" y="3264866"/>
                    <a:pt x="45518" y="3290747"/>
                    <a:pt x="54622" y="3318056"/>
                  </a:cubicBezTo>
                  <a:cubicBezTo>
                    <a:pt x="59174" y="3331711"/>
                    <a:pt x="64786" y="3345057"/>
                    <a:pt x="68277" y="3359020"/>
                  </a:cubicBezTo>
                  <a:cubicBezTo>
                    <a:pt x="72829" y="3377226"/>
                    <a:pt x="71523" y="3398024"/>
                    <a:pt x="81933" y="3413638"/>
                  </a:cubicBezTo>
                  <a:cubicBezTo>
                    <a:pt x="91037" y="3427293"/>
                    <a:pt x="109244" y="3431844"/>
                    <a:pt x="122899" y="3440947"/>
                  </a:cubicBezTo>
                  <a:cubicBezTo>
                    <a:pt x="141106" y="3468256"/>
                    <a:pt x="169560" y="3491033"/>
                    <a:pt x="177521" y="3522875"/>
                  </a:cubicBezTo>
                  <a:cubicBezTo>
                    <a:pt x="193645" y="3587367"/>
                    <a:pt x="182783" y="3560708"/>
                    <a:pt x="204831" y="3604802"/>
                  </a:cubicBezTo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orme libre 14"/>
            <p:cNvSpPr/>
            <p:nvPr/>
          </p:nvSpPr>
          <p:spPr>
            <a:xfrm>
              <a:off x="6973398" y="6008844"/>
              <a:ext cx="228778" cy="384919"/>
            </a:xfrm>
            <a:custGeom>
              <a:avLst/>
              <a:gdLst>
                <a:gd name="connsiteX0" fmla="*/ 0 w 614493"/>
                <a:gd name="connsiteY0" fmla="*/ 0 h 873892"/>
                <a:gd name="connsiteX1" fmla="*/ 13655 w 614493"/>
                <a:gd name="connsiteY1" fmla="*/ 150200 h 873892"/>
                <a:gd name="connsiteX2" fmla="*/ 40966 w 614493"/>
                <a:gd name="connsiteY2" fmla="*/ 177510 h 873892"/>
                <a:gd name="connsiteX3" fmla="*/ 81932 w 614493"/>
                <a:gd name="connsiteY3" fmla="*/ 273091 h 873892"/>
                <a:gd name="connsiteX4" fmla="*/ 150209 w 614493"/>
                <a:gd name="connsiteY4" fmla="*/ 327710 h 873892"/>
                <a:gd name="connsiteX5" fmla="*/ 191175 w 614493"/>
                <a:gd name="connsiteY5" fmla="*/ 341364 h 873892"/>
                <a:gd name="connsiteX6" fmla="*/ 409662 w 614493"/>
                <a:gd name="connsiteY6" fmla="*/ 368673 h 873892"/>
                <a:gd name="connsiteX7" fmla="*/ 423317 w 614493"/>
                <a:gd name="connsiteY7" fmla="*/ 518873 h 873892"/>
                <a:gd name="connsiteX8" fmla="*/ 436973 w 614493"/>
                <a:gd name="connsiteY8" fmla="*/ 587146 h 873892"/>
                <a:gd name="connsiteX9" fmla="*/ 491594 w 614493"/>
                <a:gd name="connsiteY9" fmla="*/ 669073 h 873892"/>
                <a:gd name="connsiteX10" fmla="*/ 505250 w 614493"/>
                <a:gd name="connsiteY10" fmla="*/ 710037 h 873892"/>
                <a:gd name="connsiteX11" fmla="*/ 587182 w 614493"/>
                <a:gd name="connsiteY11" fmla="*/ 832928 h 873892"/>
                <a:gd name="connsiteX12" fmla="*/ 614493 w 614493"/>
                <a:gd name="connsiteY12" fmla="*/ 873892 h 873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4493" h="873892">
                  <a:moveTo>
                    <a:pt x="0" y="0"/>
                  </a:moveTo>
                  <a:cubicBezTo>
                    <a:pt x="4552" y="50067"/>
                    <a:pt x="2350" y="101214"/>
                    <a:pt x="13655" y="150200"/>
                  </a:cubicBezTo>
                  <a:cubicBezTo>
                    <a:pt x="16550" y="162745"/>
                    <a:pt x="35208" y="165995"/>
                    <a:pt x="40966" y="177510"/>
                  </a:cubicBezTo>
                  <a:cubicBezTo>
                    <a:pt x="91253" y="278078"/>
                    <a:pt x="15658" y="190253"/>
                    <a:pt x="81932" y="273091"/>
                  </a:cubicBezTo>
                  <a:cubicBezTo>
                    <a:pt x="98868" y="294260"/>
                    <a:pt x="126549" y="315881"/>
                    <a:pt x="150209" y="327710"/>
                  </a:cubicBezTo>
                  <a:cubicBezTo>
                    <a:pt x="163083" y="334147"/>
                    <a:pt x="177335" y="337410"/>
                    <a:pt x="191175" y="341364"/>
                  </a:cubicBezTo>
                  <a:cubicBezTo>
                    <a:pt x="279953" y="366727"/>
                    <a:pt x="282638" y="358089"/>
                    <a:pt x="409662" y="368673"/>
                  </a:cubicBezTo>
                  <a:cubicBezTo>
                    <a:pt x="414214" y="418740"/>
                    <a:pt x="417081" y="468988"/>
                    <a:pt x="423317" y="518873"/>
                  </a:cubicBezTo>
                  <a:cubicBezTo>
                    <a:pt x="426196" y="541902"/>
                    <a:pt x="427369" y="566018"/>
                    <a:pt x="436973" y="587146"/>
                  </a:cubicBezTo>
                  <a:cubicBezTo>
                    <a:pt x="450555" y="617026"/>
                    <a:pt x="481214" y="637936"/>
                    <a:pt x="491594" y="669073"/>
                  </a:cubicBezTo>
                  <a:cubicBezTo>
                    <a:pt x="496146" y="682728"/>
                    <a:pt x="498260" y="697455"/>
                    <a:pt x="505250" y="710037"/>
                  </a:cubicBezTo>
                  <a:lnTo>
                    <a:pt x="587182" y="832928"/>
                  </a:lnTo>
                  <a:lnTo>
                    <a:pt x="614493" y="873892"/>
                  </a:lnTo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orme libre 15"/>
            <p:cNvSpPr/>
            <p:nvPr/>
          </p:nvSpPr>
          <p:spPr>
            <a:xfrm>
              <a:off x="6964599" y="4620803"/>
              <a:ext cx="126121" cy="115184"/>
            </a:xfrm>
            <a:custGeom>
              <a:avLst/>
              <a:gdLst>
                <a:gd name="connsiteX0" fmla="*/ 0 w 341385"/>
                <a:gd name="connsiteY0" fmla="*/ 259722 h 259722"/>
                <a:gd name="connsiteX1" fmla="*/ 68277 w 341385"/>
                <a:gd name="connsiteY1" fmla="*/ 205104 h 259722"/>
                <a:gd name="connsiteX2" fmla="*/ 109243 w 341385"/>
                <a:gd name="connsiteY2" fmla="*/ 177794 h 259722"/>
                <a:gd name="connsiteX3" fmla="*/ 163865 w 341385"/>
                <a:gd name="connsiteY3" fmla="*/ 123176 h 259722"/>
                <a:gd name="connsiteX4" fmla="*/ 273108 w 341385"/>
                <a:gd name="connsiteY4" fmla="*/ 27594 h 259722"/>
                <a:gd name="connsiteX5" fmla="*/ 341385 w 341385"/>
                <a:gd name="connsiteY5" fmla="*/ 285 h 25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1385" h="259722">
                  <a:moveTo>
                    <a:pt x="0" y="259722"/>
                  </a:moveTo>
                  <a:cubicBezTo>
                    <a:pt x="22759" y="241516"/>
                    <a:pt x="44961" y="222590"/>
                    <a:pt x="68277" y="205104"/>
                  </a:cubicBezTo>
                  <a:cubicBezTo>
                    <a:pt x="81406" y="195257"/>
                    <a:pt x="98990" y="190609"/>
                    <a:pt x="109243" y="177794"/>
                  </a:cubicBezTo>
                  <a:cubicBezTo>
                    <a:pt x="162210" y="111590"/>
                    <a:pt x="74484" y="152969"/>
                    <a:pt x="163865" y="123176"/>
                  </a:cubicBezTo>
                  <a:cubicBezTo>
                    <a:pt x="209384" y="54904"/>
                    <a:pt x="177522" y="91315"/>
                    <a:pt x="273108" y="27594"/>
                  </a:cubicBezTo>
                  <a:cubicBezTo>
                    <a:pt x="321648" y="-4765"/>
                    <a:pt x="297663" y="285"/>
                    <a:pt x="341385" y="285"/>
                  </a:cubicBezTo>
                </a:path>
              </a:pathLst>
            </a:custGeom>
            <a:solidFill>
              <a:srgbClr val="00009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Forme libre 16"/>
            <p:cNvSpPr/>
            <p:nvPr/>
          </p:nvSpPr>
          <p:spPr>
            <a:xfrm>
              <a:off x="7059923" y="4741818"/>
              <a:ext cx="2082465" cy="1635906"/>
            </a:xfrm>
            <a:custGeom>
              <a:avLst/>
              <a:gdLst>
                <a:gd name="connsiteX0" fmla="*/ 0 w 5626026"/>
                <a:gd name="connsiteY0" fmla="*/ 2278247 h 3716502"/>
                <a:gd name="connsiteX1" fmla="*/ 13655 w 5626026"/>
                <a:gd name="connsiteY1" fmla="*/ 2182665 h 3716502"/>
                <a:gd name="connsiteX2" fmla="*/ 40966 w 5626026"/>
                <a:gd name="connsiteY2" fmla="*/ 2100738 h 3716502"/>
                <a:gd name="connsiteX3" fmla="*/ 54621 w 5626026"/>
                <a:gd name="connsiteY3" fmla="*/ 2059774 h 3716502"/>
                <a:gd name="connsiteX4" fmla="*/ 68277 w 5626026"/>
                <a:gd name="connsiteY4" fmla="*/ 2018810 h 3716502"/>
                <a:gd name="connsiteX5" fmla="*/ 81932 w 5626026"/>
                <a:gd name="connsiteY5" fmla="*/ 1977847 h 3716502"/>
                <a:gd name="connsiteX6" fmla="*/ 95587 w 5626026"/>
                <a:gd name="connsiteY6" fmla="*/ 1882265 h 3716502"/>
                <a:gd name="connsiteX7" fmla="*/ 122898 w 5626026"/>
                <a:gd name="connsiteY7" fmla="*/ 1800338 h 3716502"/>
                <a:gd name="connsiteX8" fmla="*/ 150209 w 5626026"/>
                <a:gd name="connsiteY8" fmla="*/ 1663792 h 3716502"/>
                <a:gd name="connsiteX9" fmla="*/ 218486 w 5626026"/>
                <a:gd name="connsiteY9" fmla="*/ 1486283 h 3716502"/>
                <a:gd name="connsiteX10" fmla="*/ 245797 w 5626026"/>
                <a:gd name="connsiteY10" fmla="*/ 1390701 h 3716502"/>
                <a:gd name="connsiteX11" fmla="*/ 300419 w 5626026"/>
                <a:gd name="connsiteY11" fmla="*/ 1308774 h 3716502"/>
                <a:gd name="connsiteX12" fmla="*/ 327729 w 5626026"/>
                <a:gd name="connsiteY12" fmla="*/ 1267810 h 3716502"/>
                <a:gd name="connsiteX13" fmla="*/ 368696 w 5626026"/>
                <a:gd name="connsiteY13" fmla="*/ 1240501 h 3716502"/>
                <a:gd name="connsiteX14" fmla="*/ 409662 w 5626026"/>
                <a:gd name="connsiteY14" fmla="*/ 1158573 h 3716502"/>
                <a:gd name="connsiteX15" fmla="*/ 450628 w 5626026"/>
                <a:gd name="connsiteY15" fmla="*/ 1144919 h 3716502"/>
                <a:gd name="connsiteX16" fmla="*/ 491594 w 5626026"/>
                <a:gd name="connsiteY16" fmla="*/ 1117610 h 3716502"/>
                <a:gd name="connsiteX17" fmla="*/ 518905 w 5626026"/>
                <a:gd name="connsiteY17" fmla="*/ 1076646 h 3716502"/>
                <a:gd name="connsiteX18" fmla="*/ 559871 w 5626026"/>
                <a:gd name="connsiteY18" fmla="*/ 1062992 h 3716502"/>
                <a:gd name="connsiteX19" fmla="*/ 614493 w 5626026"/>
                <a:gd name="connsiteY19" fmla="*/ 1022028 h 3716502"/>
                <a:gd name="connsiteX20" fmla="*/ 669114 w 5626026"/>
                <a:gd name="connsiteY20" fmla="*/ 967410 h 3716502"/>
                <a:gd name="connsiteX21" fmla="*/ 737391 w 5626026"/>
                <a:gd name="connsiteY21" fmla="*/ 926446 h 3716502"/>
                <a:gd name="connsiteX22" fmla="*/ 873946 w 5626026"/>
                <a:gd name="connsiteY22" fmla="*/ 803555 h 3716502"/>
                <a:gd name="connsiteX23" fmla="*/ 942223 w 5626026"/>
                <a:gd name="connsiteY23" fmla="*/ 762591 h 3716502"/>
                <a:gd name="connsiteX24" fmla="*/ 983189 w 5626026"/>
                <a:gd name="connsiteY24" fmla="*/ 735282 h 3716502"/>
                <a:gd name="connsiteX25" fmla="*/ 1065121 w 5626026"/>
                <a:gd name="connsiteY25" fmla="*/ 707973 h 3716502"/>
                <a:gd name="connsiteX26" fmla="*/ 1106087 w 5626026"/>
                <a:gd name="connsiteY26" fmla="*/ 694319 h 3716502"/>
                <a:gd name="connsiteX27" fmla="*/ 1160709 w 5626026"/>
                <a:gd name="connsiteY27" fmla="*/ 667009 h 3716502"/>
                <a:gd name="connsiteX28" fmla="*/ 1201675 w 5626026"/>
                <a:gd name="connsiteY28" fmla="*/ 639700 h 3716502"/>
                <a:gd name="connsiteX29" fmla="*/ 1242641 w 5626026"/>
                <a:gd name="connsiteY29" fmla="*/ 598737 h 3716502"/>
                <a:gd name="connsiteX30" fmla="*/ 1324574 w 5626026"/>
                <a:gd name="connsiteY30" fmla="*/ 571428 h 3716502"/>
                <a:gd name="connsiteX31" fmla="*/ 1488439 w 5626026"/>
                <a:gd name="connsiteY31" fmla="*/ 503155 h 3716502"/>
                <a:gd name="connsiteX32" fmla="*/ 1665959 w 5626026"/>
                <a:gd name="connsiteY32" fmla="*/ 434882 h 3716502"/>
                <a:gd name="connsiteX33" fmla="*/ 1734236 w 5626026"/>
                <a:gd name="connsiteY33" fmla="*/ 421227 h 3716502"/>
                <a:gd name="connsiteX34" fmla="*/ 1966378 w 5626026"/>
                <a:gd name="connsiteY34" fmla="*/ 380264 h 3716502"/>
                <a:gd name="connsiteX35" fmla="*/ 2212175 w 5626026"/>
                <a:gd name="connsiteY35" fmla="*/ 311991 h 3716502"/>
                <a:gd name="connsiteX36" fmla="*/ 2635493 w 5626026"/>
                <a:gd name="connsiteY36" fmla="*/ 161791 h 3716502"/>
                <a:gd name="connsiteX37" fmla="*/ 2826668 w 5626026"/>
                <a:gd name="connsiteY37" fmla="*/ 120827 h 3716502"/>
                <a:gd name="connsiteX38" fmla="*/ 3168053 w 5626026"/>
                <a:gd name="connsiteY38" fmla="*/ 93518 h 3716502"/>
                <a:gd name="connsiteX39" fmla="*/ 3290952 w 5626026"/>
                <a:gd name="connsiteY39" fmla="*/ 52555 h 3716502"/>
                <a:gd name="connsiteX40" fmla="*/ 3550405 w 5626026"/>
                <a:gd name="connsiteY40" fmla="*/ 25245 h 3716502"/>
                <a:gd name="connsiteX41" fmla="*/ 3973722 w 5626026"/>
                <a:gd name="connsiteY41" fmla="*/ 52555 h 3716502"/>
                <a:gd name="connsiteX42" fmla="*/ 4956911 w 5626026"/>
                <a:gd name="connsiteY42" fmla="*/ 25245 h 3716502"/>
                <a:gd name="connsiteX43" fmla="*/ 5585060 w 5626026"/>
                <a:gd name="connsiteY43" fmla="*/ 25245 h 3716502"/>
                <a:gd name="connsiteX44" fmla="*/ 5626026 w 5626026"/>
                <a:gd name="connsiteY44" fmla="*/ 38900 h 3716502"/>
                <a:gd name="connsiteX45" fmla="*/ 5612371 w 5626026"/>
                <a:gd name="connsiteY45" fmla="*/ 216409 h 3716502"/>
                <a:gd name="connsiteX46" fmla="*/ 5585060 w 5626026"/>
                <a:gd name="connsiteY46" fmla="*/ 257373 h 3716502"/>
                <a:gd name="connsiteX47" fmla="*/ 5544094 w 5626026"/>
                <a:gd name="connsiteY47" fmla="*/ 352955 h 3716502"/>
                <a:gd name="connsiteX48" fmla="*/ 5530438 w 5626026"/>
                <a:gd name="connsiteY48" fmla="*/ 421227 h 3716502"/>
                <a:gd name="connsiteX49" fmla="*/ 5462161 w 5626026"/>
                <a:gd name="connsiteY49" fmla="*/ 516809 h 3716502"/>
                <a:gd name="connsiteX50" fmla="*/ 5407540 w 5626026"/>
                <a:gd name="connsiteY50" fmla="*/ 598737 h 3716502"/>
                <a:gd name="connsiteX51" fmla="*/ 5311952 w 5626026"/>
                <a:gd name="connsiteY51" fmla="*/ 776246 h 3716502"/>
                <a:gd name="connsiteX52" fmla="*/ 5189053 w 5626026"/>
                <a:gd name="connsiteY52" fmla="*/ 1008373 h 3716502"/>
                <a:gd name="connsiteX53" fmla="*/ 5079810 w 5626026"/>
                <a:gd name="connsiteY53" fmla="*/ 1213192 h 3716502"/>
                <a:gd name="connsiteX54" fmla="*/ 4997878 w 5626026"/>
                <a:gd name="connsiteY54" fmla="*/ 1322428 h 3716502"/>
                <a:gd name="connsiteX55" fmla="*/ 4915945 w 5626026"/>
                <a:gd name="connsiteY55" fmla="*/ 1458974 h 3716502"/>
                <a:gd name="connsiteX56" fmla="*/ 4793047 w 5626026"/>
                <a:gd name="connsiteY56" fmla="*/ 1622828 h 3716502"/>
                <a:gd name="connsiteX57" fmla="*/ 4752080 w 5626026"/>
                <a:gd name="connsiteY57" fmla="*/ 1691101 h 3716502"/>
                <a:gd name="connsiteX58" fmla="*/ 4601871 w 5626026"/>
                <a:gd name="connsiteY58" fmla="*/ 1813992 h 3716502"/>
                <a:gd name="connsiteX59" fmla="*/ 4506283 w 5626026"/>
                <a:gd name="connsiteY59" fmla="*/ 1868610 h 3716502"/>
                <a:gd name="connsiteX60" fmla="*/ 4328763 w 5626026"/>
                <a:gd name="connsiteY60" fmla="*/ 2128047 h 3716502"/>
                <a:gd name="connsiteX61" fmla="*/ 4164898 w 5626026"/>
                <a:gd name="connsiteY61" fmla="*/ 2319211 h 3716502"/>
                <a:gd name="connsiteX62" fmla="*/ 4096621 w 5626026"/>
                <a:gd name="connsiteY62" fmla="*/ 2387483 h 3716502"/>
                <a:gd name="connsiteX63" fmla="*/ 4028344 w 5626026"/>
                <a:gd name="connsiteY63" fmla="*/ 2469411 h 3716502"/>
                <a:gd name="connsiteX64" fmla="*/ 3864479 w 5626026"/>
                <a:gd name="connsiteY64" fmla="*/ 2564993 h 3716502"/>
                <a:gd name="connsiteX65" fmla="*/ 3782547 w 5626026"/>
                <a:gd name="connsiteY65" fmla="*/ 2646920 h 3716502"/>
                <a:gd name="connsiteX66" fmla="*/ 3632337 w 5626026"/>
                <a:gd name="connsiteY66" fmla="*/ 2715193 h 3716502"/>
                <a:gd name="connsiteX67" fmla="*/ 3495783 w 5626026"/>
                <a:gd name="connsiteY67" fmla="*/ 2769811 h 3716502"/>
                <a:gd name="connsiteX68" fmla="*/ 3168053 w 5626026"/>
                <a:gd name="connsiteY68" fmla="*/ 2933666 h 3716502"/>
                <a:gd name="connsiteX69" fmla="*/ 2922256 w 5626026"/>
                <a:gd name="connsiteY69" fmla="*/ 3015593 h 3716502"/>
                <a:gd name="connsiteX70" fmla="*/ 2853979 w 5626026"/>
                <a:gd name="connsiteY70" fmla="*/ 3056557 h 3716502"/>
                <a:gd name="connsiteX71" fmla="*/ 2785702 w 5626026"/>
                <a:gd name="connsiteY71" fmla="*/ 3083866 h 3716502"/>
                <a:gd name="connsiteX72" fmla="*/ 2703770 w 5626026"/>
                <a:gd name="connsiteY72" fmla="*/ 3138484 h 3716502"/>
                <a:gd name="connsiteX73" fmla="*/ 2567216 w 5626026"/>
                <a:gd name="connsiteY73" fmla="*/ 3193102 h 3716502"/>
                <a:gd name="connsiteX74" fmla="*/ 2116587 w 5626026"/>
                <a:gd name="connsiteY74" fmla="*/ 3356957 h 3716502"/>
                <a:gd name="connsiteX75" fmla="*/ 1816168 w 5626026"/>
                <a:gd name="connsiteY75" fmla="*/ 3438884 h 3716502"/>
                <a:gd name="connsiteX76" fmla="*/ 1379195 w 5626026"/>
                <a:gd name="connsiteY76" fmla="*/ 3548120 h 3716502"/>
                <a:gd name="connsiteX77" fmla="*/ 1283608 w 5626026"/>
                <a:gd name="connsiteY77" fmla="*/ 3589084 h 3716502"/>
                <a:gd name="connsiteX78" fmla="*/ 1228986 w 5626026"/>
                <a:gd name="connsiteY78" fmla="*/ 3657357 h 3716502"/>
                <a:gd name="connsiteX79" fmla="*/ 1174364 w 5626026"/>
                <a:gd name="connsiteY79" fmla="*/ 3684666 h 3716502"/>
                <a:gd name="connsiteX80" fmla="*/ 559871 w 5626026"/>
                <a:gd name="connsiteY80" fmla="*/ 3698321 h 3716502"/>
                <a:gd name="connsiteX81" fmla="*/ 300419 w 5626026"/>
                <a:gd name="connsiteY81" fmla="*/ 3711975 h 3716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5626026" h="3716502">
                  <a:moveTo>
                    <a:pt x="0" y="2278247"/>
                  </a:moveTo>
                  <a:cubicBezTo>
                    <a:pt x="4552" y="2246386"/>
                    <a:pt x="6418" y="2214025"/>
                    <a:pt x="13655" y="2182665"/>
                  </a:cubicBezTo>
                  <a:cubicBezTo>
                    <a:pt x="20128" y="2154616"/>
                    <a:pt x="31862" y="2128047"/>
                    <a:pt x="40966" y="2100738"/>
                  </a:cubicBezTo>
                  <a:lnTo>
                    <a:pt x="54621" y="2059774"/>
                  </a:lnTo>
                  <a:lnTo>
                    <a:pt x="68277" y="2018810"/>
                  </a:lnTo>
                  <a:lnTo>
                    <a:pt x="81932" y="1977847"/>
                  </a:lnTo>
                  <a:cubicBezTo>
                    <a:pt x="86484" y="1945986"/>
                    <a:pt x="88350" y="1913625"/>
                    <a:pt x="95587" y="1882265"/>
                  </a:cubicBezTo>
                  <a:cubicBezTo>
                    <a:pt x="102060" y="1854216"/>
                    <a:pt x="118165" y="1828733"/>
                    <a:pt x="122898" y="1800338"/>
                  </a:cubicBezTo>
                  <a:cubicBezTo>
                    <a:pt x="127617" y="1772027"/>
                    <a:pt x="137988" y="1696379"/>
                    <a:pt x="150209" y="1663792"/>
                  </a:cubicBezTo>
                  <a:cubicBezTo>
                    <a:pt x="203389" y="1521988"/>
                    <a:pt x="157173" y="1731507"/>
                    <a:pt x="218486" y="1486283"/>
                  </a:cubicBezTo>
                  <a:cubicBezTo>
                    <a:pt x="221699" y="1473432"/>
                    <a:pt x="236895" y="1406724"/>
                    <a:pt x="245797" y="1390701"/>
                  </a:cubicBezTo>
                  <a:cubicBezTo>
                    <a:pt x="261738" y="1362010"/>
                    <a:pt x="282212" y="1336083"/>
                    <a:pt x="300419" y="1308774"/>
                  </a:cubicBezTo>
                  <a:cubicBezTo>
                    <a:pt x="309523" y="1295119"/>
                    <a:pt x="314074" y="1276913"/>
                    <a:pt x="327729" y="1267810"/>
                  </a:cubicBezTo>
                  <a:lnTo>
                    <a:pt x="368696" y="1240501"/>
                  </a:lnTo>
                  <a:cubicBezTo>
                    <a:pt x="377692" y="1213514"/>
                    <a:pt x="385596" y="1177824"/>
                    <a:pt x="409662" y="1158573"/>
                  </a:cubicBezTo>
                  <a:cubicBezTo>
                    <a:pt x="420902" y="1149582"/>
                    <a:pt x="436973" y="1149470"/>
                    <a:pt x="450628" y="1144919"/>
                  </a:cubicBezTo>
                  <a:cubicBezTo>
                    <a:pt x="464283" y="1135816"/>
                    <a:pt x="479989" y="1129214"/>
                    <a:pt x="491594" y="1117610"/>
                  </a:cubicBezTo>
                  <a:cubicBezTo>
                    <a:pt x="503199" y="1106006"/>
                    <a:pt x="506090" y="1086898"/>
                    <a:pt x="518905" y="1076646"/>
                  </a:cubicBezTo>
                  <a:cubicBezTo>
                    <a:pt x="530145" y="1067655"/>
                    <a:pt x="546216" y="1067543"/>
                    <a:pt x="559871" y="1062992"/>
                  </a:cubicBezTo>
                  <a:cubicBezTo>
                    <a:pt x="578078" y="1049337"/>
                    <a:pt x="597365" y="1037014"/>
                    <a:pt x="614493" y="1022028"/>
                  </a:cubicBezTo>
                  <a:cubicBezTo>
                    <a:pt x="633871" y="1005073"/>
                    <a:pt x="648789" y="983217"/>
                    <a:pt x="669114" y="967410"/>
                  </a:cubicBezTo>
                  <a:cubicBezTo>
                    <a:pt x="690065" y="951116"/>
                    <a:pt x="716849" y="943252"/>
                    <a:pt x="737391" y="926446"/>
                  </a:cubicBezTo>
                  <a:cubicBezTo>
                    <a:pt x="873226" y="815316"/>
                    <a:pt x="766146" y="875417"/>
                    <a:pt x="873946" y="803555"/>
                  </a:cubicBezTo>
                  <a:cubicBezTo>
                    <a:pt x="896030" y="788833"/>
                    <a:pt x="919716" y="776657"/>
                    <a:pt x="942223" y="762591"/>
                  </a:cubicBezTo>
                  <a:cubicBezTo>
                    <a:pt x="956140" y="753893"/>
                    <a:pt x="968192" y="741947"/>
                    <a:pt x="983189" y="735282"/>
                  </a:cubicBezTo>
                  <a:cubicBezTo>
                    <a:pt x="1009496" y="723591"/>
                    <a:pt x="1037810" y="717076"/>
                    <a:pt x="1065121" y="707973"/>
                  </a:cubicBezTo>
                  <a:cubicBezTo>
                    <a:pt x="1078776" y="703422"/>
                    <a:pt x="1093213" y="700756"/>
                    <a:pt x="1106087" y="694319"/>
                  </a:cubicBezTo>
                  <a:cubicBezTo>
                    <a:pt x="1124294" y="685216"/>
                    <a:pt x="1143035" y="677108"/>
                    <a:pt x="1160709" y="667009"/>
                  </a:cubicBezTo>
                  <a:cubicBezTo>
                    <a:pt x="1174958" y="658867"/>
                    <a:pt x="1189067" y="650206"/>
                    <a:pt x="1201675" y="639700"/>
                  </a:cubicBezTo>
                  <a:cubicBezTo>
                    <a:pt x="1216510" y="627338"/>
                    <a:pt x="1225760" y="608115"/>
                    <a:pt x="1242641" y="598737"/>
                  </a:cubicBezTo>
                  <a:cubicBezTo>
                    <a:pt x="1267807" y="584757"/>
                    <a:pt x="1297743" y="581862"/>
                    <a:pt x="1324574" y="571428"/>
                  </a:cubicBezTo>
                  <a:cubicBezTo>
                    <a:pt x="1379724" y="549982"/>
                    <a:pt x="1433903" y="526116"/>
                    <a:pt x="1488439" y="503155"/>
                  </a:cubicBezTo>
                  <a:cubicBezTo>
                    <a:pt x="1560184" y="472949"/>
                    <a:pt x="1592915" y="454802"/>
                    <a:pt x="1665959" y="434882"/>
                  </a:cubicBezTo>
                  <a:cubicBezTo>
                    <a:pt x="1688351" y="428775"/>
                    <a:pt x="1711621" y="426446"/>
                    <a:pt x="1734236" y="421227"/>
                  </a:cubicBezTo>
                  <a:cubicBezTo>
                    <a:pt x="1907446" y="381258"/>
                    <a:pt x="1779842" y="400988"/>
                    <a:pt x="1966378" y="380264"/>
                  </a:cubicBezTo>
                  <a:cubicBezTo>
                    <a:pt x="2051655" y="358946"/>
                    <a:pt x="2128382" y="341563"/>
                    <a:pt x="2212175" y="311991"/>
                  </a:cubicBezTo>
                  <a:cubicBezTo>
                    <a:pt x="2336541" y="268100"/>
                    <a:pt x="2494296" y="195407"/>
                    <a:pt x="2635493" y="161791"/>
                  </a:cubicBezTo>
                  <a:cubicBezTo>
                    <a:pt x="2698892" y="146697"/>
                    <a:pt x="2761641" y="125162"/>
                    <a:pt x="2826668" y="120827"/>
                  </a:cubicBezTo>
                  <a:cubicBezTo>
                    <a:pt x="3077143" y="104130"/>
                    <a:pt x="2963410" y="113982"/>
                    <a:pt x="3168053" y="93518"/>
                  </a:cubicBezTo>
                  <a:cubicBezTo>
                    <a:pt x="3209019" y="79864"/>
                    <a:pt x="3249059" y="63027"/>
                    <a:pt x="3290952" y="52555"/>
                  </a:cubicBezTo>
                  <a:cubicBezTo>
                    <a:pt x="3344472" y="39176"/>
                    <a:pt x="3518506" y="27903"/>
                    <a:pt x="3550405" y="25245"/>
                  </a:cubicBezTo>
                  <a:cubicBezTo>
                    <a:pt x="3691511" y="34348"/>
                    <a:pt x="3832336" y="50670"/>
                    <a:pt x="3973722" y="52555"/>
                  </a:cubicBezTo>
                  <a:cubicBezTo>
                    <a:pt x="4166574" y="55126"/>
                    <a:pt x="4715248" y="33876"/>
                    <a:pt x="4956911" y="25245"/>
                  </a:cubicBezTo>
                  <a:cubicBezTo>
                    <a:pt x="5209691" y="-16880"/>
                    <a:pt x="5069081" y="1248"/>
                    <a:pt x="5585060" y="25245"/>
                  </a:cubicBezTo>
                  <a:cubicBezTo>
                    <a:pt x="5599438" y="25914"/>
                    <a:pt x="5612371" y="34348"/>
                    <a:pt x="5626026" y="38900"/>
                  </a:cubicBezTo>
                  <a:cubicBezTo>
                    <a:pt x="5621474" y="98070"/>
                    <a:pt x="5623308" y="158081"/>
                    <a:pt x="5612371" y="216409"/>
                  </a:cubicBezTo>
                  <a:cubicBezTo>
                    <a:pt x="5609346" y="232539"/>
                    <a:pt x="5591525" y="242289"/>
                    <a:pt x="5585060" y="257373"/>
                  </a:cubicBezTo>
                  <a:cubicBezTo>
                    <a:pt x="5532152" y="380817"/>
                    <a:pt x="5612661" y="250111"/>
                    <a:pt x="5544094" y="352955"/>
                  </a:cubicBezTo>
                  <a:cubicBezTo>
                    <a:pt x="5539542" y="375712"/>
                    <a:pt x="5538587" y="399497"/>
                    <a:pt x="5530438" y="421227"/>
                  </a:cubicBezTo>
                  <a:cubicBezTo>
                    <a:pt x="5525313" y="434894"/>
                    <a:pt x="5464703" y="513177"/>
                    <a:pt x="5462161" y="516809"/>
                  </a:cubicBezTo>
                  <a:cubicBezTo>
                    <a:pt x="5443338" y="543697"/>
                    <a:pt x="5425747" y="571428"/>
                    <a:pt x="5407540" y="598737"/>
                  </a:cubicBezTo>
                  <a:cubicBezTo>
                    <a:pt x="5356873" y="674733"/>
                    <a:pt x="5372457" y="647681"/>
                    <a:pt x="5311952" y="776246"/>
                  </a:cubicBezTo>
                  <a:cubicBezTo>
                    <a:pt x="5189219" y="1037039"/>
                    <a:pt x="5382011" y="663828"/>
                    <a:pt x="5189053" y="1008373"/>
                  </a:cubicBezTo>
                  <a:cubicBezTo>
                    <a:pt x="5151244" y="1075884"/>
                    <a:pt x="5120044" y="1147098"/>
                    <a:pt x="5079810" y="1213192"/>
                  </a:cubicBezTo>
                  <a:cubicBezTo>
                    <a:pt x="5056143" y="1252071"/>
                    <a:pt x="5023127" y="1284557"/>
                    <a:pt x="4997878" y="1322428"/>
                  </a:cubicBezTo>
                  <a:cubicBezTo>
                    <a:pt x="4968433" y="1366593"/>
                    <a:pt x="4944782" y="1414410"/>
                    <a:pt x="4915945" y="1458974"/>
                  </a:cubicBezTo>
                  <a:cubicBezTo>
                    <a:pt x="4774467" y="1677608"/>
                    <a:pt x="4914006" y="1450042"/>
                    <a:pt x="4793047" y="1622828"/>
                  </a:cubicBezTo>
                  <a:cubicBezTo>
                    <a:pt x="4777826" y="1644570"/>
                    <a:pt x="4770847" y="1672335"/>
                    <a:pt x="4752080" y="1691101"/>
                  </a:cubicBezTo>
                  <a:cubicBezTo>
                    <a:pt x="4706335" y="1736843"/>
                    <a:pt x="4652388" y="1773581"/>
                    <a:pt x="4601871" y="1813992"/>
                  </a:cubicBezTo>
                  <a:cubicBezTo>
                    <a:pt x="4542820" y="1861230"/>
                    <a:pt x="4564358" y="1849253"/>
                    <a:pt x="4506283" y="1868610"/>
                  </a:cubicBezTo>
                  <a:cubicBezTo>
                    <a:pt x="4500227" y="1877693"/>
                    <a:pt x="4360694" y="2090797"/>
                    <a:pt x="4328763" y="2128047"/>
                  </a:cubicBezTo>
                  <a:cubicBezTo>
                    <a:pt x="4274141" y="2191768"/>
                    <a:pt x="4224246" y="2259867"/>
                    <a:pt x="4164898" y="2319211"/>
                  </a:cubicBezTo>
                  <a:cubicBezTo>
                    <a:pt x="4142139" y="2341968"/>
                    <a:pt x="4118272" y="2363669"/>
                    <a:pt x="4096621" y="2387483"/>
                  </a:cubicBezTo>
                  <a:cubicBezTo>
                    <a:pt x="4072707" y="2413787"/>
                    <a:pt x="4056584" y="2447817"/>
                    <a:pt x="4028344" y="2469411"/>
                  </a:cubicBezTo>
                  <a:cubicBezTo>
                    <a:pt x="3978112" y="2507822"/>
                    <a:pt x="3909194" y="2520281"/>
                    <a:pt x="3864479" y="2564993"/>
                  </a:cubicBezTo>
                  <a:cubicBezTo>
                    <a:pt x="3837168" y="2592302"/>
                    <a:pt x="3818407" y="2632577"/>
                    <a:pt x="3782547" y="2646920"/>
                  </a:cubicBezTo>
                  <a:cubicBezTo>
                    <a:pt x="3546964" y="2741147"/>
                    <a:pt x="3909289" y="2594034"/>
                    <a:pt x="3632337" y="2715193"/>
                  </a:cubicBezTo>
                  <a:cubicBezTo>
                    <a:pt x="3587423" y="2734842"/>
                    <a:pt x="3540010" y="2748660"/>
                    <a:pt x="3495783" y="2769811"/>
                  </a:cubicBezTo>
                  <a:cubicBezTo>
                    <a:pt x="3325410" y="2851289"/>
                    <a:pt x="3333966" y="2870465"/>
                    <a:pt x="3168053" y="2933666"/>
                  </a:cubicBezTo>
                  <a:cubicBezTo>
                    <a:pt x="3021385" y="2989536"/>
                    <a:pt x="3053788" y="2954889"/>
                    <a:pt x="2922256" y="3015593"/>
                  </a:cubicBezTo>
                  <a:cubicBezTo>
                    <a:pt x="2898158" y="3026715"/>
                    <a:pt x="2877718" y="3044688"/>
                    <a:pt x="2853979" y="3056557"/>
                  </a:cubicBezTo>
                  <a:cubicBezTo>
                    <a:pt x="2832055" y="3067519"/>
                    <a:pt x="2807221" y="3072129"/>
                    <a:pt x="2785702" y="3083866"/>
                  </a:cubicBezTo>
                  <a:cubicBezTo>
                    <a:pt x="2756887" y="3099582"/>
                    <a:pt x="2734909" y="3128106"/>
                    <a:pt x="2703770" y="3138484"/>
                  </a:cubicBezTo>
                  <a:cubicBezTo>
                    <a:pt x="2571845" y="3182454"/>
                    <a:pt x="2815885" y="3099856"/>
                    <a:pt x="2567216" y="3193102"/>
                  </a:cubicBezTo>
                  <a:cubicBezTo>
                    <a:pt x="2417560" y="3249220"/>
                    <a:pt x="2270787" y="3314905"/>
                    <a:pt x="2116587" y="3356957"/>
                  </a:cubicBezTo>
                  <a:lnTo>
                    <a:pt x="1816168" y="3438884"/>
                  </a:lnTo>
                  <a:cubicBezTo>
                    <a:pt x="1676616" y="3474664"/>
                    <a:pt x="1517388" y="3504152"/>
                    <a:pt x="1379195" y="3548120"/>
                  </a:cubicBezTo>
                  <a:cubicBezTo>
                    <a:pt x="1346162" y="3558630"/>
                    <a:pt x="1315470" y="3575429"/>
                    <a:pt x="1283608" y="3589084"/>
                  </a:cubicBezTo>
                  <a:cubicBezTo>
                    <a:pt x="1265401" y="3611842"/>
                    <a:pt x="1250920" y="3638166"/>
                    <a:pt x="1228986" y="3657357"/>
                  </a:cubicBezTo>
                  <a:cubicBezTo>
                    <a:pt x="1213666" y="3670761"/>
                    <a:pt x="1194682" y="3683422"/>
                    <a:pt x="1174364" y="3684666"/>
                  </a:cubicBezTo>
                  <a:cubicBezTo>
                    <a:pt x="969865" y="3697186"/>
                    <a:pt x="764702" y="3693769"/>
                    <a:pt x="559871" y="3698321"/>
                  </a:cubicBezTo>
                  <a:cubicBezTo>
                    <a:pt x="439011" y="3728533"/>
                    <a:pt x="524017" y="3711975"/>
                    <a:pt x="300419" y="3711975"/>
                  </a:cubicBezTo>
                </a:path>
              </a:pathLst>
            </a:custGeom>
            <a:ln>
              <a:solidFill>
                <a:srgbClr val="FFB4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srgbClr val="8064A2"/>
                </a:solidFill>
                <a:latin typeface="Calibri"/>
              </a:endParaRPr>
            </a:p>
          </p:txBody>
        </p:sp>
        <p:sp>
          <p:nvSpPr>
            <p:cNvPr id="18" name="Forme libre 17"/>
            <p:cNvSpPr/>
            <p:nvPr/>
          </p:nvSpPr>
          <p:spPr>
            <a:xfrm>
              <a:off x="6399987" y="3906369"/>
              <a:ext cx="579277" cy="144344"/>
            </a:xfrm>
            <a:custGeom>
              <a:avLst/>
              <a:gdLst>
                <a:gd name="connsiteX0" fmla="*/ 1160709 w 1160709"/>
                <a:gd name="connsiteY0" fmla="*/ 192921 h 192921"/>
                <a:gd name="connsiteX1" fmla="*/ 969534 w 1160709"/>
                <a:gd name="connsiteY1" fmla="*/ 151957 h 192921"/>
                <a:gd name="connsiteX2" fmla="*/ 887601 w 1160709"/>
                <a:gd name="connsiteY2" fmla="*/ 124648 h 192921"/>
                <a:gd name="connsiteX3" fmla="*/ 832980 w 1160709"/>
                <a:gd name="connsiteY3" fmla="*/ 110994 h 192921"/>
                <a:gd name="connsiteX4" fmla="*/ 737392 w 1160709"/>
                <a:gd name="connsiteY4" fmla="*/ 83685 h 192921"/>
                <a:gd name="connsiteX5" fmla="*/ 396007 w 1160709"/>
                <a:gd name="connsiteY5" fmla="*/ 56376 h 192921"/>
                <a:gd name="connsiteX6" fmla="*/ 355041 w 1160709"/>
                <a:gd name="connsiteY6" fmla="*/ 42721 h 192921"/>
                <a:gd name="connsiteX7" fmla="*/ 273108 w 1160709"/>
                <a:gd name="connsiteY7" fmla="*/ 1757 h 192921"/>
                <a:gd name="connsiteX8" fmla="*/ 0 w 1160709"/>
                <a:gd name="connsiteY8" fmla="*/ 1757 h 19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0709" h="192921">
                  <a:moveTo>
                    <a:pt x="1160709" y="192921"/>
                  </a:moveTo>
                  <a:cubicBezTo>
                    <a:pt x="1128970" y="186574"/>
                    <a:pt x="1019371" y="166907"/>
                    <a:pt x="969534" y="151957"/>
                  </a:cubicBezTo>
                  <a:cubicBezTo>
                    <a:pt x="941960" y="143685"/>
                    <a:pt x="915530" y="131630"/>
                    <a:pt x="887601" y="124648"/>
                  </a:cubicBezTo>
                  <a:cubicBezTo>
                    <a:pt x="869394" y="120097"/>
                    <a:pt x="851025" y="116149"/>
                    <a:pt x="832980" y="110994"/>
                  </a:cubicBezTo>
                  <a:cubicBezTo>
                    <a:pt x="772236" y="93640"/>
                    <a:pt x="808550" y="97916"/>
                    <a:pt x="737392" y="83685"/>
                  </a:cubicBezTo>
                  <a:cubicBezTo>
                    <a:pt x="607882" y="57785"/>
                    <a:pt x="564722" y="65255"/>
                    <a:pt x="396007" y="56376"/>
                  </a:cubicBezTo>
                  <a:cubicBezTo>
                    <a:pt x="382352" y="51824"/>
                    <a:pt x="367915" y="49158"/>
                    <a:pt x="355041" y="42721"/>
                  </a:cubicBezTo>
                  <a:cubicBezTo>
                    <a:pt x="323699" y="27051"/>
                    <a:pt x="310697" y="3391"/>
                    <a:pt x="273108" y="1757"/>
                  </a:cubicBezTo>
                  <a:cubicBezTo>
                    <a:pt x="182158" y="-2197"/>
                    <a:pt x="91036" y="1757"/>
                    <a:pt x="0" y="1757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orme libre 18"/>
            <p:cNvSpPr/>
            <p:nvPr/>
          </p:nvSpPr>
          <p:spPr>
            <a:xfrm>
              <a:off x="7049657" y="5438755"/>
              <a:ext cx="601275" cy="121017"/>
            </a:xfrm>
            <a:custGeom>
              <a:avLst/>
              <a:gdLst>
                <a:gd name="connsiteX0" fmla="*/ 1624993 w 1624993"/>
                <a:gd name="connsiteY0" fmla="*/ 0 h 274676"/>
                <a:gd name="connsiteX1" fmla="*/ 1474783 w 1624993"/>
                <a:gd name="connsiteY1" fmla="*/ 13654 h 274676"/>
                <a:gd name="connsiteX2" fmla="*/ 1365540 w 1624993"/>
                <a:gd name="connsiteY2" fmla="*/ 40964 h 274676"/>
                <a:gd name="connsiteX3" fmla="*/ 1324574 w 1624993"/>
                <a:gd name="connsiteY3" fmla="*/ 68273 h 274676"/>
                <a:gd name="connsiteX4" fmla="*/ 1147054 w 1624993"/>
                <a:gd name="connsiteY4" fmla="*/ 95582 h 274676"/>
                <a:gd name="connsiteX5" fmla="*/ 955878 w 1624993"/>
                <a:gd name="connsiteY5" fmla="*/ 136545 h 274676"/>
                <a:gd name="connsiteX6" fmla="*/ 751047 w 1624993"/>
                <a:gd name="connsiteY6" fmla="*/ 163855 h 274676"/>
                <a:gd name="connsiteX7" fmla="*/ 696425 w 1624993"/>
                <a:gd name="connsiteY7" fmla="*/ 177509 h 274676"/>
                <a:gd name="connsiteX8" fmla="*/ 628148 w 1624993"/>
                <a:gd name="connsiteY8" fmla="*/ 191164 h 274676"/>
                <a:gd name="connsiteX9" fmla="*/ 546216 w 1624993"/>
                <a:gd name="connsiteY9" fmla="*/ 218473 h 274676"/>
                <a:gd name="connsiteX10" fmla="*/ 505250 w 1624993"/>
                <a:gd name="connsiteY10" fmla="*/ 232127 h 274676"/>
                <a:gd name="connsiteX11" fmla="*/ 245797 w 1624993"/>
                <a:gd name="connsiteY11" fmla="*/ 245782 h 274676"/>
                <a:gd name="connsiteX12" fmla="*/ 191176 w 1624993"/>
                <a:gd name="connsiteY12" fmla="*/ 259436 h 274676"/>
                <a:gd name="connsiteX13" fmla="*/ 150209 w 1624993"/>
                <a:gd name="connsiteY13" fmla="*/ 273091 h 274676"/>
                <a:gd name="connsiteX14" fmla="*/ 0 w 1624993"/>
                <a:gd name="connsiteY14" fmla="*/ 273091 h 27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24993" h="274676">
                  <a:moveTo>
                    <a:pt x="1624993" y="0"/>
                  </a:moveTo>
                  <a:cubicBezTo>
                    <a:pt x="1574923" y="4551"/>
                    <a:pt x="1524444" y="5813"/>
                    <a:pt x="1474783" y="13654"/>
                  </a:cubicBezTo>
                  <a:cubicBezTo>
                    <a:pt x="1437707" y="19508"/>
                    <a:pt x="1365540" y="40964"/>
                    <a:pt x="1365540" y="40964"/>
                  </a:cubicBezTo>
                  <a:cubicBezTo>
                    <a:pt x="1351885" y="50067"/>
                    <a:pt x="1339659" y="61809"/>
                    <a:pt x="1324574" y="68273"/>
                  </a:cubicBezTo>
                  <a:cubicBezTo>
                    <a:pt x="1282340" y="86372"/>
                    <a:pt x="1173574" y="92046"/>
                    <a:pt x="1147054" y="95582"/>
                  </a:cubicBezTo>
                  <a:cubicBezTo>
                    <a:pt x="1032779" y="110818"/>
                    <a:pt x="1085635" y="108741"/>
                    <a:pt x="955878" y="136545"/>
                  </a:cubicBezTo>
                  <a:cubicBezTo>
                    <a:pt x="889864" y="150690"/>
                    <a:pt x="817239" y="156501"/>
                    <a:pt x="751047" y="163855"/>
                  </a:cubicBezTo>
                  <a:cubicBezTo>
                    <a:pt x="732840" y="168406"/>
                    <a:pt x="714746" y="173438"/>
                    <a:pt x="696425" y="177509"/>
                  </a:cubicBezTo>
                  <a:cubicBezTo>
                    <a:pt x="673768" y="182544"/>
                    <a:pt x="650540" y="185057"/>
                    <a:pt x="628148" y="191164"/>
                  </a:cubicBezTo>
                  <a:cubicBezTo>
                    <a:pt x="600374" y="198738"/>
                    <a:pt x="573527" y="209370"/>
                    <a:pt x="546216" y="218473"/>
                  </a:cubicBezTo>
                  <a:cubicBezTo>
                    <a:pt x="532561" y="223024"/>
                    <a:pt x="519624" y="231370"/>
                    <a:pt x="505250" y="232127"/>
                  </a:cubicBezTo>
                  <a:lnTo>
                    <a:pt x="245797" y="245782"/>
                  </a:lnTo>
                  <a:cubicBezTo>
                    <a:pt x="227590" y="250333"/>
                    <a:pt x="209221" y="254281"/>
                    <a:pt x="191176" y="259436"/>
                  </a:cubicBezTo>
                  <a:cubicBezTo>
                    <a:pt x="177335" y="263390"/>
                    <a:pt x="164567" y="272065"/>
                    <a:pt x="150209" y="273091"/>
                  </a:cubicBezTo>
                  <a:cubicBezTo>
                    <a:pt x="100267" y="276658"/>
                    <a:pt x="50070" y="273091"/>
                    <a:pt x="0" y="273091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Forme libre 19"/>
            <p:cNvSpPr/>
            <p:nvPr/>
          </p:nvSpPr>
          <p:spPr>
            <a:xfrm>
              <a:off x="7042325" y="5475206"/>
              <a:ext cx="602741" cy="119558"/>
            </a:xfrm>
            <a:custGeom>
              <a:avLst/>
              <a:gdLst>
                <a:gd name="connsiteX0" fmla="*/ 1624993 w 1624993"/>
                <a:gd name="connsiteY0" fmla="*/ 0 h 274676"/>
                <a:gd name="connsiteX1" fmla="*/ 1474783 w 1624993"/>
                <a:gd name="connsiteY1" fmla="*/ 13654 h 274676"/>
                <a:gd name="connsiteX2" fmla="*/ 1365540 w 1624993"/>
                <a:gd name="connsiteY2" fmla="*/ 40964 h 274676"/>
                <a:gd name="connsiteX3" fmla="*/ 1324574 w 1624993"/>
                <a:gd name="connsiteY3" fmla="*/ 68273 h 274676"/>
                <a:gd name="connsiteX4" fmla="*/ 1147054 w 1624993"/>
                <a:gd name="connsiteY4" fmla="*/ 95582 h 274676"/>
                <a:gd name="connsiteX5" fmla="*/ 955878 w 1624993"/>
                <a:gd name="connsiteY5" fmla="*/ 136545 h 274676"/>
                <a:gd name="connsiteX6" fmla="*/ 751047 w 1624993"/>
                <a:gd name="connsiteY6" fmla="*/ 163855 h 274676"/>
                <a:gd name="connsiteX7" fmla="*/ 696425 w 1624993"/>
                <a:gd name="connsiteY7" fmla="*/ 177509 h 274676"/>
                <a:gd name="connsiteX8" fmla="*/ 628148 w 1624993"/>
                <a:gd name="connsiteY8" fmla="*/ 191164 h 274676"/>
                <a:gd name="connsiteX9" fmla="*/ 546216 w 1624993"/>
                <a:gd name="connsiteY9" fmla="*/ 218473 h 274676"/>
                <a:gd name="connsiteX10" fmla="*/ 505250 w 1624993"/>
                <a:gd name="connsiteY10" fmla="*/ 232127 h 274676"/>
                <a:gd name="connsiteX11" fmla="*/ 245797 w 1624993"/>
                <a:gd name="connsiteY11" fmla="*/ 245782 h 274676"/>
                <a:gd name="connsiteX12" fmla="*/ 191176 w 1624993"/>
                <a:gd name="connsiteY12" fmla="*/ 259436 h 274676"/>
                <a:gd name="connsiteX13" fmla="*/ 150209 w 1624993"/>
                <a:gd name="connsiteY13" fmla="*/ 273091 h 274676"/>
                <a:gd name="connsiteX14" fmla="*/ 0 w 1624993"/>
                <a:gd name="connsiteY14" fmla="*/ 273091 h 27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24993" h="274676">
                  <a:moveTo>
                    <a:pt x="1624993" y="0"/>
                  </a:moveTo>
                  <a:cubicBezTo>
                    <a:pt x="1574923" y="4551"/>
                    <a:pt x="1524444" y="5813"/>
                    <a:pt x="1474783" y="13654"/>
                  </a:cubicBezTo>
                  <a:cubicBezTo>
                    <a:pt x="1437707" y="19508"/>
                    <a:pt x="1365540" y="40964"/>
                    <a:pt x="1365540" y="40964"/>
                  </a:cubicBezTo>
                  <a:cubicBezTo>
                    <a:pt x="1351885" y="50067"/>
                    <a:pt x="1339659" y="61809"/>
                    <a:pt x="1324574" y="68273"/>
                  </a:cubicBezTo>
                  <a:cubicBezTo>
                    <a:pt x="1282340" y="86372"/>
                    <a:pt x="1173574" y="92046"/>
                    <a:pt x="1147054" y="95582"/>
                  </a:cubicBezTo>
                  <a:cubicBezTo>
                    <a:pt x="1032779" y="110818"/>
                    <a:pt x="1085635" y="108741"/>
                    <a:pt x="955878" y="136545"/>
                  </a:cubicBezTo>
                  <a:cubicBezTo>
                    <a:pt x="889864" y="150690"/>
                    <a:pt x="817239" y="156501"/>
                    <a:pt x="751047" y="163855"/>
                  </a:cubicBezTo>
                  <a:cubicBezTo>
                    <a:pt x="732840" y="168406"/>
                    <a:pt x="714746" y="173438"/>
                    <a:pt x="696425" y="177509"/>
                  </a:cubicBezTo>
                  <a:cubicBezTo>
                    <a:pt x="673768" y="182544"/>
                    <a:pt x="650540" y="185057"/>
                    <a:pt x="628148" y="191164"/>
                  </a:cubicBezTo>
                  <a:cubicBezTo>
                    <a:pt x="600374" y="198738"/>
                    <a:pt x="573527" y="209370"/>
                    <a:pt x="546216" y="218473"/>
                  </a:cubicBezTo>
                  <a:cubicBezTo>
                    <a:pt x="532561" y="223024"/>
                    <a:pt x="519624" y="231370"/>
                    <a:pt x="505250" y="232127"/>
                  </a:cubicBezTo>
                  <a:lnTo>
                    <a:pt x="245797" y="245782"/>
                  </a:lnTo>
                  <a:cubicBezTo>
                    <a:pt x="227590" y="250333"/>
                    <a:pt x="209221" y="254281"/>
                    <a:pt x="191176" y="259436"/>
                  </a:cubicBezTo>
                  <a:cubicBezTo>
                    <a:pt x="177335" y="263390"/>
                    <a:pt x="164567" y="272065"/>
                    <a:pt x="150209" y="273091"/>
                  </a:cubicBezTo>
                  <a:cubicBezTo>
                    <a:pt x="100267" y="276658"/>
                    <a:pt x="50070" y="273091"/>
                    <a:pt x="0" y="273091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orme libre 20"/>
            <p:cNvSpPr/>
            <p:nvPr/>
          </p:nvSpPr>
          <p:spPr>
            <a:xfrm>
              <a:off x="7342962" y="3960316"/>
              <a:ext cx="975239" cy="540928"/>
            </a:xfrm>
            <a:custGeom>
              <a:avLst/>
              <a:gdLst>
                <a:gd name="connsiteX0" fmla="*/ 0 w 2635523"/>
                <a:gd name="connsiteY0" fmla="*/ 1228910 h 1228910"/>
                <a:gd name="connsiteX1" fmla="*/ 191176 w 2635523"/>
                <a:gd name="connsiteY1" fmla="*/ 1215255 h 1228910"/>
                <a:gd name="connsiteX2" fmla="*/ 245797 w 2635523"/>
                <a:gd name="connsiteY2" fmla="*/ 1201600 h 1228910"/>
                <a:gd name="connsiteX3" fmla="*/ 314074 w 2635523"/>
                <a:gd name="connsiteY3" fmla="*/ 1187946 h 1228910"/>
                <a:gd name="connsiteX4" fmla="*/ 641804 w 2635523"/>
                <a:gd name="connsiteY4" fmla="*/ 1160637 h 1228910"/>
                <a:gd name="connsiteX5" fmla="*/ 764703 w 2635523"/>
                <a:gd name="connsiteY5" fmla="*/ 1133328 h 1228910"/>
                <a:gd name="connsiteX6" fmla="*/ 819324 w 2635523"/>
                <a:gd name="connsiteY6" fmla="*/ 1119673 h 1228910"/>
                <a:gd name="connsiteX7" fmla="*/ 887601 w 2635523"/>
                <a:gd name="connsiteY7" fmla="*/ 1106019 h 1228910"/>
                <a:gd name="connsiteX8" fmla="*/ 942223 w 2635523"/>
                <a:gd name="connsiteY8" fmla="*/ 1092364 h 1228910"/>
                <a:gd name="connsiteX9" fmla="*/ 1119743 w 2635523"/>
                <a:gd name="connsiteY9" fmla="*/ 1051400 h 1228910"/>
                <a:gd name="connsiteX10" fmla="*/ 1228986 w 2635523"/>
                <a:gd name="connsiteY10" fmla="*/ 1010437 h 1228910"/>
                <a:gd name="connsiteX11" fmla="*/ 1406507 w 2635523"/>
                <a:gd name="connsiteY11" fmla="*/ 914855 h 1228910"/>
                <a:gd name="connsiteX12" fmla="*/ 1624993 w 2635523"/>
                <a:gd name="connsiteY12" fmla="*/ 860237 h 1228910"/>
                <a:gd name="connsiteX13" fmla="*/ 1679615 w 2635523"/>
                <a:gd name="connsiteY13" fmla="*/ 846582 h 1228910"/>
                <a:gd name="connsiteX14" fmla="*/ 1747892 w 2635523"/>
                <a:gd name="connsiteY14" fmla="*/ 819273 h 1228910"/>
                <a:gd name="connsiteX15" fmla="*/ 1898101 w 2635523"/>
                <a:gd name="connsiteY15" fmla="*/ 778309 h 1228910"/>
                <a:gd name="connsiteX16" fmla="*/ 1993689 w 2635523"/>
                <a:gd name="connsiteY16" fmla="*/ 737346 h 1228910"/>
                <a:gd name="connsiteX17" fmla="*/ 2089277 w 2635523"/>
                <a:gd name="connsiteY17" fmla="*/ 655418 h 1228910"/>
                <a:gd name="connsiteX18" fmla="*/ 2171209 w 2635523"/>
                <a:gd name="connsiteY18" fmla="*/ 600800 h 1228910"/>
                <a:gd name="connsiteX19" fmla="*/ 2253142 w 2635523"/>
                <a:gd name="connsiteY19" fmla="*/ 518873 h 1228910"/>
                <a:gd name="connsiteX20" fmla="*/ 2280453 w 2635523"/>
                <a:gd name="connsiteY20" fmla="*/ 477909 h 1228910"/>
                <a:gd name="connsiteX21" fmla="*/ 2335074 w 2635523"/>
                <a:gd name="connsiteY21" fmla="*/ 436945 h 1228910"/>
                <a:gd name="connsiteX22" fmla="*/ 2376040 w 2635523"/>
                <a:gd name="connsiteY22" fmla="*/ 355018 h 1228910"/>
                <a:gd name="connsiteX23" fmla="*/ 2417007 w 2635523"/>
                <a:gd name="connsiteY23" fmla="*/ 341364 h 1228910"/>
                <a:gd name="connsiteX24" fmla="*/ 2498939 w 2635523"/>
                <a:gd name="connsiteY24" fmla="*/ 273091 h 1228910"/>
                <a:gd name="connsiteX25" fmla="*/ 2553561 w 2635523"/>
                <a:gd name="connsiteY25" fmla="*/ 191163 h 1228910"/>
                <a:gd name="connsiteX26" fmla="*/ 2580871 w 2635523"/>
                <a:gd name="connsiteY26" fmla="*/ 150200 h 1228910"/>
                <a:gd name="connsiteX27" fmla="*/ 2608182 w 2635523"/>
                <a:gd name="connsiteY27" fmla="*/ 68272 h 1228910"/>
                <a:gd name="connsiteX28" fmla="*/ 2635493 w 2635523"/>
                <a:gd name="connsiteY28" fmla="*/ 0 h 1228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635523" h="1228910">
                  <a:moveTo>
                    <a:pt x="0" y="1228910"/>
                  </a:moveTo>
                  <a:cubicBezTo>
                    <a:pt x="63725" y="1224358"/>
                    <a:pt x="127679" y="1222310"/>
                    <a:pt x="191176" y="1215255"/>
                  </a:cubicBezTo>
                  <a:cubicBezTo>
                    <a:pt x="209829" y="1213183"/>
                    <a:pt x="227477" y="1205671"/>
                    <a:pt x="245797" y="1201600"/>
                  </a:cubicBezTo>
                  <a:cubicBezTo>
                    <a:pt x="268454" y="1196565"/>
                    <a:pt x="290988" y="1190334"/>
                    <a:pt x="314074" y="1187946"/>
                  </a:cubicBezTo>
                  <a:cubicBezTo>
                    <a:pt x="423114" y="1176667"/>
                    <a:pt x="641804" y="1160637"/>
                    <a:pt x="641804" y="1160637"/>
                  </a:cubicBezTo>
                  <a:lnTo>
                    <a:pt x="764703" y="1133328"/>
                  </a:lnTo>
                  <a:cubicBezTo>
                    <a:pt x="782990" y="1129108"/>
                    <a:pt x="801004" y="1123744"/>
                    <a:pt x="819324" y="1119673"/>
                  </a:cubicBezTo>
                  <a:cubicBezTo>
                    <a:pt x="841981" y="1114638"/>
                    <a:pt x="864944" y="1111054"/>
                    <a:pt x="887601" y="1106019"/>
                  </a:cubicBezTo>
                  <a:cubicBezTo>
                    <a:pt x="905922" y="1101948"/>
                    <a:pt x="923820" y="1096045"/>
                    <a:pt x="942223" y="1092364"/>
                  </a:cubicBezTo>
                  <a:cubicBezTo>
                    <a:pt x="1049030" y="1071003"/>
                    <a:pt x="1006883" y="1089017"/>
                    <a:pt x="1119743" y="1051400"/>
                  </a:cubicBezTo>
                  <a:cubicBezTo>
                    <a:pt x="1156638" y="1039103"/>
                    <a:pt x="1193675" y="1026733"/>
                    <a:pt x="1228986" y="1010437"/>
                  </a:cubicBezTo>
                  <a:cubicBezTo>
                    <a:pt x="1423479" y="920677"/>
                    <a:pt x="1133467" y="1024063"/>
                    <a:pt x="1406507" y="914855"/>
                  </a:cubicBezTo>
                  <a:cubicBezTo>
                    <a:pt x="1456834" y="894725"/>
                    <a:pt x="1578164" y="871043"/>
                    <a:pt x="1624993" y="860237"/>
                  </a:cubicBezTo>
                  <a:cubicBezTo>
                    <a:pt x="1643280" y="856017"/>
                    <a:pt x="1661810" y="852517"/>
                    <a:pt x="1679615" y="846582"/>
                  </a:cubicBezTo>
                  <a:cubicBezTo>
                    <a:pt x="1702869" y="838831"/>
                    <a:pt x="1724414" y="826316"/>
                    <a:pt x="1747892" y="819273"/>
                  </a:cubicBezTo>
                  <a:cubicBezTo>
                    <a:pt x="1885030" y="778134"/>
                    <a:pt x="1743752" y="840045"/>
                    <a:pt x="1898101" y="778309"/>
                  </a:cubicBezTo>
                  <a:cubicBezTo>
                    <a:pt x="2066822" y="710825"/>
                    <a:pt x="1861835" y="781293"/>
                    <a:pt x="1993689" y="737346"/>
                  </a:cubicBezTo>
                  <a:cubicBezTo>
                    <a:pt x="2040839" y="690198"/>
                    <a:pt x="2030884" y="696291"/>
                    <a:pt x="2089277" y="655418"/>
                  </a:cubicBezTo>
                  <a:cubicBezTo>
                    <a:pt x="2116167" y="636596"/>
                    <a:pt x="2171209" y="600800"/>
                    <a:pt x="2171209" y="600800"/>
                  </a:cubicBezTo>
                  <a:cubicBezTo>
                    <a:pt x="2235572" y="504261"/>
                    <a:pt x="2151515" y="620493"/>
                    <a:pt x="2253142" y="518873"/>
                  </a:cubicBezTo>
                  <a:cubicBezTo>
                    <a:pt x="2264747" y="507269"/>
                    <a:pt x="2268848" y="489513"/>
                    <a:pt x="2280453" y="477909"/>
                  </a:cubicBezTo>
                  <a:cubicBezTo>
                    <a:pt x="2296546" y="461817"/>
                    <a:pt x="2316867" y="450600"/>
                    <a:pt x="2335074" y="436945"/>
                  </a:cubicBezTo>
                  <a:cubicBezTo>
                    <a:pt x="2344069" y="409962"/>
                    <a:pt x="2351978" y="374267"/>
                    <a:pt x="2376040" y="355018"/>
                  </a:cubicBezTo>
                  <a:cubicBezTo>
                    <a:pt x="2387280" y="346026"/>
                    <a:pt x="2403351" y="345915"/>
                    <a:pt x="2417007" y="341364"/>
                  </a:cubicBezTo>
                  <a:cubicBezTo>
                    <a:pt x="2511472" y="199669"/>
                    <a:pt x="2360345" y="411676"/>
                    <a:pt x="2498939" y="273091"/>
                  </a:cubicBezTo>
                  <a:cubicBezTo>
                    <a:pt x="2522149" y="249883"/>
                    <a:pt x="2535354" y="218472"/>
                    <a:pt x="2553561" y="191163"/>
                  </a:cubicBezTo>
                  <a:cubicBezTo>
                    <a:pt x="2562664" y="177509"/>
                    <a:pt x="2575681" y="165768"/>
                    <a:pt x="2580871" y="150200"/>
                  </a:cubicBezTo>
                  <a:cubicBezTo>
                    <a:pt x="2589975" y="122891"/>
                    <a:pt x="2595307" y="94019"/>
                    <a:pt x="2608182" y="68272"/>
                  </a:cubicBezTo>
                  <a:cubicBezTo>
                    <a:pt x="2637529" y="9583"/>
                    <a:pt x="2635493" y="34009"/>
                    <a:pt x="2635493" y="0"/>
                  </a:cubicBezTo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2" name="Grouper 21"/>
          <p:cNvGrpSpPr>
            <a:grpSpLocks/>
          </p:cNvGrpSpPr>
          <p:nvPr/>
        </p:nvGrpSpPr>
        <p:grpSpPr bwMode="auto">
          <a:xfrm>
            <a:off x="6342222" y="1884217"/>
            <a:ext cx="1578769" cy="1650206"/>
            <a:chOff x="6029960" y="3421275"/>
            <a:chExt cx="2104383" cy="2200680"/>
          </a:xfrm>
        </p:grpSpPr>
        <p:sp>
          <p:nvSpPr>
            <p:cNvPr id="23" name="Forme libre 22"/>
            <p:cNvSpPr/>
            <p:nvPr/>
          </p:nvSpPr>
          <p:spPr>
            <a:xfrm>
              <a:off x="6029960" y="3421275"/>
              <a:ext cx="2104383" cy="2200680"/>
            </a:xfrm>
            <a:custGeom>
              <a:avLst/>
              <a:gdLst>
                <a:gd name="connsiteX0" fmla="*/ 948450 w 2104383"/>
                <a:gd name="connsiteY0" fmla="*/ 1384085 h 2211683"/>
                <a:gd name="connsiteX1" fmla="*/ 919908 w 2104383"/>
                <a:gd name="connsiteY1" fmla="*/ 1269934 h 2211683"/>
                <a:gd name="connsiteX2" fmla="*/ 891367 w 2104383"/>
                <a:gd name="connsiteY2" fmla="*/ 1227127 h 2211683"/>
                <a:gd name="connsiteX3" fmla="*/ 862825 w 2104383"/>
                <a:gd name="connsiteY3" fmla="*/ 1141514 h 2211683"/>
                <a:gd name="connsiteX4" fmla="*/ 848554 w 2104383"/>
                <a:gd name="connsiteY4" fmla="*/ 1098707 h 2211683"/>
                <a:gd name="connsiteX5" fmla="*/ 834283 w 2104383"/>
                <a:gd name="connsiteY5" fmla="*/ 1055900 h 2211683"/>
                <a:gd name="connsiteX6" fmla="*/ 805742 w 2104383"/>
                <a:gd name="connsiteY6" fmla="*/ 741984 h 2211683"/>
                <a:gd name="connsiteX7" fmla="*/ 762930 w 2104383"/>
                <a:gd name="connsiteY7" fmla="*/ 642101 h 2211683"/>
                <a:gd name="connsiteX8" fmla="*/ 705846 w 2104383"/>
                <a:gd name="connsiteY8" fmla="*/ 513681 h 2211683"/>
                <a:gd name="connsiteX9" fmla="*/ 663034 w 2104383"/>
                <a:gd name="connsiteY9" fmla="*/ 485143 h 2211683"/>
                <a:gd name="connsiteX10" fmla="*/ 634493 w 2104383"/>
                <a:gd name="connsiteY10" fmla="*/ 399530 h 2211683"/>
                <a:gd name="connsiteX11" fmla="*/ 463243 w 2104383"/>
                <a:gd name="connsiteY11" fmla="*/ 342454 h 2211683"/>
                <a:gd name="connsiteX12" fmla="*/ 420431 w 2104383"/>
                <a:gd name="connsiteY12" fmla="*/ 328185 h 2211683"/>
                <a:gd name="connsiteX13" fmla="*/ 377619 w 2104383"/>
                <a:gd name="connsiteY13" fmla="*/ 313916 h 2211683"/>
                <a:gd name="connsiteX14" fmla="*/ 263452 w 2104383"/>
                <a:gd name="connsiteY14" fmla="*/ 285378 h 2211683"/>
                <a:gd name="connsiteX15" fmla="*/ 120745 w 2104383"/>
                <a:gd name="connsiteY15" fmla="*/ 242572 h 2211683"/>
                <a:gd name="connsiteX16" fmla="*/ 77932 w 2104383"/>
                <a:gd name="connsiteY16" fmla="*/ 228303 h 2211683"/>
                <a:gd name="connsiteX17" fmla="*/ 35120 w 2104383"/>
                <a:gd name="connsiteY17" fmla="*/ 199765 h 2211683"/>
                <a:gd name="connsiteX18" fmla="*/ 35120 w 2104383"/>
                <a:gd name="connsiteY18" fmla="*/ 28538 h 2211683"/>
                <a:gd name="connsiteX19" fmla="*/ 120745 w 2104383"/>
                <a:gd name="connsiteY19" fmla="*/ 0 h 2211683"/>
                <a:gd name="connsiteX20" fmla="*/ 263452 w 2104383"/>
                <a:gd name="connsiteY20" fmla="*/ 14269 h 2211683"/>
                <a:gd name="connsiteX21" fmla="*/ 363348 w 2104383"/>
                <a:gd name="connsiteY21" fmla="*/ 28538 h 2211683"/>
                <a:gd name="connsiteX22" fmla="*/ 406160 w 2104383"/>
                <a:gd name="connsiteY22" fmla="*/ 71345 h 2211683"/>
                <a:gd name="connsiteX23" fmla="*/ 591680 w 2104383"/>
                <a:gd name="connsiteY23" fmla="*/ 99882 h 2211683"/>
                <a:gd name="connsiteX24" fmla="*/ 705846 w 2104383"/>
                <a:gd name="connsiteY24" fmla="*/ 142689 h 2211683"/>
                <a:gd name="connsiteX25" fmla="*/ 748659 w 2104383"/>
                <a:gd name="connsiteY25" fmla="*/ 156958 h 2211683"/>
                <a:gd name="connsiteX26" fmla="*/ 791471 w 2104383"/>
                <a:gd name="connsiteY26" fmla="*/ 185496 h 2211683"/>
                <a:gd name="connsiteX27" fmla="*/ 834283 w 2104383"/>
                <a:gd name="connsiteY27" fmla="*/ 199765 h 2211683"/>
                <a:gd name="connsiteX28" fmla="*/ 919908 w 2104383"/>
                <a:gd name="connsiteY28" fmla="*/ 256841 h 2211683"/>
                <a:gd name="connsiteX29" fmla="*/ 962720 w 2104383"/>
                <a:gd name="connsiteY29" fmla="*/ 271110 h 2211683"/>
                <a:gd name="connsiteX30" fmla="*/ 1005533 w 2104383"/>
                <a:gd name="connsiteY30" fmla="*/ 299647 h 2211683"/>
                <a:gd name="connsiteX31" fmla="*/ 1091157 w 2104383"/>
                <a:gd name="connsiteY31" fmla="*/ 328185 h 2211683"/>
                <a:gd name="connsiteX32" fmla="*/ 1205324 w 2104383"/>
                <a:gd name="connsiteY32" fmla="*/ 285378 h 2211683"/>
                <a:gd name="connsiteX33" fmla="*/ 1219594 w 2104383"/>
                <a:gd name="connsiteY33" fmla="*/ 242572 h 2211683"/>
                <a:gd name="connsiteX34" fmla="*/ 1262407 w 2104383"/>
                <a:gd name="connsiteY34" fmla="*/ 199765 h 2211683"/>
                <a:gd name="connsiteX35" fmla="*/ 1290948 w 2104383"/>
                <a:gd name="connsiteY35" fmla="*/ 156958 h 2211683"/>
                <a:gd name="connsiteX36" fmla="*/ 1390844 w 2104383"/>
                <a:gd name="connsiteY36" fmla="*/ 71345 h 2211683"/>
                <a:gd name="connsiteX37" fmla="*/ 1433656 w 2104383"/>
                <a:gd name="connsiteY37" fmla="*/ 57076 h 2211683"/>
                <a:gd name="connsiteX38" fmla="*/ 1590635 w 2104383"/>
                <a:gd name="connsiteY38" fmla="*/ 71345 h 2211683"/>
                <a:gd name="connsiteX39" fmla="*/ 1733342 w 2104383"/>
                <a:gd name="connsiteY39" fmla="*/ 85614 h 2211683"/>
                <a:gd name="connsiteX40" fmla="*/ 1933133 w 2104383"/>
                <a:gd name="connsiteY40" fmla="*/ 71345 h 2211683"/>
                <a:gd name="connsiteX41" fmla="*/ 1975946 w 2104383"/>
                <a:gd name="connsiteY41" fmla="*/ 42807 h 2211683"/>
                <a:gd name="connsiteX42" fmla="*/ 2018758 w 2104383"/>
                <a:gd name="connsiteY42" fmla="*/ 57076 h 2211683"/>
                <a:gd name="connsiteX43" fmla="*/ 2104383 w 2104383"/>
                <a:gd name="connsiteY43" fmla="*/ 128420 h 2211683"/>
                <a:gd name="connsiteX44" fmla="*/ 2075841 w 2104383"/>
                <a:gd name="connsiteY44" fmla="*/ 228303 h 2211683"/>
                <a:gd name="connsiteX45" fmla="*/ 1990216 w 2104383"/>
                <a:gd name="connsiteY45" fmla="*/ 256841 h 2211683"/>
                <a:gd name="connsiteX46" fmla="*/ 1947404 w 2104383"/>
                <a:gd name="connsiteY46" fmla="*/ 299647 h 2211683"/>
                <a:gd name="connsiteX47" fmla="*/ 1861779 w 2104383"/>
                <a:gd name="connsiteY47" fmla="*/ 328185 h 2211683"/>
                <a:gd name="connsiteX48" fmla="*/ 1818967 w 2104383"/>
                <a:gd name="connsiteY48" fmla="*/ 342454 h 2211683"/>
                <a:gd name="connsiteX49" fmla="*/ 1776155 w 2104383"/>
                <a:gd name="connsiteY49" fmla="*/ 356723 h 2211683"/>
                <a:gd name="connsiteX50" fmla="*/ 1719072 w 2104383"/>
                <a:gd name="connsiteY50" fmla="*/ 385261 h 2211683"/>
                <a:gd name="connsiteX51" fmla="*/ 1633447 w 2104383"/>
                <a:gd name="connsiteY51" fmla="*/ 413799 h 2211683"/>
                <a:gd name="connsiteX52" fmla="*/ 1590635 w 2104383"/>
                <a:gd name="connsiteY52" fmla="*/ 428068 h 2211683"/>
                <a:gd name="connsiteX53" fmla="*/ 1533552 w 2104383"/>
                <a:gd name="connsiteY53" fmla="*/ 456606 h 2211683"/>
                <a:gd name="connsiteX54" fmla="*/ 1447927 w 2104383"/>
                <a:gd name="connsiteY54" fmla="*/ 513681 h 2211683"/>
                <a:gd name="connsiteX55" fmla="*/ 1276678 w 2104383"/>
                <a:gd name="connsiteY55" fmla="*/ 542219 h 2211683"/>
                <a:gd name="connsiteX56" fmla="*/ 1176782 w 2104383"/>
                <a:gd name="connsiteY56" fmla="*/ 585026 h 2211683"/>
                <a:gd name="connsiteX57" fmla="*/ 1162511 w 2104383"/>
                <a:gd name="connsiteY57" fmla="*/ 627833 h 2211683"/>
                <a:gd name="connsiteX58" fmla="*/ 1105428 w 2104383"/>
                <a:gd name="connsiteY58" fmla="*/ 756253 h 2211683"/>
                <a:gd name="connsiteX59" fmla="*/ 1076887 w 2104383"/>
                <a:gd name="connsiteY59" fmla="*/ 898942 h 2211683"/>
                <a:gd name="connsiteX60" fmla="*/ 1034074 w 2104383"/>
                <a:gd name="connsiteY60" fmla="*/ 1070169 h 2211683"/>
                <a:gd name="connsiteX61" fmla="*/ 1048345 w 2104383"/>
                <a:gd name="connsiteY61" fmla="*/ 1455430 h 2211683"/>
                <a:gd name="connsiteX62" fmla="*/ 1062616 w 2104383"/>
                <a:gd name="connsiteY62" fmla="*/ 1512506 h 2211683"/>
                <a:gd name="connsiteX63" fmla="*/ 1076887 w 2104383"/>
                <a:gd name="connsiteY63" fmla="*/ 1583850 h 2211683"/>
                <a:gd name="connsiteX64" fmla="*/ 1076887 w 2104383"/>
                <a:gd name="connsiteY64" fmla="*/ 2097531 h 2211683"/>
                <a:gd name="connsiteX65" fmla="*/ 1034074 w 2104383"/>
                <a:gd name="connsiteY65" fmla="*/ 2140338 h 2211683"/>
                <a:gd name="connsiteX66" fmla="*/ 1019804 w 2104383"/>
                <a:gd name="connsiteY66" fmla="*/ 2183145 h 2211683"/>
                <a:gd name="connsiteX67" fmla="*/ 976991 w 2104383"/>
                <a:gd name="connsiteY67" fmla="*/ 2211683 h 2211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104383" h="2211683">
                  <a:moveTo>
                    <a:pt x="948450" y="1384085"/>
                  </a:moveTo>
                  <a:cubicBezTo>
                    <a:pt x="943021" y="1356947"/>
                    <a:pt x="934536" y="1299186"/>
                    <a:pt x="919908" y="1269934"/>
                  </a:cubicBezTo>
                  <a:cubicBezTo>
                    <a:pt x="912238" y="1254595"/>
                    <a:pt x="898333" y="1242798"/>
                    <a:pt x="891367" y="1227127"/>
                  </a:cubicBezTo>
                  <a:cubicBezTo>
                    <a:pt x="879148" y="1199638"/>
                    <a:pt x="872339" y="1170052"/>
                    <a:pt x="862825" y="1141514"/>
                  </a:cubicBezTo>
                  <a:lnTo>
                    <a:pt x="848554" y="1098707"/>
                  </a:lnTo>
                  <a:lnTo>
                    <a:pt x="834283" y="1055900"/>
                  </a:lnTo>
                  <a:cubicBezTo>
                    <a:pt x="828143" y="963805"/>
                    <a:pt x="825250" y="839511"/>
                    <a:pt x="805742" y="741984"/>
                  </a:cubicBezTo>
                  <a:cubicBezTo>
                    <a:pt x="796555" y="696056"/>
                    <a:pt x="781494" y="688505"/>
                    <a:pt x="762930" y="642101"/>
                  </a:cubicBezTo>
                  <a:cubicBezTo>
                    <a:pt x="744088" y="595001"/>
                    <a:pt x="742454" y="550284"/>
                    <a:pt x="705846" y="513681"/>
                  </a:cubicBezTo>
                  <a:cubicBezTo>
                    <a:pt x="693718" y="501554"/>
                    <a:pt x="677305" y="494656"/>
                    <a:pt x="663034" y="485143"/>
                  </a:cubicBezTo>
                  <a:cubicBezTo>
                    <a:pt x="653520" y="456605"/>
                    <a:pt x="663031" y="409042"/>
                    <a:pt x="634493" y="399530"/>
                  </a:cubicBezTo>
                  <a:lnTo>
                    <a:pt x="463243" y="342454"/>
                  </a:lnTo>
                  <a:lnTo>
                    <a:pt x="420431" y="328185"/>
                  </a:lnTo>
                  <a:cubicBezTo>
                    <a:pt x="406160" y="323429"/>
                    <a:pt x="392212" y="317564"/>
                    <a:pt x="377619" y="313916"/>
                  </a:cubicBezTo>
                  <a:lnTo>
                    <a:pt x="263452" y="285378"/>
                  </a:lnTo>
                  <a:cubicBezTo>
                    <a:pt x="177169" y="263811"/>
                    <a:pt x="224995" y="277318"/>
                    <a:pt x="120745" y="242572"/>
                  </a:cubicBezTo>
                  <a:lnTo>
                    <a:pt x="77932" y="228303"/>
                  </a:lnTo>
                  <a:cubicBezTo>
                    <a:pt x="63661" y="218790"/>
                    <a:pt x="47248" y="211892"/>
                    <a:pt x="35120" y="199765"/>
                  </a:cubicBezTo>
                  <a:cubicBezTo>
                    <a:pt x="-12276" y="152375"/>
                    <a:pt x="-11135" y="92130"/>
                    <a:pt x="35120" y="28538"/>
                  </a:cubicBezTo>
                  <a:cubicBezTo>
                    <a:pt x="52817" y="4208"/>
                    <a:pt x="120745" y="0"/>
                    <a:pt x="120745" y="0"/>
                  </a:cubicBezTo>
                  <a:lnTo>
                    <a:pt x="263452" y="14269"/>
                  </a:lnTo>
                  <a:cubicBezTo>
                    <a:pt x="296858" y="18199"/>
                    <a:pt x="332117" y="16047"/>
                    <a:pt x="363348" y="28538"/>
                  </a:cubicBezTo>
                  <a:cubicBezTo>
                    <a:pt x="382086" y="36032"/>
                    <a:pt x="386898" y="65326"/>
                    <a:pt x="406160" y="71345"/>
                  </a:cubicBezTo>
                  <a:cubicBezTo>
                    <a:pt x="465880" y="90005"/>
                    <a:pt x="529840" y="90370"/>
                    <a:pt x="591680" y="99882"/>
                  </a:cubicBezTo>
                  <a:cubicBezTo>
                    <a:pt x="688858" y="132270"/>
                    <a:pt x="569332" y="91503"/>
                    <a:pt x="705846" y="142689"/>
                  </a:cubicBezTo>
                  <a:cubicBezTo>
                    <a:pt x="719931" y="147970"/>
                    <a:pt x="734388" y="152202"/>
                    <a:pt x="748659" y="156958"/>
                  </a:cubicBezTo>
                  <a:cubicBezTo>
                    <a:pt x="762930" y="166471"/>
                    <a:pt x="776131" y="177827"/>
                    <a:pt x="791471" y="185496"/>
                  </a:cubicBezTo>
                  <a:cubicBezTo>
                    <a:pt x="804926" y="192223"/>
                    <a:pt x="821133" y="192460"/>
                    <a:pt x="834283" y="199765"/>
                  </a:cubicBezTo>
                  <a:cubicBezTo>
                    <a:pt x="864269" y="216422"/>
                    <a:pt x="887366" y="245995"/>
                    <a:pt x="919908" y="256841"/>
                  </a:cubicBezTo>
                  <a:cubicBezTo>
                    <a:pt x="934179" y="261597"/>
                    <a:pt x="949265" y="264384"/>
                    <a:pt x="962720" y="271110"/>
                  </a:cubicBezTo>
                  <a:cubicBezTo>
                    <a:pt x="978061" y="278779"/>
                    <a:pt x="989860" y="292682"/>
                    <a:pt x="1005533" y="299647"/>
                  </a:cubicBezTo>
                  <a:cubicBezTo>
                    <a:pt x="1033026" y="311864"/>
                    <a:pt x="1091157" y="328185"/>
                    <a:pt x="1091157" y="328185"/>
                  </a:cubicBezTo>
                  <a:cubicBezTo>
                    <a:pt x="1129833" y="320451"/>
                    <a:pt x="1177326" y="320371"/>
                    <a:pt x="1205324" y="285378"/>
                  </a:cubicBezTo>
                  <a:cubicBezTo>
                    <a:pt x="1214721" y="273634"/>
                    <a:pt x="1211250" y="255086"/>
                    <a:pt x="1219594" y="242572"/>
                  </a:cubicBezTo>
                  <a:cubicBezTo>
                    <a:pt x="1230789" y="225781"/>
                    <a:pt x="1249487" y="215268"/>
                    <a:pt x="1262407" y="199765"/>
                  </a:cubicBezTo>
                  <a:cubicBezTo>
                    <a:pt x="1273387" y="186591"/>
                    <a:pt x="1279786" y="169978"/>
                    <a:pt x="1290948" y="156958"/>
                  </a:cubicBezTo>
                  <a:cubicBezTo>
                    <a:pt x="1317286" y="126234"/>
                    <a:pt x="1352968" y="90280"/>
                    <a:pt x="1390844" y="71345"/>
                  </a:cubicBezTo>
                  <a:cubicBezTo>
                    <a:pt x="1404299" y="64619"/>
                    <a:pt x="1419385" y="61832"/>
                    <a:pt x="1433656" y="57076"/>
                  </a:cubicBezTo>
                  <a:lnTo>
                    <a:pt x="1590635" y="71345"/>
                  </a:lnTo>
                  <a:cubicBezTo>
                    <a:pt x="1638226" y="75877"/>
                    <a:pt x="1685536" y="85614"/>
                    <a:pt x="1733342" y="85614"/>
                  </a:cubicBezTo>
                  <a:cubicBezTo>
                    <a:pt x="1800109" y="85614"/>
                    <a:pt x="1866536" y="76101"/>
                    <a:pt x="1933133" y="71345"/>
                  </a:cubicBezTo>
                  <a:cubicBezTo>
                    <a:pt x="1947404" y="61832"/>
                    <a:pt x="1959028" y="45626"/>
                    <a:pt x="1975946" y="42807"/>
                  </a:cubicBezTo>
                  <a:cubicBezTo>
                    <a:pt x="1990784" y="40334"/>
                    <a:pt x="2005303" y="50349"/>
                    <a:pt x="2018758" y="57076"/>
                  </a:cubicBezTo>
                  <a:cubicBezTo>
                    <a:pt x="2058492" y="76941"/>
                    <a:pt x="2072822" y="96864"/>
                    <a:pt x="2104383" y="128420"/>
                  </a:cubicBezTo>
                  <a:cubicBezTo>
                    <a:pt x="2094869" y="161714"/>
                    <a:pt x="2098848" y="202424"/>
                    <a:pt x="2075841" y="228303"/>
                  </a:cubicBezTo>
                  <a:cubicBezTo>
                    <a:pt x="2055852" y="250788"/>
                    <a:pt x="1990216" y="256841"/>
                    <a:pt x="1990216" y="256841"/>
                  </a:cubicBezTo>
                  <a:cubicBezTo>
                    <a:pt x="1975945" y="271110"/>
                    <a:pt x="1965045" y="289848"/>
                    <a:pt x="1947404" y="299647"/>
                  </a:cubicBezTo>
                  <a:cubicBezTo>
                    <a:pt x="1921104" y="314256"/>
                    <a:pt x="1890321" y="318672"/>
                    <a:pt x="1861779" y="328185"/>
                  </a:cubicBezTo>
                  <a:lnTo>
                    <a:pt x="1818967" y="342454"/>
                  </a:lnTo>
                  <a:cubicBezTo>
                    <a:pt x="1804696" y="347210"/>
                    <a:pt x="1789610" y="349996"/>
                    <a:pt x="1776155" y="356723"/>
                  </a:cubicBezTo>
                  <a:cubicBezTo>
                    <a:pt x="1757127" y="366236"/>
                    <a:pt x="1738824" y="377361"/>
                    <a:pt x="1719072" y="385261"/>
                  </a:cubicBezTo>
                  <a:cubicBezTo>
                    <a:pt x="1691138" y="396433"/>
                    <a:pt x="1661989" y="404286"/>
                    <a:pt x="1633447" y="413799"/>
                  </a:cubicBezTo>
                  <a:cubicBezTo>
                    <a:pt x="1619176" y="418555"/>
                    <a:pt x="1604090" y="421341"/>
                    <a:pt x="1590635" y="428068"/>
                  </a:cubicBezTo>
                  <a:cubicBezTo>
                    <a:pt x="1571607" y="437581"/>
                    <a:pt x="1551794" y="445662"/>
                    <a:pt x="1533552" y="456606"/>
                  </a:cubicBezTo>
                  <a:cubicBezTo>
                    <a:pt x="1504138" y="474252"/>
                    <a:pt x="1481204" y="505363"/>
                    <a:pt x="1447927" y="513681"/>
                  </a:cubicBezTo>
                  <a:cubicBezTo>
                    <a:pt x="1353637" y="537251"/>
                    <a:pt x="1410306" y="525518"/>
                    <a:pt x="1276678" y="542219"/>
                  </a:cubicBezTo>
                  <a:cubicBezTo>
                    <a:pt x="1251092" y="550746"/>
                    <a:pt x="1194417" y="567393"/>
                    <a:pt x="1176782" y="585026"/>
                  </a:cubicBezTo>
                  <a:cubicBezTo>
                    <a:pt x="1166146" y="595661"/>
                    <a:pt x="1169238" y="614380"/>
                    <a:pt x="1162511" y="627833"/>
                  </a:cubicBezTo>
                  <a:cubicBezTo>
                    <a:pt x="1122653" y="707538"/>
                    <a:pt x="1129972" y="633548"/>
                    <a:pt x="1105428" y="756253"/>
                  </a:cubicBezTo>
                  <a:cubicBezTo>
                    <a:pt x="1095914" y="803816"/>
                    <a:pt x="1088653" y="851885"/>
                    <a:pt x="1076887" y="898942"/>
                  </a:cubicBezTo>
                  <a:cubicBezTo>
                    <a:pt x="1020347" y="1125074"/>
                    <a:pt x="1071418" y="846137"/>
                    <a:pt x="1034074" y="1070169"/>
                  </a:cubicBezTo>
                  <a:cubicBezTo>
                    <a:pt x="1038831" y="1198589"/>
                    <a:pt x="1040070" y="1327188"/>
                    <a:pt x="1048345" y="1455430"/>
                  </a:cubicBezTo>
                  <a:cubicBezTo>
                    <a:pt x="1049608" y="1475000"/>
                    <a:pt x="1058361" y="1493362"/>
                    <a:pt x="1062616" y="1512506"/>
                  </a:cubicBezTo>
                  <a:cubicBezTo>
                    <a:pt x="1067878" y="1536181"/>
                    <a:pt x="1072130" y="1560069"/>
                    <a:pt x="1076887" y="1583850"/>
                  </a:cubicBezTo>
                  <a:cubicBezTo>
                    <a:pt x="1081522" y="1685814"/>
                    <a:pt x="1106693" y="1970871"/>
                    <a:pt x="1076887" y="2097531"/>
                  </a:cubicBezTo>
                  <a:cubicBezTo>
                    <a:pt x="1072264" y="2117175"/>
                    <a:pt x="1048345" y="2126069"/>
                    <a:pt x="1034074" y="2140338"/>
                  </a:cubicBezTo>
                  <a:cubicBezTo>
                    <a:pt x="1029317" y="2154607"/>
                    <a:pt x="1029201" y="2171401"/>
                    <a:pt x="1019804" y="2183145"/>
                  </a:cubicBezTo>
                  <a:cubicBezTo>
                    <a:pt x="1009089" y="2196537"/>
                    <a:pt x="976991" y="2211683"/>
                    <a:pt x="976991" y="2211683"/>
                  </a:cubicBezTo>
                </a:path>
              </a:pathLst>
            </a:custGeom>
            <a:ln w="76200" cmpd="sng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orme libre 23"/>
            <p:cNvSpPr/>
            <p:nvPr/>
          </p:nvSpPr>
          <p:spPr>
            <a:xfrm>
              <a:off x="6793315" y="4809005"/>
              <a:ext cx="242813" cy="798659"/>
            </a:xfrm>
            <a:custGeom>
              <a:avLst/>
              <a:gdLst>
                <a:gd name="connsiteX0" fmla="*/ 171249 w 242603"/>
                <a:gd name="connsiteY0" fmla="*/ 0 h 799060"/>
                <a:gd name="connsiteX1" fmla="*/ 185520 w 242603"/>
                <a:gd name="connsiteY1" fmla="*/ 228303 h 799060"/>
                <a:gd name="connsiteX2" fmla="*/ 214061 w 242603"/>
                <a:gd name="connsiteY2" fmla="*/ 313917 h 799060"/>
                <a:gd name="connsiteX3" fmla="*/ 242603 w 242603"/>
                <a:gd name="connsiteY3" fmla="*/ 413799 h 799060"/>
                <a:gd name="connsiteX4" fmla="*/ 228332 w 242603"/>
                <a:gd name="connsiteY4" fmla="*/ 570757 h 799060"/>
                <a:gd name="connsiteX5" fmla="*/ 214061 w 242603"/>
                <a:gd name="connsiteY5" fmla="*/ 613564 h 799060"/>
                <a:gd name="connsiteX6" fmla="*/ 171249 w 242603"/>
                <a:gd name="connsiteY6" fmla="*/ 642102 h 799060"/>
                <a:gd name="connsiteX7" fmla="*/ 99895 w 242603"/>
                <a:gd name="connsiteY7" fmla="*/ 699177 h 799060"/>
                <a:gd name="connsiteX8" fmla="*/ 28541 w 242603"/>
                <a:gd name="connsiteY8" fmla="*/ 784791 h 799060"/>
                <a:gd name="connsiteX9" fmla="*/ 0 w 242603"/>
                <a:gd name="connsiteY9" fmla="*/ 799060 h 799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2603" h="799060">
                  <a:moveTo>
                    <a:pt x="171249" y="0"/>
                  </a:moveTo>
                  <a:cubicBezTo>
                    <a:pt x="176006" y="76101"/>
                    <a:pt x="175216" y="152753"/>
                    <a:pt x="185520" y="228303"/>
                  </a:cubicBezTo>
                  <a:cubicBezTo>
                    <a:pt x="189585" y="258109"/>
                    <a:pt x="206764" y="284733"/>
                    <a:pt x="214061" y="313917"/>
                  </a:cubicBezTo>
                  <a:cubicBezTo>
                    <a:pt x="231981" y="385584"/>
                    <a:pt x="222130" y="352388"/>
                    <a:pt x="242603" y="413799"/>
                  </a:cubicBezTo>
                  <a:cubicBezTo>
                    <a:pt x="237846" y="466118"/>
                    <a:pt x="235763" y="518750"/>
                    <a:pt x="228332" y="570757"/>
                  </a:cubicBezTo>
                  <a:cubicBezTo>
                    <a:pt x="226205" y="585647"/>
                    <a:pt x="223458" y="601819"/>
                    <a:pt x="214061" y="613564"/>
                  </a:cubicBezTo>
                  <a:cubicBezTo>
                    <a:pt x="203346" y="626956"/>
                    <a:pt x="185520" y="632589"/>
                    <a:pt x="171249" y="642102"/>
                  </a:cubicBezTo>
                  <a:cubicBezTo>
                    <a:pt x="107416" y="737835"/>
                    <a:pt x="182611" y="644039"/>
                    <a:pt x="99895" y="699177"/>
                  </a:cubicBezTo>
                  <a:cubicBezTo>
                    <a:pt x="29760" y="745928"/>
                    <a:pt x="81192" y="732146"/>
                    <a:pt x="28541" y="784791"/>
                  </a:cubicBezTo>
                  <a:cubicBezTo>
                    <a:pt x="21019" y="792312"/>
                    <a:pt x="9514" y="794304"/>
                    <a:pt x="0" y="799060"/>
                  </a:cubicBezTo>
                </a:path>
              </a:pathLst>
            </a:custGeom>
            <a:ln w="57150" cmpd="sng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5" name="Ellipse 24">
            <a:extLst>
              <a:ext uri="{FF2B5EF4-FFF2-40B4-BE49-F238E27FC236}">
                <a16:creationId xmlns:a16="http://schemas.microsoft.com/office/drawing/2014/main" id="{ED3C6A49-543A-3746-BA95-818FC05D4F38}"/>
              </a:ext>
            </a:extLst>
          </p:cNvPr>
          <p:cNvSpPr/>
          <p:nvPr/>
        </p:nvSpPr>
        <p:spPr>
          <a:xfrm>
            <a:off x="6953894" y="3332977"/>
            <a:ext cx="281607" cy="239072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A</a:t>
            </a:r>
          </a:p>
        </p:txBody>
      </p:sp>
      <p:sp>
        <p:nvSpPr>
          <p:cNvPr id="27" name="Titre 1">
            <a:extLst>
              <a:ext uri="{FF2B5EF4-FFF2-40B4-BE49-F238E27FC236}">
                <a16:creationId xmlns:a16="http://schemas.microsoft.com/office/drawing/2014/main" id="{DD56D229-C033-A747-9828-9074D45FF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971" y="1284661"/>
            <a:ext cx="7192682" cy="85725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fr-FR" sz="2100" dirty="0">
                <a:latin typeface="Calibri" charset="0"/>
              </a:rPr>
              <a:t>Angiocholite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16C819AA-3A2A-7345-B215-E6B634D19035}"/>
              </a:ext>
            </a:extLst>
          </p:cNvPr>
          <p:cNvCxnSpPr/>
          <p:nvPr/>
        </p:nvCxnSpPr>
        <p:spPr>
          <a:xfrm>
            <a:off x="299842" y="1209008"/>
            <a:ext cx="8485079" cy="0"/>
          </a:xfrm>
          <a:prstGeom prst="line">
            <a:avLst/>
          </a:prstGeom>
          <a:ln w="444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5D1210EA-1296-EE4B-AAC4-153B912D01FA}"/>
              </a:ext>
            </a:extLst>
          </p:cNvPr>
          <p:cNvSpPr/>
          <p:nvPr/>
        </p:nvSpPr>
        <p:spPr>
          <a:xfrm>
            <a:off x="571724" y="898171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91A10334-B381-E040-BD22-951EBE04CF02}"/>
              </a:ext>
            </a:extLst>
          </p:cNvPr>
          <p:cNvSpPr/>
          <p:nvPr/>
        </p:nvSpPr>
        <p:spPr>
          <a:xfrm>
            <a:off x="4011464" y="895642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7A41D4B3-83E1-454C-81BF-DD8171E420EB}"/>
              </a:ext>
            </a:extLst>
          </p:cNvPr>
          <p:cNvSpPr/>
          <p:nvPr/>
        </p:nvSpPr>
        <p:spPr>
          <a:xfrm>
            <a:off x="2289905" y="907760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E094486-0615-7E43-ACF4-84139420FB63}"/>
              </a:ext>
            </a:extLst>
          </p:cNvPr>
          <p:cNvSpPr/>
          <p:nvPr/>
        </p:nvSpPr>
        <p:spPr>
          <a:xfrm>
            <a:off x="5706356" y="873199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2865E785-9115-3D44-A0E5-1313C72601E3}"/>
              </a:ext>
            </a:extLst>
          </p:cNvPr>
          <p:cNvSpPr/>
          <p:nvPr/>
        </p:nvSpPr>
        <p:spPr>
          <a:xfrm>
            <a:off x="7414408" y="876415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56FBA038-4AF7-4648-AD99-71BFAF45C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724" y="898171"/>
            <a:ext cx="668968" cy="668968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1F476E9E-9629-CF46-80DE-2EDD4353D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048" y="981459"/>
            <a:ext cx="668968" cy="668968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E4218D58-8448-2C41-AE2B-0AFD263513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88000" l="13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2522" y="857250"/>
            <a:ext cx="791531" cy="791531"/>
          </a:xfrm>
          <a:prstGeom prst="rect">
            <a:avLst/>
          </a:prstGeom>
        </p:spPr>
      </p:pic>
      <p:sp>
        <p:nvSpPr>
          <p:cNvPr id="37" name="Ellipse 36">
            <a:extLst>
              <a:ext uri="{FF2B5EF4-FFF2-40B4-BE49-F238E27FC236}">
                <a16:creationId xmlns:a16="http://schemas.microsoft.com/office/drawing/2014/main" id="{AE19E200-2170-8D44-AAAD-58769E5F5773}"/>
              </a:ext>
            </a:extLst>
          </p:cNvPr>
          <p:cNvSpPr/>
          <p:nvPr/>
        </p:nvSpPr>
        <p:spPr>
          <a:xfrm>
            <a:off x="4255020" y="1365609"/>
            <a:ext cx="94130" cy="9413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67FA7B12-431A-2E49-93D6-9BBDDBA33E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9384" y="895642"/>
            <a:ext cx="1134689" cy="853215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4D2E1CF6-1360-E248-9D0C-C3EB714EB2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4" b="89804" l="964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0621" y="857250"/>
            <a:ext cx="605116" cy="784181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97C87DE1-144A-D64C-B794-FCBA8D7707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8029" y="983031"/>
            <a:ext cx="466404" cy="466404"/>
          </a:xfrm>
          <a:prstGeom prst="rect">
            <a:avLst/>
          </a:prstGeom>
        </p:spPr>
      </p:pic>
      <p:sp>
        <p:nvSpPr>
          <p:cNvPr id="41" name="Ellipse 40">
            <a:extLst>
              <a:ext uri="{FF2B5EF4-FFF2-40B4-BE49-F238E27FC236}">
                <a16:creationId xmlns:a16="http://schemas.microsoft.com/office/drawing/2014/main" id="{48B3507E-90E2-EA46-B474-A8AFACD64CA7}"/>
              </a:ext>
            </a:extLst>
          </p:cNvPr>
          <p:cNvSpPr/>
          <p:nvPr/>
        </p:nvSpPr>
        <p:spPr>
          <a:xfrm>
            <a:off x="4020119" y="895642"/>
            <a:ext cx="733647" cy="669851"/>
          </a:xfrm>
          <a:prstGeom prst="ellipse">
            <a:avLst/>
          </a:prstGeom>
          <a:solidFill>
            <a:schemeClr val="accent1">
              <a:alpha val="63000"/>
            </a:schemeClr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49A01DA3-A916-8B4F-9AA0-E7DEE00A7FBA}"/>
              </a:ext>
            </a:extLst>
          </p:cNvPr>
          <p:cNvSpPr/>
          <p:nvPr/>
        </p:nvSpPr>
        <p:spPr>
          <a:xfrm>
            <a:off x="485521" y="2784088"/>
            <a:ext cx="906053" cy="4326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Rang A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93FFDBE-D4DD-DD4E-8B45-BBAE2F8BDCF9}"/>
              </a:ext>
            </a:extLst>
          </p:cNvPr>
          <p:cNvSpPr/>
          <p:nvPr/>
        </p:nvSpPr>
        <p:spPr>
          <a:xfrm>
            <a:off x="5529262" y="4243387"/>
            <a:ext cx="3386138" cy="15687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Complications de l’angiocholite: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- Choc septique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- L’angiocholite </a:t>
            </a:r>
            <a:r>
              <a:rPr lang="fr-FR" sz="1350" dirty="0" err="1">
                <a:solidFill>
                  <a:prstClr val="white"/>
                </a:solidFill>
                <a:latin typeface="Calibri"/>
              </a:rPr>
              <a:t>ictéro-urémigène</a:t>
            </a:r>
            <a:r>
              <a:rPr lang="fr-FR" sz="1350" dirty="0">
                <a:solidFill>
                  <a:prstClr val="white"/>
                </a:solidFill>
                <a:latin typeface="Calibri"/>
              </a:rPr>
              <a:t> est une notion ancienne obsolète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- Le décès</a:t>
            </a:r>
          </a:p>
        </p:txBody>
      </p:sp>
    </p:spTree>
    <p:extLst>
      <p:ext uri="{BB962C8B-B14F-4D97-AF65-F5344CB8AC3E}">
        <p14:creationId xmlns:p14="http://schemas.microsoft.com/office/powerpoint/2010/main" val="24963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ext Box 4"/>
          <p:cNvSpPr txBox="1">
            <a:spLocks noChangeArrowheads="1"/>
          </p:cNvSpPr>
          <p:nvPr/>
        </p:nvSpPr>
        <p:spPr bwMode="auto">
          <a:xfrm>
            <a:off x="218661" y="1451113"/>
            <a:ext cx="9144000" cy="744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indent="0" eaLnBrk="0" hangingPunct="0">
              <a:spcBef>
                <a:spcPct val="20000"/>
              </a:spcBef>
              <a:buFont typeface="Arial" charset="0"/>
              <a:buNone/>
              <a:defRPr sz="2400">
                <a:latin typeface="+mn-lt"/>
              </a:defRPr>
            </a:lvl1pPr>
            <a:lvl2pPr marL="1543050" lvl="1" indent="-342900" eaLnBrk="0" hangingPunct="0">
              <a:spcBef>
                <a:spcPct val="20000"/>
              </a:spcBef>
              <a:buFontTx/>
              <a:buChar char="-"/>
              <a:defRPr sz="2400">
                <a:latin typeface="+mn-lt"/>
                <a:cs typeface="+mn-cs"/>
              </a:defRPr>
            </a:lvl2pPr>
            <a:lvl3pPr marL="1143000" lvl="2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  <a:p>
            <a:r>
              <a:rPr lang="fr-FR" dirty="0"/>
              <a:t>Calcul migré jusqu’au sphincter d’</a:t>
            </a:r>
            <a:r>
              <a:rPr lang="fr-FR" altLang="ja-JP" dirty="0" err="1"/>
              <a:t>Oddi</a:t>
            </a:r>
            <a:endParaRPr lang="fr-FR" altLang="ja-JP" dirty="0"/>
          </a:p>
          <a:p>
            <a:r>
              <a:rPr lang="fr-FR" dirty="0"/>
              <a:t>Obstacle à l’écoulement + effet de spasme du muscle ampullaire</a:t>
            </a:r>
          </a:p>
          <a:p>
            <a:r>
              <a:rPr lang="fr-FR" dirty="0"/>
              <a:t>= 	mise en tension des voies biliaires</a:t>
            </a:r>
          </a:p>
          <a:p>
            <a:r>
              <a:rPr lang="fr-FR" dirty="0"/>
              <a:t>	pullulation (la bile n’est pas stérile)</a:t>
            </a:r>
          </a:p>
          <a:p>
            <a:r>
              <a:rPr lang="fr-FR" dirty="0"/>
              <a:t>	translocation bactérienne (bactériémie, puis pf septicémie)</a:t>
            </a:r>
          </a:p>
          <a:p>
            <a:r>
              <a:rPr lang="fr-FR" dirty="0"/>
              <a:t>	hyperpression dans le canal pancréatique</a:t>
            </a:r>
          </a:p>
          <a:p>
            <a:endParaRPr lang="fr-FR" dirty="0"/>
          </a:p>
          <a:p>
            <a:r>
              <a:rPr lang="fr-FR" dirty="0"/>
              <a:t>Devenir: - si migration réussie, tout se calme 				</a:t>
            </a:r>
          </a:p>
          <a:p>
            <a:r>
              <a:rPr lang="fr-FR" dirty="0"/>
              <a:t>		    - 	calcul enclavé: épisodes intermittents  de mise en tension</a:t>
            </a:r>
          </a:p>
          <a:p>
            <a:r>
              <a:rPr lang="fr-FR" dirty="0"/>
              <a:t>Ou obstruction permanente</a:t>
            </a:r>
          </a:p>
          <a:p>
            <a:pPr marL="342900" indent="-342900">
              <a:buFontTx/>
              <a:buChar char="-"/>
            </a:pPr>
            <a:r>
              <a:rPr lang="fr-FR" dirty="0"/>
              <a:t>		</a:t>
            </a:r>
          </a:p>
          <a:p>
            <a:r>
              <a:rPr lang="fr-FR" dirty="0"/>
              <a:t>	</a:t>
            </a:r>
          </a:p>
          <a:p>
            <a:endParaRPr lang="fr-FR" dirty="0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457200" y="157163"/>
            <a:ext cx="8229600" cy="144303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fr-FR" dirty="0">
                <a:latin typeface="Calibri" charset="0"/>
                <a:ea typeface="ＭＳ Ｐゴシック" charset="0"/>
                <a:cs typeface="ＭＳ Ｐゴシック" charset="0"/>
              </a:rPr>
              <a:t>2) Lithiase de la VBP: </a:t>
            </a:r>
            <a:br>
              <a:rPr lang="fr-FR" dirty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fr-FR" dirty="0">
                <a:latin typeface="Calibri" charset="0"/>
                <a:ea typeface="ＭＳ Ｐゴシック" charset="0"/>
                <a:cs typeface="ＭＳ Ｐゴシック" charset="0"/>
              </a:rPr>
              <a:t>a) Angiocholite: physiopathologie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385888" y="400884"/>
            <a:ext cx="8229600" cy="1143000"/>
          </a:xfrm>
        </p:spPr>
        <p:txBody>
          <a:bodyPr/>
          <a:lstStyle/>
          <a:p>
            <a:r>
              <a:rPr lang="fr-FR" dirty="0"/>
              <a:t>Imagerie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9148" y="2554356"/>
            <a:ext cx="8229600" cy="4525963"/>
          </a:xfrm>
        </p:spPr>
        <p:txBody>
          <a:bodyPr/>
          <a:lstStyle/>
          <a:p>
            <a:r>
              <a:rPr lang="fr-FR" dirty="0"/>
              <a:t>Echo</a:t>
            </a:r>
          </a:p>
          <a:p>
            <a:pPr lvl="1"/>
            <a:r>
              <a:rPr lang="fr-FR" dirty="0"/>
              <a:t>Signes Directs:</a:t>
            </a:r>
          </a:p>
          <a:p>
            <a:pPr lvl="2"/>
            <a:r>
              <a:rPr lang="fr-FR" dirty="0"/>
              <a:t>Calcul visible dans le cholédoque</a:t>
            </a:r>
          </a:p>
          <a:p>
            <a:pPr lvl="1"/>
            <a:r>
              <a:rPr lang="fr-FR" dirty="0"/>
              <a:t>Signes Indirects:</a:t>
            </a:r>
          </a:p>
          <a:p>
            <a:pPr lvl="2"/>
            <a:r>
              <a:rPr lang="fr-FR" dirty="0"/>
              <a:t>Dilatation des voies biliaires intra et </a:t>
            </a:r>
            <a:r>
              <a:rPr lang="fr-FR" dirty="0" err="1"/>
              <a:t>extrahépatique</a:t>
            </a:r>
            <a:endParaRPr lang="fr-FR" dirty="0"/>
          </a:p>
          <a:p>
            <a:pPr lvl="2"/>
            <a:r>
              <a:rPr lang="fr-FR" dirty="0"/>
              <a:t>Vésicule dilatée</a:t>
            </a:r>
          </a:p>
          <a:p>
            <a:pPr lvl="2"/>
            <a:r>
              <a:rPr lang="fr-FR" dirty="0"/>
              <a:t>Épaississement des parois </a:t>
            </a:r>
            <a:r>
              <a:rPr lang="fr-FR" dirty="0" err="1"/>
              <a:t>cholédociennes</a:t>
            </a:r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</p:txBody>
      </p:sp>
      <p:pic>
        <p:nvPicPr>
          <p:cNvPr id="4" name="Picture 3" descr="Ti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0"/>
            <a:ext cx="4543425" cy="332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4017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3" descr="LVBP000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15625" r="21875" b="21875"/>
          <a:stretch>
            <a:fillRect/>
          </a:stretch>
        </p:blipFill>
        <p:spPr>
          <a:xfrm>
            <a:off x="3008313" y="333375"/>
            <a:ext cx="6135687" cy="6135688"/>
          </a:xfrm>
        </p:spPr>
      </p:pic>
      <p:sp>
        <p:nvSpPr>
          <p:cNvPr id="3" name="Flèche vers le bas 2"/>
          <p:cNvSpPr>
            <a:spLocks noChangeArrowheads="1"/>
          </p:cNvSpPr>
          <p:nvPr/>
        </p:nvSpPr>
        <p:spPr bwMode="auto">
          <a:xfrm>
            <a:off x="5883275" y="2293938"/>
            <a:ext cx="258763" cy="595312"/>
          </a:xfrm>
          <a:prstGeom prst="downArrow">
            <a:avLst>
              <a:gd name="adj1" fmla="val 50000"/>
              <a:gd name="adj2" fmla="val 49996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6019" name="ZoneTexte 3"/>
          <p:cNvSpPr txBox="1">
            <a:spLocks noChangeArrowheads="1"/>
          </p:cNvSpPr>
          <p:nvPr/>
        </p:nvSpPr>
        <p:spPr bwMode="auto">
          <a:xfrm>
            <a:off x="246063" y="333375"/>
            <a:ext cx="25019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>
                <a:latin typeface="Calibri" charset="0"/>
              </a:rPr>
              <a:t>Scanner:</a:t>
            </a:r>
          </a:p>
          <a:p>
            <a:pPr eaLnBrk="1" hangingPunct="1"/>
            <a:endParaRPr lang="fr-FR" sz="1800">
              <a:latin typeface="Calibri" charset="0"/>
            </a:endParaRPr>
          </a:p>
          <a:p>
            <a:pPr eaLnBrk="1" hangingPunct="1"/>
            <a:r>
              <a:rPr lang="fr-FR" sz="1800">
                <a:latin typeface="Calibri" charset="0"/>
              </a:rPr>
              <a:t>Calcul calcifié dans le</a:t>
            </a:r>
          </a:p>
          <a:p>
            <a:pPr eaLnBrk="1" hangingPunct="1"/>
            <a:r>
              <a:rPr lang="fr-FR" sz="1800">
                <a:latin typeface="Calibri" charset="0"/>
              </a:rPr>
              <a:t>Cholédoque intra-</a:t>
            </a:r>
          </a:p>
          <a:p>
            <a:pPr eaLnBrk="1" hangingPunct="1"/>
            <a:r>
              <a:rPr lang="fr-FR" sz="1800">
                <a:latin typeface="Calibri" charset="0"/>
              </a:rPr>
              <a:t>Pancréatique (flèche)</a:t>
            </a:r>
          </a:p>
        </p:txBody>
      </p:sp>
    </p:spTree>
    <p:extLst>
      <p:ext uri="{BB962C8B-B14F-4D97-AF65-F5344CB8AC3E}">
        <p14:creationId xmlns:p14="http://schemas.microsoft.com/office/powerpoint/2010/main" val="26321037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r>
              <a:rPr lang="fr-FR" dirty="0"/>
              <a:t>Ictère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663258"/>
            <a:ext cx="9144000" cy="4525963"/>
          </a:xfrm>
        </p:spPr>
        <p:txBody>
          <a:bodyPr>
            <a:normAutofit lnSpcReduction="10000"/>
          </a:bodyPr>
          <a:lstStyle/>
          <a:p>
            <a:r>
              <a:rPr lang="fr-FR" dirty="0" err="1"/>
              <a:t>Cutanéo-muqueux</a:t>
            </a:r>
            <a:r>
              <a:rPr lang="fr-FR" dirty="0"/>
              <a:t>: </a:t>
            </a:r>
          </a:p>
          <a:p>
            <a:pPr lvl="1"/>
            <a:r>
              <a:rPr lang="fr-FR" dirty="0"/>
              <a:t>Coloration jaune des téguments (peau et muqueuses)</a:t>
            </a:r>
          </a:p>
          <a:p>
            <a:pPr lvl="1"/>
            <a:r>
              <a:rPr lang="fr-FR" dirty="0"/>
              <a:t>Par dépôt de bilirubine libre ou conjuguée</a:t>
            </a:r>
          </a:p>
          <a:p>
            <a:pPr lvl="1"/>
            <a:r>
              <a:rPr lang="fr-FR" dirty="0"/>
              <a:t>initialement visible sur les conjonctives</a:t>
            </a:r>
          </a:p>
          <a:p>
            <a:r>
              <a:rPr lang="fr-FR" dirty="0"/>
              <a:t>Si obstacle: reflux de bilirubine dans le sang</a:t>
            </a:r>
          </a:p>
          <a:p>
            <a:pPr lvl="1"/>
            <a:r>
              <a:rPr lang="fr-FR" dirty="0"/>
              <a:t>Filtration par le rein </a:t>
            </a:r>
            <a:r>
              <a:rPr lang="fr-FR" dirty="0">
                <a:sym typeface="Wingdings"/>
              </a:rPr>
              <a:t> urines foncées</a:t>
            </a:r>
          </a:p>
          <a:p>
            <a:pPr lvl="1"/>
            <a:r>
              <a:rPr lang="fr-FR" dirty="0">
                <a:sym typeface="Wingdings"/>
              </a:rPr>
              <a:t>Plus de bilirubine dans les selles  selles claires</a:t>
            </a:r>
            <a:endParaRPr lang="fr-FR" dirty="0"/>
          </a:p>
          <a:p>
            <a:r>
              <a:rPr lang="fr-FR" dirty="0"/>
              <a:t>Biologie</a:t>
            </a:r>
          </a:p>
          <a:p>
            <a:pPr lvl="1"/>
            <a:r>
              <a:rPr lang="fr-FR" dirty="0"/>
              <a:t>selon étiologie: </a:t>
            </a:r>
          </a:p>
          <a:p>
            <a:pPr lvl="2"/>
            <a:r>
              <a:rPr lang="fr-FR" dirty="0"/>
              <a:t>Bilirubine libre augmentée: hémolyse, maladie de Gilbert</a:t>
            </a:r>
          </a:p>
          <a:p>
            <a:pPr lvl="2"/>
            <a:r>
              <a:rPr lang="fr-FR" dirty="0"/>
              <a:t>Bilirubine conjuguée augmentée: obstacles, tumeurs</a:t>
            </a:r>
          </a:p>
          <a:p>
            <a:pPr lvl="2"/>
            <a:r>
              <a:rPr lang="fr-FR" dirty="0"/>
              <a:t>Mixte: hépatites aigues</a:t>
            </a:r>
          </a:p>
          <a:p>
            <a:pPr lvl="2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079460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541867" y="400884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fr-FR"/>
              <a:t>Autres examens complémentaires</a:t>
            </a:r>
            <a:endParaRPr lang="fr-FR" dirty="0"/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>
          <a:xfrm>
            <a:off x="240748" y="1267423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1" charset="-128"/>
                <a:cs typeface="ＭＳ Ｐゴシック" pitchFamily="-1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Biologie</a:t>
            </a:r>
          </a:p>
          <a:p>
            <a:pPr lvl="1"/>
            <a:r>
              <a:rPr lang="fr-FR" dirty="0"/>
              <a:t>Syndrome inflammatoire </a:t>
            </a:r>
          </a:p>
          <a:p>
            <a:pPr lvl="2"/>
            <a:r>
              <a:rPr lang="fr-FR" dirty="0"/>
              <a:t>Hyperleucocytose, CRP élevée</a:t>
            </a:r>
          </a:p>
          <a:p>
            <a:pPr lvl="2"/>
            <a:endParaRPr lang="fr-FR" dirty="0"/>
          </a:p>
          <a:p>
            <a:pPr lvl="1"/>
            <a:r>
              <a:rPr lang="fr-FR" dirty="0"/>
              <a:t>Cytolyse: ALAT &gt; ASAT </a:t>
            </a:r>
          </a:p>
          <a:p>
            <a:r>
              <a:rPr lang="fr-FR" dirty="0"/>
              <a:t>Autres imageries non indispensables</a:t>
            </a:r>
          </a:p>
          <a:p>
            <a:pPr lvl="1"/>
            <a:r>
              <a:rPr lang="fr-FR" dirty="0"/>
              <a:t>IRM : calcul visible en séquence T2</a:t>
            </a:r>
          </a:p>
          <a:p>
            <a:pPr lvl="1"/>
            <a:r>
              <a:rPr lang="fr-FR" dirty="0" err="1"/>
              <a:t>Echoendo</a:t>
            </a:r>
            <a:r>
              <a:rPr lang="fr-FR" dirty="0"/>
              <a:t> avant CPRE: confirmation calculs</a:t>
            </a:r>
          </a:p>
          <a:p>
            <a:pPr lvl="2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71471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ext Box 4"/>
          <p:cNvSpPr txBox="1">
            <a:spLocks noChangeArrowheads="1"/>
          </p:cNvSpPr>
          <p:nvPr/>
        </p:nvSpPr>
        <p:spPr bwMode="auto">
          <a:xfrm>
            <a:off x="1143000" y="857250"/>
            <a:ext cx="6858000" cy="35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tabLst>
                <a:tab pos="381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381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381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381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381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defTabSz="685800" fontAlgn="auto">
              <a:lnSpc>
                <a:spcPct val="95000"/>
              </a:lnSpc>
              <a:spcBef>
                <a:spcPct val="50000"/>
              </a:spcBef>
              <a:spcAft>
                <a:spcPts val="0"/>
              </a:spcAft>
              <a:tabLst>
                <a:tab pos="285750" algn="l"/>
              </a:tabLst>
            </a:pPr>
            <a:endParaRPr lang="fr-FR" sz="1800" b="1">
              <a:solidFill>
                <a:prstClr val="white"/>
              </a:solidFill>
              <a:latin typeface="Calibri" charset="0"/>
            </a:endParaRPr>
          </a:p>
        </p:txBody>
      </p:sp>
      <p:pic>
        <p:nvPicPr>
          <p:cNvPr id="93187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154" y="3754048"/>
            <a:ext cx="1684421" cy="209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41" y="3795475"/>
            <a:ext cx="21717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541" y="3795475"/>
            <a:ext cx="1471613" cy="205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A3841A2D-283A-8C48-9FE2-E8FE7E4EFB03}"/>
              </a:ext>
            </a:extLst>
          </p:cNvPr>
          <p:cNvSpPr txBox="1">
            <a:spLocks/>
          </p:cNvSpPr>
          <p:nvPr/>
        </p:nvSpPr>
        <p:spPr>
          <a:xfrm>
            <a:off x="906208" y="1604086"/>
            <a:ext cx="7192682" cy="85725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 fontAlgn="auto">
              <a:spcAft>
                <a:spcPts val="0"/>
              </a:spcAft>
            </a:pPr>
            <a:r>
              <a:rPr lang="fr-FR" sz="2100" dirty="0">
                <a:solidFill>
                  <a:srgbClr val="1F497D">
                    <a:lumMod val="60000"/>
                    <a:lumOff val="40000"/>
                  </a:srgbClr>
                </a:solidFill>
                <a:latin typeface="Calibri" charset="0"/>
              </a:rPr>
              <a:t>Angiocholite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E0917C4-AE67-5C43-9396-8A288F137307}"/>
              </a:ext>
            </a:extLst>
          </p:cNvPr>
          <p:cNvCxnSpPr/>
          <p:nvPr/>
        </p:nvCxnSpPr>
        <p:spPr>
          <a:xfrm>
            <a:off x="299842" y="1209008"/>
            <a:ext cx="8485079" cy="0"/>
          </a:xfrm>
          <a:prstGeom prst="line">
            <a:avLst/>
          </a:prstGeom>
          <a:ln w="444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CCE2A809-A6BA-8F40-A92D-F98E3EBC922C}"/>
              </a:ext>
            </a:extLst>
          </p:cNvPr>
          <p:cNvSpPr/>
          <p:nvPr/>
        </p:nvSpPr>
        <p:spPr>
          <a:xfrm>
            <a:off x="571724" y="898171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5D4C3C8-5DC7-544E-92F5-C1152193EF82}"/>
              </a:ext>
            </a:extLst>
          </p:cNvPr>
          <p:cNvSpPr/>
          <p:nvPr/>
        </p:nvSpPr>
        <p:spPr>
          <a:xfrm>
            <a:off x="4011464" y="895642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1CF20AB-AC8A-6E4E-A949-A326207F2E41}"/>
              </a:ext>
            </a:extLst>
          </p:cNvPr>
          <p:cNvSpPr/>
          <p:nvPr/>
        </p:nvSpPr>
        <p:spPr>
          <a:xfrm>
            <a:off x="2289905" y="907760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6B585E2-2C3A-8943-8DD0-6815D234874D}"/>
              </a:ext>
            </a:extLst>
          </p:cNvPr>
          <p:cNvSpPr/>
          <p:nvPr/>
        </p:nvSpPr>
        <p:spPr>
          <a:xfrm>
            <a:off x="5706356" y="873199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19093E0-0E65-8E41-94E6-77D5EFC33CFD}"/>
              </a:ext>
            </a:extLst>
          </p:cNvPr>
          <p:cNvSpPr/>
          <p:nvPr/>
        </p:nvSpPr>
        <p:spPr>
          <a:xfrm>
            <a:off x="7414408" y="876415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21ACA95-EB61-7C46-BAE3-64DE3B6716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724" y="898171"/>
            <a:ext cx="668968" cy="66896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FDDE061-147C-3E48-9CEC-444424D8E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048" y="981459"/>
            <a:ext cx="668968" cy="66896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7D20AFF-5A04-3443-8493-9F7BC030D1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88000" l="13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2522" y="857250"/>
            <a:ext cx="791531" cy="791531"/>
          </a:xfrm>
          <a:prstGeom prst="rect">
            <a:avLst/>
          </a:prstGeom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E8136AC4-ECF9-B248-90B7-0E7CB4983501}"/>
              </a:ext>
            </a:extLst>
          </p:cNvPr>
          <p:cNvSpPr/>
          <p:nvPr/>
        </p:nvSpPr>
        <p:spPr>
          <a:xfrm>
            <a:off x="4255020" y="1365609"/>
            <a:ext cx="94130" cy="9413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A20478E-5433-EB4E-8677-6E91AF9EEC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9384" y="895642"/>
            <a:ext cx="1134689" cy="85321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11680EB-0D79-144C-B6EE-16B958D0CD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04" b="89804" l="964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0621" y="857250"/>
            <a:ext cx="605116" cy="78418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670D2E6-B128-344B-AC2F-CA4F71780F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48029" y="983031"/>
            <a:ext cx="466404" cy="466404"/>
          </a:xfrm>
          <a:prstGeom prst="rect">
            <a:avLst/>
          </a:prstGeom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66DCD91C-CAE3-7D4B-A1EA-D79640D15FD2}"/>
              </a:ext>
            </a:extLst>
          </p:cNvPr>
          <p:cNvSpPr/>
          <p:nvPr/>
        </p:nvSpPr>
        <p:spPr>
          <a:xfrm>
            <a:off x="5719517" y="868076"/>
            <a:ext cx="733647" cy="669851"/>
          </a:xfrm>
          <a:prstGeom prst="ellipse">
            <a:avLst/>
          </a:prstGeom>
          <a:solidFill>
            <a:schemeClr val="accent1">
              <a:alpha val="63000"/>
            </a:schemeClr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72484A-E54A-F744-A969-0C8DAA8219AE}"/>
              </a:ext>
            </a:extLst>
          </p:cNvPr>
          <p:cNvSpPr/>
          <p:nvPr/>
        </p:nvSpPr>
        <p:spPr>
          <a:xfrm>
            <a:off x="154842" y="2080292"/>
            <a:ext cx="2250763" cy="1037273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Antalgiques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antispasmodiques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39013A-E177-D840-B2A9-C28E8AA7A6E6}"/>
              </a:ext>
            </a:extLst>
          </p:cNvPr>
          <p:cNvSpPr/>
          <p:nvPr/>
        </p:nvSpPr>
        <p:spPr>
          <a:xfrm>
            <a:off x="2930598" y="2080292"/>
            <a:ext cx="2250763" cy="103727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Antibiotiques à large spectre sur BGN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3D7D56E-E129-9141-BDAB-E51C1D56D309}"/>
              </a:ext>
            </a:extLst>
          </p:cNvPr>
          <p:cNvSpPr/>
          <p:nvPr/>
        </p:nvSpPr>
        <p:spPr>
          <a:xfrm>
            <a:off x="5706356" y="2080410"/>
            <a:ext cx="2250763" cy="103727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Désobstruction voie biliaire (en urgence si sepsis sévère)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2 options</a:t>
            </a:r>
          </a:p>
        </p:txBody>
      </p:sp>
      <p:sp>
        <p:nvSpPr>
          <p:cNvPr id="25" name="Text Box 5">
            <a:extLst>
              <a:ext uri="{FF2B5EF4-FFF2-40B4-BE49-F238E27FC236}">
                <a16:creationId xmlns:a16="http://schemas.microsoft.com/office/drawing/2014/main" id="{6557CF23-9B42-5648-9635-A6BE1BA9D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2336" y="4118405"/>
            <a:ext cx="3592845" cy="156966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tabLst>
                <a:tab pos="381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381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381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381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381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defTabSz="685800" fontAlgn="auto">
              <a:spcBef>
                <a:spcPts val="0"/>
              </a:spcBef>
              <a:spcAft>
                <a:spcPts val="0"/>
              </a:spcAft>
              <a:tabLst>
                <a:tab pos="285750" algn="l"/>
              </a:tabLst>
            </a:pPr>
            <a:r>
              <a:rPr lang="fr-FR" sz="1200" dirty="0">
                <a:solidFill>
                  <a:prstClr val="white">
                    <a:lumMod val="95000"/>
                  </a:prstClr>
                </a:solidFill>
                <a:latin typeface="Calibri" charset="0"/>
              </a:rPr>
              <a:t>La Cathétérisme des voies biliaires, qu’est ce que c’est ?</a:t>
            </a:r>
          </a:p>
          <a:p>
            <a:pPr marL="0" indent="0" defTabSz="685800" fontAlgn="auto">
              <a:spcBef>
                <a:spcPts val="0"/>
              </a:spcBef>
              <a:spcAft>
                <a:spcPts val="0"/>
              </a:spcAft>
              <a:tabLst>
                <a:tab pos="285750" algn="l"/>
              </a:tabLst>
            </a:pPr>
            <a:r>
              <a:rPr lang="fr-FR" sz="1200" dirty="0">
                <a:solidFill>
                  <a:prstClr val="white">
                    <a:lumMod val="95000"/>
                  </a:prstClr>
                </a:solidFill>
                <a:latin typeface="Calibri" charset="0"/>
              </a:rPr>
              <a:t>Étapes:</a:t>
            </a:r>
          </a:p>
          <a:p>
            <a:pPr marL="0" indent="0" defTabSz="6858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tabLst>
                <a:tab pos="285750" algn="l"/>
              </a:tabLst>
            </a:pPr>
            <a:r>
              <a:rPr lang="fr-FR" sz="1200" dirty="0">
                <a:solidFill>
                  <a:prstClr val="white">
                    <a:lumMod val="95000"/>
                  </a:prstClr>
                </a:solidFill>
                <a:latin typeface="Calibri" charset="0"/>
              </a:rPr>
              <a:t>Accéder à la papille = </a:t>
            </a:r>
            <a:r>
              <a:rPr lang="fr-FR" sz="1200" dirty="0" err="1">
                <a:solidFill>
                  <a:prstClr val="white">
                    <a:lumMod val="95000"/>
                  </a:prstClr>
                </a:solidFill>
                <a:latin typeface="Calibri" charset="0"/>
              </a:rPr>
              <a:t>duodénoscopie</a:t>
            </a:r>
            <a:endParaRPr lang="fr-FR" sz="1200" dirty="0">
              <a:solidFill>
                <a:prstClr val="white">
                  <a:lumMod val="95000"/>
                </a:prstClr>
              </a:solidFill>
              <a:latin typeface="Calibri" charset="0"/>
            </a:endParaRPr>
          </a:p>
          <a:p>
            <a:pPr marL="0" indent="0" defTabSz="6858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tabLst>
                <a:tab pos="285750" algn="l"/>
              </a:tabLst>
            </a:pPr>
            <a:r>
              <a:rPr lang="fr-FR" sz="1200" dirty="0">
                <a:solidFill>
                  <a:prstClr val="white">
                    <a:lumMod val="95000"/>
                  </a:prstClr>
                </a:solidFill>
                <a:latin typeface="Calibri" charset="0"/>
              </a:rPr>
              <a:t>Accéder à la voie biliaire = cathétérisme de la VBP</a:t>
            </a:r>
          </a:p>
          <a:p>
            <a:pPr marL="0" indent="0" defTabSz="6858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tabLst>
                <a:tab pos="285750" algn="l"/>
              </a:tabLst>
            </a:pPr>
            <a:r>
              <a:rPr lang="fr-FR" sz="1200" dirty="0">
                <a:solidFill>
                  <a:prstClr val="white">
                    <a:lumMod val="95000"/>
                  </a:prstClr>
                </a:solidFill>
                <a:latin typeface="Calibri" charset="0"/>
              </a:rPr>
              <a:t>Opacifier la VBP = </a:t>
            </a:r>
            <a:r>
              <a:rPr lang="fr-FR" sz="1200" dirty="0" err="1">
                <a:solidFill>
                  <a:prstClr val="white">
                    <a:lumMod val="95000"/>
                  </a:prstClr>
                </a:solidFill>
                <a:latin typeface="Calibri" charset="0"/>
              </a:rPr>
              <a:t>cholangiographie</a:t>
            </a:r>
            <a:r>
              <a:rPr lang="fr-FR" sz="1200" dirty="0">
                <a:solidFill>
                  <a:prstClr val="white">
                    <a:lumMod val="95000"/>
                  </a:prstClr>
                </a:solidFill>
                <a:latin typeface="Calibri" charset="0"/>
              </a:rPr>
              <a:t> rétrograde </a:t>
            </a:r>
          </a:p>
          <a:p>
            <a:pPr marL="0" indent="0" defTabSz="6858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tabLst>
                <a:tab pos="285750" algn="l"/>
              </a:tabLst>
            </a:pPr>
            <a:r>
              <a:rPr lang="fr-FR" sz="1200" dirty="0">
                <a:solidFill>
                  <a:prstClr val="white">
                    <a:lumMod val="95000"/>
                  </a:prstClr>
                </a:solidFill>
                <a:latin typeface="Calibri" charset="0"/>
              </a:rPr>
              <a:t>Ouvrir le passage = </a:t>
            </a:r>
            <a:r>
              <a:rPr lang="fr-FR" sz="1200" dirty="0" err="1">
                <a:solidFill>
                  <a:prstClr val="white">
                    <a:lumMod val="95000"/>
                  </a:prstClr>
                </a:solidFill>
                <a:latin typeface="Calibri" charset="0"/>
              </a:rPr>
              <a:t>sphinctérotomie</a:t>
            </a:r>
            <a:endParaRPr lang="fr-FR" sz="1200" dirty="0">
              <a:solidFill>
                <a:prstClr val="white">
                  <a:lumMod val="95000"/>
                </a:prstClr>
              </a:solidFill>
              <a:latin typeface="Calibri" charset="0"/>
            </a:endParaRPr>
          </a:p>
          <a:p>
            <a:pPr marL="0" indent="0" defTabSz="6858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tabLst>
                <a:tab pos="285750" algn="l"/>
              </a:tabLst>
            </a:pPr>
            <a:r>
              <a:rPr lang="fr-FR" sz="1200" dirty="0">
                <a:solidFill>
                  <a:prstClr val="white">
                    <a:lumMod val="95000"/>
                  </a:prstClr>
                </a:solidFill>
                <a:latin typeface="Calibri" charset="0"/>
              </a:rPr>
              <a:t>Extraire le calcul = extraction ballon ou </a:t>
            </a:r>
            <a:r>
              <a:rPr lang="fr-FR" sz="1200" dirty="0" err="1">
                <a:solidFill>
                  <a:prstClr val="white">
                    <a:lumMod val="95000"/>
                  </a:prstClr>
                </a:solidFill>
                <a:latin typeface="Calibri" charset="0"/>
              </a:rPr>
              <a:t>dormia</a:t>
            </a:r>
            <a:endParaRPr lang="fr-FR" sz="1200" dirty="0">
              <a:solidFill>
                <a:prstClr val="white">
                  <a:lumMod val="95000"/>
                </a:prstClr>
              </a:solidFill>
              <a:latin typeface="Calibri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C7B6FB5-C00A-B246-A2CA-3D595533E1B0}"/>
              </a:ext>
            </a:extLst>
          </p:cNvPr>
          <p:cNvSpPr/>
          <p:nvPr/>
        </p:nvSpPr>
        <p:spPr>
          <a:xfrm>
            <a:off x="4572000" y="3357637"/>
            <a:ext cx="2250763" cy="490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Cholécystectomie + </a:t>
            </a:r>
            <a:r>
              <a:rPr lang="fr-FR" sz="1350" dirty="0" err="1">
                <a:solidFill>
                  <a:prstClr val="white"/>
                </a:solidFill>
                <a:latin typeface="Calibri"/>
              </a:rPr>
              <a:t>Cholédocotomie</a:t>
            </a:r>
            <a:endParaRPr lang="fr-FR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14D1F98-8A4D-524E-A71E-B09D8BD4F54C}"/>
              </a:ext>
            </a:extLst>
          </p:cNvPr>
          <p:cNvSpPr/>
          <p:nvPr/>
        </p:nvSpPr>
        <p:spPr>
          <a:xfrm>
            <a:off x="6889051" y="3357637"/>
            <a:ext cx="2250763" cy="490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CPRE puis cholécystectomie à froid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C710E927-E616-724E-8C0C-B622E0FC0803}"/>
              </a:ext>
            </a:extLst>
          </p:cNvPr>
          <p:cNvSpPr/>
          <p:nvPr/>
        </p:nvSpPr>
        <p:spPr>
          <a:xfrm>
            <a:off x="8014432" y="2654227"/>
            <a:ext cx="906053" cy="432674"/>
          </a:xfrm>
          <a:prstGeom prst="ellipse">
            <a:avLst/>
          </a:prstGeom>
          <a:solidFill>
            <a:srgbClr val="ED7D31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kern="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Rang B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28AA3CAB-3E0F-2948-BCB8-FB5853E0DC16}"/>
              </a:ext>
            </a:extLst>
          </p:cNvPr>
          <p:cNvSpPr/>
          <p:nvPr/>
        </p:nvSpPr>
        <p:spPr>
          <a:xfrm>
            <a:off x="7411132" y="868075"/>
            <a:ext cx="733647" cy="669851"/>
          </a:xfrm>
          <a:prstGeom prst="ellipse">
            <a:avLst/>
          </a:prstGeom>
          <a:solidFill>
            <a:schemeClr val="accent1">
              <a:alpha val="63000"/>
            </a:schemeClr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780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 ktbil sphinctero sphinteroclasie extraction macrolithiase VB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9575" y="3971925"/>
            <a:ext cx="1577975" cy="8461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089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e libre 5"/>
          <p:cNvSpPr/>
          <p:nvPr/>
        </p:nvSpPr>
        <p:spPr>
          <a:xfrm>
            <a:off x="3713561" y="3233737"/>
            <a:ext cx="4196953" cy="2682479"/>
          </a:xfrm>
          <a:custGeom>
            <a:avLst/>
            <a:gdLst>
              <a:gd name="connsiteX0" fmla="*/ 40966 w 5596136"/>
              <a:gd name="connsiteY0" fmla="*/ 2198383 h 3577493"/>
              <a:gd name="connsiteX1" fmla="*/ 68277 w 5596136"/>
              <a:gd name="connsiteY1" fmla="*/ 2102801 h 3577493"/>
              <a:gd name="connsiteX2" fmla="*/ 95587 w 5596136"/>
              <a:gd name="connsiteY2" fmla="*/ 2020874 h 3577493"/>
              <a:gd name="connsiteX3" fmla="*/ 109243 w 5596136"/>
              <a:gd name="connsiteY3" fmla="*/ 1979910 h 3577493"/>
              <a:gd name="connsiteX4" fmla="*/ 122898 w 5596136"/>
              <a:gd name="connsiteY4" fmla="*/ 1925292 h 3577493"/>
              <a:gd name="connsiteX5" fmla="*/ 136554 w 5596136"/>
              <a:gd name="connsiteY5" fmla="*/ 1884328 h 3577493"/>
              <a:gd name="connsiteX6" fmla="*/ 150209 w 5596136"/>
              <a:gd name="connsiteY6" fmla="*/ 1816055 h 3577493"/>
              <a:gd name="connsiteX7" fmla="*/ 163865 w 5596136"/>
              <a:gd name="connsiteY7" fmla="*/ 1775092 h 3577493"/>
              <a:gd name="connsiteX8" fmla="*/ 177520 w 5596136"/>
              <a:gd name="connsiteY8" fmla="*/ 1720473 h 3577493"/>
              <a:gd name="connsiteX9" fmla="*/ 245797 w 5596136"/>
              <a:gd name="connsiteY9" fmla="*/ 1570273 h 3577493"/>
              <a:gd name="connsiteX10" fmla="*/ 286763 w 5596136"/>
              <a:gd name="connsiteY10" fmla="*/ 1392764 h 3577493"/>
              <a:gd name="connsiteX11" fmla="*/ 382351 w 5596136"/>
              <a:gd name="connsiteY11" fmla="*/ 1297182 h 3577493"/>
              <a:gd name="connsiteX12" fmla="*/ 464283 w 5596136"/>
              <a:gd name="connsiteY12" fmla="*/ 1228909 h 3577493"/>
              <a:gd name="connsiteX13" fmla="*/ 491594 w 5596136"/>
              <a:gd name="connsiteY13" fmla="*/ 1187946 h 3577493"/>
              <a:gd name="connsiteX14" fmla="*/ 518905 w 5596136"/>
              <a:gd name="connsiteY14" fmla="*/ 1133328 h 3577493"/>
              <a:gd name="connsiteX15" fmla="*/ 641804 w 5596136"/>
              <a:gd name="connsiteY15" fmla="*/ 1037746 h 3577493"/>
              <a:gd name="connsiteX16" fmla="*/ 764702 w 5596136"/>
              <a:gd name="connsiteY16" fmla="*/ 928509 h 3577493"/>
              <a:gd name="connsiteX17" fmla="*/ 860290 w 5596136"/>
              <a:gd name="connsiteY17" fmla="*/ 887546 h 3577493"/>
              <a:gd name="connsiteX18" fmla="*/ 1010500 w 5596136"/>
              <a:gd name="connsiteY18" fmla="*/ 805618 h 3577493"/>
              <a:gd name="connsiteX19" fmla="*/ 1119743 w 5596136"/>
              <a:gd name="connsiteY19" fmla="*/ 751000 h 3577493"/>
              <a:gd name="connsiteX20" fmla="*/ 1160709 w 5596136"/>
              <a:gd name="connsiteY20" fmla="*/ 710036 h 3577493"/>
              <a:gd name="connsiteX21" fmla="*/ 1324574 w 5596136"/>
              <a:gd name="connsiteY21" fmla="*/ 628109 h 3577493"/>
              <a:gd name="connsiteX22" fmla="*/ 1447472 w 5596136"/>
              <a:gd name="connsiteY22" fmla="*/ 587145 h 3577493"/>
              <a:gd name="connsiteX23" fmla="*/ 1584027 w 5596136"/>
              <a:gd name="connsiteY23" fmla="*/ 505218 h 3577493"/>
              <a:gd name="connsiteX24" fmla="*/ 1638648 w 5596136"/>
              <a:gd name="connsiteY24" fmla="*/ 491563 h 3577493"/>
              <a:gd name="connsiteX25" fmla="*/ 1775202 w 5596136"/>
              <a:gd name="connsiteY25" fmla="*/ 450600 h 3577493"/>
              <a:gd name="connsiteX26" fmla="*/ 1816168 w 5596136"/>
              <a:gd name="connsiteY26" fmla="*/ 436945 h 3577493"/>
              <a:gd name="connsiteX27" fmla="*/ 1952722 w 5596136"/>
              <a:gd name="connsiteY27" fmla="*/ 395982 h 3577493"/>
              <a:gd name="connsiteX28" fmla="*/ 1993689 w 5596136"/>
              <a:gd name="connsiteY28" fmla="*/ 382327 h 3577493"/>
              <a:gd name="connsiteX29" fmla="*/ 2253141 w 5596136"/>
              <a:gd name="connsiteY29" fmla="*/ 341363 h 3577493"/>
              <a:gd name="connsiteX30" fmla="*/ 2417006 w 5596136"/>
              <a:gd name="connsiteY30" fmla="*/ 273091 h 3577493"/>
              <a:gd name="connsiteX31" fmla="*/ 2471628 w 5596136"/>
              <a:gd name="connsiteY31" fmla="*/ 259436 h 3577493"/>
              <a:gd name="connsiteX32" fmla="*/ 2608182 w 5596136"/>
              <a:gd name="connsiteY32" fmla="*/ 204818 h 3577493"/>
              <a:gd name="connsiteX33" fmla="*/ 2799358 w 5596136"/>
              <a:gd name="connsiteY33" fmla="*/ 191163 h 3577493"/>
              <a:gd name="connsiteX34" fmla="*/ 2935912 w 5596136"/>
              <a:gd name="connsiteY34" fmla="*/ 177509 h 3577493"/>
              <a:gd name="connsiteX35" fmla="*/ 3127087 w 5596136"/>
              <a:gd name="connsiteY35" fmla="*/ 163854 h 3577493"/>
              <a:gd name="connsiteX36" fmla="*/ 3195364 w 5596136"/>
              <a:gd name="connsiteY36" fmla="*/ 150200 h 3577493"/>
              <a:gd name="connsiteX37" fmla="*/ 3372884 w 5596136"/>
              <a:gd name="connsiteY37" fmla="*/ 68272 h 3577493"/>
              <a:gd name="connsiteX38" fmla="*/ 3482128 w 5596136"/>
              <a:gd name="connsiteY38" fmla="*/ 54618 h 3577493"/>
              <a:gd name="connsiteX39" fmla="*/ 3605026 w 5596136"/>
              <a:gd name="connsiteY39" fmla="*/ 27309 h 3577493"/>
              <a:gd name="connsiteX40" fmla="*/ 3891790 w 5596136"/>
              <a:gd name="connsiteY40" fmla="*/ 13654 h 3577493"/>
              <a:gd name="connsiteX41" fmla="*/ 4574560 w 5596136"/>
              <a:gd name="connsiteY41" fmla="*/ 27309 h 3577493"/>
              <a:gd name="connsiteX42" fmla="*/ 4642837 w 5596136"/>
              <a:gd name="connsiteY42" fmla="*/ 40963 h 3577493"/>
              <a:gd name="connsiteX43" fmla="*/ 5134432 w 5596136"/>
              <a:gd name="connsiteY43" fmla="*/ 27309 h 3577493"/>
              <a:gd name="connsiteX44" fmla="*/ 5284641 w 5596136"/>
              <a:gd name="connsiteY44" fmla="*/ 0 h 3577493"/>
              <a:gd name="connsiteX45" fmla="*/ 5557749 w 5596136"/>
              <a:gd name="connsiteY45" fmla="*/ 13654 h 3577493"/>
              <a:gd name="connsiteX46" fmla="*/ 5571405 w 5596136"/>
              <a:gd name="connsiteY46" fmla="*/ 218472 h 3577493"/>
              <a:gd name="connsiteX47" fmla="*/ 5544094 w 5596136"/>
              <a:gd name="connsiteY47" fmla="*/ 259436 h 3577493"/>
              <a:gd name="connsiteX48" fmla="*/ 5530438 w 5596136"/>
              <a:gd name="connsiteY48" fmla="*/ 300400 h 3577493"/>
              <a:gd name="connsiteX49" fmla="*/ 5434851 w 5596136"/>
              <a:gd name="connsiteY49" fmla="*/ 436945 h 3577493"/>
              <a:gd name="connsiteX50" fmla="*/ 5407540 w 5596136"/>
              <a:gd name="connsiteY50" fmla="*/ 491563 h 3577493"/>
              <a:gd name="connsiteX51" fmla="*/ 5366573 w 5596136"/>
              <a:gd name="connsiteY51" fmla="*/ 546182 h 3577493"/>
              <a:gd name="connsiteX52" fmla="*/ 5339263 w 5596136"/>
              <a:gd name="connsiteY52" fmla="*/ 587145 h 3577493"/>
              <a:gd name="connsiteX53" fmla="*/ 5298296 w 5596136"/>
              <a:gd name="connsiteY53" fmla="*/ 641764 h 3577493"/>
              <a:gd name="connsiteX54" fmla="*/ 5243675 w 5596136"/>
              <a:gd name="connsiteY54" fmla="*/ 723691 h 3577493"/>
              <a:gd name="connsiteX55" fmla="*/ 5189053 w 5596136"/>
              <a:gd name="connsiteY55" fmla="*/ 819273 h 3577493"/>
              <a:gd name="connsiteX56" fmla="*/ 5175398 w 5596136"/>
              <a:gd name="connsiteY56" fmla="*/ 860236 h 3577493"/>
              <a:gd name="connsiteX57" fmla="*/ 5093465 w 5596136"/>
              <a:gd name="connsiteY57" fmla="*/ 983127 h 3577493"/>
              <a:gd name="connsiteX58" fmla="*/ 5066155 w 5596136"/>
              <a:gd name="connsiteY58" fmla="*/ 1092364 h 3577493"/>
              <a:gd name="connsiteX59" fmla="*/ 5025188 w 5596136"/>
              <a:gd name="connsiteY59" fmla="*/ 1146982 h 3577493"/>
              <a:gd name="connsiteX60" fmla="*/ 4984222 w 5596136"/>
              <a:gd name="connsiteY60" fmla="*/ 1228909 h 3577493"/>
              <a:gd name="connsiteX61" fmla="*/ 4902290 w 5596136"/>
              <a:gd name="connsiteY61" fmla="*/ 1338146 h 3577493"/>
              <a:gd name="connsiteX62" fmla="*/ 4806702 w 5596136"/>
              <a:gd name="connsiteY62" fmla="*/ 1502001 h 3577493"/>
              <a:gd name="connsiteX63" fmla="*/ 4724769 w 5596136"/>
              <a:gd name="connsiteY63" fmla="*/ 1570273 h 3577493"/>
              <a:gd name="connsiteX64" fmla="*/ 4615526 w 5596136"/>
              <a:gd name="connsiteY64" fmla="*/ 1747783 h 3577493"/>
              <a:gd name="connsiteX65" fmla="*/ 4574560 w 5596136"/>
              <a:gd name="connsiteY65" fmla="*/ 1802401 h 3577493"/>
              <a:gd name="connsiteX66" fmla="*/ 4506283 w 5596136"/>
              <a:gd name="connsiteY66" fmla="*/ 1843364 h 3577493"/>
              <a:gd name="connsiteX67" fmla="*/ 4438006 w 5596136"/>
              <a:gd name="connsiteY67" fmla="*/ 1911637 h 3577493"/>
              <a:gd name="connsiteX68" fmla="*/ 4383384 w 5596136"/>
              <a:gd name="connsiteY68" fmla="*/ 1952601 h 3577493"/>
              <a:gd name="connsiteX69" fmla="*/ 4342418 w 5596136"/>
              <a:gd name="connsiteY69" fmla="*/ 2007219 h 3577493"/>
              <a:gd name="connsiteX70" fmla="*/ 4315107 w 5596136"/>
              <a:gd name="connsiteY70" fmla="*/ 2048183 h 3577493"/>
              <a:gd name="connsiteX71" fmla="*/ 4260486 w 5596136"/>
              <a:gd name="connsiteY71" fmla="*/ 2061837 h 3577493"/>
              <a:gd name="connsiteX72" fmla="*/ 4219520 w 5596136"/>
              <a:gd name="connsiteY72" fmla="*/ 2089146 h 3577493"/>
              <a:gd name="connsiteX73" fmla="*/ 4164898 w 5596136"/>
              <a:gd name="connsiteY73" fmla="*/ 2116455 h 3577493"/>
              <a:gd name="connsiteX74" fmla="*/ 4137587 w 5596136"/>
              <a:gd name="connsiteY74" fmla="*/ 2157419 h 3577493"/>
              <a:gd name="connsiteX75" fmla="*/ 4014688 w 5596136"/>
              <a:gd name="connsiteY75" fmla="*/ 2266656 h 3577493"/>
              <a:gd name="connsiteX76" fmla="*/ 3837168 w 5596136"/>
              <a:gd name="connsiteY76" fmla="*/ 2430510 h 3577493"/>
              <a:gd name="connsiteX77" fmla="*/ 3768891 w 5596136"/>
              <a:gd name="connsiteY77" fmla="*/ 2471474 h 3577493"/>
              <a:gd name="connsiteX78" fmla="*/ 3686959 w 5596136"/>
              <a:gd name="connsiteY78" fmla="*/ 2526092 h 3577493"/>
              <a:gd name="connsiteX79" fmla="*/ 3550405 w 5596136"/>
              <a:gd name="connsiteY79" fmla="*/ 2580710 h 3577493"/>
              <a:gd name="connsiteX80" fmla="*/ 3468472 w 5596136"/>
              <a:gd name="connsiteY80" fmla="*/ 2608019 h 3577493"/>
              <a:gd name="connsiteX81" fmla="*/ 3400195 w 5596136"/>
              <a:gd name="connsiteY81" fmla="*/ 2648983 h 3577493"/>
              <a:gd name="connsiteX82" fmla="*/ 3345574 w 5596136"/>
              <a:gd name="connsiteY82" fmla="*/ 2676292 h 3577493"/>
              <a:gd name="connsiteX83" fmla="*/ 3249986 w 5596136"/>
              <a:gd name="connsiteY83" fmla="*/ 2703601 h 3577493"/>
              <a:gd name="connsiteX84" fmla="*/ 3181709 w 5596136"/>
              <a:gd name="connsiteY84" fmla="*/ 2730910 h 3577493"/>
              <a:gd name="connsiteX85" fmla="*/ 3113432 w 5596136"/>
              <a:gd name="connsiteY85" fmla="*/ 2785529 h 3577493"/>
              <a:gd name="connsiteX86" fmla="*/ 2963222 w 5596136"/>
              <a:gd name="connsiteY86" fmla="*/ 2867456 h 3577493"/>
              <a:gd name="connsiteX87" fmla="*/ 2813013 w 5596136"/>
              <a:gd name="connsiteY87" fmla="*/ 2935729 h 3577493"/>
              <a:gd name="connsiteX88" fmla="*/ 2608182 w 5596136"/>
              <a:gd name="connsiteY88" fmla="*/ 2963038 h 3577493"/>
              <a:gd name="connsiteX89" fmla="*/ 2526249 w 5596136"/>
              <a:gd name="connsiteY89" fmla="*/ 2990347 h 3577493"/>
              <a:gd name="connsiteX90" fmla="*/ 2417006 w 5596136"/>
              <a:gd name="connsiteY90" fmla="*/ 3017656 h 3577493"/>
              <a:gd name="connsiteX91" fmla="*/ 2376040 w 5596136"/>
              <a:gd name="connsiteY91" fmla="*/ 3031311 h 3577493"/>
              <a:gd name="connsiteX92" fmla="*/ 2335074 w 5596136"/>
              <a:gd name="connsiteY92" fmla="*/ 3058620 h 3577493"/>
              <a:gd name="connsiteX93" fmla="*/ 2048310 w 5596136"/>
              <a:gd name="connsiteY93" fmla="*/ 3113238 h 3577493"/>
              <a:gd name="connsiteX94" fmla="*/ 1952722 w 5596136"/>
              <a:gd name="connsiteY94" fmla="*/ 3140547 h 3577493"/>
              <a:gd name="connsiteX95" fmla="*/ 1870790 w 5596136"/>
              <a:gd name="connsiteY95" fmla="*/ 3167856 h 3577493"/>
              <a:gd name="connsiteX96" fmla="*/ 1816168 w 5596136"/>
              <a:gd name="connsiteY96" fmla="*/ 3181511 h 3577493"/>
              <a:gd name="connsiteX97" fmla="*/ 1706925 w 5596136"/>
              <a:gd name="connsiteY97" fmla="*/ 3236129 h 3577493"/>
              <a:gd name="connsiteX98" fmla="*/ 1665959 w 5596136"/>
              <a:gd name="connsiteY98" fmla="*/ 3263438 h 3577493"/>
              <a:gd name="connsiteX99" fmla="*/ 1543060 w 5596136"/>
              <a:gd name="connsiteY99" fmla="*/ 3304402 h 3577493"/>
              <a:gd name="connsiteX100" fmla="*/ 1433817 w 5596136"/>
              <a:gd name="connsiteY100" fmla="*/ 3372674 h 3577493"/>
              <a:gd name="connsiteX101" fmla="*/ 1379195 w 5596136"/>
              <a:gd name="connsiteY101" fmla="*/ 3399984 h 3577493"/>
              <a:gd name="connsiteX102" fmla="*/ 1242641 w 5596136"/>
              <a:gd name="connsiteY102" fmla="*/ 3413638 h 3577493"/>
              <a:gd name="connsiteX103" fmla="*/ 1201675 w 5596136"/>
              <a:gd name="connsiteY103" fmla="*/ 3427293 h 3577493"/>
              <a:gd name="connsiteX104" fmla="*/ 983189 w 5596136"/>
              <a:gd name="connsiteY104" fmla="*/ 3468256 h 3577493"/>
              <a:gd name="connsiteX105" fmla="*/ 846635 w 5596136"/>
              <a:gd name="connsiteY105" fmla="*/ 3509220 h 3577493"/>
              <a:gd name="connsiteX106" fmla="*/ 764702 w 5596136"/>
              <a:gd name="connsiteY106" fmla="*/ 3522875 h 3577493"/>
              <a:gd name="connsiteX107" fmla="*/ 723736 w 5596136"/>
              <a:gd name="connsiteY107" fmla="*/ 3536529 h 3577493"/>
              <a:gd name="connsiteX108" fmla="*/ 614493 w 5596136"/>
              <a:gd name="connsiteY108" fmla="*/ 3563838 h 3577493"/>
              <a:gd name="connsiteX109" fmla="*/ 559871 w 5596136"/>
              <a:gd name="connsiteY109" fmla="*/ 3577493 h 3577493"/>
              <a:gd name="connsiteX110" fmla="*/ 327729 w 5596136"/>
              <a:gd name="connsiteY110" fmla="*/ 3413638 h 3577493"/>
              <a:gd name="connsiteX111" fmla="*/ 300419 w 5596136"/>
              <a:gd name="connsiteY111" fmla="*/ 3372674 h 3577493"/>
              <a:gd name="connsiteX112" fmla="*/ 273108 w 5596136"/>
              <a:gd name="connsiteY112" fmla="*/ 3181511 h 3577493"/>
              <a:gd name="connsiteX113" fmla="*/ 259452 w 5596136"/>
              <a:gd name="connsiteY113" fmla="*/ 3126893 h 3577493"/>
              <a:gd name="connsiteX114" fmla="*/ 218486 w 5596136"/>
              <a:gd name="connsiteY114" fmla="*/ 3099583 h 3577493"/>
              <a:gd name="connsiteX115" fmla="*/ 54621 w 5596136"/>
              <a:gd name="connsiteY115" fmla="*/ 3085929 h 3577493"/>
              <a:gd name="connsiteX116" fmla="*/ 0 w 5596136"/>
              <a:gd name="connsiteY116" fmla="*/ 3017656 h 3577493"/>
              <a:gd name="connsiteX117" fmla="*/ 40966 w 5596136"/>
              <a:gd name="connsiteY117" fmla="*/ 2198383 h 357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5596136" h="3577493">
                <a:moveTo>
                  <a:pt x="40966" y="2198383"/>
                </a:moveTo>
                <a:cubicBezTo>
                  <a:pt x="52345" y="2045907"/>
                  <a:pt x="58532" y="2134471"/>
                  <a:pt x="68277" y="2102801"/>
                </a:cubicBezTo>
                <a:cubicBezTo>
                  <a:pt x="76743" y="2075288"/>
                  <a:pt x="86484" y="2048183"/>
                  <a:pt x="95587" y="2020874"/>
                </a:cubicBezTo>
                <a:cubicBezTo>
                  <a:pt x="100139" y="2007219"/>
                  <a:pt x="105752" y="1993874"/>
                  <a:pt x="109243" y="1979910"/>
                </a:cubicBezTo>
                <a:cubicBezTo>
                  <a:pt x="113795" y="1961704"/>
                  <a:pt x="117742" y="1943336"/>
                  <a:pt x="122898" y="1925292"/>
                </a:cubicBezTo>
                <a:cubicBezTo>
                  <a:pt x="126852" y="1911452"/>
                  <a:pt x="133063" y="1898292"/>
                  <a:pt x="136554" y="1884328"/>
                </a:cubicBezTo>
                <a:cubicBezTo>
                  <a:pt x="142183" y="1861813"/>
                  <a:pt x="144580" y="1838570"/>
                  <a:pt x="150209" y="1816055"/>
                </a:cubicBezTo>
                <a:cubicBezTo>
                  <a:pt x="153700" y="1802092"/>
                  <a:pt x="159911" y="1788931"/>
                  <a:pt x="163865" y="1775092"/>
                </a:cubicBezTo>
                <a:cubicBezTo>
                  <a:pt x="169021" y="1757047"/>
                  <a:pt x="170302" y="1737796"/>
                  <a:pt x="177520" y="1720473"/>
                </a:cubicBezTo>
                <a:cubicBezTo>
                  <a:pt x="279281" y="1476261"/>
                  <a:pt x="204878" y="1693028"/>
                  <a:pt x="245797" y="1570273"/>
                </a:cubicBezTo>
                <a:cubicBezTo>
                  <a:pt x="249552" y="1543985"/>
                  <a:pt x="261770" y="1417756"/>
                  <a:pt x="286763" y="1392764"/>
                </a:cubicBezTo>
                <a:cubicBezTo>
                  <a:pt x="318626" y="1360903"/>
                  <a:pt x="344859" y="1322175"/>
                  <a:pt x="382351" y="1297182"/>
                </a:cubicBezTo>
                <a:cubicBezTo>
                  <a:pt x="422633" y="1270329"/>
                  <a:pt x="431425" y="1268336"/>
                  <a:pt x="464283" y="1228909"/>
                </a:cubicBezTo>
                <a:cubicBezTo>
                  <a:pt x="474789" y="1216302"/>
                  <a:pt x="483451" y="1202194"/>
                  <a:pt x="491594" y="1187946"/>
                </a:cubicBezTo>
                <a:cubicBezTo>
                  <a:pt x="501694" y="1170273"/>
                  <a:pt x="504511" y="1147721"/>
                  <a:pt x="518905" y="1133328"/>
                </a:cubicBezTo>
                <a:cubicBezTo>
                  <a:pt x="555603" y="1096632"/>
                  <a:pt x="605106" y="1074442"/>
                  <a:pt x="641804" y="1037746"/>
                </a:cubicBezTo>
                <a:cubicBezTo>
                  <a:pt x="677995" y="1001557"/>
                  <a:pt x="715967" y="952875"/>
                  <a:pt x="764702" y="928509"/>
                </a:cubicBezTo>
                <a:cubicBezTo>
                  <a:pt x="877713" y="872008"/>
                  <a:pt x="718217" y="972785"/>
                  <a:pt x="860290" y="887546"/>
                </a:cubicBezTo>
                <a:cubicBezTo>
                  <a:pt x="1070662" y="761331"/>
                  <a:pt x="831062" y="888430"/>
                  <a:pt x="1010500" y="805618"/>
                </a:cubicBezTo>
                <a:cubicBezTo>
                  <a:pt x="1047465" y="788558"/>
                  <a:pt x="1119743" y="751000"/>
                  <a:pt x="1119743" y="751000"/>
                </a:cubicBezTo>
                <a:cubicBezTo>
                  <a:pt x="1133398" y="737345"/>
                  <a:pt x="1144888" y="721110"/>
                  <a:pt x="1160709" y="710036"/>
                </a:cubicBezTo>
                <a:cubicBezTo>
                  <a:pt x="1214600" y="672315"/>
                  <a:pt x="1264292" y="649637"/>
                  <a:pt x="1324574" y="628109"/>
                </a:cubicBezTo>
                <a:cubicBezTo>
                  <a:pt x="1365240" y="613586"/>
                  <a:pt x="1408341" y="605405"/>
                  <a:pt x="1447472" y="587145"/>
                </a:cubicBezTo>
                <a:cubicBezTo>
                  <a:pt x="1577413" y="526510"/>
                  <a:pt x="1480778" y="543934"/>
                  <a:pt x="1584027" y="505218"/>
                </a:cubicBezTo>
                <a:cubicBezTo>
                  <a:pt x="1601600" y="498629"/>
                  <a:pt x="1620844" y="497497"/>
                  <a:pt x="1638648" y="491563"/>
                </a:cubicBezTo>
                <a:cubicBezTo>
                  <a:pt x="1858827" y="418174"/>
                  <a:pt x="1559463" y="504531"/>
                  <a:pt x="1775202" y="450600"/>
                </a:cubicBezTo>
                <a:cubicBezTo>
                  <a:pt x="1789166" y="447109"/>
                  <a:pt x="1802328" y="440899"/>
                  <a:pt x="1816168" y="436945"/>
                </a:cubicBezTo>
                <a:cubicBezTo>
                  <a:pt x="1960643" y="395669"/>
                  <a:pt x="1757999" y="460886"/>
                  <a:pt x="1952722" y="395982"/>
                </a:cubicBezTo>
                <a:cubicBezTo>
                  <a:pt x="1966378" y="391430"/>
                  <a:pt x="1979574" y="385150"/>
                  <a:pt x="1993689" y="382327"/>
                </a:cubicBezTo>
                <a:cubicBezTo>
                  <a:pt x="2125088" y="356050"/>
                  <a:pt x="2038990" y="371955"/>
                  <a:pt x="2253141" y="341363"/>
                </a:cubicBezTo>
                <a:cubicBezTo>
                  <a:pt x="2516317" y="253644"/>
                  <a:pt x="2147815" y="380760"/>
                  <a:pt x="2417006" y="273091"/>
                </a:cubicBezTo>
                <a:cubicBezTo>
                  <a:pt x="2434431" y="266121"/>
                  <a:pt x="2454055" y="266025"/>
                  <a:pt x="2471628" y="259436"/>
                </a:cubicBezTo>
                <a:cubicBezTo>
                  <a:pt x="2523330" y="240049"/>
                  <a:pt x="2547481" y="209154"/>
                  <a:pt x="2608182" y="204818"/>
                </a:cubicBezTo>
                <a:lnTo>
                  <a:pt x="2799358" y="191163"/>
                </a:lnTo>
                <a:cubicBezTo>
                  <a:pt x="2844945" y="187364"/>
                  <a:pt x="2890325" y="181308"/>
                  <a:pt x="2935912" y="177509"/>
                </a:cubicBezTo>
                <a:cubicBezTo>
                  <a:pt x="2999579" y="172204"/>
                  <a:pt x="3063362" y="168406"/>
                  <a:pt x="3127087" y="163854"/>
                </a:cubicBezTo>
                <a:cubicBezTo>
                  <a:pt x="3149846" y="159303"/>
                  <a:pt x="3173552" y="158131"/>
                  <a:pt x="3195364" y="150200"/>
                </a:cubicBezTo>
                <a:cubicBezTo>
                  <a:pt x="3285263" y="117512"/>
                  <a:pt x="3275388" y="94269"/>
                  <a:pt x="3372884" y="68272"/>
                </a:cubicBezTo>
                <a:cubicBezTo>
                  <a:pt x="3408343" y="58817"/>
                  <a:pt x="3445713" y="59169"/>
                  <a:pt x="3482128" y="54618"/>
                </a:cubicBezTo>
                <a:cubicBezTo>
                  <a:pt x="3509431" y="47792"/>
                  <a:pt x="3579977" y="29236"/>
                  <a:pt x="3605026" y="27309"/>
                </a:cubicBezTo>
                <a:cubicBezTo>
                  <a:pt x="3700440" y="19970"/>
                  <a:pt x="3796202" y="18206"/>
                  <a:pt x="3891790" y="13654"/>
                </a:cubicBezTo>
                <a:lnTo>
                  <a:pt x="4574560" y="27309"/>
                </a:lnTo>
                <a:cubicBezTo>
                  <a:pt x="4597754" y="28152"/>
                  <a:pt x="4619627" y="40963"/>
                  <a:pt x="4642837" y="40963"/>
                </a:cubicBezTo>
                <a:cubicBezTo>
                  <a:pt x="4806765" y="40963"/>
                  <a:pt x="4970567" y="31860"/>
                  <a:pt x="5134432" y="27309"/>
                </a:cubicBezTo>
                <a:cubicBezTo>
                  <a:pt x="5182242" y="15357"/>
                  <a:pt x="5235707" y="0"/>
                  <a:pt x="5284641" y="0"/>
                </a:cubicBezTo>
                <a:cubicBezTo>
                  <a:pt x="5375791" y="0"/>
                  <a:pt x="5466713" y="9103"/>
                  <a:pt x="5557749" y="13654"/>
                </a:cubicBezTo>
                <a:cubicBezTo>
                  <a:pt x="5610620" y="92956"/>
                  <a:pt x="5602597" y="62523"/>
                  <a:pt x="5571405" y="218472"/>
                </a:cubicBezTo>
                <a:cubicBezTo>
                  <a:pt x="5568186" y="234564"/>
                  <a:pt x="5551434" y="244758"/>
                  <a:pt x="5544094" y="259436"/>
                </a:cubicBezTo>
                <a:cubicBezTo>
                  <a:pt x="5537657" y="272310"/>
                  <a:pt x="5537428" y="287818"/>
                  <a:pt x="5530438" y="300400"/>
                </a:cubicBezTo>
                <a:cubicBezTo>
                  <a:pt x="5447415" y="449832"/>
                  <a:pt x="5506451" y="322393"/>
                  <a:pt x="5434851" y="436945"/>
                </a:cubicBezTo>
                <a:cubicBezTo>
                  <a:pt x="5424062" y="454206"/>
                  <a:pt x="5418329" y="474302"/>
                  <a:pt x="5407540" y="491563"/>
                </a:cubicBezTo>
                <a:cubicBezTo>
                  <a:pt x="5395477" y="510862"/>
                  <a:pt x="5379802" y="527663"/>
                  <a:pt x="5366573" y="546182"/>
                </a:cubicBezTo>
                <a:cubicBezTo>
                  <a:pt x="5357034" y="559536"/>
                  <a:pt x="5348802" y="573791"/>
                  <a:pt x="5339263" y="587145"/>
                </a:cubicBezTo>
                <a:cubicBezTo>
                  <a:pt x="5326034" y="605664"/>
                  <a:pt x="5311348" y="623120"/>
                  <a:pt x="5298296" y="641764"/>
                </a:cubicBezTo>
                <a:cubicBezTo>
                  <a:pt x="5279473" y="668652"/>
                  <a:pt x="5258354" y="694335"/>
                  <a:pt x="5243675" y="723691"/>
                </a:cubicBezTo>
                <a:cubicBezTo>
                  <a:pt x="5209024" y="792987"/>
                  <a:pt x="5227656" y="761373"/>
                  <a:pt x="5189053" y="819273"/>
                </a:cubicBezTo>
                <a:cubicBezTo>
                  <a:pt x="5184501" y="832927"/>
                  <a:pt x="5181835" y="847363"/>
                  <a:pt x="5175398" y="860236"/>
                </a:cubicBezTo>
                <a:cubicBezTo>
                  <a:pt x="5149059" y="912912"/>
                  <a:pt x="5127774" y="937386"/>
                  <a:pt x="5093465" y="983127"/>
                </a:cubicBezTo>
                <a:cubicBezTo>
                  <a:pt x="5084362" y="1019539"/>
                  <a:pt x="5080592" y="1057718"/>
                  <a:pt x="5066155" y="1092364"/>
                </a:cubicBezTo>
                <a:cubicBezTo>
                  <a:pt x="5057401" y="1113371"/>
                  <a:pt x="5036898" y="1127467"/>
                  <a:pt x="5025188" y="1146982"/>
                </a:cubicBezTo>
                <a:cubicBezTo>
                  <a:pt x="5009478" y="1173163"/>
                  <a:pt x="5000733" y="1203226"/>
                  <a:pt x="4984222" y="1228909"/>
                </a:cubicBezTo>
                <a:cubicBezTo>
                  <a:pt x="4959608" y="1267196"/>
                  <a:pt x="4922646" y="1297436"/>
                  <a:pt x="4902290" y="1338146"/>
                </a:cubicBezTo>
                <a:cubicBezTo>
                  <a:pt x="4876231" y="1390262"/>
                  <a:pt x="4846457" y="1458274"/>
                  <a:pt x="4806702" y="1502001"/>
                </a:cubicBezTo>
                <a:cubicBezTo>
                  <a:pt x="4782788" y="1528305"/>
                  <a:pt x="4752080" y="1547516"/>
                  <a:pt x="4724769" y="1570273"/>
                </a:cubicBezTo>
                <a:cubicBezTo>
                  <a:pt x="4703229" y="1606171"/>
                  <a:pt x="4650999" y="1698123"/>
                  <a:pt x="4615526" y="1747783"/>
                </a:cubicBezTo>
                <a:cubicBezTo>
                  <a:pt x="4602298" y="1766302"/>
                  <a:pt x="4591688" y="1787415"/>
                  <a:pt x="4574560" y="1802401"/>
                </a:cubicBezTo>
                <a:cubicBezTo>
                  <a:pt x="4554585" y="1819878"/>
                  <a:pt x="4527008" y="1826785"/>
                  <a:pt x="4506283" y="1843364"/>
                </a:cubicBezTo>
                <a:cubicBezTo>
                  <a:pt x="4481150" y="1863469"/>
                  <a:pt x="4463755" y="1892327"/>
                  <a:pt x="4438006" y="1911637"/>
                </a:cubicBezTo>
                <a:cubicBezTo>
                  <a:pt x="4419799" y="1925292"/>
                  <a:pt x="4399477" y="1936509"/>
                  <a:pt x="4383384" y="1952601"/>
                </a:cubicBezTo>
                <a:cubicBezTo>
                  <a:pt x="4367291" y="1968693"/>
                  <a:pt x="4355646" y="1988700"/>
                  <a:pt x="4342418" y="2007219"/>
                </a:cubicBezTo>
                <a:cubicBezTo>
                  <a:pt x="4332879" y="2020573"/>
                  <a:pt x="4328762" y="2039080"/>
                  <a:pt x="4315107" y="2048183"/>
                </a:cubicBezTo>
                <a:cubicBezTo>
                  <a:pt x="4299491" y="2058593"/>
                  <a:pt x="4278693" y="2057286"/>
                  <a:pt x="4260486" y="2061837"/>
                </a:cubicBezTo>
                <a:cubicBezTo>
                  <a:pt x="4246831" y="2070940"/>
                  <a:pt x="4233769" y="2081004"/>
                  <a:pt x="4219520" y="2089146"/>
                </a:cubicBezTo>
                <a:cubicBezTo>
                  <a:pt x="4201846" y="2099245"/>
                  <a:pt x="4180536" y="2103424"/>
                  <a:pt x="4164898" y="2116455"/>
                </a:cubicBezTo>
                <a:cubicBezTo>
                  <a:pt x="4152290" y="2126961"/>
                  <a:pt x="4149192" y="2145815"/>
                  <a:pt x="4137587" y="2157419"/>
                </a:cubicBezTo>
                <a:cubicBezTo>
                  <a:pt x="4036504" y="2258496"/>
                  <a:pt x="4128349" y="2124588"/>
                  <a:pt x="4014688" y="2266656"/>
                </a:cubicBezTo>
                <a:cubicBezTo>
                  <a:pt x="3950055" y="2347442"/>
                  <a:pt x="3943168" y="2366913"/>
                  <a:pt x="3837168" y="2430510"/>
                </a:cubicBezTo>
                <a:cubicBezTo>
                  <a:pt x="3814409" y="2444165"/>
                  <a:pt x="3791283" y="2457225"/>
                  <a:pt x="3768891" y="2471474"/>
                </a:cubicBezTo>
                <a:cubicBezTo>
                  <a:pt x="3741199" y="2489095"/>
                  <a:pt x="3718802" y="2518132"/>
                  <a:pt x="3686959" y="2526092"/>
                </a:cubicBezTo>
                <a:cubicBezTo>
                  <a:pt x="3572374" y="2554737"/>
                  <a:pt x="3698486" y="2519014"/>
                  <a:pt x="3550405" y="2580710"/>
                </a:cubicBezTo>
                <a:cubicBezTo>
                  <a:pt x="3523831" y="2591782"/>
                  <a:pt x="3494680" y="2596107"/>
                  <a:pt x="3468472" y="2608019"/>
                </a:cubicBezTo>
                <a:cubicBezTo>
                  <a:pt x="3444310" y="2619001"/>
                  <a:pt x="3423396" y="2636094"/>
                  <a:pt x="3400195" y="2648983"/>
                </a:cubicBezTo>
                <a:cubicBezTo>
                  <a:pt x="3382401" y="2658868"/>
                  <a:pt x="3364284" y="2668274"/>
                  <a:pt x="3345574" y="2676292"/>
                </a:cubicBezTo>
                <a:cubicBezTo>
                  <a:pt x="3299541" y="2696019"/>
                  <a:pt x="3301963" y="2686277"/>
                  <a:pt x="3249986" y="2703601"/>
                </a:cubicBezTo>
                <a:cubicBezTo>
                  <a:pt x="3226732" y="2711352"/>
                  <a:pt x="3204468" y="2721807"/>
                  <a:pt x="3181709" y="2730910"/>
                </a:cubicBezTo>
                <a:cubicBezTo>
                  <a:pt x="3158950" y="2749116"/>
                  <a:pt x="3137309" y="2768816"/>
                  <a:pt x="3113432" y="2785529"/>
                </a:cubicBezTo>
                <a:cubicBezTo>
                  <a:pt x="3053084" y="2827770"/>
                  <a:pt x="3029649" y="2831225"/>
                  <a:pt x="2963222" y="2867456"/>
                </a:cubicBezTo>
                <a:cubicBezTo>
                  <a:pt x="2905878" y="2898733"/>
                  <a:pt x="2881490" y="2926599"/>
                  <a:pt x="2813013" y="2935729"/>
                </a:cubicBezTo>
                <a:lnTo>
                  <a:pt x="2608182" y="2963038"/>
                </a:lnTo>
                <a:cubicBezTo>
                  <a:pt x="2580871" y="2972141"/>
                  <a:pt x="2553930" y="2982439"/>
                  <a:pt x="2526249" y="2990347"/>
                </a:cubicBezTo>
                <a:cubicBezTo>
                  <a:pt x="2490158" y="3000658"/>
                  <a:pt x="2453218" y="3007780"/>
                  <a:pt x="2417006" y="3017656"/>
                </a:cubicBezTo>
                <a:cubicBezTo>
                  <a:pt x="2403119" y="3021443"/>
                  <a:pt x="2388914" y="3024874"/>
                  <a:pt x="2376040" y="3031311"/>
                </a:cubicBezTo>
                <a:cubicBezTo>
                  <a:pt x="2361361" y="3038650"/>
                  <a:pt x="2350887" y="3054228"/>
                  <a:pt x="2335074" y="3058620"/>
                </a:cubicBezTo>
                <a:cubicBezTo>
                  <a:pt x="1970436" y="3159901"/>
                  <a:pt x="2251675" y="3066310"/>
                  <a:pt x="2048310" y="3113238"/>
                </a:cubicBezTo>
                <a:cubicBezTo>
                  <a:pt x="2016021" y="3120689"/>
                  <a:pt x="1984394" y="3130802"/>
                  <a:pt x="1952722" y="3140547"/>
                </a:cubicBezTo>
                <a:cubicBezTo>
                  <a:pt x="1925207" y="3149013"/>
                  <a:pt x="1898718" y="3160874"/>
                  <a:pt x="1870790" y="3167856"/>
                </a:cubicBezTo>
                <a:cubicBezTo>
                  <a:pt x="1852583" y="3172408"/>
                  <a:pt x="1833492" y="3174293"/>
                  <a:pt x="1816168" y="3181511"/>
                </a:cubicBezTo>
                <a:cubicBezTo>
                  <a:pt x="1778587" y="3197169"/>
                  <a:pt x="1740800" y="3213547"/>
                  <a:pt x="1706925" y="3236129"/>
                </a:cubicBezTo>
                <a:cubicBezTo>
                  <a:pt x="1693270" y="3245232"/>
                  <a:pt x="1681044" y="3256974"/>
                  <a:pt x="1665959" y="3263438"/>
                </a:cubicBezTo>
                <a:cubicBezTo>
                  <a:pt x="1483405" y="3341671"/>
                  <a:pt x="1764792" y="3193544"/>
                  <a:pt x="1543060" y="3304402"/>
                </a:cubicBezTo>
                <a:cubicBezTo>
                  <a:pt x="1440054" y="3355901"/>
                  <a:pt x="1509639" y="3329349"/>
                  <a:pt x="1433817" y="3372674"/>
                </a:cubicBezTo>
                <a:cubicBezTo>
                  <a:pt x="1416143" y="3382773"/>
                  <a:pt x="1399099" y="3395719"/>
                  <a:pt x="1379195" y="3399984"/>
                </a:cubicBezTo>
                <a:cubicBezTo>
                  <a:pt x="1334465" y="3409568"/>
                  <a:pt x="1288159" y="3409087"/>
                  <a:pt x="1242641" y="3413638"/>
                </a:cubicBezTo>
                <a:cubicBezTo>
                  <a:pt x="1228986" y="3418190"/>
                  <a:pt x="1215760" y="3424328"/>
                  <a:pt x="1201675" y="3427293"/>
                </a:cubicBezTo>
                <a:cubicBezTo>
                  <a:pt x="1129167" y="3442557"/>
                  <a:pt x="1053485" y="3444826"/>
                  <a:pt x="983189" y="3468256"/>
                </a:cubicBezTo>
                <a:cubicBezTo>
                  <a:pt x="930945" y="3485670"/>
                  <a:pt x="898223" y="3498903"/>
                  <a:pt x="846635" y="3509220"/>
                </a:cubicBezTo>
                <a:cubicBezTo>
                  <a:pt x="819485" y="3514650"/>
                  <a:pt x="791730" y="3516869"/>
                  <a:pt x="764702" y="3522875"/>
                </a:cubicBezTo>
                <a:cubicBezTo>
                  <a:pt x="750651" y="3525997"/>
                  <a:pt x="737623" y="3532742"/>
                  <a:pt x="723736" y="3536529"/>
                </a:cubicBezTo>
                <a:cubicBezTo>
                  <a:pt x="687524" y="3546404"/>
                  <a:pt x="650907" y="3554735"/>
                  <a:pt x="614493" y="3563838"/>
                </a:cubicBezTo>
                <a:lnTo>
                  <a:pt x="559871" y="3577493"/>
                </a:lnTo>
                <a:cubicBezTo>
                  <a:pt x="250756" y="3558174"/>
                  <a:pt x="375863" y="3638251"/>
                  <a:pt x="327729" y="3413638"/>
                </a:cubicBezTo>
                <a:cubicBezTo>
                  <a:pt x="324290" y="3397591"/>
                  <a:pt x="309522" y="3386329"/>
                  <a:pt x="300419" y="3372674"/>
                </a:cubicBezTo>
                <a:cubicBezTo>
                  <a:pt x="278579" y="3132459"/>
                  <a:pt x="304631" y="3291834"/>
                  <a:pt x="273108" y="3181511"/>
                </a:cubicBezTo>
                <a:cubicBezTo>
                  <a:pt x="267952" y="3163467"/>
                  <a:pt x="269862" y="3142507"/>
                  <a:pt x="259452" y="3126893"/>
                </a:cubicBezTo>
                <a:cubicBezTo>
                  <a:pt x="250348" y="3113238"/>
                  <a:pt x="234579" y="3102801"/>
                  <a:pt x="218486" y="3099583"/>
                </a:cubicBezTo>
                <a:cubicBezTo>
                  <a:pt x="164739" y="3088834"/>
                  <a:pt x="109243" y="3090480"/>
                  <a:pt x="54621" y="3085929"/>
                </a:cubicBezTo>
                <a:cubicBezTo>
                  <a:pt x="23166" y="3064960"/>
                  <a:pt x="0" y="3061627"/>
                  <a:pt x="0" y="3017656"/>
                </a:cubicBezTo>
                <a:cubicBezTo>
                  <a:pt x="0" y="2735425"/>
                  <a:pt x="29587" y="2350859"/>
                  <a:pt x="40966" y="2198383"/>
                </a:cubicBezTo>
                <a:close/>
              </a:path>
            </a:pathLst>
          </a:cu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Forme libre 8"/>
          <p:cNvSpPr/>
          <p:nvPr/>
        </p:nvSpPr>
        <p:spPr>
          <a:xfrm>
            <a:off x="1654970" y="2218136"/>
            <a:ext cx="2478881" cy="2796778"/>
          </a:xfrm>
          <a:custGeom>
            <a:avLst/>
            <a:gdLst>
              <a:gd name="connsiteX0" fmla="*/ 1747892 w 3304608"/>
              <a:gd name="connsiteY0" fmla="*/ 0 h 3727693"/>
              <a:gd name="connsiteX1" fmla="*/ 2021000 w 3304608"/>
              <a:gd name="connsiteY1" fmla="*/ 13654 h 3727693"/>
              <a:gd name="connsiteX2" fmla="*/ 2061966 w 3304608"/>
              <a:gd name="connsiteY2" fmla="*/ 27309 h 3727693"/>
              <a:gd name="connsiteX3" fmla="*/ 2116588 w 3304608"/>
              <a:gd name="connsiteY3" fmla="*/ 40964 h 3727693"/>
              <a:gd name="connsiteX4" fmla="*/ 2171209 w 3304608"/>
              <a:gd name="connsiteY4" fmla="*/ 68273 h 3727693"/>
              <a:gd name="connsiteX5" fmla="*/ 2266797 w 3304608"/>
              <a:gd name="connsiteY5" fmla="*/ 81927 h 3727693"/>
              <a:gd name="connsiteX6" fmla="*/ 2348730 w 3304608"/>
              <a:gd name="connsiteY6" fmla="*/ 109236 h 3727693"/>
              <a:gd name="connsiteX7" fmla="*/ 2389696 w 3304608"/>
              <a:gd name="connsiteY7" fmla="*/ 136545 h 3727693"/>
              <a:gd name="connsiteX8" fmla="*/ 2471628 w 3304608"/>
              <a:gd name="connsiteY8" fmla="*/ 163855 h 3727693"/>
              <a:gd name="connsiteX9" fmla="*/ 2580872 w 3304608"/>
              <a:gd name="connsiteY9" fmla="*/ 232127 h 3727693"/>
              <a:gd name="connsiteX10" fmla="*/ 2621838 w 3304608"/>
              <a:gd name="connsiteY10" fmla="*/ 245782 h 3727693"/>
              <a:gd name="connsiteX11" fmla="*/ 2717426 w 3304608"/>
              <a:gd name="connsiteY11" fmla="*/ 314055 h 3727693"/>
              <a:gd name="connsiteX12" fmla="*/ 2772047 w 3304608"/>
              <a:gd name="connsiteY12" fmla="*/ 368673 h 3727693"/>
              <a:gd name="connsiteX13" fmla="*/ 2799358 w 3304608"/>
              <a:gd name="connsiteY13" fmla="*/ 409636 h 3727693"/>
              <a:gd name="connsiteX14" fmla="*/ 2813013 w 3304608"/>
              <a:gd name="connsiteY14" fmla="*/ 450600 h 3727693"/>
              <a:gd name="connsiteX15" fmla="*/ 2840324 w 3304608"/>
              <a:gd name="connsiteY15" fmla="*/ 587146 h 3727693"/>
              <a:gd name="connsiteX16" fmla="*/ 2853980 w 3304608"/>
              <a:gd name="connsiteY16" fmla="*/ 846582 h 3727693"/>
              <a:gd name="connsiteX17" fmla="*/ 2894946 w 3304608"/>
              <a:gd name="connsiteY17" fmla="*/ 996782 h 3727693"/>
              <a:gd name="connsiteX18" fmla="*/ 2922257 w 3304608"/>
              <a:gd name="connsiteY18" fmla="*/ 1365455 h 3727693"/>
              <a:gd name="connsiteX19" fmla="*/ 2949568 w 3304608"/>
              <a:gd name="connsiteY19" fmla="*/ 1502001 h 3727693"/>
              <a:gd name="connsiteX20" fmla="*/ 2867635 w 3304608"/>
              <a:gd name="connsiteY20" fmla="*/ 1474692 h 3727693"/>
              <a:gd name="connsiteX21" fmla="*/ 2826669 w 3304608"/>
              <a:gd name="connsiteY21" fmla="*/ 1447383 h 3727693"/>
              <a:gd name="connsiteX22" fmla="*/ 2744736 w 3304608"/>
              <a:gd name="connsiteY22" fmla="*/ 1420074 h 3727693"/>
              <a:gd name="connsiteX23" fmla="*/ 2703770 w 3304608"/>
              <a:gd name="connsiteY23" fmla="*/ 1392764 h 3727693"/>
              <a:gd name="connsiteX24" fmla="*/ 2662804 w 3304608"/>
              <a:gd name="connsiteY24" fmla="*/ 1351801 h 3727693"/>
              <a:gd name="connsiteX25" fmla="*/ 2621838 w 3304608"/>
              <a:gd name="connsiteY25" fmla="*/ 1338146 h 3727693"/>
              <a:gd name="connsiteX26" fmla="*/ 2512595 w 3304608"/>
              <a:gd name="connsiteY26" fmla="*/ 1242564 h 3727693"/>
              <a:gd name="connsiteX27" fmla="*/ 2471628 w 3304608"/>
              <a:gd name="connsiteY27" fmla="*/ 1215255 h 3727693"/>
              <a:gd name="connsiteX28" fmla="*/ 2389696 w 3304608"/>
              <a:gd name="connsiteY28" fmla="*/ 1187946 h 3727693"/>
              <a:gd name="connsiteX29" fmla="*/ 2348730 w 3304608"/>
              <a:gd name="connsiteY29" fmla="*/ 1174292 h 3727693"/>
              <a:gd name="connsiteX30" fmla="*/ 2280453 w 3304608"/>
              <a:gd name="connsiteY30" fmla="*/ 1119673 h 3727693"/>
              <a:gd name="connsiteX31" fmla="*/ 2184865 w 3304608"/>
              <a:gd name="connsiteY31" fmla="*/ 1051401 h 3727693"/>
              <a:gd name="connsiteX32" fmla="*/ 2143899 w 3304608"/>
              <a:gd name="connsiteY32" fmla="*/ 1037746 h 3727693"/>
              <a:gd name="connsiteX33" fmla="*/ 2034655 w 3304608"/>
              <a:gd name="connsiteY33" fmla="*/ 1010437 h 3727693"/>
              <a:gd name="connsiteX34" fmla="*/ 1980034 w 3304608"/>
              <a:gd name="connsiteY34" fmla="*/ 996782 h 3727693"/>
              <a:gd name="connsiteX35" fmla="*/ 1870791 w 3304608"/>
              <a:gd name="connsiteY35" fmla="*/ 969473 h 3727693"/>
              <a:gd name="connsiteX36" fmla="*/ 1720581 w 3304608"/>
              <a:gd name="connsiteY36" fmla="*/ 955819 h 3727693"/>
              <a:gd name="connsiteX37" fmla="*/ 1597682 w 3304608"/>
              <a:gd name="connsiteY37" fmla="*/ 942164 h 3727693"/>
              <a:gd name="connsiteX38" fmla="*/ 1215331 w 3304608"/>
              <a:gd name="connsiteY38" fmla="*/ 955819 h 3727693"/>
              <a:gd name="connsiteX39" fmla="*/ 1174365 w 3304608"/>
              <a:gd name="connsiteY39" fmla="*/ 969473 h 3727693"/>
              <a:gd name="connsiteX40" fmla="*/ 1119743 w 3304608"/>
              <a:gd name="connsiteY40" fmla="*/ 983128 h 3727693"/>
              <a:gd name="connsiteX41" fmla="*/ 1051466 w 3304608"/>
              <a:gd name="connsiteY41" fmla="*/ 1024091 h 3727693"/>
              <a:gd name="connsiteX42" fmla="*/ 1010500 w 3304608"/>
              <a:gd name="connsiteY42" fmla="*/ 1051401 h 3727693"/>
              <a:gd name="connsiteX43" fmla="*/ 914912 w 3304608"/>
              <a:gd name="connsiteY43" fmla="*/ 1092364 h 3727693"/>
              <a:gd name="connsiteX44" fmla="*/ 860291 w 3304608"/>
              <a:gd name="connsiteY44" fmla="*/ 1133328 h 3727693"/>
              <a:gd name="connsiteX45" fmla="*/ 819324 w 3304608"/>
              <a:gd name="connsiteY45" fmla="*/ 1160637 h 3727693"/>
              <a:gd name="connsiteX46" fmla="*/ 723737 w 3304608"/>
              <a:gd name="connsiteY46" fmla="*/ 1228910 h 3727693"/>
              <a:gd name="connsiteX47" fmla="*/ 518906 w 3304608"/>
              <a:gd name="connsiteY47" fmla="*/ 1379110 h 3727693"/>
              <a:gd name="connsiteX48" fmla="*/ 409662 w 3304608"/>
              <a:gd name="connsiteY48" fmla="*/ 1433728 h 3727693"/>
              <a:gd name="connsiteX49" fmla="*/ 341385 w 3304608"/>
              <a:gd name="connsiteY49" fmla="*/ 1488346 h 3727693"/>
              <a:gd name="connsiteX50" fmla="*/ 163865 w 3304608"/>
              <a:gd name="connsiteY50" fmla="*/ 1679510 h 3727693"/>
              <a:gd name="connsiteX51" fmla="*/ 81933 w 3304608"/>
              <a:gd name="connsiteY51" fmla="*/ 1802401 h 3727693"/>
              <a:gd name="connsiteX52" fmla="*/ 27311 w 3304608"/>
              <a:gd name="connsiteY52" fmla="*/ 1938947 h 3727693"/>
              <a:gd name="connsiteX53" fmla="*/ 0 w 3304608"/>
              <a:gd name="connsiteY53" fmla="*/ 2034528 h 3727693"/>
              <a:gd name="connsiteX54" fmla="*/ 13656 w 3304608"/>
              <a:gd name="connsiteY54" fmla="*/ 2485129 h 3727693"/>
              <a:gd name="connsiteX55" fmla="*/ 95588 w 3304608"/>
              <a:gd name="connsiteY55" fmla="*/ 2621674 h 3727693"/>
              <a:gd name="connsiteX56" fmla="*/ 122899 w 3304608"/>
              <a:gd name="connsiteY56" fmla="*/ 2676293 h 3727693"/>
              <a:gd name="connsiteX57" fmla="*/ 191176 w 3304608"/>
              <a:gd name="connsiteY57" fmla="*/ 2771874 h 3727693"/>
              <a:gd name="connsiteX58" fmla="*/ 232142 w 3304608"/>
              <a:gd name="connsiteY58" fmla="*/ 2840147 h 3727693"/>
              <a:gd name="connsiteX59" fmla="*/ 273108 w 3304608"/>
              <a:gd name="connsiteY59" fmla="*/ 2867456 h 3727693"/>
              <a:gd name="connsiteX60" fmla="*/ 368696 w 3304608"/>
              <a:gd name="connsiteY60" fmla="*/ 3004002 h 3727693"/>
              <a:gd name="connsiteX61" fmla="*/ 450629 w 3304608"/>
              <a:gd name="connsiteY61" fmla="*/ 3113238 h 3727693"/>
              <a:gd name="connsiteX62" fmla="*/ 518906 w 3304608"/>
              <a:gd name="connsiteY62" fmla="*/ 3167856 h 3727693"/>
              <a:gd name="connsiteX63" fmla="*/ 696426 w 3304608"/>
              <a:gd name="connsiteY63" fmla="*/ 3290747 h 3727693"/>
              <a:gd name="connsiteX64" fmla="*/ 778358 w 3304608"/>
              <a:gd name="connsiteY64" fmla="*/ 3372675 h 3727693"/>
              <a:gd name="connsiteX65" fmla="*/ 873946 w 3304608"/>
              <a:gd name="connsiteY65" fmla="*/ 3413638 h 3727693"/>
              <a:gd name="connsiteX66" fmla="*/ 1024156 w 3304608"/>
              <a:gd name="connsiteY66" fmla="*/ 3481911 h 3727693"/>
              <a:gd name="connsiteX67" fmla="*/ 1106088 w 3304608"/>
              <a:gd name="connsiteY67" fmla="*/ 3495566 h 3727693"/>
              <a:gd name="connsiteX68" fmla="*/ 1201676 w 3304608"/>
              <a:gd name="connsiteY68" fmla="*/ 3522875 h 3727693"/>
              <a:gd name="connsiteX69" fmla="*/ 1283608 w 3304608"/>
              <a:gd name="connsiteY69" fmla="*/ 3440948 h 3727693"/>
              <a:gd name="connsiteX70" fmla="*/ 1324574 w 3304608"/>
              <a:gd name="connsiteY70" fmla="*/ 3399984 h 3727693"/>
              <a:gd name="connsiteX71" fmla="*/ 1351885 w 3304608"/>
              <a:gd name="connsiteY71" fmla="*/ 3359020 h 3727693"/>
              <a:gd name="connsiteX72" fmla="*/ 1461128 w 3304608"/>
              <a:gd name="connsiteY72" fmla="*/ 3277093 h 3727693"/>
              <a:gd name="connsiteX73" fmla="*/ 1502095 w 3304608"/>
              <a:gd name="connsiteY73" fmla="*/ 3236129 h 3727693"/>
              <a:gd name="connsiteX74" fmla="*/ 1543061 w 3304608"/>
              <a:gd name="connsiteY74" fmla="*/ 3154202 h 3727693"/>
              <a:gd name="connsiteX75" fmla="*/ 1570372 w 3304608"/>
              <a:gd name="connsiteY75" fmla="*/ 3099584 h 3727693"/>
              <a:gd name="connsiteX76" fmla="*/ 1597682 w 3304608"/>
              <a:gd name="connsiteY76" fmla="*/ 2990347 h 3727693"/>
              <a:gd name="connsiteX77" fmla="*/ 1570372 w 3304608"/>
              <a:gd name="connsiteY77" fmla="*/ 2621674 h 3727693"/>
              <a:gd name="connsiteX78" fmla="*/ 1543061 w 3304608"/>
              <a:gd name="connsiteY78" fmla="*/ 2567056 h 3727693"/>
              <a:gd name="connsiteX79" fmla="*/ 1488439 w 3304608"/>
              <a:gd name="connsiteY79" fmla="*/ 2444165 h 3727693"/>
              <a:gd name="connsiteX80" fmla="*/ 1406507 w 3304608"/>
              <a:gd name="connsiteY80" fmla="*/ 2375892 h 3727693"/>
              <a:gd name="connsiteX81" fmla="*/ 1351885 w 3304608"/>
              <a:gd name="connsiteY81" fmla="*/ 2334929 h 3727693"/>
              <a:gd name="connsiteX82" fmla="*/ 1256297 w 3304608"/>
              <a:gd name="connsiteY82" fmla="*/ 2225692 h 3727693"/>
              <a:gd name="connsiteX83" fmla="*/ 1201676 w 3304608"/>
              <a:gd name="connsiteY83" fmla="*/ 2171074 h 3727693"/>
              <a:gd name="connsiteX84" fmla="*/ 1133399 w 3304608"/>
              <a:gd name="connsiteY84" fmla="*/ 2130110 h 3727693"/>
              <a:gd name="connsiteX85" fmla="*/ 1024156 w 3304608"/>
              <a:gd name="connsiteY85" fmla="*/ 2034528 h 3727693"/>
              <a:gd name="connsiteX86" fmla="*/ 983189 w 3304608"/>
              <a:gd name="connsiteY86" fmla="*/ 1897983 h 3727693"/>
              <a:gd name="connsiteX87" fmla="*/ 969534 w 3304608"/>
              <a:gd name="connsiteY87" fmla="*/ 1720474 h 3727693"/>
              <a:gd name="connsiteX88" fmla="*/ 942223 w 3304608"/>
              <a:gd name="connsiteY88" fmla="*/ 1624892 h 3727693"/>
              <a:gd name="connsiteX89" fmla="*/ 955878 w 3304608"/>
              <a:gd name="connsiteY89" fmla="*/ 1542965 h 3727693"/>
              <a:gd name="connsiteX90" fmla="*/ 983189 w 3304608"/>
              <a:gd name="connsiteY90" fmla="*/ 1515655 h 3727693"/>
              <a:gd name="connsiteX91" fmla="*/ 1010500 w 3304608"/>
              <a:gd name="connsiteY91" fmla="*/ 1474692 h 3727693"/>
              <a:gd name="connsiteX92" fmla="*/ 1024156 w 3304608"/>
              <a:gd name="connsiteY92" fmla="*/ 1433728 h 3727693"/>
              <a:gd name="connsiteX93" fmla="*/ 1106088 w 3304608"/>
              <a:gd name="connsiteY93" fmla="*/ 1392764 h 3727693"/>
              <a:gd name="connsiteX94" fmla="*/ 1147054 w 3304608"/>
              <a:gd name="connsiteY94" fmla="*/ 1351801 h 3727693"/>
              <a:gd name="connsiteX95" fmla="*/ 1188020 w 3304608"/>
              <a:gd name="connsiteY95" fmla="*/ 1338146 h 3727693"/>
              <a:gd name="connsiteX96" fmla="*/ 1488439 w 3304608"/>
              <a:gd name="connsiteY96" fmla="*/ 1242564 h 3727693"/>
              <a:gd name="connsiteX97" fmla="*/ 2307764 w 3304608"/>
              <a:gd name="connsiteY97" fmla="*/ 1256219 h 3727693"/>
              <a:gd name="connsiteX98" fmla="*/ 2389696 w 3304608"/>
              <a:gd name="connsiteY98" fmla="*/ 1297183 h 3727693"/>
              <a:gd name="connsiteX99" fmla="*/ 2498939 w 3304608"/>
              <a:gd name="connsiteY99" fmla="*/ 1324492 h 3727693"/>
              <a:gd name="connsiteX100" fmla="*/ 2539905 w 3304608"/>
              <a:gd name="connsiteY100" fmla="*/ 1338146 h 3727693"/>
              <a:gd name="connsiteX101" fmla="*/ 2690115 w 3304608"/>
              <a:gd name="connsiteY101" fmla="*/ 1474692 h 3727693"/>
              <a:gd name="connsiteX102" fmla="*/ 2731081 w 3304608"/>
              <a:gd name="connsiteY102" fmla="*/ 1515655 h 3727693"/>
              <a:gd name="connsiteX103" fmla="*/ 2813013 w 3304608"/>
              <a:gd name="connsiteY103" fmla="*/ 1542965 h 3727693"/>
              <a:gd name="connsiteX104" fmla="*/ 2881290 w 3304608"/>
              <a:gd name="connsiteY104" fmla="*/ 1611237 h 3727693"/>
              <a:gd name="connsiteX105" fmla="*/ 2935912 w 3304608"/>
              <a:gd name="connsiteY105" fmla="*/ 1652201 h 3727693"/>
              <a:gd name="connsiteX106" fmla="*/ 3017845 w 3304608"/>
              <a:gd name="connsiteY106" fmla="*/ 1734128 h 3727693"/>
              <a:gd name="connsiteX107" fmla="*/ 3072466 w 3304608"/>
              <a:gd name="connsiteY107" fmla="*/ 1829710 h 3727693"/>
              <a:gd name="connsiteX108" fmla="*/ 3140743 w 3304608"/>
              <a:gd name="connsiteY108" fmla="*/ 1925292 h 3727693"/>
              <a:gd name="connsiteX109" fmla="*/ 3181709 w 3304608"/>
              <a:gd name="connsiteY109" fmla="*/ 1966256 h 3727693"/>
              <a:gd name="connsiteX110" fmla="*/ 3195365 w 3304608"/>
              <a:gd name="connsiteY110" fmla="*/ 2130110 h 3727693"/>
              <a:gd name="connsiteX111" fmla="*/ 3236331 w 3304608"/>
              <a:gd name="connsiteY111" fmla="*/ 2307620 h 3727693"/>
              <a:gd name="connsiteX112" fmla="*/ 3249986 w 3304608"/>
              <a:gd name="connsiteY112" fmla="*/ 2389547 h 3727693"/>
              <a:gd name="connsiteX113" fmla="*/ 3277297 w 3304608"/>
              <a:gd name="connsiteY113" fmla="*/ 2498783 h 3727693"/>
              <a:gd name="connsiteX114" fmla="*/ 3290953 w 3304608"/>
              <a:gd name="connsiteY114" fmla="*/ 3031311 h 3727693"/>
              <a:gd name="connsiteX115" fmla="*/ 3304608 w 3304608"/>
              <a:gd name="connsiteY115" fmla="*/ 3085929 h 3727693"/>
              <a:gd name="connsiteX116" fmla="*/ 3290953 w 3304608"/>
              <a:gd name="connsiteY116" fmla="*/ 3290747 h 3727693"/>
              <a:gd name="connsiteX117" fmla="*/ 3277297 w 3304608"/>
              <a:gd name="connsiteY117" fmla="*/ 3345366 h 3727693"/>
              <a:gd name="connsiteX118" fmla="*/ 3263642 w 3304608"/>
              <a:gd name="connsiteY118" fmla="*/ 3427293 h 3727693"/>
              <a:gd name="connsiteX119" fmla="*/ 3236331 w 3304608"/>
              <a:gd name="connsiteY119" fmla="*/ 3522875 h 3727693"/>
              <a:gd name="connsiteX120" fmla="*/ 3195365 w 3304608"/>
              <a:gd name="connsiteY120" fmla="*/ 3563839 h 3727693"/>
              <a:gd name="connsiteX121" fmla="*/ 3072466 w 3304608"/>
              <a:gd name="connsiteY121" fmla="*/ 3632111 h 3727693"/>
              <a:gd name="connsiteX122" fmla="*/ 3031500 w 3304608"/>
              <a:gd name="connsiteY122" fmla="*/ 3673075 h 3727693"/>
              <a:gd name="connsiteX123" fmla="*/ 2976878 w 3304608"/>
              <a:gd name="connsiteY123" fmla="*/ 3686730 h 3727693"/>
              <a:gd name="connsiteX124" fmla="*/ 2922257 w 3304608"/>
              <a:gd name="connsiteY124" fmla="*/ 3714039 h 3727693"/>
              <a:gd name="connsiteX125" fmla="*/ 2894946 w 3304608"/>
              <a:gd name="connsiteY125" fmla="*/ 3727693 h 372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3304608" h="3727693">
                <a:moveTo>
                  <a:pt x="1747892" y="0"/>
                </a:moveTo>
                <a:cubicBezTo>
                  <a:pt x="1838928" y="4551"/>
                  <a:pt x="1930193" y="5758"/>
                  <a:pt x="2021000" y="13654"/>
                </a:cubicBezTo>
                <a:cubicBezTo>
                  <a:pt x="2035340" y="14901"/>
                  <a:pt x="2048126" y="23355"/>
                  <a:pt x="2061966" y="27309"/>
                </a:cubicBezTo>
                <a:cubicBezTo>
                  <a:pt x="2080012" y="32465"/>
                  <a:pt x="2099015" y="34375"/>
                  <a:pt x="2116588" y="40964"/>
                </a:cubicBezTo>
                <a:cubicBezTo>
                  <a:pt x="2135648" y="48111"/>
                  <a:pt x="2151570" y="62917"/>
                  <a:pt x="2171209" y="68273"/>
                </a:cubicBezTo>
                <a:cubicBezTo>
                  <a:pt x="2202261" y="76741"/>
                  <a:pt x="2234934" y="77376"/>
                  <a:pt x="2266797" y="81927"/>
                </a:cubicBezTo>
                <a:cubicBezTo>
                  <a:pt x="2294108" y="91030"/>
                  <a:pt x="2324776" y="93268"/>
                  <a:pt x="2348730" y="109236"/>
                </a:cubicBezTo>
                <a:cubicBezTo>
                  <a:pt x="2362385" y="118339"/>
                  <a:pt x="2374699" y="129880"/>
                  <a:pt x="2389696" y="136545"/>
                </a:cubicBezTo>
                <a:cubicBezTo>
                  <a:pt x="2416003" y="148236"/>
                  <a:pt x="2471628" y="163855"/>
                  <a:pt x="2471628" y="163855"/>
                </a:cubicBezTo>
                <a:cubicBezTo>
                  <a:pt x="2523908" y="203062"/>
                  <a:pt x="2522555" y="207135"/>
                  <a:pt x="2580872" y="232127"/>
                </a:cubicBezTo>
                <a:cubicBezTo>
                  <a:pt x="2594102" y="237797"/>
                  <a:pt x="2608964" y="239345"/>
                  <a:pt x="2621838" y="245782"/>
                </a:cubicBezTo>
                <a:cubicBezTo>
                  <a:pt x="2641806" y="255766"/>
                  <a:pt x="2705055" y="304777"/>
                  <a:pt x="2717426" y="314055"/>
                </a:cubicBezTo>
                <a:cubicBezTo>
                  <a:pt x="2747218" y="403426"/>
                  <a:pt x="2705841" y="315712"/>
                  <a:pt x="2772047" y="368673"/>
                </a:cubicBezTo>
                <a:cubicBezTo>
                  <a:pt x="2784862" y="378924"/>
                  <a:pt x="2790254" y="395982"/>
                  <a:pt x="2799358" y="409636"/>
                </a:cubicBezTo>
                <a:cubicBezTo>
                  <a:pt x="2803910" y="423291"/>
                  <a:pt x="2810190" y="436486"/>
                  <a:pt x="2813013" y="450600"/>
                </a:cubicBezTo>
                <a:cubicBezTo>
                  <a:pt x="2844395" y="607501"/>
                  <a:pt x="2809474" y="494599"/>
                  <a:pt x="2840324" y="587146"/>
                </a:cubicBezTo>
                <a:cubicBezTo>
                  <a:pt x="2844876" y="673625"/>
                  <a:pt x="2844416" y="760513"/>
                  <a:pt x="2853980" y="846582"/>
                </a:cubicBezTo>
                <a:cubicBezTo>
                  <a:pt x="2859115" y="892794"/>
                  <a:pt x="2879262" y="949736"/>
                  <a:pt x="2894946" y="996782"/>
                </a:cubicBezTo>
                <a:cubicBezTo>
                  <a:pt x="2899630" y="1071718"/>
                  <a:pt x="2910336" y="1276054"/>
                  <a:pt x="2922257" y="1365455"/>
                </a:cubicBezTo>
                <a:cubicBezTo>
                  <a:pt x="2924741" y="1384082"/>
                  <a:pt x="2959213" y="1494285"/>
                  <a:pt x="2949568" y="1502001"/>
                </a:cubicBezTo>
                <a:cubicBezTo>
                  <a:pt x="2927088" y="1519984"/>
                  <a:pt x="2867635" y="1474692"/>
                  <a:pt x="2867635" y="1474692"/>
                </a:cubicBezTo>
                <a:cubicBezTo>
                  <a:pt x="2853980" y="1465589"/>
                  <a:pt x="2841666" y="1454048"/>
                  <a:pt x="2826669" y="1447383"/>
                </a:cubicBezTo>
                <a:cubicBezTo>
                  <a:pt x="2800362" y="1435692"/>
                  <a:pt x="2744736" y="1420074"/>
                  <a:pt x="2744736" y="1420074"/>
                </a:cubicBezTo>
                <a:cubicBezTo>
                  <a:pt x="2731081" y="1410971"/>
                  <a:pt x="2716378" y="1403270"/>
                  <a:pt x="2703770" y="1392764"/>
                </a:cubicBezTo>
                <a:cubicBezTo>
                  <a:pt x="2688935" y="1380402"/>
                  <a:pt x="2678872" y="1362512"/>
                  <a:pt x="2662804" y="1351801"/>
                </a:cubicBezTo>
                <a:cubicBezTo>
                  <a:pt x="2650827" y="1343817"/>
                  <a:pt x="2635493" y="1342698"/>
                  <a:pt x="2621838" y="1338146"/>
                </a:cubicBezTo>
                <a:cubicBezTo>
                  <a:pt x="2576320" y="1269874"/>
                  <a:pt x="2608181" y="1306284"/>
                  <a:pt x="2512595" y="1242564"/>
                </a:cubicBezTo>
                <a:cubicBezTo>
                  <a:pt x="2498939" y="1233461"/>
                  <a:pt x="2487198" y="1220445"/>
                  <a:pt x="2471628" y="1215255"/>
                </a:cubicBezTo>
                <a:lnTo>
                  <a:pt x="2389696" y="1187946"/>
                </a:lnTo>
                <a:lnTo>
                  <a:pt x="2348730" y="1174292"/>
                </a:lnTo>
                <a:cubicBezTo>
                  <a:pt x="2303060" y="1128623"/>
                  <a:pt x="2340741" y="1162733"/>
                  <a:pt x="2280453" y="1119673"/>
                </a:cubicBezTo>
                <a:cubicBezTo>
                  <a:pt x="2266024" y="1109367"/>
                  <a:pt x="2206316" y="1062126"/>
                  <a:pt x="2184865" y="1051401"/>
                </a:cubicBezTo>
                <a:cubicBezTo>
                  <a:pt x="2171991" y="1044964"/>
                  <a:pt x="2157786" y="1041533"/>
                  <a:pt x="2143899" y="1037746"/>
                </a:cubicBezTo>
                <a:cubicBezTo>
                  <a:pt x="2107686" y="1027870"/>
                  <a:pt x="2071070" y="1019540"/>
                  <a:pt x="2034655" y="1010437"/>
                </a:cubicBezTo>
                <a:cubicBezTo>
                  <a:pt x="2016448" y="1005885"/>
                  <a:pt x="1997838" y="1002716"/>
                  <a:pt x="1980034" y="996782"/>
                </a:cubicBezTo>
                <a:cubicBezTo>
                  <a:pt x="1935447" y="981921"/>
                  <a:pt x="1923517" y="976063"/>
                  <a:pt x="1870791" y="969473"/>
                </a:cubicBezTo>
                <a:cubicBezTo>
                  <a:pt x="1820903" y="963237"/>
                  <a:pt x="1770608" y="960821"/>
                  <a:pt x="1720581" y="955819"/>
                </a:cubicBezTo>
                <a:cubicBezTo>
                  <a:pt x="1679567" y="951718"/>
                  <a:pt x="1638648" y="946716"/>
                  <a:pt x="1597682" y="942164"/>
                </a:cubicBezTo>
                <a:cubicBezTo>
                  <a:pt x="1470232" y="946716"/>
                  <a:pt x="1342598" y="947609"/>
                  <a:pt x="1215331" y="955819"/>
                </a:cubicBezTo>
                <a:cubicBezTo>
                  <a:pt x="1200967" y="956746"/>
                  <a:pt x="1188205" y="965519"/>
                  <a:pt x="1174365" y="969473"/>
                </a:cubicBezTo>
                <a:cubicBezTo>
                  <a:pt x="1156319" y="974629"/>
                  <a:pt x="1137950" y="978576"/>
                  <a:pt x="1119743" y="983128"/>
                </a:cubicBezTo>
                <a:cubicBezTo>
                  <a:pt x="1096984" y="996782"/>
                  <a:pt x="1073973" y="1010025"/>
                  <a:pt x="1051466" y="1024091"/>
                </a:cubicBezTo>
                <a:cubicBezTo>
                  <a:pt x="1037549" y="1032789"/>
                  <a:pt x="1025179" y="1044062"/>
                  <a:pt x="1010500" y="1051401"/>
                </a:cubicBezTo>
                <a:cubicBezTo>
                  <a:pt x="979494" y="1066903"/>
                  <a:pt x="945345" y="1075765"/>
                  <a:pt x="914912" y="1092364"/>
                </a:cubicBezTo>
                <a:cubicBezTo>
                  <a:pt x="894932" y="1103261"/>
                  <a:pt x="878811" y="1120100"/>
                  <a:pt x="860291" y="1133328"/>
                </a:cubicBezTo>
                <a:cubicBezTo>
                  <a:pt x="846936" y="1142867"/>
                  <a:pt x="832980" y="1151534"/>
                  <a:pt x="819324" y="1160637"/>
                </a:cubicBezTo>
                <a:cubicBezTo>
                  <a:pt x="764804" y="1242414"/>
                  <a:pt x="827584" y="1165009"/>
                  <a:pt x="723737" y="1228910"/>
                </a:cubicBezTo>
                <a:cubicBezTo>
                  <a:pt x="705520" y="1240119"/>
                  <a:pt x="546282" y="1365423"/>
                  <a:pt x="518906" y="1379110"/>
                </a:cubicBezTo>
                <a:cubicBezTo>
                  <a:pt x="482491" y="1397316"/>
                  <a:pt x="444336" y="1412392"/>
                  <a:pt x="409662" y="1433728"/>
                </a:cubicBezTo>
                <a:cubicBezTo>
                  <a:pt x="384840" y="1449002"/>
                  <a:pt x="362743" y="1468515"/>
                  <a:pt x="341385" y="1488346"/>
                </a:cubicBezTo>
                <a:cubicBezTo>
                  <a:pt x="313672" y="1514078"/>
                  <a:pt x="196426" y="1625246"/>
                  <a:pt x="163865" y="1679510"/>
                </a:cubicBezTo>
                <a:cubicBezTo>
                  <a:pt x="80898" y="1817780"/>
                  <a:pt x="202306" y="1682035"/>
                  <a:pt x="81933" y="1802401"/>
                </a:cubicBezTo>
                <a:cubicBezTo>
                  <a:pt x="19768" y="1988883"/>
                  <a:pt x="87590" y="1798303"/>
                  <a:pt x="27311" y="1938947"/>
                </a:cubicBezTo>
                <a:cubicBezTo>
                  <a:pt x="15558" y="1966368"/>
                  <a:pt x="6929" y="2006816"/>
                  <a:pt x="0" y="2034528"/>
                </a:cubicBezTo>
                <a:cubicBezTo>
                  <a:pt x="4552" y="2184728"/>
                  <a:pt x="1511" y="2335351"/>
                  <a:pt x="13656" y="2485129"/>
                </a:cubicBezTo>
                <a:cubicBezTo>
                  <a:pt x="15634" y="2509525"/>
                  <a:pt x="94191" y="2618880"/>
                  <a:pt x="95588" y="2621674"/>
                </a:cubicBezTo>
                <a:cubicBezTo>
                  <a:pt x="104692" y="2639880"/>
                  <a:pt x="112799" y="2658620"/>
                  <a:pt x="122899" y="2676293"/>
                </a:cubicBezTo>
                <a:cubicBezTo>
                  <a:pt x="147322" y="2719031"/>
                  <a:pt x="161875" y="2727925"/>
                  <a:pt x="191176" y="2771874"/>
                </a:cubicBezTo>
                <a:cubicBezTo>
                  <a:pt x="205898" y="2793956"/>
                  <a:pt x="214869" y="2819997"/>
                  <a:pt x="232142" y="2840147"/>
                </a:cubicBezTo>
                <a:cubicBezTo>
                  <a:pt x="242823" y="2852607"/>
                  <a:pt x="261503" y="2855852"/>
                  <a:pt x="273108" y="2867456"/>
                </a:cubicBezTo>
                <a:cubicBezTo>
                  <a:pt x="294878" y="2889224"/>
                  <a:pt x="357539" y="2988383"/>
                  <a:pt x="368696" y="3004002"/>
                </a:cubicBezTo>
                <a:cubicBezTo>
                  <a:pt x="395153" y="3041039"/>
                  <a:pt x="415086" y="3084805"/>
                  <a:pt x="450629" y="3113238"/>
                </a:cubicBezTo>
                <a:cubicBezTo>
                  <a:pt x="473388" y="3131444"/>
                  <a:pt x="495278" y="3150793"/>
                  <a:pt x="518906" y="3167856"/>
                </a:cubicBezTo>
                <a:cubicBezTo>
                  <a:pt x="577251" y="3209991"/>
                  <a:pt x="645535" y="3239859"/>
                  <a:pt x="696426" y="3290747"/>
                </a:cubicBezTo>
                <a:cubicBezTo>
                  <a:pt x="723737" y="3318056"/>
                  <a:pt x="746603" y="3350692"/>
                  <a:pt x="778358" y="3372675"/>
                </a:cubicBezTo>
                <a:cubicBezTo>
                  <a:pt x="806860" y="3392406"/>
                  <a:pt x="842471" y="3399112"/>
                  <a:pt x="873946" y="3413638"/>
                </a:cubicBezTo>
                <a:cubicBezTo>
                  <a:pt x="917832" y="3433892"/>
                  <a:pt x="975671" y="3468689"/>
                  <a:pt x="1024156" y="3481911"/>
                </a:cubicBezTo>
                <a:cubicBezTo>
                  <a:pt x="1050868" y="3489196"/>
                  <a:pt x="1078938" y="3490136"/>
                  <a:pt x="1106088" y="3495566"/>
                </a:cubicBezTo>
                <a:cubicBezTo>
                  <a:pt x="1148963" y="3504140"/>
                  <a:pt x="1162625" y="3509858"/>
                  <a:pt x="1201676" y="3522875"/>
                </a:cubicBezTo>
                <a:lnTo>
                  <a:pt x="1283608" y="3440948"/>
                </a:lnTo>
                <a:cubicBezTo>
                  <a:pt x="1297263" y="3427293"/>
                  <a:pt x="1313862" y="3416051"/>
                  <a:pt x="1324574" y="3399984"/>
                </a:cubicBezTo>
                <a:cubicBezTo>
                  <a:pt x="1333678" y="3386329"/>
                  <a:pt x="1340280" y="3370624"/>
                  <a:pt x="1351885" y="3359020"/>
                </a:cubicBezTo>
                <a:cubicBezTo>
                  <a:pt x="1451481" y="3259431"/>
                  <a:pt x="1385492" y="3340119"/>
                  <a:pt x="1461128" y="3277093"/>
                </a:cubicBezTo>
                <a:cubicBezTo>
                  <a:pt x="1475964" y="3264731"/>
                  <a:pt x="1489732" y="3250964"/>
                  <a:pt x="1502095" y="3236129"/>
                </a:cubicBezTo>
                <a:cubicBezTo>
                  <a:pt x="1540684" y="3189825"/>
                  <a:pt x="1521325" y="3204915"/>
                  <a:pt x="1543061" y="3154202"/>
                </a:cubicBezTo>
                <a:cubicBezTo>
                  <a:pt x="1551080" y="3135493"/>
                  <a:pt x="1562353" y="3118293"/>
                  <a:pt x="1570372" y="3099584"/>
                </a:cubicBezTo>
                <a:cubicBezTo>
                  <a:pt x="1586117" y="3062847"/>
                  <a:pt x="1589668" y="3030416"/>
                  <a:pt x="1597682" y="2990347"/>
                </a:cubicBezTo>
                <a:cubicBezTo>
                  <a:pt x="1597517" y="2986561"/>
                  <a:pt x="1606879" y="2719021"/>
                  <a:pt x="1570372" y="2621674"/>
                </a:cubicBezTo>
                <a:cubicBezTo>
                  <a:pt x="1563224" y="2602615"/>
                  <a:pt x="1550621" y="2585955"/>
                  <a:pt x="1543061" y="2567056"/>
                </a:cubicBezTo>
                <a:cubicBezTo>
                  <a:pt x="1515578" y="2498354"/>
                  <a:pt x="1528858" y="2492665"/>
                  <a:pt x="1488439" y="2444165"/>
                </a:cubicBezTo>
                <a:cubicBezTo>
                  <a:pt x="1450936" y="2399164"/>
                  <a:pt x="1450736" y="2407482"/>
                  <a:pt x="1406507" y="2375892"/>
                </a:cubicBezTo>
                <a:cubicBezTo>
                  <a:pt x="1387987" y="2362665"/>
                  <a:pt x="1370092" y="2348583"/>
                  <a:pt x="1351885" y="2334929"/>
                </a:cubicBezTo>
                <a:cubicBezTo>
                  <a:pt x="1306836" y="2244836"/>
                  <a:pt x="1347203" y="2306493"/>
                  <a:pt x="1256297" y="2225692"/>
                </a:cubicBezTo>
                <a:cubicBezTo>
                  <a:pt x="1237052" y="2208587"/>
                  <a:pt x="1222001" y="2186881"/>
                  <a:pt x="1201676" y="2171074"/>
                </a:cubicBezTo>
                <a:cubicBezTo>
                  <a:pt x="1180725" y="2154780"/>
                  <a:pt x="1155483" y="2144832"/>
                  <a:pt x="1133399" y="2130110"/>
                </a:cubicBezTo>
                <a:cubicBezTo>
                  <a:pt x="1076979" y="2092499"/>
                  <a:pt x="1073600" y="2083970"/>
                  <a:pt x="1024156" y="2034528"/>
                </a:cubicBezTo>
                <a:cubicBezTo>
                  <a:pt x="1016813" y="2012501"/>
                  <a:pt x="986941" y="1929872"/>
                  <a:pt x="983189" y="1897983"/>
                </a:cubicBezTo>
                <a:cubicBezTo>
                  <a:pt x="976255" y="1839045"/>
                  <a:pt x="976468" y="1779412"/>
                  <a:pt x="969534" y="1720474"/>
                </a:cubicBezTo>
                <a:cubicBezTo>
                  <a:pt x="966417" y="1693979"/>
                  <a:pt x="951053" y="1651380"/>
                  <a:pt x="942223" y="1624892"/>
                </a:cubicBezTo>
                <a:cubicBezTo>
                  <a:pt x="946775" y="1597583"/>
                  <a:pt x="946156" y="1568888"/>
                  <a:pt x="955878" y="1542965"/>
                </a:cubicBezTo>
                <a:cubicBezTo>
                  <a:pt x="960399" y="1530911"/>
                  <a:pt x="975146" y="1525708"/>
                  <a:pt x="983189" y="1515655"/>
                </a:cubicBezTo>
                <a:cubicBezTo>
                  <a:pt x="993441" y="1502841"/>
                  <a:pt x="1003160" y="1489370"/>
                  <a:pt x="1010500" y="1474692"/>
                </a:cubicBezTo>
                <a:cubicBezTo>
                  <a:pt x="1016937" y="1461818"/>
                  <a:pt x="1015164" y="1444967"/>
                  <a:pt x="1024156" y="1433728"/>
                </a:cubicBezTo>
                <a:cubicBezTo>
                  <a:pt x="1043408" y="1409665"/>
                  <a:pt x="1079102" y="1401759"/>
                  <a:pt x="1106088" y="1392764"/>
                </a:cubicBezTo>
                <a:cubicBezTo>
                  <a:pt x="1119743" y="1379110"/>
                  <a:pt x="1130986" y="1362512"/>
                  <a:pt x="1147054" y="1351801"/>
                </a:cubicBezTo>
                <a:cubicBezTo>
                  <a:pt x="1159031" y="1343817"/>
                  <a:pt x="1176658" y="1346983"/>
                  <a:pt x="1188020" y="1338146"/>
                </a:cubicBezTo>
                <a:cubicBezTo>
                  <a:pt x="1363037" y="1202030"/>
                  <a:pt x="1153028" y="1263527"/>
                  <a:pt x="1488439" y="1242564"/>
                </a:cubicBezTo>
                <a:lnTo>
                  <a:pt x="2307764" y="1256219"/>
                </a:lnTo>
                <a:cubicBezTo>
                  <a:pt x="2355327" y="1257729"/>
                  <a:pt x="2346984" y="1281652"/>
                  <a:pt x="2389696" y="1297183"/>
                </a:cubicBezTo>
                <a:cubicBezTo>
                  <a:pt x="2424971" y="1310010"/>
                  <a:pt x="2462727" y="1314617"/>
                  <a:pt x="2498939" y="1324492"/>
                </a:cubicBezTo>
                <a:cubicBezTo>
                  <a:pt x="2512826" y="1328279"/>
                  <a:pt x="2526250" y="1333595"/>
                  <a:pt x="2539905" y="1338146"/>
                </a:cubicBezTo>
                <a:cubicBezTo>
                  <a:pt x="2638343" y="1416892"/>
                  <a:pt x="2587571" y="1372154"/>
                  <a:pt x="2690115" y="1474692"/>
                </a:cubicBezTo>
                <a:cubicBezTo>
                  <a:pt x="2703770" y="1488346"/>
                  <a:pt x="2712761" y="1509549"/>
                  <a:pt x="2731081" y="1515655"/>
                </a:cubicBezTo>
                <a:lnTo>
                  <a:pt x="2813013" y="1542965"/>
                </a:lnTo>
                <a:cubicBezTo>
                  <a:pt x="2835772" y="1565722"/>
                  <a:pt x="2857234" y="1589855"/>
                  <a:pt x="2881290" y="1611237"/>
                </a:cubicBezTo>
                <a:cubicBezTo>
                  <a:pt x="2898301" y="1626356"/>
                  <a:pt x="2919819" y="1636109"/>
                  <a:pt x="2935912" y="1652201"/>
                </a:cubicBezTo>
                <a:cubicBezTo>
                  <a:pt x="3055713" y="1771995"/>
                  <a:pt x="2839339" y="1600260"/>
                  <a:pt x="3017845" y="1734128"/>
                </a:cubicBezTo>
                <a:cubicBezTo>
                  <a:pt x="3040004" y="1800603"/>
                  <a:pt x="3020797" y="1757378"/>
                  <a:pt x="3072466" y="1829710"/>
                </a:cubicBezTo>
                <a:cubicBezTo>
                  <a:pt x="3103344" y="1872937"/>
                  <a:pt x="3102490" y="1880666"/>
                  <a:pt x="3140743" y="1925292"/>
                </a:cubicBezTo>
                <a:cubicBezTo>
                  <a:pt x="3153311" y="1939954"/>
                  <a:pt x="3168054" y="1952601"/>
                  <a:pt x="3181709" y="1966256"/>
                </a:cubicBezTo>
                <a:cubicBezTo>
                  <a:pt x="3186261" y="2020874"/>
                  <a:pt x="3188961" y="2075678"/>
                  <a:pt x="3195365" y="2130110"/>
                </a:cubicBezTo>
                <a:cubicBezTo>
                  <a:pt x="3203255" y="2197174"/>
                  <a:pt x="3224618" y="2237344"/>
                  <a:pt x="3236331" y="2307620"/>
                </a:cubicBezTo>
                <a:cubicBezTo>
                  <a:pt x="3240883" y="2334929"/>
                  <a:pt x="3244185" y="2362476"/>
                  <a:pt x="3249986" y="2389547"/>
                </a:cubicBezTo>
                <a:cubicBezTo>
                  <a:pt x="3257851" y="2426247"/>
                  <a:pt x="3277297" y="2498783"/>
                  <a:pt x="3277297" y="2498783"/>
                </a:cubicBezTo>
                <a:cubicBezTo>
                  <a:pt x="3281849" y="2676292"/>
                  <a:pt x="3282702" y="2853935"/>
                  <a:pt x="3290953" y="3031311"/>
                </a:cubicBezTo>
                <a:cubicBezTo>
                  <a:pt x="3291825" y="3050057"/>
                  <a:pt x="3304608" y="3067163"/>
                  <a:pt x="3304608" y="3085929"/>
                </a:cubicBezTo>
                <a:cubicBezTo>
                  <a:pt x="3304608" y="3154353"/>
                  <a:pt x="3298116" y="3222699"/>
                  <a:pt x="3290953" y="3290747"/>
                </a:cubicBezTo>
                <a:cubicBezTo>
                  <a:pt x="3288988" y="3309411"/>
                  <a:pt x="3280978" y="3326964"/>
                  <a:pt x="3277297" y="3345366"/>
                </a:cubicBezTo>
                <a:cubicBezTo>
                  <a:pt x="3271867" y="3372514"/>
                  <a:pt x="3269072" y="3400145"/>
                  <a:pt x="3263642" y="3427293"/>
                </a:cubicBezTo>
                <a:cubicBezTo>
                  <a:pt x="3262342" y="3433793"/>
                  <a:pt x="3243766" y="3511723"/>
                  <a:pt x="3236331" y="3522875"/>
                </a:cubicBezTo>
                <a:cubicBezTo>
                  <a:pt x="3225619" y="3538943"/>
                  <a:pt x="3210609" y="3551984"/>
                  <a:pt x="3195365" y="3563839"/>
                </a:cubicBezTo>
                <a:cubicBezTo>
                  <a:pt x="3124933" y="3618616"/>
                  <a:pt x="3134275" y="3611510"/>
                  <a:pt x="3072466" y="3632111"/>
                </a:cubicBezTo>
                <a:cubicBezTo>
                  <a:pt x="3058811" y="3645766"/>
                  <a:pt x="3048267" y="3663494"/>
                  <a:pt x="3031500" y="3673075"/>
                </a:cubicBezTo>
                <a:cubicBezTo>
                  <a:pt x="3015205" y="3682386"/>
                  <a:pt x="2994451" y="3680141"/>
                  <a:pt x="2976878" y="3686730"/>
                </a:cubicBezTo>
                <a:cubicBezTo>
                  <a:pt x="2957818" y="3693877"/>
                  <a:pt x="2940464" y="3704936"/>
                  <a:pt x="2922257" y="3714039"/>
                </a:cubicBezTo>
                <a:lnTo>
                  <a:pt x="2894946" y="3727693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orme libre 9"/>
          <p:cNvSpPr/>
          <p:nvPr/>
        </p:nvSpPr>
        <p:spPr>
          <a:xfrm>
            <a:off x="3340915" y="1690311"/>
            <a:ext cx="2418140" cy="629718"/>
          </a:xfrm>
          <a:custGeom>
            <a:avLst/>
            <a:gdLst>
              <a:gd name="connsiteX0" fmla="*/ 0 w 3072466"/>
              <a:gd name="connsiteY0" fmla="*/ 218473 h 682727"/>
              <a:gd name="connsiteX1" fmla="*/ 423317 w 3072466"/>
              <a:gd name="connsiteY1" fmla="*/ 232127 h 682727"/>
              <a:gd name="connsiteX2" fmla="*/ 464284 w 3072466"/>
              <a:gd name="connsiteY2" fmla="*/ 259436 h 682727"/>
              <a:gd name="connsiteX3" fmla="*/ 587182 w 3072466"/>
              <a:gd name="connsiteY3" fmla="*/ 327709 h 682727"/>
              <a:gd name="connsiteX4" fmla="*/ 682770 w 3072466"/>
              <a:gd name="connsiteY4" fmla="*/ 423291 h 682727"/>
              <a:gd name="connsiteX5" fmla="*/ 805669 w 3072466"/>
              <a:gd name="connsiteY5" fmla="*/ 532527 h 682727"/>
              <a:gd name="connsiteX6" fmla="*/ 832979 w 3072466"/>
              <a:gd name="connsiteY6" fmla="*/ 573491 h 682727"/>
              <a:gd name="connsiteX7" fmla="*/ 969533 w 3072466"/>
              <a:gd name="connsiteY7" fmla="*/ 682727 h 682727"/>
              <a:gd name="connsiteX8" fmla="*/ 1037810 w 3072466"/>
              <a:gd name="connsiteY8" fmla="*/ 614455 h 682727"/>
              <a:gd name="connsiteX9" fmla="*/ 1078777 w 3072466"/>
              <a:gd name="connsiteY9" fmla="*/ 573491 h 682727"/>
              <a:gd name="connsiteX10" fmla="*/ 1106088 w 3072466"/>
              <a:gd name="connsiteY10" fmla="*/ 532527 h 682727"/>
              <a:gd name="connsiteX11" fmla="*/ 1228986 w 3072466"/>
              <a:gd name="connsiteY11" fmla="*/ 477909 h 682727"/>
              <a:gd name="connsiteX12" fmla="*/ 1269952 w 3072466"/>
              <a:gd name="connsiteY12" fmla="*/ 450600 h 682727"/>
              <a:gd name="connsiteX13" fmla="*/ 1379196 w 3072466"/>
              <a:gd name="connsiteY13" fmla="*/ 395982 h 682727"/>
              <a:gd name="connsiteX14" fmla="*/ 1433817 w 3072466"/>
              <a:gd name="connsiteY14" fmla="*/ 368673 h 682727"/>
              <a:gd name="connsiteX15" fmla="*/ 1488439 w 3072466"/>
              <a:gd name="connsiteY15" fmla="*/ 341364 h 682727"/>
              <a:gd name="connsiteX16" fmla="*/ 1556716 w 3072466"/>
              <a:gd name="connsiteY16" fmla="*/ 300400 h 682727"/>
              <a:gd name="connsiteX17" fmla="*/ 1624993 w 3072466"/>
              <a:gd name="connsiteY17" fmla="*/ 245782 h 682727"/>
              <a:gd name="connsiteX18" fmla="*/ 1665959 w 3072466"/>
              <a:gd name="connsiteY18" fmla="*/ 218473 h 682727"/>
              <a:gd name="connsiteX19" fmla="*/ 1693270 w 3072466"/>
              <a:gd name="connsiteY19" fmla="*/ 191163 h 682727"/>
              <a:gd name="connsiteX20" fmla="*/ 1734236 w 3072466"/>
              <a:gd name="connsiteY20" fmla="*/ 177509 h 682727"/>
              <a:gd name="connsiteX21" fmla="*/ 2021000 w 3072466"/>
              <a:gd name="connsiteY21" fmla="*/ 136545 h 682727"/>
              <a:gd name="connsiteX22" fmla="*/ 2840324 w 3072466"/>
              <a:gd name="connsiteY22" fmla="*/ 136545 h 682727"/>
              <a:gd name="connsiteX23" fmla="*/ 2935912 w 3072466"/>
              <a:gd name="connsiteY23" fmla="*/ 81927 h 682727"/>
              <a:gd name="connsiteX24" fmla="*/ 2976878 w 3072466"/>
              <a:gd name="connsiteY24" fmla="*/ 40963 h 682727"/>
              <a:gd name="connsiteX25" fmla="*/ 3072466 w 3072466"/>
              <a:gd name="connsiteY25" fmla="*/ 0 h 682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072466" h="682727">
                <a:moveTo>
                  <a:pt x="0" y="218473"/>
                </a:moveTo>
                <a:cubicBezTo>
                  <a:pt x="141106" y="223024"/>
                  <a:pt x="282684" y="219719"/>
                  <a:pt x="423317" y="232127"/>
                </a:cubicBezTo>
                <a:cubicBezTo>
                  <a:pt x="439665" y="233569"/>
                  <a:pt x="449605" y="252097"/>
                  <a:pt x="464284" y="259436"/>
                </a:cubicBezTo>
                <a:cubicBezTo>
                  <a:pt x="608488" y="331533"/>
                  <a:pt x="328865" y="155508"/>
                  <a:pt x="587182" y="327709"/>
                </a:cubicBezTo>
                <a:cubicBezTo>
                  <a:pt x="662362" y="377826"/>
                  <a:pt x="600202" y="330408"/>
                  <a:pt x="682770" y="423291"/>
                </a:cubicBezTo>
                <a:cubicBezTo>
                  <a:pt x="807715" y="563844"/>
                  <a:pt x="661014" y="387879"/>
                  <a:pt x="805669" y="532527"/>
                </a:cubicBezTo>
                <a:cubicBezTo>
                  <a:pt x="817274" y="544131"/>
                  <a:pt x="822473" y="560884"/>
                  <a:pt x="832979" y="573491"/>
                </a:cubicBezTo>
                <a:cubicBezTo>
                  <a:pt x="870792" y="618865"/>
                  <a:pt x="921001" y="650374"/>
                  <a:pt x="969533" y="682727"/>
                </a:cubicBezTo>
                <a:cubicBezTo>
                  <a:pt x="1044640" y="632660"/>
                  <a:pt x="980912" y="682728"/>
                  <a:pt x="1037810" y="614455"/>
                </a:cubicBezTo>
                <a:cubicBezTo>
                  <a:pt x="1050173" y="599620"/>
                  <a:pt x="1066414" y="588326"/>
                  <a:pt x="1078777" y="573491"/>
                </a:cubicBezTo>
                <a:cubicBezTo>
                  <a:pt x="1089284" y="560884"/>
                  <a:pt x="1093480" y="543033"/>
                  <a:pt x="1106088" y="532527"/>
                </a:cubicBezTo>
                <a:cubicBezTo>
                  <a:pt x="1127807" y="514429"/>
                  <a:pt x="1207829" y="488487"/>
                  <a:pt x="1228986" y="477909"/>
                </a:cubicBezTo>
                <a:cubicBezTo>
                  <a:pt x="1243665" y="470570"/>
                  <a:pt x="1255544" y="458458"/>
                  <a:pt x="1269952" y="450600"/>
                </a:cubicBezTo>
                <a:cubicBezTo>
                  <a:pt x="1305694" y="431106"/>
                  <a:pt x="1342781" y="414188"/>
                  <a:pt x="1379196" y="395982"/>
                </a:cubicBezTo>
                <a:lnTo>
                  <a:pt x="1433817" y="368673"/>
                </a:lnTo>
                <a:lnTo>
                  <a:pt x="1488439" y="341364"/>
                </a:lnTo>
                <a:cubicBezTo>
                  <a:pt x="1562921" y="266884"/>
                  <a:pt x="1462177" y="359483"/>
                  <a:pt x="1556716" y="300400"/>
                </a:cubicBezTo>
                <a:cubicBezTo>
                  <a:pt x="1581431" y="284954"/>
                  <a:pt x="1601676" y="263268"/>
                  <a:pt x="1624993" y="245782"/>
                </a:cubicBezTo>
                <a:cubicBezTo>
                  <a:pt x="1638122" y="235936"/>
                  <a:pt x="1653144" y="228725"/>
                  <a:pt x="1665959" y="218473"/>
                </a:cubicBezTo>
                <a:cubicBezTo>
                  <a:pt x="1676012" y="210431"/>
                  <a:pt x="1682230" y="197787"/>
                  <a:pt x="1693270" y="191163"/>
                </a:cubicBezTo>
                <a:cubicBezTo>
                  <a:pt x="1705613" y="183758"/>
                  <a:pt x="1720349" y="181296"/>
                  <a:pt x="1734236" y="177509"/>
                </a:cubicBezTo>
                <a:cubicBezTo>
                  <a:pt x="1881695" y="137296"/>
                  <a:pt x="1836667" y="150724"/>
                  <a:pt x="2021000" y="136545"/>
                </a:cubicBezTo>
                <a:cubicBezTo>
                  <a:pt x="2264275" y="143302"/>
                  <a:pt x="2587333" y="163650"/>
                  <a:pt x="2840324" y="136545"/>
                </a:cubicBezTo>
                <a:cubicBezTo>
                  <a:pt x="2855649" y="134903"/>
                  <a:pt x="2921525" y="93916"/>
                  <a:pt x="2935912" y="81927"/>
                </a:cubicBezTo>
                <a:cubicBezTo>
                  <a:pt x="2950748" y="69565"/>
                  <a:pt x="2959997" y="50341"/>
                  <a:pt x="2976878" y="40963"/>
                </a:cubicBezTo>
                <a:cubicBezTo>
                  <a:pt x="3108946" y="-32404"/>
                  <a:pt x="3028607" y="43852"/>
                  <a:pt x="3072466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orme libre 10"/>
          <p:cNvSpPr/>
          <p:nvPr/>
        </p:nvSpPr>
        <p:spPr>
          <a:xfrm>
            <a:off x="3862389" y="2044303"/>
            <a:ext cx="3774281" cy="3184922"/>
          </a:xfrm>
          <a:custGeom>
            <a:avLst/>
            <a:gdLst>
              <a:gd name="connsiteX0" fmla="*/ 3010506 w 5031506"/>
              <a:gd name="connsiteY0" fmla="*/ 0 h 4246567"/>
              <a:gd name="connsiteX1" fmla="*/ 2792020 w 5031506"/>
              <a:gd name="connsiteY1" fmla="*/ 136546 h 4246567"/>
              <a:gd name="connsiteX2" fmla="*/ 2737398 w 5031506"/>
              <a:gd name="connsiteY2" fmla="*/ 177510 h 4246567"/>
              <a:gd name="connsiteX3" fmla="*/ 2669121 w 5031506"/>
              <a:gd name="connsiteY3" fmla="*/ 204819 h 4246567"/>
              <a:gd name="connsiteX4" fmla="*/ 2546223 w 5031506"/>
              <a:gd name="connsiteY4" fmla="*/ 286746 h 4246567"/>
              <a:gd name="connsiteX5" fmla="*/ 2505256 w 5031506"/>
              <a:gd name="connsiteY5" fmla="*/ 300401 h 4246567"/>
              <a:gd name="connsiteX6" fmla="*/ 2436979 w 5031506"/>
              <a:gd name="connsiteY6" fmla="*/ 341364 h 4246567"/>
              <a:gd name="connsiteX7" fmla="*/ 2341392 w 5031506"/>
              <a:gd name="connsiteY7" fmla="*/ 368673 h 4246567"/>
              <a:gd name="connsiteX8" fmla="*/ 2286770 w 5031506"/>
              <a:gd name="connsiteY8" fmla="*/ 395983 h 4246567"/>
              <a:gd name="connsiteX9" fmla="*/ 2232148 w 5031506"/>
              <a:gd name="connsiteY9" fmla="*/ 409637 h 4246567"/>
              <a:gd name="connsiteX10" fmla="*/ 2191182 w 5031506"/>
              <a:gd name="connsiteY10" fmla="*/ 423292 h 4246567"/>
              <a:gd name="connsiteX11" fmla="*/ 2136561 w 5031506"/>
              <a:gd name="connsiteY11" fmla="*/ 436946 h 4246567"/>
              <a:gd name="connsiteX12" fmla="*/ 2054628 w 5031506"/>
              <a:gd name="connsiteY12" fmla="*/ 464255 h 4246567"/>
              <a:gd name="connsiteX13" fmla="*/ 1986351 w 5031506"/>
              <a:gd name="connsiteY13" fmla="*/ 477910 h 4246567"/>
              <a:gd name="connsiteX14" fmla="*/ 1918074 w 5031506"/>
              <a:gd name="connsiteY14" fmla="*/ 505219 h 4246567"/>
              <a:gd name="connsiteX15" fmla="*/ 1822486 w 5031506"/>
              <a:gd name="connsiteY15" fmla="*/ 532528 h 4246567"/>
              <a:gd name="connsiteX16" fmla="*/ 1658621 w 5031506"/>
              <a:gd name="connsiteY16" fmla="*/ 573492 h 4246567"/>
              <a:gd name="connsiteX17" fmla="*/ 1604000 w 5031506"/>
              <a:gd name="connsiteY17" fmla="*/ 600801 h 4246567"/>
              <a:gd name="connsiteX18" fmla="*/ 1317236 w 5031506"/>
              <a:gd name="connsiteY18" fmla="*/ 628110 h 4246567"/>
              <a:gd name="connsiteX19" fmla="*/ 893919 w 5031506"/>
              <a:gd name="connsiteY19" fmla="*/ 655419 h 4246567"/>
              <a:gd name="connsiteX20" fmla="*/ 839297 w 5031506"/>
              <a:gd name="connsiteY20" fmla="*/ 669074 h 4246567"/>
              <a:gd name="connsiteX21" fmla="*/ 757365 w 5031506"/>
              <a:gd name="connsiteY21" fmla="*/ 696383 h 4246567"/>
              <a:gd name="connsiteX22" fmla="*/ 716399 w 5031506"/>
              <a:gd name="connsiteY22" fmla="*/ 737346 h 4246567"/>
              <a:gd name="connsiteX23" fmla="*/ 634466 w 5031506"/>
              <a:gd name="connsiteY23" fmla="*/ 791965 h 4246567"/>
              <a:gd name="connsiteX24" fmla="*/ 579844 w 5031506"/>
              <a:gd name="connsiteY24" fmla="*/ 942165 h 4246567"/>
              <a:gd name="connsiteX25" fmla="*/ 566189 w 5031506"/>
              <a:gd name="connsiteY25" fmla="*/ 983128 h 4246567"/>
              <a:gd name="connsiteX26" fmla="*/ 552534 w 5031506"/>
              <a:gd name="connsiteY26" fmla="*/ 1037747 h 4246567"/>
              <a:gd name="connsiteX27" fmla="*/ 525223 w 5031506"/>
              <a:gd name="connsiteY27" fmla="*/ 1119674 h 4246567"/>
              <a:gd name="connsiteX28" fmla="*/ 497912 w 5031506"/>
              <a:gd name="connsiteY28" fmla="*/ 1269874 h 4246567"/>
              <a:gd name="connsiteX29" fmla="*/ 511567 w 5031506"/>
              <a:gd name="connsiteY29" fmla="*/ 1488347 h 4246567"/>
              <a:gd name="connsiteX30" fmla="*/ 538878 w 5031506"/>
              <a:gd name="connsiteY30" fmla="*/ 1583929 h 4246567"/>
              <a:gd name="connsiteX31" fmla="*/ 552534 w 5031506"/>
              <a:gd name="connsiteY31" fmla="*/ 1638547 h 4246567"/>
              <a:gd name="connsiteX32" fmla="*/ 579844 w 5031506"/>
              <a:gd name="connsiteY32" fmla="*/ 1693165 h 4246567"/>
              <a:gd name="connsiteX33" fmla="*/ 607155 w 5031506"/>
              <a:gd name="connsiteY33" fmla="*/ 1775093 h 4246567"/>
              <a:gd name="connsiteX34" fmla="*/ 593500 w 5031506"/>
              <a:gd name="connsiteY34" fmla="*/ 1979911 h 4246567"/>
              <a:gd name="connsiteX35" fmla="*/ 620811 w 5031506"/>
              <a:gd name="connsiteY35" fmla="*/ 2771875 h 4246567"/>
              <a:gd name="connsiteX36" fmla="*/ 634466 w 5031506"/>
              <a:gd name="connsiteY36" fmla="*/ 3017657 h 4246567"/>
              <a:gd name="connsiteX37" fmla="*/ 648121 w 5031506"/>
              <a:gd name="connsiteY37" fmla="*/ 3085930 h 4246567"/>
              <a:gd name="connsiteX38" fmla="*/ 661777 w 5031506"/>
              <a:gd name="connsiteY38" fmla="*/ 3345366 h 4246567"/>
              <a:gd name="connsiteX39" fmla="*/ 648121 w 5031506"/>
              <a:gd name="connsiteY39" fmla="*/ 3795967 h 4246567"/>
              <a:gd name="connsiteX40" fmla="*/ 620811 w 5031506"/>
              <a:gd name="connsiteY40" fmla="*/ 3850585 h 4246567"/>
              <a:gd name="connsiteX41" fmla="*/ 566189 w 5031506"/>
              <a:gd name="connsiteY41" fmla="*/ 3918858 h 4246567"/>
              <a:gd name="connsiteX42" fmla="*/ 484257 w 5031506"/>
              <a:gd name="connsiteY42" fmla="*/ 4014439 h 4246567"/>
              <a:gd name="connsiteX43" fmla="*/ 429635 w 5031506"/>
              <a:gd name="connsiteY43" fmla="*/ 4055403 h 4246567"/>
              <a:gd name="connsiteX44" fmla="*/ 375013 w 5031506"/>
              <a:gd name="connsiteY44" fmla="*/ 4137330 h 4246567"/>
              <a:gd name="connsiteX45" fmla="*/ 347703 w 5031506"/>
              <a:gd name="connsiteY45" fmla="*/ 4178294 h 4246567"/>
              <a:gd name="connsiteX46" fmla="*/ 265770 w 5031506"/>
              <a:gd name="connsiteY46" fmla="*/ 4191949 h 4246567"/>
              <a:gd name="connsiteX47" fmla="*/ 224804 w 5031506"/>
              <a:gd name="connsiteY47" fmla="*/ 4219258 h 4246567"/>
              <a:gd name="connsiteX48" fmla="*/ 60939 w 5031506"/>
              <a:gd name="connsiteY48" fmla="*/ 4246567 h 4246567"/>
              <a:gd name="connsiteX49" fmla="*/ 347703 w 5031506"/>
              <a:gd name="connsiteY49" fmla="*/ 4219258 h 4246567"/>
              <a:gd name="connsiteX50" fmla="*/ 429635 w 5031506"/>
              <a:gd name="connsiteY50" fmla="*/ 4191949 h 4246567"/>
              <a:gd name="connsiteX51" fmla="*/ 525223 w 5031506"/>
              <a:gd name="connsiteY51" fmla="*/ 4123676 h 4246567"/>
              <a:gd name="connsiteX52" fmla="*/ 607155 w 5031506"/>
              <a:gd name="connsiteY52" fmla="*/ 4082712 h 4246567"/>
              <a:gd name="connsiteX53" fmla="*/ 716399 w 5031506"/>
              <a:gd name="connsiteY53" fmla="*/ 3987130 h 4246567"/>
              <a:gd name="connsiteX54" fmla="*/ 784676 w 5031506"/>
              <a:gd name="connsiteY54" fmla="*/ 3932512 h 4246567"/>
              <a:gd name="connsiteX55" fmla="*/ 825642 w 5031506"/>
              <a:gd name="connsiteY55" fmla="*/ 3891548 h 4246567"/>
              <a:gd name="connsiteX56" fmla="*/ 866608 w 5031506"/>
              <a:gd name="connsiteY56" fmla="*/ 3864239 h 4246567"/>
              <a:gd name="connsiteX57" fmla="*/ 907574 w 5031506"/>
              <a:gd name="connsiteY57" fmla="*/ 3823276 h 4246567"/>
              <a:gd name="connsiteX58" fmla="*/ 975851 w 5031506"/>
              <a:gd name="connsiteY58" fmla="*/ 3768657 h 4246567"/>
              <a:gd name="connsiteX59" fmla="*/ 989507 w 5031506"/>
              <a:gd name="connsiteY59" fmla="*/ 3673076 h 4246567"/>
              <a:gd name="connsiteX60" fmla="*/ 1085094 w 5031506"/>
              <a:gd name="connsiteY60" fmla="*/ 3536530 h 4246567"/>
              <a:gd name="connsiteX61" fmla="*/ 1112405 w 5031506"/>
              <a:gd name="connsiteY61" fmla="*/ 3495566 h 4246567"/>
              <a:gd name="connsiteX62" fmla="*/ 1167027 w 5031506"/>
              <a:gd name="connsiteY62" fmla="*/ 3399984 h 4246567"/>
              <a:gd name="connsiteX63" fmla="*/ 1289925 w 5031506"/>
              <a:gd name="connsiteY63" fmla="*/ 3249784 h 4246567"/>
              <a:gd name="connsiteX64" fmla="*/ 1371858 w 5031506"/>
              <a:gd name="connsiteY64" fmla="*/ 3154203 h 4246567"/>
              <a:gd name="connsiteX65" fmla="*/ 1399169 w 5031506"/>
              <a:gd name="connsiteY65" fmla="*/ 3113239 h 4246567"/>
              <a:gd name="connsiteX66" fmla="*/ 1440135 w 5031506"/>
              <a:gd name="connsiteY66" fmla="*/ 3085930 h 4246567"/>
              <a:gd name="connsiteX67" fmla="*/ 1481101 w 5031506"/>
              <a:gd name="connsiteY67" fmla="*/ 3031312 h 4246567"/>
              <a:gd name="connsiteX68" fmla="*/ 1535723 w 5031506"/>
              <a:gd name="connsiteY68" fmla="*/ 2949384 h 4246567"/>
              <a:gd name="connsiteX69" fmla="*/ 1617655 w 5031506"/>
              <a:gd name="connsiteY69" fmla="*/ 2867457 h 4246567"/>
              <a:gd name="connsiteX70" fmla="*/ 1685932 w 5031506"/>
              <a:gd name="connsiteY70" fmla="*/ 2799184 h 4246567"/>
              <a:gd name="connsiteX71" fmla="*/ 1726898 w 5031506"/>
              <a:gd name="connsiteY71" fmla="*/ 2771875 h 4246567"/>
              <a:gd name="connsiteX72" fmla="*/ 1863452 w 5031506"/>
              <a:gd name="connsiteY72" fmla="*/ 2621675 h 4246567"/>
              <a:gd name="connsiteX73" fmla="*/ 1945385 w 5031506"/>
              <a:gd name="connsiteY73" fmla="*/ 2498784 h 4246567"/>
              <a:gd name="connsiteX74" fmla="*/ 2000007 w 5031506"/>
              <a:gd name="connsiteY74" fmla="*/ 2471475 h 4246567"/>
              <a:gd name="connsiteX75" fmla="*/ 2163871 w 5031506"/>
              <a:gd name="connsiteY75" fmla="*/ 2430511 h 4246567"/>
              <a:gd name="connsiteX76" fmla="*/ 2327736 w 5031506"/>
              <a:gd name="connsiteY76" fmla="*/ 2348584 h 4246567"/>
              <a:gd name="connsiteX77" fmla="*/ 2409669 w 5031506"/>
              <a:gd name="connsiteY77" fmla="*/ 2307620 h 4246567"/>
              <a:gd name="connsiteX78" fmla="*/ 2450635 w 5031506"/>
              <a:gd name="connsiteY78" fmla="*/ 2293966 h 4246567"/>
              <a:gd name="connsiteX79" fmla="*/ 2559878 w 5031506"/>
              <a:gd name="connsiteY79" fmla="*/ 2253002 h 4246567"/>
              <a:gd name="connsiteX80" fmla="*/ 2600844 w 5031506"/>
              <a:gd name="connsiteY80" fmla="*/ 2225693 h 4246567"/>
              <a:gd name="connsiteX81" fmla="*/ 2792020 w 5031506"/>
              <a:gd name="connsiteY81" fmla="*/ 2171075 h 4246567"/>
              <a:gd name="connsiteX82" fmla="*/ 2887608 w 5031506"/>
              <a:gd name="connsiteY82" fmla="*/ 2143765 h 4246567"/>
              <a:gd name="connsiteX83" fmla="*/ 2928574 w 5031506"/>
              <a:gd name="connsiteY83" fmla="*/ 2130111 h 4246567"/>
              <a:gd name="connsiteX84" fmla="*/ 2983196 w 5031506"/>
              <a:gd name="connsiteY84" fmla="*/ 2102802 h 4246567"/>
              <a:gd name="connsiteX85" fmla="*/ 3065128 w 5031506"/>
              <a:gd name="connsiteY85" fmla="*/ 2089147 h 4246567"/>
              <a:gd name="connsiteX86" fmla="*/ 3119750 w 5031506"/>
              <a:gd name="connsiteY86" fmla="*/ 2075493 h 4246567"/>
              <a:gd name="connsiteX87" fmla="*/ 3215337 w 5031506"/>
              <a:gd name="connsiteY87" fmla="*/ 2048184 h 4246567"/>
              <a:gd name="connsiteX88" fmla="*/ 3925418 w 5031506"/>
              <a:gd name="connsiteY88" fmla="*/ 2007220 h 4246567"/>
              <a:gd name="connsiteX89" fmla="*/ 4116594 w 5031506"/>
              <a:gd name="connsiteY89" fmla="*/ 1952602 h 4246567"/>
              <a:gd name="connsiteX90" fmla="*/ 4376047 w 5031506"/>
              <a:gd name="connsiteY90" fmla="*/ 1911638 h 4246567"/>
              <a:gd name="connsiteX91" fmla="*/ 4457979 w 5031506"/>
              <a:gd name="connsiteY91" fmla="*/ 1897983 h 4246567"/>
              <a:gd name="connsiteX92" fmla="*/ 5031506 w 5031506"/>
              <a:gd name="connsiteY92" fmla="*/ 1897983 h 4246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031506" h="4246567">
                <a:moveTo>
                  <a:pt x="3010506" y="0"/>
                </a:moveTo>
                <a:cubicBezTo>
                  <a:pt x="2925548" y="48546"/>
                  <a:pt x="2873842" y="75184"/>
                  <a:pt x="2792020" y="136546"/>
                </a:cubicBezTo>
                <a:cubicBezTo>
                  <a:pt x="2773813" y="150201"/>
                  <a:pt x="2757293" y="166458"/>
                  <a:pt x="2737398" y="177510"/>
                </a:cubicBezTo>
                <a:cubicBezTo>
                  <a:pt x="2715970" y="189414"/>
                  <a:pt x="2690404" y="192658"/>
                  <a:pt x="2669121" y="204819"/>
                </a:cubicBezTo>
                <a:cubicBezTo>
                  <a:pt x="2626373" y="229245"/>
                  <a:pt x="2592931" y="271178"/>
                  <a:pt x="2546223" y="286746"/>
                </a:cubicBezTo>
                <a:cubicBezTo>
                  <a:pt x="2532567" y="291298"/>
                  <a:pt x="2518131" y="293964"/>
                  <a:pt x="2505256" y="300401"/>
                </a:cubicBezTo>
                <a:cubicBezTo>
                  <a:pt x="2481517" y="312270"/>
                  <a:pt x="2461478" y="331157"/>
                  <a:pt x="2436979" y="341364"/>
                </a:cubicBezTo>
                <a:cubicBezTo>
                  <a:pt x="2406391" y="354108"/>
                  <a:pt x="2372534" y="357349"/>
                  <a:pt x="2341392" y="368673"/>
                </a:cubicBezTo>
                <a:cubicBezTo>
                  <a:pt x="2322261" y="375629"/>
                  <a:pt x="2305830" y="388836"/>
                  <a:pt x="2286770" y="395983"/>
                </a:cubicBezTo>
                <a:cubicBezTo>
                  <a:pt x="2269197" y="402572"/>
                  <a:pt x="2250194" y="404481"/>
                  <a:pt x="2232148" y="409637"/>
                </a:cubicBezTo>
                <a:cubicBezTo>
                  <a:pt x="2218308" y="413591"/>
                  <a:pt x="2205022" y="419338"/>
                  <a:pt x="2191182" y="423292"/>
                </a:cubicBezTo>
                <a:cubicBezTo>
                  <a:pt x="2173137" y="428447"/>
                  <a:pt x="2154537" y="431554"/>
                  <a:pt x="2136561" y="436946"/>
                </a:cubicBezTo>
                <a:cubicBezTo>
                  <a:pt x="2108987" y="445218"/>
                  <a:pt x="2082857" y="458609"/>
                  <a:pt x="2054628" y="464255"/>
                </a:cubicBezTo>
                <a:cubicBezTo>
                  <a:pt x="2031869" y="468807"/>
                  <a:pt x="2008582" y="471241"/>
                  <a:pt x="1986351" y="477910"/>
                </a:cubicBezTo>
                <a:cubicBezTo>
                  <a:pt x="1962873" y="484953"/>
                  <a:pt x="1941025" y="496613"/>
                  <a:pt x="1918074" y="505219"/>
                </a:cubicBezTo>
                <a:cubicBezTo>
                  <a:pt x="1856893" y="528160"/>
                  <a:pt x="1894215" y="511011"/>
                  <a:pt x="1822486" y="532528"/>
                </a:cubicBezTo>
                <a:cubicBezTo>
                  <a:pt x="1687239" y="573100"/>
                  <a:pt x="1794965" y="550769"/>
                  <a:pt x="1658621" y="573492"/>
                </a:cubicBezTo>
                <a:cubicBezTo>
                  <a:pt x="1640414" y="582595"/>
                  <a:pt x="1623748" y="595864"/>
                  <a:pt x="1604000" y="600801"/>
                </a:cubicBezTo>
                <a:cubicBezTo>
                  <a:pt x="1556880" y="612580"/>
                  <a:pt x="1335640" y="626576"/>
                  <a:pt x="1317236" y="628110"/>
                </a:cubicBezTo>
                <a:cubicBezTo>
                  <a:pt x="1021501" y="652753"/>
                  <a:pt x="1316503" y="634290"/>
                  <a:pt x="893919" y="655419"/>
                </a:cubicBezTo>
                <a:cubicBezTo>
                  <a:pt x="875712" y="659971"/>
                  <a:pt x="857273" y="663681"/>
                  <a:pt x="839297" y="669074"/>
                </a:cubicBezTo>
                <a:cubicBezTo>
                  <a:pt x="811723" y="677346"/>
                  <a:pt x="757365" y="696383"/>
                  <a:pt x="757365" y="696383"/>
                </a:cubicBezTo>
                <a:cubicBezTo>
                  <a:pt x="743710" y="710037"/>
                  <a:pt x="731642" y="725491"/>
                  <a:pt x="716399" y="737346"/>
                </a:cubicBezTo>
                <a:cubicBezTo>
                  <a:pt x="690489" y="757497"/>
                  <a:pt x="634466" y="791965"/>
                  <a:pt x="634466" y="791965"/>
                </a:cubicBezTo>
                <a:cubicBezTo>
                  <a:pt x="596464" y="886963"/>
                  <a:pt x="614906" y="836986"/>
                  <a:pt x="579844" y="942165"/>
                </a:cubicBezTo>
                <a:cubicBezTo>
                  <a:pt x="575292" y="955819"/>
                  <a:pt x="569680" y="969165"/>
                  <a:pt x="566189" y="983128"/>
                </a:cubicBezTo>
                <a:cubicBezTo>
                  <a:pt x="561637" y="1001334"/>
                  <a:pt x="557927" y="1019772"/>
                  <a:pt x="552534" y="1037747"/>
                </a:cubicBezTo>
                <a:cubicBezTo>
                  <a:pt x="544262" y="1065319"/>
                  <a:pt x="530869" y="1091447"/>
                  <a:pt x="525223" y="1119674"/>
                </a:cubicBezTo>
                <a:cubicBezTo>
                  <a:pt x="506137" y="1215095"/>
                  <a:pt x="515383" y="1165054"/>
                  <a:pt x="497912" y="1269874"/>
                </a:cubicBezTo>
                <a:cubicBezTo>
                  <a:pt x="502464" y="1342698"/>
                  <a:pt x="504306" y="1415743"/>
                  <a:pt x="511567" y="1488347"/>
                </a:cubicBezTo>
                <a:cubicBezTo>
                  <a:pt x="514850" y="1521173"/>
                  <a:pt x="529922" y="1552585"/>
                  <a:pt x="538878" y="1583929"/>
                </a:cubicBezTo>
                <a:cubicBezTo>
                  <a:pt x="544034" y="1601973"/>
                  <a:pt x="545944" y="1620976"/>
                  <a:pt x="552534" y="1638547"/>
                </a:cubicBezTo>
                <a:cubicBezTo>
                  <a:pt x="559682" y="1657606"/>
                  <a:pt x="572284" y="1674266"/>
                  <a:pt x="579844" y="1693165"/>
                </a:cubicBezTo>
                <a:cubicBezTo>
                  <a:pt x="590536" y="1719893"/>
                  <a:pt x="598051" y="1747784"/>
                  <a:pt x="607155" y="1775093"/>
                </a:cubicBezTo>
                <a:cubicBezTo>
                  <a:pt x="602603" y="1843366"/>
                  <a:pt x="593500" y="1911487"/>
                  <a:pt x="593500" y="1979911"/>
                </a:cubicBezTo>
                <a:cubicBezTo>
                  <a:pt x="593500" y="2703556"/>
                  <a:pt x="528773" y="2495787"/>
                  <a:pt x="620811" y="2771875"/>
                </a:cubicBezTo>
                <a:cubicBezTo>
                  <a:pt x="625363" y="2853802"/>
                  <a:pt x="627357" y="2935912"/>
                  <a:pt x="634466" y="3017657"/>
                </a:cubicBezTo>
                <a:cubicBezTo>
                  <a:pt x="636477" y="3040778"/>
                  <a:pt x="646194" y="3062802"/>
                  <a:pt x="648121" y="3085930"/>
                </a:cubicBezTo>
                <a:cubicBezTo>
                  <a:pt x="655313" y="3172229"/>
                  <a:pt x="657225" y="3258887"/>
                  <a:pt x="661777" y="3345366"/>
                </a:cubicBezTo>
                <a:cubicBezTo>
                  <a:pt x="657225" y="3495566"/>
                  <a:pt x="660266" y="3646189"/>
                  <a:pt x="648121" y="3795967"/>
                </a:cubicBezTo>
                <a:cubicBezTo>
                  <a:pt x="646476" y="3816255"/>
                  <a:pt x="630910" y="3832912"/>
                  <a:pt x="620811" y="3850585"/>
                </a:cubicBezTo>
                <a:cubicBezTo>
                  <a:pt x="583984" y="3915029"/>
                  <a:pt x="606967" y="3869927"/>
                  <a:pt x="566189" y="3918858"/>
                </a:cubicBezTo>
                <a:cubicBezTo>
                  <a:pt x="521217" y="3972821"/>
                  <a:pt x="534883" y="3971048"/>
                  <a:pt x="484257" y="4014439"/>
                </a:cubicBezTo>
                <a:cubicBezTo>
                  <a:pt x="466977" y="4029250"/>
                  <a:pt x="444756" y="4038393"/>
                  <a:pt x="429635" y="4055403"/>
                </a:cubicBezTo>
                <a:cubicBezTo>
                  <a:pt x="407828" y="4079934"/>
                  <a:pt x="393220" y="4110021"/>
                  <a:pt x="375013" y="4137330"/>
                </a:cubicBezTo>
                <a:cubicBezTo>
                  <a:pt x="365909" y="4150985"/>
                  <a:pt x="363891" y="4175596"/>
                  <a:pt x="347703" y="4178294"/>
                </a:cubicBezTo>
                <a:lnTo>
                  <a:pt x="265770" y="4191949"/>
                </a:lnTo>
                <a:cubicBezTo>
                  <a:pt x="252115" y="4201052"/>
                  <a:pt x="239889" y="4212794"/>
                  <a:pt x="224804" y="4219258"/>
                </a:cubicBezTo>
                <a:cubicBezTo>
                  <a:pt x="187656" y="4235177"/>
                  <a:pt x="85020" y="4243557"/>
                  <a:pt x="60939" y="4246567"/>
                </a:cubicBezTo>
                <a:cubicBezTo>
                  <a:pt x="-89817" y="4196316"/>
                  <a:pt x="51644" y="4248862"/>
                  <a:pt x="347703" y="4219258"/>
                </a:cubicBezTo>
                <a:cubicBezTo>
                  <a:pt x="376348" y="4216394"/>
                  <a:pt x="429635" y="4191949"/>
                  <a:pt x="429635" y="4191949"/>
                </a:cubicBezTo>
                <a:cubicBezTo>
                  <a:pt x="442006" y="4182671"/>
                  <a:pt x="505255" y="4133660"/>
                  <a:pt x="525223" y="4123676"/>
                </a:cubicBezTo>
                <a:cubicBezTo>
                  <a:pt x="581087" y="4095745"/>
                  <a:pt x="554978" y="4128364"/>
                  <a:pt x="607155" y="4082712"/>
                </a:cubicBezTo>
                <a:cubicBezTo>
                  <a:pt x="734962" y="3970887"/>
                  <a:pt x="624214" y="4048581"/>
                  <a:pt x="716399" y="3987130"/>
                </a:cubicBezTo>
                <a:cubicBezTo>
                  <a:pt x="777476" y="3895520"/>
                  <a:pt x="705526" y="3985275"/>
                  <a:pt x="784676" y="3932512"/>
                </a:cubicBezTo>
                <a:cubicBezTo>
                  <a:pt x="800744" y="3921801"/>
                  <a:pt x="810806" y="3903910"/>
                  <a:pt x="825642" y="3891548"/>
                </a:cubicBezTo>
                <a:cubicBezTo>
                  <a:pt x="838250" y="3881042"/>
                  <a:pt x="854000" y="3874745"/>
                  <a:pt x="866608" y="3864239"/>
                </a:cubicBezTo>
                <a:cubicBezTo>
                  <a:pt x="881443" y="3851877"/>
                  <a:pt x="892739" y="3835638"/>
                  <a:pt x="907574" y="3823276"/>
                </a:cubicBezTo>
                <a:cubicBezTo>
                  <a:pt x="1010919" y="3737161"/>
                  <a:pt x="896404" y="3848101"/>
                  <a:pt x="975851" y="3768657"/>
                </a:cubicBezTo>
                <a:cubicBezTo>
                  <a:pt x="980403" y="3736797"/>
                  <a:pt x="981038" y="3704126"/>
                  <a:pt x="989507" y="3673076"/>
                </a:cubicBezTo>
                <a:cubicBezTo>
                  <a:pt x="1004147" y="3619399"/>
                  <a:pt x="1053678" y="3576920"/>
                  <a:pt x="1085094" y="3536530"/>
                </a:cubicBezTo>
                <a:cubicBezTo>
                  <a:pt x="1095170" y="3523576"/>
                  <a:pt x="1104262" y="3509815"/>
                  <a:pt x="1112405" y="3495566"/>
                </a:cubicBezTo>
                <a:cubicBezTo>
                  <a:pt x="1136688" y="3453073"/>
                  <a:pt x="1136783" y="3436274"/>
                  <a:pt x="1167027" y="3399984"/>
                </a:cubicBezTo>
                <a:cubicBezTo>
                  <a:pt x="1266915" y="3280126"/>
                  <a:pt x="1133388" y="3484569"/>
                  <a:pt x="1289925" y="3249784"/>
                </a:cubicBezTo>
                <a:cubicBezTo>
                  <a:pt x="1352627" y="3155739"/>
                  <a:pt x="1272514" y="3270096"/>
                  <a:pt x="1371858" y="3154203"/>
                </a:cubicBezTo>
                <a:cubicBezTo>
                  <a:pt x="1382539" y="3141743"/>
                  <a:pt x="1387564" y="3124843"/>
                  <a:pt x="1399169" y="3113239"/>
                </a:cubicBezTo>
                <a:cubicBezTo>
                  <a:pt x="1410774" y="3101635"/>
                  <a:pt x="1428530" y="3097534"/>
                  <a:pt x="1440135" y="3085930"/>
                </a:cubicBezTo>
                <a:cubicBezTo>
                  <a:pt x="1456228" y="3069838"/>
                  <a:pt x="1468050" y="3049956"/>
                  <a:pt x="1481101" y="3031312"/>
                </a:cubicBezTo>
                <a:cubicBezTo>
                  <a:pt x="1499924" y="3004423"/>
                  <a:pt x="1512513" y="2972592"/>
                  <a:pt x="1535723" y="2949384"/>
                </a:cubicBezTo>
                <a:lnTo>
                  <a:pt x="1617655" y="2867457"/>
                </a:lnTo>
                <a:cubicBezTo>
                  <a:pt x="1640414" y="2844699"/>
                  <a:pt x="1659152" y="2817036"/>
                  <a:pt x="1685932" y="2799184"/>
                </a:cubicBezTo>
                <a:cubicBezTo>
                  <a:pt x="1699587" y="2790081"/>
                  <a:pt x="1713543" y="2781414"/>
                  <a:pt x="1726898" y="2771875"/>
                </a:cubicBezTo>
                <a:cubicBezTo>
                  <a:pt x="1803658" y="2717050"/>
                  <a:pt x="1796415" y="2722223"/>
                  <a:pt x="1863452" y="2621675"/>
                </a:cubicBezTo>
                <a:cubicBezTo>
                  <a:pt x="1890763" y="2580711"/>
                  <a:pt x="1901349" y="2520800"/>
                  <a:pt x="1945385" y="2498784"/>
                </a:cubicBezTo>
                <a:cubicBezTo>
                  <a:pt x="1963592" y="2489681"/>
                  <a:pt x="1980577" y="2477546"/>
                  <a:pt x="2000007" y="2471475"/>
                </a:cubicBezTo>
                <a:cubicBezTo>
                  <a:pt x="2053747" y="2454682"/>
                  <a:pt x="2163871" y="2430511"/>
                  <a:pt x="2163871" y="2430511"/>
                </a:cubicBezTo>
                <a:lnTo>
                  <a:pt x="2327736" y="2348584"/>
                </a:lnTo>
                <a:cubicBezTo>
                  <a:pt x="2355047" y="2334929"/>
                  <a:pt x="2380701" y="2317275"/>
                  <a:pt x="2409669" y="2307620"/>
                </a:cubicBezTo>
                <a:cubicBezTo>
                  <a:pt x="2423324" y="2303069"/>
                  <a:pt x="2437405" y="2299636"/>
                  <a:pt x="2450635" y="2293966"/>
                </a:cubicBezTo>
                <a:cubicBezTo>
                  <a:pt x="2550608" y="2251122"/>
                  <a:pt x="2459171" y="2278176"/>
                  <a:pt x="2559878" y="2253002"/>
                </a:cubicBezTo>
                <a:cubicBezTo>
                  <a:pt x="2573533" y="2243899"/>
                  <a:pt x="2585847" y="2232358"/>
                  <a:pt x="2600844" y="2225693"/>
                </a:cubicBezTo>
                <a:cubicBezTo>
                  <a:pt x="2679755" y="2190624"/>
                  <a:pt x="2705216" y="2200009"/>
                  <a:pt x="2792020" y="2171075"/>
                </a:cubicBezTo>
                <a:cubicBezTo>
                  <a:pt x="2890222" y="2138342"/>
                  <a:pt x="2767609" y="2178048"/>
                  <a:pt x="2887608" y="2143765"/>
                </a:cubicBezTo>
                <a:cubicBezTo>
                  <a:pt x="2901448" y="2139811"/>
                  <a:pt x="2915344" y="2135781"/>
                  <a:pt x="2928574" y="2130111"/>
                </a:cubicBezTo>
                <a:cubicBezTo>
                  <a:pt x="2947284" y="2122093"/>
                  <a:pt x="2963698" y="2108651"/>
                  <a:pt x="2983196" y="2102802"/>
                </a:cubicBezTo>
                <a:cubicBezTo>
                  <a:pt x="3009716" y="2094846"/>
                  <a:pt x="3037978" y="2094577"/>
                  <a:pt x="3065128" y="2089147"/>
                </a:cubicBezTo>
                <a:cubicBezTo>
                  <a:pt x="3083531" y="2085467"/>
                  <a:pt x="3101644" y="2080431"/>
                  <a:pt x="3119750" y="2075493"/>
                </a:cubicBezTo>
                <a:cubicBezTo>
                  <a:pt x="3151720" y="2066775"/>
                  <a:pt x="3182490" y="2052563"/>
                  <a:pt x="3215337" y="2048184"/>
                </a:cubicBezTo>
                <a:cubicBezTo>
                  <a:pt x="3451920" y="2016641"/>
                  <a:pt x="3687169" y="2015435"/>
                  <a:pt x="3925418" y="2007220"/>
                </a:cubicBezTo>
                <a:cubicBezTo>
                  <a:pt x="4019447" y="1960209"/>
                  <a:pt x="3964895" y="1981495"/>
                  <a:pt x="4116594" y="1952602"/>
                </a:cubicBezTo>
                <a:cubicBezTo>
                  <a:pt x="4352114" y="1907744"/>
                  <a:pt x="4180825" y="1939526"/>
                  <a:pt x="4376047" y="1911638"/>
                </a:cubicBezTo>
                <a:cubicBezTo>
                  <a:pt x="4403456" y="1907723"/>
                  <a:pt x="4430298" y="1898560"/>
                  <a:pt x="4457979" y="1897983"/>
                </a:cubicBezTo>
                <a:cubicBezTo>
                  <a:pt x="4649113" y="1894001"/>
                  <a:pt x="4840330" y="1897983"/>
                  <a:pt x="5031506" y="189798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orme libre 11"/>
          <p:cNvSpPr/>
          <p:nvPr/>
        </p:nvSpPr>
        <p:spPr>
          <a:xfrm>
            <a:off x="3836194" y="3580210"/>
            <a:ext cx="3810000" cy="1833563"/>
          </a:xfrm>
          <a:custGeom>
            <a:avLst/>
            <a:gdLst>
              <a:gd name="connsiteX0" fmla="*/ 0 w 5079811"/>
              <a:gd name="connsiteY0" fmla="*/ 2444176 h 2444176"/>
              <a:gd name="connsiteX1" fmla="*/ 587183 w 5079811"/>
              <a:gd name="connsiteY1" fmla="*/ 2430521 h 2444176"/>
              <a:gd name="connsiteX2" fmla="*/ 628149 w 5079811"/>
              <a:gd name="connsiteY2" fmla="*/ 2416867 h 2444176"/>
              <a:gd name="connsiteX3" fmla="*/ 723737 w 5079811"/>
              <a:gd name="connsiteY3" fmla="*/ 2375903 h 2444176"/>
              <a:gd name="connsiteX4" fmla="*/ 860291 w 5079811"/>
              <a:gd name="connsiteY4" fmla="*/ 2239358 h 2444176"/>
              <a:gd name="connsiteX5" fmla="*/ 887602 w 5079811"/>
              <a:gd name="connsiteY5" fmla="*/ 2212048 h 2444176"/>
              <a:gd name="connsiteX6" fmla="*/ 983189 w 5079811"/>
              <a:gd name="connsiteY6" fmla="*/ 2116467 h 2444176"/>
              <a:gd name="connsiteX7" fmla="*/ 1051466 w 5079811"/>
              <a:gd name="connsiteY7" fmla="*/ 2061848 h 2444176"/>
              <a:gd name="connsiteX8" fmla="*/ 1078777 w 5079811"/>
              <a:gd name="connsiteY8" fmla="*/ 2020885 h 2444176"/>
              <a:gd name="connsiteX9" fmla="*/ 1147054 w 5079811"/>
              <a:gd name="connsiteY9" fmla="*/ 1966266 h 2444176"/>
              <a:gd name="connsiteX10" fmla="*/ 1201676 w 5079811"/>
              <a:gd name="connsiteY10" fmla="*/ 1870685 h 2444176"/>
              <a:gd name="connsiteX11" fmla="*/ 1242642 w 5079811"/>
              <a:gd name="connsiteY11" fmla="*/ 1802412 h 2444176"/>
              <a:gd name="connsiteX12" fmla="*/ 1269953 w 5079811"/>
              <a:gd name="connsiteY12" fmla="*/ 1761448 h 2444176"/>
              <a:gd name="connsiteX13" fmla="*/ 1365541 w 5079811"/>
              <a:gd name="connsiteY13" fmla="*/ 1679521 h 2444176"/>
              <a:gd name="connsiteX14" fmla="*/ 1461129 w 5079811"/>
              <a:gd name="connsiteY14" fmla="*/ 1570284 h 2444176"/>
              <a:gd name="connsiteX15" fmla="*/ 1543061 w 5079811"/>
              <a:gd name="connsiteY15" fmla="*/ 1433739 h 2444176"/>
              <a:gd name="connsiteX16" fmla="*/ 1624993 w 5079811"/>
              <a:gd name="connsiteY16" fmla="*/ 1338157 h 2444176"/>
              <a:gd name="connsiteX17" fmla="*/ 1652304 w 5079811"/>
              <a:gd name="connsiteY17" fmla="*/ 1297193 h 2444176"/>
              <a:gd name="connsiteX18" fmla="*/ 1761547 w 5079811"/>
              <a:gd name="connsiteY18" fmla="*/ 1160648 h 2444176"/>
              <a:gd name="connsiteX19" fmla="*/ 1829824 w 5079811"/>
              <a:gd name="connsiteY19" fmla="*/ 1106030 h 2444176"/>
              <a:gd name="connsiteX20" fmla="*/ 1870791 w 5079811"/>
              <a:gd name="connsiteY20" fmla="*/ 1051411 h 2444176"/>
              <a:gd name="connsiteX21" fmla="*/ 1911757 w 5079811"/>
              <a:gd name="connsiteY21" fmla="*/ 1024102 h 2444176"/>
              <a:gd name="connsiteX22" fmla="*/ 2007345 w 5079811"/>
              <a:gd name="connsiteY22" fmla="*/ 955829 h 2444176"/>
              <a:gd name="connsiteX23" fmla="*/ 2048311 w 5079811"/>
              <a:gd name="connsiteY23" fmla="*/ 942175 h 2444176"/>
              <a:gd name="connsiteX24" fmla="*/ 2171210 w 5079811"/>
              <a:gd name="connsiteY24" fmla="*/ 873902 h 2444176"/>
              <a:gd name="connsiteX25" fmla="*/ 2225831 w 5079811"/>
              <a:gd name="connsiteY25" fmla="*/ 832938 h 2444176"/>
              <a:gd name="connsiteX26" fmla="*/ 2307764 w 5079811"/>
              <a:gd name="connsiteY26" fmla="*/ 778320 h 2444176"/>
              <a:gd name="connsiteX27" fmla="*/ 2362385 w 5079811"/>
              <a:gd name="connsiteY27" fmla="*/ 723702 h 2444176"/>
              <a:gd name="connsiteX28" fmla="*/ 2430662 w 5079811"/>
              <a:gd name="connsiteY28" fmla="*/ 696393 h 2444176"/>
              <a:gd name="connsiteX29" fmla="*/ 2526250 w 5079811"/>
              <a:gd name="connsiteY29" fmla="*/ 628120 h 2444176"/>
              <a:gd name="connsiteX30" fmla="*/ 2580872 w 5079811"/>
              <a:gd name="connsiteY30" fmla="*/ 614466 h 2444176"/>
              <a:gd name="connsiteX31" fmla="*/ 2635493 w 5079811"/>
              <a:gd name="connsiteY31" fmla="*/ 573502 h 2444176"/>
              <a:gd name="connsiteX32" fmla="*/ 2676460 w 5079811"/>
              <a:gd name="connsiteY32" fmla="*/ 559847 h 2444176"/>
              <a:gd name="connsiteX33" fmla="*/ 2772047 w 5079811"/>
              <a:gd name="connsiteY33" fmla="*/ 518884 h 2444176"/>
              <a:gd name="connsiteX34" fmla="*/ 2867635 w 5079811"/>
              <a:gd name="connsiteY34" fmla="*/ 464265 h 2444176"/>
              <a:gd name="connsiteX35" fmla="*/ 3017845 w 5079811"/>
              <a:gd name="connsiteY35" fmla="*/ 409647 h 2444176"/>
              <a:gd name="connsiteX36" fmla="*/ 3058811 w 5079811"/>
              <a:gd name="connsiteY36" fmla="*/ 382338 h 2444176"/>
              <a:gd name="connsiteX37" fmla="*/ 3099777 w 5079811"/>
              <a:gd name="connsiteY37" fmla="*/ 341374 h 2444176"/>
              <a:gd name="connsiteX38" fmla="*/ 3222676 w 5079811"/>
              <a:gd name="connsiteY38" fmla="*/ 327720 h 2444176"/>
              <a:gd name="connsiteX39" fmla="*/ 3441162 w 5079811"/>
              <a:gd name="connsiteY39" fmla="*/ 273102 h 2444176"/>
              <a:gd name="connsiteX40" fmla="*/ 3659649 w 5079811"/>
              <a:gd name="connsiteY40" fmla="*/ 245793 h 2444176"/>
              <a:gd name="connsiteX41" fmla="*/ 3837169 w 5079811"/>
              <a:gd name="connsiteY41" fmla="*/ 218483 h 2444176"/>
              <a:gd name="connsiteX42" fmla="*/ 4042000 w 5079811"/>
              <a:gd name="connsiteY42" fmla="*/ 122902 h 2444176"/>
              <a:gd name="connsiteX43" fmla="*/ 4151243 w 5079811"/>
              <a:gd name="connsiteY43" fmla="*/ 81938 h 2444176"/>
              <a:gd name="connsiteX44" fmla="*/ 4246831 w 5079811"/>
              <a:gd name="connsiteY44" fmla="*/ 68283 h 2444176"/>
              <a:gd name="connsiteX45" fmla="*/ 4315108 w 5079811"/>
              <a:gd name="connsiteY45" fmla="*/ 54629 h 2444176"/>
              <a:gd name="connsiteX46" fmla="*/ 4438007 w 5079811"/>
              <a:gd name="connsiteY46" fmla="*/ 27320 h 2444176"/>
              <a:gd name="connsiteX47" fmla="*/ 4915946 w 5079811"/>
              <a:gd name="connsiteY47" fmla="*/ 13665 h 2444176"/>
              <a:gd name="connsiteX48" fmla="*/ 5079811 w 5079811"/>
              <a:gd name="connsiteY48" fmla="*/ 11 h 244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079811" h="2444176">
                <a:moveTo>
                  <a:pt x="0" y="2444176"/>
                </a:moveTo>
                <a:cubicBezTo>
                  <a:pt x="195728" y="2439624"/>
                  <a:pt x="391587" y="2439025"/>
                  <a:pt x="587183" y="2430521"/>
                </a:cubicBezTo>
                <a:cubicBezTo>
                  <a:pt x="601563" y="2429896"/>
                  <a:pt x="614919" y="2422537"/>
                  <a:pt x="628149" y="2416867"/>
                </a:cubicBezTo>
                <a:cubicBezTo>
                  <a:pt x="746276" y="2366245"/>
                  <a:pt x="627656" y="2407928"/>
                  <a:pt x="723737" y="2375903"/>
                </a:cubicBezTo>
                <a:lnTo>
                  <a:pt x="860291" y="2239358"/>
                </a:lnTo>
                <a:cubicBezTo>
                  <a:pt x="869395" y="2230255"/>
                  <a:pt x="880460" y="2222760"/>
                  <a:pt x="887602" y="2212048"/>
                </a:cubicBezTo>
                <a:cubicBezTo>
                  <a:pt x="935139" y="2140747"/>
                  <a:pt x="894888" y="2192149"/>
                  <a:pt x="983189" y="2116467"/>
                </a:cubicBezTo>
                <a:cubicBezTo>
                  <a:pt x="1051295" y="2058094"/>
                  <a:pt x="962578" y="2121103"/>
                  <a:pt x="1051466" y="2061848"/>
                </a:cubicBezTo>
                <a:cubicBezTo>
                  <a:pt x="1060570" y="2048194"/>
                  <a:pt x="1067172" y="2032489"/>
                  <a:pt x="1078777" y="2020885"/>
                </a:cubicBezTo>
                <a:cubicBezTo>
                  <a:pt x="1149755" y="1949912"/>
                  <a:pt x="1092998" y="2033832"/>
                  <a:pt x="1147054" y="1966266"/>
                </a:cubicBezTo>
                <a:cubicBezTo>
                  <a:pt x="1178270" y="1927249"/>
                  <a:pt x="1176188" y="1916561"/>
                  <a:pt x="1201676" y="1870685"/>
                </a:cubicBezTo>
                <a:cubicBezTo>
                  <a:pt x="1214566" y="1847485"/>
                  <a:pt x="1228575" y="1824918"/>
                  <a:pt x="1242642" y="1802412"/>
                </a:cubicBezTo>
                <a:cubicBezTo>
                  <a:pt x="1251340" y="1788496"/>
                  <a:pt x="1258348" y="1773052"/>
                  <a:pt x="1269953" y="1761448"/>
                </a:cubicBezTo>
                <a:cubicBezTo>
                  <a:pt x="1373315" y="1658092"/>
                  <a:pt x="1235032" y="1842648"/>
                  <a:pt x="1365541" y="1679521"/>
                </a:cubicBezTo>
                <a:cubicBezTo>
                  <a:pt x="1456578" y="1565731"/>
                  <a:pt x="1379195" y="1624902"/>
                  <a:pt x="1461129" y="1570284"/>
                </a:cubicBezTo>
                <a:cubicBezTo>
                  <a:pt x="1558536" y="1440415"/>
                  <a:pt x="1440773" y="1604209"/>
                  <a:pt x="1543061" y="1433739"/>
                </a:cubicBezTo>
                <a:cubicBezTo>
                  <a:pt x="1586894" y="1360688"/>
                  <a:pt x="1575334" y="1397745"/>
                  <a:pt x="1624993" y="1338157"/>
                </a:cubicBezTo>
                <a:cubicBezTo>
                  <a:pt x="1635500" y="1325550"/>
                  <a:pt x="1642765" y="1310547"/>
                  <a:pt x="1652304" y="1297193"/>
                </a:cubicBezTo>
                <a:cubicBezTo>
                  <a:pt x="1677700" y="1261641"/>
                  <a:pt x="1736341" y="1185852"/>
                  <a:pt x="1761547" y="1160648"/>
                </a:cubicBezTo>
                <a:cubicBezTo>
                  <a:pt x="1782156" y="1140040"/>
                  <a:pt x="1809215" y="1126638"/>
                  <a:pt x="1829824" y="1106030"/>
                </a:cubicBezTo>
                <a:cubicBezTo>
                  <a:pt x="1845917" y="1089938"/>
                  <a:pt x="1854698" y="1067503"/>
                  <a:pt x="1870791" y="1051411"/>
                </a:cubicBezTo>
                <a:cubicBezTo>
                  <a:pt x="1882396" y="1039807"/>
                  <a:pt x="1898402" y="1033640"/>
                  <a:pt x="1911757" y="1024102"/>
                </a:cubicBezTo>
                <a:cubicBezTo>
                  <a:pt x="1926187" y="1013795"/>
                  <a:pt x="1985893" y="966554"/>
                  <a:pt x="2007345" y="955829"/>
                </a:cubicBezTo>
                <a:cubicBezTo>
                  <a:pt x="2020219" y="949392"/>
                  <a:pt x="2034656" y="946726"/>
                  <a:pt x="2048311" y="942175"/>
                </a:cubicBezTo>
                <a:cubicBezTo>
                  <a:pt x="2142220" y="879573"/>
                  <a:pt x="2099104" y="897936"/>
                  <a:pt x="2171210" y="873902"/>
                </a:cubicBezTo>
                <a:cubicBezTo>
                  <a:pt x="2189417" y="860247"/>
                  <a:pt x="2207186" y="845989"/>
                  <a:pt x="2225831" y="832938"/>
                </a:cubicBezTo>
                <a:cubicBezTo>
                  <a:pt x="2252721" y="814116"/>
                  <a:pt x="2282133" y="798824"/>
                  <a:pt x="2307764" y="778320"/>
                </a:cubicBezTo>
                <a:cubicBezTo>
                  <a:pt x="2327870" y="762236"/>
                  <a:pt x="2340961" y="737984"/>
                  <a:pt x="2362385" y="723702"/>
                </a:cubicBezTo>
                <a:cubicBezTo>
                  <a:pt x="2382781" y="710106"/>
                  <a:pt x="2409234" y="708297"/>
                  <a:pt x="2430662" y="696393"/>
                </a:cubicBezTo>
                <a:cubicBezTo>
                  <a:pt x="2446398" y="687651"/>
                  <a:pt x="2503856" y="637717"/>
                  <a:pt x="2526250" y="628120"/>
                </a:cubicBezTo>
                <a:cubicBezTo>
                  <a:pt x="2543500" y="620728"/>
                  <a:pt x="2562665" y="619017"/>
                  <a:pt x="2580872" y="614466"/>
                </a:cubicBezTo>
                <a:cubicBezTo>
                  <a:pt x="2599079" y="600811"/>
                  <a:pt x="2615733" y="584793"/>
                  <a:pt x="2635493" y="573502"/>
                </a:cubicBezTo>
                <a:cubicBezTo>
                  <a:pt x="2647991" y="566361"/>
                  <a:pt x="2663095" y="565193"/>
                  <a:pt x="2676460" y="559847"/>
                </a:cubicBezTo>
                <a:cubicBezTo>
                  <a:pt x="2708646" y="546974"/>
                  <a:pt x="2741041" y="534386"/>
                  <a:pt x="2772047" y="518884"/>
                </a:cubicBezTo>
                <a:cubicBezTo>
                  <a:pt x="2804871" y="502473"/>
                  <a:pt x="2834315" y="479643"/>
                  <a:pt x="2867635" y="464265"/>
                </a:cubicBezTo>
                <a:cubicBezTo>
                  <a:pt x="3033356" y="387783"/>
                  <a:pt x="2871297" y="482916"/>
                  <a:pt x="3017845" y="409647"/>
                </a:cubicBezTo>
                <a:cubicBezTo>
                  <a:pt x="3032524" y="402308"/>
                  <a:pt x="3046203" y="392844"/>
                  <a:pt x="3058811" y="382338"/>
                </a:cubicBezTo>
                <a:cubicBezTo>
                  <a:pt x="3073647" y="369976"/>
                  <a:pt x="3081457" y="347480"/>
                  <a:pt x="3099777" y="341374"/>
                </a:cubicBezTo>
                <a:cubicBezTo>
                  <a:pt x="3138880" y="328340"/>
                  <a:pt x="3181710" y="332271"/>
                  <a:pt x="3222676" y="327720"/>
                </a:cubicBezTo>
                <a:cubicBezTo>
                  <a:pt x="3295505" y="309514"/>
                  <a:pt x="3367114" y="285443"/>
                  <a:pt x="3441162" y="273102"/>
                </a:cubicBezTo>
                <a:cubicBezTo>
                  <a:pt x="3651659" y="238020"/>
                  <a:pt x="3357685" y="285178"/>
                  <a:pt x="3659649" y="245793"/>
                </a:cubicBezTo>
                <a:cubicBezTo>
                  <a:pt x="3719016" y="238050"/>
                  <a:pt x="3777996" y="227586"/>
                  <a:pt x="3837169" y="218483"/>
                </a:cubicBezTo>
                <a:cubicBezTo>
                  <a:pt x="3921158" y="176491"/>
                  <a:pt x="3947049" y="161997"/>
                  <a:pt x="4042000" y="122902"/>
                </a:cubicBezTo>
                <a:cubicBezTo>
                  <a:pt x="4077961" y="108095"/>
                  <a:pt x="4113666" y="91958"/>
                  <a:pt x="4151243" y="81938"/>
                </a:cubicBezTo>
                <a:cubicBezTo>
                  <a:pt x="4182342" y="73645"/>
                  <a:pt x="4215083" y="73574"/>
                  <a:pt x="4246831" y="68283"/>
                </a:cubicBezTo>
                <a:cubicBezTo>
                  <a:pt x="4269725" y="64468"/>
                  <a:pt x="4292451" y="59664"/>
                  <a:pt x="4315108" y="54629"/>
                </a:cubicBezTo>
                <a:cubicBezTo>
                  <a:pt x="4343648" y="48287"/>
                  <a:pt x="4411428" y="28649"/>
                  <a:pt x="4438007" y="27320"/>
                </a:cubicBezTo>
                <a:cubicBezTo>
                  <a:pt x="4597186" y="19362"/>
                  <a:pt x="4756633" y="18217"/>
                  <a:pt x="4915946" y="13665"/>
                </a:cubicBezTo>
                <a:cubicBezTo>
                  <a:pt x="5061558" y="-895"/>
                  <a:pt x="5006755" y="11"/>
                  <a:pt x="5079811" y="11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orme libre 12"/>
          <p:cNvSpPr/>
          <p:nvPr/>
        </p:nvSpPr>
        <p:spPr>
          <a:xfrm>
            <a:off x="3559969" y="5004197"/>
            <a:ext cx="276225" cy="204788"/>
          </a:xfrm>
          <a:custGeom>
            <a:avLst/>
            <a:gdLst>
              <a:gd name="connsiteX0" fmla="*/ 368696 w 368696"/>
              <a:gd name="connsiteY0" fmla="*/ 0 h 273102"/>
              <a:gd name="connsiteX1" fmla="*/ 300419 w 368696"/>
              <a:gd name="connsiteY1" fmla="*/ 27309 h 273102"/>
              <a:gd name="connsiteX2" fmla="*/ 245798 w 368696"/>
              <a:gd name="connsiteY2" fmla="*/ 109236 h 273102"/>
              <a:gd name="connsiteX3" fmla="*/ 204831 w 368696"/>
              <a:gd name="connsiteY3" fmla="*/ 136545 h 273102"/>
              <a:gd name="connsiteX4" fmla="*/ 122899 w 368696"/>
              <a:gd name="connsiteY4" fmla="*/ 204818 h 273102"/>
              <a:gd name="connsiteX5" fmla="*/ 95588 w 368696"/>
              <a:gd name="connsiteY5" fmla="*/ 245782 h 273102"/>
              <a:gd name="connsiteX6" fmla="*/ 0 w 368696"/>
              <a:gd name="connsiteY6" fmla="*/ 273091 h 273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696" h="273102">
                <a:moveTo>
                  <a:pt x="368696" y="0"/>
                </a:moveTo>
                <a:cubicBezTo>
                  <a:pt x="345937" y="9103"/>
                  <a:pt x="318740" y="11025"/>
                  <a:pt x="300419" y="27309"/>
                </a:cubicBezTo>
                <a:cubicBezTo>
                  <a:pt x="275887" y="49114"/>
                  <a:pt x="273108" y="91031"/>
                  <a:pt x="245798" y="109236"/>
                </a:cubicBezTo>
                <a:cubicBezTo>
                  <a:pt x="232142" y="118339"/>
                  <a:pt x="217439" y="126039"/>
                  <a:pt x="204831" y="136545"/>
                </a:cubicBezTo>
                <a:cubicBezTo>
                  <a:pt x="99683" y="224163"/>
                  <a:pt x="224615" y="137011"/>
                  <a:pt x="122899" y="204818"/>
                </a:cubicBezTo>
                <a:cubicBezTo>
                  <a:pt x="113795" y="218473"/>
                  <a:pt x="109505" y="237084"/>
                  <a:pt x="95588" y="245782"/>
                </a:cubicBezTo>
                <a:cubicBezTo>
                  <a:pt x="49588" y="274530"/>
                  <a:pt x="36079" y="273091"/>
                  <a:pt x="0" y="273091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orme libre 13"/>
          <p:cNvSpPr/>
          <p:nvPr/>
        </p:nvSpPr>
        <p:spPr>
          <a:xfrm>
            <a:off x="3570685" y="5300663"/>
            <a:ext cx="265509" cy="123825"/>
          </a:xfrm>
          <a:custGeom>
            <a:avLst/>
            <a:gdLst>
              <a:gd name="connsiteX0" fmla="*/ 0 w 355040"/>
              <a:gd name="connsiteY0" fmla="*/ 0 h 163854"/>
              <a:gd name="connsiteX1" fmla="*/ 163865 w 355040"/>
              <a:gd name="connsiteY1" fmla="*/ 27309 h 163854"/>
              <a:gd name="connsiteX2" fmla="*/ 204831 w 355040"/>
              <a:gd name="connsiteY2" fmla="*/ 68273 h 163854"/>
              <a:gd name="connsiteX3" fmla="*/ 286763 w 355040"/>
              <a:gd name="connsiteY3" fmla="*/ 95582 h 163854"/>
              <a:gd name="connsiteX4" fmla="*/ 314074 w 355040"/>
              <a:gd name="connsiteY4" fmla="*/ 136545 h 163854"/>
              <a:gd name="connsiteX5" fmla="*/ 355040 w 355040"/>
              <a:gd name="connsiteY5" fmla="*/ 163854 h 163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5040" h="163854">
                <a:moveTo>
                  <a:pt x="0" y="0"/>
                </a:moveTo>
                <a:cubicBezTo>
                  <a:pt x="846" y="106"/>
                  <a:pt x="138601" y="12873"/>
                  <a:pt x="163865" y="27309"/>
                </a:cubicBezTo>
                <a:cubicBezTo>
                  <a:pt x="180632" y="36890"/>
                  <a:pt x="187950" y="58895"/>
                  <a:pt x="204831" y="68273"/>
                </a:cubicBezTo>
                <a:cubicBezTo>
                  <a:pt x="229996" y="82253"/>
                  <a:pt x="286763" y="95582"/>
                  <a:pt x="286763" y="95582"/>
                </a:cubicBezTo>
                <a:cubicBezTo>
                  <a:pt x="295867" y="109236"/>
                  <a:pt x="302469" y="124941"/>
                  <a:pt x="314074" y="136545"/>
                </a:cubicBezTo>
                <a:cubicBezTo>
                  <a:pt x="325679" y="148149"/>
                  <a:pt x="355040" y="163854"/>
                  <a:pt x="355040" y="163854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orme libre 14"/>
          <p:cNvSpPr/>
          <p:nvPr/>
        </p:nvSpPr>
        <p:spPr>
          <a:xfrm>
            <a:off x="3539730" y="3846910"/>
            <a:ext cx="511969" cy="1351359"/>
          </a:xfrm>
          <a:custGeom>
            <a:avLst/>
            <a:gdLst>
              <a:gd name="connsiteX0" fmla="*/ 27310 w 682770"/>
              <a:gd name="connsiteY0" fmla="*/ 1802401 h 1802401"/>
              <a:gd name="connsiteX1" fmla="*/ 13655 w 682770"/>
              <a:gd name="connsiteY1" fmla="*/ 1720474 h 1802401"/>
              <a:gd name="connsiteX2" fmla="*/ 0 w 682770"/>
              <a:gd name="connsiteY2" fmla="*/ 1665856 h 1802401"/>
              <a:gd name="connsiteX3" fmla="*/ 54621 w 682770"/>
              <a:gd name="connsiteY3" fmla="*/ 1529310 h 1802401"/>
              <a:gd name="connsiteX4" fmla="*/ 95587 w 682770"/>
              <a:gd name="connsiteY4" fmla="*/ 1515656 h 1802401"/>
              <a:gd name="connsiteX5" fmla="*/ 122898 w 682770"/>
              <a:gd name="connsiteY5" fmla="*/ 1488346 h 1802401"/>
              <a:gd name="connsiteX6" fmla="*/ 259452 w 682770"/>
              <a:gd name="connsiteY6" fmla="*/ 1474692 h 1802401"/>
              <a:gd name="connsiteX7" fmla="*/ 273108 w 682770"/>
              <a:gd name="connsiteY7" fmla="*/ 914855 h 1802401"/>
              <a:gd name="connsiteX8" fmla="*/ 286763 w 682770"/>
              <a:gd name="connsiteY8" fmla="*/ 873892 h 1802401"/>
              <a:gd name="connsiteX9" fmla="*/ 300418 w 682770"/>
              <a:gd name="connsiteY9" fmla="*/ 819273 h 1802401"/>
              <a:gd name="connsiteX10" fmla="*/ 327729 w 682770"/>
              <a:gd name="connsiteY10" fmla="*/ 723691 h 1802401"/>
              <a:gd name="connsiteX11" fmla="*/ 341385 w 682770"/>
              <a:gd name="connsiteY11" fmla="*/ 532528 h 1802401"/>
              <a:gd name="connsiteX12" fmla="*/ 368695 w 682770"/>
              <a:gd name="connsiteY12" fmla="*/ 491564 h 1802401"/>
              <a:gd name="connsiteX13" fmla="*/ 382351 w 682770"/>
              <a:gd name="connsiteY13" fmla="*/ 436946 h 1802401"/>
              <a:gd name="connsiteX14" fmla="*/ 436973 w 682770"/>
              <a:gd name="connsiteY14" fmla="*/ 382328 h 1802401"/>
              <a:gd name="connsiteX15" fmla="*/ 477939 w 682770"/>
              <a:gd name="connsiteY15" fmla="*/ 273091 h 1802401"/>
              <a:gd name="connsiteX16" fmla="*/ 518905 w 682770"/>
              <a:gd name="connsiteY16" fmla="*/ 163855 h 1802401"/>
              <a:gd name="connsiteX17" fmla="*/ 559871 w 682770"/>
              <a:gd name="connsiteY17" fmla="*/ 136546 h 1802401"/>
              <a:gd name="connsiteX18" fmla="*/ 614493 w 682770"/>
              <a:gd name="connsiteY18" fmla="*/ 68273 h 1802401"/>
              <a:gd name="connsiteX19" fmla="*/ 628148 w 682770"/>
              <a:gd name="connsiteY19" fmla="*/ 27309 h 1802401"/>
              <a:gd name="connsiteX20" fmla="*/ 669114 w 682770"/>
              <a:gd name="connsiteY20" fmla="*/ 13655 h 1802401"/>
              <a:gd name="connsiteX21" fmla="*/ 682770 w 682770"/>
              <a:gd name="connsiteY21" fmla="*/ 0 h 1802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82770" h="1802401">
                <a:moveTo>
                  <a:pt x="27310" y="1802401"/>
                </a:moveTo>
                <a:cubicBezTo>
                  <a:pt x="22758" y="1775092"/>
                  <a:pt x="19085" y="1747622"/>
                  <a:pt x="13655" y="1720474"/>
                </a:cubicBezTo>
                <a:cubicBezTo>
                  <a:pt x="9974" y="1702072"/>
                  <a:pt x="0" y="1684622"/>
                  <a:pt x="0" y="1665856"/>
                </a:cubicBezTo>
                <a:cubicBezTo>
                  <a:pt x="0" y="1597481"/>
                  <a:pt x="729" y="1565236"/>
                  <a:pt x="54621" y="1529310"/>
                </a:cubicBezTo>
                <a:cubicBezTo>
                  <a:pt x="66598" y="1521326"/>
                  <a:pt x="81932" y="1520207"/>
                  <a:pt x="95587" y="1515656"/>
                </a:cubicBezTo>
                <a:cubicBezTo>
                  <a:pt x="104691" y="1506553"/>
                  <a:pt x="110408" y="1491468"/>
                  <a:pt x="122898" y="1488346"/>
                </a:cubicBezTo>
                <a:cubicBezTo>
                  <a:pt x="167277" y="1477252"/>
                  <a:pt x="247861" y="1518944"/>
                  <a:pt x="259452" y="1474692"/>
                </a:cubicBezTo>
                <a:cubicBezTo>
                  <a:pt x="306749" y="1294115"/>
                  <a:pt x="264631" y="1101330"/>
                  <a:pt x="273108" y="914855"/>
                </a:cubicBezTo>
                <a:cubicBezTo>
                  <a:pt x="273762" y="900477"/>
                  <a:pt x="282809" y="887731"/>
                  <a:pt x="286763" y="873892"/>
                </a:cubicBezTo>
                <a:cubicBezTo>
                  <a:pt x="291919" y="855847"/>
                  <a:pt x="295262" y="837318"/>
                  <a:pt x="300418" y="819273"/>
                </a:cubicBezTo>
                <a:cubicBezTo>
                  <a:pt x="339599" y="682149"/>
                  <a:pt x="285041" y="894441"/>
                  <a:pt x="327729" y="723691"/>
                </a:cubicBezTo>
                <a:cubicBezTo>
                  <a:pt x="332281" y="659970"/>
                  <a:pt x="330282" y="595439"/>
                  <a:pt x="341385" y="532528"/>
                </a:cubicBezTo>
                <a:cubicBezTo>
                  <a:pt x="344237" y="516367"/>
                  <a:pt x="362230" y="506648"/>
                  <a:pt x="368695" y="491564"/>
                </a:cubicBezTo>
                <a:cubicBezTo>
                  <a:pt x="376088" y="474315"/>
                  <a:pt x="372404" y="452860"/>
                  <a:pt x="382351" y="436946"/>
                </a:cubicBezTo>
                <a:cubicBezTo>
                  <a:pt x="395998" y="415112"/>
                  <a:pt x="418766" y="400534"/>
                  <a:pt x="436973" y="382328"/>
                </a:cubicBezTo>
                <a:cubicBezTo>
                  <a:pt x="471605" y="209173"/>
                  <a:pt x="425196" y="396150"/>
                  <a:pt x="477939" y="273091"/>
                </a:cubicBezTo>
                <a:cubicBezTo>
                  <a:pt x="500639" y="220128"/>
                  <a:pt x="478746" y="212043"/>
                  <a:pt x="518905" y="163855"/>
                </a:cubicBezTo>
                <a:cubicBezTo>
                  <a:pt x="529412" y="151248"/>
                  <a:pt x="546216" y="145649"/>
                  <a:pt x="559871" y="136546"/>
                </a:cubicBezTo>
                <a:cubicBezTo>
                  <a:pt x="594196" y="33580"/>
                  <a:pt x="543902" y="156508"/>
                  <a:pt x="614493" y="68273"/>
                </a:cubicBezTo>
                <a:cubicBezTo>
                  <a:pt x="623485" y="57034"/>
                  <a:pt x="617970" y="37486"/>
                  <a:pt x="628148" y="27309"/>
                </a:cubicBezTo>
                <a:cubicBezTo>
                  <a:pt x="638326" y="17131"/>
                  <a:pt x="656240" y="20092"/>
                  <a:pt x="669114" y="13655"/>
                </a:cubicBezTo>
                <a:cubicBezTo>
                  <a:pt x="674872" y="10776"/>
                  <a:pt x="678218" y="4552"/>
                  <a:pt x="682770" y="0"/>
                </a:cubicBezTo>
              </a:path>
            </a:pathLst>
          </a:cu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orme libre 15"/>
          <p:cNvSpPr/>
          <p:nvPr/>
        </p:nvSpPr>
        <p:spPr>
          <a:xfrm>
            <a:off x="4307682" y="1634729"/>
            <a:ext cx="3636169" cy="2047875"/>
          </a:xfrm>
          <a:custGeom>
            <a:avLst/>
            <a:gdLst>
              <a:gd name="connsiteX0" fmla="*/ 0 w 4847668"/>
              <a:gd name="connsiteY0" fmla="*/ 2730911 h 2730911"/>
              <a:gd name="connsiteX1" fmla="*/ 177520 w 4847668"/>
              <a:gd name="connsiteY1" fmla="*/ 2689947 h 2730911"/>
              <a:gd name="connsiteX2" fmla="*/ 314074 w 4847668"/>
              <a:gd name="connsiteY2" fmla="*/ 2580711 h 2730911"/>
              <a:gd name="connsiteX3" fmla="*/ 368696 w 4847668"/>
              <a:gd name="connsiteY3" fmla="*/ 2539747 h 2730911"/>
              <a:gd name="connsiteX4" fmla="*/ 505250 w 4847668"/>
              <a:gd name="connsiteY4" fmla="*/ 2457820 h 2730911"/>
              <a:gd name="connsiteX5" fmla="*/ 573527 w 4847668"/>
              <a:gd name="connsiteY5" fmla="*/ 2389547 h 2730911"/>
              <a:gd name="connsiteX6" fmla="*/ 696425 w 4847668"/>
              <a:gd name="connsiteY6" fmla="*/ 2334929 h 2730911"/>
              <a:gd name="connsiteX7" fmla="*/ 751047 w 4847668"/>
              <a:gd name="connsiteY7" fmla="*/ 2307620 h 2730911"/>
              <a:gd name="connsiteX8" fmla="*/ 805669 w 4847668"/>
              <a:gd name="connsiteY8" fmla="*/ 2293965 h 2730911"/>
              <a:gd name="connsiteX9" fmla="*/ 887601 w 4847668"/>
              <a:gd name="connsiteY9" fmla="*/ 2253002 h 2730911"/>
              <a:gd name="connsiteX10" fmla="*/ 1037811 w 4847668"/>
              <a:gd name="connsiteY10" fmla="*/ 2184729 h 2730911"/>
              <a:gd name="connsiteX11" fmla="*/ 1092432 w 4847668"/>
              <a:gd name="connsiteY11" fmla="*/ 2143765 h 2730911"/>
              <a:gd name="connsiteX12" fmla="*/ 1228986 w 4847668"/>
              <a:gd name="connsiteY12" fmla="*/ 2089147 h 2730911"/>
              <a:gd name="connsiteX13" fmla="*/ 1269952 w 4847668"/>
              <a:gd name="connsiteY13" fmla="*/ 2075493 h 2730911"/>
              <a:gd name="connsiteX14" fmla="*/ 1351885 w 4847668"/>
              <a:gd name="connsiteY14" fmla="*/ 2061838 h 2730911"/>
              <a:gd name="connsiteX15" fmla="*/ 1461128 w 4847668"/>
              <a:gd name="connsiteY15" fmla="*/ 2020874 h 2730911"/>
              <a:gd name="connsiteX16" fmla="*/ 1529405 w 4847668"/>
              <a:gd name="connsiteY16" fmla="*/ 2007220 h 2730911"/>
              <a:gd name="connsiteX17" fmla="*/ 1611338 w 4847668"/>
              <a:gd name="connsiteY17" fmla="*/ 1979911 h 2730911"/>
              <a:gd name="connsiteX18" fmla="*/ 1775202 w 4847668"/>
              <a:gd name="connsiteY18" fmla="*/ 1938947 h 2730911"/>
              <a:gd name="connsiteX19" fmla="*/ 1829824 w 4847668"/>
              <a:gd name="connsiteY19" fmla="*/ 1925292 h 2730911"/>
              <a:gd name="connsiteX20" fmla="*/ 1966378 w 4847668"/>
              <a:gd name="connsiteY20" fmla="*/ 1870674 h 2730911"/>
              <a:gd name="connsiteX21" fmla="*/ 2102932 w 4847668"/>
              <a:gd name="connsiteY21" fmla="*/ 1857020 h 2730911"/>
              <a:gd name="connsiteX22" fmla="*/ 2335074 w 4847668"/>
              <a:gd name="connsiteY22" fmla="*/ 1802401 h 2730911"/>
              <a:gd name="connsiteX23" fmla="*/ 2649148 w 4847668"/>
              <a:gd name="connsiteY23" fmla="*/ 1775092 h 2730911"/>
              <a:gd name="connsiteX24" fmla="*/ 2731081 w 4847668"/>
              <a:gd name="connsiteY24" fmla="*/ 1747783 h 2730911"/>
              <a:gd name="connsiteX25" fmla="*/ 3099777 w 4847668"/>
              <a:gd name="connsiteY25" fmla="*/ 1720474 h 2730911"/>
              <a:gd name="connsiteX26" fmla="*/ 3277297 w 4847668"/>
              <a:gd name="connsiteY26" fmla="*/ 1693165 h 2730911"/>
              <a:gd name="connsiteX27" fmla="*/ 3441162 w 4847668"/>
              <a:gd name="connsiteY27" fmla="*/ 1652201 h 2730911"/>
              <a:gd name="connsiteX28" fmla="*/ 3495783 w 4847668"/>
              <a:gd name="connsiteY28" fmla="*/ 1638547 h 2730911"/>
              <a:gd name="connsiteX29" fmla="*/ 3591371 w 4847668"/>
              <a:gd name="connsiteY29" fmla="*/ 1624892 h 2730911"/>
              <a:gd name="connsiteX30" fmla="*/ 3632337 w 4847668"/>
              <a:gd name="connsiteY30" fmla="*/ 1597583 h 2730911"/>
              <a:gd name="connsiteX31" fmla="*/ 3645993 w 4847668"/>
              <a:gd name="connsiteY31" fmla="*/ 1556619 h 2730911"/>
              <a:gd name="connsiteX32" fmla="*/ 3673304 w 4847668"/>
              <a:gd name="connsiteY32" fmla="*/ 1515656 h 2730911"/>
              <a:gd name="connsiteX33" fmla="*/ 3714270 w 4847668"/>
              <a:gd name="connsiteY33" fmla="*/ 1433728 h 2730911"/>
              <a:gd name="connsiteX34" fmla="*/ 3837168 w 4847668"/>
              <a:gd name="connsiteY34" fmla="*/ 1392765 h 2730911"/>
              <a:gd name="connsiteX35" fmla="*/ 3905445 w 4847668"/>
              <a:gd name="connsiteY35" fmla="*/ 1351801 h 2730911"/>
              <a:gd name="connsiteX36" fmla="*/ 3987378 w 4847668"/>
              <a:gd name="connsiteY36" fmla="*/ 1310837 h 2730911"/>
              <a:gd name="connsiteX37" fmla="*/ 4178554 w 4847668"/>
              <a:gd name="connsiteY37" fmla="*/ 1174292 h 2730911"/>
              <a:gd name="connsiteX38" fmla="*/ 4219520 w 4847668"/>
              <a:gd name="connsiteY38" fmla="*/ 1133328 h 2730911"/>
              <a:gd name="connsiteX39" fmla="*/ 4260486 w 4847668"/>
              <a:gd name="connsiteY39" fmla="*/ 1078710 h 2730911"/>
              <a:gd name="connsiteX40" fmla="*/ 4301452 w 4847668"/>
              <a:gd name="connsiteY40" fmla="*/ 1051401 h 2730911"/>
              <a:gd name="connsiteX41" fmla="*/ 4356074 w 4847668"/>
              <a:gd name="connsiteY41" fmla="*/ 1010437 h 2730911"/>
              <a:gd name="connsiteX42" fmla="*/ 4438006 w 4847668"/>
              <a:gd name="connsiteY42" fmla="*/ 928510 h 2730911"/>
              <a:gd name="connsiteX43" fmla="*/ 4478972 w 4847668"/>
              <a:gd name="connsiteY43" fmla="*/ 846583 h 2730911"/>
              <a:gd name="connsiteX44" fmla="*/ 4519939 w 4847668"/>
              <a:gd name="connsiteY44" fmla="*/ 805619 h 2730911"/>
              <a:gd name="connsiteX45" fmla="*/ 4574560 w 4847668"/>
              <a:gd name="connsiteY45" fmla="*/ 723692 h 2730911"/>
              <a:gd name="connsiteX46" fmla="*/ 4601871 w 4847668"/>
              <a:gd name="connsiteY46" fmla="*/ 682728 h 2730911"/>
              <a:gd name="connsiteX47" fmla="*/ 4629182 w 4847668"/>
              <a:gd name="connsiteY47" fmla="*/ 628110 h 2730911"/>
              <a:gd name="connsiteX48" fmla="*/ 4656493 w 4847668"/>
              <a:gd name="connsiteY48" fmla="*/ 559837 h 2730911"/>
              <a:gd name="connsiteX49" fmla="*/ 4683804 w 4847668"/>
              <a:gd name="connsiteY49" fmla="*/ 518873 h 2730911"/>
              <a:gd name="connsiteX50" fmla="*/ 4752081 w 4847668"/>
              <a:gd name="connsiteY50" fmla="*/ 300400 h 2730911"/>
              <a:gd name="connsiteX51" fmla="*/ 4765736 w 4847668"/>
              <a:gd name="connsiteY51" fmla="*/ 259437 h 2730911"/>
              <a:gd name="connsiteX52" fmla="*/ 4793047 w 4847668"/>
              <a:gd name="connsiteY52" fmla="*/ 177509 h 2730911"/>
              <a:gd name="connsiteX53" fmla="*/ 4834013 w 4847668"/>
              <a:gd name="connsiteY53" fmla="*/ 27309 h 2730911"/>
              <a:gd name="connsiteX54" fmla="*/ 4847668 w 4847668"/>
              <a:gd name="connsiteY54" fmla="*/ 0 h 2730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847668" h="2730911">
                <a:moveTo>
                  <a:pt x="0" y="2730911"/>
                </a:moveTo>
                <a:cubicBezTo>
                  <a:pt x="59173" y="2717256"/>
                  <a:pt x="121135" y="2712500"/>
                  <a:pt x="177520" y="2689947"/>
                </a:cubicBezTo>
                <a:cubicBezTo>
                  <a:pt x="255807" y="2658634"/>
                  <a:pt x="261703" y="2625598"/>
                  <a:pt x="314074" y="2580711"/>
                </a:cubicBezTo>
                <a:cubicBezTo>
                  <a:pt x="331354" y="2565900"/>
                  <a:pt x="349552" y="2552053"/>
                  <a:pt x="368696" y="2539747"/>
                </a:cubicBezTo>
                <a:cubicBezTo>
                  <a:pt x="413348" y="2511044"/>
                  <a:pt x="467714" y="2495353"/>
                  <a:pt x="505250" y="2457820"/>
                </a:cubicBezTo>
                <a:cubicBezTo>
                  <a:pt x="528009" y="2435062"/>
                  <a:pt x="548121" y="2409306"/>
                  <a:pt x="573527" y="2389547"/>
                </a:cubicBezTo>
                <a:cubicBezTo>
                  <a:pt x="595938" y="2372117"/>
                  <a:pt x="674435" y="2344702"/>
                  <a:pt x="696425" y="2334929"/>
                </a:cubicBezTo>
                <a:cubicBezTo>
                  <a:pt x="715027" y="2326662"/>
                  <a:pt x="731987" y="2314767"/>
                  <a:pt x="751047" y="2307620"/>
                </a:cubicBezTo>
                <a:cubicBezTo>
                  <a:pt x="768620" y="2301031"/>
                  <a:pt x="788244" y="2300935"/>
                  <a:pt x="805669" y="2293965"/>
                </a:cubicBezTo>
                <a:cubicBezTo>
                  <a:pt x="834019" y="2282626"/>
                  <a:pt x="859804" y="2265636"/>
                  <a:pt x="887601" y="2253002"/>
                </a:cubicBezTo>
                <a:cubicBezTo>
                  <a:pt x="963142" y="2218668"/>
                  <a:pt x="960221" y="2231280"/>
                  <a:pt x="1037811" y="2184729"/>
                </a:cubicBezTo>
                <a:cubicBezTo>
                  <a:pt x="1057326" y="2173020"/>
                  <a:pt x="1072076" y="2153942"/>
                  <a:pt x="1092432" y="2143765"/>
                </a:cubicBezTo>
                <a:cubicBezTo>
                  <a:pt x="1136281" y="2121842"/>
                  <a:pt x="1182477" y="2104648"/>
                  <a:pt x="1228986" y="2089147"/>
                </a:cubicBezTo>
                <a:cubicBezTo>
                  <a:pt x="1242641" y="2084596"/>
                  <a:pt x="1255901" y="2078615"/>
                  <a:pt x="1269952" y="2075493"/>
                </a:cubicBezTo>
                <a:cubicBezTo>
                  <a:pt x="1296980" y="2069487"/>
                  <a:pt x="1324574" y="2066390"/>
                  <a:pt x="1351885" y="2061838"/>
                </a:cubicBezTo>
                <a:cubicBezTo>
                  <a:pt x="1372760" y="2053489"/>
                  <a:pt x="1432592" y="2028008"/>
                  <a:pt x="1461128" y="2020874"/>
                </a:cubicBezTo>
                <a:cubicBezTo>
                  <a:pt x="1483645" y="2015245"/>
                  <a:pt x="1507013" y="2013326"/>
                  <a:pt x="1529405" y="2007220"/>
                </a:cubicBezTo>
                <a:cubicBezTo>
                  <a:pt x="1557179" y="1999646"/>
                  <a:pt x="1611338" y="1979911"/>
                  <a:pt x="1611338" y="1979911"/>
                </a:cubicBezTo>
                <a:cubicBezTo>
                  <a:pt x="1691219" y="1926660"/>
                  <a:pt x="1624392" y="1962148"/>
                  <a:pt x="1775202" y="1938947"/>
                </a:cubicBezTo>
                <a:cubicBezTo>
                  <a:pt x="1793751" y="1936093"/>
                  <a:pt x="1812251" y="1931881"/>
                  <a:pt x="1829824" y="1925292"/>
                </a:cubicBezTo>
                <a:cubicBezTo>
                  <a:pt x="1908091" y="1895944"/>
                  <a:pt x="1868110" y="1889098"/>
                  <a:pt x="1966378" y="1870674"/>
                </a:cubicBezTo>
                <a:cubicBezTo>
                  <a:pt x="2011340" y="1862244"/>
                  <a:pt x="2057414" y="1861571"/>
                  <a:pt x="2102932" y="1857020"/>
                </a:cubicBezTo>
                <a:cubicBezTo>
                  <a:pt x="2239289" y="1811570"/>
                  <a:pt x="2201132" y="1815362"/>
                  <a:pt x="2335074" y="1802401"/>
                </a:cubicBezTo>
                <a:lnTo>
                  <a:pt x="2649148" y="1775092"/>
                </a:lnTo>
                <a:cubicBezTo>
                  <a:pt x="2676459" y="1765989"/>
                  <a:pt x="2702685" y="1752515"/>
                  <a:pt x="2731081" y="1747783"/>
                </a:cubicBezTo>
                <a:cubicBezTo>
                  <a:pt x="2907408" y="1718398"/>
                  <a:pt x="2785357" y="1735446"/>
                  <a:pt x="3099777" y="1720474"/>
                </a:cubicBezTo>
                <a:cubicBezTo>
                  <a:pt x="3251680" y="1682502"/>
                  <a:pt x="3009911" y="1740348"/>
                  <a:pt x="3277297" y="1693165"/>
                </a:cubicBezTo>
                <a:cubicBezTo>
                  <a:pt x="3277314" y="1693162"/>
                  <a:pt x="3413843" y="1659030"/>
                  <a:pt x="3441162" y="1652201"/>
                </a:cubicBezTo>
                <a:cubicBezTo>
                  <a:pt x="3459369" y="1647650"/>
                  <a:pt x="3477204" y="1641201"/>
                  <a:pt x="3495783" y="1638547"/>
                </a:cubicBezTo>
                <a:lnTo>
                  <a:pt x="3591371" y="1624892"/>
                </a:lnTo>
                <a:cubicBezTo>
                  <a:pt x="3605026" y="1615789"/>
                  <a:pt x="3622084" y="1610398"/>
                  <a:pt x="3632337" y="1597583"/>
                </a:cubicBezTo>
                <a:cubicBezTo>
                  <a:pt x="3641329" y="1586344"/>
                  <a:pt x="3639556" y="1569493"/>
                  <a:pt x="3645993" y="1556619"/>
                </a:cubicBezTo>
                <a:cubicBezTo>
                  <a:pt x="3653333" y="1541941"/>
                  <a:pt x="3664200" y="1529310"/>
                  <a:pt x="3673304" y="1515656"/>
                </a:cubicBezTo>
                <a:cubicBezTo>
                  <a:pt x="3682625" y="1487695"/>
                  <a:pt x="3689834" y="1454090"/>
                  <a:pt x="3714270" y="1433728"/>
                </a:cubicBezTo>
                <a:cubicBezTo>
                  <a:pt x="3749977" y="1403974"/>
                  <a:pt x="3794166" y="1401365"/>
                  <a:pt x="3837168" y="1392765"/>
                </a:cubicBezTo>
                <a:cubicBezTo>
                  <a:pt x="3859927" y="1379110"/>
                  <a:pt x="3882145" y="1364510"/>
                  <a:pt x="3905445" y="1351801"/>
                </a:cubicBezTo>
                <a:cubicBezTo>
                  <a:pt x="3932251" y="1337180"/>
                  <a:pt x="3962216" y="1328135"/>
                  <a:pt x="3987378" y="1310837"/>
                </a:cubicBezTo>
                <a:cubicBezTo>
                  <a:pt x="4231295" y="1143155"/>
                  <a:pt x="4039853" y="1243638"/>
                  <a:pt x="4178554" y="1174292"/>
                </a:cubicBezTo>
                <a:cubicBezTo>
                  <a:pt x="4192209" y="1160637"/>
                  <a:pt x="4206952" y="1147990"/>
                  <a:pt x="4219520" y="1133328"/>
                </a:cubicBezTo>
                <a:cubicBezTo>
                  <a:pt x="4234331" y="1116049"/>
                  <a:pt x="4244393" y="1094802"/>
                  <a:pt x="4260486" y="1078710"/>
                </a:cubicBezTo>
                <a:cubicBezTo>
                  <a:pt x="4272091" y="1067106"/>
                  <a:pt x="4288097" y="1060940"/>
                  <a:pt x="4301452" y="1051401"/>
                </a:cubicBezTo>
                <a:cubicBezTo>
                  <a:pt x="4319972" y="1038173"/>
                  <a:pt x="4339981" y="1026529"/>
                  <a:pt x="4356074" y="1010437"/>
                </a:cubicBezTo>
                <a:cubicBezTo>
                  <a:pt x="4475886" y="890634"/>
                  <a:pt x="4259485" y="1062395"/>
                  <a:pt x="4438006" y="928510"/>
                </a:cubicBezTo>
                <a:cubicBezTo>
                  <a:pt x="4451661" y="901201"/>
                  <a:pt x="4462035" y="871987"/>
                  <a:pt x="4478972" y="846583"/>
                </a:cubicBezTo>
                <a:cubicBezTo>
                  <a:pt x="4489685" y="830515"/>
                  <a:pt x="4508083" y="820862"/>
                  <a:pt x="4519939" y="805619"/>
                </a:cubicBezTo>
                <a:cubicBezTo>
                  <a:pt x="4540090" y="779712"/>
                  <a:pt x="4556353" y="751001"/>
                  <a:pt x="4574560" y="723692"/>
                </a:cubicBezTo>
                <a:cubicBezTo>
                  <a:pt x="4583664" y="710037"/>
                  <a:pt x="4594531" y="697406"/>
                  <a:pt x="4601871" y="682728"/>
                </a:cubicBezTo>
                <a:cubicBezTo>
                  <a:pt x="4610975" y="664522"/>
                  <a:pt x="4620914" y="646711"/>
                  <a:pt x="4629182" y="628110"/>
                </a:cubicBezTo>
                <a:cubicBezTo>
                  <a:pt x="4639137" y="605712"/>
                  <a:pt x="4645531" y="581760"/>
                  <a:pt x="4656493" y="559837"/>
                </a:cubicBezTo>
                <a:cubicBezTo>
                  <a:pt x="4663833" y="545159"/>
                  <a:pt x="4674700" y="532528"/>
                  <a:pt x="4683804" y="518873"/>
                </a:cubicBezTo>
                <a:cubicBezTo>
                  <a:pt x="4722979" y="381766"/>
                  <a:pt x="4700632" y="454735"/>
                  <a:pt x="4752081" y="300400"/>
                </a:cubicBezTo>
                <a:lnTo>
                  <a:pt x="4765736" y="259437"/>
                </a:lnTo>
                <a:cubicBezTo>
                  <a:pt x="4774840" y="232128"/>
                  <a:pt x="4786065" y="205436"/>
                  <a:pt x="4793047" y="177509"/>
                </a:cubicBezTo>
                <a:cubicBezTo>
                  <a:pt x="4801660" y="143060"/>
                  <a:pt x="4816998" y="69845"/>
                  <a:pt x="4834013" y="27309"/>
                </a:cubicBezTo>
                <a:cubicBezTo>
                  <a:pt x="4837793" y="17859"/>
                  <a:pt x="4843116" y="9103"/>
                  <a:pt x="4847668" y="0"/>
                </a:cubicBezTo>
              </a:path>
            </a:pathLst>
          </a:cu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orme libre 16"/>
          <p:cNvSpPr/>
          <p:nvPr/>
        </p:nvSpPr>
        <p:spPr>
          <a:xfrm>
            <a:off x="2771776" y="3232547"/>
            <a:ext cx="736997" cy="2703909"/>
          </a:xfrm>
          <a:custGeom>
            <a:avLst/>
            <a:gdLst>
              <a:gd name="connsiteX0" fmla="*/ 983189 w 983189"/>
              <a:gd name="connsiteY0" fmla="*/ 0 h 3604802"/>
              <a:gd name="connsiteX1" fmla="*/ 914912 w 983189"/>
              <a:gd name="connsiteY1" fmla="*/ 122891 h 3604802"/>
              <a:gd name="connsiteX2" fmla="*/ 832980 w 983189"/>
              <a:gd name="connsiteY2" fmla="*/ 232127 h 3604802"/>
              <a:gd name="connsiteX3" fmla="*/ 792014 w 983189"/>
              <a:gd name="connsiteY3" fmla="*/ 273091 h 3604802"/>
              <a:gd name="connsiteX4" fmla="*/ 723737 w 983189"/>
              <a:gd name="connsiteY4" fmla="*/ 409636 h 3604802"/>
              <a:gd name="connsiteX5" fmla="*/ 628149 w 983189"/>
              <a:gd name="connsiteY5" fmla="*/ 573491 h 3604802"/>
              <a:gd name="connsiteX6" fmla="*/ 600838 w 983189"/>
              <a:gd name="connsiteY6" fmla="*/ 628109 h 3604802"/>
              <a:gd name="connsiteX7" fmla="*/ 546216 w 983189"/>
              <a:gd name="connsiteY7" fmla="*/ 710037 h 3604802"/>
              <a:gd name="connsiteX8" fmla="*/ 477939 w 983189"/>
              <a:gd name="connsiteY8" fmla="*/ 791964 h 3604802"/>
              <a:gd name="connsiteX9" fmla="*/ 450629 w 983189"/>
              <a:gd name="connsiteY9" fmla="*/ 873891 h 3604802"/>
              <a:gd name="connsiteX10" fmla="*/ 423318 w 983189"/>
              <a:gd name="connsiteY10" fmla="*/ 914855 h 3604802"/>
              <a:gd name="connsiteX11" fmla="*/ 409662 w 983189"/>
              <a:gd name="connsiteY11" fmla="*/ 955819 h 3604802"/>
              <a:gd name="connsiteX12" fmla="*/ 341385 w 983189"/>
              <a:gd name="connsiteY12" fmla="*/ 1051400 h 3604802"/>
              <a:gd name="connsiteX13" fmla="*/ 327730 w 983189"/>
              <a:gd name="connsiteY13" fmla="*/ 1092364 h 3604802"/>
              <a:gd name="connsiteX14" fmla="*/ 273108 w 983189"/>
              <a:gd name="connsiteY14" fmla="*/ 1201601 h 3604802"/>
              <a:gd name="connsiteX15" fmla="*/ 259453 w 983189"/>
              <a:gd name="connsiteY15" fmla="*/ 1242564 h 3604802"/>
              <a:gd name="connsiteX16" fmla="*/ 232142 w 983189"/>
              <a:gd name="connsiteY16" fmla="*/ 1297182 h 3604802"/>
              <a:gd name="connsiteX17" fmla="*/ 204831 w 983189"/>
              <a:gd name="connsiteY17" fmla="*/ 1379110 h 3604802"/>
              <a:gd name="connsiteX18" fmla="*/ 191176 w 983189"/>
              <a:gd name="connsiteY18" fmla="*/ 1420073 h 3604802"/>
              <a:gd name="connsiteX19" fmla="*/ 163865 w 983189"/>
              <a:gd name="connsiteY19" fmla="*/ 1597583 h 3604802"/>
              <a:gd name="connsiteX20" fmla="*/ 109243 w 983189"/>
              <a:gd name="connsiteY20" fmla="*/ 1775092 h 3604802"/>
              <a:gd name="connsiteX21" fmla="*/ 95588 w 983189"/>
              <a:gd name="connsiteY21" fmla="*/ 1857019 h 3604802"/>
              <a:gd name="connsiteX22" fmla="*/ 54622 w 983189"/>
              <a:gd name="connsiteY22" fmla="*/ 1979910 h 3604802"/>
              <a:gd name="connsiteX23" fmla="*/ 40966 w 983189"/>
              <a:gd name="connsiteY23" fmla="*/ 2061837 h 3604802"/>
              <a:gd name="connsiteX24" fmla="*/ 13656 w 983189"/>
              <a:gd name="connsiteY24" fmla="*/ 2143765 h 3604802"/>
              <a:gd name="connsiteX25" fmla="*/ 0 w 983189"/>
              <a:gd name="connsiteY25" fmla="*/ 2184728 h 3604802"/>
              <a:gd name="connsiteX26" fmla="*/ 13656 w 983189"/>
              <a:gd name="connsiteY26" fmla="*/ 2621674 h 3604802"/>
              <a:gd name="connsiteX27" fmla="*/ 27311 w 983189"/>
              <a:gd name="connsiteY27" fmla="*/ 3236129 h 3604802"/>
              <a:gd name="connsiteX28" fmla="*/ 54622 w 983189"/>
              <a:gd name="connsiteY28" fmla="*/ 3318056 h 3604802"/>
              <a:gd name="connsiteX29" fmla="*/ 68277 w 983189"/>
              <a:gd name="connsiteY29" fmla="*/ 3359020 h 3604802"/>
              <a:gd name="connsiteX30" fmla="*/ 81933 w 983189"/>
              <a:gd name="connsiteY30" fmla="*/ 3413638 h 3604802"/>
              <a:gd name="connsiteX31" fmla="*/ 122899 w 983189"/>
              <a:gd name="connsiteY31" fmla="*/ 3440947 h 3604802"/>
              <a:gd name="connsiteX32" fmla="*/ 177521 w 983189"/>
              <a:gd name="connsiteY32" fmla="*/ 3522875 h 3604802"/>
              <a:gd name="connsiteX33" fmla="*/ 204831 w 983189"/>
              <a:gd name="connsiteY33" fmla="*/ 3604802 h 360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3189" h="3604802">
                <a:moveTo>
                  <a:pt x="983189" y="0"/>
                </a:moveTo>
                <a:cubicBezTo>
                  <a:pt x="951348" y="63678"/>
                  <a:pt x="950311" y="74221"/>
                  <a:pt x="914912" y="122891"/>
                </a:cubicBezTo>
                <a:cubicBezTo>
                  <a:pt x="888140" y="159701"/>
                  <a:pt x="865165" y="199943"/>
                  <a:pt x="832980" y="232127"/>
                </a:cubicBezTo>
                <a:cubicBezTo>
                  <a:pt x="819325" y="245782"/>
                  <a:pt x="802135" y="256645"/>
                  <a:pt x="792014" y="273091"/>
                </a:cubicBezTo>
                <a:cubicBezTo>
                  <a:pt x="765343" y="316429"/>
                  <a:pt x="749379" y="365681"/>
                  <a:pt x="723737" y="409636"/>
                </a:cubicBezTo>
                <a:cubicBezTo>
                  <a:pt x="691874" y="464254"/>
                  <a:pt x="656429" y="516935"/>
                  <a:pt x="628149" y="573491"/>
                </a:cubicBezTo>
                <a:cubicBezTo>
                  <a:pt x="619045" y="591697"/>
                  <a:pt x="611311" y="610655"/>
                  <a:pt x="600838" y="628109"/>
                </a:cubicBezTo>
                <a:cubicBezTo>
                  <a:pt x="583950" y="656253"/>
                  <a:pt x="569426" y="686829"/>
                  <a:pt x="546216" y="710037"/>
                </a:cubicBezTo>
                <a:cubicBezTo>
                  <a:pt x="493645" y="762604"/>
                  <a:pt x="515962" y="734933"/>
                  <a:pt x="477939" y="791964"/>
                </a:cubicBezTo>
                <a:cubicBezTo>
                  <a:pt x="468836" y="819273"/>
                  <a:pt x="466597" y="849940"/>
                  <a:pt x="450629" y="873891"/>
                </a:cubicBezTo>
                <a:cubicBezTo>
                  <a:pt x="441525" y="887546"/>
                  <a:pt x="430658" y="900177"/>
                  <a:pt x="423318" y="914855"/>
                </a:cubicBezTo>
                <a:cubicBezTo>
                  <a:pt x="416881" y="927729"/>
                  <a:pt x="416099" y="942945"/>
                  <a:pt x="409662" y="955819"/>
                </a:cubicBezTo>
                <a:cubicBezTo>
                  <a:pt x="399676" y="975790"/>
                  <a:pt x="350667" y="1039025"/>
                  <a:pt x="341385" y="1051400"/>
                </a:cubicBezTo>
                <a:cubicBezTo>
                  <a:pt x="336833" y="1065055"/>
                  <a:pt x="333686" y="1079261"/>
                  <a:pt x="327730" y="1092364"/>
                </a:cubicBezTo>
                <a:cubicBezTo>
                  <a:pt x="310883" y="1129425"/>
                  <a:pt x="285982" y="1162980"/>
                  <a:pt x="273108" y="1201601"/>
                </a:cubicBezTo>
                <a:cubicBezTo>
                  <a:pt x="268556" y="1215255"/>
                  <a:pt x="265123" y="1229335"/>
                  <a:pt x="259453" y="1242564"/>
                </a:cubicBezTo>
                <a:cubicBezTo>
                  <a:pt x="251434" y="1261273"/>
                  <a:pt x="239702" y="1278283"/>
                  <a:pt x="232142" y="1297182"/>
                </a:cubicBezTo>
                <a:cubicBezTo>
                  <a:pt x="221450" y="1323910"/>
                  <a:pt x="213935" y="1351801"/>
                  <a:pt x="204831" y="1379110"/>
                </a:cubicBezTo>
                <a:lnTo>
                  <a:pt x="191176" y="1420073"/>
                </a:lnTo>
                <a:cubicBezTo>
                  <a:pt x="182309" y="1473272"/>
                  <a:pt x="169720" y="1544894"/>
                  <a:pt x="163865" y="1597583"/>
                </a:cubicBezTo>
                <a:cubicBezTo>
                  <a:pt x="145090" y="1766550"/>
                  <a:pt x="193227" y="1719107"/>
                  <a:pt x="109243" y="1775092"/>
                </a:cubicBezTo>
                <a:cubicBezTo>
                  <a:pt x="104691" y="1802401"/>
                  <a:pt x="102722" y="1830268"/>
                  <a:pt x="95588" y="1857019"/>
                </a:cubicBezTo>
                <a:cubicBezTo>
                  <a:pt x="84462" y="1898741"/>
                  <a:pt x="61721" y="1937318"/>
                  <a:pt x="54622" y="1979910"/>
                </a:cubicBezTo>
                <a:cubicBezTo>
                  <a:pt x="50070" y="2007219"/>
                  <a:pt x="47681" y="2034978"/>
                  <a:pt x="40966" y="2061837"/>
                </a:cubicBezTo>
                <a:cubicBezTo>
                  <a:pt x="33984" y="2089764"/>
                  <a:pt x="22760" y="2116456"/>
                  <a:pt x="13656" y="2143765"/>
                </a:cubicBezTo>
                <a:lnTo>
                  <a:pt x="0" y="2184728"/>
                </a:lnTo>
                <a:cubicBezTo>
                  <a:pt x="4552" y="2330377"/>
                  <a:pt x="9872" y="2476003"/>
                  <a:pt x="13656" y="2621674"/>
                </a:cubicBezTo>
                <a:cubicBezTo>
                  <a:pt x="18976" y="2826474"/>
                  <a:pt x="15280" y="3031614"/>
                  <a:pt x="27311" y="3236129"/>
                </a:cubicBezTo>
                <a:cubicBezTo>
                  <a:pt x="29001" y="3264866"/>
                  <a:pt x="45518" y="3290747"/>
                  <a:pt x="54622" y="3318056"/>
                </a:cubicBezTo>
                <a:cubicBezTo>
                  <a:pt x="59174" y="3331711"/>
                  <a:pt x="64786" y="3345057"/>
                  <a:pt x="68277" y="3359020"/>
                </a:cubicBezTo>
                <a:cubicBezTo>
                  <a:pt x="72829" y="3377226"/>
                  <a:pt x="71523" y="3398024"/>
                  <a:pt x="81933" y="3413638"/>
                </a:cubicBezTo>
                <a:cubicBezTo>
                  <a:pt x="91037" y="3427293"/>
                  <a:pt x="109244" y="3431844"/>
                  <a:pt x="122899" y="3440947"/>
                </a:cubicBezTo>
                <a:cubicBezTo>
                  <a:pt x="141106" y="3468256"/>
                  <a:pt x="169560" y="3491033"/>
                  <a:pt x="177521" y="3522875"/>
                </a:cubicBezTo>
                <a:cubicBezTo>
                  <a:pt x="193645" y="3587367"/>
                  <a:pt x="182783" y="3560708"/>
                  <a:pt x="204831" y="3604802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orme libre 17"/>
          <p:cNvSpPr/>
          <p:nvPr/>
        </p:nvSpPr>
        <p:spPr>
          <a:xfrm>
            <a:off x="3570685" y="5311380"/>
            <a:ext cx="460772" cy="654844"/>
          </a:xfrm>
          <a:custGeom>
            <a:avLst/>
            <a:gdLst>
              <a:gd name="connsiteX0" fmla="*/ 0 w 614493"/>
              <a:gd name="connsiteY0" fmla="*/ 0 h 873892"/>
              <a:gd name="connsiteX1" fmla="*/ 13655 w 614493"/>
              <a:gd name="connsiteY1" fmla="*/ 150200 h 873892"/>
              <a:gd name="connsiteX2" fmla="*/ 40966 w 614493"/>
              <a:gd name="connsiteY2" fmla="*/ 177510 h 873892"/>
              <a:gd name="connsiteX3" fmla="*/ 81932 w 614493"/>
              <a:gd name="connsiteY3" fmla="*/ 273091 h 873892"/>
              <a:gd name="connsiteX4" fmla="*/ 150209 w 614493"/>
              <a:gd name="connsiteY4" fmla="*/ 327710 h 873892"/>
              <a:gd name="connsiteX5" fmla="*/ 191175 w 614493"/>
              <a:gd name="connsiteY5" fmla="*/ 341364 h 873892"/>
              <a:gd name="connsiteX6" fmla="*/ 409662 w 614493"/>
              <a:gd name="connsiteY6" fmla="*/ 368673 h 873892"/>
              <a:gd name="connsiteX7" fmla="*/ 423317 w 614493"/>
              <a:gd name="connsiteY7" fmla="*/ 518873 h 873892"/>
              <a:gd name="connsiteX8" fmla="*/ 436973 w 614493"/>
              <a:gd name="connsiteY8" fmla="*/ 587146 h 873892"/>
              <a:gd name="connsiteX9" fmla="*/ 491594 w 614493"/>
              <a:gd name="connsiteY9" fmla="*/ 669073 h 873892"/>
              <a:gd name="connsiteX10" fmla="*/ 505250 w 614493"/>
              <a:gd name="connsiteY10" fmla="*/ 710037 h 873892"/>
              <a:gd name="connsiteX11" fmla="*/ 587182 w 614493"/>
              <a:gd name="connsiteY11" fmla="*/ 832928 h 873892"/>
              <a:gd name="connsiteX12" fmla="*/ 614493 w 614493"/>
              <a:gd name="connsiteY12" fmla="*/ 873892 h 873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493" h="873892">
                <a:moveTo>
                  <a:pt x="0" y="0"/>
                </a:moveTo>
                <a:cubicBezTo>
                  <a:pt x="4552" y="50067"/>
                  <a:pt x="2350" y="101214"/>
                  <a:pt x="13655" y="150200"/>
                </a:cubicBezTo>
                <a:cubicBezTo>
                  <a:pt x="16550" y="162745"/>
                  <a:pt x="35208" y="165995"/>
                  <a:pt x="40966" y="177510"/>
                </a:cubicBezTo>
                <a:cubicBezTo>
                  <a:pt x="91253" y="278078"/>
                  <a:pt x="15658" y="190253"/>
                  <a:pt x="81932" y="273091"/>
                </a:cubicBezTo>
                <a:cubicBezTo>
                  <a:pt x="98868" y="294260"/>
                  <a:pt x="126549" y="315881"/>
                  <a:pt x="150209" y="327710"/>
                </a:cubicBezTo>
                <a:cubicBezTo>
                  <a:pt x="163083" y="334147"/>
                  <a:pt x="177335" y="337410"/>
                  <a:pt x="191175" y="341364"/>
                </a:cubicBezTo>
                <a:cubicBezTo>
                  <a:pt x="279953" y="366727"/>
                  <a:pt x="282638" y="358089"/>
                  <a:pt x="409662" y="368673"/>
                </a:cubicBezTo>
                <a:cubicBezTo>
                  <a:pt x="414214" y="418740"/>
                  <a:pt x="417081" y="468988"/>
                  <a:pt x="423317" y="518873"/>
                </a:cubicBezTo>
                <a:cubicBezTo>
                  <a:pt x="426196" y="541902"/>
                  <a:pt x="427369" y="566018"/>
                  <a:pt x="436973" y="587146"/>
                </a:cubicBezTo>
                <a:cubicBezTo>
                  <a:pt x="450555" y="617026"/>
                  <a:pt x="481214" y="637936"/>
                  <a:pt x="491594" y="669073"/>
                </a:cubicBezTo>
                <a:cubicBezTo>
                  <a:pt x="496146" y="682728"/>
                  <a:pt x="498260" y="697455"/>
                  <a:pt x="505250" y="710037"/>
                </a:cubicBezTo>
                <a:lnTo>
                  <a:pt x="587182" y="832928"/>
                </a:lnTo>
                <a:lnTo>
                  <a:pt x="614493" y="873892"/>
                </a:lnTo>
              </a:path>
            </a:pathLst>
          </a:cu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orme libre 18"/>
          <p:cNvSpPr/>
          <p:nvPr/>
        </p:nvSpPr>
        <p:spPr>
          <a:xfrm>
            <a:off x="3549254" y="2945606"/>
            <a:ext cx="255984" cy="195263"/>
          </a:xfrm>
          <a:custGeom>
            <a:avLst/>
            <a:gdLst>
              <a:gd name="connsiteX0" fmla="*/ 0 w 341385"/>
              <a:gd name="connsiteY0" fmla="*/ 259722 h 259722"/>
              <a:gd name="connsiteX1" fmla="*/ 68277 w 341385"/>
              <a:gd name="connsiteY1" fmla="*/ 205104 h 259722"/>
              <a:gd name="connsiteX2" fmla="*/ 109243 w 341385"/>
              <a:gd name="connsiteY2" fmla="*/ 177794 h 259722"/>
              <a:gd name="connsiteX3" fmla="*/ 163865 w 341385"/>
              <a:gd name="connsiteY3" fmla="*/ 123176 h 259722"/>
              <a:gd name="connsiteX4" fmla="*/ 273108 w 341385"/>
              <a:gd name="connsiteY4" fmla="*/ 27594 h 259722"/>
              <a:gd name="connsiteX5" fmla="*/ 341385 w 341385"/>
              <a:gd name="connsiteY5" fmla="*/ 285 h 25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385" h="259722">
                <a:moveTo>
                  <a:pt x="0" y="259722"/>
                </a:moveTo>
                <a:cubicBezTo>
                  <a:pt x="22759" y="241516"/>
                  <a:pt x="44961" y="222590"/>
                  <a:pt x="68277" y="205104"/>
                </a:cubicBezTo>
                <a:cubicBezTo>
                  <a:pt x="81406" y="195257"/>
                  <a:pt x="98990" y="190609"/>
                  <a:pt x="109243" y="177794"/>
                </a:cubicBezTo>
                <a:cubicBezTo>
                  <a:pt x="162210" y="111590"/>
                  <a:pt x="74484" y="152969"/>
                  <a:pt x="163865" y="123176"/>
                </a:cubicBezTo>
                <a:cubicBezTo>
                  <a:pt x="209384" y="54904"/>
                  <a:pt x="177522" y="91315"/>
                  <a:pt x="273108" y="27594"/>
                </a:cubicBezTo>
                <a:cubicBezTo>
                  <a:pt x="321648" y="-4765"/>
                  <a:pt x="297663" y="285"/>
                  <a:pt x="341385" y="285"/>
                </a:cubicBezTo>
              </a:path>
            </a:pathLst>
          </a:custGeom>
          <a:solidFill>
            <a:srgbClr val="000090"/>
          </a:solidFill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orme libre 20"/>
          <p:cNvSpPr/>
          <p:nvPr/>
        </p:nvSpPr>
        <p:spPr>
          <a:xfrm>
            <a:off x="2173895" y="1654803"/>
            <a:ext cx="1172766" cy="245269"/>
          </a:xfrm>
          <a:custGeom>
            <a:avLst/>
            <a:gdLst>
              <a:gd name="connsiteX0" fmla="*/ 1160709 w 1160709"/>
              <a:gd name="connsiteY0" fmla="*/ 192921 h 192921"/>
              <a:gd name="connsiteX1" fmla="*/ 969534 w 1160709"/>
              <a:gd name="connsiteY1" fmla="*/ 151957 h 192921"/>
              <a:gd name="connsiteX2" fmla="*/ 887601 w 1160709"/>
              <a:gd name="connsiteY2" fmla="*/ 124648 h 192921"/>
              <a:gd name="connsiteX3" fmla="*/ 832980 w 1160709"/>
              <a:gd name="connsiteY3" fmla="*/ 110994 h 192921"/>
              <a:gd name="connsiteX4" fmla="*/ 737392 w 1160709"/>
              <a:gd name="connsiteY4" fmla="*/ 83685 h 192921"/>
              <a:gd name="connsiteX5" fmla="*/ 396007 w 1160709"/>
              <a:gd name="connsiteY5" fmla="*/ 56376 h 192921"/>
              <a:gd name="connsiteX6" fmla="*/ 355041 w 1160709"/>
              <a:gd name="connsiteY6" fmla="*/ 42721 h 192921"/>
              <a:gd name="connsiteX7" fmla="*/ 273108 w 1160709"/>
              <a:gd name="connsiteY7" fmla="*/ 1757 h 192921"/>
              <a:gd name="connsiteX8" fmla="*/ 0 w 1160709"/>
              <a:gd name="connsiteY8" fmla="*/ 1757 h 192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0709" h="192921">
                <a:moveTo>
                  <a:pt x="1160709" y="192921"/>
                </a:moveTo>
                <a:cubicBezTo>
                  <a:pt x="1128970" y="186574"/>
                  <a:pt x="1019371" y="166907"/>
                  <a:pt x="969534" y="151957"/>
                </a:cubicBezTo>
                <a:cubicBezTo>
                  <a:pt x="941960" y="143685"/>
                  <a:pt x="915530" y="131630"/>
                  <a:pt x="887601" y="124648"/>
                </a:cubicBezTo>
                <a:cubicBezTo>
                  <a:pt x="869394" y="120097"/>
                  <a:pt x="851025" y="116149"/>
                  <a:pt x="832980" y="110994"/>
                </a:cubicBezTo>
                <a:cubicBezTo>
                  <a:pt x="772236" y="93640"/>
                  <a:pt x="808550" y="97916"/>
                  <a:pt x="737392" y="83685"/>
                </a:cubicBezTo>
                <a:cubicBezTo>
                  <a:pt x="607882" y="57785"/>
                  <a:pt x="564722" y="65255"/>
                  <a:pt x="396007" y="56376"/>
                </a:cubicBezTo>
                <a:cubicBezTo>
                  <a:pt x="382352" y="51824"/>
                  <a:pt x="367915" y="49158"/>
                  <a:pt x="355041" y="42721"/>
                </a:cubicBezTo>
                <a:cubicBezTo>
                  <a:pt x="323699" y="27051"/>
                  <a:pt x="310697" y="3391"/>
                  <a:pt x="273108" y="1757"/>
                </a:cubicBezTo>
                <a:cubicBezTo>
                  <a:pt x="182158" y="-2197"/>
                  <a:pt x="91036" y="1757"/>
                  <a:pt x="0" y="175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2218136" y="4123136"/>
            <a:ext cx="491728" cy="482203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1675210" y="3638551"/>
            <a:ext cx="732234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Vésicule biliaire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2696766" y="2450308"/>
            <a:ext cx="732234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Canal cystique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4692255" y="1890580"/>
            <a:ext cx="1344215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Voie biliaire gauche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1816895" y="1946673"/>
            <a:ext cx="1645444" cy="3000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Voie biliaire droite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3830242" y="2641997"/>
            <a:ext cx="1344215" cy="3000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VBP</a:t>
            </a:r>
          </a:p>
        </p:txBody>
      </p:sp>
      <p:sp>
        <p:nvSpPr>
          <p:cNvPr id="34" name="ZoneTexte 33"/>
          <p:cNvSpPr txBox="1"/>
          <p:nvPr/>
        </p:nvSpPr>
        <p:spPr>
          <a:xfrm rot="15990667">
            <a:off x="3522464" y="3912643"/>
            <a:ext cx="1343025" cy="3000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Cholédoque</a:t>
            </a:r>
          </a:p>
        </p:txBody>
      </p:sp>
      <p:sp>
        <p:nvSpPr>
          <p:cNvPr id="35" name="ZoneTexte 34"/>
          <p:cNvSpPr txBox="1"/>
          <p:nvPr/>
        </p:nvSpPr>
        <p:spPr>
          <a:xfrm rot="20229124">
            <a:off x="5203031" y="3687939"/>
            <a:ext cx="1343025" cy="3000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Wirsung</a:t>
            </a:r>
          </a:p>
        </p:txBody>
      </p:sp>
      <p:sp>
        <p:nvSpPr>
          <p:cNvPr id="36" name="ZoneTexte 35"/>
          <p:cNvSpPr txBox="1"/>
          <p:nvPr/>
        </p:nvSpPr>
        <p:spPr>
          <a:xfrm rot="20229124">
            <a:off x="4644629" y="2637808"/>
            <a:ext cx="1343025" cy="3000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Duodénum</a:t>
            </a:r>
          </a:p>
        </p:txBody>
      </p:sp>
      <p:sp>
        <p:nvSpPr>
          <p:cNvPr id="37" name="ZoneTexte 36"/>
          <p:cNvSpPr txBox="1"/>
          <p:nvPr/>
        </p:nvSpPr>
        <p:spPr>
          <a:xfrm rot="20229124">
            <a:off x="4898231" y="4952383"/>
            <a:ext cx="1363266" cy="3000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Pancréas</a:t>
            </a:r>
          </a:p>
        </p:txBody>
      </p:sp>
      <p:sp>
        <p:nvSpPr>
          <p:cNvPr id="38" name="Forme libre 37"/>
          <p:cNvSpPr/>
          <p:nvPr/>
        </p:nvSpPr>
        <p:spPr>
          <a:xfrm>
            <a:off x="3724276" y="4338637"/>
            <a:ext cx="1218010" cy="205979"/>
          </a:xfrm>
          <a:custGeom>
            <a:avLst/>
            <a:gdLst>
              <a:gd name="connsiteX0" fmla="*/ 1624993 w 1624993"/>
              <a:gd name="connsiteY0" fmla="*/ 0 h 274676"/>
              <a:gd name="connsiteX1" fmla="*/ 1474783 w 1624993"/>
              <a:gd name="connsiteY1" fmla="*/ 13654 h 274676"/>
              <a:gd name="connsiteX2" fmla="*/ 1365540 w 1624993"/>
              <a:gd name="connsiteY2" fmla="*/ 40964 h 274676"/>
              <a:gd name="connsiteX3" fmla="*/ 1324574 w 1624993"/>
              <a:gd name="connsiteY3" fmla="*/ 68273 h 274676"/>
              <a:gd name="connsiteX4" fmla="*/ 1147054 w 1624993"/>
              <a:gd name="connsiteY4" fmla="*/ 95582 h 274676"/>
              <a:gd name="connsiteX5" fmla="*/ 955878 w 1624993"/>
              <a:gd name="connsiteY5" fmla="*/ 136545 h 274676"/>
              <a:gd name="connsiteX6" fmla="*/ 751047 w 1624993"/>
              <a:gd name="connsiteY6" fmla="*/ 163855 h 274676"/>
              <a:gd name="connsiteX7" fmla="*/ 696425 w 1624993"/>
              <a:gd name="connsiteY7" fmla="*/ 177509 h 274676"/>
              <a:gd name="connsiteX8" fmla="*/ 628148 w 1624993"/>
              <a:gd name="connsiteY8" fmla="*/ 191164 h 274676"/>
              <a:gd name="connsiteX9" fmla="*/ 546216 w 1624993"/>
              <a:gd name="connsiteY9" fmla="*/ 218473 h 274676"/>
              <a:gd name="connsiteX10" fmla="*/ 505250 w 1624993"/>
              <a:gd name="connsiteY10" fmla="*/ 232127 h 274676"/>
              <a:gd name="connsiteX11" fmla="*/ 245797 w 1624993"/>
              <a:gd name="connsiteY11" fmla="*/ 245782 h 274676"/>
              <a:gd name="connsiteX12" fmla="*/ 191176 w 1624993"/>
              <a:gd name="connsiteY12" fmla="*/ 259436 h 274676"/>
              <a:gd name="connsiteX13" fmla="*/ 150209 w 1624993"/>
              <a:gd name="connsiteY13" fmla="*/ 273091 h 274676"/>
              <a:gd name="connsiteX14" fmla="*/ 0 w 1624993"/>
              <a:gd name="connsiteY14" fmla="*/ 273091 h 27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24993" h="274676">
                <a:moveTo>
                  <a:pt x="1624993" y="0"/>
                </a:moveTo>
                <a:cubicBezTo>
                  <a:pt x="1574923" y="4551"/>
                  <a:pt x="1524444" y="5813"/>
                  <a:pt x="1474783" y="13654"/>
                </a:cubicBezTo>
                <a:cubicBezTo>
                  <a:pt x="1437707" y="19508"/>
                  <a:pt x="1365540" y="40964"/>
                  <a:pt x="1365540" y="40964"/>
                </a:cubicBezTo>
                <a:cubicBezTo>
                  <a:pt x="1351885" y="50067"/>
                  <a:pt x="1339659" y="61809"/>
                  <a:pt x="1324574" y="68273"/>
                </a:cubicBezTo>
                <a:cubicBezTo>
                  <a:pt x="1282340" y="86372"/>
                  <a:pt x="1173574" y="92046"/>
                  <a:pt x="1147054" y="95582"/>
                </a:cubicBezTo>
                <a:cubicBezTo>
                  <a:pt x="1032779" y="110818"/>
                  <a:pt x="1085635" y="108741"/>
                  <a:pt x="955878" y="136545"/>
                </a:cubicBezTo>
                <a:cubicBezTo>
                  <a:pt x="889864" y="150690"/>
                  <a:pt x="817239" y="156501"/>
                  <a:pt x="751047" y="163855"/>
                </a:cubicBezTo>
                <a:cubicBezTo>
                  <a:pt x="732840" y="168406"/>
                  <a:pt x="714746" y="173438"/>
                  <a:pt x="696425" y="177509"/>
                </a:cubicBezTo>
                <a:cubicBezTo>
                  <a:pt x="673768" y="182544"/>
                  <a:pt x="650540" y="185057"/>
                  <a:pt x="628148" y="191164"/>
                </a:cubicBezTo>
                <a:cubicBezTo>
                  <a:pt x="600374" y="198738"/>
                  <a:pt x="573527" y="209370"/>
                  <a:pt x="546216" y="218473"/>
                </a:cubicBezTo>
                <a:cubicBezTo>
                  <a:pt x="532561" y="223024"/>
                  <a:pt x="519624" y="231370"/>
                  <a:pt x="505250" y="232127"/>
                </a:cubicBezTo>
                <a:lnTo>
                  <a:pt x="245797" y="245782"/>
                </a:lnTo>
                <a:cubicBezTo>
                  <a:pt x="227590" y="250333"/>
                  <a:pt x="209221" y="254281"/>
                  <a:pt x="191176" y="259436"/>
                </a:cubicBezTo>
                <a:cubicBezTo>
                  <a:pt x="177335" y="263390"/>
                  <a:pt x="164567" y="272065"/>
                  <a:pt x="150209" y="273091"/>
                </a:cubicBezTo>
                <a:cubicBezTo>
                  <a:pt x="100267" y="276658"/>
                  <a:pt x="50070" y="273091"/>
                  <a:pt x="0" y="273091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Forme libre 38"/>
          <p:cNvSpPr/>
          <p:nvPr/>
        </p:nvSpPr>
        <p:spPr>
          <a:xfrm>
            <a:off x="3709989" y="4399361"/>
            <a:ext cx="1218010" cy="205978"/>
          </a:xfrm>
          <a:custGeom>
            <a:avLst/>
            <a:gdLst>
              <a:gd name="connsiteX0" fmla="*/ 1624993 w 1624993"/>
              <a:gd name="connsiteY0" fmla="*/ 0 h 274676"/>
              <a:gd name="connsiteX1" fmla="*/ 1474783 w 1624993"/>
              <a:gd name="connsiteY1" fmla="*/ 13654 h 274676"/>
              <a:gd name="connsiteX2" fmla="*/ 1365540 w 1624993"/>
              <a:gd name="connsiteY2" fmla="*/ 40964 h 274676"/>
              <a:gd name="connsiteX3" fmla="*/ 1324574 w 1624993"/>
              <a:gd name="connsiteY3" fmla="*/ 68273 h 274676"/>
              <a:gd name="connsiteX4" fmla="*/ 1147054 w 1624993"/>
              <a:gd name="connsiteY4" fmla="*/ 95582 h 274676"/>
              <a:gd name="connsiteX5" fmla="*/ 955878 w 1624993"/>
              <a:gd name="connsiteY5" fmla="*/ 136545 h 274676"/>
              <a:gd name="connsiteX6" fmla="*/ 751047 w 1624993"/>
              <a:gd name="connsiteY6" fmla="*/ 163855 h 274676"/>
              <a:gd name="connsiteX7" fmla="*/ 696425 w 1624993"/>
              <a:gd name="connsiteY7" fmla="*/ 177509 h 274676"/>
              <a:gd name="connsiteX8" fmla="*/ 628148 w 1624993"/>
              <a:gd name="connsiteY8" fmla="*/ 191164 h 274676"/>
              <a:gd name="connsiteX9" fmla="*/ 546216 w 1624993"/>
              <a:gd name="connsiteY9" fmla="*/ 218473 h 274676"/>
              <a:gd name="connsiteX10" fmla="*/ 505250 w 1624993"/>
              <a:gd name="connsiteY10" fmla="*/ 232127 h 274676"/>
              <a:gd name="connsiteX11" fmla="*/ 245797 w 1624993"/>
              <a:gd name="connsiteY11" fmla="*/ 245782 h 274676"/>
              <a:gd name="connsiteX12" fmla="*/ 191176 w 1624993"/>
              <a:gd name="connsiteY12" fmla="*/ 259436 h 274676"/>
              <a:gd name="connsiteX13" fmla="*/ 150209 w 1624993"/>
              <a:gd name="connsiteY13" fmla="*/ 273091 h 274676"/>
              <a:gd name="connsiteX14" fmla="*/ 0 w 1624993"/>
              <a:gd name="connsiteY14" fmla="*/ 273091 h 27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24993" h="274676">
                <a:moveTo>
                  <a:pt x="1624993" y="0"/>
                </a:moveTo>
                <a:cubicBezTo>
                  <a:pt x="1574923" y="4551"/>
                  <a:pt x="1524444" y="5813"/>
                  <a:pt x="1474783" y="13654"/>
                </a:cubicBezTo>
                <a:cubicBezTo>
                  <a:pt x="1437707" y="19508"/>
                  <a:pt x="1365540" y="40964"/>
                  <a:pt x="1365540" y="40964"/>
                </a:cubicBezTo>
                <a:cubicBezTo>
                  <a:pt x="1351885" y="50067"/>
                  <a:pt x="1339659" y="61809"/>
                  <a:pt x="1324574" y="68273"/>
                </a:cubicBezTo>
                <a:cubicBezTo>
                  <a:pt x="1282340" y="86372"/>
                  <a:pt x="1173574" y="92046"/>
                  <a:pt x="1147054" y="95582"/>
                </a:cubicBezTo>
                <a:cubicBezTo>
                  <a:pt x="1032779" y="110818"/>
                  <a:pt x="1085635" y="108741"/>
                  <a:pt x="955878" y="136545"/>
                </a:cubicBezTo>
                <a:cubicBezTo>
                  <a:pt x="889864" y="150690"/>
                  <a:pt x="817239" y="156501"/>
                  <a:pt x="751047" y="163855"/>
                </a:cubicBezTo>
                <a:cubicBezTo>
                  <a:pt x="732840" y="168406"/>
                  <a:pt x="714746" y="173438"/>
                  <a:pt x="696425" y="177509"/>
                </a:cubicBezTo>
                <a:cubicBezTo>
                  <a:pt x="673768" y="182544"/>
                  <a:pt x="650540" y="185057"/>
                  <a:pt x="628148" y="191164"/>
                </a:cubicBezTo>
                <a:cubicBezTo>
                  <a:pt x="600374" y="198738"/>
                  <a:pt x="573527" y="209370"/>
                  <a:pt x="546216" y="218473"/>
                </a:cubicBezTo>
                <a:cubicBezTo>
                  <a:pt x="532561" y="223024"/>
                  <a:pt x="519624" y="231370"/>
                  <a:pt x="505250" y="232127"/>
                </a:cubicBezTo>
                <a:lnTo>
                  <a:pt x="245797" y="245782"/>
                </a:lnTo>
                <a:cubicBezTo>
                  <a:pt x="227590" y="250333"/>
                  <a:pt x="209221" y="254281"/>
                  <a:pt x="191176" y="259436"/>
                </a:cubicBezTo>
                <a:cubicBezTo>
                  <a:pt x="177335" y="263390"/>
                  <a:pt x="164567" y="272065"/>
                  <a:pt x="150209" y="273091"/>
                </a:cubicBezTo>
                <a:cubicBezTo>
                  <a:pt x="100267" y="276658"/>
                  <a:pt x="50070" y="273091"/>
                  <a:pt x="0" y="273091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Forme libre 39"/>
          <p:cNvSpPr/>
          <p:nvPr/>
        </p:nvSpPr>
        <p:spPr>
          <a:xfrm>
            <a:off x="4318397" y="1819276"/>
            <a:ext cx="1976438" cy="921544"/>
          </a:xfrm>
          <a:custGeom>
            <a:avLst/>
            <a:gdLst>
              <a:gd name="connsiteX0" fmla="*/ 0 w 2635523"/>
              <a:gd name="connsiteY0" fmla="*/ 1228910 h 1228910"/>
              <a:gd name="connsiteX1" fmla="*/ 191176 w 2635523"/>
              <a:gd name="connsiteY1" fmla="*/ 1215255 h 1228910"/>
              <a:gd name="connsiteX2" fmla="*/ 245797 w 2635523"/>
              <a:gd name="connsiteY2" fmla="*/ 1201600 h 1228910"/>
              <a:gd name="connsiteX3" fmla="*/ 314074 w 2635523"/>
              <a:gd name="connsiteY3" fmla="*/ 1187946 h 1228910"/>
              <a:gd name="connsiteX4" fmla="*/ 641804 w 2635523"/>
              <a:gd name="connsiteY4" fmla="*/ 1160637 h 1228910"/>
              <a:gd name="connsiteX5" fmla="*/ 764703 w 2635523"/>
              <a:gd name="connsiteY5" fmla="*/ 1133328 h 1228910"/>
              <a:gd name="connsiteX6" fmla="*/ 819324 w 2635523"/>
              <a:gd name="connsiteY6" fmla="*/ 1119673 h 1228910"/>
              <a:gd name="connsiteX7" fmla="*/ 887601 w 2635523"/>
              <a:gd name="connsiteY7" fmla="*/ 1106019 h 1228910"/>
              <a:gd name="connsiteX8" fmla="*/ 942223 w 2635523"/>
              <a:gd name="connsiteY8" fmla="*/ 1092364 h 1228910"/>
              <a:gd name="connsiteX9" fmla="*/ 1119743 w 2635523"/>
              <a:gd name="connsiteY9" fmla="*/ 1051400 h 1228910"/>
              <a:gd name="connsiteX10" fmla="*/ 1228986 w 2635523"/>
              <a:gd name="connsiteY10" fmla="*/ 1010437 h 1228910"/>
              <a:gd name="connsiteX11" fmla="*/ 1406507 w 2635523"/>
              <a:gd name="connsiteY11" fmla="*/ 914855 h 1228910"/>
              <a:gd name="connsiteX12" fmla="*/ 1624993 w 2635523"/>
              <a:gd name="connsiteY12" fmla="*/ 860237 h 1228910"/>
              <a:gd name="connsiteX13" fmla="*/ 1679615 w 2635523"/>
              <a:gd name="connsiteY13" fmla="*/ 846582 h 1228910"/>
              <a:gd name="connsiteX14" fmla="*/ 1747892 w 2635523"/>
              <a:gd name="connsiteY14" fmla="*/ 819273 h 1228910"/>
              <a:gd name="connsiteX15" fmla="*/ 1898101 w 2635523"/>
              <a:gd name="connsiteY15" fmla="*/ 778309 h 1228910"/>
              <a:gd name="connsiteX16" fmla="*/ 1993689 w 2635523"/>
              <a:gd name="connsiteY16" fmla="*/ 737346 h 1228910"/>
              <a:gd name="connsiteX17" fmla="*/ 2089277 w 2635523"/>
              <a:gd name="connsiteY17" fmla="*/ 655418 h 1228910"/>
              <a:gd name="connsiteX18" fmla="*/ 2171209 w 2635523"/>
              <a:gd name="connsiteY18" fmla="*/ 600800 h 1228910"/>
              <a:gd name="connsiteX19" fmla="*/ 2253142 w 2635523"/>
              <a:gd name="connsiteY19" fmla="*/ 518873 h 1228910"/>
              <a:gd name="connsiteX20" fmla="*/ 2280453 w 2635523"/>
              <a:gd name="connsiteY20" fmla="*/ 477909 h 1228910"/>
              <a:gd name="connsiteX21" fmla="*/ 2335074 w 2635523"/>
              <a:gd name="connsiteY21" fmla="*/ 436945 h 1228910"/>
              <a:gd name="connsiteX22" fmla="*/ 2376040 w 2635523"/>
              <a:gd name="connsiteY22" fmla="*/ 355018 h 1228910"/>
              <a:gd name="connsiteX23" fmla="*/ 2417007 w 2635523"/>
              <a:gd name="connsiteY23" fmla="*/ 341364 h 1228910"/>
              <a:gd name="connsiteX24" fmla="*/ 2498939 w 2635523"/>
              <a:gd name="connsiteY24" fmla="*/ 273091 h 1228910"/>
              <a:gd name="connsiteX25" fmla="*/ 2553561 w 2635523"/>
              <a:gd name="connsiteY25" fmla="*/ 191163 h 1228910"/>
              <a:gd name="connsiteX26" fmla="*/ 2580871 w 2635523"/>
              <a:gd name="connsiteY26" fmla="*/ 150200 h 1228910"/>
              <a:gd name="connsiteX27" fmla="*/ 2608182 w 2635523"/>
              <a:gd name="connsiteY27" fmla="*/ 68272 h 1228910"/>
              <a:gd name="connsiteX28" fmla="*/ 2635493 w 2635523"/>
              <a:gd name="connsiteY28" fmla="*/ 0 h 1228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635523" h="1228910">
                <a:moveTo>
                  <a:pt x="0" y="1228910"/>
                </a:moveTo>
                <a:cubicBezTo>
                  <a:pt x="63725" y="1224358"/>
                  <a:pt x="127679" y="1222310"/>
                  <a:pt x="191176" y="1215255"/>
                </a:cubicBezTo>
                <a:cubicBezTo>
                  <a:pt x="209829" y="1213183"/>
                  <a:pt x="227477" y="1205671"/>
                  <a:pt x="245797" y="1201600"/>
                </a:cubicBezTo>
                <a:cubicBezTo>
                  <a:pt x="268454" y="1196565"/>
                  <a:pt x="290988" y="1190334"/>
                  <a:pt x="314074" y="1187946"/>
                </a:cubicBezTo>
                <a:cubicBezTo>
                  <a:pt x="423114" y="1176667"/>
                  <a:pt x="641804" y="1160637"/>
                  <a:pt x="641804" y="1160637"/>
                </a:cubicBezTo>
                <a:lnTo>
                  <a:pt x="764703" y="1133328"/>
                </a:lnTo>
                <a:cubicBezTo>
                  <a:pt x="782990" y="1129108"/>
                  <a:pt x="801004" y="1123744"/>
                  <a:pt x="819324" y="1119673"/>
                </a:cubicBezTo>
                <a:cubicBezTo>
                  <a:pt x="841981" y="1114638"/>
                  <a:pt x="864944" y="1111054"/>
                  <a:pt x="887601" y="1106019"/>
                </a:cubicBezTo>
                <a:cubicBezTo>
                  <a:pt x="905922" y="1101948"/>
                  <a:pt x="923820" y="1096045"/>
                  <a:pt x="942223" y="1092364"/>
                </a:cubicBezTo>
                <a:cubicBezTo>
                  <a:pt x="1049030" y="1071003"/>
                  <a:pt x="1006883" y="1089017"/>
                  <a:pt x="1119743" y="1051400"/>
                </a:cubicBezTo>
                <a:cubicBezTo>
                  <a:pt x="1156638" y="1039103"/>
                  <a:pt x="1193675" y="1026733"/>
                  <a:pt x="1228986" y="1010437"/>
                </a:cubicBezTo>
                <a:cubicBezTo>
                  <a:pt x="1423479" y="920677"/>
                  <a:pt x="1133467" y="1024063"/>
                  <a:pt x="1406507" y="914855"/>
                </a:cubicBezTo>
                <a:cubicBezTo>
                  <a:pt x="1456834" y="894725"/>
                  <a:pt x="1578164" y="871043"/>
                  <a:pt x="1624993" y="860237"/>
                </a:cubicBezTo>
                <a:cubicBezTo>
                  <a:pt x="1643280" y="856017"/>
                  <a:pt x="1661810" y="852517"/>
                  <a:pt x="1679615" y="846582"/>
                </a:cubicBezTo>
                <a:cubicBezTo>
                  <a:pt x="1702869" y="838831"/>
                  <a:pt x="1724414" y="826316"/>
                  <a:pt x="1747892" y="819273"/>
                </a:cubicBezTo>
                <a:cubicBezTo>
                  <a:pt x="1885030" y="778134"/>
                  <a:pt x="1743752" y="840045"/>
                  <a:pt x="1898101" y="778309"/>
                </a:cubicBezTo>
                <a:cubicBezTo>
                  <a:pt x="2066822" y="710825"/>
                  <a:pt x="1861835" y="781293"/>
                  <a:pt x="1993689" y="737346"/>
                </a:cubicBezTo>
                <a:cubicBezTo>
                  <a:pt x="2040839" y="690198"/>
                  <a:pt x="2030884" y="696291"/>
                  <a:pt x="2089277" y="655418"/>
                </a:cubicBezTo>
                <a:cubicBezTo>
                  <a:pt x="2116167" y="636596"/>
                  <a:pt x="2171209" y="600800"/>
                  <a:pt x="2171209" y="600800"/>
                </a:cubicBezTo>
                <a:cubicBezTo>
                  <a:pt x="2235572" y="504261"/>
                  <a:pt x="2151515" y="620493"/>
                  <a:pt x="2253142" y="518873"/>
                </a:cubicBezTo>
                <a:cubicBezTo>
                  <a:pt x="2264747" y="507269"/>
                  <a:pt x="2268848" y="489513"/>
                  <a:pt x="2280453" y="477909"/>
                </a:cubicBezTo>
                <a:cubicBezTo>
                  <a:pt x="2296546" y="461817"/>
                  <a:pt x="2316867" y="450600"/>
                  <a:pt x="2335074" y="436945"/>
                </a:cubicBezTo>
                <a:cubicBezTo>
                  <a:pt x="2344069" y="409962"/>
                  <a:pt x="2351978" y="374267"/>
                  <a:pt x="2376040" y="355018"/>
                </a:cubicBezTo>
                <a:cubicBezTo>
                  <a:pt x="2387280" y="346026"/>
                  <a:pt x="2403351" y="345915"/>
                  <a:pt x="2417007" y="341364"/>
                </a:cubicBezTo>
                <a:cubicBezTo>
                  <a:pt x="2511472" y="199669"/>
                  <a:pt x="2360345" y="411676"/>
                  <a:pt x="2498939" y="273091"/>
                </a:cubicBezTo>
                <a:cubicBezTo>
                  <a:pt x="2522149" y="249883"/>
                  <a:pt x="2535354" y="218472"/>
                  <a:pt x="2553561" y="191163"/>
                </a:cubicBezTo>
                <a:cubicBezTo>
                  <a:pt x="2562664" y="177509"/>
                  <a:pt x="2575681" y="165768"/>
                  <a:pt x="2580871" y="150200"/>
                </a:cubicBezTo>
                <a:cubicBezTo>
                  <a:pt x="2589975" y="122891"/>
                  <a:pt x="2595307" y="94019"/>
                  <a:pt x="2608182" y="68272"/>
                </a:cubicBezTo>
                <a:cubicBezTo>
                  <a:pt x="2637529" y="9583"/>
                  <a:pt x="2635493" y="34009"/>
                  <a:pt x="2635493" y="0"/>
                </a:cubicBezTo>
              </a:path>
            </a:pathLst>
          </a:cu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ZoneTexte 40"/>
          <p:cNvSpPr txBox="1"/>
          <p:nvPr/>
        </p:nvSpPr>
        <p:spPr>
          <a:xfrm rot="21143995">
            <a:off x="4287442" y="4102277"/>
            <a:ext cx="825103" cy="3000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Santorini</a:t>
            </a:r>
            <a:endParaRPr lang="fr-FR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2" name="ZoneTexte 41"/>
          <p:cNvSpPr txBox="1"/>
          <p:nvPr/>
        </p:nvSpPr>
        <p:spPr>
          <a:xfrm rot="21143995">
            <a:off x="2738437" y="4838693"/>
            <a:ext cx="823913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Ampoule de Water</a:t>
            </a:r>
          </a:p>
        </p:txBody>
      </p:sp>
      <p:sp>
        <p:nvSpPr>
          <p:cNvPr id="43" name="ZoneTexte 42"/>
          <p:cNvSpPr txBox="1"/>
          <p:nvPr/>
        </p:nvSpPr>
        <p:spPr>
          <a:xfrm rot="21143995">
            <a:off x="2974181" y="4246053"/>
            <a:ext cx="823913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Papille mineure</a:t>
            </a:r>
          </a:p>
        </p:txBody>
      </p:sp>
      <p:sp>
        <p:nvSpPr>
          <p:cNvPr id="5" name="Forme libre 4"/>
          <p:cNvSpPr/>
          <p:nvPr/>
        </p:nvSpPr>
        <p:spPr>
          <a:xfrm>
            <a:off x="3637360" y="4471987"/>
            <a:ext cx="127397" cy="215504"/>
          </a:xfrm>
          <a:custGeom>
            <a:avLst/>
            <a:gdLst>
              <a:gd name="connsiteX0" fmla="*/ 170754 w 170754"/>
              <a:gd name="connsiteY0" fmla="*/ 0 h 286745"/>
              <a:gd name="connsiteX1" fmla="*/ 61511 w 170754"/>
              <a:gd name="connsiteY1" fmla="*/ 27309 h 286745"/>
              <a:gd name="connsiteX2" fmla="*/ 20545 w 170754"/>
              <a:gd name="connsiteY2" fmla="*/ 54618 h 286745"/>
              <a:gd name="connsiteX3" fmla="*/ 20545 w 170754"/>
              <a:gd name="connsiteY3" fmla="*/ 204818 h 286745"/>
              <a:gd name="connsiteX4" fmla="*/ 102477 w 170754"/>
              <a:gd name="connsiteY4" fmla="*/ 259436 h 286745"/>
              <a:gd name="connsiteX5" fmla="*/ 129788 w 170754"/>
              <a:gd name="connsiteY5" fmla="*/ 286745 h 28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754" h="286745">
                <a:moveTo>
                  <a:pt x="170754" y="0"/>
                </a:moveTo>
                <a:cubicBezTo>
                  <a:pt x="144780" y="5194"/>
                  <a:pt x="89507" y="13312"/>
                  <a:pt x="61511" y="27309"/>
                </a:cubicBezTo>
                <a:cubicBezTo>
                  <a:pt x="46832" y="34648"/>
                  <a:pt x="34200" y="45515"/>
                  <a:pt x="20545" y="54618"/>
                </a:cubicBezTo>
                <a:cubicBezTo>
                  <a:pt x="3361" y="106170"/>
                  <a:pt x="-15483" y="143060"/>
                  <a:pt x="20545" y="204818"/>
                </a:cubicBezTo>
                <a:cubicBezTo>
                  <a:pt x="37084" y="233169"/>
                  <a:pt x="79267" y="236228"/>
                  <a:pt x="102477" y="259436"/>
                </a:cubicBezTo>
                <a:lnTo>
                  <a:pt x="129788" y="286745"/>
                </a:lnTo>
              </a:path>
            </a:pathLst>
          </a:cu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3C41B0B-D757-9D42-A0B0-C65B9AB74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63007" y="1324643"/>
            <a:ext cx="7192682" cy="857250"/>
          </a:xfrm>
        </p:spPr>
        <p:txBody>
          <a:bodyPr>
            <a:normAutofit/>
          </a:bodyPr>
          <a:lstStyle/>
          <a:p>
            <a:r>
              <a:rPr lang="fr-FR" sz="1350" dirty="0"/>
              <a:t>Conclusion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4F141C34-35A4-0145-B206-5735453E96FE}"/>
              </a:ext>
            </a:extLst>
          </p:cNvPr>
          <p:cNvSpPr/>
          <p:nvPr/>
        </p:nvSpPr>
        <p:spPr>
          <a:xfrm>
            <a:off x="3768797" y="4907727"/>
            <a:ext cx="425777" cy="329978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12631CC2-0A94-A241-9AC4-86D74D73BB71}"/>
              </a:ext>
            </a:extLst>
          </p:cNvPr>
          <p:cNvSpPr/>
          <p:nvPr/>
        </p:nvSpPr>
        <p:spPr>
          <a:xfrm>
            <a:off x="2422923" y="2884203"/>
            <a:ext cx="425777" cy="329978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FF37F6-887B-B04D-9556-3F4665DD57E9}"/>
              </a:ext>
            </a:extLst>
          </p:cNvPr>
          <p:cNvSpPr/>
          <p:nvPr/>
        </p:nvSpPr>
        <p:spPr>
          <a:xfrm>
            <a:off x="338371" y="4876801"/>
            <a:ext cx="1876172" cy="10131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Colique hépatique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Simple ou migration ?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  <a:sym typeface="Wingdings" pitchFamily="2" charset="2"/>
              </a:rPr>
              <a:t> </a:t>
            </a:r>
            <a:r>
              <a:rPr lang="fr-FR" sz="1350" dirty="0">
                <a:solidFill>
                  <a:prstClr val="white"/>
                </a:solidFill>
                <a:latin typeface="Calibri"/>
              </a:rPr>
              <a:t>Cholécystectomie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55E60F4-A2D4-8047-B0EC-2CB4A6A54874}"/>
              </a:ext>
            </a:extLst>
          </p:cNvPr>
          <p:cNvSpPr/>
          <p:nvPr/>
        </p:nvSpPr>
        <p:spPr>
          <a:xfrm>
            <a:off x="4889430" y="4732620"/>
            <a:ext cx="3076319" cy="10131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Angiocholite</a:t>
            </a:r>
          </a:p>
          <a:p>
            <a:pPr marL="214313" indent="-214313" algn="ctr" defTabSz="6858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à"/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Cathétérisme puis cholécystectomie</a:t>
            </a:r>
          </a:p>
          <a:p>
            <a:pPr marL="214313" indent="-214313" algn="ctr" defTabSz="6858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à"/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Ou tout chirurgical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E04DF3F-2A96-FD43-9606-A261972EB6BA}"/>
              </a:ext>
            </a:extLst>
          </p:cNvPr>
          <p:cNvSpPr/>
          <p:nvPr/>
        </p:nvSpPr>
        <p:spPr>
          <a:xfrm>
            <a:off x="104042" y="2233354"/>
            <a:ext cx="1974235" cy="127975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Cholécystite</a:t>
            </a:r>
          </a:p>
          <a:p>
            <a:pPr marL="214313" indent="-214313" algn="ctr" defTabSz="6858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à"/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Gravité Tokyo ?</a:t>
            </a:r>
          </a:p>
          <a:p>
            <a:pPr marL="214313" indent="-214313" algn="ctr" defTabSz="6858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à"/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Cholécystectomie urgente dans les formes modérées</a:t>
            </a:r>
          </a:p>
        </p:txBody>
      </p:sp>
      <p:sp>
        <p:nvSpPr>
          <p:cNvPr id="48" name="Text Box 4">
            <a:extLst>
              <a:ext uri="{FF2B5EF4-FFF2-40B4-BE49-F238E27FC236}">
                <a16:creationId xmlns:a16="http://schemas.microsoft.com/office/drawing/2014/main" id="{0BA1FB49-E5E7-0740-AACC-13EDC5D7F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857250"/>
            <a:ext cx="6858000" cy="35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tabLst>
                <a:tab pos="381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381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381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381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381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defTabSz="685800" fontAlgn="auto">
              <a:lnSpc>
                <a:spcPct val="95000"/>
              </a:lnSpc>
              <a:spcBef>
                <a:spcPct val="50000"/>
              </a:spcBef>
              <a:spcAft>
                <a:spcPts val="0"/>
              </a:spcAft>
              <a:tabLst>
                <a:tab pos="285750" algn="l"/>
              </a:tabLst>
            </a:pPr>
            <a:endParaRPr lang="fr-FR" sz="1800" b="1">
              <a:solidFill>
                <a:prstClr val="white"/>
              </a:solidFill>
              <a:latin typeface="Calibri" charset="0"/>
            </a:endParaRPr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E13C0153-5C87-D440-B992-2ABCE0D76130}"/>
              </a:ext>
            </a:extLst>
          </p:cNvPr>
          <p:cNvCxnSpPr/>
          <p:nvPr/>
        </p:nvCxnSpPr>
        <p:spPr>
          <a:xfrm>
            <a:off x="299842" y="1209008"/>
            <a:ext cx="8485079" cy="0"/>
          </a:xfrm>
          <a:prstGeom prst="line">
            <a:avLst/>
          </a:prstGeom>
          <a:ln w="444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Ellipse 49">
            <a:extLst>
              <a:ext uri="{FF2B5EF4-FFF2-40B4-BE49-F238E27FC236}">
                <a16:creationId xmlns:a16="http://schemas.microsoft.com/office/drawing/2014/main" id="{2D3835DE-8B33-BA48-925C-0F570180D911}"/>
              </a:ext>
            </a:extLst>
          </p:cNvPr>
          <p:cNvSpPr/>
          <p:nvPr/>
        </p:nvSpPr>
        <p:spPr>
          <a:xfrm>
            <a:off x="571724" y="898171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86CFC66F-5143-8A40-A8D1-02AF2C6A3D59}"/>
              </a:ext>
            </a:extLst>
          </p:cNvPr>
          <p:cNvSpPr/>
          <p:nvPr/>
        </p:nvSpPr>
        <p:spPr>
          <a:xfrm>
            <a:off x="4011464" y="895642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46B910E4-DC54-2047-8CCD-F2B583DD0006}"/>
              </a:ext>
            </a:extLst>
          </p:cNvPr>
          <p:cNvSpPr/>
          <p:nvPr/>
        </p:nvSpPr>
        <p:spPr>
          <a:xfrm>
            <a:off x="2289905" y="907760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59A1DE5F-3C4C-1D40-8B2C-47C5340435B5}"/>
              </a:ext>
            </a:extLst>
          </p:cNvPr>
          <p:cNvSpPr/>
          <p:nvPr/>
        </p:nvSpPr>
        <p:spPr>
          <a:xfrm>
            <a:off x="5706356" y="873199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EEA6F86B-36D2-C549-954E-BACC0A3BA806}"/>
              </a:ext>
            </a:extLst>
          </p:cNvPr>
          <p:cNvSpPr/>
          <p:nvPr/>
        </p:nvSpPr>
        <p:spPr>
          <a:xfrm>
            <a:off x="7414408" y="876415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5" name="Image 54">
            <a:extLst>
              <a:ext uri="{FF2B5EF4-FFF2-40B4-BE49-F238E27FC236}">
                <a16:creationId xmlns:a16="http://schemas.microsoft.com/office/drawing/2014/main" id="{792ABA57-E4E5-E74A-BA78-60A349BA4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724" y="898171"/>
            <a:ext cx="668968" cy="668968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1AA9E009-11F3-FF4A-8352-969171085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048" y="981459"/>
            <a:ext cx="668968" cy="668968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0EF8951D-509F-3749-9474-945A9C594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88000" l="13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2522" y="857250"/>
            <a:ext cx="791531" cy="791531"/>
          </a:xfrm>
          <a:prstGeom prst="rect">
            <a:avLst/>
          </a:prstGeom>
        </p:spPr>
      </p:pic>
      <p:sp>
        <p:nvSpPr>
          <p:cNvPr id="58" name="Ellipse 57">
            <a:extLst>
              <a:ext uri="{FF2B5EF4-FFF2-40B4-BE49-F238E27FC236}">
                <a16:creationId xmlns:a16="http://schemas.microsoft.com/office/drawing/2014/main" id="{89317126-08E8-F34B-AB93-571E3FB25300}"/>
              </a:ext>
            </a:extLst>
          </p:cNvPr>
          <p:cNvSpPr/>
          <p:nvPr/>
        </p:nvSpPr>
        <p:spPr>
          <a:xfrm>
            <a:off x="4255020" y="1365609"/>
            <a:ext cx="94130" cy="9413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id="{74CF1ECC-2A24-B847-B58C-16C12F17F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9384" y="895642"/>
            <a:ext cx="1134689" cy="853215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825B6170-B44F-914D-8010-2E301CAA09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4" b="89804" l="964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0621" y="857250"/>
            <a:ext cx="605116" cy="784181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7A532C65-DDA0-A442-80AB-7F381AD158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8029" y="983031"/>
            <a:ext cx="466404" cy="46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0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4" grpId="0" animBg="1"/>
      <p:bldP spid="45" grpId="0" animBg="1"/>
      <p:bldP spid="4" grpId="0" animBg="1"/>
      <p:bldP spid="46" grpId="0" animBg="1"/>
      <p:bldP spid="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 test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fr-FR" sz="2400" dirty="0"/>
              <a:t>Le syndrome de </a:t>
            </a:r>
            <a:r>
              <a:rPr lang="fr-FR" sz="2400" dirty="0" err="1"/>
              <a:t>Bouveret</a:t>
            </a:r>
            <a:r>
              <a:rPr lang="fr-FR" sz="2400" dirty="0"/>
              <a:t> est un syndrome occlusif duodénal par un calcul de grande taille enclavé</a:t>
            </a:r>
          </a:p>
          <a:p>
            <a:pPr marL="514350" indent="-514350">
              <a:buAutoNum type="alphaLcParenR"/>
            </a:pPr>
            <a:r>
              <a:rPr lang="fr-FR" sz="2400" dirty="0"/>
              <a:t>Le syndrome de </a:t>
            </a:r>
            <a:r>
              <a:rPr lang="fr-FR" sz="2400" dirty="0" err="1"/>
              <a:t>Mirizzi</a:t>
            </a:r>
            <a:r>
              <a:rPr lang="fr-FR" sz="2400" dirty="0"/>
              <a:t> est un tableau mixte de cholécystite et d’angiocholite à cholédoque fin</a:t>
            </a:r>
          </a:p>
          <a:p>
            <a:pPr marL="514350" indent="-514350">
              <a:buAutoNum type="alphaLcParenR"/>
            </a:pPr>
            <a:r>
              <a:rPr lang="fr-FR" sz="2400" dirty="0"/>
              <a:t>L’iléus biliaire associe </a:t>
            </a:r>
            <a:r>
              <a:rPr lang="fr-FR" sz="2400" dirty="0" err="1"/>
              <a:t>aérobilie</a:t>
            </a:r>
            <a:r>
              <a:rPr lang="fr-FR" sz="2400" dirty="0"/>
              <a:t>, occlusion du grêle et image opaque de la fosse </a:t>
            </a:r>
            <a:r>
              <a:rPr lang="fr-FR" sz="2400" dirty="0" err="1"/>
              <a:t>illiaque</a:t>
            </a:r>
            <a:r>
              <a:rPr lang="fr-FR" sz="2400" dirty="0"/>
              <a:t> droite habituellement</a:t>
            </a:r>
          </a:p>
          <a:p>
            <a:pPr marL="514350" indent="-514350">
              <a:buAutoNum type="alphaLcParenR"/>
            </a:pPr>
            <a:r>
              <a:rPr lang="fr-FR" sz="2400" dirty="0"/>
              <a:t>L’angiocholite classique associe </a:t>
            </a:r>
            <a:r>
              <a:rPr lang="fr-FR" sz="2400" dirty="0" err="1"/>
              <a:t>aérobilie</a:t>
            </a:r>
            <a:r>
              <a:rPr lang="fr-FR" sz="2400" dirty="0"/>
              <a:t>, douleurs, fièvre et ictère </a:t>
            </a:r>
          </a:p>
          <a:p>
            <a:pPr marL="514350" indent="-514350">
              <a:buAutoNum type="alphaLcParenR"/>
            </a:pPr>
            <a:r>
              <a:rPr lang="fr-FR" sz="2400" dirty="0"/>
              <a:t>La pancréatite aigue lithiasique est peu probable en cas de pancréas </a:t>
            </a:r>
            <a:r>
              <a:rPr lang="fr-FR" sz="2400" dirty="0" err="1"/>
              <a:t>divisum</a:t>
            </a:r>
            <a:r>
              <a:rPr lang="fr-FR" sz="2400" dirty="0"/>
              <a:t> complet</a:t>
            </a:r>
          </a:p>
          <a:p>
            <a:pPr marL="514350" indent="-514350">
              <a:buAutoNum type="alphaLcParenR"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1577313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Image 7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53" y="888032"/>
            <a:ext cx="2784348" cy="499017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058591C-CA69-774B-9F29-FB91ADD2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b="8542"/>
          <a:stretch/>
        </p:blipFill>
        <p:spPr>
          <a:xfrm>
            <a:off x="0" y="875918"/>
            <a:ext cx="9144001" cy="788752"/>
          </a:xfrm>
          <a:prstGeom prst="rect">
            <a:avLst/>
          </a:prstGeom>
          <a:effectLst/>
        </p:spPr>
      </p:pic>
      <p:sp>
        <p:nvSpPr>
          <p:cNvPr id="4" name="ZoneTexte 3"/>
          <p:cNvSpPr txBox="1"/>
          <p:nvPr/>
        </p:nvSpPr>
        <p:spPr>
          <a:xfrm>
            <a:off x="2449660" y="1873988"/>
            <a:ext cx="6619460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400" b="1" dirty="0">
                <a:solidFill>
                  <a:srgbClr val="5CACDB"/>
                </a:solidFill>
                <a:latin typeface="Antonio" charset="0"/>
                <a:ea typeface="Antonio" charset="0"/>
                <a:cs typeface="Antonio" charset="0"/>
              </a:rPr>
              <a:t>Item 358 : Pancréatite aigue</a:t>
            </a:r>
            <a:endParaRPr lang="fr-FR" sz="2400" dirty="0">
              <a:solidFill>
                <a:srgbClr val="5CACDB"/>
              </a:solidFill>
              <a:latin typeface="Antonio" charset="0"/>
              <a:ea typeface="Antonio" charset="0"/>
              <a:cs typeface="Antonio" charset="0"/>
            </a:endParaRPr>
          </a:p>
        </p:txBody>
      </p:sp>
      <p:sp>
        <p:nvSpPr>
          <p:cNvPr id="15" name="Triangle 14"/>
          <p:cNvSpPr/>
          <p:nvPr/>
        </p:nvSpPr>
        <p:spPr>
          <a:xfrm rot="10800000">
            <a:off x="4840202" y="5214812"/>
            <a:ext cx="1791354" cy="692034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8285711" y="5626859"/>
            <a:ext cx="421910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825" dirty="0">
                <a:solidFill>
                  <a:prstClr val="white"/>
                </a:solidFill>
                <a:latin typeface="Cambria" charset="0"/>
                <a:ea typeface="Cambria" charset="0"/>
                <a:cs typeface="Cambria" charset="0"/>
              </a:rPr>
              <a:t>2020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F1B3775-255C-8149-9ED4-74EC3DA15E32}"/>
              </a:ext>
            </a:extLst>
          </p:cNvPr>
          <p:cNvSpPr txBox="1"/>
          <p:nvPr/>
        </p:nvSpPr>
        <p:spPr>
          <a:xfrm>
            <a:off x="7319866" y="582580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fr-FR" sz="135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E37188D-1FFE-F547-8818-E6EF7878A02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5000"/>
          </a:blip>
          <a:stretch>
            <a:fillRect/>
          </a:stretch>
        </p:blipFill>
        <p:spPr>
          <a:xfrm>
            <a:off x="4652974" y="2642246"/>
            <a:ext cx="2165810" cy="140232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E552742-E81E-6144-8901-1537AA24D0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</a:blip>
          <a:stretch>
            <a:fillRect/>
          </a:stretch>
        </p:blipFill>
        <p:spPr>
          <a:xfrm>
            <a:off x="7029924" y="875918"/>
            <a:ext cx="2097744" cy="78875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8543218-3F90-BA4A-8BAA-6A3A32A3A9C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14A4F0"/>
              </a:clrFrom>
              <a:clrTo>
                <a:srgbClr val="14A4F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59927" y="4503205"/>
            <a:ext cx="1263809" cy="9478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92BF3DC-C019-2C44-8680-F5F06E54D5B4}"/>
              </a:ext>
            </a:extLst>
          </p:cNvPr>
          <p:cNvSpPr txBox="1"/>
          <p:nvPr/>
        </p:nvSpPr>
        <p:spPr>
          <a:xfrm>
            <a:off x="4214007" y="4414414"/>
            <a:ext cx="3090765" cy="1015663"/>
          </a:xfrm>
          <a:prstGeom prst="rect">
            <a:avLst/>
          </a:prstGeom>
          <a:solidFill>
            <a:schemeClr val="bg1">
              <a:alpha val="39000"/>
            </a:schemeClr>
          </a:solidFill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5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Dr Mathieu Pioche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5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Gastroentérologie pavillon L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5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Hôpital Edouard Herriot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5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Hospices civils de Lyon</a:t>
            </a:r>
          </a:p>
        </p:txBody>
      </p:sp>
    </p:spTree>
    <p:extLst>
      <p:ext uri="{BB962C8B-B14F-4D97-AF65-F5344CB8AC3E}">
        <p14:creationId xmlns:p14="http://schemas.microsoft.com/office/powerpoint/2010/main" val="17544663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C5060BD9-2CEC-4146-A5B9-F824291D4301}" type="slidenum">
              <a:rPr lang="fr-FR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41</a:t>
            </a:fld>
            <a:endParaRPr lang="fr-FR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389649" y="1287869"/>
            <a:ext cx="8485079" cy="0"/>
          </a:xfrm>
          <a:prstGeom prst="line">
            <a:avLst/>
          </a:prstGeom>
          <a:ln w="444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/>
          <p:cNvSpPr/>
          <p:nvPr/>
        </p:nvSpPr>
        <p:spPr>
          <a:xfrm>
            <a:off x="661531" y="977032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4101272" y="974503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2379712" y="986620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5796163" y="952059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7504215" y="955275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6B3C03F-21F6-5942-B40C-587B8F86C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531" y="977031"/>
            <a:ext cx="668968" cy="66896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E528CB2-55A2-8D42-AC67-EAAE8E523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855" y="1060319"/>
            <a:ext cx="668968" cy="66896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84CC93F-6440-AF47-95E8-667D15D0DB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88000" l="13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2330" y="936110"/>
            <a:ext cx="791531" cy="791531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BE1528BB-816D-AE49-A3F7-29E675997F87}"/>
              </a:ext>
            </a:extLst>
          </p:cNvPr>
          <p:cNvSpPr/>
          <p:nvPr/>
        </p:nvSpPr>
        <p:spPr>
          <a:xfrm>
            <a:off x="4344827" y="1444469"/>
            <a:ext cx="94130" cy="9413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7D9D9CAA-9717-0843-BD39-7B153DBCA3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9191" y="974502"/>
            <a:ext cx="1134689" cy="85321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44C4ACC-AAEA-BD48-884C-74B7CAE726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4" b="89804" l="964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0428" y="936110"/>
            <a:ext cx="605116" cy="78418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EA91A8A-9E38-E54A-B602-28602AA50B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98667" l="9778" r="915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5692" y="992338"/>
            <a:ext cx="595724" cy="59572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6BC510D-C84F-5648-8B23-C52C7B2AB230}"/>
              </a:ext>
            </a:extLst>
          </p:cNvPr>
          <p:cNvSpPr/>
          <p:nvPr/>
        </p:nvSpPr>
        <p:spPr>
          <a:xfrm>
            <a:off x="254000" y="1839835"/>
            <a:ext cx="1510932" cy="100853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 err="1">
                <a:solidFill>
                  <a:prstClr val="white"/>
                </a:solidFill>
                <a:latin typeface="Calibri" panose="020F0502020204030204"/>
              </a:rPr>
              <a:t>Physio-pathologie</a:t>
            </a:r>
            <a:endParaRPr lang="fr-FR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FDEA82C-5F77-8D49-AABB-E9DD90A74D33}"/>
              </a:ext>
            </a:extLst>
          </p:cNvPr>
          <p:cNvSpPr/>
          <p:nvPr/>
        </p:nvSpPr>
        <p:spPr>
          <a:xfrm>
            <a:off x="2003860" y="1839835"/>
            <a:ext cx="1492945" cy="100853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Diagnostic positif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58F31C8-B069-8745-AC31-03208815AF39}"/>
              </a:ext>
            </a:extLst>
          </p:cNvPr>
          <p:cNvSpPr/>
          <p:nvPr/>
        </p:nvSpPr>
        <p:spPr>
          <a:xfrm>
            <a:off x="3735732" y="1839835"/>
            <a:ext cx="1492945" cy="100853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Étiologies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0A1B06E-B6F6-0149-B846-45AF8538F1DA}"/>
              </a:ext>
            </a:extLst>
          </p:cNvPr>
          <p:cNvSpPr/>
          <p:nvPr/>
        </p:nvSpPr>
        <p:spPr>
          <a:xfrm>
            <a:off x="5463429" y="1849459"/>
            <a:ext cx="1492945" cy="10085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Traitement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3AF49D3-010F-4042-8F49-94F45C4B4EF9}"/>
              </a:ext>
            </a:extLst>
          </p:cNvPr>
          <p:cNvSpPr/>
          <p:nvPr/>
        </p:nvSpPr>
        <p:spPr>
          <a:xfrm>
            <a:off x="7191125" y="1843455"/>
            <a:ext cx="1492945" cy="10085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Place de la chirurgie et de l’endoscopie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03B7D4B4-0BCE-ED45-832F-2D7308975F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4001" y="3013606"/>
            <a:ext cx="3066245" cy="1985339"/>
          </a:xfrm>
          <a:prstGeom prst="rect">
            <a:avLst/>
          </a:prstGeom>
        </p:spPr>
      </p:pic>
      <p:sp>
        <p:nvSpPr>
          <p:cNvPr id="32" name="Ellipse 31">
            <a:hlinkClick r:id="" action="ppaction://noaction"/>
            <a:extLst>
              <a:ext uri="{FF2B5EF4-FFF2-40B4-BE49-F238E27FC236}">
                <a16:creationId xmlns:a16="http://schemas.microsoft.com/office/drawing/2014/main" id="{703DA3F4-2FEA-8245-BE76-5120D04E335B}"/>
              </a:ext>
            </a:extLst>
          </p:cNvPr>
          <p:cNvSpPr/>
          <p:nvPr/>
        </p:nvSpPr>
        <p:spPr>
          <a:xfrm>
            <a:off x="8480323" y="5685147"/>
            <a:ext cx="132347" cy="123902"/>
          </a:xfrm>
          <a:prstGeom prst="ellipse">
            <a:avLst/>
          </a:prstGeom>
          <a:solidFill>
            <a:srgbClr val="00D2D4"/>
          </a:solidFill>
          <a:ln>
            <a:solidFill>
              <a:srgbClr val="00D2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Espace réservé du contenu 2">
            <a:extLst>
              <a:ext uri="{FF2B5EF4-FFF2-40B4-BE49-F238E27FC236}">
                <a16:creationId xmlns:a16="http://schemas.microsoft.com/office/drawing/2014/main" id="{39B771E3-B7F3-4B45-98FF-974E8D2608F4}"/>
              </a:ext>
            </a:extLst>
          </p:cNvPr>
          <p:cNvSpPr txBox="1">
            <a:spLocks/>
          </p:cNvSpPr>
          <p:nvPr/>
        </p:nvSpPr>
        <p:spPr>
          <a:xfrm>
            <a:off x="3443245" y="3110959"/>
            <a:ext cx="4173404" cy="1764629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fontAlgn="auto">
              <a:spcBef>
                <a:spcPts val="750"/>
              </a:spcBef>
              <a:spcAft>
                <a:spcPts val="0"/>
              </a:spcAft>
              <a:buNone/>
            </a:pPr>
            <a:endParaRPr lang="fr-FR" sz="2100" dirty="0">
              <a:solidFill>
                <a:prstClr val="black"/>
              </a:solidFill>
              <a:latin typeface="Calibri" panose="020F0502020204030204"/>
            </a:endParaRPr>
          </a:p>
          <a:p>
            <a:pPr marL="0" indent="0" defTabSz="685800" fontAlgn="auto">
              <a:spcBef>
                <a:spcPts val="750"/>
              </a:spcBef>
              <a:spcAft>
                <a:spcPts val="0"/>
              </a:spcAft>
              <a:buNone/>
            </a:pPr>
            <a:r>
              <a:rPr lang="fr-FR" sz="2100" dirty="0">
                <a:solidFill>
                  <a:prstClr val="black"/>
                </a:solidFill>
                <a:latin typeface="Calibri" panose="020F0502020204030204"/>
              </a:rPr>
              <a:t>ITEM 358</a:t>
            </a:r>
          </a:p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r>
              <a:rPr lang="fr-FR" sz="2100" dirty="0">
                <a:solidFill>
                  <a:prstClr val="black"/>
                </a:solidFill>
                <a:latin typeface="Calibri" panose="020F0502020204030204"/>
              </a:rPr>
              <a:t>Objectifs pédagogiques :</a:t>
            </a: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800" dirty="0">
                <a:solidFill>
                  <a:prstClr val="black"/>
                </a:solidFill>
                <a:latin typeface="Calibri" panose="020F0502020204030204"/>
              </a:rPr>
              <a:t>Diagnostiquer une pancréatite aigue</a:t>
            </a: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800" dirty="0">
                <a:solidFill>
                  <a:prstClr val="black"/>
                </a:solidFill>
                <a:latin typeface="Calibri" panose="020F0502020204030204"/>
              </a:rPr>
              <a:t>Identifier les situations d’urgence et planifier leur prise en charge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9E08697-FBF1-9741-98E2-217744CEDFC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211"/>
          <a:stretch/>
        </p:blipFill>
        <p:spPr>
          <a:xfrm>
            <a:off x="7605692" y="3210486"/>
            <a:ext cx="1514037" cy="197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0252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llipse 22">
            <a:hlinkClick r:id="" action="ppaction://noaction"/>
          </p:cNvPr>
          <p:cNvSpPr/>
          <p:nvPr/>
        </p:nvSpPr>
        <p:spPr>
          <a:xfrm>
            <a:off x="8480323" y="5685147"/>
            <a:ext cx="132347" cy="123902"/>
          </a:xfrm>
          <a:prstGeom prst="ellipse">
            <a:avLst/>
          </a:prstGeom>
          <a:solidFill>
            <a:srgbClr val="00D2D4"/>
          </a:solidFill>
          <a:ln>
            <a:solidFill>
              <a:srgbClr val="00D2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6821905" y="5610177"/>
            <a:ext cx="2057400" cy="273844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C5060BD9-2CEC-4146-A5B9-F824291D4301}" type="slidenum">
              <a:rPr lang="fr-FR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42</a:t>
            </a:fld>
            <a:endParaRPr lang="fr-FR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B721E540-B72C-0149-9644-642AB9A11EAF}"/>
              </a:ext>
            </a:extLst>
          </p:cNvPr>
          <p:cNvCxnSpPr>
            <a:cxnSpLocks/>
          </p:cNvCxnSpPr>
          <p:nvPr/>
        </p:nvCxnSpPr>
        <p:spPr>
          <a:xfrm>
            <a:off x="389649" y="1287869"/>
            <a:ext cx="8485079" cy="0"/>
          </a:xfrm>
          <a:prstGeom prst="line">
            <a:avLst/>
          </a:prstGeom>
          <a:ln w="444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DD9C58FF-B480-284D-9CDA-926A8E5B5AED}"/>
              </a:ext>
            </a:extLst>
          </p:cNvPr>
          <p:cNvSpPr/>
          <p:nvPr/>
        </p:nvSpPr>
        <p:spPr>
          <a:xfrm>
            <a:off x="661531" y="977032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C973D45-3D57-C443-B0D6-DC629E3DE8B3}"/>
              </a:ext>
            </a:extLst>
          </p:cNvPr>
          <p:cNvSpPr/>
          <p:nvPr/>
        </p:nvSpPr>
        <p:spPr>
          <a:xfrm>
            <a:off x="4101272" y="974503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814BD971-7A8D-FC4F-9A3B-BA029B5373D5}"/>
              </a:ext>
            </a:extLst>
          </p:cNvPr>
          <p:cNvSpPr/>
          <p:nvPr/>
        </p:nvSpPr>
        <p:spPr>
          <a:xfrm>
            <a:off x="2379712" y="986620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A45FDEF-2CC1-014C-9F64-5A33DF780162}"/>
              </a:ext>
            </a:extLst>
          </p:cNvPr>
          <p:cNvSpPr/>
          <p:nvPr/>
        </p:nvSpPr>
        <p:spPr>
          <a:xfrm>
            <a:off x="5796163" y="952059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459D3A2-3D09-1941-96D3-5DA5BDE05899}"/>
              </a:ext>
            </a:extLst>
          </p:cNvPr>
          <p:cNvSpPr/>
          <p:nvPr/>
        </p:nvSpPr>
        <p:spPr>
          <a:xfrm>
            <a:off x="7504215" y="955275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AA8C13A5-11A3-0241-BA6A-8CA25EBF2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531" y="977031"/>
            <a:ext cx="668968" cy="668968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1040FEB-0934-F54A-B60B-8CE6A1440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855" y="1060319"/>
            <a:ext cx="668968" cy="66896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1337495D-F623-8441-BAE1-7C9946100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88000" l="13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2330" y="936110"/>
            <a:ext cx="791531" cy="791531"/>
          </a:xfrm>
          <a:prstGeom prst="rect">
            <a:avLst/>
          </a:prstGeom>
        </p:spPr>
      </p:pic>
      <p:sp>
        <p:nvSpPr>
          <p:cNvPr id="28" name="Ellipse 27">
            <a:extLst>
              <a:ext uri="{FF2B5EF4-FFF2-40B4-BE49-F238E27FC236}">
                <a16:creationId xmlns:a16="http://schemas.microsoft.com/office/drawing/2014/main" id="{1E3FBC15-7E52-484B-BC27-1A8D9CBFB605}"/>
              </a:ext>
            </a:extLst>
          </p:cNvPr>
          <p:cNvSpPr/>
          <p:nvPr/>
        </p:nvSpPr>
        <p:spPr>
          <a:xfrm>
            <a:off x="4344827" y="1444469"/>
            <a:ext cx="94130" cy="9413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C510A7F2-D6BB-5842-94EA-375C428433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9191" y="974502"/>
            <a:ext cx="1134689" cy="853215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DCB012DB-3F08-B143-8839-17F2818EC0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4" b="89804" l="964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0428" y="936110"/>
            <a:ext cx="605116" cy="78418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C829E015-3629-4F4D-B7B5-CC143827BE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98667" l="9778" r="915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5692" y="992338"/>
            <a:ext cx="595724" cy="595724"/>
          </a:xfrm>
          <a:prstGeom prst="rect">
            <a:avLst/>
          </a:prstGeom>
        </p:spPr>
      </p:pic>
      <p:sp>
        <p:nvSpPr>
          <p:cNvPr id="32" name="Ellipse 31">
            <a:extLst>
              <a:ext uri="{FF2B5EF4-FFF2-40B4-BE49-F238E27FC236}">
                <a16:creationId xmlns:a16="http://schemas.microsoft.com/office/drawing/2014/main" id="{BBCA5329-14BC-2149-A347-249B5B8C1DDD}"/>
              </a:ext>
            </a:extLst>
          </p:cNvPr>
          <p:cNvSpPr/>
          <p:nvPr/>
        </p:nvSpPr>
        <p:spPr>
          <a:xfrm>
            <a:off x="667821" y="974502"/>
            <a:ext cx="733647" cy="669851"/>
          </a:xfrm>
          <a:prstGeom prst="ellipse">
            <a:avLst/>
          </a:prstGeom>
          <a:solidFill>
            <a:schemeClr val="accent1">
              <a:alpha val="63000"/>
            </a:schemeClr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031CEA9-4B41-494F-A4C0-23B0AEB25D2D}"/>
              </a:ext>
            </a:extLst>
          </p:cNvPr>
          <p:cNvSpPr/>
          <p:nvPr/>
        </p:nvSpPr>
        <p:spPr>
          <a:xfrm>
            <a:off x="88735" y="1717884"/>
            <a:ext cx="1914878" cy="39091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 err="1">
                <a:solidFill>
                  <a:prstClr val="white"/>
                </a:solidFill>
                <a:latin typeface="Calibri" panose="020F0502020204030204"/>
              </a:rPr>
              <a:t>Physio-pathologie</a:t>
            </a:r>
            <a:endParaRPr lang="fr-FR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6" name="Image 65">
            <a:extLst>
              <a:ext uri="{FF2B5EF4-FFF2-40B4-BE49-F238E27FC236}">
                <a16:creationId xmlns:a16="http://schemas.microsoft.com/office/drawing/2014/main" id="{8FBBEA0F-DBB8-7E43-8510-B15CD2011D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58931" y="3720140"/>
            <a:ext cx="2192071" cy="1173424"/>
          </a:xfrm>
          <a:prstGeom prst="rect">
            <a:avLst/>
          </a:prstGeom>
        </p:spPr>
      </p:pic>
      <p:sp>
        <p:nvSpPr>
          <p:cNvPr id="67" name="Cylindre 66">
            <a:extLst>
              <a:ext uri="{FF2B5EF4-FFF2-40B4-BE49-F238E27FC236}">
                <a16:creationId xmlns:a16="http://schemas.microsoft.com/office/drawing/2014/main" id="{0065544B-985F-5A4A-B33B-73F6F903CE9A}"/>
              </a:ext>
            </a:extLst>
          </p:cNvPr>
          <p:cNvSpPr/>
          <p:nvPr/>
        </p:nvSpPr>
        <p:spPr>
          <a:xfrm rot="14401094">
            <a:off x="6397738" y="1372870"/>
            <a:ext cx="495256" cy="4557308"/>
          </a:xfrm>
          <a:prstGeom prst="can">
            <a:avLst/>
          </a:prstGeom>
          <a:solidFill>
            <a:srgbClr val="FF0000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 ker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8" name="Cylindre 67">
            <a:extLst>
              <a:ext uri="{FF2B5EF4-FFF2-40B4-BE49-F238E27FC236}">
                <a16:creationId xmlns:a16="http://schemas.microsoft.com/office/drawing/2014/main" id="{7D2E1BD1-AEDB-314E-B9E6-AC3B08311463}"/>
              </a:ext>
            </a:extLst>
          </p:cNvPr>
          <p:cNvSpPr/>
          <p:nvPr/>
        </p:nvSpPr>
        <p:spPr>
          <a:xfrm>
            <a:off x="875994" y="2544485"/>
            <a:ext cx="1721796" cy="2569899"/>
          </a:xfrm>
          <a:prstGeom prst="can">
            <a:avLst/>
          </a:prstGeom>
          <a:solidFill>
            <a:srgbClr val="F79646">
              <a:lumMod val="40000"/>
              <a:lumOff val="60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 kern="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9" name="Forme libre 68">
            <a:extLst>
              <a:ext uri="{FF2B5EF4-FFF2-40B4-BE49-F238E27FC236}">
                <a16:creationId xmlns:a16="http://schemas.microsoft.com/office/drawing/2014/main" id="{582603DE-BF17-3F4B-9FE6-CDBEBA320465}"/>
              </a:ext>
            </a:extLst>
          </p:cNvPr>
          <p:cNvSpPr/>
          <p:nvPr/>
        </p:nvSpPr>
        <p:spPr>
          <a:xfrm>
            <a:off x="2583180" y="1306830"/>
            <a:ext cx="5928360" cy="3924300"/>
          </a:xfrm>
          <a:custGeom>
            <a:avLst/>
            <a:gdLst>
              <a:gd name="connsiteX0" fmla="*/ 50800 w 7904480"/>
              <a:gd name="connsiteY0" fmla="*/ 3413760 h 5232400"/>
              <a:gd name="connsiteX1" fmla="*/ 10160 w 7904480"/>
              <a:gd name="connsiteY1" fmla="*/ 3342640 h 5232400"/>
              <a:gd name="connsiteX2" fmla="*/ 30480 w 7904480"/>
              <a:gd name="connsiteY2" fmla="*/ 3088640 h 5232400"/>
              <a:gd name="connsiteX3" fmla="*/ 40640 w 7904480"/>
              <a:gd name="connsiteY3" fmla="*/ 2905760 h 5232400"/>
              <a:gd name="connsiteX4" fmla="*/ 60960 w 7904480"/>
              <a:gd name="connsiteY4" fmla="*/ 2824480 h 5232400"/>
              <a:gd name="connsiteX5" fmla="*/ 50800 w 7904480"/>
              <a:gd name="connsiteY5" fmla="*/ 2407920 h 5232400"/>
              <a:gd name="connsiteX6" fmla="*/ 40640 w 7904480"/>
              <a:gd name="connsiteY6" fmla="*/ 2336800 h 5232400"/>
              <a:gd name="connsiteX7" fmla="*/ 50800 w 7904480"/>
              <a:gd name="connsiteY7" fmla="*/ 2204720 h 5232400"/>
              <a:gd name="connsiteX8" fmla="*/ 71120 w 7904480"/>
              <a:gd name="connsiteY8" fmla="*/ 2123440 h 5232400"/>
              <a:gd name="connsiteX9" fmla="*/ 81280 w 7904480"/>
              <a:gd name="connsiteY9" fmla="*/ 2072640 h 5232400"/>
              <a:gd name="connsiteX10" fmla="*/ 91440 w 7904480"/>
              <a:gd name="connsiteY10" fmla="*/ 2042160 h 5232400"/>
              <a:gd name="connsiteX11" fmla="*/ 121920 w 7904480"/>
              <a:gd name="connsiteY11" fmla="*/ 1940560 h 5232400"/>
              <a:gd name="connsiteX12" fmla="*/ 152400 w 7904480"/>
              <a:gd name="connsiteY12" fmla="*/ 1930400 h 5232400"/>
              <a:gd name="connsiteX13" fmla="*/ 223520 w 7904480"/>
              <a:gd name="connsiteY13" fmla="*/ 1879600 h 5232400"/>
              <a:gd name="connsiteX14" fmla="*/ 294640 w 7904480"/>
              <a:gd name="connsiteY14" fmla="*/ 1838960 h 5232400"/>
              <a:gd name="connsiteX15" fmla="*/ 375920 w 7904480"/>
              <a:gd name="connsiteY15" fmla="*/ 1778000 h 5232400"/>
              <a:gd name="connsiteX16" fmla="*/ 406400 w 7904480"/>
              <a:gd name="connsiteY16" fmla="*/ 1767840 h 5232400"/>
              <a:gd name="connsiteX17" fmla="*/ 487680 w 7904480"/>
              <a:gd name="connsiteY17" fmla="*/ 1727200 h 5232400"/>
              <a:gd name="connsiteX18" fmla="*/ 518160 w 7904480"/>
              <a:gd name="connsiteY18" fmla="*/ 1717040 h 5232400"/>
              <a:gd name="connsiteX19" fmla="*/ 589280 w 7904480"/>
              <a:gd name="connsiteY19" fmla="*/ 1696720 h 5232400"/>
              <a:gd name="connsiteX20" fmla="*/ 629920 w 7904480"/>
              <a:gd name="connsiteY20" fmla="*/ 1676400 h 5232400"/>
              <a:gd name="connsiteX21" fmla="*/ 680720 w 7904480"/>
              <a:gd name="connsiteY21" fmla="*/ 1666240 h 5232400"/>
              <a:gd name="connsiteX22" fmla="*/ 721360 w 7904480"/>
              <a:gd name="connsiteY22" fmla="*/ 1656080 h 5232400"/>
              <a:gd name="connsiteX23" fmla="*/ 914400 w 7904480"/>
              <a:gd name="connsiteY23" fmla="*/ 1645920 h 5232400"/>
              <a:gd name="connsiteX24" fmla="*/ 1107440 w 7904480"/>
              <a:gd name="connsiteY24" fmla="*/ 1625600 h 5232400"/>
              <a:gd name="connsiteX25" fmla="*/ 1259840 w 7904480"/>
              <a:gd name="connsiteY25" fmla="*/ 1605280 h 5232400"/>
              <a:gd name="connsiteX26" fmla="*/ 1310640 w 7904480"/>
              <a:gd name="connsiteY26" fmla="*/ 1595120 h 5232400"/>
              <a:gd name="connsiteX27" fmla="*/ 1381760 w 7904480"/>
              <a:gd name="connsiteY27" fmla="*/ 1584960 h 5232400"/>
              <a:gd name="connsiteX28" fmla="*/ 1452880 w 7904480"/>
              <a:gd name="connsiteY28" fmla="*/ 1544320 h 5232400"/>
              <a:gd name="connsiteX29" fmla="*/ 1463040 w 7904480"/>
              <a:gd name="connsiteY29" fmla="*/ 1513840 h 5232400"/>
              <a:gd name="connsiteX30" fmla="*/ 1513840 w 7904480"/>
              <a:gd name="connsiteY30" fmla="*/ 1463040 h 5232400"/>
              <a:gd name="connsiteX31" fmla="*/ 1564640 w 7904480"/>
              <a:gd name="connsiteY31" fmla="*/ 1402080 h 5232400"/>
              <a:gd name="connsiteX32" fmla="*/ 1656080 w 7904480"/>
              <a:gd name="connsiteY32" fmla="*/ 1351280 h 5232400"/>
              <a:gd name="connsiteX33" fmla="*/ 1696720 w 7904480"/>
              <a:gd name="connsiteY33" fmla="*/ 1330960 h 5232400"/>
              <a:gd name="connsiteX34" fmla="*/ 1747520 w 7904480"/>
              <a:gd name="connsiteY34" fmla="*/ 1310640 h 5232400"/>
              <a:gd name="connsiteX35" fmla="*/ 1778000 w 7904480"/>
              <a:gd name="connsiteY35" fmla="*/ 1280160 h 5232400"/>
              <a:gd name="connsiteX36" fmla="*/ 1879600 w 7904480"/>
              <a:gd name="connsiteY36" fmla="*/ 1188720 h 5232400"/>
              <a:gd name="connsiteX37" fmla="*/ 1899920 w 7904480"/>
              <a:gd name="connsiteY37" fmla="*/ 1158240 h 5232400"/>
              <a:gd name="connsiteX38" fmla="*/ 1930400 w 7904480"/>
              <a:gd name="connsiteY38" fmla="*/ 1148080 h 5232400"/>
              <a:gd name="connsiteX39" fmla="*/ 2021840 w 7904480"/>
              <a:gd name="connsiteY39" fmla="*/ 1117600 h 5232400"/>
              <a:gd name="connsiteX40" fmla="*/ 2052320 w 7904480"/>
              <a:gd name="connsiteY40" fmla="*/ 1097280 h 5232400"/>
              <a:gd name="connsiteX41" fmla="*/ 2123440 w 7904480"/>
              <a:gd name="connsiteY41" fmla="*/ 1076960 h 5232400"/>
              <a:gd name="connsiteX42" fmla="*/ 2204720 w 7904480"/>
              <a:gd name="connsiteY42" fmla="*/ 1056640 h 5232400"/>
              <a:gd name="connsiteX43" fmla="*/ 2306320 w 7904480"/>
              <a:gd name="connsiteY43" fmla="*/ 1036320 h 5232400"/>
              <a:gd name="connsiteX44" fmla="*/ 2733040 w 7904480"/>
              <a:gd name="connsiteY44" fmla="*/ 1026160 h 5232400"/>
              <a:gd name="connsiteX45" fmla="*/ 2783840 w 7904480"/>
              <a:gd name="connsiteY45" fmla="*/ 1016000 h 5232400"/>
              <a:gd name="connsiteX46" fmla="*/ 2854960 w 7904480"/>
              <a:gd name="connsiteY46" fmla="*/ 1005840 h 5232400"/>
              <a:gd name="connsiteX47" fmla="*/ 2885440 w 7904480"/>
              <a:gd name="connsiteY47" fmla="*/ 995680 h 5232400"/>
              <a:gd name="connsiteX48" fmla="*/ 2926080 w 7904480"/>
              <a:gd name="connsiteY48" fmla="*/ 985520 h 5232400"/>
              <a:gd name="connsiteX49" fmla="*/ 2987040 w 7904480"/>
              <a:gd name="connsiteY49" fmla="*/ 975360 h 5232400"/>
              <a:gd name="connsiteX50" fmla="*/ 3048000 w 7904480"/>
              <a:gd name="connsiteY50" fmla="*/ 955040 h 5232400"/>
              <a:gd name="connsiteX51" fmla="*/ 3108960 w 7904480"/>
              <a:gd name="connsiteY51" fmla="*/ 944880 h 5232400"/>
              <a:gd name="connsiteX52" fmla="*/ 3281680 w 7904480"/>
              <a:gd name="connsiteY52" fmla="*/ 914400 h 5232400"/>
              <a:gd name="connsiteX53" fmla="*/ 3403600 w 7904480"/>
              <a:gd name="connsiteY53" fmla="*/ 904240 h 5232400"/>
              <a:gd name="connsiteX54" fmla="*/ 3444240 w 7904480"/>
              <a:gd name="connsiteY54" fmla="*/ 894080 h 5232400"/>
              <a:gd name="connsiteX55" fmla="*/ 3495040 w 7904480"/>
              <a:gd name="connsiteY55" fmla="*/ 883920 h 5232400"/>
              <a:gd name="connsiteX56" fmla="*/ 3576320 w 7904480"/>
              <a:gd name="connsiteY56" fmla="*/ 863600 h 5232400"/>
              <a:gd name="connsiteX57" fmla="*/ 3606800 w 7904480"/>
              <a:gd name="connsiteY57" fmla="*/ 843280 h 5232400"/>
              <a:gd name="connsiteX58" fmla="*/ 3647440 w 7904480"/>
              <a:gd name="connsiteY58" fmla="*/ 812800 h 5232400"/>
              <a:gd name="connsiteX59" fmla="*/ 3688080 w 7904480"/>
              <a:gd name="connsiteY59" fmla="*/ 802640 h 5232400"/>
              <a:gd name="connsiteX60" fmla="*/ 4287520 w 7904480"/>
              <a:gd name="connsiteY60" fmla="*/ 792480 h 5232400"/>
              <a:gd name="connsiteX61" fmla="*/ 4561840 w 7904480"/>
              <a:gd name="connsiteY61" fmla="*/ 772160 h 5232400"/>
              <a:gd name="connsiteX62" fmla="*/ 4714240 w 7904480"/>
              <a:gd name="connsiteY62" fmla="*/ 751840 h 5232400"/>
              <a:gd name="connsiteX63" fmla="*/ 4765040 w 7904480"/>
              <a:gd name="connsiteY63" fmla="*/ 731520 h 5232400"/>
              <a:gd name="connsiteX64" fmla="*/ 4856480 w 7904480"/>
              <a:gd name="connsiteY64" fmla="*/ 711200 h 5232400"/>
              <a:gd name="connsiteX65" fmla="*/ 4937760 w 7904480"/>
              <a:gd name="connsiteY65" fmla="*/ 660400 h 5232400"/>
              <a:gd name="connsiteX66" fmla="*/ 4968240 w 7904480"/>
              <a:gd name="connsiteY66" fmla="*/ 640080 h 5232400"/>
              <a:gd name="connsiteX67" fmla="*/ 5008880 w 7904480"/>
              <a:gd name="connsiteY67" fmla="*/ 599440 h 5232400"/>
              <a:gd name="connsiteX68" fmla="*/ 5090160 w 7904480"/>
              <a:gd name="connsiteY68" fmla="*/ 538480 h 5232400"/>
              <a:gd name="connsiteX69" fmla="*/ 5161280 w 7904480"/>
              <a:gd name="connsiteY69" fmla="*/ 487680 h 5232400"/>
              <a:gd name="connsiteX70" fmla="*/ 5212080 w 7904480"/>
              <a:gd name="connsiteY70" fmla="*/ 436880 h 5232400"/>
              <a:gd name="connsiteX71" fmla="*/ 5273040 w 7904480"/>
              <a:gd name="connsiteY71" fmla="*/ 396240 h 5232400"/>
              <a:gd name="connsiteX72" fmla="*/ 5303520 w 7904480"/>
              <a:gd name="connsiteY72" fmla="*/ 365760 h 5232400"/>
              <a:gd name="connsiteX73" fmla="*/ 5334000 w 7904480"/>
              <a:gd name="connsiteY73" fmla="*/ 345440 h 5232400"/>
              <a:gd name="connsiteX74" fmla="*/ 5374640 w 7904480"/>
              <a:gd name="connsiteY74" fmla="*/ 314960 h 5232400"/>
              <a:gd name="connsiteX75" fmla="*/ 5405120 w 7904480"/>
              <a:gd name="connsiteY75" fmla="*/ 284480 h 5232400"/>
              <a:gd name="connsiteX76" fmla="*/ 5415280 w 7904480"/>
              <a:gd name="connsiteY76" fmla="*/ 254000 h 5232400"/>
              <a:gd name="connsiteX77" fmla="*/ 5770880 w 7904480"/>
              <a:gd name="connsiteY77" fmla="*/ 264160 h 5232400"/>
              <a:gd name="connsiteX78" fmla="*/ 6217920 w 7904480"/>
              <a:gd name="connsiteY78" fmla="*/ 274320 h 5232400"/>
              <a:gd name="connsiteX79" fmla="*/ 6339840 w 7904480"/>
              <a:gd name="connsiteY79" fmla="*/ 264160 h 5232400"/>
              <a:gd name="connsiteX80" fmla="*/ 6431280 w 7904480"/>
              <a:gd name="connsiteY80" fmla="*/ 233680 h 5232400"/>
              <a:gd name="connsiteX81" fmla="*/ 6502400 w 7904480"/>
              <a:gd name="connsiteY81" fmla="*/ 223520 h 5232400"/>
              <a:gd name="connsiteX82" fmla="*/ 6543040 w 7904480"/>
              <a:gd name="connsiteY82" fmla="*/ 213360 h 5232400"/>
              <a:gd name="connsiteX83" fmla="*/ 6634480 w 7904480"/>
              <a:gd name="connsiteY83" fmla="*/ 182880 h 5232400"/>
              <a:gd name="connsiteX84" fmla="*/ 6705600 w 7904480"/>
              <a:gd name="connsiteY84" fmla="*/ 172720 h 5232400"/>
              <a:gd name="connsiteX85" fmla="*/ 6746240 w 7904480"/>
              <a:gd name="connsiteY85" fmla="*/ 152400 h 5232400"/>
              <a:gd name="connsiteX86" fmla="*/ 6858000 w 7904480"/>
              <a:gd name="connsiteY86" fmla="*/ 132080 h 5232400"/>
              <a:gd name="connsiteX87" fmla="*/ 6898640 w 7904480"/>
              <a:gd name="connsiteY87" fmla="*/ 121920 h 5232400"/>
              <a:gd name="connsiteX88" fmla="*/ 6959600 w 7904480"/>
              <a:gd name="connsiteY88" fmla="*/ 101600 h 5232400"/>
              <a:gd name="connsiteX89" fmla="*/ 7051040 w 7904480"/>
              <a:gd name="connsiteY89" fmla="*/ 81280 h 5232400"/>
              <a:gd name="connsiteX90" fmla="*/ 7081520 w 7904480"/>
              <a:gd name="connsiteY90" fmla="*/ 71120 h 5232400"/>
              <a:gd name="connsiteX91" fmla="*/ 7122160 w 7904480"/>
              <a:gd name="connsiteY91" fmla="*/ 50800 h 5232400"/>
              <a:gd name="connsiteX92" fmla="*/ 7183120 w 7904480"/>
              <a:gd name="connsiteY92" fmla="*/ 40640 h 5232400"/>
              <a:gd name="connsiteX93" fmla="*/ 7223760 w 7904480"/>
              <a:gd name="connsiteY93" fmla="*/ 20320 h 5232400"/>
              <a:gd name="connsiteX94" fmla="*/ 7345680 w 7904480"/>
              <a:gd name="connsiteY94" fmla="*/ 0 h 5232400"/>
              <a:gd name="connsiteX95" fmla="*/ 7680960 w 7904480"/>
              <a:gd name="connsiteY95" fmla="*/ 10160 h 5232400"/>
              <a:gd name="connsiteX96" fmla="*/ 7752080 w 7904480"/>
              <a:gd name="connsiteY96" fmla="*/ 40640 h 5232400"/>
              <a:gd name="connsiteX97" fmla="*/ 7792720 w 7904480"/>
              <a:gd name="connsiteY97" fmla="*/ 50800 h 5232400"/>
              <a:gd name="connsiteX98" fmla="*/ 7823200 w 7904480"/>
              <a:gd name="connsiteY98" fmla="*/ 71120 h 5232400"/>
              <a:gd name="connsiteX99" fmla="*/ 7853680 w 7904480"/>
              <a:gd name="connsiteY99" fmla="*/ 81280 h 5232400"/>
              <a:gd name="connsiteX100" fmla="*/ 7904480 w 7904480"/>
              <a:gd name="connsiteY100" fmla="*/ 142240 h 5232400"/>
              <a:gd name="connsiteX101" fmla="*/ 7894320 w 7904480"/>
              <a:gd name="connsiteY101" fmla="*/ 223520 h 5232400"/>
              <a:gd name="connsiteX102" fmla="*/ 7853680 w 7904480"/>
              <a:gd name="connsiteY102" fmla="*/ 325120 h 5232400"/>
              <a:gd name="connsiteX103" fmla="*/ 7843520 w 7904480"/>
              <a:gd name="connsiteY103" fmla="*/ 355600 h 5232400"/>
              <a:gd name="connsiteX104" fmla="*/ 7813040 w 7904480"/>
              <a:gd name="connsiteY104" fmla="*/ 426720 h 5232400"/>
              <a:gd name="connsiteX105" fmla="*/ 7792720 w 7904480"/>
              <a:gd name="connsiteY105" fmla="*/ 487680 h 5232400"/>
              <a:gd name="connsiteX106" fmla="*/ 7762240 w 7904480"/>
              <a:gd name="connsiteY106" fmla="*/ 548640 h 5232400"/>
              <a:gd name="connsiteX107" fmla="*/ 7721600 w 7904480"/>
              <a:gd name="connsiteY107" fmla="*/ 680720 h 5232400"/>
              <a:gd name="connsiteX108" fmla="*/ 7691120 w 7904480"/>
              <a:gd name="connsiteY108" fmla="*/ 741680 h 5232400"/>
              <a:gd name="connsiteX109" fmla="*/ 7670800 w 7904480"/>
              <a:gd name="connsiteY109" fmla="*/ 792480 h 5232400"/>
              <a:gd name="connsiteX110" fmla="*/ 7569200 w 7904480"/>
              <a:gd name="connsiteY110" fmla="*/ 1016000 h 5232400"/>
              <a:gd name="connsiteX111" fmla="*/ 7518400 w 7904480"/>
              <a:gd name="connsiteY111" fmla="*/ 1107440 h 5232400"/>
              <a:gd name="connsiteX112" fmla="*/ 7447280 w 7904480"/>
              <a:gd name="connsiteY112" fmla="*/ 1148080 h 5232400"/>
              <a:gd name="connsiteX113" fmla="*/ 7416800 w 7904480"/>
              <a:gd name="connsiteY113" fmla="*/ 1168400 h 5232400"/>
              <a:gd name="connsiteX114" fmla="*/ 7325360 w 7904480"/>
              <a:gd name="connsiteY114" fmla="*/ 1239520 h 5232400"/>
              <a:gd name="connsiteX115" fmla="*/ 7244080 w 7904480"/>
              <a:gd name="connsiteY115" fmla="*/ 1310640 h 5232400"/>
              <a:gd name="connsiteX116" fmla="*/ 7213600 w 7904480"/>
              <a:gd name="connsiteY116" fmla="*/ 1351280 h 5232400"/>
              <a:gd name="connsiteX117" fmla="*/ 7132320 w 7904480"/>
              <a:gd name="connsiteY117" fmla="*/ 1432560 h 5232400"/>
              <a:gd name="connsiteX118" fmla="*/ 7010400 w 7904480"/>
              <a:gd name="connsiteY118" fmla="*/ 1584960 h 5232400"/>
              <a:gd name="connsiteX119" fmla="*/ 6969760 w 7904480"/>
              <a:gd name="connsiteY119" fmla="*/ 1615440 h 5232400"/>
              <a:gd name="connsiteX120" fmla="*/ 6868160 w 7904480"/>
              <a:gd name="connsiteY120" fmla="*/ 1706880 h 5232400"/>
              <a:gd name="connsiteX121" fmla="*/ 6786880 w 7904480"/>
              <a:gd name="connsiteY121" fmla="*/ 1818640 h 5232400"/>
              <a:gd name="connsiteX122" fmla="*/ 6705600 w 7904480"/>
              <a:gd name="connsiteY122" fmla="*/ 1930400 h 5232400"/>
              <a:gd name="connsiteX123" fmla="*/ 6624320 w 7904480"/>
              <a:gd name="connsiteY123" fmla="*/ 2011680 h 5232400"/>
              <a:gd name="connsiteX124" fmla="*/ 6573520 w 7904480"/>
              <a:gd name="connsiteY124" fmla="*/ 2062480 h 5232400"/>
              <a:gd name="connsiteX125" fmla="*/ 6553200 w 7904480"/>
              <a:gd name="connsiteY125" fmla="*/ 2103120 h 5232400"/>
              <a:gd name="connsiteX126" fmla="*/ 6471920 w 7904480"/>
              <a:gd name="connsiteY126" fmla="*/ 2204720 h 5232400"/>
              <a:gd name="connsiteX127" fmla="*/ 6451600 w 7904480"/>
              <a:gd name="connsiteY127" fmla="*/ 2245360 h 5232400"/>
              <a:gd name="connsiteX128" fmla="*/ 6421120 w 7904480"/>
              <a:gd name="connsiteY128" fmla="*/ 2286000 h 5232400"/>
              <a:gd name="connsiteX129" fmla="*/ 6400800 w 7904480"/>
              <a:gd name="connsiteY129" fmla="*/ 2316480 h 5232400"/>
              <a:gd name="connsiteX130" fmla="*/ 6370320 w 7904480"/>
              <a:gd name="connsiteY130" fmla="*/ 2346960 h 5232400"/>
              <a:gd name="connsiteX131" fmla="*/ 6350000 w 7904480"/>
              <a:gd name="connsiteY131" fmla="*/ 2387600 h 5232400"/>
              <a:gd name="connsiteX132" fmla="*/ 6319520 w 7904480"/>
              <a:gd name="connsiteY132" fmla="*/ 2418080 h 5232400"/>
              <a:gd name="connsiteX133" fmla="*/ 6299200 w 7904480"/>
              <a:gd name="connsiteY133" fmla="*/ 2458720 h 5232400"/>
              <a:gd name="connsiteX134" fmla="*/ 6228080 w 7904480"/>
              <a:gd name="connsiteY134" fmla="*/ 2540000 h 5232400"/>
              <a:gd name="connsiteX135" fmla="*/ 6197600 w 7904480"/>
              <a:gd name="connsiteY135" fmla="*/ 2570480 h 5232400"/>
              <a:gd name="connsiteX136" fmla="*/ 6116320 w 7904480"/>
              <a:gd name="connsiteY136" fmla="*/ 2611120 h 5232400"/>
              <a:gd name="connsiteX137" fmla="*/ 6035040 w 7904480"/>
              <a:gd name="connsiteY137" fmla="*/ 2651760 h 5232400"/>
              <a:gd name="connsiteX138" fmla="*/ 5994400 w 7904480"/>
              <a:gd name="connsiteY138" fmla="*/ 2661920 h 5232400"/>
              <a:gd name="connsiteX139" fmla="*/ 5862320 w 7904480"/>
              <a:gd name="connsiteY139" fmla="*/ 2722880 h 5232400"/>
              <a:gd name="connsiteX140" fmla="*/ 5770880 w 7904480"/>
              <a:gd name="connsiteY140" fmla="*/ 2753360 h 5232400"/>
              <a:gd name="connsiteX141" fmla="*/ 5689600 w 7904480"/>
              <a:gd name="connsiteY141" fmla="*/ 2794000 h 5232400"/>
              <a:gd name="connsiteX142" fmla="*/ 5659120 w 7904480"/>
              <a:gd name="connsiteY142" fmla="*/ 2804160 h 5232400"/>
              <a:gd name="connsiteX143" fmla="*/ 5567680 w 7904480"/>
              <a:gd name="connsiteY143" fmla="*/ 2854960 h 5232400"/>
              <a:gd name="connsiteX144" fmla="*/ 5506720 w 7904480"/>
              <a:gd name="connsiteY144" fmla="*/ 2865120 h 5232400"/>
              <a:gd name="connsiteX145" fmla="*/ 5476240 w 7904480"/>
              <a:gd name="connsiteY145" fmla="*/ 2875280 h 5232400"/>
              <a:gd name="connsiteX146" fmla="*/ 5344160 w 7904480"/>
              <a:gd name="connsiteY146" fmla="*/ 2895600 h 5232400"/>
              <a:gd name="connsiteX147" fmla="*/ 5293360 w 7904480"/>
              <a:gd name="connsiteY147" fmla="*/ 2915920 h 5232400"/>
              <a:gd name="connsiteX148" fmla="*/ 5252720 w 7904480"/>
              <a:gd name="connsiteY148" fmla="*/ 2926080 h 5232400"/>
              <a:gd name="connsiteX149" fmla="*/ 5181600 w 7904480"/>
              <a:gd name="connsiteY149" fmla="*/ 2966720 h 5232400"/>
              <a:gd name="connsiteX150" fmla="*/ 5130800 w 7904480"/>
              <a:gd name="connsiteY150" fmla="*/ 2987040 h 5232400"/>
              <a:gd name="connsiteX151" fmla="*/ 5069840 w 7904480"/>
              <a:gd name="connsiteY151" fmla="*/ 3007360 h 5232400"/>
              <a:gd name="connsiteX152" fmla="*/ 4958080 w 7904480"/>
              <a:gd name="connsiteY152" fmla="*/ 3037840 h 5232400"/>
              <a:gd name="connsiteX153" fmla="*/ 4866640 w 7904480"/>
              <a:gd name="connsiteY153" fmla="*/ 3068320 h 5232400"/>
              <a:gd name="connsiteX154" fmla="*/ 4744720 w 7904480"/>
              <a:gd name="connsiteY154" fmla="*/ 3088640 h 5232400"/>
              <a:gd name="connsiteX155" fmla="*/ 4663440 w 7904480"/>
              <a:gd name="connsiteY155" fmla="*/ 3119120 h 5232400"/>
              <a:gd name="connsiteX156" fmla="*/ 4521200 w 7904480"/>
              <a:gd name="connsiteY156" fmla="*/ 3180080 h 5232400"/>
              <a:gd name="connsiteX157" fmla="*/ 4378960 w 7904480"/>
              <a:gd name="connsiteY157" fmla="*/ 3230880 h 5232400"/>
              <a:gd name="connsiteX158" fmla="*/ 4267200 w 7904480"/>
              <a:gd name="connsiteY158" fmla="*/ 3302000 h 5232400"/>
              <a:gd name="connsiteX159" fmla="*/ 4216400 w 7904480"/>
              <a:gd name="connsiteY159" fmla="*/ 3342640 h 5232400"/>
              <a:gd name="connsiteX160" fmla="*/ 4145280 w 7904480"/>
              <a:gd name="connsiteY160" fmla="*/ 3393440 h 5232400"/>
              <a:gd name="connsiteX161" fmla="*/ 4094480 w 7904480"/>
              <a:gd name="connsiteY161" fmla="*/ 3444240 h 5232400"/>
              <a:gd name="connsiteX162" fmla="*/ 4003040 w 7904480"/>
              <a:gd name="connsiteY162" fmla="*/ 3525520 h 5232400"/>
              <a:gd name="connsiteX163" fmla="*/ 3972560 w 7904480"/>
              <a:gd name="connsiteY163" fmla="*/ 3566160 h 5232400"/>
              <a:gd name="connsiteX164" fmla="*/ 3891280 w 7904480"/>
              <a:gd name="connsiteY164" fmla="*/ 3647440 h 5232400"/>
              <a:gd name="connsiteX165" fmla="*/ 3860800 w 7904480"/>
              <a:gd name="connsiteY165" fmla="*/ 3677920 h 5232400"/>
              <a:gd name="connsiteX166" fmla="*/ 3789680 w 7904480"/>
              <a:gd name="connsiteY166" fmla="*/ 3708400 h 5232400"/>
              <a:gd name="connsiteX167" fmla="*/ 3688080 w 7904480"/>
              <a:gd name="connsiteY167" fmla="*/ 3779520 h 5232400"/>
              <a:gd name="connsiteX168" fmla="*/ 3657600 w 7904480"/>
              <a:gd name="connsiteY168" fmla="*/ 3799840 h 5232400"/>
              <a:gd name="connsiteX169" fmla="*/ 3586480 w 7904480"/>
              <a:gd name="connsiteY169" fmla="*/ 3860800 h 5232400"/>
              <a:gd name="connsiteX170" fmla="*/ 3505200 w 7904480"/>
              <a:gd name="connsiteY170" fmla="*/ 3911600 h 5232400"/>
              <a:gd name="connsiteX171" fmla="*/ 3474720 w 7904480"/>
              <a:gd name="connsiteY171" fmla="*/ 3942080 h 5232400"/>
              <a:gd name="connsiteX172" fmla="*/ 3434080 w 7904480"/>
              <a:gd name="connsiteY172" fmla="*/ 3962400 h 5232400"/>
              <a:gd name="connsiteX173" fmla="*/ 3403600 w 7904480"/>
              <a:gd name="connsiteY173" fmla="*/ 3992880 h 5232400"/>
              <a:gd name="connsiteX174" fmla="*/ 3322320 w 7904480"/>
              <a:gd name="connsiteY174" fmla="*/ 4033520 h 5232400"/>
              <a:gd name="connsiteX175" fmla="*/ 3291840 w 7904480"/>
              <a:gd name="connsiteY175" fmla="*/ 4053840 h 5232400"/>
              <a:gd name="connsiteX176" fmla="*/ 3261360 w 7904480"/>
              <a:gd name="connsiteY176" fmla="*/ 4064000 h 5232400"/>
              <a:gd name="connsiteX177" fmla="*/ 3180080 w 7904480"/>
              <a:gd name="connsiteY177" fmla="*/ 4104640 h 5232400"/>
              <a:gd name="connsiteX178" fmla="*/ 3149600 w 7904480"/>
              <a:gd name="connsiteY178" fmla="*/ 4124960 h 5232400"/>
              <a:gd name="connsiteX179" fmla="*/ 3098800 w 7904480"/>
              <a:gd name="connsiteY179" fmla="*/ 4145280 h 5232400"/>
              <a:gd name="connsiteX180" fmla="*/ 3017520 w 7904480"/>
              <a:gd name="connsiteY180" fmla="*/ 4196080 h 5232400"/>
              <a:gd name="connsiteX181" fmla="*/ 2976880 w 7904480"/>
              <a:gd name="connsiteY181" fmla="*/ 4216400 h 5232400"/>
              <a:gd name="connsiteX182" fmla="*/ 2936240 w 7904480"/>
              <a:gd name="connsiteY182" fmla="*/ 4246880 h 5232400"/>
              <a:gd name="connsiteX183" fmla="*/ 2905760 w 7904480"/>
              <a:gd name="connsiteY183" fmla="*/ 4277360 h 5232400"/>
              <a:gd name="connsiteX184" fmla="*/ 2875280 w 7904480"/>
              <a:gd name="connsiteY184" fmla="*/ 4287520 h 5232400"/>
              <a:gd name="connsiteX185" fmla="*/ 2794000 w 7904480"/>
              <a:gd name="connsiteY185" fmla="*/ 4348480 h 5232400"/>
              <a:gd name="connsiteX186" fmla="*/ 2763520 w 7904480"/>
              <a:gd name="connsiteY186" fmla="*/ 4358640 h 5232400"/>
              <a:gd name="connsiteX187" fmla="*/ 2672080 w 7904480"/>
              <a:gd name="connsiteY187" fmla="*/ 4399280 h 5232400"/>
              <a:gd name="connsiteX188" fmla="*/ 2519680 w 7904480"/>
              <a:gd name="connsiteY188" fmla="*/ 4419600 h 5232400"/>
              <a:gd name="connsiteX189" fmla="*/ 2438400 w 7904480"/>
              <a:gd name="connsiteY189" fmla="*/ 4439920 h 5232400"/>
              <a:gd name="connsiteX190" fmla="*/ 2336800 w 7904480"/>
              <a:gd name="connsiteY190" fmla="*/ 4470400 h 5232400"/>
              <a:gd name="connsiteX191" fmla="*/ 2286000 w 7904480"/>
              <a:gd name="connsiteY191" fmla="*/ 4490720 h 5232400"/>
              <a:gd name="connsiteX192" fmla="*/ 2245360 w 7904480"/>
              <a:gd name="connsiteY192" fmla="*/ 4500880 h 5232400"/>
              <a:gd name="connsiteX193" fmla="*/ 2204720 w 7904480"/>
              <a:gd name="connsiteY193" fmla="*/ 4521200 h 5232400"/>
              <a:gd name="connsiteX194" fmla="*/ 2164080 w 7904480"/>
              <a:gd name="connsiteY194" fmla="*/ 4531360 h 5232400"/>
              <a:gd name="connsiteX195" fmla="*/ 2123440 w 7904480"/>
              <a:gd name="connsiteY195" fmla="*/ 4551680 h 5232400"/>
              <a:gd name="connsiteX196" fmla="*/ 2032000 w 7904480"/>
              <a:gd name="connsiteY196" fmla="*/ 4582160 h 5232400"/>
              <a:gd name="connsiteX197" fmla="*/ 1981200 w 7904480"/>
              <a:gd name="connsiteY197" fmla="*/ 4612640 h 5232400"/>
              <a:gd name="connsiteX198" fmla="*/ 1940560 w 7904480"/>
              <a:gd name="connsiteY198" fmla="*/ 4643120 h 5232400"/>
              <a:gd name="connsiteX199" fmla="*/ 1838960 w 7904480"/>
              <a:gd name="connsiteY199" fmla="*/ 4704080 h 5232400"/>
              <a:gd name="connsiteX200" fmla="*/ 1798320 w 7904480"/>
              <a:gd name="connsiteY200" fmla="*/ 4744720 h 5232400"/>
              <a:gd name="connsiteX201" fmla="*/ 1696720 w 7904480"/>
              <a:gd name="connsiteY201" fmla="*/ 4815840 h 5232400"/>
              <a:gd name="connsiteX202" fmla="*/ 1676400 w 7904480"/>
              <a:gd name="connsiteY202" fmla="*/ 4846320 h 5232400"/>
              <a:gd name="connsiteX203" fmla="*/ 1645920 w 7904480"/>
              <a:gd name="connsiteY203" fmla="*/ 4866640 h 5232400"/>
              <a:gd name="connsiteX204" fmla="*/ 1584960 w 7904480"/>
              <a:gd name="connsiteY204" fmla="*/ 4927600 h 5232400"/>
              <a:gd name="connsiteX205" fmla="*/ 1544320 w 7904480"/>
              <a:gd name="connsiteY205" fmla="*/ 4958080 h 5232400"/>
              <a:gd name="connsiteX206" fmla="*/ 1442720 w 7904480"/>
              <a:gd name="connsiteY206" fmla="*/ 5049520 h 5232400"/>
              <a:gd name="connsiteX207" fmla="*/ 1412240 w 7904480"/>
              <a:gd name="connsiteY207" fmla="*/ 5059680 h 5232400"/>
              <a:gd name="connsiteX208" fmla="*/ 1270000 w 7904480"/>
              <a:gd name="connsiteY208" fmla="*/ 5069840 h 5232400"/>
              <a:gd name="connsiteX209" fmla="*/ 1229360 w 7904480"/>
              <a:gd name="connsiteY209" fmla="*/ 5080000 h 5232400"/>
              <a:gd name="connsiteX210" fmla="*/ 1076960 w 7904480"/>
              <a:gd name="connsiteY210" fmla="*/ 5110480 h 5232400"/>
              <a:gd name="connsiteX211" fmla="*/ 1016000 w 7904480"/>
              <a:gd name="connsiteY211" fmla="*/ 5130800 h 5232400"/>
              <a:gd name="connsiteX212" fmla="*/ 985520 w 7904480"/>
              <a:gd name="connsiteY212" fmla="*/ 5140960 h 5232400"/>
              <a:gd name="connsiteX213" fmla="*/ 944880 w 7904480"/>
              <a:gd name="connsiteY213" fmla="*/ 5151120 h 5232400"/>
              <a:gd name="connsiteX214" fmla="*/ 883920 w 7904480"/>
              <a:gd name="connsiteY214" fmla="*/ 5171440 h 5232400"/>
              <a:gd name="connsiteX215" fmla="*/ 853440 w 7904480"/>
              <a:gd name="connsiteY215" fmla="*/ 5181600 h 5232400"/>
              <a:gd name="connsiteX216" fmla="*/ 772160 w 7904480"/>
              <a:gd name="connsiteY216" fmla="*/ 5201920 h 5232400"/>
              <a:gd name="connsiteX217" fmla="*/ 741680 w 7904480"/>
              <a:gd name="connsiteY217" fmla="*/ 5212080 h 5232400"/>
              <a:gd name="connsiteX218" fmla="*/ 690880 w 7904480"/>
              <a:gd name="connsiteY218" fmla="*/ 5222240 h 5232400"/>
              <a:gd name="connsiteX219" fmla="*/ 650240 w 7904480"/>
              <a:gd name="connsiteY219" fmla="*/ 5232400 h 5232400"/>
              <a:gd name="connsiteX220" fmla="*/ 609600 w 7904480"/>
              <a:gd name="connsiteY220" fmla="*/ 5222240 h 5232400"/>
              <a:gd name="connsiteX221" fmla="*/ 345440 w 7904480"/>
              <a:gd name="connsiteY221" fmla="*/ 5201920 h 5232400"/>
              <a:gd name="connsiteX222" fmla="*/ 264160 w 7904480"/>
              <a:gd name="connsiteY222" fmla="*/ 5171440 h 5232400"/>
              <a:gd name="connsiteX223" fmla="*/ 233680 w 7904480"/>
              <a:gd name="connsiteY223" fmla="*/ 5151120 h 5232400"/>
              <a:gd name="connsiteX224" fmla="*/ 172720 w 7904480"/>
              <a:gd name="connsiteY224" fmla="*/ 5130800 h 5232400"/>
              <a:gd name="connsiteX225" fmla="*/ 162560 w 7904480"/>
              <a:gd name="connsiteY225" fmla="*/ 5100320 h 5232400"/>
              <a:gd name="connsiteX226" fmla="*/ 101600 w 7904480"/>
              <a:gd name="connsiteY226" fmla="*/ 5029200 h 5232400"/>
              <a:gd name="connsiteX227" fmla="*/ 71120 w 7904480"/>
              <a:gd name="connsiteY227" fmla="*/ 4968240 h 5232400"/>
              <a:gd name="connsiteX228" fmla="*/ 50800 w 7904480"/>
              <a:gd name="connsiteY228" fmla="*/ 4937760 h 5232400"/>
              <a:gd name="connsiteX229" fmla="*/ 30480 w 7904480"/>
              <a:gd name="connsiteY229" fmla="*/ 4551680 h 5232400"/>
              <a:gd name="connsiteX230" fmla="*/ 20320 w 7904480"/>
              <a:gd name="connsiteY230" fmla="*/ 4378960 h 5232400"/>
              <a:gd name="connsiteX231" fmla="*/ 10160 w 7904480"/>
              <a:gd name="connsiteY231" fmla="*/ 4338320 h 5232400"/>
              <a:gd name="connsiteX232" fmla="*/ 0 w 7904480"/>
              <a:gd name="connsiteY232" fmla="*/ 4196080 h 5232400"/>
              <a:gd name="connsiteX233" fmla="*/ 10160 w 7904480"/>
              <a:gd name="connsiteY233" fmla="*/ 4114800 h 5232400"/>
              <a:gd name="connsiteX234" fmla="*/ 30480 w 7904480"/>
              <a:gd name="connsiteY234" fmla="*/ 4023360 h 5232400"/>
              <a:gd name="connsiteX235" fmla="*/ 30480 w 7904480"/>
              <a:gd name="connsiteY235" fmla="*/ 3779520 h 5232400"/>
              <a:gd name="connsiteX236" fmla="*/ 50800 w 7904480"/>
              <a:gd name="connsiteY236" fmla="*/ 3413760 h 523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7904480" h="5232400">
                <a:moveTo>
                  <a:pt x="50800" y="3413760"/>
                </a:moveTo>
                <a:cubicBezTo>
                  <a:pt x="47413" y="3340947"/>
                  <a:pt x="13413" y="3369750"/>
                  <a:pt x="10160" y="3342640"/>
                </a:cubicBezTo>
                <a:cubicBezTo>
                  <a:pt x="1918" y="3273960"/>
                  <a:pt x="19424" y="3166029"/>
                  <a:pt x="30480" y="3088640"/>
                </a:cubicBezTo>
                <a:cubicBezTo>
                  <a:pt x="33867" y="3027680"/>
                  <a:pt x="33642" y="2966412"/>
                  <a:pt x="40640" y="2905760"/>
                </a:cubicBezTo>
                <a:cubicBezTo>
                  <a:pt x="43841" y="2878017"/>
                  <a:pt x="60960" y="2824480"/>
                  <a:pt x="60960" y="2824480"/>
                </a:cubicBezTo>
                <a:cubicBezTo>
                  <a:pt x="57573" y="2685627"/>
                  <a:pt x="56582" y="2546694"/>
                  <a:pt x="50800" y="2407920"/>
                </a:cubicBezTo>
                <a:cubicBezTo>
                  <a:pt x="49803" y="2383993"/>
                  <a:pt x="40640" y="2360747"/>
                  <a:pt x="40640" y="2336800"/>
                </a:cubicBezTo>
                <a:cubicBezTo>
                  <a:pt x="40640" y="2292643"/>
                  <a:pt x="45924" y="2248607"/>
                  <a:pt x="50800" y="2204720"/>
                </a:cubicBezTo>
                <a:cubicBezTo>
                  <a:pt x="58290" y="2137313"/>
                  <a:pt x="58458" y="2174089"/>
                  <a:pt x="71120" y="2123440"/>
                </a:cubicBezTo>
                <a:cubicBezTo>
                  <a:pt x="75308" y="2106687"/>
                  <a:pt x="77092" y="2089393"/>
                  <a:pt x="81280" y="2072640"/>
                </a:cubicBezTo>
                <a:cubicBezTo>
                  <a:pt x="83877" y="2062250"/>
                  <a:pt x="88498" y="2052458"/>
                  <a:pt x="91440" y="2042160"/>
                </a:cubicBezTo>
                <a:cubicBezTo>
                  <a:pt x="95640" y="2027461"/>
                  <a:pt x="114295" y="1943102"/>
                  <a:pt x="121920" y="1940560"/>
                </a:cubicBezTo>
                <a:lnTo>
                  <a:pt x="152400" y="1930400"/>
                </a:lnTo>
                <a:cubicBezTo>
                  <a:pt x="175339" y="1913196"/>
                  <a:pt x="198759" y="1894456"/>
                  <a:pt x="223520" y="1879600"/>
                </a:cubicBezTo>
                <a:cubicBezTo>
                  <a:pt x="246933" y="1865552"/>
                  <a:pt x="271922" y="1854106"/>
                  <a:pt x="294640" y="1838960"/>
                </a:cubicBezTo>
                <a:cubicBezTo>
                  <a:pt x="322819" y="1820174"/>
                  <a:pt x="343791" y="1788710"/>
                  <a:pt x="375920" y="1778000"/>
                </a:cubicBezTo>
                <a:cubicBezTo>
                  <a:pt x="386080" y="1774613"/>
                  <a:pt x="396650" y="1772272"/>
                  <a:pt x="406400" y="1767840"/>
                </a:cubicBezTo>
                <a:cubicBezTo>
                  <a:pt x="433976" y="1755305"/>
                  <a:pt x="458943" y="1736779"/>
                  <a:pt x="487680" y="1727200"/>
                </a:cubicBezTo>
                <a:cubicBezTo>
                  <a:pt x="497840" y="1723813"/>
                  <a:pt x="507862" y="1719982"/>
                  <a:pt x="518160" y="1717040"/>
                </a:cubicBezTo>
                <a:cubicBezTo>
                  <a:pt x="543939" y="1709675"/>
                  <a:pt x="564920" y="1707160"/>
                  <a:pt x="589280" y="1696720"/>
                </a:cubicBezTo>
                <a:cubicBezTo>
                  <a:pt x="603201" y="1690754"/>
                  <a:pt x="615552" y="1681189"/>
                  <a:pt x="629920" y="1676400"/>
                </a:cubicBezTo>
                <a:cubicBezTo>
                  <a:pt x="646303" y="1670939"/>
                  <a:pt x="663863" y="1669986"/>
                  <a:pt x="680720" y="1666240"/>
                </a:cubicBezTo>
                <a:cubicBezTo>
                  <a:pt x="694351" y="1663211"/>
                  <a:pt x="707449" y="1657290"/>
                  <a:pt x="721360" y="1656080"/>
                </a:cubicBezTo>
                <a:cubicBezTo>
                  <a:pt x="785553" y="1650498"/>
                  <a:pt x="850117" y="1650353"/>
                  <a:pt x="914400" y="1645920"/>
                </a:cubicBezTo>
                <a:cubicBezTo>
                  <a:pt x="949230" y="1643518"/>
                  <a:pt x="1069831" y="1629779"/>
                  <a:pt x="1107440" y="1625600"/>
                </a:cubicBezTo>
                <a:cubicBezTo>
                  <a:pt x="1197164" y="1603169"/>
                  <a:pt x="1099901" y="1625272"/>
                  <a:pt x="1259840" y="1605280"/>
                </a:cubicBezTo>
                <a:cubicBezTo>
                  <a:pt x="1276975" y="1603138"/>
                  <a:pt x="1293606" y="1597959"/>
                  <a:pt x="1310640" y="1595120"/>
                </a:cubicBezTo>
                <a:cubicBezTo>
                  <a:pt x="1334262" y="1591183"/>
                  <a:pt x="1358053" y="1588347"/>
                  <a:pt x="1381760" y="1584960"/>
                </a:cubicBezTo>
                <a:cubicBezTo>
                  <a:pt x="1412145" y="1574832"/>
                  <a:pt x="1429222" y="1572709"/>
                  <a:pt x="1452880" y="1544320"/>
                </a:cubicBezTo>
                <a:cubicBezTo>
                  <a:pt x="1459736" y="1536093"/>
                  <a:pt x="1458251" y="1523419"/>
                  <a:pt x="1463040" y="1513840"/>
                </a:cubicBezTo>
                <a:cubicBezTo>
                  <a:pt x="1479973" y="1479973"/>
                  <a:pt x="1483360" y="1483360"/>
                  <a:pt x="1513840" y="1463040"/>
                </a:cubicBezTo>
                <a:cubicBezTo>
                  <a:pt x="1531902" y="1435947"/>
                  <a:pt x="1537561" y="1423142"/>
                  <a:pt x="1564640" y="1402080"/>
                </a:cubicBezTo>
                <a:cubicBezTo>
                  <a:pt x="1645644" y="1339077"/>
                  <a:pt x="1597549" y="1376365"/>
                  <a:pt x="1656080" y="1351280"/>
                </a:cubicBezTo>
                <a:cubicBezTo>
                  <a:pt x="1670001" y="1345314"/>
                  <a:pt x="1682880" y="1337111"/>
                  <a:pt x="1696720" y="1330960"/>
                </a:cubicBezTo>
                <a:cubicBezTo>
                  <a:pt x="1713386" y="1323553"/>
                  <a:pt x="1730587" y="1317413"/>
                  <a:pt x="1747520" y="1310640"/>
                </a:cubicBezTo>
                <a:cubicBezTo>
                  <a:pt x="1757680" y="1300480"/>
                  <a:pt x="1767091" y="1289511"/>
                  <a:pt x="1778000" y="1280160"/>
                </a:cubicBezTo>
                <a:cubicBezTo>
                  <a:pt x="1818808" y="1245182"/>
                  <a:pt x="1845395" y="1240027"/>
                  <a:pt x="1879600" y="1188720"/>
                </a:cubicBezTo>
                <a:cubicBezTo>
                  <a:pt x="1886373" y="1178560"/>
                  <a:pt x="1890385" y="1165868"/>
                  <a:pt x="1899920" y="1158240"/>
                </a:cubicBezTo>
                <a:cubicBezTo>
                  <a:pt x="1908283" y="1151550"/>
                  <a:pt x="1920102" y="1151022"/>
                  <a:pt x="1930400" y="1148080"/>
                </a:cubicBezTo>
                <a:cubicBezTo>
                  <a:pt x="1975672" y="1135145"/>
                  <a:pt x="1975134" y="1140953"/>
                  <a:pt x="2021840" y="1117600"/>
                </a:cubicBezTo>
                <a:cubicBezTo>
                  <a:pt x="2032762" y="1112139"/>
                  <a:pt x="2040983" y="1101815"/>
                  <a:pt x="2052320" y="1097280"/>
                </a:cubicBezTo>
                <a:cubicBezTo>
                  <a:pt x="2075212" y="1088123"/>
                  <a:pt x="2099617" y="1083313"/>
                  <a:pt x="2123440" y="1076960"/>
                </a:cubicBezTo>
                <a:cubicBezTo>
                  <a:pt x="2150424" y="1069764"/>
                  <a:pt x="2178226" y="1065471"/>
                  <a:pt x="2204720" y="1056640"/>
                </a:cubicBezTo>
                <a:cubicBezTo>
                  <a:pt x="2245169" y="1043157"/>
                  <a:pt x="2253106" y="1038492"/>
                  <a:pt x="2306320" y="1036320"/>
                </a:cubicBezTo>
                <a:cubicBezTo>
                  <a:pt x="2448482" y="1030517"/>
                  <a:pt x="2590800" y="1029547"/>
                  <a:pt x="2733040" y="1026160"/>
                </a:cubicBezTo>
                <a:cubicBezTo>
                  <a:pt x="2749973" y="1022773"/>
                  <a:pt x="2766806" y="1018839"/>
                  <a:pt x="2783840" y="1016000"/>
                </a:cubicBezTo>
                <a:cubicBezTo>
                  <a:pt x="2807462" y="1012063"/>
                  <a:pt x="2831478" y="1010536"/>
                  <a:pt x="2854960" y="1005840"/>
                </a:cubicBezTo>
                <a:cubicBezTo>
                  <a:pt x="2865462" y="1003740"/>
                  <a:pt x="2875142" y="998622"/>
                  <a:pt x="2885440" y="995680"/>
                </a:cubicBezTo>
                <a:cubicBezTo>
                  <a:pt x="2898866" y="991844"/>
                  <a:pt x="2912388" y="988258"/>
                  <a:pt x="2926080" y="985520"/>
                </a:cubicBezTo>
                <a:cubicBezTo>
                  <a:pt x="2946280" y="981480"/>
                  <a:pt x="2967055" y="980356"/>
                  <a:pt x="2987040" y="975360"/>
                </a:cubicBezTo>
                <a:cubicBezTo>
                  <a:pt x="3007820" y="970165"/>
                  <a:pt x="3027220" y="960235"/>
                  <a:pt x="3048000" y="955040"/>
                </a:cubicBezTo>
                <a:cubicBezTo>
                  <a:pt x="3067985" y="950044"/>
                  <a:pt x="3088692" y="948565"/>
                  <a:pt x="3108960" y="944880"/>
                </a:cubicBezTo>
                <a:cubicBezTo>
                  <a:pt x="3186635" y="930757"/>
                  <a:pt x="3174996" y="927735"/>
                  <a:pt x="3281680" y="914400"/>
                </a:cubicBezTo>
                <a:cubicBezTo>
                  <a:pt x="3322146" y="909342"/>
                  <a:pt x="3362960" y="907627"/>
                  <a:pt x="3403600" y="904240"/>
                </a:cubicBezTo>
                <a:cubicBezTo>
                  <a:pt x="3417147" y="900853"/>
                  <a:pt x="3430609" y="897109"/>
                  <a:pt x="3444240" y="894080"/>
                </a:cubicBezTo>
                <a:cubicBezTo>
                  <a:pt x="3461097" y="890334"/>
                  <a:pt x="3478214" y="887803"/>
                  <a:pt x="3495040" y="883920"/>
                </a:cubicBezTo>
                <a:cubicBezTo>
                  <a:pt x="3522252" y="877640"/>
                  <a:pt x="3576320" y="863600"/>
                  <a:pt x="3576320" y="863600"/>
                </a:cubicBezTo>
                <a:cubicBezTo>
                  <a:pt x="3586480" y="856827"/>
                  <a:pt x="3596864" y="850377"/>
                  <a:pt x="3606800" y="843280"/>
                </a:cubicBezTo>
                <a:cubicBezTo>
                  <a:pt x="3620579" y="833438"/>
                  <a:pt x="3632294" y="820373"/>
                  <a:pt x="3647440" y="812800"/>
                </a:cubicBezTo>
                <a:cubicBezTo>
                  <a:pt x="3659929" y="806555"/>
                  <a:pt x="3674123" y="803083"/>
                  <a:pt x="3688080" y="802640"/>
                </a:cubicBezTo>
                <a:cubicBezTo>
                  <a:pt x="3887821" y="796299"/>
                  <a:pt x="4087707" y="795867"/>
                  <a:pt x="4287520" y="792480"/>
                </a:cubicBezTo>
                <a:cubicBezTo>
                  <a:pt x="4378960" y="785707"/>
                  <a:pt x="4471397" y="787234"/>
                  <a:pt x="4561840" y="772160"/>
                </a:cubicBezTo>
                <a:cubicBezTo>
                  <a:pt x="4653050" y="756958"/>
                  <a:pt x="4602326" y="764275"/>
                  <a:pt x="4714240" y="751840"/>
                </a:cubicBezTo>
                <a:cubicBezTo>
                  <a:pt x="4731173" y="745067"/>
                  <a:pt x="4747445" y="736319"/>
                  <a:pt x="4765040" y="731520"/>
                </a:cubicBezTo>
                <a:cubicBezTo>
                  <a:pt x="4789540" y="724838"/>
                  <a:pt x="4830903" y="725151"/>
                  <a:pt x="4856480" y="711200"/>
                </a:cubicBezTo>
                <a:cubicBezTo>
                  <a:pt x="4884529" y="695901"/>
                  <a:pt x="4911176" y="678123"/>
                  <a:pt x="4937760" y="660400"/>
                </a:cubicBezTo>
                <a:cubicBezTo>
                  <a:pt x="4947920" y="653627"/>
                  <a:pt x="4958969" y="648027"/>
                  <a:pt x="4968240" y="640080"/>
                </a:cubicBezTo>
                <a:cubicBezTo>
                  <a:pt x="4982786" y="627612"/>
                  <a:pt x="4994163" y="611705"/>
                  <a:pt x="5008880" y="599440"/>
                </a:cubicBezTo>
                <a:cubicBezTo>
                  <a:pt x="5034897" y="577759"/>
                  <a:pt x="5066213" y="562427"/>
                  <a:pt x="5090160" y="538480"/>
                </a:cubicBezTo>
                <a:cubicBezTo>
                  <a:pt x="5131350" y="497290"/>
                  <a:pt x="5107789" y="514426"/>
                  <a:pt x="5161280" y="487680"/>
                </a:cubicBezTo>
                <a:cubicBezTo>
                  <a:pt x="5198533" y="431800"/>
                  <a:pt x="5161280" y="479213"/>
                  <a:pt x="5212080" y="436880"/>
                </a:cubicBezTo>
                <a:cubicBezTo>
                  <a:pt x="5262817" y="394599"/>
                  <a:pt x="5219475" y="414095"/>
                  <a:pt x="5273040" y="396240"/>
                </a:cubicBezTo>
                <a:cubicBezTo>
                  <a:pt x="5283200" y="386080"/>
                  <a:pt x="5292482" y="374958"/>
                  <a:pt x="5303520" y="365760"/>
                </a:cubicBezTo>
                <a:cubicBezTo>
                  <a:pt x="5312901" y="357943"/>
                  <a:pt x="5324064" y="352537"/>
                  <a:pt x="5334000" y="345440"/>
                </a:cubicBezTo>
                <a:cubicBezTo>
                  <a:pt x="5347779" y="335598"/>
                  <a:pt x="5361783" y="325980"/>
                  <a:pt x="5374640" y="314960"/>
                </a:cubicBezTo>
                <a:cubicBezTo>
                  <a:pt x="5385549" y="305609"/>
                  <a:pt x="5394960" y="294640"/>
                  <a:pt x="5405120" y="284480"/>
                </a:cubicBezTo>
                <a:cubicBezTo>
                  <a:pt x="5408507" y="274320"/>
                  <a:pt x="5404587" y="254594"/>
                  <a:pt x="5415280" y="254000"/>
                </a:cubicBezTo>
                <a:cubicBezTo>
                  <a:pt x="5533679" y="247422"/>
                  <a:pt x="5652336" y="261159"/>
                  <a:pt x="5770880" y="264160"/>
                </a:cubicBezTo>
                <a:lnTo>
                  <a:pt x="6217920" y="274320"/>
                </a:lnTo>
                <a:cubicBezTo>
                  <a:pt x="6258560" y="270933"/>
                  <a:pt x="6299374" y="269218"/>
                  <a:pt x="6339840" y="264160"/>
                </a:cubicBezTo>
                <a:cubicBezTo>
                  <a:pt x="6398425" y="256837"/>
                  <a:pt x="6367186" y="249704"/>
                  <a:pt x="6431280" y="233680"/>
                </a:cubicBezTo>
                <a:cubicBezTo>
                  <a:pt x="6454512" y="227872"/>
                  <a:pt x="6478839" y="227804"/>
                  <a:pt x="6502400" y="223520"/>
                </a:cubicBezTo>
                <a:cubicBezTo>
                  <a:pt x="6516138" y="221022"/>
                  <a:pt x="6529694" y="217466"/>
                  <a:pt x="6543040" y="213360"/>
                </a:cubicBezTo>
                <a:cubicBezTo>
                  <a:pt x="6573748" y="203911"/>
                  <a:pt x="6602674" y="187424"/>
                  <a:pt x="6634480" y="182880"/>
                </a:cubicBezTo>
                <a:lnTo>
                  <a:pt x="6705600" y="172720"/>
                </a:lnTo>
                <a:cubicBezTo>
                  <a:pt x="6719147" y="165947"/>
                  <a:pt x="6732059" y="157718"/>
                  <a:pt x="6746240" y="152400"/>
                </a:cubicBezTo>
                <a:cubicBezTo>
                  <a:pt x="6778772" y="140200"/>
                  <a:pt x="6826804" y="137752"/>
                  <a:pt x="6858000" y="132080"/>
                </a:cubicBezTo>
                <a:cubicBezTo>
                  <a:pt x="6871738" y="129582"/>
                  <a:pt x="6885265" y="125932"/>
                  <a:pt x="6898640" y="121920"/>
                </a:cubicBezTo>
                <a:cubicBezTo>
                  <a:pt x="6919156" y="115765"/>
                  <a:pt x="6938597" y="105801"/>
                  <a:pt x="6959600" y="101600"/>
                </a:cubicBezTo>
                <a:cubicBezTo>
                  <a:pt x="6994518" y="94616"/>
                  <a:pt x="7017561" y="90846"/>
                  <a:pt x="7051040" y="81280"/>
                </a:cubicBezTo>
                <a:cubicBezTo>
                  <a:pt x="7061338" y="78338"/>
                  <a:pt x="7071676" y="75339"/>
                  <a:pt x="7081520" y="71120"/>
                </a:cubicBezTo>
                <a:cubicBezTo>
                  <a:pt x="7095441" y="65154"/>
                  <a:pt x="7107653" y="55152"/>
                  <a:pt x="7122160" y="50800"/>
                </a:cubicBezTo>
                <a:cubicBezTo>
                  <a:pt x="7141891" y="44881"/>
                  <a:pt x="7162800" y="44027"/>
                  <a:pt x="7183120" y="40640"/>
                </a:cubicBezTo>
                <a:cubicBezTo>
                  <a:pt x="7196667" y="33867"/>
                  <a:pt x="7209579" y="25638"/>
                  <a:pt x="7223760" y="20320"/>
                </a:cubicBezTo>
                <a:cubicBezTo>
                  <a:pt x="7257324" y="7733"/>
                  <a:pt x="7316176" y="3688"/>
                  <a:pt x="7345680" y="0"/>
                </a:cubicBezTo>
                <a:cubicBezTo>
                  <a:pt x="7457440" y="3387"/>
                  <a:pt x="7569312" y="4125"/>
                  <a:pt x="7680960" y="10160"/>
                </a:cubicBezTo>
                <a:cubicBezTo>
                  <a:pt x="7736591" y="13167"/>
                  <a:pt x="7707232" y="21419"/>
                  <a:pt x="7752080" y="40640"/>
                </a:cubicBezTo>
                <a:cubicBezTo>
                  <a:pt x="7764915" y="46141"/>
                  <a:pt x="7779173" y="47413"/>
                  <a:pt x="7792720" y="50800"/>
                </a:cubicBezTo>
                <a:cubicBezTo>
                  <a:pt x="7802880" y="57573"/>
                  <a:pt x="7812278" y="65659"/>
                  <a:pt x="7823200" y="71120"/>
                </a:cubicBezTo>
                <a:cubicBezTo>
                  <a:pt x="7832779" y="75909"/>
                  <a:pt x="7844769" y="75339"/>
                  <a:pt x="7853680" y="81280"/>
                </a:cubicBezTo>
                <a:cubicBezTo>
                  <a:pt x="7877149" y="96926"/>
                  <a:pt x="7889486" y="119749"/>
                  <a:pt x="7904480" y="142240"/>
                </a:cubicBezTo>
                <a:cubicBezTo>
                  <a:pt x="7901093" y="169333"/>
                  <a:pt x="7900041" y="196822"/>
                  <a:pt x="7894320" y="223520"/>
                </a:cubicBezTo>
                <a:cubicBezTo>
                  <a:pt x="7881105" y="285188"/>
                  <a:pt x="7875168" y="274981"/>
                  <a:pt x="7853680" y="325120"/>
                </a:cubicBezTo>
                <a:cubicBezTo>
                  <a:pt x="7849461" y="334964"/>
                  <a:pt x="7847497" y="345656"/>
                  <a:pt x="7843520" y="355600"/>
                </a:cubicBezTo>
                <a:cubicBezTo>
                  <a:pt x="7833941" y="379547"/>
                  <a:pt x="7822299" y="402647"/>
                  <a:pt x="7813040" y="426720"/>
                </a:cubicBezTo>
                <a:cubicBezTo>
                  <a:pt x="7805351" y="446711"/>
                  <a:pt x="7800958" y="467908"/>
                  <a:pt x="7792720" y="487680"/>
                </a:cubicBezTo>
                <a:cubicBezTo>
                  <a:pt x="7783982" y="508651"/>
                  <a:pt x="7770395" y="527436"/>
                  <a:pt x="7762240" y="548640"/>
                </a:cubicBezTo>
                <a:cubicBezTo>
                  <a:pt x="7715211" y="670916"/>
                  <a:pt x="7767808" y="569820"/>
                  <a:pt x="7721600" y="680720"/>
                </a:cubicBezTo>
                <a:cubicBezTo>
                  <a:pt x="7712862" y="701691"/>
                  <a:pt x="7700521" y="720998"/>
                  <a:pt x="7691120" y="741680"/>
                </a:cubicBezTo>
                <a:cubicBezTo>
                  <a:pt x="7683573" y="758283"/>
                  <a:pt x="7678207" y="775814"/>
                  <a:pt x="7670800" y="792480"/>
                </a:cubicBezTo>
                <a:cubicBezTo>
                  <a:pt x="7637561" y="867269"/>
                  <a:pt x="7603665" y="941768"/>
                  <a:pt x="7569200" y="1016000"/>
                </a:cubicBezTo>
                <a:cubicBezTo>
                  <a:pt x="7564594" y="1025921"/>
                  <a:pt x="7534480" y="1091360"/>
                  <a:pt x="7518400" y="1107440"/>
                </a:cubicBezTo>
                <a:cubicBezTo>
                  <a:pt x="7469265" y="1156575"/>
                  <a:pt x="7493778" y="1124831"/>
                  <a:pt x="7447280" y="1148080"/>
                </a:cubicBezTo>
                <a:cubicBezTo>
                  <a:pt x="7436358" y="1153541"/>
                  <a:pt x="7426569" y="1161074"/>
                  <a:pt x="7416800" y="1168400"/>
                </a:cubicBezTo>
                <a:cubicBezTo>
                  <a:pt x="7385909" y="1191568"/>
                  <a:pt x="7355966" y="1215977"/>
                  <a:pt x="7325360" y="1239520"/>
                </a:cubicBezTo>
                <a:cubicBezTo>
                  <a:pt x="7284294" y="1271109"/>
                  <a:pt x="7279836" y="1269776"/>
                  <a:pt x="7244080" y="1310640"/>
                </a:cubicBezTo>
                <a:cubicBezTo>
                  <a:pt x="7232929" y="1323384"/>
                  <a:pt x="7225042" y="1338798"/>
                  <a:pt x="7213600" y="1351280"/>
                </a:cubicBezTo>
                <a:cubicBezTo>
                  <a:pt x="7187709" y="1379525"/>
                  <a:pt x="7154293" y="1401171"/>
                  <a:pt x="7132320" y="1432560"/>
                </a:cubicBezTo>
                <a:cubicBezTo>
                  <a:pt x="7075911" y="1513144"/>
                  <a:pt x="7073954" y="1528467"/>
                  <a:pt x="7010400" y="1584960"/>
                </a:cubicBezTo>
                <a:cubicBezTo>
                  <a:pt x="6997744" y="1596210"/>
                  <a:pt x="6982290" y="1604049"/>
                  <a:pt x="6969760" y="1615440"/>
                </a:cubicBezTo>
                <a:cubicBezTo>
                  <a:pt x="6860098" y="1715133"/>
                  <a:pt x="6937428" y="1660701"/>
                  <a:pt x="6868160" y="1706880"/>
                </a:cubicBezTo>
                <a:cubicBezTo>
                  <a:pt x="6784017" y="1833095"/>
                  <a:pt x="6870724" y="1706848"/>
                  <a:pt x="6786880" y="1818640"/>
                </a:cubicBezTo>
                <a:cubicBezTo>
                  <a:pt x="6752842" y="1864024"/>
                  <a:pt x="6759830" y="1876170"/>
                  <a:pt x="6705600" y="1930400"/>
                </a:cubicBezTo>
                <a:cubicBezTo>
                  <a:pt x="6678507" y="1957493"/>
                  <a:pt x="6645574" y="1979799"/>
                  <a:pt x="6624320" y="2011680"/>
                </a:cubicBezTo>
                <a:cubicBezTo>
                  <a:pt x="6597227" y="2052320"/>
                  <a:pt x="6614160" y="2035387"/>
                  <a:pt x="6573520" y="2062480"/>
                </a:cubicBezTo>
                <a:cubicBezTo>
                  <a:pt x="6566747" y="2076027"/>
                  <a:pt x="6561885" y="2090712"/>
                  <a:pt x="6553200" y="2103120"/>
                </a:cubicBezTo>
                <a:cubicBezTo>
                  <a:pt x="6521997" y="2147696"/>
                  <a:pt x="6498785" y="2161736"/>
                  <a:pt x="6471920" y="2204720"/>
                </a:cubicBezTo>
                <a:cubicBezTo>
                  <a:pt x="6463893" y="2217563"/>
                  <a:pt x="6459627" y="2232517"/>
                  <a:pt x="6451600" y="2245360"/>
                </a:cubicBezTo>
                <a:cubicBezTo>
                  <a:pt x="6442625" y="2259719"/>
                  <a:pt x="6430962" y="2272221"/>
                  <a:pt x="6421120" y="2286000"/>
                </a:cubicBezTo>
                <a:cubicBezTo>
                  <a:pt x="6414023" y="2295936"/>
                  <a:pt x="6408617" y="2307099"/>
                  <a:pt x="6400800" y="2316480"/>
                </a:cubicBezTo>
                <a:cubicBezTo>
                  <a:pt x="6391602" y="2327518"/>
                  <a:pt x="6378671" y="2335268"/>
                  <a:pt x="6370320" y="2346960"/>
                </a:cubicBezTo>
                <a:cubicBezTo>
                  <a:pt x="6361517" y="2359285"/>
                  <a:pt x="6358803" y="2375275"/>
                  <a:pt x="6350000" y="2387600"/>
                </a:cubicBezTo>
                <a:cubicBezTo>
                  <a:pt x="6341649" y="2399292"/>
                  <a:pt x="6327871" y="2406388"/>
                  <a:pt x="6319520" y="2418080"/>
                </a:cubicBezTo>
                <a:cubicBezTo>
                  <a:pt x="6310717" y="2430405"/>
                  <a:pt x="6306992" y="2445733"/>
                  <a:pt x="6299200" y="2458720"/>
                </a:cubicBezTo>
                <a:cubicBezTo>
                  <a:pt x="6240949" y="2555804"/>
                  <a:pt x="6284299" y="2493151"/>
                  <a:pt x="6228080" y="2540000"/>
                </a:cubicBezTo>
                <a:cubicBezTo>
                  <a:pt x="6217042" y="2549198"/>
                  <a:pt x="6209722" y="2562766"/>
                  <a:pt x="6197600" y="2570480"/>
                </a:cubicBezTo>
                <a:cubicBezTo>
                  <a:pt x="6172044" y="2586743"/>
                  <a:pt x="6143413" y="2597573"/>
                  <a:pt x="6116320" y="2611120"/>
                </a:cubicBezTo>
                <a:cubicBezTo>
                  <a:pt x="6089227" y="2624667"/>
                  <a:pt x="6064427" y="2644413"/>
                  <a:pt x="6035040" y="2651760"/>
                </a:cubicBezTo>
                <a:cubicBezTo>
                  <a:pt x="6021493" y="2655147"/>
                  <a:pt x="6007523" y="2657148"/>
                  <a:pt x="5994400" y="2661920"/>
                </a:cubicBezTo>
                <a:cubicBezTo>
                  <a:pt x="5804343" y="2731031"/>
                  <a:pt x="6032719" y="2654720"/>
                  <a:pt x="5862320" y="2722880"/>
                </a:cubicBezTo>
                <a:cubicBezTo>
                  <a:pt x="5832489" y="2734812"/>
                  <a:pt x="5801137" y="2742554"/>
                  <a:pt x="5770880" y="2753360"/>
                </a:cubicBezTo>
                <a:cubicBezTo>
                  <a:pt x="5647830" y="2797306"/>
                  <a:pt x="5776038" y="2750781"/>
                  <a:pt x="5689600" y="2794000"/>
                </a:cubicBezTo>
                <a:cubicBezTo>
                  <a:pt x="5680021" y="2798789"/>
                  <a:pt x="5668699" y="2799371"/>
                  <a:pt x="5659120" y="2804160"/>
                </a:cubicBezTo>
                <a:cubicBezTo>
                  <a:pt x="5598989" y="2834225"/>
                  <a:pt x="5659558" y="2824334"/>
                  <a:pt x="5567680" y="2854960"/>
                </a:cubicBezTo>
                <a:cubicBezTo>
                  <a:pt x="5548137" y="2861474"/>
                  <a:pt x="5526830" y="2860651"/>
                  <a:pt x="5506720" y="2865120"/>
                </a:cubicBezTo>
                <a:cubicBezTo>
                  <a:pt x="5496265" y="2867443"/>
                  <a:pt x="5486777" y="2873364"/>
                  <a:pt x="5476240" y="2875280"/>
                </a:cubicBezTo>
                <a:cubicBezTo>
                  <a:pt x="5434295" y="2882906"/>
                  <a:pt x="5386019" y="2883042"/>
                  <a:pt x="5344160" y="2895600"/>
                </a:cubicBezTo>
                <a:cubicBezTo>
                  <a:pt x="5326691" y="2900841"/>
                  <a:pt x="5310662" y="2910153"/>
                  <a:pt x="5293360" y="2915920"/>
                </a:cubicBezTo>
                <a:cubicBezTo>
                  <a:pt x="5280113" y="2920336"/>
                  <a:pt x="5265795" y="2921177"/>
                  <a:pt x="5252720" y="2926080"/>
                </a:cubicBezTo>
                <a:cubicBezTo>
                  <a:pt x="5181471" y="2952798"/>
                  <a:pt x="5240554" y="2937243"/>
                  <a:pt x="5181600" y="2966720"/>
                </a:cubicBezTo>
                <a:cubicBezTo>
                  <a:pt x="5165288" y="2974876"/>
                  <a:pt x="5147940" y="2980807"/>
                  <a:pt x="5130800" y="2987040"/>
                </a:cubicBezTo>
                <a:cubicBezTo>
                  <a:pt x="5110670" y="2994360"/>
                  <a:pt x="5090620" y="3002165"/>
                  <a:pt x="5069840" y="3007360"/>
                </a:cubicBezTo>
                <a:cubicBezTo>
                  <a:pt x="5025802" y="3018369"/>
                  <a:pt x="5006392" y="3022742"/>
                  <a:pt x="4958080" y="3037840"/>
                </a:cubicBezTo>
                <a:cubicBezTo>
                  <a:pt x="4927414" y="3047423"/>
                  <a:pt x="4898446" y="3063776"/>
                  <a:pt x="4866640" y="3068320"/>
                </a:cubicBezTo>
                <a:cubicBezTo>
                  <a:pt x="4778425" y="3080922"/>
                  <a:pt x="4819002" y="3073784"/>
                  <a:pt x="4744720" y="3088640"/>
                </a:cubicBezTo>
                <a:cubicBezTo>
                  <a:pt x="4674806" y="3135250"/>
                  <a:pt x="4761662" y="3082933"/>
                  <a:pt x="4663440" y="3119120"/>
                </a:cubicBezTo>
                <a:cubicBezTo>
                  <a:pt x="4615036" y="3136953"/>
                  <a:pt x="4569212" y="3161218"/>
                  <a:pt x="4521200" y="3180080"/>
                </a:cubicBezTo>
                <a:cubicBezTo>
                  <a:pt x="4474340" y="3198489"/>
                  <a:pt x="4426373" y="3213947"/>
                  <a:pt x="4378960" y="3230880"/>
                </a:cubicBezTo>
                <a:cubicBezTo>
                  <a:pt x="4255648" y="3323364"/>
                  <a:pt x="4451105" y="3179397"/>
                  <a:pt x="4267200" y="3302000"/>
                </a:cubicBezTo>
                <a:cubicBezTo>
                  <a:pt x="4249157" y="3314029"/>
                  <a:pt x="4233748" y="3329629"/>
                  <a:pt x="4216400" y="3342640"/>
                </a:cubicBezTo>
                <a:cubicBezTo>
                  <a:pt x="4193093" y="3360120"/>
                  <a:pt x="4167661" y="3374789"/>
                  <a:pt x="4145280" y="3393440"/>
                </a:cubicBezTo>
                <a:cubicBezTo>
                  <a:pt x="4126883" y="3408771"/>
                  <a:pt x="4112280" y="3428220"/>
                  <a:pt x="4094480" y="3444240"/>
                </a:cubicBezTo>
                <a:cubicBezTo>
                  <a:pt x="4038912" y="3494251"/>
                  <a:pt x="4050010" y="3471840"/>
                  <a:pt x="4003040" y="3525520"/>
                </a:cubicBezTo>
                <a:cubicBezTo>
                  <a:pt x="3991889" y="3538264"/>
                  <a:pt x="3984002" y="3553678"/>
                  <a:pt x="3972560" y="3566160"/>
                </a:cubicBezTo>
                <a:cubicBezTo>
                  <a:pt x="3946669" y="3594405"/>
                  <a:pt x="3918373" y="3620347"/>
                  <a:pt x="3891280" y="3647440"/>
                </a:cubicBezTo>
                <a:cubicBezTo>
                  <a:pt x="3881120" y="3657600"/>
                  <a:pt x="3874431" y="3673376"/>
                  <a:pt x="3860800" y="3677920"/>
                </a:cubicBezTo>
                <a:cubicBezTo>
                  <a:pt x="3829268" y="3688431"/>
                  <a:pt x="3821067" y="3689568"/>
                  <a:pt x="3789680" y="3708400"/>
                </a:cubicBezTo>
                <a:cubicBezTo>
                  <a:pt x="3731288" y="3743435"/>
                  <a:pt x="3736708" y="3744786"/>
                  <a:pt x="3688080" y="3779520"/>
                </a:cubicBezTo>
                <a:cubicBezTo>
                  <a:pt x="3678144" y="3786617"/>
                  <a:pt x="3666981" y="3792023"/>
                  <a:pt x="3657600" y="3799840"/>
                </a:cubicBezTo>
                <a:cubicBezTo>
                  <a:pt x="3607726" y="3841402"/>
                  <a:pt x="3647360" y="3822750"/>
                  <a:pt x="3586480" y="3860800"/>
                </a:cubicBezTo>
                <a:cubicBezTo>
                  <a:pt x="3522434" y="3900828"/>
                  <a:pt x="3567191" y="3858465"/>
                  <a:pt x="3505200" y="3911600"/>
                </a:cubicBezTo>
                <a:cubicBezTo>
                  <a:pt x="3494291" y="3920951"/>
                  <a:pt x="3486412" y="3933729"/>
                  <a:pt x="3474720" y="3942080"/>
                </a:cubicBezTo>
                <a:cubicBezTo>
                  <a:pt x="3462395" y="3950883"/>
                  <a:pt x="3446405" y="3953597"/>
                  <a:pt x="3434080" y="3962400"/>
                </a:cubicBezTo>
                <a:cubicBezTo>
                  <a:pt x="3422388" y="3970751"/>
                  <a:pt x="3415722" y="3985166"/>
                  <a:pt x="3403600" y="3992880"/>
                </a:cubicBezTo>
                <a:cubicBezTo>
                  <a:pt x="3378044" y="4009143"/>
                  <a:pt x="3347524" y="4016717"/>
                  <a:pt x="3322320" y="4033520"/>
                </a:cubicBezTo>
                <a:cubicBezTo>
                  <a:pt x="3312160" y="4040293"/>
                  <a:pt x="3302762" y="4048379"/>
                  <a:pt x="3291840" y="4053840"/>
                </a:cubicBezTo>
                <a:cubicBezTo>
                  <a:pt x="3282261" y="4058629"/>
                  <a:pt x="3271110" y="4059568"/>
                  <a:pt x="3261360" y="4064000"/>
                </a:cubicBezTo>
                <a:cubicBezTo>
                  <a:pt x="3233784" y="4076535"/>
                  <a:pt x="3205284" y="4087837"/>
                  <a:pt x="3180080" y="4104640"/>
                </a:cubicBezTo>
                <a:cubicBezTo>
                  <a:pt x="3169920" y="4111413"/>
                  <a:pt x="3160522" y="4119499"/>
                  <a:pt x="3149600" y="4124960"/>
                </a:cubicBezTo>
                <a:cubicBezTo>
                  <a:pt x="3133288" y="4133116"/>
                  <a:pt x="3115466" y="4137873"/>
                  <a:pt x="3098800" y="4145280"/>
                </a:cubicBezTo>
                <a:cubicBezTo>
                  <a:pt x="3027511" y="4176964"/>
                  <a:pt x="3087609" y="4152274"/>
                  <a:pt x="3017520" y="4196080"/>
                </a:cubicBezTo>
                <a:cubicBezTo>
                  <a:pt x="3004677" y="4204107"/>
                  <a:pt x="2989723" y="4208373"/>
                  <a:pt x="2976880" y="4216400"/>
                </a:cubicBezTo>
                <a:cubicBezTo>
                  <a:pt x="2962521" y="4225375"/>
                  <a:pt x="2949097" y="4235860"/>
                  <a:pt x="2936240" y="4246880"/>
                </a:cubicBezTo>
                <a:cubicBezTo>
                  <a:pt x="2925331" y="4256231"/>
                  <a:pt x="2917715" y="4269390"/>
                  <a:pt x="2905760" y="4277360"/>
                </a:cubicBezTo>
                <a:cubicBezTo>
                  <a:pt x="2896849" y="4283301"/>
                  <a:pt x="2885440" y="4284133"/>
                  <a:pt x="2875280" y="4287520"/>
                </a:cubicBezTo>
                <a:cubicBezTo>
                  <a:pt x="2862819" y="4297489"/>
                  <a:pt x="2815566" y="4337697"/>
                  <a:pt x="2794000" y="4348480"/>
                </a:cubicBezTo>
                <a:cubicBezTo>
                  <a:pt x="2784421" y="4353269"/>
                  <a:pt x="2773099" y="4353851"/>
                  <a:pt x="2763520" y="4358640"/>
                </a:cubicBezTo>
                <a:cubicBezTo>
                  <a:pt x="2719217" y="4380791"/>
                  <a:pt x="2737610" y="4392727"/>
                  <a:pt x="2672080" y="4399280"/>
                </a:cubicBezTo>
                <a:cubicBezTo>
                  <a:pt x="2592333" y="4407255"/>
                  <a:pt x="2584049" y="4404746"/>
                  <a:pt x="2519680" y="4419600"/>
                </a:cubicBezTo>
                <a:cubicBezTo>
                  <a:pt x="2492468" y="4425880"/>
                  <a:pt x="2464330" y="4429548"/>
                  <a:pt x="2438400" y="4439920"/>
                </a:cubicBezTo>
                <a:cubicBezTo>
                  <a:pt x="2299028" y="4495669"/>
                  <a:pt x="2474167" y="4429190"/>
                  <a:pt x="2336800" y="4470400"/>
                </a:cubicBezTo>
                <a:cubicBezTo>
                  <a:pt x="2319331" y="4475641"/>
                  <a:pt x="2303302" y="4484953"/>
                  <a:pt x="2286000" y="4490720"/>
                </a:cubicBezTo>
                <a:cubicBezTo>
                  <a:pt x="2272753" y="4495136"/>
                  <a:pt x="2258435" y="4495977"/>
                  <a:pt x="2245360" y="4500880"/>
                </a:cubicBezTo>
                <a:cubicBezTo>
                  <a:pt x="2231179" y="4506198"/>
                  <a:pt x="2218901" y="4515882"/>
                  <a:pt x="2204720" y="4521200"/>
                </a:cubicBezTo>
                <a:cubicBezTo>
                  <a:pt x="2191645" y="4526103"/>
                  <a:pt x="2177155" y="4526457"/>
                  <a:pt x="2164080" y="4531360"/>
                </a:cubicBezTo>
                <a:cubicBezTo>
                  <a:pt x="2149899" y="4536678"/>
                  <a:pt x="2137280" y="4545529"/>
                  <a:pt x="2123440" y="4551680"/>
                </a:cubicBezTo>
                <a:cubicBezTo>
                  <a:pt x="2074250" y="4573542"/>
                  <a:pt x="2079174" y="4570366"/>
                  <a:pt x="2032000" y="4582160"/>
                </a:cubicBezTo>
                <a:cubicBezTo>
                  <a:pt x="2015067" y="4592320"/>
                  <a:pt x="1997631" y="4601686"/>
                  <a:pt x="1981200" y="4612640"/>
                </a:cubicBezTo>
                <a:cubicBezTo>
                  <a:pt x="1967111" y="4622033"/>
                  <a:pt x="1954919" y="4634145"/>
                  <a:pt x="1940560" y="4643120"/>
                </a:cubicBezTo>
                <a:cubicBezTo>
                  <a:pt x="1897801" y="4669844"/>
                  <a:pt x="1880717" y="4662323"/>
                  <a:pt x="1838960" y="4704080"/>
                </a:cubicBezTo>
                <a:cubicBezTo>
                  <a:pt x="1825413" y="4717627"/>
                  <a:pt x="1813442" y="4732958"/>
                  <a:pt x="1798320" y="4744720"/>
                </a:cubicBezTo>
                <a:cubicBezTo>
                  <a:pt x="1727682" y="4799661"/>
                  <a:pt x="1764306" y="4748254"/>
                  <a:pt x="1696720" y="4815840"/>
                </a:cubicBezTo>
                <a:cubicBezTo>
                  <a:pt x="1688086" y="4824474"/>
                  <a:pt x="1685034" y="4837686"/>
                  <a:pt x="1676400" y="4846320"/>
                </a:cubicBezTo>
                <a:cubicBezTo>
                  <a:pt x="1667766" y="4854954"/>
                  <a:pt x="1655046" y="4858528"/>
                  <a:pt x="1645920" y="4866640"/>
                </a:cubicBezTo>
                <a:cubicBezTo>
                  <a:pt x="1624442" y="4885732"/>
                  <a:pt x="1607949" y="4910358"/>
                  <a:pt x="1584960" y="4927600"/>
                </a:cubicBezTo>
                <a:cubicBezTo>
                  <a:pt x="1571413" y="4937760"/>
                  <a:pt x="1556906" y="4946752"/>
                  <a:pt x="1544320" y="4958080"/>
                </a:cubicBezTo>
                <a:cubicBezTo>
                  <a:pt x="1507875" y="4990880"/>
                  <a:pt x="1484848" y="5025447"/>
                  <a:pt x="1442720" y="5049520"/>
                </a:cubicBezTo>
                <a:cubicBezTo>
                  <a:pt x="1433421" y="5054833"/>
                  <a:pt x="1422876" y="5058429"/>
                  <a:pt x="1412240" y="5059680"/>
                </a:cubicBezTo>
                <a:cubicBezTo>
                  <a:pt x="1365031" y="5065234"/>
                  <a:pt x="1317413" y="5066453"/>
                  <a:pt x="1270000" y="5069840"/>
                </a:cubicBezTo>
                <a:cubicBezTo>
                  <a:pt x="1256453" y="5073227"/>
                  <a:pt x="1243098" y="5077502"/>
                  <a:pt x="1229360" y="5080000"/>
                </a:cubicBezTo>
                <a:cubicBezTo>
                  <a:pt x="1154487" y="5093613"/>
                  <a:pt x="1153608" y="5084931"/>
                  <a:pt x="1076960" y="5110480"/>
                </a:cubicBezTo>
                <a:lnTo>
                  <a:pt x="1016000" y="5130800"/>
                </a:lnTo>
                <a:cubicBezTo>
                  <a:pt x="1005840" y="5134187"/>
                  <a:pt x="995910" y="5138363"/>
                  <a:pt x="985520" y="5140960"/>
                </a:cubicBezTo>
                <a:cubicBezTo>
                  <a:pt x="971973" y="5144347"/>
                  <a:pt x="958255" y="5147108"/>
                  <a:pt x="944880" y="5151120"/>
                </a:cubicBezTo>
                <a:cubicBezTo>
                  <a:pt x="924364" y="5157275"/>
                  <a:pt x="904240" y="5164667"/>
                  <a:pt x="883920" y="5171440"/>
                </a:cubicBezTo>
                <a:cubicBezTo>
                  <a:pt x="873760" y="5174827"/>
                  <a:pt x="863830" y="5179003"/>
                  <a:pt x="853440" y="5181600"/>
                </a:cubicBezTo>
                <a:cubicBezTo>
                  <a:pt x="826347" y="5188373"/>
                  <a:pt x="798654" y="5193089"/>
                  <a:pt x="772160" y="5201920"/>
                </a:cubicBezTo>
                <a:cubicBezTo>
                  <a:pt x="762000" y="5205307"/>
                  <a:pt x="752070" y="5209483"/>
                  <a:pt x="741680" y="5212080"/>
                </a:cubicBezTo>
                <a:cubicBezTo>
                  <a:pt x="724927" y="5216268"/>
                  <a:pt x="707737" y="5218494"/>
                  <a:pt x="690880" y="5222240"/>
                </a:cubicBezTo>
                <a:cubicBezTo>
                  <a:pt x="677249" y="5225269"/>
                  <a:pt x="663787" y="5229013"/>
                  <a:pt x="650240" y="5232400"/>
                </a:cubicBezTo>
                <a:cubicBezTo>
                  <a:pt x="636693" y="5229013"/>
                  <a:pt x="623515" y="5223400"/>
                  <a:pt x="609600" y="5222240"/>
                </a:cubicBezTo>
                <a:cubicBezTo>
                  <a:pt x="442150" y="5208286"/>
                  <a:pt x="456186" y="5224069"/>
                  <a:pt x="345440" y="5201920"/>
                </a:cubicBezTo>
                <a:cubicBezTo>
                  <a:pt x="306975" y="5194227"/>
                  <a:pt x="298993" y="5191345"/>
                  <a:pt x="264160" y="5171440"/>
                </a:cubicBezTo>
                <a:cubicBezTo>
                  <a:pt x="253558" y="5165382"/>
                  <a:pt x="244838" y="5156079"/>
                  <a:pt x="233680" y="5151120"/>
                </a:cubicBezTo>
                <a:cubicBezTo>
                  <a:pt x="214107" y="5142421"/>
                  <a:pt x="172720" y="5130800"/>
                  <a:pt x="172720" y="5130800"/>
                </a:cubicBezTo>
                <a:cubicBezTo>
                  <a:pt x="169333" y="5120640"/>
                  <a:pt x="167873" y="5109619"/>
                  <a:pt x="162560" y="5100320"/>
                </a:cubicBezTo>
                <a:cubicBezTo>
                  <a:pt x="134887" y="5051893"/>
                  <a:pt x="134356" y="5068508"/>
                  <a:pt x="101600" y="5029200"/>
                </a:cubicBezTo>
                <a:cubicBezTo>
                  <a:pt x="65204" y="4985524"/>
                  <a:pt x="94031" y="5014062"/>
                  <a:pt x="71120" y="4968240"/>
                </a:cubicBezTo>
                <a:cubicBezTo>
                  <a:pt x="65659" y="4957318"/>
                  <a:pt x="57573" y="4947920"/>
                  <a:pt x="50800" y="4937760"/>
                </a:cubicBezTo>
                <a:cubicBezTo>
                  <a:pt x="12194" y="4783337"/>
                  <a:pt x="45230" y="4927794"/>
                  <a:pt x="30480" y="4551680"/>
                </a:cubicBezTo>
                <a:cubicBezTo>
                  <a:pt x="28220" y="4494051"/>
                  <a:pt x="25788" y="4436373"/>
                  <a:pt x="20320" y="4378960"/>
                </a:cubicBezTo>
                <a:cubicBezTo>
                  <a:pt x="18996" y="4365059"/>
                  <a:pt x="13547" y="4351867"/>
                  <a:pt x="10160" y="4338320"/>
                </a:cubicBezTo>
                <a:cubicBezTo>
                  <a:pt x="6773" y="4290907"/>
                  <a:pt x="0" y="4243614"/>
                  <a:pt x="0" y="4196080"/>
                </a:cubicBezTo>
                <a:cubicBezTo>
                  <a:pt x="0" y="4168776"/>
                  <a:pt x="6008" y="4141787"/>
                  <a:pt x="10160" y="4114800"/>
                </a:cubicBezTo>
                <a:cubicBezTo>
                  <a:pt x="15319" y="4081264"/>
                  <a:pt x="22390" y="4055722"/>
                  <a:pt x="30480" y="4023360"/>
                </a:cubicBezTo>
                <a:cubicBezTo>
                  <a:pt x="46828" y="3876231"/>
                  <a:pt x="41742" y="3970966"/>
                  <a:pt x="30480" y="3779520"/>
                </a:cubicBezTo>
                <a:cubicBezTo>
                  <a:pt x="17650" y="3561410"/>
                  <a:pt x="54187" y="3486573"/>
                  <a:pt x="50800" y="3413760"/>
                </a:cubicBezTo>
                <a:close/>
              </a:path>
            </a:pathLst>
          </a:custGeom>
          <a:solidFill>
            <a:srgbClr val="FFC000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 ker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0" name="Cylindre 69">
            <a:extLst>
              <a:ext uri="{FF2B5EF4-FFF2-40B4-BE49-F238E27FC236}">
                <a16:creationId xmlns:a16="http://schemas.microsoft.com/office/drawing/2014/main" id="{AC831F29-B13A-5245-A67C-CB65589412C8}"/>
              </a:ext>
            </a:extLst>
          </p:cNvPr>
          <p:cNvSpPr/>
          <p:nvPr/>
        </p:nvSpPr>
        <p:spPr>
          <a:xfrm rot="11767989">
            <a:off x="4019474" y="2337622"/>
            <a:ext cx="129735" cy="1139529"/>
          </a:xfrm>
          <a:prstGeom prst="can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 ker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1" name="Cylindre 70">
            <a:extLst>
              <a:ext uri="{FF2B5EF4-FFF2-40B4-BE49-F238E27FC236}">
                <a16:creationId xmlns:a16="http://schemas.microsoft.com/office/drawing/2014/main" id="{DB2DBF95-96DA-1049-B35B-0E76ABC958FF}"/>
              </a:ext>
            </a:extLst>
          </p:cNvPr>
          <p:cNvSpPr/>
          <p:nvPr/>
        </p:nvSpPr>
        <p:spPr>
          <a:xfrm rot="11767989">
            <a:off x="6669289" y="1621518"/>
            <a:ext cx="109028" cy="588974"/>
          </a:xfrm>
          <a:prstGeom prst="can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 ker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2" name="Cylindre 71">
            <a:extLst>
              <a:ext uri="{FF2B5EF4-FFF2-40B4-BE49-F238E27FC236}">
                <a16:creationId xmlns:a16="http://schemas.microsoft.com/office/drawing/2014/main" id="{0A6F2A8F-6FDC-7244-897C-5E764DEF3498}"/>
              </a:ext>
            </a:extLst>
          </p:cNvPr>
          <p:cNvSpPr/>
          <p:nvPr/>
        </p:nvSpPr>
        <p:spPr>
          <a:xfrm rot="18245891">
            <a:off x="4999257" y="2926861"/>
            <a:ext cx="105697" cy="811817"/>
          </a:xfrm>
          <a:prstGeom prst="can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 ker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3" name="Cylindre 72">
            <a:extLst>
              <a:ext uri="{FF2B5EF4-FFF2-40B4-BE49-F238E27FC236}">
                <a16:creationId xmlns:a16="http://schemas.microsoft.com/office/drawing/2014/main" id="{3C2E4ACA-567A-EF46-8433-48321465BDB3}"/>
              </a:ext>
            </a:extLst>
          </p:cNvPr>
          <p:cNvSpPr/>
          <p:nvPr/>
        </p:nvSpPr>
        <p:spPr>
          <a:xfrm rot="17186504">
            <a:off x="6777458" y="2035170"/>
            <a:ext cx="126075" cy="1125236"/>
          </a:xfrm>
          <a:prstGeom prst="can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 ker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4" name="Cylindre 73">
            <a:extLst>
              <a:ext uri="{FF2B5EF4-FFF2-40B4-BE49-F238E27FC236}">
                <a16:creationId xmlns:a16="http://schemas.microsoft.com/office/drawing/2014/main" id="{C1FEECCB-0E07-A94E-8E2F-721D1A5793A8}"/>
              </a:ext>
            </a:extLst>
          </p:cNvPr>
          <p:cNvSpPr/>
          <p:nvPr/>
        </p:nvSpPr>
        <p:spPr>
          <a:xfrm rot="7089092" flipH="1">
            <a:off x="3472710" y="3657046"/>
            <a:ext cx="114001" cy="1252675"/>
          </a:xfrm>
          <a:prstGeom prst="can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 ker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39ADC9D1-9DB8-8C46-9480-30A546DB81D5}"/>
              </a:ext>
            </a:extLst>
          </p:cNvPr>
          <p:cNvSpPr/>
          <p:nvPr/>
        </p:nvSpPr>
        <p:spPr>
          <a:xfrm>
            <a:off x="5351005" y="3506811"/>
            <a:ext cx="196355" cy="194558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 ker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E40DE73A-9A8B-0148-90D3-328014D7D5AD}"/>
              </a:ext>
            </a:extLst>
          </p:cNvPr>
          <p:cNvCxnSpPr>
            <a:cxnSpLocks/>
          </p:cNvCxnSpPr>
          <p:nvPr/>
        </p:nvCxnSpPr>
        <p:spPr>
          <a:xfrm>
            <a:off x="5500700" y="3652822"/>
            <a:ext cx="1469184" cy="626590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77" name="ZoneTexte 76">
            <a:extLst>
              <a:ext uri="{FF2B5EF4-FFF2-40B4-BE49-F238E27FC236}">
                <a16:creationId xmlns:a16="http://schemas.microsoft.com/office/drawing/2014/main" id="{44F9FE1B-C7D4-7D4F-AFBE-87CAC002BF4B}"/>
              </a:ext>
            </a:extLst>
          </p:cNvPr>
          <p:cNvSpPr txBox="1"/>
          <p:nvPr/>
        </p:nvSpPr>
        <p:spPr>
          <a:xfrm>
            <a:off x="6969884" y="4785213"/>
            <a:ext cx="240251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50" kern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Zymogènes: protéines inactives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1050" kern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Trypsinogène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1050" kern="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Chymotrypsinogène</a:t>
            </a:r>
            <a:endParaRPr lang="fr-FR" sz="1050" kern="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Forme libre 77">
            <a:extLst>
              <a:ext uri="{FF2B5EF4-FFF2-40B4-BE49-F238E27FC236}">
                <a16:creationId xmlns:a16="http://schemas.microsoft.com/office/drawing/2014/main" id="{EE3957D7-2C35-204A-AA3D-8086460615BA}"/>
              </a:ext>
            </a:extLst>
          </p:cNvPr>
          <p:cNvSpPr/>
          <p:nvPr/>
        </p:nvSpPr>
        <p:spPr>
          <a:xfrm>
            <a:off x="2057400" y="3652822"/>
            <a:ext cx="609600" cy="976328"/>
          </a:xfrm>
          <a:custGeom>
            <a:avLst/>
            <a:gdLst>
              <a:gd name="connsiteX0" fmla="*/ 762000 w 763956"/>
              <a:gd name="connsiteY0" fmla="*/ 335280 h 1239520"/>
              <a:gd name="connsiteX1" fmla="*/ 751840 w 763956"/>
              <a:gd name="connsiteY1" fmla="*/ 264160 h 1239520"/>
              <a:gd name="connsiteX2" fmla="*/ 721360 w 763956"/>
              <a:gd name="connsiteY2" fmla="*/ 162560 h 1239520"/>
              <a:gd name="connsiteX3" fmla="*/ 670560 w 763956"/>
              <a:gd name="connsiteY3" fmla="*/ 71120 h 1239520"/>
              <a:gd name="connsiteX4" fmla="*/ 640080 w 763956"/>
              <a:gd name="connsiteY4" fmla="*/ 50800 h 1239520"/>
              <a:gd name="connsiteX5" fmla="*/ 619760 w 763956"/>
              <a:gd name="connsiteY5" fmla="*/ 20320 h 1239520"/>
              <a:gd name="connsiteX6" fmla="*/ 558800 w 763956"/>
              <a:gd name="connsiteY6" fmla="*/ 0 h 1239520"/>
              <a:gd name="connsiteX7" fmla="*/ 355600 w 763956"/>
              <a:gd name="connsiteY7" fmla="*/ 20320 h 1239520"/>
              <a:gd name="connsiteX8" fmla="*/ 294640 w 763956"/>
              <a:gd name="connsiteY8" fmla="*/ 40640 h 1239520"/>
              <a:gd name="connsiteX9" fmla="*/ 233680 w 763956"/>
              <a:gd name="connsiteY9" fmla="*/ 91440 h 1239520"/>
              <a:gd name="connsiteX10" fmla="*/ 193040 w 763956"/>
              <a:gd name="connsiteY10" fmla="*/ 152400 h 1239520"/>
              <a:gd name="connsiteX11" fmla="*/ 172720 w 763956"/>
              <a:gd name="connsiteY11" fmla="*/ 182880 h 1239520"/>
              <a:gd name="connsiteX12" fmla="*/ 132080 w 763956"/>
              <a:gd name="connsiteY12" fmla="*/ 243840 h 1239520"/>
              <a:gd name="connsiteX13" fmla="*/ 111760 w 763956"/>
              <a:gd name="connsiteY13" fmla="*/ 274320 h 1239520"/>
              <a:gd name="connsiteX14" fmla="*/ 101600 w 763956"/>
              <a:gd name="connsiteY14" fmla="*/ 304800 h 1239520"/>
              <a:gd name="connsiteX15" fmla="*/ 81280 w 763956"/>
              <a:gd name="connsiteY15" fmla="*/ 335280 h 1239520"/>
              <a:gd name="connsiteX16" fmla="*/ 60960 w 763956"/>
              <a:gd name="connsiteY16" fmla="*/ 396240 h 1239520"/>
              <a:gd name="connsiteX17" fmla="*/ 40640 w 763956"/>
              <a:gd name="connsiteY17" fmla="*/ 457200 h 1239520"/>
              <a:gd name="connsiteX18" fmla="*/ 30480 w 763956"/>
              <a:gd name="connsiteY18" fmla="*/ 487680 h 1239520"/>
              <a:gd name="connsiteX19" fmla="*/ 10160 w 763956"/>
              <a:gd name="connsiteY19" fmla="*/ 558800 h 1239520"/>
              <a:gd name="connsiteX20" fmla="*/ 0 w 763956"/>
              <a:gd name="connsiteY20" fmla="*/ 629920 h 1239520"/>
              <a:gd name="connsiteX21" fmla="*/ 10160 w 763956"/>
              <a:gd name="connsiteY21" fmla="*/ 812800 h 1239520"/>
              <a:gd name="connsiteX22" fmla="*/ 20320 w 763956"/>
              <a:gd name="connsiteY22" fmla="*/ 843280 h 1239520"/>
              <a:gd name="connsiteX23" fmla="*/ 121920 w 763956"/>
              <a:gd name="connsiteY23" fmla="*/ 965200 h 1239520"/>
              <a:gd name="connsiteX24" fmla="*/ 152400 w 763956"/>
              <a:gd name="connsiteY24" fmla="*/ 995680 h 1239520"/>
              <a:gd name="connsiteX25" fmla="*/ 193040 w 763956"/>
              <a:gd name="connsiteY25" fmla="*/ 1056640 h 1239520"/>
              <a:gd name="connsiteX26" fmla="*/ 213360 w 763956"/>
              <a:gd name="connsiteY26" fmla="*/ 1087120 h 1239520"/>
              <a:gd name="connsiteX27" fmla="*/ 243840 w 763956"/>
              <a:gd name="connsiteY27" fmla="*/ 1148080 h 1239520"/>
              <a:gd name="connsiteX28" fmla="*/ 304800 w 763956"/>
              <a:gd name="connsiteY28" fmla="*/ 1198880 h 1239520"/>
              <a:gd name="connsiteX29" fmla="*/ 355600 w 763956"/>
              <a:gd name="connsiteY29" fmla="*/ 1209040 h 1239520"/>
              <a:gd name="connsiteX30" fmla="*/ 436880 w 763956"/>
              <a:gd name="connsiteY30" fmla="*/ 1229360 h 1239520"/>
              <a:gd name="connsiteX31" fmla="*/ 477520 w 763956"/>
              <a:gd name="connsiteY31" fmla="*/ 1239520 h 1239520"/>
              <a:gd name="connsiteX32" fmla="*/ 670560 w 763956"/>
              <a:gd name="connsiteY32" fmla="*/ 1229360 h 1239520"/>
              <a:gd name="connsiteX33" fmla="*/ 701040 w 763956"/>
              <a:gd name="connsiteY33" fmla="*/ 1188720 h 1239520"/>
              <a:gd name="connsiteX34" fmla="*/ 731520 w 763956"/>
              <a:gd name="connsiteY34" fmla="*/ 1168400 h 1239520"/>
              <a:gd name="connsiteX35" fmla="*/ 751840 w 763956"/>
              <a:gd name="connsiteY35" fmla="*/ 1137920 h 1239520"/>
              <a:gd name="connsiteX36" fmla="*/ 762000 w 763956"/>
              <a:gd name="connsiteY36" fmla="*/ 1107440 h 1239520"/>
              <a:gd name="connsiteX37" fmla="*/ 751840 w 763956"/>
              <a:gd name="connsiteY37" fmla="*/ 853440 h 1239520"/>
              <a:gd name="connsiteX38" fmla="*/ 741680 w 763956"/>
              <a:gd name="connsiteY38" fmla="*/ 751840 h 1239520"/>
              <a:gd name="connsiteX39" fmla="*/ 731520 w 763956"/>
              <a:gd name="connsiteY39" fmla="*/ 375920 h 1239520"/>
              <a:gd name="connsiteX40" fmla="*/ 721360 w 763956"/>
              <a:gd name="connsiteY40" fmla="*/ 264160 h 1239520"/>
              <a:gd name="connsiteX41" fmla="*/ 711200 w 763956"/>
              <a:gd name="connsiteY41" fmla="*/ 314960 h 1239520"/>
              <a:gd name="connsiteX42" fmla="*/ 701040 w 763956"/>
              <a:gd name="connsiteY42" fmla="*/ 396240 h 1239520"/>
              <a:gd name="connsiteX43" fmla="*/ 711200 w 763956"/>
              <a:gd name="connsiteY43" fmla="*/ 447040 h 1239520"/>
              <a:gd name="connsiteX44" fmla="*/ 762000 w 763956"/>
              <a:gd name="connsiteY44" fmla="*/ 335280 h 1239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63956" h="1239520">
                <a:moveTo>
                  <a:pt x="762000" y="335280"/>
                </a:moveTo>
                <a:cubicBezTo>
                  <a:pt x="768773" y="304800"/>
                  <a:pt x="756124" y="287721"/>
                  <a:pt x="751840" y="264160"/>
                </a:cubicBezTo>
                <a:cubicBezTo>
                  <a:pt x="745698" y="230379"/>
                  <a:pt x="731964" y="194371"/>
                  <a:pt x="721360" y="162560"/>
                </a:cubicBezTo>
                <a:cubicBezTo>
                  <a:pt x="710773" y="130798"/>
                  <a:pt x="700505" y="91083"/>
                  <a:pt x="670560" y="71120"/>
                </a:cubicBezTo>
                <a:lnTo>
                  <a:pt x="640080" y="50800"/>
                </a:lnTo>
                <a:cubicBezTo>
                  <a:pt x="633307" y="40640"/>
                  <a:pt x="630115" y="26792"/>
                  <a:pt x="619760" y="20320"/>
                </a:cubicBezTo>
                <a:cubicBezTo>
                  <a:pt x="601597" y="8968"/>
                  <a:pt x="558800" y="0"/>
                  <a:pt x="558800" y="0"/>
                </a:cubicBezTo>
                <a:cubicBezTo>
                  <a:pt x="458684" y="6257"/>
                  <a:pt x="429267" y="-1780"/>
                  <a:pt x="355600" y="20320"/>
                </a:cubicBezTo>
                <a:cubicBezTo>
                  <a:pt x="335084" y="26475"/>
                  <a:pt x="312462" y="28759"/>
                  <a:pt x="294640" y="40640"/>
                </a:cubicBezTo>
                <a:cubicBezTo>
                  <a:pt x="267547" y="58702"/>
                  <a:pt x="254742" y="64361"/>
                  <a:pt x="233680" y="91440"/>
                </a:cubicBezTo>
                <a:cubicBezTo>
                  <a:pt x="218687" y="110717"/>
                  <a:pt x="206587" y="132080"/>
                  <a:pt x="193040" y="152400"/>
                </a:cubicBezTo>
                <a:lnTo>
                  <a:pt x="172720" y="182880"/>
                </a:lnTo>
                <a:lnTo>
                  <a:pt x="132080" y="243840"/>
                </a:lnTo>
                <a:cubicBezTo>
                  <a:pt x="125307" y="254000"/>
                  <a:pt x="115621" y="262736"/>
                  <a:pt x="111760" y="274320"/>
                </a:cubicBezTo>
                <a:cubicBezTo>
                  <a:pt x="108373" y="284480"/>
                  <a:pt x="106389" y="295221"/>
                  <a:pt x="101600" y="304800"/>
                </a:cubicBezTo>
                <a:cubicBezTo>
                  <a:pt x="96139" y="315722"/>
                  <a:pt x="86239" y="324122"/>
                  <a:pt x="81280" y="335280"/>
                </a:cubicBezTo>
                <a:cubicBezTo>
                  <a:pt x="72581" y="354853"/>
                  <a:pt x="67733" y="375920"/>
                  <a:pt x="60960" y="396240"/>
                </a:cubicBezTo>
                <a:lnTo>
                  <a:pt x="40640" y="457200"/>
                </a:lnTo>
                <a:cubicBezTo>
                  <a:pt x="37253" y="467360"/>
                  <a:pt x="33077" y="477290"/>
                  <a:pt x="30480" y="487680"/>
                </a:cubicBezTo>
                <a:cubicBezTo>
                  <a:pt x="17723" y="538710"/>
                  <a:pt x="24736" y="515073"/>
                  <a:pt x="10160" y="558800"/>
                </a:cubicBezTo>
                <a:cubicBezTo>
                  <a:pt x="6773" y="582507"/>
                  <a:pt x="0" y="605973"/>
                  <a:pt x="0" y="629920"/>
                </a:cubicBezTo>
                <a:cubicBezTo>
                  <a:pt x="0" y="690974"/>
                  <a:pt x="4372" y="752021"/>
                  <a:pt x="10160" y="812800"/>
                </a:cubicBezTo>
                <a:cubicBezTo>
                  <a:pt x="11175" y="823461"/>
                  <a:pt x="15119" y="833918"/>
                  <a:pt x="20320" y="843280"/>
                </a:cubicBezTo>
                <a:cubicBezTo>
                  <a:pt x="55683" y="906933"/>
                  <a:pt x="68658" y="911938"/>
                  <a:pt x="121920" y="965200"/>
                </a:cubicBezTo>
                <a:cubicBezTo>
                  <a:pt x="132080" y="975360"/>
                  <a:pt x="144430" y="983725"/>
                  <a:pt x="152400" y="995680"/>
                </a:cubicBezTo>
                <a:lnTo>
                  <a:pt x="193040" y="1056640"/>
                </a:lnTo>
                <a:cubicBezTo>
                  <a:pt x="199813" y="1066800"/>
                  <a:pt x="209499" y="1075536"/>
                  <a:pt x="213360" y="1087120"/>
                </a:cubicBezTo>
                <a:cubicBezTo>
                  <a:pt x="223543" y="1117668"/>
                  <a:pt x="221956" y="1121819"/>
                  <a:pt x="243840" y="1148080"/>
                </a:cubicBezTo>
                <a:cubicBezTo>
                  <a:pt x="255819" y="1162455"/>
                  <a:pt x="285425" y="1191615"/>
                  <a:pt x="304800" y="1198880"/>
                </a:cubicBezTo>
                <a:cubicBezTo>
                  <a:pt x="320969" y="1204943"/>
                  <a:pt x="338774" y="1205157"/>
                  <a:pt x="355600" y="1209040"/>
                </a:cubicBezTo>
                <a:cubicBezTo>
                  <a:pt x="382812" y="1215320"/>
                  <a:pt x="409787" y="1222587"/>
                  <a:pt x="436880" y="1229360"/>
                </a:cubicBezTo>
                <a:lnTo>
                  <a:pt x="477520" y="1239520"/>
                </a:lnTo>
                <a:cubicBezTo>
                  <a:pt x="541867" y="1236133"/>
                  <a:pt x="607727" y="1243640"/>
                  <a:pt x="670560" y="1229360"/>
                </a:cubicBezTo>
                <a:cubicBezTo>
                  <a:pt x="687072" y="1225607"/>
                  <a:pt x="689066" y="1200694"/>
                  <a:pt x="701040" y="1188720"/>
                </a:cubicBezTo>
                <a:cubicBezTo>
                  <a:pt x="709674" y="1180086"/>
                  <a:pt x="721360" y="1175173"/>
                  <a:pt x="731520" y="1168400"/>
                </a:cubicBezTo>
                <a:cubicBezTo>
                  <a:pt x="738293" y="1158240"/>
                  <a:pt x="746379" y="1148842"/>
                  <a:pt x="751840" y="1137920"/>
                </a:cubicBezTo>
                <a:cubicBezTo>
                  <a:pt x="756629" y="1128341"/>
                  <a:pt x="762000" y="1118150"/>
                  <a:pt x="762000" y="1107440"/>
                </a:cubicBezTo>
                <a:cubicBezTo>
                  <a:pt x="762000" y="1022706"/>
                  <a:pt x="756674" y="938036"/>
                  <a:pt x="751840" y="853440"/>
                </a:cubicBezTo>
                <a:cubicBezTo>
                  <a:pt x="749898" y="819460"/>
                  <a:pt x="745067" y="785707"/>
                  <a:pt x="741680" y="751840"/>
                </a:cubicBezTo>
                <a:cubicBezTo>
                  <a:pt x="738293" y="626533"/>
                  <a:pt x="736738" y="501164"/>
                  <a:pt x="731520" y="375920"/>
                </a:cubicBezTo>
                <a:cubicBezTo>
                  <a:pt x="729963" y="338545"/>
                  <a:pt x="733189" y="299647"/>
                  <a:pt x="721360" y="264160"/>
                </a:cubicBezTo>
                <a:cubicBezTo>
                  <a:pt x="715899" y="247777"/>
                  <a:pt x="713826" y="297892"/>
                  <a:pt x="711200" y="314960"/>
                </a:cubicBezTo>
                <a:cubicBezTo>
                  <a:pt x="707048" y="341947"/>
                  <a:pt x="704427" y="369147"/>
                  <a:pt x="701040" y="396240"/>
                </a:cubicBezTo>
                <a:cubicBezTo>
                  <a:pt x="704427" y="413173"/>
                  <a:pt x="694817" y="452501"/>
                  <a:pt x="711200" y="447040"/>
                </a:cubicBezTo>
                <a:cubicBezTo>
                  <a:pt x="735804" y="438839"/>
                  <a:pt x="755227" y="365760"/>
                  <a:pt x="762000" y="335280"/>
                </a:cubicBezTo>
                <a:close/>
              </a:path>
            </a:pathLst>
          </a:custGeom>
          <a:solidFill>
            <a:srgbClr val="FFC000">
              <a:alpha val="61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 kern="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9" name="Cylindre 78">
            <a:extLst>
              <a:ext uri="{FF2B5EF4-FFF2-40B4-BE49-F238E27FC236}">
                <a16:creationId xmlns:a16="http://schemas.microsoft.com/office/drawing/2014/main" id="{733BAB72-6133-204E-BC7A-A2C594D0CDAD}"/>
              </a:ext>
            </a:extLst>
          </p:cNvPr>
          <p:cNvSpPr/>
          <p:nvPr/>
        </p:nvSpPr>
        <p:spPr>
          <a:xfrm rot="14754246">
            <a:off x="4831734" y="-55125"/>
            <a:ext cx="206141" cy="6211934"/>
          </a:xfrm>
          <a:prstGeom prst="can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 kern="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68508098-3C5C-114E-8669-2F93B1C7BAE9}"/>
              </a:ext>
            </a:extLst>
          </p:cNvPr>
          <p:cNvSpPr/>
          <p:nvPr/>
        </p:nvSpPr>
        <p:spPr>
          <a:xfrm>
            <a:off x="5407771" y="3526982"/>
            <a:ext cx="82844" cy="146011"/>
          </a:xfrm>
          <a:prstGeom prst="ellipse">
            <a:avLst/>
          </a:prstGeom>
          <a:gradFill rotWithShape="1">
            <a:gsLst>
              <a:gs pos="0">
                <a:srgbClr val="FF86F5"/>
              </a:gs>
              <a:gs pos="100000">
                <a:srgbClr val="FF86F5"/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 ker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2EC87530-97A5-B749-B64B-A6377D0538CB}"/>
              </a:ext>
            </a:extLst>
          </p:cNvPr>
          <p:cNvSpPr/>
          <p:nvPr/>
        </p:nvSpPr>
        <p:spPr>
          <a:xfrm>
            <a:off x="6742382" y="4921392"/>
            <a:ext cx="159045" cy="229334"/>
          </a:xfrm>
          <a:prstGeom prst="ellipse">
            <a:avLst/>
          </a:prstGeom>
          <a:gradFill rotWithShape="1">
            <a:gsLst>
              <a:gs pos="0">
                <a:srgbClr val="FF86F5"/>
              </a:gs>
              <a:gs pos="100000">
                <a:srgbClr val="FF86F5"/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 ker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3660E7BA-33AF-984E-80EE-031CC18FBF7B}"/>
              </a:ext>
            </a:extLst>
          </p:cNvPr>
          <p:cNvSpPr/>
          <p:nvPr/>
        </p:nvSpPr>
        <p:spPr>
          <a:xfrm>
            <a:off x="1232237" y="4388284"/>
            <a:ext cx="262218" cy="306929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 ker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51600429-E7A8-3641-99E9-1B94858C98F3}"/>
              </a:ext>
            </a:extLst>
          </p:cNvPr>
          <p:cNvSpPr txBox="1"/>
          <p:nvPr/>
        </p:nvSpPr>
        <p:spPr>
          <a:xfrm>
            <a:off x="873652" y="3559663"/>
            <a:ext cx="11827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50" kern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Cellule du grêle sécrétant l’entérokinase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50" kern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(</a:t>
            </a:r>
            <a:r>
              <a:rPr lang="fr-FR" sz="1050" kern="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cathépsine</a:t>
            </a:r>
            <a:r>
              <a:rPr lang="fr-FR" sz="1050" kern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B)</a:t>
            </a:r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8C2DD65C-CD38-5C49-8355-C3EF0E45258F}"/>
              </a:ext>
            </a:extLst>
          </p:cNvPr>
          <p:cNvSpPr/>
          <p:nvPr/>
        </p:nvSpPr>
        <p:spPr>
          <a:xfrm>
            <a:off x="1505133" y="4373663"/>
            <a:ext cx="363071" cy="336170"/>
          </a:xfrm>
          <a:prstGeom prst="ellipse">
            <a:avLst/>
          </a:prstGeom>
          <a:solidFill>
            <a:srgbClr val="D43CCB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 ker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30BF0296-C706-224F-9557-06E3BBB33851}"/>
              </a:ext>
            </a:extLst>
          </p:cNvPr>
          <p:cNvSpPr/>
          <p:nvPr/>
        </p:nvSpPr>
        <p:spPr>
          <a:xfrm>
            <a:off x="134970" y="5179308"/>
            <a:ext cx="126047" cy="203464"/>
          </a:xfrm>
          <a:prstGeom prst="ellipse">
            <a:avLst/>
          </a:prstGeom>
          <a:solidFill>
            <a:srgbClr val="D43CCB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 ker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AA822207-AB4B-4B4C-8857-7DE6AFACD599}"/>
              </a:ext>
            </a:extLst>
          </p:cNvPr>
          <p:cNvSpPr txBox="1"/>
          <p:nvPr/>
        </p:nvSpPr>
        <p:spPr>
          <a:xfrm>
            <a:off x="274186" y="5129757"/>
            <a:ext cx="31511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900" kern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Protéines activées: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900" kern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Trypsine </a:t>
            </a:r>
            <a:r>
              <a:rPr lang="fr-FR" sz="900" kern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 active la lipase, amylase… </a:t>
            </a:r>
            <a:endParaRPr lang="fr-FR" sz="900" kern="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900" kern="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835908A-230B-054D-98A4-2B2DFCB54BF8}"/>
              </a:ext>
            </a:extLst>
          </p:cNvPr>
          <p:cNvSpPr/>
          <p:nvPr/>
        </p:nvSpPr>
        <p:spPr>
          <a:xfrm>
            <a:off x="6398181" y="2922287"/>
            <a:ext cx="1143405" cy="417995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kern="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Fonctions endocrines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EF5E109C-850F-9F4E-A6A8-8ABA43E8F483}"/>
              </a:ext>
            </a:extLst>
          </p:cNvPr>
          <p:cNvSpPr/>
          <p:nvPr/>
        </p:nvSpPr>
        <p:spPr>
          <a:xfrm>
            <a:off x="4746725" y="1757214"/>
            <a:ext cx="1143405" cy="417995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kern="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Fonctions exocrines</a:t>
            </a:r>
          </a:p>
        </p:txBody>
      </p:sp>
      <p:sp>
        <p:nvSpPr>
          <p:cNvPr id="89" name="Cylindre 88">
            <a:extLst>
              <a:ext uri="{FF2B5EF4-FFF2-40B4-BE49-F238E27FC236}">
                <a16:creationId xmlns:a16="http://schemas.microsoft.com/office/drawing/2014/main" id="{E04A3276-AF1E-984F-B873-5D321D470AAC}"/>
              </a:ext>
            </a:extLst>
          </p:cNvPr>
          <p:cNvSpPr/>
          <p:nvPr/>
        </p:nvSpPr>
        <p:spPr>
          <a:xfrm rot="10800000">
            <a:off x="2956596" y="1558152"/>
            <a:ext cx="286241" cy="1369025"/>
          </a:xfrm>
          <a:prstGeom prst="can">
            <a:avLst/>
          </a:prstGeom>
          <a:solidFill>
            <a:srgbClr val="9BBB59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 ker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0" name="Cylindre 89">
            <a:extLst>
              <a:ext uri="{FF2B5EF4-FFF2-40B4-BE49-F238E27FC236}">
                <a16:creationId xmlns:a16="http://schemas.microsoft.com/office/drawing/2014/main" id="{C9D08471-562D-AE4F-AB41-CFE9D4902EFB}"/>
              </a:ext>
            </a:extLst>
          </p:cNvPr>
          <p:cNvSpPr/>
          <p:nvPr/>
        </p:nvSpPr>
        <p:spPr>
          <a:xfrm rot="11979101">
            <a:off x="2818421" y="2758558"/>
            <a:ext cx="286241" cy="1000151"/>
          </a:xfrm>
          <a:prstGeom prst="can">
            <a:avLst/>
          </a:prstGeom>
          <a:solidFill>
            <a:srgbClr val="9BBB59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 ker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1" name="Cylindre 90">
            <a:extLst>
              <a:ext uri="{FF2B5EF4-FFF2-40B4-BE49-F238E27FC236}">
                <a16:creationId xmlns:a16="http://schemas.microsoft.com/office/drawing/2014/main" id="{44113FFB-78E6-B840-9F93-B5AE7D855EA2}"/>
              </a:ext>
            </a:extLst>
          </p:cNvPr>
          <p:cNvSpPr/>
          <p:nvPr/>
        </p:nvSpPr>
        <p:spPr>
          <a:xfrm rot="13738379">
            <a:off x="2345980" y="3445708"/>
            <a:ext cx="286241" cy="1000151"/>
          </a:xfrm>
          <a:prstGeom prst="can">
            <a:avLst/>
          </a:prstGeom>
          <a:solidFill>
            <a:srgbClr val="9BBB59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 ker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2" name="ZoneTexte 91">
            <a:extLst>
              <a:ext uri="{FF2B5EF4-FFF2-40B4-BE49-F238E27FC236}">
                <a16:creationId xmlns:a16="http://schemas.microsoft.com/office/drawing/2014/main" id="{F1DF372F-E22E-8545-8973-0D7C5BF381F8}"/>
              </a:ext>
            </a:extLst>
          </p:cNvPr>
          <p:cNvSpPr txBox="1"/>
          <p:nvPr/>
        </p:nvSpPr>
        <p:spPr>
          <a:xfrm>
            <a:off x="3215512" y="1672435"/>
            <a:ext cx="113968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kern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Voie biliaire principale</a:t>
            </a: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98E6D33D-C4EA-B644-B5FC-663676FB05C6}"/>
              </a:ext>
            </a:extLst>
          </p:cNvPr>
          <p:cNvSpPr/>
          <p:nvPr/>
        </p:nvSpPr>
        <p:spPr>
          <a:xfrm>
            <a:off x="2154463" y="3917908"/>
            <a:ext cx="449771" cy="382058"/>
          </a:xfrm>
          <a:prstGeom prst="ellipse">
            <a:avLst/>
          </a:prstGeom>
          <a:solidFill>
            <a:srgbClr val="F79646">
              <a:lumMod val="50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 ker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48420AE2-108A-A14A-9535-8FDD418E8247}"/>
              </a:ext>
            </a:extLst>
          </p:cNvPr>
          <p:cNvSpPr/>
          <p:nvPr/>
        </p:nvSpPr>
        <p:spPr>
          <a:xfrm>
            <a:off x="3942313" y="2125874"/>
            <a:ext cx="647453" cy="637101"/>
          </a:xfrm>
          <a:prstGeom prst="ellipse">
            <a:avLst/>
          </a:prstGeom>
          <a:solidFill>
            <a:srgbClr val="D43CCB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 ker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A7D6BB19-AB48-0E40-9469-658370002FEC}"/>
              </a:ext>
            </a:extLst>
          </p:cNvPr>
          <p:cNvSpPr/>
          <p:nvPr/>
        </p:nvSpPr>
        <p:spPr>
          <a:xfrm>
            <a:off x="6969884" y="2298722"/>
            <a:ext cx="647453" cy="637101"/>
          </a:xfrm>
          <a:prstGeom prst="ellipse">
            <a:avLst/>
          </a:prstGeom>
          <a:solidFill>
            <a:srgbClr val="D43CCB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 ker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2F5A4260-AB43-234B-9907-C32ED58A508A}"/>
              </a:ext>
            </a:extLst>
          </p:cNvPr>
          <p:cNvSpPr/>
          <p:nvPr/>
        </p:nvSpPr>
        <p:spPr>
          <a:xfrm>
            <a:off x="5013897" y="3048052"/>
            <a:ext cx="907673" cy="919775"/>
          </a:xfrm>
          <a:prstGeom prst="ellipse">
            <a:avLst/>
          </a:prstGeom>
          <a:solidFill>
            <a:srgbClr val="D43CCB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 ker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7" name="Forme libre 96">
            <a:extLst>
              <a:ext uri="{FF2B5EF4-FFF2-40B4-BE49-F238E27FC236}">
                <a16:creationId xmlns:a16="http://schemas.microsoft.com/office/drawing/2014/main" id="{F25D4BEB-12CF-5447-9438-527708E43D74}"/>
              </a:ext>
            </a:extLst>
          </p:cNvPr>
          <p:cNvSpPr/>
          <p:nvPr/>
        </p:nvSpPr>
        <p:spPr>
          <a:xfrm>
            <a:off x="4139948" y="2731008"/>
            <a:ext cx="4669607" cy="3014654"/>
          </a:xfrm>
          <a:custGeom>
            <a:avLst/>
            <a:gdLst>
              <a:gd name="connsiteX0" fmla="*/ 1075764 w 3913094"/>
              <a:gd name="connsiteY0" fmla="*/ 134470 h 3711388"/>
              <a:gd name="connsiteX1" fmla="*/ 954741 w 3913094"/>
              <a:gd name="connsiteY1" fmla="*/ 322729 h 3711388"/>
              <a:gd name="connsiteX2" fmla="*/ 820270 w 3913094"/>
              <a:gd name="connsiteY2" fmla="*/ 416859 h 3711388"/>
              <a:gd name="connsiteX3" fmla="*/ 779929 w 3913094"/>
              <a:gd name="connsiteY3" fmla="*/ 443753 h 3711388"/>
              <a:gd name="connsiteX4" fmla="*/ 739588 w 3913094"/>
              <a:gd name="connsiteY4" fmla="*/ 470647 h 3711388"/>
              <a:gd name="connsiteX5" fmla="*/ 632011 w 3913094"/>
              <a:gd name="connsiteY5" fmla="*/ 524435 h 3711388"/>
              <a:gd name="connsiteX6" fmla="*/ 591670 w 3913094"/>
              <a:gd name="connsiteY6" fmla="*/ 564776 h 3711388"/>
              <a:gd name="connsiteX7" fmla="*/ 349623 w 3913094"/>
              <a:gd name="connsiteY7" fmla="*/ 685800 h 3711388"/>
              <a:gd name="connsiteX8" fmla="*/ 255494 w 3913094"/>
              <a:gd name="connsiteY8" fmla="*/ 739588 h 3711388"/>
              <a:gd name="connsiteX9" fmla="*/ 161364 w 3913094"/>
              <a:gd name="connsiteY9" fmla="*/ 806823 h 3711388"/>
              <a:gd name="connsiteX10" fmla="*/ 80682 w 3913094"/>
              <a:gd name="connsiteY10" fmla="*/ 874059 h 3711388"/>
              <a:gd name="connsiteX11" fmla="*/ 13447 w 3913094"/>
              <a:gd name="connsiteY11" fmla="*/ 995082 h 3711388"/>
              <a:gd name="connsiteX12" fmla="*/ 0 w 3913094"/>
              <a:gd name="connsiteY12" fmla="*/ 1102659 h 3711388"/>
              <a:gd name="connsiteX13" fmla="*/ 13447 w 3913094"/>
              <a:gd name="connsiteY13" fmla="*/ 1250576 h 3711388"/>
              <a:gd name="connsiteX14" fmla="*/ 53788 w 3913094"/>
              <a:gd name="connsiteY14" fmla="*/ 1344706 h 3711388"/>
              <a:gd name="connsiteX15" fmla="*/ 94129 w 3913094"/>
              <a:gd name="connsiteY15" fmla="*/ 1398494 h 3711388"/>
              <a:gd name="connsiteX16" fmla="*/ 121023 w 3913094"/>
              <a:gd name="connsiteY16" fmla="*/ 1559859 h 3711388"/>
              <a:gd name="connsiteX17" fmla="*/ 80682 w 3913094"/>
              <a:gd name="connsiteY17" fmla="*/ 1788459 h 3711388"/>
              <a:gd name="connsiteX18" fmla="*/ 67235 w 3913094"/>
              <a:gd name="connsiteY18" fmla="*/ 1896035 h 3711388"/>
              <a:gd name="connsiteX19" fmla="*/ 80682 w 3913094"/>
              <a:gd name="connsiteY19" fmla="*/ 2366682 h 3711388"/>
              <a:gd name="connsiteX20" fmla="*/ 107576 w 3913094"/>
              <a:gd name="connsiteY20" fmla="*/ 2447364 h 3711388"/>
              <a:gd name="connsiteX21" fmla="*/ 147917 w 3913094"/>
              <a:gd name="connsiteY21" fmla="*/ 2541494 h 3711388"/>
              <a:gd name="connsiteX22" fmla="*/ 188259 w 3913094"/>
              <a:gd name="connsiteY22" fmla="*/ 2608729 h 3711388"/>
              <a:gd name="connsiteX23" fmla="*/ 228600 w 3913094"/>
              <a:gd name="connsiteY23" fmla="*/ 2635623 h 3711388"/>
              <a:gd name="connsiteX24" fmla="*/ 363070 w 3913094"/>
              <a:gd name="connsiteY24" fmla="*/ 2675964 h 3711388"/>
              <a:gd name="connsiteX25" fmla="*/ 470647 w 3913094"/>
              <a:gd name="connsiteY25" fmla="*/ 2716306 h 3711388"/>
              <a:gd name="connsiteX26" fmla="*/ 510988 w 3913094"/>
              <a:gd name="connsiteY26" fmla="*/ 2729753 h 3711388"/>
              <a:gd name="connsiteX27" fmla="*/ 591670 w 3913094"/>
              <a:gd name="connsiteY27" fmla="*/ 2783541 h 3711388"/>
              <a:gd name="connsiteX28" fmla="*/ 712694 w 3913094"/>
              <a:gd name="connsiteY28" fmla="*/ 2837329 h 3711388"/>
              <a:gd name="connsiteX29" fmla="*/ 779929 w 3913094"/>
              <a:gd name="connsiteY29" fmla="*/ 2864223 h 3711388"/>
              <a:gd name="connsiteX30" fmla="*/ 820270 w 3913094"/>
              <a:gd name="connsiteY30" fmla="*/ 2877670 h 3711388"/>
              <a:gd name="connsiteX31" fmla="*/ 927847 w 3913094"/>
              <a:gd name="connsiteY31" fmla="*/ 2931459 h 3711388"/>
              <a:gd name="connsiteX32" fmla="*/ 1008529 w 3913094"/>
              <a:gd name="connsiteY32" fmla="*/ 2958353 h 3711388"/>
              <a:gd name="connsiteX33" fmla="*/ 1102659 w 3913094"/>
              <a:gd name="connsiteY33" fmla="*/ 2998694 h 3711388"/>
              <a:gd name="connsiteX34" fmla="*/ 1169894 w 3913094"/>
              <a:gd name="connsiteY34" fmla="*/ 3039035 h 3711388"/>
              <a:gd name="connsiteX35" fmla="*/ 1223682 w 3913094"/>
              <a:gd name="connsiteY35" fmla="*/ 3079376 h 3711388"/>
              <a:gd name="connsiteX36" fmla="*/ 1304364 w 3913094"/>
              <a:gd name="connsiteY36" fmla="*/ 3106270 h 3711388"/>
              <a:gd name="connsiteX37" fmla="*/ 1438835 w 3913094"/>
              <a:gd name="connsiteY37" fmla="*/ 3186953 h 3711388"/>
              <a:gd name="connsiteX38" fmla="*/ 1492623 w 3913094"/>
              <a:gd name="connsiteY38" fmla="*/ 3213847 h 3711388"/>
              <a:gd name="connsiteX39" fmla="*/ 1748117 w 3913094"/>
              <a:gd name="connsiteY39" fmla="*/ 3402106 h 3711388"/>
              <a:gd name="connsiteX40" fmla="*/ 1828800 w 3913094"/>
              <a:gd name="connsiteY40" fmla="*/ 3455894 h 3711388"/>
              <a:gd name="connsiteX41" fmla="*/ 1869141 w 3913094"/>
              <a:gd name="connsiteY41" fmla="*/ 3482788 h 3711388"/>
              <a:gd name="connsiteX42" fmla="*/ 1909482 w 3913094"/>
              <a:gd name="connsiteY42" fmla="*/ 3523129 h 3711388"/>
              <a:gd name="connsiteX43" fmla="*/ 2286000 w 3913094"/>
              <a:gd name="connsiteY43" fmla="*/ 3536576 h 3711388"/>
              <a:gd name="connsiteX44" fmla="*/ 2326341 w 3913094"/>
              <a:gd name="connsiteY44" fmla="*/ 3550023 h 3711388"/>
              <a:gd name="connsiteX45" fmla="*/ 2366682 w 3913094"/>
              <a:gd name="connsiteY45" fmla="*/ 3576917 h 3711388"/>
              <a:gd name="connsiteX46" fmla="*/ 2487706 w 3913094"/>
              <a:gd name="connsiteY46" fmla="*/ 3603811 h 3711388"/>
              <a:gd name="connsiteX47" fmla="*/ 2689411 w 3913094"/>
              <a:gd name="connsiteY47" fmla="*/ 3657600 h 3711388"/>
              <a:gd name="connsiteX48" fmla="*/ 2891117 w 3913094"/>
              <a:gd name="connsiteY48" fmla="*/ 3684494 h 3711388"/>
              <a:gd name="connsiteX49" fmla="*/ 2944906 w 3913094"/>
              <a:gd name="connsiteY49" fmla="*/ 3697941 h 3711388"/>
              <a:gd name="connsiteX50" fmla="*/ 2985247 w 3913094"/>
              <a:gd name="connsiteY50" fmla="*/ 3711388 h 3711388"/>
              <a:gd name="connsiteX51" fmla="*/ 3052482 w 3913094"/>
              <a:gd name="connsiteY51" fmla="*/ 3697941 h 3711388"/>
              <a:gd name="connsiteX52" fmla="*/ 3065929 w 3913094"/>
              <a:gd name="connsiteY52" fmla="*/ 3563470 h 3711388"/>
              <a:gd name="connsiteX53" fmla="*/ 3186953 w 3913094"/>
              <a:gd name="connsiteY53" fmla="*/ 3455894 h 3711388"/>
              <a:gd name="connsiteX54" fmla="*/ 3227294 w 3913094"/>
              <a:gd name="connsiteY54" fmla="*/ 3415553 h 3711388"/>
              <a:gd name="connsiteX55" fmla="*/ 3334870 w 3913094"/>
              <a:gd name="connsiteY55" fmla="*/ 3334870 h 3711388"/>
              <a:gd name="connsiteX56" fmla="*/ 3388659 w 3913094"/>
              <a:gd name="connsiteY56" fmla="*/ 3281082 h 3711388"/>
              <a:gd name="connsiteX57" fmla="*/ 3509682 w 3913094"/>
              <a:gd name="connsiteY57" fmla="*/ 3186953 h 3711388"/>
              <a:gd name="connsiteX58" fmla="*/ 3576917 w 3913094"/>
              <a:gd name="connsiteY58" fmla="*/ 3119717 h 3711388"/>
              <a:gd name="connsiteX59" fmla="*/ 3671047 w 3913094"/>
              <a:gd name="connsiteY59" fmla="*/ 3039035 h 3711388"/>
              <a:gd name="connsiteX60" fmla="*/ 3765176 w 3913094"/>
              <a:gd name="connsiteY60" fmla="*/ 2944906 h 3711388"/>
              <a:gd name="connsiteX61" fmla="*/ 3859306 w 3913094"/>
              <a:gd name="connsiteY61" fmla="*/ 2877670 h 3711388"/>
              <a:gd name="connsiteX62" fmla="*/ 3899647 w 3913094"/>
              <a:gd name="connsiteY62" fmla="*/ 2272553 h 3711388"/>
              <a:gd name="connsiteX63" fmla="*/ 3913094 w 3913094"/>
              <a:gd name="connsiteY63" fmla="*/ 2111188 h 3711388"/>
              <a:gd name="connsiteX64" fmla="*/ 3899647 w 3913094"/>
              <a:gd name="connsiteY64" fmla="*/ 1828800 h 3711388"/>
              <a:gd name="connsiteX65" fmla="*/ 3872753 w 3913094"/>
              <a:gd name="connsiteY65" fmla="*/ 1788459 h 3711388"/>
              <a:gd name="connsiteX66" fmla="*/ 3818964 w 3913094"/>
              <a:gd name="connsiteY66" fmla="*/ 1680882 h 3711388"/>
              <a:gd name="connsiteX67" fmla="*/ 3765176 w 3913094"/>
              <a:gd name="connsiteY67" fmla="*/ 1532964 h 3711388"/>
              <a:gd name="connsiteX68" fmla="*/ 3671047 w 3913094"/>
              <a:gd name="connsiteY68" fmla="*/ 1358153 h 3711388"/>
              <a:gd name="connsiteX69" fmla="*/ 3576917 w 3913094"/>
              <a:gd name="connsiteY69" fmla="*/ 1237129 h 3711388"/>
              <a:gd name="connsiteX70" fmla="*/ 3482788 w 3913094"/>
              <a:gd name="connsiteY70" fmla="*/ 1062317 h 3711388"/>
              <a:gd name="connsiteX71" fmla="*/ 3455894 w 3913094"/>
              <a:gd name="connsiteY71" fmla="*/ 995082 h 3711388"/>
              <a:gd name="connsiteX72" fmla="*/ 3415553 w 3913094"/>
              <a:gd name="connsiteY72" fmla="*/ 900953 h 3711388"/>
              <a:gd name="connsiteX73" fmla="*/ 3334870 w 3913094"/>
              <a:gd name="connsiteY73" fmla="*/ 578223 h 3711388"/>
              <a:gd name="connsiteX74" fmla="*/ 3307976 w 3913094"/>
              <a:gd name="connsiteY74" fmla="*/ 537882 h 3711388"/>
              <a:gd name="connsiteX75" fmla="*/ 3200400 w 3913094"/>
              <a:gd name="connsiteY75" fmla="*/ 470647 h 3711388"/>
              <a:gd name="connsiteX76" fmla="*/ 3079376 w 3913094"/>
              <a:gd name="connsiteY76" fmla="*/ 403411 h 3711388"/>
              <a:gd name="connsiteX77" fmla="*/ 2743200 w 3913094"/>
              <a:gd name="connsiteY77" fmla="*/ 282388 h 3711388"/>
              <a:gd name="connsiteX78" fmla="*/ 2635623 w 3913094"/>
              <a:gd name="connsiteY78" fmla="*/ 255494 h 3711388"/>
              <a:gd name="connsiteX79" fmla="*/ 2514600 w 3913094"/>
              <a:gd name="connsiteY79" fmla="*/ 242047 h 3711388"/>
              <a:gd name="connsiteX80" fmla="*/ 2232211 w 3913094"/>
              <a:gd name="connsiteY80" fmla="*/ 268941 h 3711388"/>
              <a:gd name="connsiteX81" fmla="*/ 2151529 w 3913094"/>
              <a:gd name="connsiteY81" fmla="*/ 295835 h 3711388"/>
              <a:gd name="connsiteX82" fmla="*/ 2097741 w 3913094"/>
              <a:gd name="connsiteY82" fmla="*/ 309282 h 3711388"/>
              <a:gd name="connsiteX83" fmla="*/ 1828800 w 3913094"/>
              <a:gd name="connsiteY83" fmla="*/ 295835 h 3711388"/>
              <a:gd name="connsiteX84" fmla="*/ 1627094 w 3913094"/>
              <a:gd name="connsiteY84" fmla="*/ 147917 h 3711388"/>
              <a:gd name="connsiteX85" fmla="*/ 1586753 w 3913094"/>
              <a:gd name="connsiteY85" fmla="*/ 94129 h 3711388"/>
              <a:gd name="connsiteX86" fmla="*/ 1546411 w 3913094"/>
              <a:gd name="connsiteY86" fmla="*/ 53788 h 3711388"/>
              <a:gd name="connsiteX87" fmla="*/ 1452282 w 3913094"/>
              <a:gd name="connsiteY87" fmla="*/ 26894 h 3711388"/>
              <a:gd name="connsiteX88" fmla="*/ 1371600 w 3913094"/>
              <a:gd name="connsiteY88" fmla="*/ 0 h 3711388"/>
              <a:gd name="connsiteX89" fmla="*/ 1237129 w 3913094"/>
              <a:gd name="connsiteY89" fmla="*/ 13447 h 3711388"/>
              <a:gd name="connsiteX90" fmla="*/ 1143000 w 3913094"/>
              <a:gd name="connsiteY90" fmla="*/ 53788 h 3711388"/>
              <a:gd name="connsiteX91" fmla="*/ 1116106 w 3913094"/>
              <a:gd name="connsiteY91" fmla="*/ 94129 h 3711388"/>
              <a:gd name="connsiteX92" fmla="*/ 1089211 w 3913094"/>
              <a:gd name="connsiteY92" fmla="*/ 121023 h 3711388"/>
              <a:gd name="connsiteX93" fmla="*/ 1075764 w 3913094"/>
              <a:gd name="connsiteY93" fmla="*/ 134470 h 3711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3913094" h="3711388">
                <a:moveTo>
                  <a:pt x="1075764" y="134470"/>
                </a:moveTo>
                <a:cubicBezTo>
                  <a:pt x="1040240" y="196638"/>
                  <a:pt x="1003082" y="269017"/>
                  <a:pt x="954741" y="322729"/>
                </a:cubicBezTo>
                <a:cubicBezTo>
                  <a:pt x="939808" y="339321"/>
                  <a:pt x="826268" y="412860"/>
                  <a:pt x="820270" y="416859"/>
                </a:cubicBezTo>
                <a:lnTo>
                  <a:pt x="779929" y="443753"/>
                </a:lnTo>
                <a:cubicBezTo>
                  <a:pt x="766482" y="452718"/>
                  <a:pt x="754043" y="463420"/>
                  <a:pt x="739588" y="470647"/>
                </a:cubicBezTo>
                <a:lnTo>
                  <a:pt x="632011" y="524435"/>
                </a:lnTo>
                <a:cubicBezTo>
                  <a:pt x="618564" y="537882"/>
                  <a:pt x="607977" y="554992"/>
                  <a:pt x="591670" y="564776"/>
                </a:cubicBezTo>
                <a:cubicBezTo>
                  <a:pt x="389900" y="685839"/>
                  <a:pt x="490850" y="605099"/>
                  <a:pt x="349623" y="685800"/>
                </a:cubicBezTo>
                <a:cubicBezTo>
                  <a:pt x="318247" y="703729"/>
                  <a:pt x="286482" y="720995"/>
                  <a:pt x="255494" y="739588"/>
                </a:cubicBezTo>
                <a:cubicBezTo>
                  <a:pt x="228199" y="755965"/>
                  <a:pt x="184130" y="788610"/>
                  <a:pt x="161364" y="806823"/>
                </a:cubicBezTo>
                <a:cubicBezTo>
                  <a:pt x="134027" y="828693"/>
                  <a:pt x="105437" y="849304"/>
                  <a:pt x="80682" y="874059"/>
                </a:cubicBezTo>
                <a:cubicBezTo>
                  <a:pt x="58895" y="895846"/>
                  <a:pt x="20482" y="981013"/>
                  <a:pt x="13447" y="995082"/>
                </a:cubicBezTo>
                <a:cubicBezTo>
                  <a:pt x="8965" y="1030941"/>
                  <a:pt x="0" y="1066521"/>
                  <a:pt x="0" y="1102659"/>
                </a:cubicBezTo>
                <a:cubicBezTo>
                  <a:pt x="0" y="1152168"/>
                  <a:pt x="6445" y="1201565"/>
                  <a:pt x="13447" y="1250576"/>
                </a:cubicBezTo>
                <a:cubicBezTo>
                  <a:pt x="16836" y="1274298"/>
                  <a:pt x="43745" y="1328636"/>
                  <a:pt x="53788" y="1344706"/>
                </a:cubicBezTo>
                <a:cubicBezTo>
                  <a:pt x="65666" y="1363711"/>
                  <a:pt x="80682" y="1380565"/>
                  <a:pt x="94129" y="1398494"/>
                </a:cubicBezTo>
                <a:cubicBezTo>
                  <a:pt x="108292" y="1455145"/>
                  <a:pt x="121023" y="1496901"/>
                  <a:pt x="121023" y="1559859"/>
                </a:cubicBezTo>
                <a:cubicBezTo>
                  <a:pt x="121023" y="1638630"/>
                  <a:pt x="94176" y="1711991"/>
                  <a:pt x="80682" y="1788459"/>
                </a:cubicBezTo>
                <a:cubicBezTo>
                  <a:pt x="74402" y="1824047"/>
                  <a:pt x="71717" y="1860176"/>
                  <a:pt x="67235" y="1896035"/>
                </a:cubicBezTo>
                <a:cubicBezTo>
                  <a:pt x="71717" y="2052917"/>
                  <a:pt x="69229" y="2210154"/>
                  <a:pt x="80682" y="2366682"/>
                </a:cubicBezTo>
                <a:cubicBezTo>
                  <a:pt x="82751" y="2394955"/>
                  <a:pt x="98611" y="2420470"/>
                  <a:pt x="107576" y="2447364"/>
                </a:cubicBezTo>
                <a:cubicBezTo>
                  <a:pt x="123446" y="2494973"/>
                  <a:pt x="120222" y="2491644"/>
                  <a:pt x="147917" y="2541494"/>
                </a:cubicBezTo>
                <a:cubicBezTo>
                  <a:pt x="160610" y="2564341"/>
                  <a:pt x="171250" y="2588885"/>
                  <a:pt x="188259" y="2608729"/>
                </a:cubicBezTo>
                <a:cubicBezTo>
                  <a:pt x="198777" y="2620999"/>
                  <a:pt x="214145" y="2628395"/>
                  <a:pt x="228600" y="2635623"/>
                </a:cubicBezTo>
                <a:cubicBezTo>
                  <a:pt x="300875" y="2671760"/>
                  <a:pt x="287487" y="2657068"/>
                  <a:pt x="363070" y="2675964"/>
                </a:cubicBezTo>
                <a:cubicBezTo>
                  <a:pt x="393595" y="2683595"/>
                  <a:pt x="445965" y="2707050"/>
                  <a:pt x="470647" y="2716306"/>
                </a:cubicBezTo>
                <a:cubicBezTo>
                  <a:pt x="483919" y="2721283"/>
                  <a:pt x="498597" y="2722869"/>
                  <a:pt x="510988" y="2729753"/>
                </a:cubicBezTo>
                <a:cubicBezTo>
                  <a:pt x="539243" y="2745450"/>
                  <a:pt x="561006" y="2773320"/>
                  <a:pt x="591670" y="2783541"/>
                </a:cubicBezTo>
                <a:cubicBezTo>
                  <a:pt x="677040" y="2811998"/>
                  <a:pt x="584324" y="2778979"/>
                  <a:pt x="712694" y="2837329"/>
                </a:cubicBezTo>
                <a:cubicBezTo>
                  <a:pt x="734669" y="2847317"/>
                  <a:pt x="757328" y="2855748"/>
                  <a:pt x="779929" y="2864223"/>
                </a:cubicBezTo>
                <a:cubicBezTo>
                  <a:pt x="793201" y="2869200"/>
                  <a:pt x="807366" y="2871805"/>
                  <a:pt x="820270" y="2877670"/>
                </a:cubicBezTo>
                <a:cubicBezTo>
                  <a:pt x="856768" y="2894260"/>
                  <a:pt x="889813" y="2918781"/>
                  <a:pt x="927847" y="2931459"/>
                </a:cubicBezTo>
                <a:cubicBezTo>
                  <a:pt x="954741" y="2940424"/>
                  <a:pt x="984941" y="2942628"/>
                  <a:pt x="1008529" y="2958353"/>
                </a:cubicBezTo>
                <a:cubicBezTo>
                  <a:pt x="1064248" y="2995499"/>
                  <a:pt x="1033191" y="2981327"/>
                  <a:pt x="1102659" y="2998694"/>
                </a:cubicBezTo>
                <a:cubicBezTo>
                  <a:pt x="1125071" y="3012141"/>
                  <a:pt x="1148147" y="3024537"/>
                  <a:pt x="1169894" y="3039035"/>
                </a:cubicBezTo>
                <a:cubicBezTo>
                  <a:pt x="1188542" y="3051467"/>
                  <a:pt x="1203636" y="3069353"/>
                  <a:pt x="1223682" y="3079376"/>
                </a:cubicBezTo>
                <a:cubicBezTo>
                  <a:pt x="1249038" y="3092054"/>
                  <a:pt x="1280055" y="3091685"/>
                  <a:pt x="1304364" y="3106270"/>
                </a:cubicBezTo>
                <a:cubicBezTo>
                  <a:pt x="1349188" y="3133164"/>
                  <a:pt x="1392081" y="3163576"/>
                  <a:pt x="1438835" y="3186953"/>
                </a:cubicBezTo>
                <a:cubicBezTo>
                  <a:pt x="1456764" y="3195918"/>
                  <a:pt x="1476167" y="3202400"/>
                  <a:pt x="1492623" y="3213847"/>
                </a:cubicBezTo>
                <a:cubicBezTo>
                  <a:pt x="1579464" y="3274258"/>
                  <a:pt x="1662267" y="3340294"/>
                  <a:pt x="1748117" y="3402106"/>
                </a:cubicBezTo>
                <a:cubicBezTo>
                  <a:pt x="1774348" y="3420992"/>
                  <a:pt x="1801906" y="3437965"/>
                  <a:pt x="1828800" y="3455894"/>
                </a:cubicBezTo>
                <a:cubicBezTo>
                  <a:pt x="1842247" y="3464859"/>
                  <a:pt x="1857713" y="3471360"/>
                  <a:pt x="1869141" y="3482788"/>
                </a:cubicBezTo>
                <a:cubicBezTo>
                  <a:pt x="1882588" y="3496235"/>
                  <a:pt x="1890621" y="3520695"/>
                  <a:pt x="1909482" y="3523129"/>
                </a:cubicBezTo>
                <a:cubicBezTo>
                  <a:pt x="2034035" y="3539200"/>
                  <a:pt x="2160494" y="3532094"/>
                  <a:pt x="2286000" y="3536576"/>
                </a:cubicBezTo>
                <a:cubicBezTo>
                  <a:pt x="2299447" y="3541058"/>
                  <a:pt x="2313663" y="3543684"/>
                  <a:pt x="2326341" y="3550023"/>
                </a:cubicBezTo>
                <a:cubicBezTo>
                  <a:pt x="2340796" y="3557251"/>
                  <a:pt x="2351350" y="3571806"/>
                  <a:pt x="2366682" y="3576917"/>
                </a:cubicBezTo>
                <a:cubicBezTo>
                  <a:pt x="2405887" y="3589985"/>
                  <a:pt x="2447479" y="3594346"/>
                  <a:pt x="2487706" y="3603811"/>
                </a:cubicBezTo>
                <a:cubicBezTo>
                  <a:pt x="2844439" y="3687749"/>
                  <a:pt x="2367724" y="3577179"/>
                  <a:pt x="2689411" y="3657600"/>
                </a:cubicBezTo>
                <a:cubicBezTo>
                  <a:pt x="2763682" y="3676168"/>
                  <a:pt x="2807099" y="3676092"/>
                  <a:pt x="2891117" y="3684494"/>
                </a:cubicBezTo>
                <a:cubicBezTo>
                  <a:pt x="2909047" y="3688976"/>
                  <a:pt x="2927136" y="3692864"/>
                  <a:pt x="2944906" y="3697941"/>
                </a:cubicBezTo>
                <a:cubicBezTo>
                  <a:pt x="2958535" y="3701835"/>
                  <a:pt x="2971073" y="3711388"/>
                  <a:pt x="2985247" y="3711388"/>
                </a:cubicBezTo>
                <a:cubicBezTo>
                  <a:pt x="3008103" y="3711388"/>
                  <a:pt x="3030070" y="3702423"/>
                  <a:pt x="3052482" y="3697941"/>
                </a:cubicBezTo>
                <a:cubicBezTo>
                  <a:pt x="3056964" y="3653117"/>
                  <a:pt x="3044052" y="3602848"/>
                  <a:pt x="3065929" y="3563470"/>
                </a:cubicBezTo>
                <a:cubicBezTo>
                  <a:pt x="3092141" y="3516288"/>
                  <a:pt x="3147165" y="3492366"/>
                  <a:pt x="3186953" y="3455894"/>
                </a:cubicBezTo>
                <a:cubicBezTo>
                  <a:pt x="3200971" y="3443044"/>
                  <a:pt x="3212576" y="3427595"/>
                  <a:pt x="3227294" y="3415553"/>
                </a:cubicBezTo>
                <a:cubicBezTo>
                  <a:pt x="3261985" y="3387169"/>
                  <a:pt x="3300436" y="3363565"/>
                  <a:pt x="3334870" y="3334870"/>
                </a:cubicBezTo>
                <a:cubicBezTo>
                  <a:pt x="3354349" y="3318637"/>
                  <a:pt x="3369302" y="3297461"/>
                  <a:pt x="3388659" y="3281082"/>
                </a:cubicBezTo>
                <a:cubicBezTo>
                  <a:pt x="3427673" y="3248070"/>
                  <a:pt x="3470879" y="3220213"/>
                  <a:pt x="3509682" y="3186953"/>
                </a:cubicBezTo>
                <a:cubicBezTo>
                  <a:pt x="3533747" y="3166326"/>
                  <a:pt x="3553553" y="3141134"/>
                  <a:pt x="3576917" y="3119717"/>
                </a:cubicBezTo>
                <a:cubicBezTo>
                  <a:pt x="3607380" y="3091792"/>
                  <a:pt x="3640764" y="3067155"/>
                  <a:pt x="3671047" y="3039035"/>
                </a:cubicBezTo>
                <a:cubicBezTo>
                  <a:pt x="3703563" y="3008842"/>
                  <a:pt x="3728256" y="2969520"/>
                  <a:pt x="3765176" y="2944906"/>
                </a:cubicBezTo>
                <a:cubicBezTo>
                  <a:pt x="3824165" y="2905579"/>
                  <a:pt x="3792588" y="2927708"/>
                  <a:pt x="3859306" y="2877670"/>
                </a:cubicBezTo>
                <a:cubicBezTo>
                  <a:pt x="3942877" y="2626957"/>
                  <a:pt x="3876969" y="2850840"/>
                  <a:pt x="3899647" y="2272553"/>
                </a:cubicBezTo>
                <a:cubicBezTo>
                  <a:pt x="3901762" y="2218620"/>
                  <a:pt x="3908612" y="2164976"/>
                  <a:pt x="3913094" y="2111188"/>
                </a:cubicBezTo>
                <a:cubicBezTo>
                  <a:pt x="3908612" y="2017059"/>
                  <a:pt x="3911336" y="1922308"/>
                  <a:pt x="3899647" y="1828800"/>
                </a:cubicBezTo>
                <a:cubicBezTo>
                  <a:pt x="3897642" y="1812764"/>
                  <a:pt x="3879980" y="1802914"/>
                  <a:pt x="3872753" y="1788459"/>
                </a:cubicBezTo>
                <a:cubicBezTo>
                  <a:pt x="3785915" y="1614781"/>
                  <a:pt x="3986683" y="1960407"/>
                  <a:pt x="3818964" y="1680882"/>
                </a:cubicBezTo>
                <a:cubicBezTo>
                  <a:pt x="3797359" y="1572859"/>
                  <a:pt x="3818712" y="1648960"/>
                  <a:pt x="3765176" y="1532964"/>
                </a:cubicBezTo>
                <a:cubicBezTo>
                  <a:pt x="3714131" y="1422365"/>
                  <a:pt x="3741850" y="1454703"/>
                  <a:pt x="3671047" y="1358153"/>
                </a:cubicBezTo>
                <a:cubicBezTo>
                  <a:pt x="3640824" y="1316940"/>
                  <a:pt x="3597049" y="1284104"/>
                  <a:pt x="3576917" y="1237129"/>
                </a:cubicBezTo>
                <a:cubicBezTo>
                  <a:pt x="3472641" y="993817"/>
                  <a:pt x="3603994" y="1284529"/>
                  <a:pt x="3482788" y="1062317"/>
                </a:cubicBezTo>
                <a:cubicBezTo>
                  <a:pt x="3471229" y="1041126"/>
                  <a:pt x="3465697" y="1017140"/>
                  <a:pt x="3455894" y="995082"/>
                </a:cubicBezTo>
                <a:cubicBezTo>
                  <a:pt x="3437622" y="953971"/>
                  <a:pt x="3424760" y="942382"/>
                  <a:pt x="3415553" y="900953"/>
                </a:cubicBezTo>
                <a:cubicBezTo>
                  <a:pt x="3383857" y="758321"/>
                  <a:pt x="3386360" y="701799"/>
                  <a:pt x="3334870" y="578223"/>
                </a:cubicBezTo>
                <a:cubicBezTo>
                  <a:pt x="3328654" y="563305"/>
                  <a:pt x="3320596" y="547978"/>
                  <a:pt x="3307976" y="537882"/>
                </a:cubicBezTo>
                <a:cubicBezTo>
                  <a:pt x="3274956" y="511466"/>
                  <a:pt x="3235584" y="494103"/>
                  <a:pt x="3200400" y="470647"/>
                </a:cubicBezTo>
                <a:cubicBezTo>
                  <a:pt x="3155692" y="440841"/>
                  <a:pt x="3136091" y="425365"/>
                  <a:pt x="3079376" y="403411"/>
                </a:cubicBezTo>
                <a:cubicBezTo>
                  <a:pt x="2968308" y="360417"/>
                  <a:pt x="2858743" y="311273"/>
                  <a:pt x="2743200" y="282388"/>
                </a:cubicBezTo>
                <a:cubicBezTo>
                  <a:pt x="2707341" y="273423"/>
                  <a:pt x="2672360" y="259576"/>
                  <a:pt x="2635623" y="255494"/>
                </a:cubicBezTo>
                <a:lnTo>
                  <a:pt x="2514600" y="242047"/>
                </a:lnTo>
                <a:cubicBezTo>
                  <a:pt x="2420470" y="251012"/>
                  <a:pt x="2325746" y="255084"/>
                  <a:pt x="2232211" y="268941"/>
                </a:cubicBezTo>
                <a:cubicBezTo>
                  <a:pt x="2204168" y="273095"/>
                  <a:pt x="2179031" y="288959"/>
                  <a:pt x="2151529" y="295835"/>
                </a:cubicBezTo>
                <a:lnTo>
                  <a:pt x="2097741" y="309282"/>
                </a:lnTo>
                <a:cubicBezTo>
                  <a:pt x="2008094" y="304800"/>
                  <a:pt x="1917590" y="308989"/>
                  <a:pt x="1828800" y="295835"/>
                </a:cubicBezTo>
                <a:cubicBezTo>
                  <a:pt x="1746294" y="283612"/>
                  <a:pt x="1672296" y="208186"/>
                  <a:pt x="1627094" y="147917"/>
                </a:cubicBezTo>
                <a:cubicBezTo>
                  <a:pt x="1613647" y="129988"/>
                  <a:pt x="1601338" y="111145"/>
                  <a:pt x="1586753" y="94129"/>
                </a:cubicBezTo>
                <a:cubicBezTo>
                  <a:pt x="1574377" y="79690"/>
                  <a:pt x="1562234" y="64337"/>
                  <a:pt x="1546411" y="53788"/>
                </a:cubicBezTo>
                <a:cubicBezTo>
                  <a:pt x="1534086" y="45571"/>
                  <a:pt x="1460433" y="29339"/>
                  <a:pt x="1452282" y="26894"/>
                </a:cubicBezTo>
                <a:cubicBezTo>
                  <a:pt x="1425129" y="18748"/>
                  <a:pt x="1371600" y="0"/>
                  <a:pt x="1371600" y="0"/>
                </a:cubicBezTo>
                <a:cubicBezTo>
                  <a:pt x="1326776" y="4482"/>
                  <a:pt x="1281652" y="6597"/>
                  <a:pt x="1237129" y="13447"/>
                </a:cubicBezTo>
                <a:cubicBezTo>
                  <a:pt x="1208549" y="17844"/>
                  <a:pt x="1165939" y="42319"/>
                  <a:pt x="1143000" y="53788"/>
                </a:cubicBezTo>
                <a:cubicBezTo>
                  <a:pt x="1134035" y="67235"/>
                  <a:pt x="1126202" y="81509"/>
                  <a:pt x="1116106" y="94129"/>
                </a:cubicBezTo>
                <a:cubicBezTo>
                  <a:pt x="1108186" y="104029"/>
                  <a:pt x="1098176" y="112058"/>
                  <a:pt x="1089211" y="121023"/>
                </a:cubicBezTo>
                <a:lnTo>
                  <a:pt x="1075764" y="134470"/>
                </a:lnTo>
                <a:close/>
              </a:path>
            </a:pathLst>
          </a:custGeom>
          <a:solidFill>
            <a:srgbClr val="F79646">
              <a:lumMod val="75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kern="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Coulée de nécrose pancréatique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77B63D92-EF63-3049-A949-1F274540BBFB}"/>
              </a:ext>
            </a:extLst>
          </p:cNvPr>
          <p:cNvSpPr/>
          <p:nvPr/>
        </p:nvSpPr>
        <p:spPr>
          <a:xfrm>
            <a:off x="118084" y="2106138"/>
            <a:ext cx="906053" cy="4326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Rang A</a:t>
            </a:r>
          </a:p>
        </p:txBody>
      </p:sp>
    </p:spTree>
    <p:extLst>
      <p:ext uri="{BB962C8B-B14F-4D97-AF65-F5344CB8AC3E}">
        <p14:creationId xmlns:p14="http://schemas.microsoft.com/office/powerpoint/2010/main" val="138141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185 C -0.02812 -0.03819 -0.05703 -0.0743 -0.07435 -0.08611 C -0.09153 -0.09791 -0.04778 -0.11481 -0.10299 -0.07245 C -0.1582 -0.02986 -0.28177 0.06945 -0.4052 0.16875 " pathEditMode="relative" ptsTypes="AAAA">
                                      <p:cBhvr>
                                        <p:cTn id="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2" grpId="0" animBg="1"/>
      <p:bldP spid="83" grpId="0"/>
      <p:bldP spid="84" grpId="0" animBg="1"/>
      <p:bldP spid="93" grpId="0" animBg="1"/>
      <p:bldP spid="94" grpId="0" animBg="1"/>
      <p:bldP spid="95" grpId="0" animBg="1"/>
      <p:bldP spid="96" grpId="0" animBg="1"/>
      <p:bldP spid="9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C5060BD9-2CEC-4146-A5B9-F824291D4301}" type="slidenum">
              <a:rPr lang="fr-FR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43</a:t>
            </a:fld>
            <a:endParaRPr lang="fr-FR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389649" y="1287869"/>
            <a:ext cx="8485079" cy="0"/>
          </a:xfrm>
          <a:prstGeom prst="line">
            <a:avLst/>
          </a:prstGeom>
          <a:ln w="444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/>
          <p:cNvSpPr/>
          <p:nvPr/>
        </p:nvSpPr>
        <p:spPr>
          <a:xfrm>
            <a:off x="661531" y="977032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4101272" y="974503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2379712" y="986620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5796163" y="952059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7504215" y="955275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6B3C03F-21F6-5942-B40C-587B8F86C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531" y="977031"/>
            <a:ext cx="668968" cy="66896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E528CB2-55A2-8D42-AC67-EAAE8E523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855" y="1060319"/>
            <a:ext cx="668968" cy="66896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84CC93F-6440-AF47-95E8-667D15D0DB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88000" l="13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2330" y="936110"/>
            <a:ext cx="791531" cy="791531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BE1528BB-816D-AE49-A3F7-29E675997F87}"/>
              </a:ext>
            </a:extLst>
          </p:cNvPr>
          <p:cNvSpPr/>
          <p:nvPr/>
        </p:nvSpPr>
        <p:spPr>
          <a:xfrm>
            <a:off x="4344827" y="1444469"/>
            <a:ext cx="94130" cy="9413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7D9D9CAA-9717-0843-BD39-7B153DBCA3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9191" y="974502"/>
            <a:ext cx="1134689" cy="85321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44C4ACC-AAEA-BD48-884C-74B7CAE726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4" b="89804" l="964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0428" y="936110"/>
            <a:ext cx="605116" cy="78418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EA91A8A-9E38-E54A-B602-28602AA50B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98667" l="9778" r="915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5692" y="992338"/>
            <a:ext cx="595724" cy="59572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FDEA82C-5F77-8D49-AABB-E9DD90A74D33}"/>
              </a:ext>
            </a:extLst>
          </p:cNvPr>
          <p:cNvSpPr/>
          <p:nvPr/>
        </p:nvSpPr>
        <p:spPr>
          <a:xfrm>
            <a:off x="1787184" y="1706384"/>
            <a:ext cx="1918702" cy="28268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Diagnostic Biologique</a:t>
            </a:r>
          </a:p>
        </p:txBody>
      </p:sp>
      <p:sp>
        <p:nvSpPr>
          <p:cNvPr id="32" name="Ellipse 31">
            <a:hlinkClick r:id="" action="ppaction://noaction"/>
            <a:extLst>
              <a:ext uri="{FF2B5EF4-FFF2-40B4-BE49-F238E27FC236}">
                <a16:creationId xmlns:a16="http://schemas.microsoft.com/office/drawing/2014/main" id="{703DA3F4-2FEA-8245-BE76-5120D04E335B}"/>
              </a:ext>
            </a:extLst>
          </p:cNvPr>
          <p:cNvSpPr/>
          <p:nvPr/>
        </p:nvSpPr>
        <p:spPr>
          <a:xfrm>
            <a:off x="8480323" y="5685147"/>
            <a:ext cx="132347" cy="123902"/>
          </a:xfrm>
          <a:prstGeom prst="ellipse">
            <a:avLst/>
          </a:prstGeom>
          <a:solidFill>
            <a:srgbClr val="00D2D4"/>
          </a:solidFill>
          <a:ln>
            <a:solidFill>
              <a:srgbClr val="00D2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10CF5627-C457-3D46-BF40-5CDB94B02E92}"/>
              </a:ext>
            </a:extLst>
          </p:cNvPr>
          <p:cNvSpPr/>
          <p:nvPr/>
        </p:nvSpPr>
        <p:spPr>
          <a:xfrm>
            <a:off x="2377788" y="986620"/>
            <a:ext cx="733647" cy="669851"/>
          </a:xfrm>
          <a:prstGeom prst="ellipse">
            <a:avLst/>
          </a:prstGeom>
          <a:solidFill>
            <a:schemeClr val="accent1">
              <a:alpha val="63000"/>
            </a:schemeClr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FA9E9DC-AF65-4B4E-8CD7-DF28D256EE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7964" y="2407580"/>
            <a:ext cx="1995717" cy="1995717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92D47C8F-4CC0-744C-B23A-92F2C47EF2B6}"/>
              </a:ext>
            </a:extLst>
          </p:cNvPr>
          <p:cNvSpPr txBox="1">
            <a:spLocks/>
          </p:cNvSpPr>
          <p:nvPr/>
        </p:nvSpPr>
        <p:spPr>
          <a:xfrm>
            <a:off x="2781052" y="2407581"/>
            <a:ext cx="6134351" cy="1995717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r>
              <a:rPr lang="fr-FR" sz="1800" dirty="0">
                <a:solidFill>
                  <a:prstClr val="black"/>
                </a:solidFill>
                <a:latin typeface="Calibri" panose="020F0502020204030204"/>
              </a:rPr>
              <a:t>Diagnostic certain de pancréatite aigue</a:t>
            </a: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800" u="sng" dirty="0">
                <a:solidFill>
                  <a:prstClr val="black"/>
                </a:solidFill>
                <a:latin typeface="Calibri" panose="020F0502020204030204"/>
              </a:rPr>
              <a:t>Douleur typique</a:t>
            </a: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800" u="sng" dirty="0">
                <a:solidFill>
                  <a:prstClr val="black"/>
                </a:solidFill>
                <a:latin typeface="Calibri" panose="020F0502020204030204"/>
              </a:rPr>
              <a:t>Lipase &gt; 3 N</a:t>
            </a:r>
          </a:p>
          <a:p>
            <a:pPr marL="857250" lvl="2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800" dirty="0">
                <a:solidFill>
                  <a:prstClr val="black"/>
                </a:solidFill>
                <a:latin typeface="Calibri" panose="020F0502020204030204"/>
              </a:rPr>
              <a:t>Élévation précoce et fugace</a:t>
            </a:r>
          </a:p>
          <a:p>
            <a:pPr marL="857250" lvl="2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800" dirty="0">
                <a:solidFill>
                  <a:prstClr val="black"/>
                </a:solidFill>
                <a:latin typeface="Calibri" panose="020F0502020204030204"/>
              </a:rPr>
              <a:t>Pic vers 24-48h</a:t>
            </a:r>
          </a:p>
          <a:p>
            <a:pPr marL="857250" lvl="2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800" dirty="0">
                <a:solidFill>
                  <a:prstClr val="black"/>
                </a:solidFill>
                <a:latin typeface="Calibri" panose="020F0502020204030204"/>
              </a:rPr>
              <a:t>Au delà de 48 h </a:t>
            </a:r>
            <a:r>
              <a:rPr lang="fr-FR" sz="1800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 Lipase peut être &lt; 3N</a:t>
            </a:r>
            <a:endParaRPr lang="fr-FR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7BCAE8A4-F72A-9C4F-9AC7-5E84468B306B}"/>
              </a:ext>
            </a:extLst>
          </p:cNvPr>
          <p:cNvSpPr/>
          <p:nvPr/>
        </p:nvSpPr>
        <p:spPr>
          <a:xfrm>
            <a:off x="4998905" y="2741622"/>
            <a:ext cx="906053" cy="4326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Rang A</a:t>
            </a:r>
          </a:p>
        </p:txBody>
      </p:sp>
    </p:spTree>
    <p:extLst>
      <p:ext uri="{BB962C8B-B14F-4D97-AF65-F5344CB8AC3E}">
        <p14:creationId xmlns:p14="http://schemas.microsoft.com/office/powerpoint/2010/main" val="248437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C5060BD9-2CEC-4146-A5B9-F824291D4301}" type="slidenum">
              <a:rPr lang="fr-FR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44</a:t>
            </a:fld>
            <a:endParaRPr lang="fr-FR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389649" y="1287869"/>
            <a:ext cx="8485079" cy="0"/>
          </a:xfrm>
          <a:prstGeom prst="line">
            <a:avLst/>
          </a:prstGeom>
          <a:ln w="444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/>
          <p:cNvSpPr/>
          <p:nvPr/>
        </p:nvSpPr>
        <p:spPr>
          <a:xfrm>
            <a:off x="661531" y="977032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4101272" y="974503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2379712" y="986620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5796163" y="952059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7504215" y="955275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6B3C03F-21F6-5942-B40C-587B8F86C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531" y="977031"/>
            <a:ext cx="668968" cy="66896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E528CB2-55A2-8D42-AC67-EAAE8E523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855" y="1060319"/>
            <a:ext cx="668968" cy="66896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84CC93F-6440-AF47-95E8-667D15D0DB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88000" l="13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2330" y="936110"/>
            <a:ext cx="791531" cy="791531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BE1528BB-816D-AE49-A3F7-29E675997F87}"/>
              </a:ext>
            </a:extLst>
          </p:cNvPr>
          <p:cNvSpPr/>
          <p:nvPr/>
        </p:nvSpPr>
        <p:spPr>
          <a:xfrm>
            <a:off x="4344827" y="1444469"/>
            <a:ext cx="94130" cy="9413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7D9D9CAA-9717-0843-BD39-7B153DBCA3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9191" y="974502"/>
            <a:ext cx="1134689" cy="85321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44C4ACC-AAEA-BD48-884C-74B7CAE726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4" b="89804" l="964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0428" y="936110"/>
            <a:ext cx="605116" cy="78418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EA91A8A-9E38-E54A-B602-28602AA50B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98667" l="9778" r="915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5692" y="992338"/>
            <a:ext cx="595724" cy="59572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FDEA82C-5F77-8D49-AABB-E9DD90A74D33}"/>
              </a:ext>
            </a:extLst>
          </p:cNvPr>
          <p:cNvSpPr/>
          <p:nvPr/>
        </p:nvSpPr>
        <p:spPr>
          <a:xfrm>
            <a:off x="1787184" y="1706384"/>
            <a:ext cx="1918702" cy="28268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Diagnostic Clinique</a:t>
            </a:r>
          </a:p>
        </p:txBody>
      </p:sp>
      <p:sp>
        <p:nvSpPr>
          <p:cNvPr id="32" name="Ellipse 31">
            <a:hlinkClick r:id="" action="ppaction://noaction"/>
            <a:extLst>
              <a:ext uri="{FF2B5EF4-FFF2-40B4-BE49-F238E27FC236}">
                <a16:creationId xmlns:a16="http://schemas.microsoft.com/office/drawing/2014/main" id="{703DA3F4-2FEA-8245-BE76-5120D04E335B}"/>
              </a:ext>
            </a:extLst>
          </p:cNvPr>
          <p:cNvSpPr/>
          <p:nvPr/>
        </p:nvSpPr>
        <p:spPr>
          <a:xfrm>
            <a:off x="8480323" y="5685147"/>
            <a:ext cx="132347" cy="123902"/>
          </a:xfrm>
          <a:prstGeom prst="ellipse">
            <a:avLst/>
          </a:prstGeom>
          <a:solidFill>
            <a:srgbClr val="00D2D4"/>
          </a:solidFill>
          <a:ln>
            <a:solidFill>
              <a:srgbClr val="00D2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10CF5627-C457-3D46-BF40-5CDB94B02E92}"/>
              </a:ext>
            </a:extLst>
          </p:cNvPr>
          <p:cNvSpPr/>
          <p:nvPr/>
        </p:nvSpPr>
        <p:spPr>
          <a:xfrm>
            <a:off x="2379711" y="986620"/>
            <a:ext cx="733647" cy="669851"/>
          </a:xfrm>
          <a:prstGeom prst="ellipse">
            <a:avLst/>
          </a:prstGeom>
          <a:solidFill>
            <a:schemeClr val="accent1">
              <a:alpha val="63000"/>
            </a:schemeClr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21A4656A-96AC-D54F-B612-38C665F58052}"/>
              </a:ext>
            </a:extLst>
          </p:cNvPr>
          <p:cNvSpPr txBox="1">
            <a:spLocks/>
          </p:cNvSpPr>
          <p:nvPr/>
        </p:nvSpPr>
        <p:spPr>
          <a:xfrm>
            <a:off x="324157" y="2178219"/>
            <a:ext cx="8229600" cy="33944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r>
              <a:rPr lang="fr-FR" sz="1800" dirty="0">
                <a:solidFill>
                  <a:prstClr val="black"/>
                </a:solidFill>
                <a:latin typeface="Calibri" panose="020F0502020204030204"/>
              </a:rPr>
              <a:t>Douleur de pancréatite aigue</a:t>
            </a: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800" dirty="0">
                <a:solidFill>
                  <a:prstClr val="black"/>
                </a:solidFill>
                <a:latin typeface="Calibri" panose="020F0502020204030204"/>
              </a:rPr>
              <a:t>Installation progressive à début rapide</a:t>
            </a: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800" dirty="0">
                <a:solidFill>
                  <a:prstClr val="black"/>
                </a:solidFill>
                <a:latin typeface="Calibri" panose="020F0502020204030204"/>
              </a:rPr>
              <a:t>Douleur épigastrique profonde </a:t>
            </a:r>
          </a:p>
          <a:p>
            <a:pPr marL="857250" lvl="2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800" dirty="0">
                <a:solidFill>
                  <a:prstClr val="black"/>
                </a:solidFill>
                <a:latin typeface="Calibri" panose="020F0502020204030204"/>
              </a:rPr>
              <a:t>Transfixiante</a:t>
            </a:r>
          </a:p>
          <a:p>
            <a:pPr marL="857250" lvl="2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800" dirty="0">
                <a:solidFill>
                  <a:prstClr val="black"/>
                </a:solidFill>
                <a:latin typeface="Calibri" panose="020F0502020204030204"/>
              </a:rPr>
              <a:t>Avec inhibition respiratoire</a:t>
            </a: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800" dirty="0">
                <a:solidFill>
                  <a:prstClr val="black"/>
                </a:solidFill>
                <a:latin typeface="Calibri" panose="020F0502020204030204"/>
              </a:rPr>
              <a:t>Position antalgique en chien de fusil </a:t>
            </a: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800" dirty="0">
                <a:solidFill>
                  <a:prstClr val="black"/>
                </a:solidFill>
                <a:latin typeface="Calibri" panose="020F0502020204030204"/>
              </a:rPr>
              <a:t>Parfois très intense</a:t>
            </a:r>
          </a:p>
          <a:p>
            <a:pPr marL="857250" lvl="2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800" dirty="0">
                <a:solidFill>
                  <a:prstClr val="black"/>
                </a:solidFill>
                <a:latin typeface="Calibri" panose="020F0502020204030204"/>
              </a:rPr>
              <a:t>avec résistance aux antalgiques de pallier 1 et 2</a:t>
            </a:r>
          </a:p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r>
              <a:rPr lang="fr-FR" sz="1800" dirty="0">
                <a:solidFill>
                  <a:prstClr val="black"/>
                </a:solidFill>
                <a:latin typeface="Calibri" panose="020F0502020204030204"/>
              </a:rPr>
              <a:t>Vomissements 50% des cas </a:t>
            </a:r>
          </a:p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r>
              <a:rPr lang="fr-FR" sz="1800" dirty="0">
                <a:solidFill>
                  <a:prstClr val="black"/>
                </a:solidFill>
                <a:latin typeface="Calibri" panose="020F0502020204030204"/>
              </a:rPr>
              <a:t>Iléus réflexe fréquent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C5FCC18-3B36-9449-B715-2B53A82B55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68036" y="1934103"/>
            <a:ext cx="2608387" cy="3484487"/>
          </a:xfrm>
          <a:prstGeom prst="rect">
            <a:avLst/>
          </a:prstGeom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DBA5084F-F7F2-5D47-A7E1-AC20CD9903FC}"/>
              </a:ext>
            </a:extLst>
          </p:cNvPr>
          <p:cNvSpPr/>
          <p:nvPr/>
        </p:nvSpPr>
        <p:spPr>
          <a:xfrm>
            <a:off x="3313880" y="2042681"/>
            <a:ext cx="906053" cy="4326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Rang 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CD4217-732C-8C47-992A-126067E344EF}"/>
              </a:ext>
            </a:extLst>
          </p:cNvPr>
          <p:cNvSpPr/>
          <p:nvPr/>
        </p:nvSpPr>
        <p:spPr>
          <a:xfrm>
            <a:off x="6465544" y="4303612"/>
            <a:ext cx="2610878" cy="118994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Diagnostic différentiels: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Ulcère, infarctus inférieur, </a:t>
            </a:r>
            <a:r>
              <a:rPr lang="fr-FR" sz="1350" dirty="0" err="1">
                <a:solidFill>
                  <a:prstClr val="white"/>
                </a:solidFill>
                <a:latin typeface="Calibri" panose="020F0502020204030204"/>
              </a:rPr>
              <a:t>éritonite</a:t>
            </a: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, infarctus mésentérique, rupture anévrysme aortique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9D5280C6-C972-2340-AFCC-2E8892E37375}"/>
              </a:ext>
            </a:extLst>
          </p:cNvPr>
          <p:cNvSpPr/>
          <p:nvPr/>
        </p:nvSpPr>
        <p:spPr>
          <a:xfrm>
            <a:off x="5624718" y="4682250"/>
            <a:ext cx="906053" cy="4326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Rang A</a:t>
            </a:r>
          </a:p>
        </p:txBody>
      </p:sp>
    </p:spTree>
    <p:extLst>
      <p:ext uri="{BB962C8B-B14F-4D97-AF65-F5344CB8AC3E}">
        <p14:creationId xmlns:p14="http://schemas.microsoft.com/office/powerpoint/2010/main" val="15364697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4CB4904-CA3D-844B-A3CB-C0C06AC3D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721" y="1863420"/>
            <a:ext cx="1281696" cy="1241434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C5060BD9-2CEC-4146-A5B9-F824291D4301}" type="slidenum">
              <a:rPr lang="fr-FR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45</a:t>
            </a:fld>
            <a:endParaRPr lang="fr-FR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389649" y="1287869"/>
            <a:ext cx="8485079" cy="0"/>
          </a:xfrm>
          <a:prstGeom prst="line">
            <a:avLst/>
          </a:prstGeom>
          <a:ln w="444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/>
          <p:cNvSpPr/>
          <p:nvPr/>
        </p:nvSpPr>
        <p:spPr>
          <a:xfrm>
            <a:off x="661531" y="977032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4101272" y="974503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2379712" y="986620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5796163" y="952059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7504215" y="955275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6B3C03F-21F6-5942-B40C-587B8F86C6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531" y="977031"/>
            <a:ext cx="668968" cy="66896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E528CB2-55A2-8D42-AC67-EAAE8E5238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855" y="1060319"/>
            <a:ext cx="668968" cy="66896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84CC93F-6440-AF47-95E8-667D15D0DB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88000" l="13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2330" y="936110"/>
            <a:ext cx="791531" cy="791531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BE1528BB-816D-AE49-A3F7-29E675997F87}"/>
              </a:ext>
            </a:extLst>
          </p:cNvPr>
          <p:cNvSpPr/>
          <p:nvPr/>
        </p:nvSpPr>
        <p:spPr>
          <a:xfrm>
            <a:off x="4344827" y="1444469"/>
            <a:ext cx="94130" cy="9413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7D9D9CAA-9717-0843-BD39-7B153DBCA3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9191" y="974502"/>
            <a:ext cx="1134689" cy="85321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44C4ACC-AAEA-BD48-884C-74B7CAE726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04" b="89804" l="964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0428" y="936110"/>
            <a:ext cx="605116" cy="78418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EA91A8A-9E38-E54A-B602-28602AA50B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78" b="98667" l="9778" r="915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5692" y="992338"/>
            <a:ext cx="595724" cy="59572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FDEA82C-5F77-8D49-AABB-E9DD90A74D33}"/>
              </a:ext>
            </a:extLst>
          </p:cNvPr>
          <p:cNvSpPr/>
          <p:nvPr/>
        </p:nvSpPr>
        <p:spPr>
          <a:xfrm>
            <a:off x="1475493" y="1671071"/>
            <a:ext cx="1918702" cy="28268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Diagnostic Gravité</a:t>
            </a:r>
          </a:p>
        </p:txBody>
      </p:sp>
      <p:sp>
        <p:nvSpPr>
          <p:cNvPr id="32" name="Ellipse 31">
            <a:hlinkClick r:id="" action="ppaction://noaction"/>
            <a:extLst>
              <a:ext uri="{FF2B5EF4-FFF2-40B4-BE49-F238E27FC236}">
                <a16:creationId xmlns:a16="http://schemas.microsoft.com/office/drawing/2014/main" id="{703DA3F4-2FEA-8245-BE76-5120D04E335B}"/>
              </a:ext>
            </a:extLst>
          </p:cNvPr>
          <p:cNvSpPr/>
          <p:nvPr/>
        </p:nvSpPr>
        <p:spPr>
          <a:xfrm>
            <a:off x="8480323" y="5685147"/>
            <a:ext cx="132347" cy="123902"/>
          </a:xfrm>
          <a:prstGeom prst="ellipse">
            <a:avLst/>
          </a:prstGeom>
          <a:solidFill>
            <a:srgbClr val="00D2D4"/>
          </a:solidFill>
          <a:ln>
            <a:solidFill>
              <a:srgbClr val="00D2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10CF5627-C457-3D46-BF40-5CDB94B02E92}"/>
              </a:ext>
            </a:extLst>
          </p:cNvPr>
          <p:cNvSpPr/>
          <p:nvPr/>
        </p:nvSpPr>
        <p:spPr>
          <a:xfrm>
            <a:off x="2379711" y="986620"/>
            <a:ext cx="733647" cy="669851"/>
          </a:xfrm>
          <a:prstGeom prst="ellipse">
            <a:avLst/>
          </a:prstGeom>
          <a:solidFill>
            <a:schemeClr val="accent1">
              <a:alpha val="63000"/>
            </a:schemeClr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B5ED36B-1607-AD42-B389-BFBE4DF3F5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047" y="1827718"/>
            <a:ext cx="1280362" cy="12476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C63DF0A-E90E-B541-9CCC-931DD6927751}"/>
              </a:ext>
            </a:extLst>
          </p:cNvPr>
          <p:cNvSpPr/>
          <p:nvPr/>
        </p:nvSpPr>
        <p:spPr>
          <a:xfrm>
            <a:off x="114816" y="3014299"/>
            <a:ext cx="1280362" cy="31901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Forme bénigne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245F47B-F6AD-9444-803F-F499B171899F}"/>
              </a:ext>
            </a:extLst>
          </p:cNvPr>
          <p:cNvSpPr/>
          <p:nvPr/>
        </p:nvSpPr>
        <p:spPr>
          <a:xfrm>
            <a:off x="1763388" y="3012993"/>
            <a:ext cx="1280362" cy="31901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Forme grave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9ECE06-BC53-DE47-8C10-66370B6DC5A8}"/>
              </a:ext>
            </a:extLst>
          </p:cNvPr>
          <p:cNvSpPr/>
          <p:nvPr/>
        </p:nvSpPr>
        <p:spPr>
          <a:xfrm>
            <a:off x="114816" y="3415398"/>
            <a:ext cx="1292593" cy="44104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00B050"/>
                </a:solidFill>
                <a:latin typeface="Calibri" panose="020F0502020204030204"/>
              </a:rPr>
              <a:t>80% des cas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4BDB4E-70FC-8543-BBA8-B84F1D6AE029}"/>
              </a:ext>
            </a:extLst>
          </p:cNvPr>
          <p:cNvSpPr/>
          <p:nvPr/>
        </p:nvSpPr>
        <p:spPr>
          <a:xfrm>
            <a:off x="1774952" y="3415398"/>
            <a:ext cx="1269465" cy="441049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C00000"/>
                </a:solidFill>
                <a:latin typeface="Calibri" panose="020F0502020204030204"/>
              </a:rPr>
              <a:t>20% des cas</a:t>
            </a: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0B619A58-F57E-E040-B002-2E399F19CE37}"/>
              </a:ext>
            </a:extLst>
          </p:cNvPr>
          <p:cNvSpPr txBox="1">
            <a:spLocks/>
          </p:cNvSpPr>
          <p:nvPr/>
        </p:nvSpPr>
        <p:spPr>
          <a:xfrm>
            <a:off x="3431411" y="1868290"/>
            <a:ext cx="5602608" cy="2674830"/>
          </a:xfrm>
          <a:prstGeom prst="rect">
            <a:avLst/>
          </a:prstGeom>
          <a:solidFill>
            <a:srgbClr val="9D0405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r>
              <a:rPr lang="fr-FR" sz="15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Gravité clinique :</a:t>
            </a: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500" u="sng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Formes graves d’emblée 15% des cas </a:t>
            </a:r>
            <a:r>
              <a:rPr lang="fr-FR" sz="1500" u="sng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  <a:sym typeface="Wingdings" pitchFamily="2" charset="2"/>
              </a:rPr>
              <a:t> mortalité de 50%</a:t>
            </a:r>
            <a:endParaRPr lang="fr-FR" sz="1500" u="sng" dirty="0">
              <a:solidFill>
                <a:prstClr val="white">
                  <a:lumMod val="95000"/>
                </a:prstClr>
              </a:solidFill>
              <a:latin typeface="Calibri" panose="020F0502020204030204"/>
            </a:endParaRPr>
          </a:p>
          <a:p>
            <a:pPr marL="857250" lvl="2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5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SIRS &gt; 48h</a:t>
            </a:r>
          </a:p>
          <a:p>
            <a:pPr marL="857250" lvl="2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5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Défaillances viscérales : </a:t>
            </a:r>
          </a:p>
          <a:p>
            <a:pPr marL="1200150" lvl="3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2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Syndrome de détresse respiratoire </a:t>
            </a:r>
          </a:p>
          <a:p>
            <a:pPr marL="1200150" lvl="3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2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Défaillance cardiovasculaire, neuro, CIVD</a:t>
            </a:r>
          </a:p>
          <a:p>
            <a:pPr marL="1200150" lvl="3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2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Défaillance rénale : </a:t>
            </a:r>
            <a:r>
              <a:rPr lang="fr-FR" sz="1200" dirty="0" err="1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oligo</a:t>
            </a:r>
            <a:r>
              <a:rPr lang="fr-FR" sz="12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-anurie</a:t>
            </a: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500" u="sng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Formes graves retardées</a:t>
            </a:r>
          </a:p>
          <a:p>
            <a:pPr marL="857250" lvl="2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200" u="sng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Complications infectieuses : surinfection nécrose</a:t>
            </a:r>
          </a:p>
          <a:p>
            <a:pPr marL="1200150" lvl="3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20-40% des PA nécrosantes </a:t>
            </a:r>
            <a:r>
              <a:rPr lang="fr-FR" sz="135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  <a:sym typeface="Wingdings" pitchFamily="2" charset="2"/>
              </a:rPr>
              <a:t> 50-80% des décès</a:t>
            </a:r>
          </a:p>
          <a:p>
            <a:pPr marL="857250" lvl="2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200" u="sng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  <a:sym typeface="Wingdings" pitchFamily="2" charset="2"/>
              </a:rPr>
              <a:t>Hémorragies sur pseudo-anévrysme artériel</a:t>
            </a:r>
          </a:p>
          <a:p>
            <a:pPr marL="342900" lvl="1" indent="0" defTabSz="685800" fontAlgn="auto">
              <a:spcBef>
                <a:spcPts val="375"/>
              </a:spcBef>
              <a:spcAft>
                <a:spcPts val="0"/>
              </a:spcAft>
              <a:buNone/>
            </a:pPr>
            <a:endParaRPr lang="fr-FR" sz="1500" dirty="0">
              <a:solidFill>
                <a:prstClr val="white">
                  <a:lumMod val="95000"/>
                </a:prstClr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5C245A7-321D-9544-9752-2A30AD0BCB9B}"/>
              </a:ext>
            </a:extLst>
          </p:cNvPr>
          <p:cNvSpPr/>
          <p:nvPr/>
        </p:nvSpPr>
        <p:spPr>
          <a:xfrm>
            <a:off x="1768836" y="3908256"/>
            <a:ext cx="1269465" cy="441049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C00000"/>
                </a:solidFill>
                <a:latin typeface="Calibri" panose="020F0502020204030204"/>
              </a:rPr>
              <a:t>Mortalité 10%</a:t>
            </a: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02E16C47-2FF7-284A-9B36-34AB489A7035}"/>
              </a:ext>
            </a:extLst>
          </p:cNvPr>
          <p:cNvSpPr txBox="1">
            <a:spLocks/>
          </p:cNvSpPr>
          <p:nvPr/>
        </p:nvSpPr>
        <p:spPr>
          <a:xfrm>
            <a:off x="3431411" y="4620454"/>
            <a:ext cx="5602608" cy="751325"/>
          </a:xfrm>
          <a:prstGeom prst="rect">
            <a:avLst/>
          </a:prstGeom>
          <a:solidFill>
            <a:srgbClr val="9D0405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r>
              <a:rPr lang="fr-FR" sz="15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Gravité biologique</a:t>
            </a: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5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CRP &gt; 150 mg/L (valeur après 48h)</a:t>
            </a: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2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Recherche clinique : score de Ranson ou APACHE II</a:t>
            </a: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endParaRPr lang="fr-FR" sz="1500" dirty="0">
              <a:solidFill>
                <a:prstClr val="white">
                  <a:lumMod val="95000"/>
                </a:prstClr>
              </a:solidFill>
              <a:latin typeface="Calibri" panose="020F0502020204030204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8A802A4-8267-E44C-A427-F3C5308FFA2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69903" r="100000"/>
                    </a14:imgEffect>
                  </a14:imgLayer>
                </a14:imgProps>
              </a:ext>
            </a:extLst>
          </a:blip>
          <a:srcRect l="70529"/>
          <a:stretch/>
        </p:blipFill>
        <p:spPr>
          <a:xfrm>
            <a:off x="8091732" y="2724416"/>
            <a:ext cx="909527" cy="1748526"/>
          </a:xfrm>
          <a:prstGeom prst="rect">
            <a:avLst/>
          </a:prstGeom>
        </p:spPr>
      </p:pic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9F7FF0FE-9F4A-4C4E-86B3-814131E2C1A1}"/>
              </a:ext>
            </a:extLst>
          </p:cNvPr>
          <p:cNvSpPr txBox="1">
            <a:spLocks/>
          </p:cNvSpPr>
          <p:nvPr/>
        </p:nvSpPr>
        <p:spPr>
          <a:xfrm>
            <a:off x="11824" y="4618092"/>
            <a:ext cx="3313880" cy="751325"/>
          </a:xfrm>
          <a:prstGeom prst="rect">
            <a:avLst/>
          </a:prstGeom>
          <a:solidFill>
            <a:srgbClr val="9D0405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r>
              <a:rPr lang="fr-FR" sz="15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Gravité Radiologique</a:t>
            </a: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5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TDM injecté &gt; 48-72 h </a:t>
            </a: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5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Score de Balthazar</a:t>
            </a: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endParaRPr lang="fr-FR" sz="1500" dirty="0">
              <a:solidFill>
                <a:prstClr val="white">
                  <a:lumMod val="95000"/>
                </a:prstClr>
              </a:solidFill>
              <a:latin typeface="Calibri" panose="020F0502020204030204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C1DC39A-2754-7746-AE6D-F6B2B250E214}"/>
              </a:ext>
            </a:extLst>
          </p:cNvPr>
          <p:cNvSpPr/>
          <p:nvPr/>
        </p:nvSpPr>
        <p:spPr>
          <a:xfrm>
            <a:off x="8417638" y="2771078"/>
            <a:ext cx="281364" cy="290747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Espace réservé du contenu 2">
            <a:extLst>
              <a:ext uri="{FF2B5EF4-FFF2-40B4-BE49-F238E27FC236}">
                <a16:creationId xmlns:a16="http://schemas.microsoft.com/office/drawing/2014/main" id="{298914CC-1825-0A4E-A8B6-5E07D83B9606}"/>
              </a:ext>
            </a:extLst>
          </p:cNvPr>
          <p:cNvSpPr txBox="1">
            <a:spLocks/>
          </p:cNvSpPr>
          <p:nvPr/>
        </p:nvSpPr>
        <p:spPr>
          <a:xfrm>
            <a:off x="3431411" y="1858334"/>
            <a:ext cx="5602608" cy="286161"/>
          </a:xfrm>
          <a:prstGeom prst="rect">
            <a:avLst/>
          </a:prstGeom>
          <a:solidFill>
            <a:srgbClr val="9D0405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r>
              <a:rPr lang="fr-FR" sz="15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Gravité clinique</a:t>
            </a:r>
          </a:p>
          <a:p>
            <a:pPr marL="342900" lvl="1" indent="0" defTabSz="685800" fontAlgn="auto">
              <a:spcBef>
                <a:spcPts val="375"/>
              </a:spcBef>
              <a:spcAft>
                <a:spcPts val="0"/>
              </a:spcAft>
              <a:buNone/>
            </a:pPr>
            <a:endParaRPr lang="fr-FR" sz="1500" dirty="0">
              <a:solidFill>
                <a:prstClr val="white">
                  <a:lumMod val="95000"/>
                </a:prstClr>
              </a:solidFill>
              <a:latin typeface="Calibri" panose="020F0502020204030204"/>
            </a:endParaRPr>
          </a:p>
        </p:txBody>
      </p: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6FE933B2-9DD0-1545-8051-536130D1AC7C}"/>
              </a:ext>
            </a:extLst>
          </p:cNvPr>
          <p:cNvSpPr txBox="1">
            <a:spLocks/>
          </p:cNvSpPr>
          <p:nvPr/>
        </p:nvSpPr>
        <p:spPr>
          <a:xfrm>
            <a:off x="3431411" y="4618091"/>
            <a:ext cx="5602608" cy="261363"/>
          </a:xfrm>
          <a:prstGeom prst="rect">
            <a:avLst/>
          </a:prstGeom>
          <a:solidFill>
            <a:srgbClr val="9D0405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r>
              <a:rPr lang="fr-FR" sz="15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Gravité biologique</a:t>
            </a:r>
          </a:p>
        </p:txBody>
      </p:sp>
      <p:sp>
        <p:nvSpPr>
          <p:cNvPr id="35" name="Espace réservé du contenu 2">
            <a:extLst>
              <a:ext uri="{FF2B5EF4-FFF2-40B4-BE49-F238E27FC236}">
                <a16:creationId xmlns:a16="http://schemas.microsoft.com/office/drawing/2014/main" id="{AA2953A6-1BAA-CD42-A4C5-F2F0A0BEBF36}"/>
              </a:ext>
            </a:extLst>
          </p:cNvPr>
          <p:cNvSpPr txBox="1">
            <a:spLocks/>
          </p:cNvSpPr>
          <p:nvPr/>
        </p:nvSpPr>
        <p:spPr>
          <a:xfrm>
            <a:off x="64678" y="4630895"/>
            <a:ext cx="2973623" cy="243830"/>
          </a:xfrm>
          <a:prstGeom prst="rect">
            <a:avLst/>
          </a:prstGeom>
          <a:solidFill>
            <a:srgbClr val="9D0405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r>
              <a:rPr lang="fr-FR" sz="15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Gravité Radiologique</a:t>
            </a: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endParaRPr lang="fr-FR" sz="1500" dirty="0">
              <a:solidFill>
                <a:prstClr val="white">
                  <a:lumMod val="95000"/>
                </a:prstClr>
              </a:solidFill>
              <a:latin typeface="Calibri" panose="020F0502020204030204"/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4B01B006-2711-9E42-B2F7-C65353B99EE6}"/>
              </a:ext>
            </a:extLst>
          </p:cNvPr>
          <p:cNvSpPr/>
          <p:nvPr/>
        </p:nvSpPr>
        <p:spPr>
          <a:xfrm>
            <a:off x="1083171" y="2415834"/>
            <a:ext cx="906053" cy="4326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Rang A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A89273D5-D1EC-8E4D-B245-AE0CD9F43FA9}"/>
              </a:ext>
            </a:extLst>
          </p:cNvPr>
          <p:cNvSpPr/>
          <p:nvPr/>
        </p:nvSpPr>
        <p:spPr>
          <a:xfrm>
            <a:off x="5017070" y="1706821"/>
            <a:ext cx="1448474" cy="43267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Rang B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87F6C47B-9134-224C-93A6-2624EE8A220D}"/>
              </a:ext>
            </a:extLst>
          </p:cNvPr>
          <p:cNvSpPr/>
          <p:nvPr/>
        </p:nvSpPr>
        <p:spPr>
          <a:xfrm>
            <a:off x="2368249" y="4777417"/>
            <a:ext cx="906053" cy="4326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Rang A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20F91E0B-8F22-8548-BEC7-3C9256127B70}"/>
              </a:ext>
            </a:extLst>
          </p:cNvPr>
          <p:cNvSpPr/>
          <p:nvPr/>
        </p:nvSpPr>
        <p:spPr>
          <a:xfrm>
            <a:off x="6368878" y="2437831"/>
            <a:ext cx="906053" cy="4326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Rang A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CF8F99A3-546F-C04B-A778-F99114358E30}"/>
              </a:ext>
            </a:extLst>
          </p:cNvPr>
          <p:cNvSpPr/>
          <p:nvPr/>
        </p:nvSpPr>
        <p:spPr>
          <a:xfrm>
            <a:off x="7146802" y="4700604"/>
            <a:ext cx="1448474" cy="43267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Rang B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EA51EDA-7016-0B48-9563-A5F4A1D3734D}"/>
              </a:ext>
            </a:extLst>
          </p:cNvPr>
          <p:cNvSpPr/>
          <p:nvPr/>
        </p:nvSpPr>
        <p:spPr>
          <a:xfrm>
            <a:off x="137944" y="3919104"/>
            <a:ext cx="1269465" cy="44104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00B050"/>
                </a:solidFill>
                <a:latin typeface="Calibri" panose="020F0502020204030204"/>
              </a:rPr>
              <a:t>Mortalité &lt;1%</a:t>
            </a:r>
          </a:p>
        </p:txBody>
      </p:sp>
    </p:spTree>
    <p:extLst>
      <p:ext uri="{BB962C8B-B14F-4D97-AF65-F5344CB8AC3E}">
        <p14:creationId xmlns:p14="http://schemas.microsoft.com/office/powerpoint/2010/main" val="90368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17" grpId="0" animBg="1"/>
      <p:bldP spid="33" grpId="0" animBg="1"/>
      <p:bldP spid="34" grpId="0" animBg="1"/>
      <p:bldP spid="35" grpId="0" animBg="1"/>
      <p:bldP spid="4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6821905" y="5381582"/>
            <a:ext cx="2057400" cy="273844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C5060BD9-2CEC-4146-A5B9-F824291D4301}" type="slidenum">
              <a:rPr lang="fr-FR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46</a:t>
            </a:fld>
            <a:endParaRPr lang="fr-FR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389649" y="1287869"/>
            <a:ext cx="8485079" cy="0"/>
          </a:xfrm>
          <a:prstGeom prst="line">
            <a:avLst/>
          </a:prstGeom>
          <a:ln w="444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/>
          <p:cNvSpPr/>
          <p:nvPr/>
        </p:nvSpPr>
        <p:spPr>
          <a:xfrm>
            <a:off x="661531" y="977032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4101272" y="974503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2379712" y="986620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5796163" y="952059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7504215" y="955275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6B3C03F-21F6-5942-B40C-587B8F86C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531" y="977031"/>
            <a:ext cx="668968" cy="66896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E528CB2-55A2-8D42-AC67-EAAE8E523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855" y="1060319"/>
            <a:ext cx="668968" cy="66896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84CC93F-6440-AF47-95E8-667D15D0DB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88000" l="13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2330" y="936110"/>
            <a:ext cx="791531" cy="791531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BE1528BB-816D-AE49-A3F7-29E675997F87}"/>
              </a:ext>
            </a:extLst>
          </p:cNvPr>
          <p:cNvSpPr/>
          <p:nvPr/>
        </p:nvSpPr>
        <p:spPr>
          <a:xfrm>
            <a:off x="4344827" y="1444469"/>
            <a:ext cx="94130" cy="9413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7D9D9CAA-9717-0843-BD39-7B153DBCA3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9191" y="974502"/>
            <a:ext cx="1134689" cy="85321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44C4ACC-AAEA-BD48-884C-74B7CAE726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4" b="89804" l="964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0428" y="936110"/>
            <a:ext cx="605116" cy="78418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EA91A8A-9E38-E54A-B602-28602AA50B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98667" l="9778" r="915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5692" y="992338"/>
            <a:ext cx="595724" cy="59572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FDEA82C-5F77-8D49-AABB-E9DD90A74D33}"/>
              </a:ext>
            </a:extLst>
          </p:cNvPr>
          <p:cNvSpPr/>
          <p:nvPr/>
        </p:nvSpPr>
        <p:spPr>
          <a:xfrm>
            <a:off x="1787184" y="1706384"/>
            <a:ext cx="1918702" cy="28268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Diagnostic imagerie</a:t>
            </a:r>
          </a:p>
        </p:txBody>
      </p:sp>
      <p:sp>
        <p:nvSpPr>
          <p:cNvPr id="32" name="Ellipse 31">
            <a:hlinkClick r:id="" action="ppaction://noaction"/>
            <a:extLst>
              <a:ext uri="{FF2B5EF4-FFF2-40B4-BE49-F238E27FC236}">
                <a16:creationId xmlns:a16="http://schemas.microsoft.com/office/drawing/2014/main" id="{703DA3F4-2FEA-8245-BE76-5120D04E335B}"/>
              </a:ext>
            </a:extLst>
          </p:cNvPr>
          <p:cNvSpPr/>
          <p:nvPr/>
        </p:nvSpPr>
        <p:spPr>
          <a:xfrm>
            <a:off x="8480323" y="5456552"/>
            <a:ext cx="132347" cy="123902"/>
          </a:xfrm>
          <a:prstGeom prst="ellipse">
            <a:avLst/>
          </a:prstGeom>
          <a:solidFill>
            <a:srgbClr val="00D2D4"/>
          </a:solidFill>
          <a:ln>
            <a:solidFill>
              <a:srgbClr val="00D2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10CF5627-C457-3D46-BF40-5CDB94B02E92}"/>
              </a:ext>
            </a:extLst>
          </p:cNvPr>
          <p:cNvSpPr/>
          <p:nvPr/>
        </p:nvSpPr>
        <p:spPr>
          <a:xfrm>
            <a:off x="2379711" y="986620"/>
            <a:ext cx="733647" cy="669851"/>
          </a:xfrm>
          <a:prstGeom prst="ellipse">
            <a:avLst/>
          </a:prstGeom>
          <a:solidFill>
            <a:schemeClr val="accent1">
              <a:alpha val="63000"/>
            </a:schemeClr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1E58886E-CBA7-CC47-AD29-605D8D77AFF9}"/>
              </a:ext>
            </a:extLst>
          </p:cNvPr>
          <p:cNvSpPr txBox="1">
            <a:spLocks/>
          </p:cNvSpPr>
          <p:nvPr/>
        </p:nvSpPr>
        <p:spPr>
          <a:xfrm>
            <a:off x="60189" y="2065097"/>
            <a:ext cx="9143999" cy="33944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fontAlgn="auto">
              <a:spcBef>
                <a:spcPts val="750"/>
              </a:spcBef>
              <a:spcAft>
                <a:spcPts val="0"/>
              </a:spcAft>
              <a:buNone/>
            </a:pPr>
            <a:r>
              <a:rPr lang="fr-FR" sz="1500" dirty="0">
                <a:solidFill>
                  <a:prstClr val="black"/>
                </a:solidFill>
                <a:latin typeface="Calibri" panose="020F0502020204030204"/>
              </a:rPr>
              <a:t>Objectif : diagnostic de gravité </a:t>
            </a:r>
            <a:r>
              <a:rPr lang="fr-FR" sz="1500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 score de Balthazar</a:t>
            </a:r>
            <a:endParaRPr lang="fr-FR" sz="1500" dirty="0">
              <a:solidFill>
                <a:prstClr val="black"/>
              </a:solidFill>
              <a:latin typeface="Calibri" panose="020F0502020204030204"/>
            </a:endParaRP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500" dirty="0">
                <a:solidFill>
                  <a:prstClr val="black"/>
                </a:solidFill>
                <a:latin typeface="Calibri" panose="020F0502020204030204"/>
              </a:rPr>
              <a:t>Différentier pancréatite bénigne œdémateuse/</a:t>
            </a:r>
            <a:r>
              <a:rPr lang="fr-FR" sz="1500" dirty="0" err="1">
                <a:solidFill>
                  <a:prstClr val="black"/>
                </a:solidFill>
                <a:latin typeface="Calibri" panose="020F0502020204030204"/>
              </a:rPr>
              <a:t>nécrotico</a:t>
            </a:r>
            <a:r>
              <a:rPr lang="fr-FR" sz="1500" dirty="0">
                <a:solidFill>
                  <a:prstClr val="black"/>
                </a:solidFill>
                <a:latin typeface="Calibri" panose="020F0502020204030204"/>
              </a:rPr>
              <a:t>-hémorragique</a:t>
            </a: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500" dirty="0">
                <a:solidFill>
                  <a:prstClr val="black"/>
                </a:solidFill>
                <a:latin typeface="Calibri" panose="020F0502020204030204"/>
              </a:rPr>
              <a:t>% de nécrose</a:t>
            </a:r>
          </a:p>
        </p:txBody>
      </p:sp>
      <p:sp>
        <p:nvSpPr>
          <p:cNvPr id="25" name="Forme libre 24">
            <a:extLst>
              <a:ext uri="{FF2B5EF4-FFF2-40B4-BE49-F238E27FC236}">
                <a16:creationId xmlns:a16="http://schemas.microsoft.com/office/drawing/2014/main" id="{EF5EB3A4-913E-274E-ACE8-275535FD5EAC}"/>
              </a:ext>
            </a:extLst>
          </p:cNvPr>
          <p:cNvSpPr/>
          <p:nvPr/>
        </p:nvSpPr>
        <p:spPr>
          <a:xfrm>
            <a:off x="154333" y="3073741"/>
            <a:ext cx="1962551" cy="1074434"/>
          </a:xfrm>
          <a:custGeom>
            <a:avLst/>
            <a:gdLst>
              <a:gd name="connsiteX0" fmla="*/ 50800 w 7904480"/>
              <a:gd name="connsiteY0" fmla="*/ 3413760 h 5232400"/>
              <a:gd name="connsiteX1" fmla="*/ 10160 w 7904480"/>
              <a:gd name="connsiteY1" fmla="*/ 3342640 h 5232400"/>
              <a:gd name="connsiteX2" fmla="*/ 30480 w 7904480"/>
              <a:gd name="connsiteY2" fmla="*/ 3088640 h 5232400"/>
              <a:gd name="connsiteX3" fmla="*/ 40640 w 7904480"/>
              <a:gd name="connsiteY3" fmla="*/ 2905760 h 5232400"/>
              <a:gd name="connsiteX4" fmla="*/ 60960 w 7904480"/>
              <a:gd name="connsiteY4" fmla="*/ 2824480 h 5232400"/>
              <a:gd name="connsiteX5" fmla="*/ 50800 w 7904480"/>
              <a:gd name="connsiteY5" fmla="*/ 2407920 h 5232400"/>
              <a:gd name="connsiteX6" fmla="*/ 40640 w 7904480"/>
              <a:gd name="connsiteY6" fmla="*/ 2336800 h 5232400"/>
              <a:gd name="connsiteX7" fmla="*/ 50800 w 7904480"/>
              <a:gd name="connsiteY7" fmla="*/ 2204720 h 5232400"/>
              <a:gd name="connsiteX8" fmla="*/ 71120 w 7904480"/>
              <a:gd name="connsiteY8" fmla="*/ 2123440 h 5232400"/>
              <a:gd name="connsiteX9" fmla="*/ 81280 w 7904480"/>
              <a:gd name="connsiteY9" fmla="*/ 2072640 h 5232400"/>
              <a:gd name="connsiteX10" fmla="*/ 91440 w 7904480"/>
              <a:gd name="connsiteY10" fmla="*/ 2042160 h 5232400"/>
              <a:gd name="connsiteX11" fmla="*/ 121920 w 7904480"/>
              <a:gd name="connsiteY11" fmla="*/ 1940560 h 5232400"/>
              <a:gd name="connsiteX12" fmla="*/ 152400 w 7904480"/>
              <a:gd name="connsiteY12" fmla="*/ 1930400 h 5232400"/>
              <a:gd name="connsiteX13" fmla="*/ 223520 w 7904480"/>
              <a:gd name="connsiteY13" fmla="*/ 1879600 h 5232400"/>
              <a:gd name="connsiteX14" fmla="*/ 294640 w 7904480"/>
              <a:gd name="connsiteY14" fmla="*/ 1838960 h 5232400"/>
              <a:gd name="connsiteX15" fmla="*/ 375920 w 7904480"/>
              <a:gd name="connsiteY15" fmla="*/ 1778000 h 5232400"/>
              <a:gd name="connsiteX16" fmla="*/ 406400 w 7904480"/>
              <a:gd name="connsiteY16" fmla="*/ 1767840 h 5232400"/>
              <a:gd name="connsiteX17" fmla="*/ 487680 w 7904480"/>
              <a:gd name="connsiteY17" fmla="*/ 1727200 h 5232400"/>
              <a:gd name="connsiteX18" fmla="*/ 518160 w 7904480"/>
              <a:gd name="connsiteY18" fmla="*/ 1717040 h 5232400"/>
              <a:gd name="connsiteX19" fmla="*/ 589280 w 7904480"/>
              <a:gd name="connsiteY19" fmla="*/ 1696720 h 5232400"/>
              <a:gd name="connsiteX20" fmla="*/ 629920 w 7904480"/>
              <a:gd name="connsiteY20" fmla="*/ 1676400 h 5232400"/>
              <a:gd name="connsiteX21" fmla="*/ 680720 w 7904480"/>
              <a:gd name="connsiteY21" fmla="*/ 1666240 h 5232400"/>
              <a:gd name="connsiteX22" fmla="*/ 721360 w 7904480"/>
              <a:gd name="connsiteY22" fmla="*/ 1656080 h 5232400"/>
              <a:gd name="connsiteX23" fmla="*/ 914400 w 7904480"/>
              <a:gd name="connsiteY23" fmla="*/ 1645920 h 5232400"/>
              <a:gd name="connsiteX24" fmla="*/ 1107440 w 7904480"/>
              <a:gd name="connsiteY24" fmla="*/ 1625600 h 5232400"/>
              <a:gd name="connsiteX25" fmla="*/ 1259840 w 7904480"/>
              <a:gd name="connsiteY25" fmla="*/ 1605280 h 5232400"/>
              <a:gd name="connsiteX26" fmla="*/ 1310640 w 7904480"/>
              <a:gd name="connsiteY26" fmla="*/ 1595120 h 5232400"/>
              <a:gd name="connsiteX27" fmla="*/ 1381760 w 7904480"/>
              <a:gd name="connsiteY27" fmla="*/ 1584960 h 5232400"/>
              <a:gd name="connsiteX28" fmla="*/ 1452880 w 7904480"/>
              <a:gd name="connsiteY28" fmla="*/ 1544320 h 5232400"/>
              <a:gd name="connsiteX29" fmla="*/ 1463040 w 7904480"/>
              <a:gd name="connsiteY29" fmla="*/ 1513840 h 5232400"/>
              <a:gd name="connsiteX30" fmla="*/ 1513840 w 7904480"/>
              <a:gd name="connsiteY30" fmla="*/ 1463040 h 5232400"/>
              <a:gd name="connsiteX31" fmla="*/ 1564640 w 7904480"/>
              <a:gd name="connsiteY31" fmla="*/ 1402080 h 5232400"/>
              <a:gd name="connsiteX32" fmla="*/ 1656080 w 7904480"/>
              <a:gd name="connsiteY32" fmla="*/ 1351280 h 5232400"/>
              <a:gd name="connsiteX33" fmla="*/ 1696720 w 7904480"/>
              <a:gd name="connsiteY33" fmla="*/ 1330960 h 5232400"/>
              <a:gd name="connsiteX34" fmla="*/ 1747520 w 7904480"/>
              <a:gd name="connsiteY34" fmla="*/ 1310640 h 5232400"/>
              <a:gd name="connsiteX35" fmla="*/ 1778000 w 7904480"/>
              <a:gd name="connsiteY35" fmla="*/ 1280160 h 5232400"/>
              <a:gd name="connsiteX36" fmla="*/ 1879600 w 7904480"/>
              <a:gd name="connsiteY36" fmla="*/ 1188720 h 5232400"/>
              <a:gd name="connsiteX37" fmla="*/ 1899920 w 7904480"/>
              <a:gd name="connsiteY37" fmla="*/ 1158240 h 5232400"/>
              <a:gd name="connsiteX38" fmla="*/ 1930400 w 7904480"/>
              <a:gd name="connsiteY38" fmla="*/ 1148080 h 5232400"/>
              <a:gd name="connsiteX39" fmla="*/ 2021840 w 7904480"/>
              <a:gd name="connsiteY39" fmla="*/ 1117600 h 5232400"/>
              <a:gd name="connsiteX40" fmla="*/ 2052320 w 7904480"/>
              <a:gd name="connsiteY40" fmla="*/ 1097280 h 5232400"/>
              <a:gd name="connsiteX41" fmla="*/ 2123440 w 7904480"/>
              <a:gd name="connsiteY41" fmla="*/ 1076960 h 5232400"/>
              <a:gd name="connsiteX42" fmla="*/ 2204720 w 7904480"/>
              <a:gd name="connsiteY42" fmla="*/ 1056640 h 5232400"/>
              <a:gd name="connsiteX43" fmla="*/ 2306320 w 7904480"/>
              <a:gd name="connsiteY43" fmla="*/ 1036320 h 5232400"/>
              <a:gd name="connsiteX44" fmla="*/ 2733040 w 7904480"/>
              <a:gd name="connsiteY44" fmla="*/ 1026160 h 5232400"/>
              <a:gd name="connsiteX45" fmla="*/ 2783840 w 7904480"/>
              <a:gd name="connsiteY45" fmla="*/ 1016000 h 5232400"/>
              <a:gd name="connsiteX46" fmla="*/ 2854960 w 7904480"/>
              <a:gd name="connsiteY46" fmla="*/ 1005840 h 5232400"/>
              <a:gd name="connsiteX47" fmla="*/ 2885440 w 7904480"/>
              <a:gd name="connsiteY47" fmla="*/ 995680 h 5232400"/>
              <a:gd name="connsiteX48" fmla="*/ 2926080 w 7904480"/>
              <a:gd name="connsiteY48" fmla="*/ 985520 h 5232400"/>
              <a:gd name="connsiteX49" fmla="*/ 2987040 w 7904480"/>
              <a:gd name="connsiteY49" fmla="*/ 975360 h 5232400"/>
              <a:gd name="connsiteX50" fmla="*/ 3048000 w 7904480"/>
              <a:gd name="connsiteY50" fmla="*/ 955040 h 5232400"/>
              <a:gd name="connsiteX51" fmla="*/ 3108960 w 7904480"/>
              <a:gd name="connsiteY51" fmla="*/ 944880 h 5232400"/>
              <a:gd name="connsiteX52" fmla="*/ 3281680 w 7904480"/>
              <a:gd name="connsiteY52" fmla="*/ 914400 h 5232400"/>
              <a:gd name="connsiteX53" fmla="*/ 3403600 w 7904480"/>
              <a:gd name="connsiteY53" fmla="*/ 904240 h 5232400"/>
              <a:gd name="connsiteX54" fmla="*/ 3444240 w 7904480"/>
              <a:gd name="connsiteY54" fmla="*/ 894080 h 5232400"/>
              <a:gd name="connsiteX55" fmla="*/ 3495040 w 7904480"/>
              <a:gd name="connsiteY55" fmla="*/ 883920 h 5232400"/>
              <a:gd name="connsiteX56" fmla="*/ 3576320 w 7904480"/>
              <a:gd name="connsiteY56" fmla="*/ 863600 h 5232400"/>
              <a:gd name="connsiteX57" fmla="*/ 3606800 w 7904480"/>
              <a:gd name="connsiteY57" fmla="*/ 843280 h 5232400"/>
              <a:gd name="connsiteX58" fmla="*/ 3647440 w 7904480"/>
              <a:gd name="connsiteY58" fmla="*/ 812800 h 5232400"/>
              <a:gd name="connsiteX59" fmla="*/ 3688080 w 7904480"/>
              <a:gd name="connsiteY59" fmla="*/ 802640 h 5232400"/>
              <a:gd name="connsiteX60" fmla="*/ 4287520 w 7904480"/>
              <a:gd name="connsiteY60" fmla="*/ 792480 h 5232400"/>
              <a:gd name="connsiteX61" fmla="*/ 4561840 w 7904480"/>
              <a:gd name="connsiteY61" fmla="*/ 772160 h 5232400"/>
              <a:gd name="connsiteX62" fmla="*/ 4714240 w 7904480"/>
              <a:gd name="connsiteY62" fmla="*/ 751840 h 5232400"/>
              <a:gd name="connsiteX63" fmla="*/ 4765040 w 7904480"/>
              <a:gd name="connsiteY63" fmla="*/ 731520 h 5232400"/>
              <a:gd name="connsiteX64" fmla="*/ 4856480 w 7904480"/>
              <a:gd name="connsiteY64" fmla="*/ 711200 h 5232400"/>
              <a:gd name="connsiteX65" fmla="*/ 4937760 w 7904480"/>
              <a:gd name="connsiteY65" fmla="*/ 660400 h 5232400"/>
              <a:gd name="connsiteX66" fmla="*/ 4968240 w 7904480"/>
              <a:gd name="connsiteY66" fmla="*/ 640080 h 5232400"/>
              <a:gd name="connsiteX67" fmla="*/ 5008880 w 7904480"/>
              <a:gd name="connsiteY67" fmla="*/ 599440 h 5232400"/>
              <a:gd name="connsiteX68" fmla="*/ 5090160 w 7904480"/>
              <a:gd name="connsiteY68" fmla="*/ 538480 h 5232400"/>
              <a:gd name="connsiteX69" fmla="*/ 5161280 w 7904480"/>
              <a:gd name="connsiteY69" fmla="*/ 487680 h 5232400"/>
              <a:gd name="connsiteX70" fmla="*/ 5212080 w 7904480"/>
              <a:gd name="connsiteY70" fmla="*/ 436880 h 5232400"/>
              <a:gd name="connsiteX71" fmla="*/ 5273040 w 7904480"/>
              <a:gd name="connsiteY71" fmla="*/ 396240 h 5232400"/>
              <a:gd name="connsiteX72" fmla="*/ 5303520 w 7904480"/>
              <a:gd name="connsiteY72" fmla="*/ 365760 h 5232400"/>
              <a:gd name="connsiteX73" fmla="*/ 5334000 w 7904480"/>
              <a:gd name="connsiteY73" fmla="*/ 345440 h 5232400"/>
              <a:gd name="connsiteX74" fmla="*/ 5374640 w 7904480"/>
              <a:gd name="connsiteY74" fmla="*/ 314960 h 5232400"/>
              <a:gd name="connsiteX75" fmla="*/ 5405120 w 7904480"/>
              <a:gd name="connsiteY75" fmla="*/ 284480 h 5232400"/>
              <a:gd name="connsiteX76" fmla="*/ 5415280 w 7904480"/>
              <a:gd name="connsiteY76" fmla="*/ 254000 h 5232400"/>
              <a:gd name="connsiteX77" fmla="*/ 5770880 w 7904480"/>
              <a:gd name="connsiteY77" fmla="*/ 264160 h 5232400"/>
              <a:gd name="connsiteX78" fmla="*/ 6217920 w 7904480"/>
              <a:gd name="connsiteY78" fmla="*/ 274320 h 5232400"/>
              <a:gd name="connsiteX79" fmla="*/ 6339840 w 7904480"/>
              <a:gd name="connsiteY79" fmla="*/ 264160 h 5232400"/>
              <a:gd name="connsiteX80" fmla="*/ 6431280 w 7904480"/>
              <a:gd name="connsiteY80" fmla="*/ 233680 h 5232400"/>
              <a:gd name="connsiteX81" fmla="*/ 6502400 w 7904480"/>
              <a:gd name="connsiteY81" fmla="*/ 223520 h 5232400"/>
              <a:gd name="connsiteX82" fmla="*/ 6543040 w 7904480"/>
              <a:gd name="connsiteY82" fmla="*/ 213360 h 5232400"/>
              <a:gd name="connsiteX83" fmla="*/ 6634480 w 7904480"/>
              <a:gd name="connsiteY83" fmla="*/ 182880 h 5232400"/>
              <a:gd name="connsiteX84" fmla="*/ 6705600 w 7904480"/>
              <a:gd name="connsiteY84" fmla="*/ 172720 h 5232400"/>
              <a:gd name="connsiteX85" fmla="*/ 6746240 w 7904480"/>
              <a:gd name="connsiteY85" fmla="*/ 152400 h 5232400"/>
              <a:gd name="connsiteX86" fmla="*/ 6858000 w 7904480"/>
              <a:gd name="connsiteY86" fmla="*/ 132080 h 5232400"/>
              <a:gd name="connsiteX87" fmla="*/ 6898640 w 7904480"/>
              <a:gd name="connsiteY87" fmla="*/ 121920 h 5232400"/>
              <a:gd name="connsiteX88" fmla="*/ 6959600 w 7904480"/>
              <a:gd name="connsiteY88" fmla="*/ 101600 h 5232400"/>
              <a:gd name="connsiteX89" fmla="*/ 7051040 w 7904480"/>
              <a:gd name="connsiteY89" fmla="*/ 81280 h 5232400"/>
              <a:gd name="connsiteX90" fmla="*/ 7081520 w 7904480"/>
              <a:gd name="connsiteY90" fmla="*/ 71120 h 5232400"/>
              <a:gd name="connsiteX91" fmla="*/ 7122160 w 7904480"/>
              <a:gd name="connsiteY91" fmla="*/ 50800 h 5232400"/>
              <a:gd name="connsiteX92" fmla="*/ 7183120 w 7904480"/>
              <a:gd name="connsiteY92" fmla="*/ 40640 h 5232400"/>
              <a:gd name="connsiteX93" fmla="*/ 7223760 w 7904480"/>
              <a:gd name="connsiteY93" fmla="*/ 20320 h 5232400"/>
              <a:gd name="connsiteX94" fmla="*/ 7345680 w 7904480"/>
              <a:gd name="connsiteY94" fmla="*/ 0 h 5232400"/>
              <a:gd name="connsiteX95" fmla="*/ 7680960 w 7904480"/>
              <a:gd name="connsiteY95" fmla="*/ 10160 h 5232400"/>
              <a:gd name="connsiteX96" fmla="*/ 7752080 w 7904480"/>
              <a:gd name="connsiteY96" fmla="*/ 40640 h 5232400"/>
              <a:gd name="connsiteX97" fmla="*/ 7792720 w 7904480"/>
              <a:gd name="connsiteY97" fmla="*/ 50800 h 5232400"/>
              <a:gd name="connsiteX98" fmla="*/ 7823200 w 7904480"/>
              <a:gd name="connsiteY98" fmla="*/ 71120 h 5232400"/>
              <a:gd name="connsiteX99" fmla="*/ 7853680 w 7904480"/>
              <a:gd name="connsiteY99" fmla="*/ 81280 h 5232400"/>
              <a:gd name="connsiteX100" fmla="*/ 7904480 w 7904480"/>
              <a:gd name="connsiteY100" fmla="*/ 142240 h 5232400"/>
              <a:gd name="connsiteX101" fmla="*/ 7894320 w 7904480"/>
              <a:gd name="connsiteY101" fmla="*/ 223520 h 5232400"/>
              <a:gd name="connsiteX102" fmla="*/ 7853680 w 7904480"/>
              <a:gd name="connsiteY102" fmla="*/ 325120 h 5232400"/>
              <a:gd name="connsiteX103" fmla="*/ 7843520 w 7904480"/>
              <a:gd name="connsiteY103" fmla="*/ 355600 h 5232400"/>
              <a:gd name="connsiteX104" fmla="*/ 7813040 w 7904480"/>
              <a:gd name="connsiteY104" fmla="*/ 426720 h 5232400"/>
              <a:gd name="connsiteX105" fmla="*/ 7792720 w 7904480"/>
              <a:gd name="connsiteY105" fmla="*/ 487680 h 5232400"/>
              <a:gd name="connsiteX106" fmla="*/ 7762240 w 7904480"/>
              <a:gd name="connsiteY106" fmla="*/ 548640 h 5232400"/>
              <a:gd name="connsiteX107" fmla="*/ 7721600 w 7904480"/>
              <a:gd name="connsiteY107" fmla="*/ 680720 h 5232400"/>
              <a:gd name="connsiteX108" fmla="*/ 7691120 w 7904480"/>
              <a:gd name="connsiteY108" fmla="*/ 741680 h 5232400"/>
              <a:gd name="connsiteX109" fmla="*/ 7670800 w 7904480"/>
              <a:gd name="connsiteY109" fmla="*/ 792480 h 5232400"/>
              <a:gd name="connsiteX110" fmla="*/ 7569200 w 7904480"/>
              <a:gd name="connsiteY110" fmla="*/ 1016000 h 5232400"/>
              <a:gd name="connsiteX111" fmla="*/ 7518400 w 7904480"/>
              <a:gd name="connsiteY111" fmla="*/ 1107440 h 5232400"/>
              <a:gd name="connsiteX112" fmla="*/ 7447280 w 7904480"/>
              <a:gd name="connsiteY112" fmla="*/ 1148080 h 5232400"/>
              <a:gd name="connsiteX113" fmla="*/ 7416800 w 7904480"/>
              <a:gd name="connsiteY113" fmla="*/ 1168400 h 5232400"/>
              <a:gd name="connsiteX114" fmla="*/ 7325360 w 7904480"/>
              <a:gd name="connsiteY114" fmla="*/ 1239520 h 5232400"/>
              <a:gd name="connsiteX115" fmla="*/ 7244080 w 7904480"/>
              <a:gd name="connsiteY115" fmla="*/ 1310640 h 5232400"/>
              <a:gd name="connsiteX116" fmla="*/ 7213600 w 7904480"/>
              <a:gd name="connsiteY116" fmla="*/ 1351280 h 5232400"/>
              <a:gd name="connsiteX117" fmla="*/ 7132320 w 7904480"/>
              <a:gd name="connsiteY117" fmla="*/ 1432560 h 5232400"/>
              <a:gd name="connsiteX118" fmla="*/ 7010400 w 7904480"/>
              <a:gd name="connsiteY118" fmla="*/ 1584960 h 5232400"/>
              <a:gd name="connsiteX119" fmla="*/ 6969760 w 7904480"/>
              <a:gd name="connsiteY119" fmla="*/ 1615440 h 5232400"/>
              <a:gd name="connsiteX120" fmla="*/ 6868160 w 7904480"/>
              <a:gd name="connsiteY120" fmla="*/ 1706880 h 5232400"/>
              <a:gd name="connsiteX121" fmla="*/ 6786880 w 7904480"/>
              <a:gd name="connsiteY121" fmla="*/ 1818640 h 5232400"/>
              <a:gd name="connsiteX122" fmla="*/ 6705600 w 7904480"/>
              <a:gd name="connsiteY122" fmla="*/ 1930400 h 5232400"/>
              <a:gd name="connsiteX123" fmla="*/ 6624320 w 7904480"/>
              <a:gd name="connsiteY123" fmla="*/ 2011680 h 5232400"/>
              <a:gd name="connsiteX124" fmla="*/ 6573520 w 7904480"/>
              <a:gd name="connsiteY124" fmla="*/ 2062480 h 5232400"/>
              <a:gd name="connsiteX125" fmla="*/ 6553200 w 7904480"/>
              <a:gd name="connsiteY125" fmla="*/ 2103120 h 5232400"/>
              <a:gd name="connsiteX126" fmla="*/ 6471920 w 7904480"/>
              <a:gd name="connsiteY126" fmla="*/ 2204720 h 5232400"/>
              <a:gd name="connsiteX127" fmla="*/ 6451600 w 7904480"/>
              <a:gd name="connsiteY127" fmla="*/ 2245360 h 5232400"/>
              <a:gd name="connsiteX128" fmla="*/ 6421120 w 7904480"/>
              <a:gd name="connsiteY128" fmla="*/ 2286000 h 5232400"/>
              <a:gd name="connsiteX129" fmla="*/ 6400800 w 7904480"/>
              <a:gd name="connsiteY129" fmla="*/ 2316480 h 5232400"/>
              <a:gd name="connsiteX130" fmla="*/ 6370320 w 7904480"/>
              <a:gd name="connsiteY130" fmla="*/ 2346960 h 5232400"/>
              <a:gd name="connsiteX131" fmla="*/ 6350000 w 7904480"/>
              <a:gd name="connsiteY131" fmla="*/ 2387600 h 5232400"/>
              <a:gd name="connsiteX132" fmla="*/ 6319520 w 7904480"/>
              <a:gd name="connsiteY132" fmla="*/ 2418080 h 5232400"/>
              <a:gd name="connsiteX133" fmla="*/ 6299200 w 7904480"/>
              <a:gd name="connsiteY133" fmla="*/ 2458720 h 5232400"/>
              <a:gd name="connsiteX134" fmla="*/ 6228080 w 7904480"/>
              <a:gd name="connsiteY134" fmla="*/ 2540000 h 5232400"/>
              <a:gd name="connsiteX135" fmla="*/ 6197600 w 7904480"/>
              <a:gd name="connsiteY135" fmla="*/ 2570480 h 5232400"/>
              <a:gd name="connsiteX136" fmla="*/ 6116320 w 7904480"/>
              <a:gd name="connsiteY136" fmla="*/ 2611120 h 5232400"/>
              <a:gd name="connsiteX137" fmla="*/ 6035040 w 7904480"/>
              <a:gd name="connsiteY137" fmla="*/ 2651760 h 5232400"/>
              <a:gd name="connsiteX138" fmla="*/ 5994400 w 7904480"/>
              <a:gd name="connsiteY138" fmla="*/ 2661920 h 5232400"/>
              <a:gd name="connsiteX139" fmla="*/ 5862320 w 7904480"/>
              <a:gd name="connsiteY139" fmla="*/ 2722880 h 5232400"/>
              <a:gd name="connsiteX140" fmla="*/ 5770880 w 7904480"/>
              <a:gd name="connsiteY140" fmla="*/ 2753360 h 5232400"/>
              <a:gd name="connsiteX141" fmla="*/ 5689600 w 7904480"/>
              <a:gd name="connsiteY141" fmla="*/ 2794000 h 5232400"/>
              <a:gd name="connsiteX142" fmla="*/ 5659120 w 7904480"/>
              <a:gd name="connsiteY142" fmla="*/ 2804160 h 5232400"/>
              <a:gd name="connsiteX143" fmla="*/ 5567680 w 7904480"/>
              <a:gd name="connsiteY143" fmla="*/ 2854960 h 5232400"/>
              <a:gd name="connsiteX144" fmla="*/ 5506720 w 7904480"/>
              <a:gd name="connsiteY144" fmla="*/ 2865120 h 5232400"/>
              <a:gd name="connsiteX145" fmla="*/ 5476240 w 7904480"/>
              <a:gd name="connsiteY145" fmla="*/ 2875280 h 5232400"/>
              <a:gd name="connsiteX146" fmla="*/ 5344160 w 7904480"/>
              <a:gd name="connsiteY146" fmla="*/ 2895600 h 5232400"/>
              <a:gd name="connsiteX147" fmla="*/ 5293360 w 7904480"/>
              <a:gd name="connsiteY147" fmla="*/ 2915920 h 5232400"/>
              <a:gd name="connsiteX148" fmla="*/ 5252720 w 7904480"/>
              <a:gd name="connsiteY148" fmla="*/ 2926080 h 5232400"/>
              <a:gd name="connsiteX149" fmla="*/ 5181600 w 7904480"/>
              <a:gd name="connsiteY149" fmla="*/ 2966720 h 5232400"/>
              <a:gd name="connsiteX150" fmla="*/ 5130800 w 7904480"/>
              <a:gd name="connsiteY150" fmla="*/ 2987040 h 5232400"/>
              <a:gd name="connsiteX151" fmla="*/ 5069840 w 7904480"/>
              <a:gd name="connsiteY151" fmla="*/ 3007360 h 5232400"/>
              <a:gd name="connsiteX152" fmla="*/ 4958080 w 7904480"/>
              <a:gd name="connsiteY152" fmla="*/ 3037840 h 5232400"/>
              <a:gd name="connsiteX153" fmla="*/ 4866640 w 7904480"/>
              <a:gd name="connsiteY153" fmla="*/ 3068320 h 5232400"/>
              <a:gd name="connsiteX154" fmla="*/ 4744720 w 7904480"/>
              <a:gd name="connsiteY154" fmla="*/ 3088640 h 5232400"/>
              <a:gd name="connsiteX155" fmla="*/ 4663440 w 7904480"/>
              <a:gd name="connsiteY155" fmla="*/ 3119120 h 5232400"/>
              <a:gd name="connsiteX156" fmla="*/ 4521200 w 7904480"/>
              <a:gd name="connsiteY156" fmla="*/ 3180080 h 5232400"/>
              <a:gd name="connsiteX157" fmla="*/ 4378960 w 7904480"/>
              <a:gd name="connsiteY157" fmla="*/ 3230880 h 5232400"/>
              <a:gd name="connsiteX158" fmla="*/ 4267200 w 7904480"/>
              <a:gd name="connsiteY158" fmla="*/ 3302000 h 5232400"/>
              <a:gd name="connsiteX159" fmla="*/ 4216400 w 7904480"/>
              <a:gd name="connsiteY159" fmla="*/ 3342640 h 5232400"/>
              <a:gd name="connsiteX160" fmla="*/ 4145280 w 7904480"/>
              <a:gd name="connsiteY160" fmla="*/ 3393440 h 5232400"/>
              <a:gd name="connsiteX161" fmla="*/ 4094480 w 7904480"/>
              <a:gd name="connsiteY161" fmla="*/ 3444240 h 5232400"/>
              <a:gd name="connsiteX162" fmla="*/ 4003040 w 7904480"/>
              <a:gd name="connsiteY162" fmla="*/ 3525520 h 5232400"/>
              <a:gd name="connsiteX163" fmla="*/ 3972560 w 7904480"/>
              <a:gd name="connsiteY163" fmla="*/ 3566160 h 5232400"/>
              <a:gd name="connsiteX164" fmla="*/ 3891280 w 7904480"/>
              <a:gd name="connsiteY164" fmla="*/ 3647440 h 5232400"/>
              <a:gd name="connsiteX165" fmla="*/ 3860800 w 7904480"/>
              <a:gd name="connsiteY165" fmla="*/ 3677920 h 5232400"/>
              <a:gd name="connsiteX166" fmla="*/ 3789680 w 7904480"/>
              <a:gd name="connsiteY166" fmla="*/ 3708400 h 5232400"/>
              <a:gd name="connsiteX167" fmla="*/ 3688080 w 7904480"/>
              <a:gd name="connsiteY167" fmla="*/ 3779520 h 5232400"/>
              <a:gd name="connsiteX168" fmla="*/ 3657600 w 7904480"/>
              <a:gd name="connsiteY168" fmla="*/ 3799840 h 5232400"/>
              <a:gd name="connsiteX169" fmla="*/ 3586480 w 7904480"/>
              <a:gd name="connsiteY169" fmla="*/ 3860800 h 5232400"/>
              <a:gd name="connsiteX170" fmla="*/ 3505200 w 7904480"/>
              <a:gd name="connsiteY170" fmla="*/ 3911600 h 5232400"/>
              <a:gd name="connsiteX171" fmla="*/ 3474720 w 7904480"/>
              <a:gd name="connsiteY171" fmla="*/ 3942080 h 5232400"/>
              <a:gd name="connsiteX172" fmla="*/ 3434080 w 7904480"/>
              <a:gd name="connsiteY172" fmla="*/ 3962400 h 5232400"/>
              <a:gd name="connsiteX173" fmla="*/ 3403600 w 7904480"/>
              <a:gd name="connsiteY173" fmla="*/ 3992880 h 5232400"/>
              <a:gd name="connsiteX174" fmla="*/ 3322320 w 7904480"/>
              <a:gd name="connsiteY174" fmla="*/ 4033520 h 5232400"/>
              <a:gd name="connsiteX175" fmla="*/ 3291840 w 7904480"/>
              <a:gd name="connsiteY175" fmla="*/ 4053840 h 5232400"/>
              <a:gd name="connsiteX176" fmla="*/ 3261360 w 7904480"/>
              <a:gd name="connsiteY176" fmla="*/ 4064000 h 5232400"/>
              <a:gd name="connsiteX177" fmla="*/ 3180080 w 7904480"/>
              <a:gd name="connsiteY177" fmla="*/ 4104640 h 5232400"/>
              <a:gd name="connsiteX178" fmla="*/ 3149600 w 7904480"/>
              <a:gd name="connsiteY178" fmla="*/ 4124960 h 5232400"/>
              <a:gd name="connsiteX179" fmla="*/ 3098800 w 7904480"/>
              <a:gd name="connsiteY179" fmla="*/ 4145280 h 5232400"/>
              <a:gd name="connsiteX180" fmla="*/ 3017520 w 7904480"/>
              <a:gd name="connsiteY180" fmla="*/ 4196080 h 5232400"/>
              <a:gd name="connsiteX181" fmla="*/ 2976880 w 7904480"/>
              <a:gd name="connsiteY181" fmla="*/ 4216400 h 5232400"/>
              <a:gd name="connsiteX182" fmla="*/ 2936240 w 7904480"/>
              <a:gd name="connsiteY182" fmla="*/ 4246880 h 5232400"/>
              <a:gd name="connsiteX183" fmla="*/ 2905760 w 7904480"/>
              <a:gd name="connsiteY183" fmla="*/ 4277360 h 5232400"/>
              <a:gd name="connsiteX184" fmla="*/ 2875280 w 7904480"/>
              <a:gd name="connsiteY184" fmla="*/ 4287520 h 5232400"/>
              <a:gd name="connsiteX185" fmla="*/ 2794000 w 7904480"/>
              <a:gd name="connsiteY185" fmla="*/ 4348480 h 5232400"/>
              <a:gd name="connsiteX186" fmla="*/ 2763520 w 7904480"/>
              <a:gd name="connsiteY186" fmla="*/ 4358640 h 5232400"/>
              <a:gd name="connsiteX187" fmla="*/ 2672080 w 7904480"/>
              <a:gd name="connsiteY187" fmla="*/ 4399280 h 5232400"/>
              <a:gd name="connsiteX188" fmla="*/ 2519680 w 7904480"/>
              <a:gd name="connsiteY188" fmla="*/ 4419600 h 5232400"/>
              <a:gd name="connsiteX189" fmla="*/ 2438400 w 7904480"/>
              <a:gd name="connsiteY189" fmla="*/ 4439920 h 5232400"/>
              <a:gd name="connsiteX190" fmla="*/ 2336800 w 7904480"/>
              <a:gd name="connsiteY190" fmla="*/ 4470400 h 5232400"/>
              <a:gd name="connsiteX191" fmla="*/ 2286000 w 7904480"/>
              <a:gd name="connsiteY191" fmla="*/ 4490720 h 5232400"/>
              <a:gd name="connsiteX192" fmla="*/ 2245360 w 7904480"/>
              <a:gd name="connsiteY192" fmla="*/ 4500880 h 5232400"/>
              <a:gd name="connsiteX193" fmla="*/ 2204720 w 7904480"/>
              <a:gd name="connsiteY193" fmla="*/ 4521200 h 5232400"/>
              <a:gd name="connsiteX194" fmla="*/ 2164080 w 7904480"/>
              <a:gd name="connsiteY194" fmla="*/ 4531360 h 5232400"/>
              <a:gd name="connsiteX195" fmla="*/ 2123440 w 7904480"/>
              <a:gd name="connsiteY195" fmla="*/ 4551680 h 5232400"/>
              <a:gd name="connsiteX196" fmla="*/ 2032000 w 7904480"/>
              <a:gd name="connsiteY196" fmla="*/ 4582160 h 5232400"/>
              <a:gd name="connsiteX197" fmla="*/ 1981200 w 7904480"/>
              <a:gd name="connsiteY197" fmla="*/ 4612640 h 5232400"/>
              <a:gd name="connsiteX198" fmla="*/ 1940560 w 7904480"/>
              <a:gd name="connsiteY198" fmla="*/ 4643120 h 5232400"/>
              <a:gd name="connsiteX199" fmla="*/ 1838960 w 7904480"/>
              <a:gd name="connsiteY199" fmla="*/ 4704080 h 5232400"/>
              <a:gd name="connsiteX200" fmla="*/ 1798320 w 7904480"/>
              <a:gd name="connsiteY200" fmla="*/ 4744720 h 5232400"/>
              <a:gd name="connsiteX201" fmla="*/ 1696720 w 7904480"/>
              <a:gd name="connsiteY201" fmla="*/ 4815840 h 5232400"/>
              <a:gd name="connsiteX202" fmla="*/ 1676400 w 7904480"/>
              <a:gd name="connsiteY202" fmla="*/ 4846320 h 5232400"/>
              <a:gd name="connsiteX203" fmla="*/ 1645920 w 7904480"/>
              <a:gd name="connsiteY203" fmla="*/ 4866640 h 5232400"/>
              <a:gd name="connsiteX204" fmla="*/ 1584960 w 7904480"/>
              <a:gd name="connsiteY204" fmla="*/ 4927600 h 5232400"/>
              <a:gd name="connsiteX205" fmla="*/ 1544320 w 7904480"/>
              <a:gd name="connsiteY205" fmla="*/ 4958080 h 5232400"/>
              <a:gd name="connsiteX206" fmla="*/ 1442720 w 7904480"/>
              <a:gd name="connsiteY206" fmla="*/ 5049520 h 5232400"/>
              <a:gd name="connsiteX207" fmla="*/ 1412240 w 7904480"/>
              <a:gd name="connsiteY207" fmla="*/ 5059680 h 5232400"/>
              <a:gd name="connsiteX208" fmla="*/ 1270000 w 7904480"/>
              <a:gd name="connsiteY208" fmla="*/ 5069840 h 5232400"/>
              <a:gd name="connsiteX209" fmla="*/ 1229360 w 7904480"/>
              <a:gd name="connsiteY209" fmla="*/ 5080000 h 5232400"/>
              <a:gd name="connsiteX210" fmla="*/ 1076960 w 7904480"/>
              <a:gd name="connsiteY210" fmla="*/ 5110480 h 5232400"/>
              <a:gd name="connsiteX211" fmla="*/ 1016000 w 7904480"/>
              <a:gd name="connsiteY211" fmla="*/ 5130800 h 5232400"/>
              <a:gd name="connsiteX212" fmla="*/ 985520 w 7904480"/>
              <a:gd name="connsiteY212" fmla="*/ 5140960 h 5232400"/>
              <a:gd name="connsiteX213" fmla="*/ 944880 w 7904480"/>
              <a:gd name="connsiteY213" fmla="*/ 5151120 h 5232400"/>
              <a:gd name="connsiteX214" fmla="*/ 883920 w 7904480"/>
              <a:gd name="connsiteY214" fmla="*/ 5171440 h 5232400"/>
              <a:gd name="connsiteX215" fmla="*/ 853440 w 7904480"/>
              <a:gd name="connsiteY215" fmla="*/ 5181600 h 5232400"/>
              <a:gd name="connsiteX216" fmla="*/ 772160 w 7904480"/>
              <a:gd name="connsiteY216" fmla="*/ 5201920 h 5232400"/>
              <a:gd name="connsiteX217" fmla="*/ 741680 w 7904480"/>
              <a:gd name="connsiteY217" fmla="*/ 5212080 h 5232400"/>
              <a:gd name="connsiteX218" fmla="*/ 690880 w 7904480"/>
              <a:gd name="connsiteY218" fmla="*/ 5222240 h 5232400"/>
              <a:gd name="connsiteX219" fmla="*/ 650240 w 7904480"/>
              <a:gd name="connsiteY219" fmla="*/ 5232400 h 5232400"/>
              <a:gd name="connsiteX220" fmla="*/ 609600 w 7904480"/>
              <a:gd name="connsiteY220" fmla="*/ 5222240 h 5232400"/>
              <a:gd name="connsiteX221" fmla="*/ 345440 w 7904480"/>
              <a:gd name="connsiteY221" fmla="*/ 5201920 h 5232400"/>
              <a:gd name="connsiteX222" fmla="*/ 264160 w 7904480"/>
              <a:gd name="connsiteY222" fmla="*/ 5171440 h 5232400"/>
              <a:gd name="connsiteX223" fmla="*/ 233680 w 7904480"/>
              <a:gd name="connsiteY223" fmla="*/ 5151120 h 5232400"/>
              <a:gd name="connsiteX224" fmla="*/ 172720 w 7904480"/>
              <a:gd name="connsiteY224" fmla="*/ 5130800 h 5232400"/>
              <a:gd name="connsiteX225" fmla="*/ 162560 w 7904480"/>
              <a:gd name="connsiteY225" fmla="*/ 5100320 h 5232400"/>
              <a:gd name="connsiteX226" fmla="*/ 101600 w 7904480"/>
              <a:gd name="connsiteY226" fmla="*/ 5029200 h 5232400"/>
              <a:gd name="connsiteX227" fmla="*/ 71120 w 7904480"/>
              <a:gd name="connsiteY227" fmla="*/ 4968240 h 5232400"/>
              <a:gd name="connsiteX228" fmla="*/ 50800 w 7904480"/>
              <a:gd name="connsiteY228" fmla="*/ 4937760 h 5232400"/>
              <a:gd name="connsiteX229" fmla="*/ 30480 w 7904480"/>
              <a:gd name="connsiteY229" fmla="*/ 4551680 h 5232400"/>
              <a:gd name="connsiteX230" fmla="*/ 20320 w 7904480"/>
              <a:gd name="connsiteY230" fmla="*/ 4378960 h 5232400"/>
              <a:gd name="connsiteX231" fmla="*/ 10160 w 7904480"/>
              <a:gd name="connsiteY231" fmla="*/ 4338320 h 5232400"/>
              <a:gd name="connsiteX232" fmla="*/ 0 w 7904480"/>
              <a:gd name="connsiteY232" fmla="*/ 4196080 h 5232400"/>
              <a:gd name="connsiteX233" fmla="*/ 10160 w 7904480"/>
              <a:gd name="connsiteY233" fmla="*/ 4114800 h 5232400"/>
              <a:gd name="connsiteX234" fmla="*/ 30480 w 7904480"/>
              <a:gd name="connsiteY234" fmla="*/ 4023360 h 5232400"/>
              <a:gd name="connsiteX235" fmla="*/ 30480 w 7904480"/>
              <a:gd name="connsiteY235" fmla="*/ 3779520 h 5232400"/>
              <a:gd name="connsiteX236" fmla="*/ 50800 w 7904480"/>
              <a:gd name="connsiteY236" fmla="*/ 3413760 h 523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7904480" h="5232400">
                <a:moveTo>
                  <a:pt x="50800" y="3413760"/>
                </a:moveTo>
                <a:cubicBezTo>
                  <a:pt x="47413" y="3340947"/>
                  <a:pt x="13413" y="3369750"/>
                  <a:pt x="10160" y="3342640"/>
                </a:cubicBezTo>
                <a:cubicBezTo>
                  <a:pt x="1918" y="3273960"/>
                  <a:pt x="19424" y="3166029"/>
                  <a:pt x="30480" y="3088640"/>
                </a:cubicBezTo>
                <a:cubicBezTo>
                  <a:pt x="33867" y="3027680"/>
                  <a:pt x="33642" y="2966412"/>
                  <a:pt x="40640" y="2905760"/>
                </a:cubicBezTo>
                <a:cubicBezTo>
                  <a:pt x="43841" y="2878017"/>
                  <a:pt x="60960" y="2824480"/>
                  <a:pt x="60960" y="2824480"/>
                </a:cubicBezTo>
                <a:cubicBezTo>
                  <a:pt x="57573" y="2685627"/>
                  <a:pt x="56582" y="2546694"/>
                  <a:pt x="50800" y="2407920"/>
                </a:cubicBezTo>
                <a:cubicBezTo>
                  <a:pt x="49803" y="2383993"/>
                  <a:pt x="40640" y="2360747"/>
                  <a:pt x="40640" y="2336800"/>
                </a:cubicBezTo>
                <a:cubicBezTo>
                  <a:pt x="40640" y="2292643"/>
                  <a:pt x="45924" y="2248607"/>
                  <a:pt x="50800" y="2204720"/>
                </a:cubicBezTo>
                <a:cubicBezTo>
                  <a:pt x="58290" y="2137313"/>
                  <a:pt x="58458" y="2174089"/>
                  <a:pt x="71120" y="2123440"/>
                </a:cubicBezTo>
                <a:cubicBezTo>
                  <a:pt x="75308" y="2106687"/>
                  <a:pt x="77092" y="2089393"/>
                  <a:pt x="81280" y="2072640"/>
                </a:cubicBezTo>
                <a:cubicBezTo>
                  <a:pt x="83877" y="2062250"/>
                  <a:pt x="88498" y="2052458"/>
                  <a:pt x="91440" y="2042160"/>
                </a:cubicBezTo>
                <a:cubicBezTo>
                  <a:pt x="95640" y="2027461"/>
                  <a:pt x="114295" y="1943102"/>
                  <a:pt x="121920" y="1940560"/>
                </a:cubicBezTo>
                <a:lnTo>
                  <a:pt x="152400" y="1930400"/>
                </a:lnTo>
                <a:cubicBezTo>
                  <a:pt x="175339" y="1913196"/>
                  <a:pt x="198759" y="1894456"/>
                  <a:pt x="223520" y="1879600"/>
                </a:cubicBezTo>
                <a:cubicBezTo>
                  <a:pt x="246933" y="1865552"/>
                  <a:pt x="271922" y="1854106"/>
                  <a:pt x="294640" y="1838960"/>
                </a:cubicBezTo>
                <a:cubicBezTo>
                  <a:pt x="322819" y="1820174"/>
                  <a:pt x="343791" y="1788710"/>
                  <a:pt x="375920" y="1778000"/>
                </a:cubicBezTo>
                <a:cubicBezTo>
                  <a:pt x="386080" y="1774613"/>
                  <a:pt x="396650" y="1772272"/>
                  <a:pt x="406400" y="1767840"/>
                </a:cubicBezTo>
                <a:cubicBezTo>
                  <a:pt x="433976" y="1755305"/>
                  <a:pt x="458943" y="1736779"/>
                  <a:pt x="487680" y="1727200"/>
                </a:cubicBezTo>
                <a:cubicBezTo>
                  <a:pt x="497840" y="1723813"/>
                  <a:pt x="507862" y="1719982"/>
                  <a:pt x="518160" y="1717040"/>
                </a:cubicBezTo>
                <a:cubicBezTo>
                  <a:pt x="543939" y="1709675"/>
                  <a:pt x="564920" y="1707160"/>
                  <a:pt x="589280" y="1696720"/>
                </a:cubicBezTo>
                <a:cubicBezTo>
                  <a:pt x="603201" y="1690754"/>
                  <a:pt x="615552" y="1681189"/>
                  <a:pt x="629920" y="1676400"/>
                </a:cubicBezTo>
                <a:cubicBezTo>
                  <a:pt x="646303" y="1670939"/>
                  <a:pt x="663863" y="1669986"/>
                  <a:pt x="680720" y="1666240"/>
                </a:cubicBezTo>
                <a:cubicBezTo>
                  <a:pt x="694351" y="1663211"/>
                  <a:pt x="707449" y="1657290"/>
                  <a:pt x="721360" y="1656080"/>
                </a:cubicBezTo>
                <a:cubicBezTo>
                  <a:pt x="785553" y="1650498"/>
                  <a:pt x="850117" y="1650353"/>
                  <a:pt x="914400" y="1645920"/>
                </a:cubicBezTo>
                <a:cubicBezTo>
                  <a:pt x="949230" y="1643518"/>
                  <a:pt x="1069831" y="1629779"/>
                  <a:pt x="1107440" y="1625600"/>
                </a:cubicBezTo>
                <a:cubicBezTo>
                  <a:pt x="1197164" y="1603169"/>
                  <a:pt x="1099901" y="1625272"/>
                  <a:pt x="1259840" y="1605280"/>
                </a:cubicBezTo>
                <a:cubicBezTo>
                  <a:pt x="1276975" y="1603138"/>
                  <a:pt x="1293606" y="1597959"/>
                  <a:pt x="1310640" y="1595120"/>
                </a:cubicBezTo>
                <a:cubicBezTo>
                  <a:pt x="1334262" y="1591183"/>
                  <a:pt x="1358053" y="1588347"/>
                  <a:pt x="1381760" y="1584960"/>
                </a:cubicBezTo>
                <a:cubicBezTo>
                  <a:pt x="1412145" y="1574832"/>
                  <a:pt x="1429222" y="1572709"/>
                  <a:pt x="1452880" y="1544320"/>
                </a:cubicBezTo>
                <a:cubicBezTo>
                  <a:pt x="1459736" y="1536093"/>
                  <a:pt x="1458251" y="1523419"/>
                  <a:pt x="1463040" y="1513840"/>
                </a:cubicBezTo>
                <a:cubicBezTo>
                  <a:pt x="1479973" y="1479973"/>
                  <a:pt x="1483360" y="1483360"/>
                  <a:pt x="1513840" y="1463040"/>
                </a:cubicBezTo>
                <a:cubicBezTo>
                  <a:pt x="1531902" y="1435947"/>
                  <a:pt x="1537561" y="1423142"/>
                  <a:pt x="1564640" y="1402080"/>
                </a:cubicBezTo>
                <a:cubicBezTo>
                  <a:pt x="1645644" y="1339077"/>
                  <a:pt x="1597549" y="1376365"/>
                  <a:pt x="1656080" y="1351280"/>
                </a:cubicBezTo>
                <a:cubicBezTo>
                  <a:pt x="1670001" y="1345314"/>
                  <a:pt x="1682880" y="1337111"/>
                  <a:pt x="1696720" y="1330960"/>
                </a:cubicBezTo>
                <a:cubicBezTo>
                  <a:pt x="1713386" y="1323553"/>
                  <a:pt x="1730587" y="1317413"/>
                  <a:pt x="1747520" y="1310640"/>
                </a:cubicBezTo>
                <a:cubicBezTo>
                  <a:pt x="1757680" y="1300480"/>
                  <a:pt x="1767091" y="1289511"/>
                  <a:pt x="1778000" y="1280160"/>
                </a:cubicBezTo>
                <a:cubicBezTo>
                  <a:pt x="1818808" y="1245182"/>
                  <a:pt x="1845395" y="1240027"/>
                  <a:pt x="1879600" y="1188720"/>
                </a:cubicBezTo>
                <a:cubicBezTo>
                  <a:pt x="1886373" y="1178560"/>
                  <a:pt x="1890385" y="1165868"/>
                  <a:pt x="1899920" y="1158240"/>
                </a:cubicBezTo>
                <a:cubicBezTo>
                  <a:pt x="1908283" y="1151550"/>
                  <a:pt x="1920102" y="1151022"/>
                  <a:pt x="1930400" y="1148080"/>
                </a:cubicBezTo>
                <a:cubicBezTo>
                  <a:pt x="1975672" y="1135145"/>
                  <a:pt x="1975134" y="1140953"/>
                  <a:pt x="2021840" y="1117600"/>
                </a:cubicBezTo>
                <a:cubicBezTo>
                  <a:pt x="2032762" y="1112139"/>
                  <a:pt x="2040983" y="1101815"/>
                  <a:pt x="2052320" y="1097280"/>
                </a:cubicBezTo>
                <a:cubicBezTo>
                  <a:pt x="2075212" y="1088123"/>
                  <a:pt x="2099617" y="1083313"/>
                  <a:pt x="2123440" y="1076960"/>
                </a:cubicBezTo>
                <a:cubicBezTo>
                  <a:pt x="2150424" y="1069764"/>
                  <a:pt x="2178226" y="1065471"/>
                  <a:pt x="2204720" y="1056640"/>
                </a:cubicBezTo>
                <a:cubicBezTo>
                  <a:pt x="2245169" y="1043157"/>
                  <a:pt x="2253106" y="1038492"/>
                  <a:pt x="2306320" y="1036320"/>
                </a:cubicBezTo>
                <a:cubicBezTo>
                  <a:pt x="2448482" y="1030517"/>
                  <a:pt x="2590800" y="1029547"/>
                  <a:pt x="2733040" y="1026160"/>
                </a:cubicBezTo>
                <a:cubicBezTo>
                  <a:pt x="2749973" y="1022773"/>
                  <a:pt x="2766806" y="1018839"/>
                  <a:pt x="2783840" y="1016000"/>
                </a:cubicBezTo>
                <a:cubicBezTo>
                  <a:pt x="2807462" y="1012063"/>
                  <a:pt x="2831478" y="1010536"/>
                  <a:pt x="2854960" y="1005840"/>
                </a:cubicBezTo>
                <a:cubicBezTo>
                  <a:pt x="2865462" y="1003740"/>
                  <a:pt x="2875142" y="998622"/>
                  <a:pt x="2885440" y="995680"/>
                </a:cubicBezTo>
                <a:cubicBezTo>
                  <a:pt x="2898866" y="991844"/>
                  <a:pt x="2912388" y="988258"/>
                  <a:pt x="2926080" y="985520"/>
                </a:cubicBezTo>
                <a:cubicBezTo>
                  <a:pt x="2946280" y="981480"/>
                  <a:pt x="2967055" y="980356"/>
                  <a:pt x="2987040" y="975360"/>
                </a:cubicBezTo>
                <a:cubicBezTo>
                  <a:pt x="3007820" y="970165"/>
                  <a:pt x="3027220" y="960235"/>
                  <a:pt x="3048000" y="955040"/>
                </a:cubicBezTo>
                <a:cubicBezTo>
                  <a:pt x="3067985" y="950044"/>
                  <a:pt x="3088692" y="948565"/>
                  <a:pt x="3108960" y="944880"/>
                </a:cubicBezTo>
                <a:cubicBezTo>
                  <a:pt x="3186635" y="930757"/>
                  <a:pt x="3174996" y="927735"/>
                  <a:pt x="3281680" y="914400"/>
                </a:cubicBezTo>
                <a:cubicBezTo>
                  <a:pt x="3322146" y="909342"/>
                  <a:pt x="3362960" y="907627"/>
                  <a:pt x="3403600" y="904240"/>
                </a:cubicBezTo>
                <a:cubicBezTo>
                  <a:pt x="3417147" y="900853"/>
                  <a:pt x="3430609" y="897109"/>
                  <a:pt x="3444240" y="894080"/>
                </a:cubicBezTo>
                <a:cubicBezTo>
                  <a:pt x="3461097" y="890334"/>
                  <a:pt x="3478214" y="887803"/>
                  <a:pt x="3495040" y="883920"/>
                </a:cubicBezTo>
                <a:cubicBezTo>
                  <a:pt x="3522252" y="877640"/>
                  <a:pt x="3576320" y="863600"/>
                  <a:pt x="3576320" y="863600"/>
                </a:cubicBezTo>
                <a:cubicBezTo>
                  <a:pt x="3586480" y="856827"/>
                  <a:pt x="3596864" y="850377"/>
                  <a:pt x="3606800" y="843280"/>
                </a:cubicBezTo>
                <a:cubicBezTo>
                  <a:pt x="3620579" y="833438"/>
                  <a:pt x="3632294" y="820373"/>
                  <a:pt x="3647440" y="812800"/>
                </a:cubicBezTo>
                <a:cubicBezTo>
                  <a:pt x="3659929" y="806555"/>
                  <a:pt x="3674123" y="803083"/>
                  <a:pt x="3688080" y="802640"/>
                </a:cubicBezTo>
                <a:cubicBezTo>
                  <a:pt x="3887821" y="796299"/>
                  <a:pt x="4087707" y="795867"/>
                  <a:pt x="4287520" y="792480"/>
                </a:cubicBezTo>
                <a:cubicBezTo>
                  <a:pt x="4378960" y="785707"/>
                  <a:pt x="4471397" y="787234"/>
                  <a:pt x="4561840" y="772160"/>
                </a:cubicBezTo>
                <a:cubicBezTo>
                  <a:pt x="4653050" y="756958"/>
                  <a:pt x="4602326" y="764275"/>
                  <a:pt x="4714240" y="751840"/>
                </a:cubicBezTo>
                <a:cubicBezTo>
                  <a:pt x="4731173" y="745067"/>
                  <a:pt x="4747445" y="736319"/>
                  <a:pt x="4765040" y="731520"/>
                </a:cubicBezTo>
                <a:cubicBezTo>
                  <a:pt x="4789540" y="724838"/>
                  <a:pt x="4830903" y="725151"/>
                  <a:pt x="4856480" y="711200"/>
                </a:cubicBezTo>
                <a:cubicBezTo>
                  <a:pt x="4884529" y="695901"/>
                  <a:pt x="4911176" y="678123"/>
                  <a:pt x="4937760" y="660400"/>
                </a:cubicBezTo>
                <a:cubicBezTo>
                  <a:pt x="4947920" y="653627"/>
                  <a:pt x="4958969" y="648027"/>
                  <a:pt x="4968240" y="640080"/>
                </a:cubicBezTo>
                <a:cubicBezTo>
                  <a:pt x="4982786" y="627612"/>
                  <a:pt x="4994163" y="611705"/>
                  <a:pt x="5008880" y="599440"/>
                </a:cubicBezTo>
                <a:cubicBezTo>
                  <a:pt x="5034897" y="577759"/>
                  <a:pt x="5066213" y="562427"/>
                  <a:pt x="5090160" y="538480"/>
                </a:cubicBezTo>
                <a:cubicBezTo>
                  <a:pt x="5131350" y="497290"/>
                  <a:pt x="5107789" y="514426"/>
                  <a:pt x="5161280" y="487680"/>
                </a:cubicBezTo>
                <a:cubicBezTo>
                  <a:pt x="5198533" y="431800"/>
                  <a:pt x="5161280" y="479213"/>
                  <a:pt x="5212080" y="436880"/>
                </a:cubicBezTo>
                <a:cubicBezTo>
                  <a:pt x="5262817" y="394599"/>
                  <a:pt x="5219475" y="414095"/>
                  <a:pt x="5273040" y="396240"/>
                </a:cubicBezTo>
                <a:cubicBezTo>
                  <a:pt x="5283200" y="386080"/>
                  <a:pt x="5292482" y="374958"/>
                  <a:pt x="5303520" y="365760"/>
                </a:cubicBezTo>
                <a:cubicBezTo>
                  <a:pt x="5312901" y="357943"/>
                  <a:pt x="5324064" y="352537"/>
                  <a:pt x="5334000" y="345440"/>
                </a:cubicBezTo>
                <a:cubicBezTo>
                  <a:pt x="5347779" y="335598"/>
                  <a:pt x="5361783" y="325980"/>
                  <a:pt x="5374640" y="314960"/>
                </a:cubicBezTo>
                <a:cubicBezTo>
                  <a:pt x="5385549" y="305609"/>
                  <a:pt x="5394960" y="294640"/>
                  <a:pt x="5405120" y="284480"/>
                </a:cubicBezTo>
                <a:cubicBezTo>
                  <a:pt x="5408507" y="274320"/>
                  <a:pt x="5404587" y="254594"/>
                  <a:pt x="5415280" y="254000"/>
                </a:cubicBezTo>
                <a:cubicBezTo>
                  <a:pt x="5533679" y="247422"/>
                  <a:pt x="5652336" y="261159"/>
                  <a:pt x="5770880" y="264160"/>
                </a:cubicBezTo>
                <a:lnTo>
                  <a:pt x="6217920" y="274320"/>
                </a:lnTo>
                <a:cubicBezTo>
                  <a:pt x="6258560" y="270933"/>
                  <a:pt x="6299374" y="269218"/>
                  <a:pt x="6339840" y="264160"/>
                </a:cubicBezTo>
                <a:cubicBezTo>
                  <a:pt x="6398425" y="256837"/>
                  <a:pt x="6367186" y="249704"/>
                  <a:pt x="6431280" y="233680"/>
                </a:cubicBezTo>
                <a:cubicBezTo>
                  <a:pt x="6454512" y="227872"/>
                  <a:pt x="6478839" y="227804"/>
                  <a:pt x="6502400" y="223520"/>
                </a:cubicBezTo>
                <a:cubicBezTo>
                  <a:pt x="6516138" y="221022"/>
                  <a:pt x="6529694" y="217466"/>
                  <a:pt x="6543040" y="213360"/>
                </a:cubicBezTo>
                <a:cubicBezTo>
                  <a:pt x="6573748" y="203911"/>
                  <a:pt x="6602674" y="187424"/>
                  <a:pt x="6634480" y="182880"/>
                </a:cubicBezTo>
                <a:lnTo>
                  <a:pt x="6705600" y="172720"/>
                </a:lnTo>
                <a:cubicBezTo>
                  <a:pt x="6719147" y="165947"/>
                  <a:pt x="6732059" y="157718"/>
                  <a:pt x="6746240" y="152400"/>
                </a:cubicBezTo>
                <a:cubicBezTo>
                  <a:pt x="6778772" y="140200"/>
                  <a:pt x="6826804" y="137752"/>
                  <a:pt x="6858000" y="132080"/>
                </a:cubicBezTo>
                <a:cubicBezTo>
                  <a:pt x="6871738" y="129582"/>
                  <a:pt x="6885265" y="125932"/>
                  <a:pt x="6898640" y="121920"/>
                </a:cubicBezTo>
                <a:cubicBezTo>
                  <a:pt x="6919156" y="115765"/>
                  <a:pt x="6938597" y="105801"/>
                  <a:pt x="6959600" y="101600"/>
                </a:cubicBezTo>
                <a:cubicBezTo>
                  <a:pt x="6994518" y="94616"/>
                  <a:pt x="7017561" y="90846"/>
                  <a:pt x="7051040" y="81280"/>
                </a:cubicBezTo>
                <a:cubicBezTo>
                  <a:pt x="7061338" y="78338"/>
                  <a:pt x="7071676" y="75339"/>
                  <a:pt x="7081520" y="71120"/>
                </a:cubicBezTo>
                <a:cubicBezTo>
                  <a:pt x="7095441" y="65154"/>
                  <a:pt x="7107653" y="55152"/>
                  <a:pt x="7122160" y="50800"/>
                </a:cubicBezTo>
                <a:cubicBezTo>
                  <a:pt x="7141891" y="44881"/>
                  <a:pt x="7162800" y="44027"/>
                  <a:pt x="7183120" y="40640"/>
                </a:cubicBezTo>
                <a:cubicBezTo>
                  <a:pt x="7196667" y="33867"/>
                  <a:pt x="7209579" y="25638"/>
                  <a:pt x="7223760" y="20320"/>
                </a:cubicBezTo>
                <a:cubicBezTo>
                  <a:pt x="7257324" y="7733"/>
                  <a:pt x="7316176" y="3688"/>
                  <a:pt x="7345680" y="0"/>
                </a:cubicBezTo>
                <a:cubicBezTo>
                  <a:pt x="7457440" y="3387"/>
                  <a:pt x="7569312" y="4125"/>
                  <a:pt x="7680960" y="10160"/>
                </a:cubicBezTo>
                <a:cubicBezTo>
                  <a:pt x="7736591" y="13167"/>
                  <a:pt x="7707232" y="21419"/>
                  <a:pt x="7752080" y="40640"/>
                </a:cubicBezTo>
                <a:cubicBezTo>
                  <a:pt x="7764915" y="46141"/>
                  <a:pt x="7779173" y="47413"/>
                  <a:pt x="7792720" y="50800"/>
                </a:cubicBezTo>
                <a:cubicBezTo>
                  <a:pt x="7802880" y="57573"/>
                  <a:pt x="7812278" y="65659"/>
                  <a:pt x="7823200" y="71120"/>
                </a:cubicBezTo>
                <a:cubicBezTo>
                  <a:pt x="7832779" y="75909"/>
                  <a:pt x="7844769" y="75339"/>
                  <a:pt x="7853680" y="81280"/>
                </a:cubicBezTo>
                <a:cubicBezTo>
                  <a:pt x="7877149" y="96926"/>
                  <a:pt x="7889486" y="119749"/>
                  <a:pt x="7904480" y="142240"/>
                </a:cubicBezTo>
                <a:cubicBezTo>
                  <a:pt x="7901093" y="169333"/>
                  <a:pt x="7900041" y="196822"/>
                  <a:pt x="7894320" y="223520"/>
                </a:cubicBezTo>
                <a:cubicBezTo>
                  <a:pt x="7881105" y="285188"/>
                  <a:pt x="7875168" y="274981"/>
                  <a:pt x="7853680" y="325120"/>
                </a:cubicBezTo>
                <a:cubicBezTo>
                  <a:pt x="7849461" y="334964"/>
                  <a:pt x="7847497" y="345656"/>
                  <a:pt x="7843520" y="355600"/>
                </a:cubicBezTo>
                <a:cubicBezTo>
                  <a:pt x="7833941" y="379547"/>
                  <a:pt x="7822299" y="402647"/>
                  <a:pt x="7813040" y="426720"/>
                </a:cubicBezTo>
                <a:cubicBezTo>
                  <a:pt x="7805351" y="446711"/>
                  <a:pt x="7800958" y="467908"/>
                  <a:pt x="7792720" y="487680"/>
                </a:cubicBezTo>
                <a:cubicBezTo>
                  <a:pt x="7783982" y="508651"/>
                  <a:pt x="7770395" y="527436"/>
                  <a:pt x="7762240" y="548640"/>
                </a:cubicBezTo>
                <a:cubicBezTo>
                  <a:pt x="7715211" y="670916"/>
                  <a:pt x="7767808" y="569820"/>
                  <a:pt x="7721600" y="680720"/>
                </a:cubicBezTo>
                <a:cubicBezTo>
                  <a:pt x="7712862" y="701691"/>
                  <a:pt x="7700521" y="720998"/>
                  <a:pt x="7691120" y="741680"/>
                </a:cubicBezTo>
                <a:cubicBezTo>
                  <a:pt x="7683573" y="758283"/>
                  <a:pt x="7678207" y="775814"/>
                  <a:pt x="7670800" y="792480"/>
                </a:cubicBezTo>
                <a:cubicBezTo>
                  <a:pt x="7637561" y="867269"/>
                  <a:pt x="7603665" y="941768"/>
                  <a:pt x="7569200" y="1016000"/>
                </a:cubicBezTo>
                <a:cubicBezTo>
                  <a:pt x="7564594" y="1025921"/>
                  <a:pt x="7534480" y="1091360"/>
                  <a:pt x="7518400" y="1107440"/>
                </a:cubicBezTo>
                <a:cubicBezTo>
                  <a:pt x="7469265" y="1156575"/>
                  <a:pt x="7493778" y="1124831"/>
                  <a:pt x="7447280" y="1148080"/>
                </a:cubicBezTo>
                <a:cubicBezTo>
                  <a:pt x="7436358" y="1153541"/>
                  <a:pt x="7426569" y="1161074"/>
                  <a:pt x="7416800" y="1168400"/>
                </a:cubicBezTo>
                <a:cubicBezTo>
                  <a:pt x="7385909" y="1191568"/>
                  <a:pt x="7355966" y="1215977"/>
                  <a:pt x="7325360" y="1239520"/>
                </a:cubicBezTo>
                <a:cubicBezTo>
                  <a:pt x="7284294" y="1271109"/>
                  <a:pt x="7279836" y="1269776"/>
                  <a:pt x="7244080" y="1310640"/>
                </a:cubicBezTo>
                <a:cubicBezTo>
                  <a:pt x="7232929" y="1323384"/>
                  <a:pt x="7225042" y="1338798"/>
                  <a:pt x="7213600" y="1351280"/>
                </a:cubicBezTo>
                <a:cubicBezTo>
                  <a:pt x="7187709" y="1379525"/>
                  <a:pt x="7154293" y="1401171"/>
                  <a:pt x="7132320" y="1432560"/>
                </a:cubicBezTo>
                <a:cubicBezTo>
                  <a:pt x="7075911" y="1513144"/>
                  <a:pt x="7073954" y="1528467"/>
                  <a:pt x="7010400" y="1584960"/>
                </a:cubicBezTo>
                <a:cubicBezTo>
                  <a:pt x="6997744" y="1596210"/>
                  <a:pt x="6982290" y="1604049"/>
                  <a:pt x="6969760" y="1615440"/>
                </a:cubicBezTo>
                <a:cubicBezTo>
                  <a:pt x="6860098" y="1715133"/>
                  <a:pt x="6937428" y="1660701"/>
                  <a:pt x="6868160" y="1706880"/>
                </a:cubicBezTo>
                <a:cubicBezTo>
                  <a:pt x="6784017" y="1833095"/>
                  <a:pt x="6870724" y="1706848"/>
                  <a:pt x="6786880" y="1818640"/>
                </a:cubicBezTo>
                <a:cubicBezTo>
                  <a:pt x="6752842" y="1864024"/>
                  <a:pt x="6759830" y="1876170"/>
                  <a:pt x="6705600" y="1930400"/>
                </a:cubicBezTo>
                <a:cubicBezTo>
                  <a:pt x="6678507" y="1957493"/>
                  <a:pt x="6645574" y="1979799"/>
                  <a:pt x="6624320" y="2011680"/>
                </a:cubicBezTo>
                <a:cubicBezTo>
                  <a:pt x="6597227" y="2052320"/>
                  <a:pt x="6614160" y="2035387"/>
                  <a:pt x="6573520" y="2062480"/>
                </a:cubicBezTo>
                <a:cubicBezTo>
                  <a:pt x="6566747" y="2076027"/>
                  <a:pt x="6561885" y="2090712"/>
                  <a:pt x="6553200" y="2103120"/>
                </a:cubicBezTo>
                <a:cubicBezTo>
                  <a:pt x="6521997" y="2147696"/>
                  <a:pt x="6498785" y="2161736"/>
                  <a:pt x="6471920" y="2204720"/>
                </a:cubicBezTo>
                <a:cubicBezTo>
                  <a:pt x="6463893" y="2217563"/>
                  <a:pt x="6459627" y="2232517"/>
                  <a:pt x="6451600" y="2245360"/>
                </a:cubicBezTo>
                <a:cubicBezTo>
                  <a:pt x="6442625" y="2259719"/>
                  <a:pt x="6430962" y="2272221"/>
                  <a:pt x="6421120" y="2286000"/>
                </a:cubicBezTo>
                <a:cubicBezTo>
                  <a:pt x="6414023" y="2295936"/>
                  <a:pt x="6408617" y="2307099"/>
                  <a:pt x="6400800" y="2316480"/>
                </a:cubicBezTo>
                <a:cubicBezTo>
                  <a:pt x="6391602" y="2327518"/>
                  <a:pt x="6378671" y="2335268"/>
                  <a:pt x="6370320" y="2346960"/>
                </a:cubicBezTo>
                <a:cubicBezTo>
                  <a:pt x="6361517" y="2359285"/>
                  <a:pt x="6358803" y="2375275"/>
                  <a:pt x="6350000" y="2387600"/>
                </a:cubicBezTo>
                <a:cubicBezTo>
                  <a:pt x="6341649" y="2399292"/>
                  <a:pt x="6327871" y="2406388"/>
                  <a:pt x="6319520" y="2418080"/>
                </a:cubicBezTo>
                <a:cubicBezTo>
                  <a:pt x="6310717" y="2430405"/>
                  <a:pt x="6306992" y="2445733"/>
                  <a:pt x="6299200" y="2458720"/>
                </a:cubicBezTo>
                <a:cubicBezTo>
                  <a:pt x="6240949" y="2555804"/>
                  <a:pt x="6284299" y="2493151"/>
                  <a:pt x="6228080" y="2540000"/>
                </a:cubicBezTo>
                <a:cubicBezTo>
                  <a:pt x="6217042" y="2549198"/>
                  <a:pt x="6209722" y="2562766"/>
                  <a:pt x="6197600" y="2570480"/>
                </a:cubicBezTo>
                <a:cubicBezTo>
                  <a:pt x="6172044" y="2586743"/>
                  <a:pt x="6143413" y="2597573"/>
                  <a:pt x="6116320" y="2611120"/>
                </a:cubicBezTo>
                <a:cubicBezTo>
                  <a:pt x="6089227" y="2624667"/>
                  <a:pt x="6064427" y="2644413"/>
                  <a:pt x="6035040" y="2651760"/>
                </a:cubicBezTo>
                <a:cubicBezTo>
                  <a:pt x="6021493" y="2655147"/>
                  <a:pt x="6007523" y="2657148"/>
                  <a:pt x="5994400" y="2661920"/>
                </a:cubicBezTo>
                <a:cubicBezTo>
                  <a:pt x="5804343" y="2731031"/>
                  <a:pt x="6032719" y="2654720"/>
                  <a:pt x="5862320" y="2722880"/>
                </a:cubicBezTo>
                <a:cubicBezTo>
                  <a:pt x="5832489" y="2734812"/>
                  <a:pt x="5801137" y="2742554"/>
                  <a:pt x="5770880" y="2753360"/>
                </a:cubicBezTo>
                <a:cubicBezTo>
                  <a:pt x="5647830" y="2797306"/>
                  <a:pt x="5776038" y="2750781"/>
                  <a:pt x="5689600" y="2794000"/>
                </a:cubicBezTo>
                <a:cubicBezTo>
                  <a:pt x="5680021" y="2798789"/>
                  <a:pt x="5668699" y="2799371"/>
                  <a:pt x="5659120" y="2804160"/>
                </a:cubicBezTo>
                <a:cubicBezTo>
                  <a:pt x="5598989" y="2834225"/>
                  <a:pt x="5659558" y="2824334"/>
                  <a:pt x="5567680" y="2854960"/>
                </a:cubicBezTo>
                <a:cubicBezTo>
                  <a:pt x="5548137" y="2861474"/>
                  <a:pt x="5526830" y="2860651"/>
                  <a:pt x="5506720" y="2865120"/>
                </a:cubicBezTo>
                <a:cubicBezTo>
                  <a:pt x="5496265" y="2867443"/>
                  <a:pt x="5486777" y="2873364"/>
                  <a:pt x="5476240" y="2875280"/>
                </a:cubicBezTo>
                <a:cubicBezTo>
                  <a:pt x="5434295" y="2882906"/>
                  <a:pt x="5386019" y="2883042"/>
                  <a:pt x="5344160" y="2895600"/>
                </a:cubicBezTo>
                <a:cubicBezTo>
                  <a:pt x="5326691" y="2900841"/>
                  <a:pt x="5310662" y="2910153"/>
                  <a:pt x="5293360" y="2915920"/>
                </a:cubicBezTo>
                <a:cubicBezTo>
                  <a:pt x="5280113" y="2920336"/>
                  <a:pt x="5265795" y="2921177"/>
                  <a:pt x="5252720" y="2926080"/>
                </a:cubicBezTo>
                <a:cubicBezTo>
                  <a:pt x="5181471" y="2952798"/>
                  <a:pt x="5240554" y="2937243"/>
                  <a:pt x="5181600" y="2966720"/>
                </a:cubicBezTo>
                <a:cubicBezTo>
                  <a:pt x="5165288" y="2974876"/>
                  <a:pt x="5147940" y="2980807"/>
                  <a:pt x="5130800" y="2987040"/>
                </a:cubicBezTo>
                <a:cubicBezTo>
                  <a:pt x="5110670" y="2994360"/>
                  <a:pt x="5090620" y="3002165"/>
                  <a:pt x="5069840" y="3007360"/>
                </a:cubicBezTo>
                <a:cubicBezTo>
                  <a:pt x="5025802" y="3018369"/>
                  <a:pt x="5006392" y="3022742"/>
                  <a:pt x="4958080" y="3037840"/>
                </a:cubicBezTo>
                <a:cubicBezTo>
                  <a:pt x="4927414" y="3047423"/>
                  <a:pt x="4898446" y="3063776"/>
                  <a:pt x="4866640" y="3068320"/>
                </a:cubicBezTo>
                <a:cubicBezTo>
                  <a:pt x="4778425" y="3080922"/>
                  <a:pt x="4819002" y="3073784"/>
                  <a:pt x="4744720" y="3088640"/>
                </a:cubicBezTo>
                <a:cubicBezTo>
                  <a:pt x="4674806" y="3135250"/>
                  <a:pt x="4761662" y="3082933"/>
                  <a:pt x="4663440" y="3119120"/>
                </a:cubicBezTo>
                <a:cubicBezTo>
                  <a:pt x="4615036" y="3136953"/>
                  <a:pt x="4569212" y="3161218"/>
                  <a:pt x="4521200" y="3180080"/>
                </a:cubicBezTo>
                <a:cubicBezTo>
                  <a:pt x="4474340" y="3198489"/>
                  <a:pt x="4426373" y="3213947"/>
                  <a:pt x="4378960" y="3230880"/>
                </a:cubicBezTo>
                <a:cubicBezTo>
                  <a:pt x="4255648" y="3323364"/>
                  <a:pt x="4451105" y="3179397"/>
                  <a:pt x="4267200" y="3302000"/>
                </a:cubicBezTo>
                <a:cubicBezTo>
                  <a:pt x="4249157" y="3314029"/>
                  <a:pt x="4233748" y="3329629"/>
                  <a:pt x="4216400" y="3342640"/>
                </a:cubicBezTo>
                <a:cubicBezTo>
                  <a:pt x="4193093" y="3360120"/>
                  <a:pt x="4167661" y="3374789"/>
                  <a:pt x="4145280" y="3393440"/>
                </a:cubicBezTo>
                <a:cubicBezTo>
                  <a:pt x="4126883" y="3408771"/>
                  <a:pt x="4112280" y="3428220"/>
                  <a:pt x="4094480" y="3444240"/>
                </a:cubicBezTo>
                <a:cubicBezTo>
                  <a:pt x="4038912" y="3494251"/>
                  <a:pt x="4050010" y="3471840"/>
                  <a:pt x="4003040" y="3525520"/>
                </a:cubicBezTo>
                <a:cubicBezTo>
                  <a:pt x="3991889" y="3538264"/>
                  <a:pt x="3984002" y="3553678"/>
                  <a:pt x="3972560" y="3566160"/>
                </a:cubicBezTo>
                <a:cubicBezTo>
                  <a:pt x="3946669" y="3594405"/>
                  <a:pt x="3918373" y="3620347"/>
                  <a:pt x="3891280" y="3647440"/>
                </a:cubicBezTo>
                <a:cubicBezTo>
                  <a:pt x="3881120" y="3657600"/>
                  <a:pt x="3874431" y="3673376"/>
                  <a:pt x="3860800" y="3677920"/>
                </a:cubicBezTo>
                <a:cubicBezTo>
                  <a:pt x="3829268" y="3688431"/>
                  <a:pt x="3821067" y="3689568"/>
                  <a:pt x="3789680" y="3708400"/>
                </a:cubicBezTo>
                <a:cubicBezTo>
                  <a:pt x="3731288" y="3743435"/>
                  <a:pt x="3736708" y="3744786"/>
                  <a:pt x="3688080" y="3779520"/>
                </a:cubicBezTo>
                <a:cubicBezTo>
                  <a:pt x="3678144" y="3786617"/>
                  <a:pt x="3666981" y="3792023"/>
                  <a:pt x="3657600" y="3799840"/>
                </a:cubicBezTo>
                <a:cubicBezTo>
                  <a:pt x="3607726" y="3841402"/>
                  <a:pt x="3647360" y="3822750"/>
                  <a:pt x="3586480" y="3860800"/>
                </a:cubicBezTo>
                <a:cubicBezTo>
                  <a:pt x="3522434" y="3900828"/>
                  <a:pt x="3567191" y="3858465"/>
                  <a:pt x="3505200" y="3911600"/>
                </a:cubicBezTo>
                <a:cubicBezTo>
                  <a:pt x="3494291" y="3920951"/>
                  <a:pt x="3486412" y="3933729"/>
                  <a:pt x="3474720" y="3942080"/>
                </a:cubicBezTo>
                <a:cubicBezTo>
                  <a:pt x="3462395" y="3950883"/>
                  <a:pt x="3446405" y="3953597"/>
                  <a:pt x="3434080" y="3962400"/>
                </a:cubicBezTo>
                <a:cubicBezTo>
                  <a:pt x="3422388" y="3970751"/>
                  <a:pt x="3415722" y="3985166"/>
                  <a:pt x="3403600" y="3992880"/>
                </a:cubicBezTo>
                <a:cubicBezTo>
                  <a:pt x="3378044" y="4009143"/>
                  <a:pt x="3347524" y="4016717"/>
                  <a:pt x="3322320" y="4033520"/>
                </a:cubicBezTo>
                <a:cubicBezTo>
                  <a:pt x="3312160" y="4040293"/>
                  <a:pt x="3302762" y="4048379"/>
                  <a:pt x="3291840" y="4053840"/>
                </a:cubicBezTo>
                <a:cubicBezTo>
                  <a:pt x="3282261" y="4058629"/>
                  <a:pt x="3271110" y="4059568"/>
                  <a:pt x="3261360" y="4064000"/>
                </a:cubicBezTo>
                <a:cubicBezTo>
                  <a:pt x="3233784" y="4076535"/>
                  <a:pt x="3205284" y="4087837"/>
                  <a:pt x="3180080" y="4104640"/>
                </a:cubicBezTo>
                <a:cubicBezTo>
                  <a:pt x="3169920" y="4111413"/>
                  <a:pt x="3160522" y="4119499"/>
                  <a:pt x="3149600" y="4124960"/>
                </a:cubicBezTo>
                <a:cubicBezTo>
                  <a:pt x="3133288" y="4133116"/>
                  <a:pt x="3115466" y="4137873"/>
                  <a:pt x="3098800" y="4145280"/>
                </a:cubicBezTo>
                <a:cubicBezTo>
                  <a:pt x="3027511" y="4176964"/>
                  <a:pt x="3087609" y="4152274"/>
                  <a:pt x="3017520" y="4196080"/>
                </a:cubicBezTo>
                <a:cubicBezTo>
                  <a:pt x="3004677" y="4204107"/>
                  <a:pt x="2989723" y="4208373"/>
                  <a:pt x="2976880" y="4216400"/>
                </a:cubicBezTo>
                <a:cubicBezTo>
                  <a:pt x="2962521" y="4225375"/>
                  <a:pt x="2949097" y="4235860"/>
                  <a:pt x="2936240" y="4246880"/>
                </a:cubicBezTo>
                <a:cubicBezTo>
                  <a:pt x="2925331" y="4256231"/>
                  <a:pt x="2917715" y="4269390"/>
                  <a:pt x="2905760" y="4277360"/>
                </a:cubicBezTo>
                <a:cubicBezTo>
                  <a:pt x="2896849" y="4283301"/>
                  <a:pt x="2885440" y="4284133"/>
                  <a:pt x="2875280" y="4287520"/>
                </a:cubicBezTo>
                <a:cubicBezTo>
                  <a:pt x="2862819" y="4297489"/>
                  <a:pt x="2815566" y="4337697"/>
                  <a:pt x="2794000" y="4348480"/>
                </a:cubicBezTo>
                <a:cubicBezTo>
                  <a:pt x="2784421" y="4353269"/>
                  <a:pt x="2773099" y="4353851"/>
                  <a:pt x="2763520" y="4358640"/>
                </a:cubicBezTo>
                <a:cubicBezTo>
                  <a:pt x="2719217" y="4380791"/>
                  <a:pt x="2737610" y="4392727"/>
                  <a:pt x="2672080" y="4399280"/>
                </a:cubicBezTo>
                <a:cubicBezTo>
                  <a:pt x="2592333" y="4407255"/>
                  <a:pt x="2584049" y="4404746"/>
                  <a:pt x="2519680" y="4419600"/>
                </a:cubicBezTo>
                <a:cubicBezTo>
                  <a:pt x="2492468" y="4425880"/>
                  <a:pt x="2464330" y="4429548"/>
                  <a:pt x="2438400" y="4439920"/>
                </a:cubicBezTo>
                <a:cubicBezTo>
                  <a:pt x="2299028" y="4495669"/>
                  <a:pt x="2474167" y="4429190"/>
                  <a:pt x="2336800" y="4470400"/>
                </a:cubicBezTo>
                <a:cubicBezTo>
                  <a:pt x="2319331" y="4475641"/>
                  <a:pt x="2303302" y="4484953"/>
                  <a:pt x="2286000" y="4490720"/>
                </a:cubicBezTo>
                <a:cubicBezTo>
                  <a:pt x="2272753" y="4495136"/>
                  <a:pt x="2258435" y="4495977"/>
                  <a:pt x="2245360" y="4500880"/>
                </a:cubicBezTo>
                <a:cubicBezTo>
                  <a:pt x="2231179" y="4506198"/>
                  <a:pt x="2218901" y="4515882"/>
                  <a:pt x="2204720" y="4521200"/>
                </a:cubicBezTo>
                <a:cubicBezTo>
                  <a:pt x="2191645" y="4526103"/>
                  <a:pt x="2177155" y="4526457"/>
                  <a:pt x="2164080" y="4531360"/>
                </a:cubicBezTo>
                <a:cubicBezTo>
                  <a:pt x="2149899" y="4536678"/>
                  <a:pt x="2137280" y="4545529"/>
                  <a:pt x="2123440" y="4551680"/>
                </a:cubicBezTo>
                <a:cubicBezTo>
                  <a:pt x="2074250" y="4573542"/>
                  <a:pt x="2079174" y="4570366"/>
                  <a:pt x="2032000" y="4582160"/>
                </a:cubicBezTo>
                <a:cubicBezTo>
                  <a:pt x="2015067" y="4592320"/>
                  <a:pt x="1997631" y="4601686"/>
                  <a:pt x="1981200" y="4612640"/>
                </a:cubicBezTo>
                <a:cubicBezTo>
                  <a:pt x="1967111" y="4622033"/>
                  <a:pt x="1954919" y="4634145"/>
                  <a:pt x="1940560" y="4643120"/>
                </a:cubicBezTo>
                <a:cubicBezTo>
                  <a:pt x="1897801" y="4669844"/>
                  <a:pt x="1880717" y="4662323"/>
                  <a:pt x="1838960" y="4704080"/>
                </a:cubicBezTo>
                <a:cubicBezTo>
                  <a:pt x="1825413" y="4717627"/>
                  <a:pt x="1813442" y="4732958"/>
                  <a:pt x="1798320" y="4744720"/>
                </a:cubicBezTo>
                <a:cubicBezTo>
                  <a:pt x="1727682" y="4799661"/>
                  <a:pt x="1764306" y="4748254"/>
                  <a:pt x="1696720" y="4815840"/>
                </a:cubicBezTo>
                <a:cubicBezTo>
                  <a:pt x="1688086" y="4824474"/>
                  <a:pt x="1685034" y="4837686"/>
                  <a:pt x="1676400" y="4846320"/>
                </a:cubicBezTo>
                <a:cubicBezTo>
                  <a:pt x="1667766" y="4854954"/>
                  <a:pt x="1655046" y="4858528"/>
                  <a:pt x="1645920" y="4866640"/>
                </a:cubicBezTo>
                <a:cubicBezTo>
                  <a:pt x="1624442" y="4885732"/>
                  <a:pt x="1607949" y="4910358"/>
                  <a:pt x="1584960" y="4927600"/>
                </a:cubicBezTo>
                <a:cubicBezTo>
                  <a:pt x="1571413" y="4937760"/>
                  <a:pt x="1556906" y="4946752"/>
                  <a:pt x="1544320" y="4958080"/>
                </a:cubicBezTo>
                <a:cubicBezTo>
                  <a:pt x="1507875" y="4990880"/>
                  <a:pt x="1484848" y="5025447"/>
                  <a:pt x="1442720" y="5049520"/>
                </a:cubicBezTo>
                <a:cubicBezTo>
                  <a:pt x="1433421" y="5054833"/>
                  <a:pt x="1422876" y="5058429"/>
                  <a:pt x="1412240" y="5059680"/>
                </a:cubicBezTo>
                <a:cubicBezTo>
                  <a:pt x="1365031" y="5065234"/>
                  <a:pt x="1317413" y="5066453"/>
                  <a:pt x="1270000" y="5069840"/>
                </a:cubicBezTo>
                <a:cubicBezTo>
                  <a:pt x="1256453" y="5073227"/>
                  <a:pt x="1243098" y="5077502"/>
                  <a:pt x="1229360" y="5080000"/>
                </a:cubicBezTo>
                <a:cubicBezTo>
                  <a:pt x="1154487" y="5093613"/>
                  <a:pt x="1153608" y="5084931"/>
                  <a:pt x="1076960" y="5110480"/>
                </a:cubicBezTo>
                <a:lnTo>
                  <a:pt x="1016000" y="5130800"/>
                </a:lnTo>
                <a:cubicBezTo>
                  <a:pt x="1005840" y="5134187"/>
                  <a:pt x="995910" y="5138363"/>
                  <a:pt x="985520" y="5140960"/>
                </a:cubicBezTo>
                <a:cubicBezTo>
                  <a:pt x="971973" y="5144347"/>
                  <a:pt x="958255" y="5147108"/>
                  <a:pt x="944880" y="5151120"/>
                </a:cubicBezTo>
                <a:cubicBezTo>
                  <a:pt x="924364" y="5157275"/>
                  <a:pt x="904240" y="5164667"/>
                  <a:pt x="883920" y="5171440"/>
                </a:cubicBezTo>
                <a:cubicBezTo>
                  <a:pt x="873760" y="5174827"/>
                  <a:pt x="863830" y="5179003"/>
                  <a:pt x="853440" y="5181600"/>
                </a:cubicBezTo>
                <a:cubicBezTo>
                  <a:pt x="826347" y="5188373"/>
                  <a:pt x="798654" y="5193089"/>
                  <a:pt x="772160" y="5201920"/>
                </a:cubicBezTo>
                <a:cubicBezTo>
                  <a:pt x="762000" y="5205307"/>
                  <a:pt x="752070" y="5209483"/>
                  <a:pt x="741680" y="5212080"/>
                </a:cubicBezTo>
                <a:cubicBezTo>
                  <a:pt x="724927" y="5216268"/>
                  <a:pt x="707737" y="5218494"/>
                  <a:pt x="690880" y="5222240"/>
                </a:cubicBezTo>
                <a:cubicBezTo>
                  <a:pt x="677249" y="5225269"/>
                  <a:pt x="663787" y="5229013"/>
                  <a:pt x="650240" y="5232400"/>
                </a:cubicBezTo>
                <a:cubicBezTo>
                  <a:pt x="636693" y="5229013"/>
                  <a:pt x="623515" y="5223400"/>
                  <a:pt x="609600" y="5222240"/>
                </a:cubicBezTo>
                <a:cubicBezTo>
                  <a:pt x="442150" y="5208286"/>
                  <a:pt x="456186" y="5224069"/>
                  <a:pt x="345440" y="5201920"/>
                </a:cubicBezTo>
                <a:cubicBezTo>
                  <a:pt x="306975" y="5194227"/>
                  <a:pt x="298993" y="5191345"/>
                  <a:pt x="264160" y="5171440"/>
                </a:cubicBezTo>
                <a:cubicBezTo>
                  <a:pt x="253558" y="5165382"/>
                  <a:pt x="244838" y="5156079"/>
                  <a:pt x="233680" y="5151120"/>
                </a:cubicBezTo>
                <a:cubicBezTo>
                  <a:pt x="214107" y="5142421"/>
                  <a:pt x="172720" y="5130800"/>
                  <a:pt x="172720" y="5130800"/>
                </a:cubicBezTo>
                <a:cubicBezTo>
                  <a:pt x="169333" y="5120640"/>
                  <a:pt x="167873" y="5109619"/>
                  <a:pt x="162560" y="5100320"/>
                </a:cubicBezTo>
                <a:cubicBezTo>
                  <a:pt x="134887" y="5051893"/>
                  <a:pt x="134356" y="5068508"/>
                  <a:pt x="101600" y="5029200"/>
                </a:cubicBezTo>
                <a:cubicBezTo>
                  <a:pt x="65204" y="4985524"/>
                  <a:pt x="94031" y="5014062"/>
                  <a:pt x="71120" y="4968240"/>
                </a:cubicBezTo>
                <a:cubicBezTo>
                  <a:pt x="65659" y="4957318"/>
                  <a:pt x="57573" y="4947920"/>
                  <a:pt x="50800" y="4937760"/>
                </a:cubicBezTo>
                <a:cubicBezTo>
                  <a:pt x="12194" y="4783337"/>
                  <a:pt x="45230" y="4927794"/>
                  <a:pt x="30480" y="4551680"/>
                </a:cubicBezTo>
                <a:cubicBezTo>
                  <a:pt x="28220" y="4494051"/>
                  <a:pt x="25788" y="4436373"/>
                  <a:pt x="20320" y="4378960"/>
                </a:cubicBezTo>
                <a:cubicBezTo>
                  <a:pt x="18996" y="4365059"/>
                  <a:pt x="13547" y="4351867"/>
                  <a:pt x="10160" y="4338320"/>
                </a:cubicBezTo>
                <a:cubicBezTo>
                  <a:pt x="6773" y="4290907"/>
                  <a:pt x="0" y="4243614"/>
                  <a:pt x="0" y="4196080"/>
                </a:cubicBezTo>
                <a:cubicBezTo>
                  <a:pt x="0" y="4168776"/>
                  <a:pt x="6008" y="4141787"/>
                  <a:pt x="10160" y="4114800"/>
                </a:cubicBezTo>
                <a:cubicBezTo>
                  <a:pt x="15319" y="4081264"/>
                  <a:pt x="22390" y="4055722"/>
                  <a:pt x="30480" y="4023360"/>
                </a:cubicBezTo>
                <a:cubicBezTo>
                  <a:pt x="46828" y="3876231"/>
                  <a:pt x="41742" y="3970966"/>
                  <a:pt x="30480" y="3779520"/>
                </a:cubicBezTo>
                <a:cubicBezTo>
                  <a:pt x="17650" y="3561410"/>
                  <a:pt x="54187" y="3486573"/>
                  <a:pt x="50800" y="341376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Pancréas normal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Forme libre 26">
            <a:extLst>
              <a:ext uri="{FF2B5EF4-FFF2-40B4-BE49-F238E27FC236}">
                <a16:creationId xmlns:a16="http://schemas.microsoft.com/office/drawing/2014/main" id="{99874598-970B-7940-9231-4A4D76C845EA}"/>
              </a:ext>
            </a:extLst>
          </p:cNvPr>
          <p:cNvSpPr/>
          <p:nvPr/>
        </p:nvSpPr>
        <p:spPr>
          <a:xfrm>
            <a:off x="2450093" y="4413056"/>
            <a:ext cx="2625764" cy="1506125"/>
          </a:xfrm>
          <a:custGeom>
            <a:avLst/>
            <a:gdLst>
              <a:gd name="connsiteX0" fmla="*/ 80682 w 3227294"/>
              <a:gd name="connsiteY0" fmla="*/ 2043953 h 2447365"/>
              <a:gd name="connsiteX1" fmla="*/ 26894 w 3227294"/>
              <a:gd name="connsiteY1" fmla="*/ 1869142 h 2447365"/>
              <a:gd name="connsiteX2" fmla="*/ 13447 w 3227294"/>
              <a:gd name="connsiteY2" fmla="*/ 1828800 h 2447365"/>
              <a:gd name="connsiteX3" fmla="*/ 26894 w 3227294"/>
              <a:gd name="connsiteY3" fmla="*/ 1317812 h 2447365"/>
              <a:gd name="connsiteX4" fmla="*/ 53788 w 3227294"/>
              <a:gd name="connsiteY4" fmla="*/ 1116106 h 2447365"/>
              <a:gd name="connsiteX5" fmla="*/ 80682 w 3227294"/>
              <a:gd name="connsiteY5" fmla="*/ 1035424 h 2447365"/>
              <a:gd name="connsiteX6" fmla="*/ 107577 w 3227294"/>
              <a:gd name="connsiteY6" fmla="*/ 1008530 h 2447365"/>
              <a:gd name="connsiteX7" fmla="*/ 134471 w 3227294"/>
              <a:gd name="connsiteY7" fmla="*/ 968189 h 2447365"/>
              <a:gd name="connsiteX8" fmla="*/ 174812 w 3227294"/>
              <a:gd name="connsiteY8" fmla="*/ 941295 h 2447365"/>
              <a:gd name="connsiteX9" fmla="*/ 201706 w 3227294"/>
              <a:gd name="connsiteY9" fmla="*/ 914400 h 2447365"/>
              <a:gd name="connsiteX10" fmla="*/ 242047 w 3227294"/>
              <a:gd name="connsiteY10" fmla="*/ 887506 h 2447365"/>
              <a:gd name="connsiteX11" fmla="*/ 363071 w 3227294"/>
              <a:gd name="connsiteY11" fmla="*/ 793377 h 2447365"/>
              <a:gd name="connsiteX12" fmla="*/ 484094 w 3227294"/>
              <a:gd name="connsiteY12" fmla="*/ 739589 h 2447365"/>
              <a:gd name="connsiteX13" fmla="*/ 524435 w 3227294"/>
              <a:gd name="connsiteY13" fmla="*/ 726142 h 2447365"/>
              <a:gd name="connsiteX14" fmla="*/ 564777 w 3227294"/>
              <a:gd name="connsiteY14" fmla="*/ 712695 h 2447365"/>
              <a:gd name="connsiteX15" fmla="*/ 645459 w 3227294"/>
              <a:gd name="connsiteY15" fmla="*/ 672353 h 2447365"/>
              <a:gd name="connsiteX16" fmla="*/ 685800 w 3227294"/>
              <a:gd name="connsiteY16" fmla="*/ 645459 h 2447365"/>
              <a:gd name="connsiteX17" fmla="*/ 726141 w 3227294"/>
              <a:gd name="connsiteY17" fmla="*/ 632012 h 2447365"/>
              <a:gd name="connsiteX18" fmla="*/ 766482 w 3227294"/>
              <a:gd name="connsiteY18" fmla="*/ 605118 h 2447365"/>
              <a:gd name="connsiteX19" fmla="*/ 954741 w 3227294"/>
              <a:gd name="connsiteY19" fmla="*/ 564777 h 2447365"/>
              <a:gd name="connsiteX20" fmla="*/ 1075765 w 3227294"/>
              <a:gd name="connsiteY20" fmla="*/ 510989 h 2447365"/>
              <a:gd name="connsiteX21" fmla="*/ 1116106 w 3227294"/>
              <a:gd name="connsiteY21" fmla="*/ 497542 h 2447365"/>
              <a:gd name="connsiteX22" fmla="*/ 1169894 w 3227294"/>
              <a:gd name="connsiteY22" fmla="*/ 484095 h 2447365"/>
              <a:gd name="connsiteX23" fmla="*/ 1237130 w 3227294"/>
              <a:gd name="connsiteY23" fmla="*/ 470648 h 2447365"/>
              <a:gd name="connsiteX24" fmla="*/ 1317812 w 3227294"/>
              <a:gd name="connsiteY24" fmla="*/ 443753 h 2447365"/>
              <a:gd name="connsiteX25" fmla="*/ 1438835 w 3227294"/>
              <a:gd name="connsiteY25" fmla="*/ 403412 h 2447365"/>
              <a:gd name="connsiteX26" fmla="*/ 1519518 w 3227294"/>
              <a:gd name="connsiteY26" fmla="*/ 376518 h 2447365"/>
              <a:gd name="connsiteX27" fmla="*/ 1559859 w 3227294"/>
              <a:gd name="connsiteY27" fmla="*/ 349624 h 2447365"/>
              <a:gd name="connsiteX28" fmla="*/ 1613647 w 3227294"/>
              <a:gd name="connsiteY28" fmla="*/ 336177 h 2447365"/>
              <a:gd name="connsiteX29" fmla="*/ 1694330 w 3227294"/>
              <a:gd name="connsiteY29" fmla="*/ 309283 h 2447365"/>
              <a:gd name="connsiteX30" fmla="*/ 1748118 w 3227294"/>
              <a:gd name="connsiteY30" fmla="*/ 295836 h 2447365"/>
              <a:gd name="connsiteX31" fmla="*/ 1842247 w 3227294"/>
              <a:gd name="connsiteY31" fmla="*/ 268942 h 2447365"/>
              <a:gd name="connsiteX32" fmla="*/ 1882588 w 3227294"/>
              <a:gd name="connsiteY32" fmla="*/ 242048 h 2447365"/>
              <a:gd name="connsiteX33" fmla="*/ 1963271 w 3227294"/>
              <a:gd name="connsiteY33" fmla="*/ 215153 h 2447365"/>
              <a:gd name="connsiteX34" fmla="*/ 2043953 w 3227294"/>
              <a:gd name="connsiteY34" fmla="*/ 188259 h 2447365"/>
              <a:gd name="connsiteX35" fmla="*/ 2084294 w 3227294"/>
              <a:gd name="connsiteY35" fmla="*/ 174812 h 2447365"/>
              <a:gd name="connsiteX36" fmla="*/ 2218765 w 3227294"/>
              <a:gd name="connsiteY36" fmla="*/ 121024 h 2447365"/>
              <a:gd name="connsiteX37" fmla="*/ 2339788 w 3227294"/>
              <a:gd name="connsiteY37" fmla="*/ 80683 h 2447365"/>
              <a:gd name="connsiteX38" fmla="*/ 2380130 w 3227294"/>
              <a:gd name="connsiteY38" fmla="*/ 67236 h 2447365"/>
              <a:gd name="connsiteX39" fmla="*/ 2420471 w 3227294"/>
              <a:gd name="connsiteY39" fmla="*/ 40342 h 2447365"/>
              <a:gd name="connsiteX40" fmla="*/ 2554941 w 3227294"/>
              <a:gd name="connsiteY40" fmla="*/ 0 h 2447365"/>
              <a:gd name="connsiteX41" fmla="*/ 2729753 w 3227294"/>
              <a:gd name="connsiteY41" fmla="*/ 13448 h 2447365"/>
              <a:gd name="connsiteX42" fmla="*/ 2810435 w 3227294"/>
              <a:gd name="connsiteY42" fmla="*/ 26895 h 2447365"/>
              <a:gd name="connsiteX43" fmla="*/ 2931459 w 3227294"/>
              <a:gd name="connsiteY43" fmla="*/ 53789 h 2447365"/>
              <a:gd name="connsiteX44" fmla="*/ 3012141 w 3227294"/>
              <a:gd name="connsiteY44" fmla="*/ 107577 h 2447365"/>
              <a:gd name="connsiteX45" fmla="*/ 3052482 w 3227294"/>
              <a:gd name="connsiteY45" fmla="*/ 134471 h 2447365"/>
              <a:gd name="connsiteX46" fmla="*/ 3119718 w 3227294"/>
              <a:gd name="connsiteY46" fmla="*/ 188259 h 2447365"/>
              <a:gd name="connsiteX47" fmla="*/ 3160059 w 3227294"/>
              <a:gd name="connsiteY47" fmla="*/ 255495 h 2447365"/>
              <a:gd name="connsiteX48" fmla="*/ 3173506 w 3227294"/>
              <a:gd name="connsiteY48" fmla="*/ 295836 h 2447365"/>
              <a:gd name="connsiteX49" fmla="*/ 3200400 w 3227294"/>
              <a:gd name="connsiteY49" fmla="*/ 336177 h 2447365"/>
              <a:gd name="connsiteX50" fmla="*/ 3227294 w 3227294"/>
              <a:gd name="connsiteY50" fmla="*/ 416859 h 2447365"/>
              <a:gd name="connsiteX51" fmla="*/ 3213847 w 3227294"/>
              <a:gd name="connsiteY51" fmla="*/ 658906 h 2447365"/>
              <a:gd name="connsiteX52" fmla="*/ 3173506 w 3227294"/>
              <a:gd name="connsiteY52" fmla="*/ 779930 h 2447365"/>
              <a:gd name="connsiteX53" fmla="*/ 3146612 w 3227294"/>
              <a:gd name="connsiteY53" fmla="*/ 820271 h 2447365"/>
              <a:gd name="connsiteX54" fmla="*/ 3092824 w 3227294"/>
              <a:gd name="connsiteY54" fmla="*/ 927848 h 2447365"/>
              <a:gd name="connsiteX55" fmla="*/ 3079377 w 3227294"/>
              <a:gd name="connsiteY55" fmla="*/ 968189 h 2447365"/>
              <a:gd name="connsiteX56" fmla="*/ 2971800 w 3227294"/>
              <a:gd name="connsiteY56" fmla="*/ 1062318 h 2447365"/>
              <a:gd name="connsiteX57" fmla="*/ 2877671 w 3227294"/>
              <a:gd name="connsiteY57" fmla="*/ 1156448 h 2447365"/>
              <a:gd name="connsiteX58" fmla="*/ 2850777 w 3227294"/>
              <a:gd name="connsiteY58" fmla="*/ 1196789 h 2447365"/>
              <a:gd name="connsiteX59" fmla="*/ 2756647 w 3227294"/>
              <a:gd name="connsiteY59" fmla="*/ 1290918 h 2447365"/>
              <a:gd name="connsiteX60" fmla="*/ 2716306 w 3227294"/>
              <a:gd name="connsiteY60" fmla="*/ 1331259 h 2447365"/>
              <a:gd name="connsiteX61" fmla="*/ 2675965 w 3227294"/>
              <a:gd name="connsiteY61" fmla="*/ 1371600 h 2447365"/>
              <a:gd name="connsiteX62" fmla="*/ 2635624 w 3227294"/>
              <a:gd name="connsiteY62" fmla="*/ 1398495 h 2447365"/>
              <a:gd name="connsiteX63" fmla="*/ 2568388 w 3227294"/>
              <a:gd name="connsiteY63" fmla="*/ 1452283 h 2447365"/>
              <a:gd name="connsiteX64" fmla="*/ 2474259 w 3227294"/>
              <a:gd name="connsiteY64" fmla="*/ 1532965 h 2447365"/>
              <a:gd name="connsiteX65" fmla="*/ 2433918 w 3227294"/>
              <a:gd name="connsiteY65" fmla="*/ 1559859 h 2447365"/>
              <a:gd name="connsiteX66" fmla="*/ 2407024 w 3227294"/>
              <a:gd name="connsiteY66" fmla="*/ 1600200 h 2447365"/>
              <a:gd name="connsiteX67" fmla="*/ 2286000 w 3227294"/>
              <a:gd name="connsiteY67" fmla="*/ 1680883 h 2447365"/>
              <a:gd name="connsiteX68" fmla="*/ 2245659 w 3227294"/>
              <a:gd name="connsiteY68" fmla="*/ 1707777 h 2447365"/>
              <a:gd name="connsiteX69" fmla="*/ 2191871 w 3227294"/>
              <a:gd name="connsiteY69" fmla="*/ 1748118 h 2447365"/>
              <a:gd name="connsiteX70" fmla="*/ 2138082 w 3227294"/>
              <a:gd name="connsiteY70" fmla="*/ 1775012 h 2447365"/>
              <a:gd name="connsiteX71" fmla="*/ 2084294 w 3227294"/>
              <a:gd name="connsiteY71" fmla="*/ 1815353 h 2447365"/>
              <a:gd name="connsiteX72" fmla="*/ 2043953 w 3227294"/>
              <a:gd name="connsiteY72" fmla="*/ 1842248 h 2447365"/>
              <a:gd name="connsiteX73" fmla="*/ 1976718 w 3227294"/>
              <a:gd name="connsiteY73" fmla="*/ 1936377 h 2447365"/>
              <a:gd name="connsiteX74" fmla="*/ 1936377 w 3227294"/>
              <a:gd name="connsiteY74" fmla="*/ 1963271 h 2447365"/>
              <a:gd name="connsiteX75" fmla="*/ 1909482 w 3227294"/>
              <a:gd name="connsiteY75" fmla="*/ 1990165 h 2447365"/>
              <a:gd name="connsiteX76" fmla="*/ 1869141 w 3227294"/>
              <a:gd name="connsiteY76" fmla="*/ 2003612 h 2447365"/>
              <a:gd name="connsiteX77" fmla="*/ 1775012 w 3227294"/>
              <a:gd name="connsiteY77" fmla="*/ 2057400 h 2447365"/>
              <a:gd name="connsiteX78" fmla="*/ 1734671 w 3227294"/>
              <a:gd name="connsiteY78" fmla="*/ 2070848 h 2447365"/>
              <a:gd name="connsiteX79" fmla="*/ 1680882 w 3227294"/>
              <a:gd name="connsiteY79" fmla="*/ 2097742 h 2447365"/>
              <a:gd name="connsiteX80" fmla="*/ 1640541 w 3227294"/>
              <a:gd name="connsiteY80" fmla="*/ 2111189 h 2447365"/>
              <a:gd name="connsiteX81" fmla="*/ 1559859 w 3227294"/>
              <a:gd name="connsiteY81" fmla="*/ 2151530 h 2447365"/>
              <a:gd name="connsiteX82" fmla="*/ 1438835 w 3227294"/>
              <a:gd name="connsiteY82" fmla="*/ 2245659 h 2447365"/>
              <a:gd name="connsiteX83" fmla="*/ 1398494 w 3227294"/>
              <a:gd name="connsiteY83" fmla="*/ 2272553 h 2447365"/>
              <a:gd name="connsiteX84" fmla="*/ 1277471 w 3227294"/>
              <a:gd name="connsiteY84" fmla="*/ 2312895 h 2447365"/>
              <a:gd name="connsiteX85" fmla="*/ 1237130 w 3227294"/>
              <a:gd name="connsiteY85" fmla="*/ 2326342 h 2447365"/>
              <a:gd name="connsiteX86" fmla="*/ 1129553 w 3227294"/>
              <a:gd name="connsiteY86" fmla="*/ 2353236 h 2447365"/>
              <a:gd name="connsiteX87" fmla="*/ 1062318 w 3227294"/>
              <a:gd name="connsiteY87" fmla="*/ 2366683 h 2447365"/>
              <a:gd name="connsiteX88" fmla="*/ 981635 w 3227294"/>
              <a:gd name="connsiteY88" fmla="*/ 2380130 h 2447365"/>
              <a:gd name="connsiteX89" fmla="*/ 887506 w 3227294"/>
              <a:gd name="connsiteY89" fmla="*/ 2407024 h 2447365"/>
              <a:gd name="connsiteX90" fmla="*/ 712694 w 3227294"/>
              <a:gd name="connsiteY90" fmla="*/ 2447365 h 2447365"/>
              <a:gd name="connsiteX91" fmla="*/ 443753 w 3227294"/>
              <a:gd name="connsiteY91" fmla="*/ 2433918 h 2447365"/>
              <a:gd name="connsiteX92" fmla="*/ 376518 w 3227294"/>
              <a:gd name="connsiteY92" fmla="*/ 2420471 h 2447365"/>
              <a:gd name="connsiteX93" fmla="*/ 295835 w 3227294"/>
              <a:gd name="connsiteY93" fmla="*/ 2407024 h 2447365"/>
              <a:gd name="connsiteX94" fmla="*/ 228600 w 3227294"/>
              <a:gd name="connsiteY94" fmla="*/ 2393577 h 2447365"/>
              <a:gd name="connsiteX95" fmla="*/ 147918 w 3227294"/>
              <a:gd name="connsiteY95" fmla="*/ 2366683 h 2447365"/>
              <a:gd name="connsiteX96" fmla="*/ 53788 w 3227294"/>
              <a:gd name="connsiteY96" fmla="*/ 2245659 h 2447365"/>
              <a:gd name="connsiteX97" fmla="*/ 13447 w 3227294"/>
              <a:gd name="connsiteY97" fmla="*/ 2164977 h 2447365"/>
              <a:gd name="connsiteX98" fmla="*/ 13447 w 3227294"/>
              <a:gd name="connsiteY98" fmla="*/ 1882589 h 2447365"/>
              <a:gd name="connsiteX99" fmla="*/ 40341 w 3227294"/>
              <a:gd name="connsiteY99" fmla="*/ 1842248 h 2447365"/>
              <a:gd name="connsiteX100" fmla="*/ 53788 w 3227294"/>
              <a:gd name="connsiteY100" fmla="*/ 1990165 h 2447365"/>
              <a:gd name="connsiteX101" fmla="*/ 13447 w 3227294"/>
              <a:gd name="connsiteY101" fmla="*/ 1976718 h 2447365"/>
              <a:gd name="connsiteX102" fmla="*/ 67235 w 3227294"/>
              <a:gd name="connsiteY102" fmla="*/ 1909483 h 2447365"/>
              <a:gd name="connsiteX103" fmla="*/ 80682 w 3227294"/>
              <a:gd name="connsiteY103" fmla="*/ 1963271 h 2447365"/>
              <a:gd name="connsiteX104" fmla="*/ 80682 w 3227294"/>
              <a:gd name="connsiteY104" fmla="*/ 2043953 h 244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3227294" h="2447365">
                <a:moveTo>
                  <a:pt x="80682" y="2043953"/>
                </a:moveTo>
                <a:cubicBezTo>
                  <a:pt x="45998" y="1922559"/>
                  <a:pt x="64109" y="1980788"/>
                  <a:pt x="26894" y="1869142"/>
                </a:cubicBezTo>
                <a:lnTo>
                  <a:pt x="13447" y="1828800"/>
                </a:lnTo>
                <a:cubicBezTo>
                  <a:pt x="17929" y="1658471"/>
                  <a:pt x="19801" y="1488053"/>
                  <a:pt x="26894" y="1317812"/>
                </a:cubicBezTo>
                <a:cubicBezTo>
                  <a:pt x="28911" y="1269404"/>
                  <a:pt x="38460" y="1172309"/>
                  <a:pt x="53788" y="1116106"/>
                </a:cubicBezTo>
                <a:cubicBezTo>
                  <a:pt x="61247" y="1088756"/>
                  <a:pt x="60636" y="1055469"/>
                  <a:pt x="80682" y="1035424"/>
                </a:cubicBezTo>
                <a:cubicBezTo>
                  <a:pt x="89647" y="1026459"/>
                  <a:pt x="99657" y="1018430"/>
                  <a:pt x="107577" y="1008530"/>
                </a:cubicBezTo>
                <a:cubicBezTo>
                  <a:pt x="117673" y="995910"/>
                  <a:pt x="123043" y="979617"/>
                  <a:pt x="134471" y="968189"/>
                </a:cubicBezTo>
                <a:cubicBezTo>
                  <a:pt x="145899" y="956761"/>
                  <a:pt x="162192" y="951391"/>
                  <a:pt x="174812" y="941295"/>
                </a:cubicBezTo>
                <a:cubicBezTo>
                  <a:pt x="184712" y="933375"/>
                  <a:pt x="191806" y="922320"/>
                  <a:pt x="201706" y="914400"/>
                </a:cubicBezTo>
                <a:cubicBezTo>
                  <a:pt x="214326" y="904304"/>
                  <a:pt x="229632" y="897852"/>
                  <a:pt x="242047" y="887506"/>
                </a:cubicBezTo>
                <a:cubicBezTo>
                  <a:pt x="368439" y="782179"/>
                  <a:pt x="159152" y="929322"/>
                  <a:pt x="363071" y="793377"/>
                </a:cubicBezTo>
                <a:cubicBezTo>
                  <a:pt x="427001" y="750758"/>
                  <a:pt x="388078" y="771594"/>
                  <a:pt x="484094" y="739589"/>
                </a:cubicBezTo>
                <a:lnTo>
                  <a:pt x="524435" y="726142"/>
                </a:lnTo>
                <a:lnTo>
                  <a:pt x="564777" y="712695"/>
                </a:lnTo>
                <a:cubicBezTo>
                  <a:pt x="680380" y="635623"/>
                  <a:pt x="534121" y="728022"/>
                  <a:pt x="645459" y="672353"/>
                </a:cubicBezTo>
                <a:cubicBezTo>
                  <a:pt x="659914" y="665125"/>
                  <a:pt x="671345" y="652687"/>
                  <a:pt x="685800" y="645459"/>
                </a:cubicBezTo>
                <a:cubicBezTo>
                  <a:pt x="698478" y="639120"/>
                  <a:pt x="713463" y="638351"/>
                  <a:pt x="726141" y="632012"/>
                </a:cubicBezTo>
                <a:cubicBezTo>
                  <a:pt x="740596" y="624784"/>
                  <a:pt x="751714" y="611682"/>
                  <a:pt x="766482" y="605118"/>
                </a:cubicBezTo>
                <a:cubicBezTo>
                  <a:pt x="841459" y="571795"/>
                  <a:pt x="870010" y="575368"/>
                  <a:pt x="954741" y="564777"/>
                </a:cubicBezTo>
                <a:cubicBezTo>
                  <a:pt x="1162893" y="495394"/>
                  <a:pt x="947909" y="574917"/>
                  <a:pt x="1075765" y="510989"/>
                </a:cubicBezTo>
                <a:cubicBezTo>
                  <a:pt x="1088443" y="504650"/>
                  <a:pt x="1102477" y="501436"/>
                  <a:pt x="1116106" y="497542"/>
                </a:cubicBezTo>
                <a:cubicBezTo>
                  <a:pt x="1133876" y="492465"/>
                  <a:pt x="1151853" y="488104"/>
                  <a:pt x="1169894" y="484095"/>
                </a:cubicBezTo>
                <a:cubicBezTo>
                  <a:pt x="1192206" y="479137"/>
                  <a:pt x="1215080" y="476662"/>
                  <a:pt x="1237130" y="470648"/>
                </a:cubicBezTo>
                <a:cubicBezTo>
                  <a:pt x="1264480" y="463189"/>
                  <a:pt x="1290918" y="452718"/>
                  <a:pt x="1317812" y="443753"/>
                </a:cubicBezTo>
                <a:lnTo>
                  <a:pt x="1438835" y="403412"/>
                </a:lnTo>
                <a:cubicBezTo>
                  <a:pt x="1438836" y="403412"/>
                  <a:pt x="1519517" y="376519"/>
                  <a:pt x="1519518" y="376518"/>
                </a:cubicBezTo>
                <a:cubicBezTo>
                  <a:pt x="1532965" y="367553"/>
                  <a:pt x="1545004" y="355990"/>
                  <a:pt x="1559859" y="349624"/>
                </a:cubicBezTo>
                <a:cubicBezTo>
                  <a:pt x="1576846" y="342344"/>
                  <a:pt x="1595945" y="341487"/>
                  <a:pt x="1613647" y="336177"/>
                </a:cubicBezTo>
                <a:cubicBezTo>
                  <a:pt x="1640801" y="328031"/>
                  <a:pt x="1666827" y="316159"/>
                  <a:pt x="1694330" y="309283"/>
                </a:cubicBezTo>
                <a:cubicBezTo>
                  <a:pt x="1712259" y="304801"/>
                  <a:pt x="1730348" y="300913"/>
                  <a:pt x="1748118" y="295836"/>
                </a:cubicBezTo>
                <a:cubicBezTo>
                  <a:pt x="1883157" y="257254"/>
                  <a:pt x="1674097" y="310980"/>
                  <a:pt x="1842247" y="268942"/>
                </a:cubicBezTo>
                <a:cubicBezTo>
                  <a:pt x="1855694" y="259977"/>
                  <a:pt x="1867820" y="248612"/>
                  <a:pt x="1882588" y="242048"/>
                </a:cubicBezTo>
                <a:cubicBezTo>
                  <a:pt x="1908494" y="230534"/>
                  <a:pt x="1936377" y="224118"/>
                  <a:pt x="1963271" y="215153"/>
                </a:cubicBezTo>
                <a:lnTo>
                  <a:pt x="2043953" y="188259"/>
                </a:lnTo>
                <a:cubicBezTo>
                  <a:pt x="2057400" y="183777"/>
                  <a:pt x="2071616" y="181151"/>
                  <a:pt x="2084294" y="174812"/>
                </a:cubicBezTo>
                <a:cubicBezTo>
                  <a:pt x="2163439" y="135240"/>
                  <a:pt x="2119064" y="154257"/>
                  <a:pt x="2218765" y="121024"/>
                </a:cubicBezTo>
                <a:lnTo>
                  <a:pt x="2339788" y="80683"/>
                </a:lnTo>
                <a:lnTo>
                  <a:pt x="2380130" y="67236"/>
                </a:lnTo>
                <a:cubicBezTo>
                  <a:pt x="2393577" y="58271"/>
                  <a:pt x="2405703" y="46906"/>
                  <a:pt x="2420471" y="40342"/>
                </a:cubicBezTo>
                <a:cubicBezTo>
                  <a:pt x="2462558" y="21637"/>
                  <a:pt x="2510242" y="11176"/>
                  <a:pt x="2554941" y="0"/>
                </a:cubicBezTo>
                <a:cubicBezTo>
                  <a:pt x="2613212" y="4483"/>
                  <a:pt x="2671631" y="7330"/>
                  <a:pt x="2729753" y="13448"/>
                </a:cubicBezTo>
                <a:cubicBezTo>
                  <a:pt x="2756868" y="16302"/>
                  <a:pt x="2783610" y="22018"/>
                  <a:pt x="2810435" y="26895"/>
                </a:cubicBezTo>
                <a:cubicBezTo>
                  <a:pt x="2873034" y="38276"/>
                  <a:pt x="2873901" y="39399"/>
                  <a:pt x="2931459" y="53789"/>
                </a:cubicBezTo>
                <a:lnTo>
                  <a:pt x="3012141" y="107577"/>
                </a:lnTo>
                <a:cubicBezTo>
                  <a:pt x="3025588" y="116542"/>
                  <a:pt x="3041054" y="123043"/>
                  <a:pt x="3052482" y="134471"/>
                </a:cubicBezTo>
                <a:cubicBezTo>
                  <a:pt x="3090805" y="172793"/>
                  <a:pt x="3068828" y="154332"/>
                  <a:pt x="3119718" y="188259"/>
                </a:cubicBezTo>
                <a:cubicBezTo>
                  <a:pt x="3157811" y="302537"/>
                  <a:pt x="3104684" y="163202"/>
                  <a:pt x="3160059" y="255495"/>
                </a:cubicBezTo>
                <a:cubicBezTo>
                  <a:pt x="3167352" y="267649"/>
                  <a:pt x="3167167" y="283158"/>
                  <a:pt x="3173506" y="295836"/>
                </a:cubicBezTo>
                <a:cubicBezTo>
                  <a:pt x="3180734" y="310291"/>
                  <a:pt x="3193836" y="321409"/>
                  <a:pt x="3200400" y="336177"/>
                </a:cubicBezTo>
                <a:cubicBezTo>
                  <a:pt x="3211914" y="362082"/>
                  <a:pt x="3227294" y="416859"/>
                  <a:pt x="3227294" y="416859"/>
                </a:cubicBezTo>
                <a:cubicBezTo>
                  <a:pt x="3222812" y="497541"/>
                  <a:pt x="3221163" y="578431"/>
                  <a:pt x="3213847" y="658906"/>
                </a:cubicBezTo>
                <a:cubicBezTo>
                  <a:pt x="3210994" y="690293"/>
                  <a:pt x="3185782" y="755379"/>
                  <a:pt x="3173506" y="779930"/>
                </a:cubicBezTo>
                <a:cubicBezTo>
                  <a:pt x="3166278" y="794385"/>
                  <a:pt x="3153176" y="805503"/>
                  <a:pt x="3146612" y="820271"/>
                </a:cubicBezTo>
                <a:cubicBezTo>
                  <a:pt x="3097166" y="931524"/>
                  <a:pt x="3148056" y="872614"/>
                  <a:pt x="3092824" y="927848"/>
                </a:cubicBezTo>
                <a:cubicBezTo>
                  <a:pt x="3088342" y="941295"/>
                  <a:pt x="3087882" y="956850"/>
                  <a:pt x="3079377" y="968189"/>
                </a:cubicBezTo>
                <a:cubicBezTo>
                  <a:pt x="2990771" y="1086329"/>
                  <a:pt x="3043583" y="997713"/>
                  <a:pt x="2971800" y="1062318"/>
                </a:cubicBezTo>
                <a:cubicBezTo>
                  <a:pt x="2938818" y="1092002"/>
                  <a:pt x="2902285" y="1119527"/>
                  <a:pt x="2877671" y="1156448"/>
                </a:cubicBezTo>
                <a:cubicBezTo>
                  <a:pt x="2868706" y="1169895"/>
                  <a:pt x="2861588" y="1184776"/>
                  <a:pt x="2850777" y="1196789"/>
                </a:cubicBezTo>
                <a:cubicBezTo>
                  <a:pt x="2821093" y="1229771"/>
                  <a:pt x="2788024" y="1259542"/>
                  <a:pt x="2756647" y="1290918"/>
                </a:cubicBezTo>
                <a:lnTo>
                  <a:pt x="2716306" y="1331259"/>
                </a:lnTo>
                <a:cubicBezTo>
                  <a:pt x="2702859" y="1344706"/>
                  <a:pt x="2691788" y="1361051"/>
                  <a:pt x="2675965" y="1371600"/>
                </a:cubicBezTo>
                <a:lnTo>
                  <a:pt x="2635624" y="1398495"/>
                </a:lnTo>
                <a:cubicBezTo>
                  <a:pt x="2584591" y="1475044"/>
                  <a:pt x="2638337" y="1412312"/>
                  <a:pt x="2568388" y="1452283"/>
                </a:cubicBezTo>
                <a:cubicBezTo>
                  <a:pt x="2504295" y="1488907"/>
                  <a:pt x="2526282" y="1489612"/>
                  <a:pt x="2474259" y="1532965"/>
                </a:cubicBezTo>
                <a:cubicBezTo>
                  <a:pt x="2461844" y="1543311"/>
                  <a:pt x="2447365" y="1550894"/>
                  <a:pt x="2433918" y="1559859"/>
                </a:cubicBezTo>
                <a:cubicBezTo>
                  <a:pt x="2424953" y="1573306"/>
                  <a:pt x="2419187" y="1589558"/>
                  <a:pt x="2407024" y="1600200"/>
                </a:cubicBezTo>
                <a:cubicBezTo>
                  <a:pt x="2407022" y="1600202"/>
                  <a:pt x="2306172" y="1667435"/>
                  <a:pt x="2286000" y="1680883"/>
                </a:cubicBezTo>
                <a:cubicBezTo>
                  <a:pt x="2272553" y="1689848"/>
                  <a:pt x="2258588" y="1698080"/>
                  <a:pt x="2245659" y="1707777"/>
                </a:cubicBezTo>
                <a:cubicBezTo>
                  <a:pt x="2227730" y="1721224"/>
                  <a:pt x="2210876" y="1736240"/>
                  <a:pt x="2191871" y="1748118"/>
                </a:cubicBezTo>
                <a:cubicBezTo>
                  <a:pt x="2174872" y="1758742"/>
                  <a:pt x="2155081" y="1764388"/>
                  <a:pt x="2138082" y="1775012"/>
                </a:cubicBezTo>
                <a:cubicBezTo>
                  <a:pt x="2119077" y="1786890"/>
                  <a:pt x="2102531" y="1802326"/>
                  <a:pt x="2084294" y="1815353"/>
                </a:cubicBezTo>
                <a:cubicBezTo>
                  <a:pt x="2071143" y="1824747"/>
                  <a:pt x="2057400" y="1833283"/>
                  <a:pt x="2043953" y="1842248"/>
                </a:cubicBezTo>
                <a:cubicBezTo>
                  <a:pt x="2028682" y="1865154"/>
                  <a:pt x="1993397" y="1919698"/>
                  <a:pt x="1976718" y="1936377"/>
                </a:cubicBezTo>
                <a:cubicBezTo>
                  <a:pt x="1965290" y="1947805"/>
                  <a:pt x="1948997" y="1953175"/>
                  <a:pt x="1936377" y="1963271"/>
                </a:cubicBezTo>
                <a:cubicBezTo>
                  <a:pt x="1926477" y="1971191"/>
                  <a:pt x="1920354" y="1983642"/>
                  <a:pt x="1909482" y="1990165"/>
                </a:cubicBezTo>
                <a:cubicBezTo>
                  <a:pt x="1897328" y="1997458"/>
                  <a:pt x="1882169" y="1998028"/>
                  <a:pt x="1869141" y="2003612"/>
                </a:cubicBezTo>
                <a:cubicBezTo>
                  <a:pt x="1704146" y="2074324"/>
                  <a:pt x="1910036" y="1989886"/>
                  <a:pt x="1775012" y="2057400"/>
                </a:cubicBezTo>
                <a:cubicBezTo>
                  <a:pt x="1762334" y="2063739"/>
                  <a:pt x="1747699" y="2065264"/>
                  <a:pt x="1734671" y="2070848"/>
                </a:cubicBezTo>
                <a:cubicBezTo>
                  <a:pt x="1716246" y="2078745"/>
                  <a:pt x="1699307" y="2089846"/>
                  <a:pt x="1680882" y="2097742"/>
                </a:cubicBezTo>
                <a:cubicBezTo>
                  <a:pt x="1667854" y="2103326"/>
                  <a:pt x="1653219" y="2104850"/>
                  <a:pt x="1640541" y="2111189"/>
                </a:cubicBezTo>
                <a:cubicBezTo>
                  <a:pt x="1536271" y="2163324"/>
                  <a:pt x="1661257" y="2117731"/>
                  <a:pt x="1559859" y="2151530"/>
                </a:cubicBezTo>
                <a:cubicBezTo>
                  <a:pt x="1496662" y="2214727"/>
                  <a:pt x="1535342" y="2181322"/>
                  <a:pt x="1438835" y="2245659"/>
                </a:cubicBezTo>
                <a:cubicBezTo>
                  <a:pt x="1425388" y="2254624"/>
                  <a:pt x="1413826" y="2267442"/>
                  <a:pt x="1398494" y="2272553"/>
                </a:cubicBezTo>
                <a:lnTo>
                  <a:pt x="1277471" y="2312895"/>
                </a:lnTo>
                <a:cubicBezTo>
                  <a:pt x="1264024" y="2317377"/>
                  <a:pt x="1250881" y="2322904"/>
                  <a:pt x="1237130" y="2326342"/>
                </a:cubicBezTo>
                <a:cubicBezTo>
                  <a:pt x="1201271" y="2335307"/>
                  <a:pt x="1165798" y="2345987"/>
                  <a:pt x="1129553" y="2353236"/>
                </a:cubicBezTo>
                <a:lnTo>
                  <a:pt x="1062318" y="2366683"/>
                </a:lnTo>
                <a:cubicBezTo>
                  <a:pt x="1035492" y="2371560"/>
                  <a:pt x="1008371" y="2374783"/>
                  <a:pt x="981635" y="2380130"/>
                </a:cubicBezTo>
                <a:cubicBezTo>
                  <a:pt x="897649" y="2396927"/>
                  <a:pt x="957994" y="2387800"/>
                  <a:pt x="887506" y="2407024"/>
                </a:cubicBezTo>
                <a:cubicBezTo>
                  <a:pt x="798302" y="2431352"/>
                  <a:pt x="791103" y="2431683"/>
                  <a:pt x="712694" y="2447365"/>
                </a:cubicBezTo>
                <a:cubicBezTo>
                  <a:pt x="623047" y="2442883"/>
                  <a:pt x="533226" y="2441076"/>
                  <a:pt x="443753" y="2433918"/>
                </a:cubicBezTo>
                <a:cubicBezTo>
                  <a:pt x="420970" y="2432095"/>
                  <a:pt x="399005" y="2424559"/>
                  <a:pt x="376518" y="2420471"/>
                </a:cubicBezTo>
                <a:cubicBezTo>
                  <a:pt x="349692" y="2415594"/>
                  <a:pt x="322661" y="2411901"/>
                  <a:pt x="295835" y="2407024"/>
                </a:cubicBezTo>
                <a:cubicBezTo>
                  <a:pt x="273348" y="2402936"/>
                  <a:pt x="250650" y="2399591"/>
                  <a:pt x="228600" y="2393577"/>
                </a:cubicBezTo>
                <a:cubicBezTo>
                  <a:pt x="201250" y="2386118"/>
                  <a:pt x="147918" y="2366683"/>
                  <a:pt x="147918" y="2366683"/>
                </a:cubicBezTo>
                <a:cubicBezTo>
                  <a:pt x="113111" y="2331876"/>
                  <a:pt x="69872" y="2293911"/>
                  <a:pt x="53788" y="2245659"/>
                </a:cubicBezTo>
                <a:cubicBezTo>
                  <a:pt x="35230" y="2189986"/>
                  <a:pt x="48204" y="2217112"/>
                  <a:pt x="13447" y="2164977"/>
                </a:cubicBezTo>
                <a:cubicBezTo>
                  <a:pt x="5931" y="2067262"/>
                  <a:pt x="-12630" y="1978204"/>
                  <a:pt x="13447" y="1882589"/>
                </a:cubicBezTo>
                <a:cubicBezTo>
                  <a:pt x="17699" y="1866997"/>
                  <a:pt x="31376" y="1855695"/>
                  <a:pt x="40341" y="1842248"/>
                </a:cubicBezTo>
                <a:cubicBezTo>
                  <a:pt x="74463" y="1944613"/>
                  <a:pt x="72795" y="1895132"/>
                  <a:pt x="53788" y="1990165"/>
                </a:cubicBezTo>
                <a:cubicBezTo>
                  <a:pt x="40341" y="1985683"/>
                  <a:pt x="18711" y="1989879"/>
                  <a:pt x="13447" y="1976718"/>
                </a:cubicBezTo>
                <a:cubicBezTo>
                  <a:pt x="-8404" y="1922091"/>
                  <a:pt x="39070" y="1918871"/>
                  <a:pt x="67235" y="1909483"/>
                </a:cubicBezTo>
                <a:cubicBezTo>
                  <a:pt x="71717" y="1927412"/>
                  <a:pt x="80682" y="1944790"/>
                  <a:pt x="80682" y="1963271"/>
                </a:cubicBezTo>
                <a:cubicBezTo>
                  <a:pt x="80682" y="1986127"/>
                  <a:pt x="67235" y="2030506"/>
                  <a:pt x="80682" y="204395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Pancréatite aigue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 err="1">
                <a:solidFill>
                  <a:prstClr val="black"/>
                </a:solidFill>
                <a:latin typeface="Calibri" panose="020F0502020204030204"/>
              </a:rPr>
              <a:t>oedémateuse</a:t>
            </a:r>
            <a:endParaRPr lang="fr-FR" sz="1350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Forme libre 28">
            <a:extLst>
              <a:ext uri="{FF2B5EF4-FFF2-40B4-BE49-F238E27FC236}">
                <a16:creationId xmlns:a16="http://schemas.microsoft.com/office/drawing/2014/main" id="{FA1FB651-462D-5E42-8200-39BBCA93C406}"/>
              </a:ext>
            </a:extLst>
          </p:cNvPr>
          <p:cNvSpPr/>
          <p:nvPr/>
        </p:nvSpPr>
        <p:spPr>
          <a:xfrm>
            <a:off x="5845419" y="2840686"/>
            <a:ext cx="2820184" cy="1515140"/>
          </a:xfrm>
          <a:custGeom>
            <a:avLst/>
            <a:gdLst>
              <a:gd name="connsiteX0" fmla="*/ 80682 w 3227294"/>
              <a:gd name="connsiteY0" fmla="*/ 2043953 h 2447365"/>
              <a:gd name="connsiteX1" fmla="*/ 26894 w 3227294"/>
              <a:gd name="connsiteY1" fmla="*/ 1869142 h 2447365"/>
              <a:gd name="connsiteX2" fmla="*/ 13447 w 3227294"/>
              <a:gd name="connsiteY2" fmla="*/ 1828800 h 2447365"/>
              <a:gd name="connsiteX3" fmla="*/ 26894 w 3227294"/>
              <a:gd name="connsiteY3" fmla="*/ 1317812 h 2447365"/>
              <a:gd name="connsiteX4" fmla="*/ 53788 w 3227294"/>
              <a:gd name="connsiteY4" fmla="*/ 1116106 h 2447365"/>
              <a:gd name="connsiteX5" fmla="*/ 80682 w 3227294"/>
              <a:gd name="connsiteY5" fmla="*/ 1035424 h 2447365"/>
              <a:gd name="connsiteX6" fmla="*/ 107577 w 3227294"/>
              <a:gd name="connsiteY6" fmla="*/ 1008530 h 2447365"/>
              <a:gd name="connsiteX7" fmla="*/ 134471 w 3227294"/>
              <a:gd name="connsiteY7" fmla="*/ 968189 h 2447365"/>
              <a:gd name="connsiteX8" fmla="*/ 174812 w 3227294"/>
              <a:gd name="connsiteY8" fmla="*/ 941295 h 2447365"/>
              <a:gd name="connsiteX9" fmla="*/ 201706 w 3227294"/>
              <a:gd name="connsiteY9" fmla="*/ 914400 h 2447365"/>
              <a:gd name="connsiteX10" fmla="*/ 242047 w 3227294"/>
              <a:gd name="connsiteY10" fmla="*/ 887506 h 2447365"/>
              <a:gd name="connsiteX11" fmla="*/ 363071 w 3227294"/>
              <a:gd name="connsiteY11" fmla="*/ 793377 h 2447365"/>
              <a:gd name="connsiteX12" fmla="*/ 484094 w 3227294"/>
              <a:gd name="connsiteY12" fmla="*/ 739589 h 2447365"/>
              <a:gd name="connsiteX13" fmla="*/ 524435 w 3227294"/>
              <a:gd name="connsiteY13" fmla="*/ 726142 h 2447365"/>
              <a:gd name="connsiteX14" fmla="*/ 564777 w 3227294"/>
              <a:gd name="connsiteY14" fmla="*/ 712695 h 2447365"/>
              <a:gd name="connsiteX15" fmla="*/ 645459 w 3227294"/>
              <a:gd name="connsiteY15" fmla="*/ 672353 h 2447365"/>
              <a:gd name="connsiteX16" fmla="*/ 685800 w 3227294"/>
              <a:gd name="connsiteY16" fmla="*/ 645459 h 2447365"/>
              <a:gd name="connsiteX17" fmla="*/ 726141 w 3227294"/>
              <a:gd name="connsiteY17" fmla="*/ 632012 h 2447365"/>
              <a:gd name="connsiteX18" fmla="*/ 766482 w 3227294"/>
              <a:gd name="connsiteY18" fmla="*/ 605118 h 2447365"/>
              <a:gd name="connsiteX19" fmla="*/ 954741 w 3227294"/>
              <a:gd name="connsiteY19" fmla="*/ 564777 h 2447365"/>
              <a:gd name="connsiteX20" fmla="*/ 1075765 w 3227294"/>
              <a:gd name="connsiteY20" fmla="*/ 510989 h 2447365"/>
              <a:gd name="connsiteX21" fmla="*/ 1116106 w 3227294"/>
              <a:gd name="connsiteY21" fmla="*/ 497542 h 2447365"/>
              <a:gd name="connsiteX22" fmla="*/ 1169894 w 3227294"/>
              <a:gd name="connsiteY22" fmla="*/ 484095 h 2447365"/>
              <a:gd name="connsiteX23" fmla="*/ 1237130 w 3227294"/>
              <a:gd name="connsiteY23" fmla="*/ 470648 h 2447365"/>
              <a:gd name="connsiteX24" fmla="*/ 1317812 w 3227294"/>
              <a:gd name="connsiteY24" fmla="*/ 443753 h 2447365"/>
              <a:gd name="connsiteX25" fmla="*/ 1438835 w 3227294"/>
              <a:gd name="connsiteY25" fmla="*/ 403412 h 2447365"/>
              <a:gd name="connsiteX26" fmla="*/ 1519518 w 3227294"/>
              <a:gd name="connsiteY26" fmla="*/ 376518 h 2447365"/>
              <a:gd name="connsiteX27" fmla="*/ 1559859 w 3227294"/>
              <a:gd name="connsiteY27" fmla="*/ 349624 h 2447365"/>
              <a:gd name="connsiteX28" fmla="*/ 1613647 w 3227294"/>
              <a:gd name="connsiteY28" fmla="*/ 336177 h 2447365"/>
              <a:gd name="connsiteX29" fmla="*/ 1694330 w 3227294"/>
              <a:gd name="connsiteY29" fmla="*/ 309283 h 2447365"/>
              <a:gd name="connsiteX30" fmla="*/ 1748118 w 3227294"/>
              <a:gd name="connsiteY30" fmla="*/ 295836 h 2447365"/>
              <a:gd name="connsiteX31" fmla="*/ 1842247 w 3227294"/>
              <a:gd name="connsiteY31" fmla="*/ 268942 h 2447365"/>
              <a:gd name="connsiteX32" fmla="*/ 1882588 w 3227294"/>
              <a:gd name="connsiteY32" fmla="*/ 242048 h 2447365"/>
              <a:gd name="connsiteX33" fmla="*/ 1963271 w 3227294"/>
              <a:gd name="connsiteY33" fmla="*/ 215153 h 2447365"/>
              <a:gd name="connsiteX34" fmla="*/ 2043953 w 3227294"/>
              <a:gd name="connsiteY34" fmla="*/ 188259 h 2447365"/>
              <a:gd name="connsiteX35" fmla="*/ 2084294 w 3227294"/>
              <a:gd name="connsiteY35" fmla="*/ 174812 h 2447365"/>
              <a:gd name="connsiteX36" fmla="*/ 2218765 w 3227294"/>
              <a:gd name="connsiteY36" fmla="*/ 121024 h 2447365"/>
              <a:gd name="connsiteX37" fmla="*/ 2339788 w 3227294"/>
              <a:gd name="connsiteY37" fmla="*/ 80683 h 2447365"/>
              <a:gd name="connsiteX38" fmla="*/ 2380130 w 3227294"/>
              <a:gd name="connsiteY38" fmla="*/ 67236 h 2447365"/>
              <a:gd name="connsiteX39" fmla="*/ 2420471 w 3227294"/>
              <a:gd name="connsiteY39" fmla="*/ 40342 h 2447365"/>
              <a:gd name="connsiteX40" fmla="*/ 2554941 w 3227294"/>
              <a:gd name="connsiteY40" fmla="*/ 0 h 2447365"/>
              <a:gd name="connsiteX41" fmla="*/ 2729753 w 3227294"/>
              <a:gd name="connsiteY41" fmla="*/ 13448 h 2447365"/>
              <a:gd name="connsiteX42" fmla="*/ 2810435 w 3227294"/>
              <a:gd name="connsiteY42" fmla="*/ 26895 h 2447365"/>
              <a:gd name="connsiteX43" fmla="*/ 2931459 w 3227294"/>
              <a:gd name="connsiteY43" fmla="*/ 53789 h 2447365"/>
              <a:gd name="connsiteX44" fmla="*/ 3012141 w 3227294"/>
              <a:gd name="connsiteY44" fmla="*/ 107577 h 2447365"/>
              <a:gd name="connsiteX45" fmla="*/ 3052482 w 3227294"/>
              <a:gd name="connsiteY45" fmla="*/ 134471 h 2447365"/>
              <a:gd name="connsiteX46" fmla="*/ 3119718 w 3227294"/>
              <a:gd name="connsiteY46" fmla="*/ 188259 h 2447365"/>
              <a:gd name="connsiteX47" fmla="*/ 3160059 w 3227294"/>
              <a:gd name="connsiteY47" fmla="*/ 255495 h 2447365"/>
              <a:gd name="connsiteX48" fmla="*/ 3173506 w 3227294"/>
              <a:gd name="connsiteY48" fmla="*/ 295836 h 2447365"/>
              <a:gd name="connsiteX49" fmla="*/ 3200400 w 3227294"/>
              <a:gd name="connsiteY49" fmla="*/ 336177 h 2447365"/>
              <a:gd name="connsiteX50" fmla="*/ 3227294 w 3227294"/>
              <a:gd name="connsiteY50" fmla="*/ 416859 h 2447365"/>
              <a:gd name="connsiteX51" fmla="*/ 3213847 w 3227294"/>
              <a:gd name="connsiteY51" fmla="*/ 658906 h 2447365"/>
              <a:gd name="connsiteX52" fmla="*/ 3173506 w 3227294"/>
              <a:gd name="connsiteY52" fmla="*/ 779930 h 2447365"/>
              <a:gd name="connsiteX53" fmla="*/ 3146612 w 3227294"/>
              <a:gd name="connsiteY53" fmla="*/ 820271 h 2447365"/>
              <a:gd name="connsiteX54" fmla="*/ 3092824 w 3227294"/>
              <a:gd name="connsiteY54" fmla="*/ 927848 h 2447365"/>
              <a:gd name="connsiteX55" fmla="*/ 3079377 w 3227294"/>
              <a:gd name="connsiteY55" fmla="*/ 968189 h 2447365"/>
              <a:gd name="connsiteX56" fmla="*/ 2971800 w 3227294"/>
              <a:gd name="connsiteY56" fmla="*/ 1062318 h 2447365"/>
              <a:gd name="connsiteX57" fmla="*/ 2877671 w 3227294"/>
              <a:gd name="connsiteY57" fmla="*/ 1156448 h 2447365"/>
              <a:gd name="connsiteX58" fmla="*/ 2850777 w 3227294"/>
              <a:gd name="connsiteY58" fmla="*/ 1196789 h 2447365"/>
              <a:gd name="connsiteX59" fmla="*/ 2756647 w 3227294"/>
              <a:gd name="connsiteY59" fmla="*/ 1290918 h 2447365"/>
              <a:gd name="connsiteX60" fmla="*/ 2716306 w 3227294"/>
              <a:gd name="connsiteY60" fmla="*/ 1331259 h 2447365"/>
              <a:gd name="connsiteX61" fmla="*/ 2675965 w 3227294"/>
              <a:gd name="connsiteY61" fmla="*/ 1371600 h 2447365"/>
              <a:gd name="connsiteX62" fmla="*/ 2635624 w 3227294"/>
              <a:gd name="connsiteY62" fmla="*/ 1398495 h 2447365"/>
              <a:gd name="connsiteX63" fmla="*/ 2568388 w 3227294"/>
              <a:gd name="connsiteY63" fmla="*/ 1452283 h 2447365"/>
              <a:gd name="connsiteX64" fmla="*/ 2474259 w 3227294"/>
              <a:gd name="connsiteY64" fmla="*/ 1532965 h 2447365"/>
              <a:gd name="connsiteX65" fmla="*/ 2433918 w 3227294"/>
              <a:gd name="connsiteY65" fmla="*/ 1559859 h 2447365"/>
              <a:gd name="connsiteX66" fmla="*/ 2407024 w 3227294"/>
              <a:gd name="connsiteY66" fmla="*/ 1600200 h 2447365"/>
              <a:gd name="connsiteX67" fmla="*/ 2286000 w 3227294"/>
              <a:gd name="connsiteY67" fmla="*/ 1680883 h 2447365"/>
              <a:gd name="connsiteX68" fmla="*/ 2245659 w 3227294"/>
              <a:gd name="connsiteY68" fmla="*/ 1707777 h 2447365"/>
              <a:gd name="connsiteX69" fmla="*/ 2191871 w 3227294"/>
              <a:gd name="connsiteY69" fmla="*/ 1748118 h 2447365"/>
              <a:gd name="connsiteX70" fmla="*/ 2138082 w 3227294"/>
              <a:gd name="connsiteY70" fmla="*/ 1775012 h 2447365"/>
              <a:gd name="connsiteX71" fmla="*/ 2084294 w 3227294"/>
              <a:gd name="connsiteY71" fmla="*/ 1815353 h 2447365"/>
              <a:gd name="connsiteX72" fmla="*/ 2043953 w 3227294"/>
              <a:gd name="connsiteY72" fmla="*/ 1842248 h 2447365"/>
              <a:gd name="connsiteX73" fmla="*/ 1976718 w 3227294"/>
              <a:gd name="connsiteY73" fmla="*/ 1936377 h 2447365"/>
              <a:gd name="connsiteX74" fmla="*/ 1936377 w 3227294"/>
              <a:gd name="connsiteY74" fmla="*/ 1963271 h 2447365"/>
              <a:gd name="connsiteX75" fmla="*/ 1909482 w 3227294"/>
              <a:gd name="connsiteY75" fmla="*/ 1990165 h 2447365"/>
              <a:gd name="connsiteX76" fmla="*/ 1869141 w 3227294"/>
              <a:gd name="connsiteY76" fmla="*/ 2003612 h 2447365"/>
              <a:gd name="connsiteX77" fmla="*/ 1775012 w 3227294"/>
              <a:gd name="connsiteY77" fmla="*/ 2057400 h 2447365"/>
              <a:gd name="connsiteX78" fmla="*/ 1734671 w 3227294"/>
              <a:gd name="connsiteY78" fmla="*/ 2070848 h 2447365"/>
              <a:gd name="connsiteX79" fmla="*/ 1680882 w 3227294"/>
              <a:gd name="connsiteY79" fmla="*/ 2097742 h 2447365"/>
              <a:gd name="connsiteX80" fmla="*/ 1640541 w 3227294"/>
              <a:gd name="connsiteY80" fmla="*/ 2111189 h 2447365"/>
              <a:gd name="connsiteX81" fmla="*/ 1559859 w 3227294"/>
              <a:gd name="connsiteY81" fmla="*/ 2151530 h 2447365"/>
              <a:gd name="connsiteX82" fmla="*/ 1438835 w 3227294"/>
              <a:gd name="connsiteY82" fmla="*/ 2245659 h 2447365"/>
              <a:gd name="connsiteX83" fmla="*/ 1398494 w 3227294"/>
              <a:gd name="connsiteY83" fmla="*/ 2272553 h 2447365"/>
              <a:gd name="connsiteX84" fmla="*/ 1277471 w 3227294"/>
              <a:gd name="connsiteY84" fmla="*/ 2312895 h 2447365"/>
              <a:gd name="connsiteX85" fmla="*/ 1237130 w 3227294"/>
              <a:gd name="connsiteY85" fmla="*/ 2326342 h 2447365"/>
              <a:gd name="connsiteX86" fmla="*/ 1129553 w 3227294"/>
              <a:gd name="connsiteY86" fmla="*/ 2353236 h 2447365"/>
              <a:gd name="connsiteX87" fmla="*/ 1062318 w 3227294"/>
              <a:gd name="connsiteY87" fmla="*/ 2366683 h 2447365"/>
              <a:gd name="connsiteX88" fmla="*/ 981635 w 3227294"/>
              <a:gd name="connsiteY88" fmla="*/ 2380130 h 2447365"/>
              <a:gd name="connsiteX89" fmla="*/ 887506 w 3227294"/>
              <a:gd name="connsiteY89" fmla="*/ 2407024 h 2447365"/>
              <a:gd name="connsiteX90" fmla="*/ 712694 w 3227294"/>
              <a:gd name="connsiteY90" fmla="*/ 2447365 h 2447365"/>
              <a:gd name="connsiteX91" fmla="*/ 443753 w 3227294"/>
              <a:gd name="connsiteY91" fmla="*/ 2433918 h 2447365"/>
              <a:gd name="connsiteX92" fmla="*/ 376518 w 3227294"/>
              <a:gd name="connsiteY92" fmla="*/ 2420471 h 2447365"/>
              <a:gd name="connsiteX93" fmla="*/ 295835 w 3227294"/>
              <a:gd name="connsiteY93" fmla="*/ 2407024 h 2447365"/>
              <a:gd name="connsiteX94" fmla="*/ 228600 w 3227294"/>
              <a:gd name="connsiteY94" fmla="*/ 2393577 h 2447365"/>
              <a:gd name="connsiteX95" fmla="*/ 147918 w 3227294"/>
              <a:gd name="connsiteY95" fmla="*/ 2366683 h 2447365"/>
              <a:gd name="connsiteX96" fmla="*/ 53788 w 3227294"/>
              <a:gd name="connsiteY96" fmla="*/ 2245659 h 2447365"/>
              <a:gd name="connsiteX97" fmla="*/ 13447 w 3227294"/>
              <a:gd name="connsiteY97" fmla="*/ 2164977 h 2447365"/>
              <a:gd name="connsiteX98" fmla="*/ 13447 w 3227294"/>
              <a:gd name="connsiteY98" fmla="*/ 1882589 h 2447365"/>
              <a:gd name="connsiteX99" fmla="*/ 40341 w 3227294"/>
              <a:gd name="connsiteY99" fmla="*/ 1842248 h 2447365"/>
              <a:gd name="connsiteX100" fmla="*/ 53788 w 3227294"/>
              <a:gd name="connsiteY100" fmla="*/ 1990165 h 2447365"/>
              <a:gd name="connsiteX101" fmla="*/ 13447 w 3227294"/>
              <a:gd name="connsiteY101" fmla="*/ 1976718 h 2447365"/>
              <a:gd name="connsiteX102" fmla="*/ 67235 w 3227294"/>
              <a:gd name="connsiteY102" fmla="*/ 1909483 h 2447365"/>
              <a:gd name="connsiteX103" fmla="*/ 80682 w 3227294"/>
              <a:gd name="connsiteY103" fmla="*/ 1963271 h 2447365"/>
              <a:gd name="connsiteX104" fmla="*/ 80682 w 3227294"/>
              <a:gd name="connsiteY104" fmla="*/ 2043953 h 244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3227294" h="2447365">
                <a:moveTo>
                  <a:pt x="80682" y="2043953"/>
                </a:moveTo>
                <a:cubicBezTo>
                  <a:pt x="45998" y="1922559"/>
                  <a:pt x="64109" y="1980788"/>
                  <a:pt x="26894" y="1869142"/>
                </a:cubicBezTo>
                <a:lnTo>
                  <a:pt x="13447" y="1828800"/>
                </a:lnTo>
                <a:cubicBezTo>
                  <a:pt x="17929" y="1658471"/>
                  <a:pt x="19801" y="1488053"/>
                  <a:pt x="26894" y="1317812"/>
                </a:cubicBezTo>
                <a:cubicBezTo>
                  <a:pt x="28911" y="1269404"/>
                  <a:pt x="38460" y="1172309"/>
                  <a:pt x="53788" y="1116106"/>
                </a:cubicBezTo>
                <a:cubicBezTo>
                  <a:pt x="61247" y="1088756"/>
                  <a:pt x="60636" y="1055469"/>
                  <a:pt x="80682" y="1035424"/>
                </a:cubicBezTo>
                <a:cubicBezTo>
                  <a:pt x="89647" y="1026459"/>
                  <a:pt x="99657" y="1018430"/>
                  <a:pt x="107577" y="1008530"/>
                </a:cubicBezTo>
                <a:cubicBezTo>
                  <a:pt x="117673" y="995910"/>
                  <a:pt x="123043" y="979617"/>
                  <a:pt x="134471" y="968189"/>
                </a:cubicBezTo>
                <a:cubicBezTo>
                  <a:pt x="145899" y="956761"/>
                  <a:pt x="162192" y="951391"/>
                  <a:pt x="174812" y="941295"/>
                </a:cubicBezTo>
                <a:cubicBezTo>
                  <a:pt x="184712" y="933375"/>
                  <a:pt x="191806" y="922320"/>
                  <a:pt x="201706" y="914400"/>
                </a:cubicBezTo>
                <a:cubicBezTo>
                  <a:pt x="214326" y="904304"/>
                  <a:pt x="229632" y="897852"/>
                  <a:pt x="242047" y="887506"/>
                </a:cubicBezTo>
                <a:cubicBezTo>
                  <a:pt x="368439" y="782179"/>
                  <a:pt x="159152" y="929322"/>
                  <a:pt x="363071" y="793377"/>
                </a:cubicBezTo>
                <a:cubicBezTo>
                  <a:pt x="427001" y="750758"/>
                  <a:pt x="388078" y="771594"/>
                  <a:pt x="484094" y="739589"/>
                </a:cubicBezTo>
                <a:lnTo>
                  <a:pt x="524435" y="726142"/>
                </a:lnTo>
                <a:lnTo>
                  <a:pt x="564777" y="712695"/>
                </a:lnTo>
                <a:cubicBezTo>
                  <a:pt x="680380" y="635623"/>
                  <a:pt x="534121" y="728022"/>
                  <a:pt x="645459" y="672353"/>
                </a:cubicBezTo>
                <a:cubicBezTo>
                  <a:pt x="659914" y="665125"/>
                  <a:pt x="671345" y="652687"/>
                  <a:pt x="685800" y="645459"/>
                </a:cubicBezTo>
                <a:cubicBezTo>
                  <a:pt x="698478" y="639120"/>
                  <a:pt x="713463" y="638351"/>
                  <a:pt x="726141" y="632012"/>
                </a:cubicBezTo>
                <a:cubicBezTo>
                  <a:pt x="740596" y="624784"/>
                  <a:pt x="751714" y="611682"/>
                  <a:pt x="766482" y="605118"/>
                </a:cubicBezTo>
                <a:cubicBezTo>
                  <a:pt x="841459" y="571795"/>
                  <a:pt x="870010" y="575368"/>
                  <a:pt x="954741" y="564777"/>
                </a:cubicBezTo>
                <a:cubicBezTo>
                  <a:pt x="1162893" y="495394"/>
                  <a:pt x="947909" y="574917"/>
                  <a:pt x="1075765" y="510989"/>
                </a:cubicBezTo>
                <a:cubicBezTo>
                  <a:pt x="1088443" y="504650"/>
                  <a:pt x="1102477" y="501436"/>
                  <a:pt x="1116106" y="497542"/>
                </a:cubicBezTo>
                <a:cubicBezTo>
                  <a:pt x="1133876" y="492465"/>
                  <a:pt x="1151853" y="488104"/>
                  <a:pt x="1169894" y="484095"/>
                </a:cubicBezTo>
                <a:cubicBezTo>
                  <a:pt x="1192206" y="479137"/>
                  <a:pt x="1215080" y="476662"/>
                  <a:pt x="1237130" y="470648"/>
                </a:cubicBezTo>
                <a:cubicBezTo>
                  <a:pt x="1264480" y="463189"/>
                  <a:pt x="1290918" y="452718"/>
                  <a:pt x="1317812" y="443753"/>
                </a:cubicBezTo>
                <a:lnTo>
                  <a:pt x="1438835" y="403412"/>
                </a:lnTo>
                <a:cubicBezTo>
                  <a:pt x="1438836" y="403412"/>
                  <a:pt x="1519517" y="376519"/>
                  <a:pt x="1519518" y="376518"/>
                </a:cubicBezTo>
                <a:cubicBezTo>
                  <a:pt x="1532965" y="367553"/>
                  <a:pt x="1545004" y="355990"/>
                  <a:pt x="1559859" y="349624"/>
                </a:cubicBezTo>
                <a:cubicBezTo>
                  <a:pt x="1576846" y="342344"/>
                  <a:pt x="1595945" y="341487"/>
                  <a:pt x="1613647" y="336177"/>
                </a:cubicBezTo>
                <a:cubicBezTo>
                  <a:pt x="1640801" y="328031"/>
                  <a:pt x="1666827" y="316159"/>
                  <a:pt x="1694330" y="309283"/>
                </a:cubicBezTo>
                <a:cubicBezTo>
                  <a:pt x="1712259" y="304801"/>
                  <a:pt x="1730348" y="300913"/>
                  <a:pt x="1748118" y="295836"/>
                </a:cubicBezTo>
                <a:cubicBezTo>
                  <a:pt x="1883157" y="257254"/>
                  <a:pt x="1674097" y="310980"/>
                  <a:pt x="1842247" y="268942"/>
                </a:cubicBezTo>
                <a:cubicBezTo>
                  <a:pt x="1855694" y="259977"/>
                  <a:pt x="1867820" y="248612"/>
                  <a:pt x="1882588" y="242048"/>
                </a:cubicBezTo>
                <a:cubicBezTo>
                  <a:pt x="1908494" y="230534"/>
                  <a:pt x="1936377" y="224118"/>
                  <a:pt x="1963271" y="215153"/>
                </a:cubicBezTo>
                <a:lnTo>
                  <a:pt x="2043953" y="188259"/>
                </a:lnTo>
                <a:cubicBezTo>
                  <a:pt x="2057400" y="183777"/>
                  <a:pt x="2071616" y="181151"/>
                  <a:pt x="2084294" y="174812"/>
                </a:cubicBezTo>
                <a:cubicBezTo>
                  <a:pt x="2163439" y="135240"/>
                  <a:pt x="2119064" y="154257"/>
                  <a:pt x="2218765" y="121024"/>
                </a:cubicBezTo>
                <a:lnTo>
                  <a:pt x="2339788" y="80683"/>
                </a:lnTo>
                <a:lnTo>
                  <a:pt x="2380130" y="67236"/>
                </a:lnTo>
                <a:cubicBezTo>
                  <a:pt x="2393577" y="58271"/>
                  <a:pt x="2405703" y="46906"/>
                  <a:pt x="2420471" y="40342"/>
                </a:cubicBezTo>
                <a:cubicBezTo>
                  <a:pt x="2462558" y="21637"/>
                  <a:pt x="2510242" y="11176"/>
                  <a:pt x="2554941" y="0"/>
                </a:cubicBezTo>
                <a:cubicBezTo>
                  <a:pt x="2613212" y="4483"/>
                  <a:pt x="2671631" y="7330"/>
                  <a:pt x="2729753" y="13448"/>
                </a:cubicBezTo>
                <a:cubicBezTo>
                  <a:pt x="2756868" y="16302"/>
                  <a:pt x="2783610" y="22018"/>
                  <a:pt x="2810435" y="26895"/>
                </a:cubicBezTo>
                <a:cubicBezTo>
                  <a:pt x="2873034" y="38276"/>
                  <a:pt x="2873901" y="39399"/>
                  <a:pt x="2931459" y="53789"/>
                </a:cubicBezTo>
                <a:lnTo>
                  <a:pt x="3012141" y="107577"/>
                </a:lnTo>
                <a:cubicBezTo>
                  <a:pt x="3025588" y="116542"/>
                  <a:pt x="3041054" y="123043"/>
                  <a:pt x="3052482" y="134471"/>
                </a:cubicBezTo>
                <a:cubicBezTo>
                  <a:pt x="3090805" y="172793"/>
                  <a:pt x="3068828" y="154332"/>
                  <a:pt x="3119718" y="188259"/>
                </a:cubicBezTo>
                <a:cubicBezTo>
                  <a:pt x="3157811" y="302537"/>
                  <a:pt x="3104684" y="163202"/>
                  <a:pt x="3160059" y="255495"/>
                </a:cubicBezTo>
                <a:cubicBezTo>
                  <a:pt x="3167352" y="267649"/>
                  <a:pt x="3167167" y="283158"/>
                  <a:pt x="3173506" y="295836"/>
                </a:cubicBezTo>
                <a:cubicBezTo>
                  <a:pt x="3180734" y="310291"/>
                  <a:pt x="3193836" y="321409"/>
                  <a:pt x="3200400" y="336177"/>
                </a:cubicBezTo>
                <a:cubicBezTo>
                  <a:pt x="3211914" y="362082"/>
                  <a:pt x="3227294" y="416859"/>
                  <a:pt x="3227294" y="416859"/>
                </a:cubicBezTo>
                <a:cubicBezTo>
                  <a:pt x="3222812" y="497541"/>
                  <a:pt x="3221163" y="578431"/>
                  <a:pt x="3213847" y="658906"/>
                </a:cubicBezTo>
                <a:cubicBezTo>
                  <a:pt x="3210994" y="690293"/>
                  <a:pt x="3185782" y="755379"/>
                  <a:pt x="3173506" y="779930"/>
                </a:cubicBezTo>
                <a:cubicBezTo>
                  <a:pt x="3166278" y="794385"/>
                  <a:pt x="3153176" y="805503"/>
                  <a:pt x="3146612" y="820271"/>
                </a:cubicBezTo>
                <a:cubicBezTo>
                  <a:pt x="3097166" y="931524"/>
                  <a:pt x="3148056" y="872614"/>
                  <a:pt x="3092824" y="927848"/>
                </a:cubicBezTo>
                <a:cubicBezTo>
                  <a:pt x="3088342" y="941295"/>
                  <a:pt x="3087882" y="956850"/>
                  <a:pt x="3079377" y="968189"/>
                </a:cubicBezTo>
                <a:cubicBezTo>
                  <a:pt x="2990771" y="1086329"/>
                  <a:pt x="3043583" y="997713"/>
                  <a:pt x="2971800" y="1062318"/>
                </a:cubicBezTo>
                <a:cubicBezTo>
                  <a:pt x="2938818" y="1092002"/>
                  <a:pt x="2902285" y="1119527"/>
                  <a:pt x="2877671" y="1156448"/>
                </a:cubicBezTo>
                <a:cubicBezTo>
                  <a:pt x="2868706" y="1169895"/>
                  <a:pt x="2861588" y="1184776"/>
                  <a:pt x="2850777" y="1196789"/>
                </a:cubicBezTo>
                <a:cubicBezTo>
                  <a:pt x="2821093" y="1229771"/>
                  <a:pt x="2788024" y="1259542"/>
                  <a:pt x="2756647" y="1290918"/>
                </a:cubicBezTo>
                <a:lnTo>
                  <a:pt x="2716306" y="1331259"/>
                </a:lnTo>
                <a:cubicBezTo>
                  <a:pt x="2702859" y="1344706"/>
                  <a:pt x="2691788" y="1361051"/>
                  <a:pt x="2675965" y="1371600"/>
                </a:cubicBezTo>
                <a:lnTo>
                  <a:pt x="2635624" y="1398495"/>
                </a:lnTo>
                <a:cubicBezTo>
                  <a:pt x="2584591" y="1475044"/>
                  <a:pt x="2638337" y="1412312"/>
                  <a:pt x="2568388" y="1452283"/>
                </a:cubicBezTo>
                <a:cubicBezTo>
                  <a:pt x="2504295" y="1488907"/>
                  <a:pt x="2526282" y="1489612"/>
                  <a:pt x="2474259" y="1532965"/>
                </a:cubicBezTo>
                <a:cubicBezTo>
                  <a:pt x="2461844" y="1543311"/>
                  <a:pt x="2447365" y="1550894"/>
                  <a:pt x="2433918" y="1559859"/>
                </a:cubicBezTo>
                <a:cubicBezTo>
                  <a:pt x="2424953" y="1573306"/>
                  <a:pt x="2419187" y="1589558"/>
                  <a:pt x="2407024" y="1600200"/>
                </a:cubicBezTo>
                <a:cubicBezTo>
                  <a:pt x="2407022" y="1600202"/>
                  <a:pt x="2306172" y="1667435"/>
                  <a:pt x="2286000" y="1680883"/>
                </a:cubicBezTo>
                <a:cubicBezTo>
                  <a:pt x="2272553" y="1689848"/>
                  <a:pt x="2258588" y="1698080"/>
                  <a:pt x="2245659" y="1707777"/>
                </a:cubicBezTo>
                <a:cubicBezTo>
                  <a:pt x="2227730" y="1721224"/>
                  <a:pt x="2210876" y="1736240"/>
                  <a:pt x="2191871" y="1748118"/>
                </a:cubicBezTo>
                <a:cubicBezTo>
                  <a:pt x="2174872" y="1758742"/>
                  <a:pt x="2155081" y="1764388"/>
                  <a:pt x="2138082" y="1775012"/>
                </a:cubicBezTo>
                <a:cubicBezTo>
                  <a:pt x="2119077" y="1786890"/>
                  <a:pt x="2102531" y="1802326"/>
                  <a:pt x="2084294" y="1815353"/>
                </a:cubicBezTo>
                <a:cubicBezTo>
                  <a:pt x="2071143" y="1824747"/>
                  <a:pt x="2057400" y="1833283"/>
                  <a:pt x="2043953" y="1842248"/>
                </a:cubicBezTo>
                <a:cubicBezTo>
                  <a:pt x="2028682" y="1865154"/>
                  <a:pt x="1993397" y="1919698"/>
                  <a:pt x="1976718" y="1936377"/>
                </a:cubicBezTo>
                <a:cubicBezTo>
                  <a:pt x="1965290" y="1947805"/>
                  <a:pt x="1948997" y="1953175"/>
                  <a:pt x="1936377" y="1963271"/>
                </a:cubicBezTo>
                <a:cubicBezTo>
                  <a:pt x="1926477" y="1971191"/>
                  <a:pt x="1920354" y="1983642"/>
                  <a:pt x="1909482" y="1990165"/>
                </a:cubicBezTo>
                <a:cubicBezTo>
                  <a:pt x="1897328" y="1997458"/>
                  <a:pt x="1882169" y="1998028"/>
                  <a:pt x="1869141" y="2003612"/>
                </a:cubicBezTo>
                <a:cubicBezTo>
                  <a:pt x="1704146" y="2074324"/>
                  <a:pt x="1910036" y="1989886"/>
                  <a:pt x="1775012" y="2057400"/>
                </a:cubicBezTo>
                <a:cubicBezTo>
                  <a:pt x="1762334" y="2063739"/>
                  <a:pt x="1747699" y="2065264"/>
                  <a:pt x="1734671" y="2070848"/>
                </a:cubicBezTo>
                <a:cubicBezTo>
                  <a:pt x="1716246" y="2078745"/>
                  <a:pt x="1699307" y="2089846"/>
                  <a:pt x="1680882" y="2097742"/>
                </a:cubicBezTo>
                <a:cubicBezTo>
                  <a:pt x="1667854" y="2103326"/>
                  <a:pt x="1653219" y="2104850"/>
                  <a:pt x="1640541" y="2111189"/>
                </a:cubicBezTo>
                <a:cubicBezTo>
                  <a:pt x="1536271" y="2163324"/>
                  <a:pt x="1661257" y="2117731"/>
                  <a:pt x="1559859" y="2151530"/>
                </a:cubicBezTo>
                <a:cubicBezTo>
                  <a:pt x="1496662" y="2214727"/>
                  <a:pt x="1535342" y="2181322"/>
                  <a:pt x="1438835" y="2245659"/>
                </a:cubicBezTo>
                <a:cubicBezTo>
                  <a:pt x="1425388" y="2254624"/>
                  <a:pt x="1413826" y="2267442"/>
                  <a:pt x="1398494" y="2272553"/>
                </a:cubicBezTo>
                <a:lnTo>
                  <a:pt x="1277471" y="2312895"/>
                </a:lnTo>
                <a:cubicBezTo>
                  <a:pt x="1264024" y="2317377"/>
                  <a:pt x="1250881" y="2322904"/>
                  <a:pt x="1237130" y="2326342"/>
                </a:cubicBezTo>
                <a:cubicBezTo>
                  <a:pt x="1201271" y="2335307"/>
                  <a:pt x="1165798" y="2345987"/>
                  <a:pt x="1129553" y="2353236"/>
                </a:cubicBezTo>
                <a:lnTo>
                  <a:pt x="1062318" y="2366683"/>
                </a:lnTo>
                <a:cubicBezTo>
                  <a:pt x="1035492" y="2371560"/>
                  <a:pt x="1008371" y="2374783"/>
                  <a:pt x="981635" y="2380130"/>
                </a:cubicBezTo>
                <a:cubicBezTo>
                  <a:pt x="897649" y="2396927"/>
                  <a:pt x="957994" y="2387800"/>
                  <a:pt x="887506" y="2407024"/>
                </a:cubicBezTo>
                <a:cubicBezTo>
                  <a:pt x="798302" y="2431352"/>
                  <a:pt x="791103" y="2431683"/>
                  <a:pt x="712694" y="2447365"/>
                </a:cubicBezTo>
                <a:cubicBezTo>
                  <a:pt x="623047" y="2442883"/>
                  <a:pt x="533226" y="2441076"/>
                  <a:pt x="443753" y="2433918"/>
                </a:cubicBezTo>
                <a:cubicBezTo>
                  <a:pt x="420970" y="2432095"/>
                  <a:pt x="399005" y="2424559"/>
                  <a:pt x="376518" y="2420471"/>
                </a:cubicBezTo>
                <a:cubicBezTo>
                  <a:pt x="349692" y="2415594"/>
                  <a:pt x="322661" y="2411901"/>
                  <a:pt x="295835" y="2407024"/>
                </a:cubicBezTo>
                <a:cubicBezTo>
                  <a:pt x="273348" y="2402936"/>
                  <a:pt x="250650" y="2399591"/>
                  <a:pt x="228600" y="2393577"/>
                </a:cubicBezTo>
                <a:cubicBezTo>
                  <a:pt x="201250" y="2386118"/>
                  <a:pt x="147918" y="2366683"/>
                  <a:pt x="147918" y="2366683"/>
                </a:cubicBezTo>
                <a:cubicBezTo>
                  <a:pt x="113111" y="2331876"/>
                  <a:pt x="69872" y="2293911"/>
                  <a:pt x="53788" y="2245659"/>
                </a:cubicBezTo>
                <a:cubicBezTo>
                  <a:pt x="35230" y="2189986"/>
                  <a:pt x="48204" y="2217112"/>
                  <a:pt x="13447" y="2164977"/>
                </a:cubicBezTo>
                <a:cubicBezTo>
                  <a:pt x="5931" y="2067262"/>
                  <a:pt x="-12630" y="1978204"/>
                  <a:pt x="13447" y="1882589"/>
                </a:cubicBezTo>
                <a:cubicBezTo>
                  <a:pt x="17699" y="1866997"/>
                  <a:pt x="31376" y="1855695"/>
                  <a:pt x="40341" y="1842248"/>
                </a:cubicBezTo>
                <a:cubicBezTo>
                  <a:pt x="74463" y="1944613"/>
                  <a:pt x="72795" y="1895132"/>
                  <a:pt x="53788" y="1990165"/>
                </a:cubicBezTo>
                <a:cubicBezTo>
                  <a:pt x="40341" y="1985683"/>
                  <a:pt x="18711" y="1989879"/>
                  <a:pt x="13447" y="1976718"/>
                </a:cubicBezTo>
                <a:cubicBezTo>
                  <a:pt x="-8404" y="1922091"/>
                  <a:pt x="39070" y="1918871"/>
                  <a:pt x="67235" y="1909483"/>
                </a:cubicBezTo>
                <a:cubicBezTo>
                  <a:pt x="71717" y="1927412"/>
                  <a:pt x="80682" y="1944790"/>
                  <a:pt x="80682" y="1963271"/>
                </a:cubicBezTo>
                <a:cubicBezTo>
                  <a:pt x="80682" y="1986127"/>
                  <a:pt x="67235" y="2030506"/>
                  <a:pt x="80682" y="2043953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Pancréatite nécrosante avant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injection               </a:t>
            </a:r>
          </a:p>
        </p:txBody>
      </p:sp>
      <p:sp>
        <p:nvSpPr>
          <p:cNvPr id="30" name="Forme libre 29">
            <a:extLst>
              <a:ext uri="{FF2B5EF4-FFF2-40B4-BE49-F238E27FC236}">
                <a16:creationId xmlns:a16="http://schemas.microsoft.com/office/drawing/2014/main" id="{7DECBF92-5C72-4349-9EBE-7BCA5D82BCCD}"/>
              </a:ext>
            </a:extLst>
          </p:cNvPr>
          <p:cNvSpPr/>
          <p:nvPr/>
        </p:nvSpPr>
        <p:spPr>
          <a:xfrm>
            <a:off x="5781381" y="4497020"/>
            <a:ext cx="2776309" cy="1438677"/>
          </a:xfrm>
          <a:custGeom>
            <a:avLst/>
            <a:gdLst>
              <a:gd name="connsiteX0" fmla="*/ 80682 w 3227294"/>
              <a:gd name="connsiteY0" fmla="*/ 2043953 h 2447365"/>
              <a:gd name="connsiteX1" fmla="*/ 26894 w 3227294"/>
              <a:gd name="connsiteY1" fmla="*/ 1869142 h 2447365"/>
              <a:gd name="connsiteX2" fmla="*/ 13447 w 3227294"/>
              <a:gd name="connsiteY2" fmla="*/ 1828800 h 2447365"/>
              <a:gd name="connsiteX3" fmla="*/ 26894 w 3227294"/>
              <a:gd name="connsiteY3" fmla="*/ 1317812 h 2447365"/>
              <a:gd name="connsiteX4" fmla="*/ 53788 w 3227294"/>
              <a:gd name="connsiteY4" fmla="*/ 1116106 h 2447365"/>
              <a:gd name="connsiteX5" fmla="*/ 80682 w 3227294"/>
              <a:gd name="connsiteY5" fmla="*/ 1035424 h 2447365"/>
              <a:gd name="connsiteX6" fmla="*/ 107577 w 3227294"/>
              <a:gd name="connsiteY6" fmla="*/ 1008530 h 2447365"/>
              <a:gd name="connsiteX7" fmla="*/ 134471 w 3227294"/>
              <a:gd name="connsiteY7" fmla="*/ 968189 h 2447365"/>
              <a:gd name="connsiteX8" fmla="*/ 174812 w 3227294"/>
              <a:gd name="connsiteY8" fmla="*/ 941295 h 2447365"/>
              <a:gd name="connsiteX9" fmla="*/ 201706 w 3227294"/>
              <a:gd name="connsiteY9" fmla="*/ 914400 h 2447365"/>
              <a:gd name="connsiteX10" fmla="*/ 242047 w 3227294"/>
              <a:gd name="connsiteY10" fmla="*/ 887506 h 2447365"/>
              <a:gd name="connsiteX11" fmla="*/ 363071 w 3227294"/>
              <a:gd name="connsiteY11" fmla="*/ 793377 h 2447365"/>
              <a:gd name="connsiteX12" fmla="*/ 484094 w 3227294"/>
              <a:gd name="connsiteY12" fmla="*/ 739589 h 2447365"/>
              <a:gd name="connsiteX13" fmla="*/ 524435 w 3227294"/>
              <a:gd name="connsiteY13" fmla="*/ 726142 h 2447365"/>
              <a:gd name="connsiteX14" fmla="*/ 564777 w 3227294"/>
              <a:gd name="connsiteY14" fmla="*/ 712695 h 2447365"/>
              <a:gd name="connsiteX15" fmla="*/ 645459 w 3227294"/>
              <a:gd name="connsiteY15" fmla="*/ 672353 h 2447365"/>
              <a:gd name="connsiteX16" fmla="*/ 685800 w 3227294"/>
              <a:gd name="connsiteY16" fmla="*/ 645459 h 2447365"/>
              <a:gd name="connsiteX17" fmla="*/ 726141 w 3227294"/>
              <a:gd name="connsiteY17" fmla="*/ 632012 h 2447365"/>
              <a:gd name="connsiteX18" fmla="*/ 766482 w 3227294"/>
              <a:gd name="connsiteY18" fmla="*/ 605118 h 2447365"/>
              <a:gd name="connsiteX19" fmla="*/ 954741 w 3227294"/>
              <a:gd name="connsiteY19" fmla="*/ 564777 h 2447365"/>
              <a:gd name="connsiteX20" fmla="*/ 1075765 w 3227294"/>
              <a:gd name="connsiteY20" fmla="*/ 510989 h 2447365"/>
              <a:gd name="connsiteX21" fmla="*/ 1116106 w 3227294"/>
              <a:gd name="connsiteY21" fmla="*/ 497542 h 2447365"/>
              <a:gd name="connsiteX22" fmla="*/ 1169894 w 3227294"/>
              <a:gd name="connsiteY22" fmla="*/ 484095 h 2447365"/>
              <a:gd name="connsiteX23" fmla="*/ 1237130 w 3227294"/>
              <a:gd name="connsiteY23" fmla="*/ 470648 h 2447365"/>
              <a:gd name="connsiteX24" fmla="*/ 1317812 w 3227294"/>
              <a:gd name="connsiteY24" fmla="*/ 443753 h 2447365"/>
              <a:gd name="connsiteX25" fmla="*/ 1438835 w 3227294"/>
              <a:gd name="connsiteY25" fmla="*/ 403412 h 2447365"/>
              <a:gd name="connsiteX26" fmla="*/ 1519518 w 3227294"/>
              <a:gd name="connsiteY26" fmla="*/ 376518 h 2447365"/>
              <a:gd name="connsiteX27" fmla="*/ 1559859 w 3227294"/>
              <a:gd name="connsiteY27" fmla="*/ 349624 h 2447365"/>
              <a:gd name="connsiteX28" fmla="*/ 1613647 w 3227294"/>
              <a:gd name="connsiteY28" fmla="*/ 336177 h 2447365"/>
              <a:gd name="connsiteX29" fmla="*/ 1694330 w 3227294"/>
              <a:gd name="connsiteY29" fmla="*/ 309283 h 2447365"/>
              <a:gd name="connsiteX30" fmla="*/ 1748118 w 3227294"/>
              <a:gd name="connsiteY30" fmla="*/ 295836 h 2447365"/>
              <a:gd name="connsiteX31" fmla="*/ 1842247 w 3227294"/>
              <a:gd name="connsiteY31" fmla="*/ 268942 h 2447365"/>
              <a:gd name="connsiteX32" fmla="*/ 1882588 w 3227294"/>
              <a:gd name="connsiteY32" fmla="*/ 242048 h 2447365"/>
              <a:gd name="connsiteX33" fmla="*/ 1963271 w 3227294"/>
              <a:gd name="connsiteY33" fmla="*/ 215153 h 2447365"/>
              <a:gd name="connsiteX34" fmla="*/ 2043953 w 3227294"/>
              <a:gd name="connsiteY34" fmla="*/ 188259 h 2447365"/>
              <a:gd name="connsiteX35" fmla="*/ 2084294 w 3227294"/>
              <a:gd name="connsiteY35" fmla="*/ 174812 h 2447365"/>
              <a:gd name="connsiteX36" fmla="*/ 2218765 w 3227294"/>
              <a:gd name="connsiteY36" fmla="*/ 121024 h 2447365"/>
              <a:gd name="connsiteX37" fmla="*/ 2339788 w 3227294"/>
              <a:gd name="connsiteY37" fmla="*/ 80683 h 2447365"/>
              <a:gd name="connsiteX38" fmla="*/ 2380130 w 3227294"/>
              <a:gd name="connsiteY38" fmla="*/ 67236 h 2447365"/>
              <a:gd name="connsiteX39" fmla="*/ 2420471 w 3227294"/>
              <a:gd name="connsiteY39" fmla="*/ 40342 h 2447365"/>
              <a:gd name="connsiteX40" fmla="*/ 2554941 w 3227294"/>
              <a:gd name="connsiteY40" fmla="*/ 0 h 2447365"/>
              <a:gd name="connsiteX41" fmla="*/ 2729753 w 3227294"/>
              <a:gd name="connsiteY41" fmla="*/ 13448 h 2447365"/>
              <a:gd name="connsiteX42" fmla="*/ 2810435 w 3227294"/>
              <a:gd name="connsiteY42" fmla="*/ 26895 h 2447365"/>
              <a:gd name="connsiteX43" fmla="*/ 2931459 w 3227294"/>
              <a:gd name="connsiteY43" fmla="*/ 53789 h 2447365"/>
              <a:gd name="connsiteX44" fmla="*/ 3012141 w 3227294"/>
              <a:gd name="connsiteY44" fmla="*/ 107577 h 2447365"/>
              <a:gd name="connsiteX45" fmla="*/ 3052482 w 3227294"/>
              <a:gd name="connsiteY45" fmla="*/ 134471 h 2447365"/>
              <a:gd name="connsiteX46" fmla="*/ 3119718 w 3227294"/>
              <a:gd name="connsiteY46" fmla="*/ 188259 h 2447365"/>
              <a:gd name="connsiteX47" fmla="*/ 3160059 w 3227294"/>
              <a:gd name="connsiteY47" fmla="*/ 255495 h 2447365"/>
              <a:gd name="connsiteX48" fmla="*/ 3173506 w 3227294"/>
              <a:gd name="connsiteY48" fmla="*/ 295836 h 2447365"/>
              <a:gd name="connsiteX49" fmla="*/ 3200400 w 3227294"/>
              <a:gd name="connsiteY49" fmla="*/ 336177 h 2447365"/>
              <a:gd name="connsiteX50" fmla="*/ 3227294 w 3227294"/>
              <a:gd name="connsiteY50" fmla="*/ 416859 h 2447365"/>
              <a:gd name="connsiteX51" fmla="*/ 3213847 w 3227294"/>
              <a:gd name="connsiteY51" fmla="*/ 658906 h 2447365"/>
              <a:gd name="connsiteX52" fmla="*/ 3173506 w 3227294"/>
              <a:gd name="connsiteY52" fmla="*/ 779930 h 2447365"/>
              <a:gd name="connsiteX53" fmla="*/ 3146612 w 3227294"/>
              <a:gd name="connsiteY53" fmla="*/ 820271 h 2447365"/>
              <a:gd name="connsiteX54" fmla="*/ 3092824 w 3227294"/>
              <a:gd name="connsiteY54" fmla="*/ 927848 h 2447365"/>
              <a:gd name="connsiteX55" fmla="*/ 3079377 w 3227294"/>
              <a:gd name="connsiteY55" fmla="*/ 968189 h 2447365"/>
              <a:gd name="connsiteX56" fmla="*/ 2971800 w 3227294"/>
              <a:gd name="connsiteY56" fmla="*/ 1062318 h 2447365"/>
              <a:gd name="connsiteX57" fmla="*/ 2877671 w 3227294"/>
              <a:gd name="connsiteY57" fmla="*/ 1156448 h 2447365"/>
              <a:gd name="connsiteX58" fmla="*/ 2850777 w 3227294"/>
              <a:gd name="connsiteY58" fmla="*/ 1196789 h 2447365"/>
              <a:gd name="connsiteX59" fmla="*/ 2756647 w 3227294"/>
              <a:gd name="connsiteY59" fmla="*/ 1290918 h 2447365"/>
              <a:gd name="connsiteX60" fmla="*/ 2716306 w 3227294"/>
              <a:gd name="connsiteY60" fmla="*/ 1331259 h 2447365"/>
              <a:gd name="connsiteX61" fmla="*/ 2675965 w 3227294"/>
              <a:gd name="connsiteY61" fmla="*/ 1371600 h 2447365"/>
              <a:gd name="connsiteX62" fmla="*/ 2635624 w 3227294"/>
              <a:gd name="connsiteY62" fmla="*/ 1398495 h 2447365"/>
              <a:gd name="connsiteX63" fmla="*/ 2568388 w 3227294"/>
              <a:gd name="connsiteY63" fmla="*/ 1452283 h 2447365"/>
              <a:gd name="connsiteX64" fmla="*/ 2474259 w 3227294"/>
              <a:gd name="connsiteY64" fmla="*/ 1532965 h 2447365"/>
              <a:gd name="connsiteX65" fmla="*/ 2433918 w 3227294"/>
              <a:gd name="connsiteY65" fmla="*/ 1559859 h 2447365"/>
              <a:gd name="connsiteX66" fmla="*/ 2407024 w 3227294"/>
              <a:gd name="connsiteY66" fmla="*/ 1600200 h 2447365"/>
              <a:gd name="connsiteX67" fmla="*/ 2286000 w 3227294"/>
              <a:gd name="connsiteY67" fmla="*/ 1680883 h 2447365"/>
              <a:gd name="connsiteX68" fmla="*/ 2245659 w 3227294"/>
              <a:gd name="connsiteY68" fmla="*/ 1707777 h 2447365"/>
              <a:gd name="connsiteX69" fmla="*/ 2191871 w 3227294"/>
              <a:gd name="connsiteY69" fmla="*/ 1748118 h 2447365"/>
              <a:gd name="connsiteX70" fmla="*/ 2138082 w 3227294"/>
              <a:gd name="connsiteY70" fmla="*/ 1775012 h 2447365"/>
              <a:gd name="connsiteX71" fmla="*/ 2084294 w 3227294"/>
              <a:gd name="connsiteY71" fmla="*/ 1815353 h 2447365"/>
              <a:gd name="connsiteX72" fmla="*/ 2043953 w 3227294"/>
              <a:gd name="connsiteY72" fmla="*/ 1842248 h 2447365"/>
              <a:gd name="connsiteX73" fmla="*/ 1976718 w 3227294"/>
              <a:gd name="connsiteY73" fmla="*/ 1936377 h 2447365"/>
              <a:gd name="connsiteX74" fmla="*/ 1936377 w 3227294"/>
              <a:gd name="connsiteY74" fmla="*/ 1963271 h 2447365"/>
              <a:gd name="connsiteX75" fmla="*/ 1909482 w 3227294"/>
              <a:gd name="connsiteY75" fmla="*/ 1990165 h 2447365"/>
              <a:gd name="connsiteX76" fmla="*/ 1869141 w 3227294"/>
              <a:gd name="connsiteY76" fmla="*/ 2003612 h 2447365"/>
              <a:gd name="connsiteX77" fmla="*/ 1775012 w 3227294"/>
              <a:gd name="connsiteY77" fmla="*/ 2057400 h 2447365"/>
              <a:gd name="connsiteX78" fmla="*/ 1734671 w 3227294"/>
              <a:gd name="connsiteY78" fmla="*/ 2070848 h 2447365"/>
              <a:gd name="connsiteX79" fmla="*/ 1680882 w 3227294"/>
              <a:gd name="connsiteY79" fmla="*/ 2097742 h 2447365"/>
              <a:gd name="connsiteX80" fmla="*/ 1640541 w 3227294"/>
              <a:gd name="connsiteY80" fmla="*/ 2111189 h 2447365"/>
              <a:gd name="connsiteX81" fmla="*/ 1559859 w 3227294"/>
              <a:gd name="connsiteY81" fmla="*/ 2151530 h 2447365"/>
              <a:gd name="connsiteX82" fmla="*/ 1438835 w 3227294"/>
              <a:gd name="connsiteY82" fmla="*/ 2245659 h 2447365"/>
              <a:gd name="connsiteX83" fmla="*/ 1398494 w 3227294"/>
              <a:gd name="connsiteY83" fmla="*/ 2272553 h 2447365"/>
              <a:gd name="connsiteX84" fmla="*/ 1277471 w 3227294"/>
              <a:gd name="connsiteY84" fmla="*/ 2312895 h 2447365"/>
              <a:gd name="connsiteX85" fmla="*/ 1237130 w 3227294"/>
              <a:gd name="connsiteY85" fmla="*/ 2326342 h 2447365"/>
              <a:gd name="connsiteX86" fmla="*/ 1129553 w 3227294"/>
              <a:gd name="connsiteY86" fmla="*/ 2353236 h 2447365"/>
              <a:gd name="connsiteX87" fmla="*/ 1062318 w 3227294"/>
              <a:gd name="connsiteY87" fmla="*/ 2366683 h 2447365"/>
              <a:gd name="connsiteX88" fmla="*/ 981635 w 3227294"/>
              <a:gd name="connsiteY88" fmla="*/ 2380130 h 2447365"/>
              <a:gd name="connsiteX89" fmla="*/ 887506 w 3227294"/>
              <a:gd name="connsiteY89" fmla="*/ 2407024 h 2447365"/>
              <a:gd name="connsiteX90" fmla="*/ 712694 w 3227294"/>
              <a:gd name="connsiteY90" fmla="*/ 2447365 h 2447365"/>
              <a:gd name="connsiteX91" fmla="*/ 443753 w 3227294"/>
              <a:gd name="connsiteY91" fmla="*/ 2433918 h 2447365"/>
              <a:gd name="connsiteX92" fmla="*/ 376518 w 3227294"/>
              <a:gd name="connsiteY92" fmla="*/ 2420471 h 2447365"/>
              <a:gd name="connsiteX93" fmla="*/ 295835 w 3227294"/>
              <a:gd name="connsiteY93" fmla="*/ 2407024 h 2447365"/>
              <a:gd name="connsiteX94" fmla="*/ 228600 w 3227294"/>
              <a:gd name="connsiteY94" fmla="*/ 2393577 h 2447365"/>
              <a:gd name="connsiteX95" fmla="*/ 147918 w 3227294"/>
              <a:gd name="connsiteY95" fmla="*/ 2366683 h 2447365"/>
              <a:gd name="connsiteX96" fmla="*/ 53788 w 3227294"/>
              <a:gd name="connsiteY96" fmla="*/ 2245659 h 2447365"/>
              <a:gd name="connsiteX97" fmla="*/ 13447 w 3227294"/>
              <a:gd name="connsiteY97" fmla="*/ 2164977 h 2447365"/>
              <a:gd name="connsiteX98" fmla="*/ 13447 w 3227294"/>
              <a:gd name="connsiteY98" fmla="*/ 1882589 h 2447365"/>
              <a:gd name="connsiteX99" fmla="*/ 40341 w 3227294"/>
              <a:gd name="connsiteY99" fmla="*/ 1842248 h 2447365"/>
              <a:gd name="connsiteX100" fmla="*/ 53788 w 3227294"/>
              <a:gd name="connsiteY100" fmla="*/ 1990165 h 2447365"/>
              <a:gd name="connsiteX101" fmla="*/ 13447 w 3227294"/>
              <a:gd name="connsiteY101" fmla="*/ 1976718 h 2447365"/>
              <a:gd name="connsiteX102" fmla="*/ 67235 w 3227294"/>
              <a:gd name="connsiteY102" fmla="*/ 1909483 h 2447365"/>
              <a:gd name="connsiteX103" fmla="*/ 80682 w 3227294"/>
              <a:gd name="connsiteY103" fmla="*/ 1963271 h 2447365"/>
              <a:gd name="connsiteX104" fmla="*/ 80682 w 3227294"/>
              <a:gd name="connsiteY104" fmla="*/ 2043953 h 244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3227294" h="2447365">
                <a:moveTo>
                  <a:pt x="80682" y="2043953"/>
                </a:moveTo>
                <a:cubicBezTo>
                  <a:pt x="45998" y="1922559"/>
                  <a:pt x="64109" y="1980788"/>
                  <a:pt x="26894" y="1869142"/>
                </a:cubicBezTo>
                <a:lnTo>
                  <a:pt x="13447" y="1828800"/>
                </a:lnTo>
                <a:cubicBezTo>
                  <a:pt x="17929" y="1658471"/>
                  <a:pt x="19801" y="1488053"/>
                  <a:pt x="26894" y="1317812"/>
                </a:cubicBezTo>
                <a:cubicBezTo>
                  <a:pt x="28911" y="1269404"/>
                  <a:pt x="38460" y="1172309"/>
                  <a:pt x="53788" y="1116106"/>
                </a:cubicBezTo>
                <a:cubicBezTo>
                  <a:pt x="61247" y="1088756"/>
                  <a:pt x="60636" y="1055469"/>
                  <a:pt x="80682" y="1035424"/>
                </a:cubicBezTo>
                <a:cubicBezTo>
                  <a:pt x="89647" y="1026459"/>
                  <a:pt x="99657" y="1018430"/>
                  <a:pt x="107577" y="1008530"/>
                </a:cubicBezTo>
                <a:cubicBezTo>
                  <a:pt x="117673" y="995910"/>
                  <a:pt x="123043" y="979617"/>
                  <a:pt x="134471" y="968189"/>
                </a:cubicBezTo>
                <a:cubicBezTo>
                  <a:pt x="145899" y="956761"/>
                  <a:pt x="162192" y="951391"/>
                  <a:pt x="174812" y="941295"/>
                </a:cubicBezTo>
                <a:cubicBezTo>
                  <a:pt x="184712" y="933375"/>
                  <a:pt x="191806" y="922320"/>
                  <a:pt x="201706" y="914400"/>
                </a:cubicBezTo>
                <a:cubicBezTo>
                  <a:pt x="214326" y="904304"/>
                  <a:pt x="229632" y="897852"/>
                  <a:pt x="242047" y="887506"/>
                </a:cubicBezTo>
                <a:cubicBezTo>
                  <a:pt x="368439" y="782179"/>
                  <a:pt x="159152" y="929322"/>
                  <a:pt x="363071" y="793377"/>
                </a:cubicBezTo>
                <a:cubicBezTo>
                  <a:pt x="427001" y="750758"/>
                  <a:pt x="388078" y="771594"/>
                  <a:pt x="484094" y="739589"/>
                </a:cubicBezTo>
                <a:lnTo>
                  <a:pt x="524435" y="726142"/>
                </a:lnTo>
                <a:lnTo>
                  <a:pt x="564777" y="712695"/>
                </a:lnTo>
                <a:cubicBezTo>
                  <a:pt x="680380" y="635623"/>
                  <a:pt x="534121" y="728022"/>
                  <a:pt x="645459" y="672353"/>
                </a:cubicBezTo>
                <a:cubicBezTo>
                  <a:pt x="659914" y="665125"/>
                  <a:pt x="671345" y="652687"/>
                  <a:pt x="685800" y="645459"/>
                </a:cubicBezTo>
                <a:cubicBezTo>
                  <a:pt x="698478" y="639120"/>
                  <a:pt x="713463" y="638351"/>
                  <a:pt x="726141" y="632012"/>
                </a:cubicBezTo>
                <a:cubicBezTo>
                  <a:pt x="740596" y="624784"/>
                  <a:pt x="751714" y="611682"/>
                  <a:pt x="766482" y="605118"/>
                </a:cubicBezTo>
                <a:cubicBezTo>
                  <a:pt x="841459" y="571795"/>
                  <a:pt x="870010" y="575368"/>
                  <a:pt x="954741" y="564777"/>
                </a:cubicBezTo>
                <a:cubicBezTo>
                  <a:pt x="1162893" y="495394"/>
                  <a:pt x="947909" y="574917"/>
                  <a:pt x="1075765" y="510989"/>
                </a:cubicBezTo>
                <a:cubicBezTo>
                  <a:pt x="1088443" y="504650"/>
                  <a:pt x="1102477" y="501436"/>
                  <a:pt x="1116106" y="497542"/>
                </a:cubicBezTo>
                <a:cubicBezTo>
                  <a:pt x="1133876" y="492465"/>
                  <a:pt x="1151853" y="488104"/>
                  <a:pt x="1169894" y="484095"/>
                </a:cubicBezTo>
                <a:cubicBezTo>
                  <a:pt x="1192206" y="479137"/>
                  <a:pt x="1215080" y="476662"/>
                  <a:pt x="1237130" y="470648"/>
                </a:cubicBezTo>
                <a:cubicBezTo>
                  <a:pt x="1264480" y="463189"/>
                  <a:pt x="1290918" y="452718"/>
                  <a:pt x="1317812" y="443753"/>
                </a:cubicBezTo>
                <a:lnTo>
                  <a:pt x="1438835" y="403412"/>
                </a:lnTo>
                <a:cubicBezTo>
                  <a:pt x="1438836" y="403412"/>
                  <a:pt x="1519517" y="376519"/>
                  <a:pt x="1519518" y="376518"/>
                </a:cubicBezTo>
                <a:cubicBezTo>
                  <a:pt x="1532965" y="367553"/>
                  <a:pt x="1545004" y="355990"/>
                  <a:pt x="1559859" y="349624"/>
                </a:cubicBezTo>
                <a:cubicBezTo>
                  <a:pt x="1576846" y="342344"/>
                  <a:pt x="1595945" y="341487"/>
                  <a:pt x="1613647" y="336177"/>
                </a:cubicBezTo>
                <a:cubicBezTo>
                  <a:pt x="1640801" y="328031"/>
                  <a:pt x="1666827" y="316159"/>
                  <a:pt x="1694330" y="309283"/>
                </a:cubicBezTo>
                <a:cubicBezTo>
                  <a:pt x="1712259" y="304801"/>
                  <a:pt x="1730348" y="300913"/>
                  <a:pt x="1748118" y="295836"/>
                </a:cubicBezTo>
                <a:cubicBezTo>
                  <a:pt x="1883157" y="257254"/>
                  <a:pt x="1674097" y="310980"/>
                  <a:pt x="1842247" y="268942"/>
                </a:cubicBezTo>
                <a:cubicBezTo>
                  <a:pt x="1855694" y="259977"/>
                  <a:pt x="1867820" y="248612"/>
                  <a:pt x="1882588" y="242048"/>
                </a:cubicBezTo>
                <a:cubicBezTo>
                  <a:pt x="1908494" y="230534"/>
                  <a:pt x="1936377" y="224118"/>
                  <a:pt x="1963271" y="215153"/>
                </a:cubicBezTo>
                <a:lnTo>
                  <a:pt x="2043953" y="188259"/>
                </a:lnTo>
                <a:cubicBezTo>
                  <a:pt x="2057400" y="183777"/>
                  <a:pt x="2071616" y="181151"/>
                  <a:pt x="2084294" y="174812"/>
                </a:cubicBezTo>
                <a:cubicBezTo>
                  <a:pt x="2163439" y="135240"/>
                  <a:pt x="2119064" y="154257"/>
                  <a:pt x="2218765" y="121024"/>
                </a:cubicBezTo>
                <a:lnTo>
                  <a:pt x="2339788" y="80683"/>
                </a:lnTo>
                <a:lnTo>
                  <a:pt x="2380130" y="67236"/>
                </a:lnTo>
                <a:cubicBezTo>
                  <a:pt x="2393577" y="58271"/>
                  <a:pt x="2405703" y="46906"/>
                  <a:pt x="2420471" y="40342"/>
                </a:cubicBezTo>
                <a:cubicBezTo>
                  <a:pt x="2462558" y="21637"/>
                  <a:pt x="2510242" y="11176"/>
                  <a:pt x="2554941" y="0"/>
                </a:cubicBezTo>
                <a:cubicBezTo>
                  <a:pt x="2613212" y="4483"/>
                  <a:pt x="2671631" y="7330"/>
                  <a:pt x="2729753" y="13448"/>
                </a:cubicBezTo>
                <a:cubicBezTo>
                  <a:pt x="2756868" y="16302"/>
                  <a:pt x="2783610" y="22018"/>
                  <a:pt x="2810435" y="26895"/>
                </a:cubicBezTo>
                <a:cubicBezTo>
                  <a:pt x="2873034" y="38276"/>
                  <a:pt x="2873901" y="39399"/>
                  <a:pt x="2931459" y="53789"/>
                </a:cubicBezTo>
                <a:lnTo>
                  <a:pt x="3012141" y="107577"/>
                </a:lnTo>
                <a:cubicBezTo>
                  <a:pt x="3025588" y="116542"/>
                  <a:pt x="3041054" y="123043"/>
                  <a:pt x="3052482" y="134471"/>
                </a:cubicBezTo>
                <a:cubicBezTo>
                  <a:pt x="3090805" y="172793"/>
                  <a:pt x="3068828" y="154332"/>
                  <a:pt x="3119718" y="188259"/>
                </a:cubicBezTo>
                <a:cubicBezTo>
                  <a:pt x="3157811" y="302537"/>
                  <a:pt x="3104684" y="163202"/>
                  <a:pt x="3160059" y="255495"/>
                </a:cubicBezTo>
                <a:cubicBezTo>
                  <a:pt x="3167352" y="267649"/>
                  <a:pt x="3167167" y="283158"/>
                  <a:pt x="3173506" y="295836"/>
                </a:cubicBezTo>
                <a:cubicBezTo>
                  <a:pt x="3180734" y="310291"/>
                  <a:pt x="3193836" y="321409"/>
                  <a:pt x="3200400" y="336177"/>
                </a:cubicBezTo>
                <a:cubicBezTo>
                  <a:pt x="3211914" y="362082"/>
                  <a:pt x="3227294" y="416859"/>
                  <a:pt x="3227294" y="416859"/>
                </a:cubicBezTo>
                <a:cubicBezTo>
                  <a:pt x="3222812" y="497541"/>
                  <a:pt x="3221163" y="578431"/>
                  <a:pt x="3213847" y="658906"/>
                </a:cubicBezTo>
                <a:cubicBezTo>
                  <a:pt x="3210994" y="690293"/>
                  <a:pt x="3185782" y="755379"/>
                  <a:pt x="3173506" y="779930"/>
                </a:cubicBezTo>
                <a:cubicBezTo>
                  <a:pt x="3166278" y="794385"/>
                  <a:pt x="3153176" y="805503"/>
                  <a:pt x="3146612" y="820271"/>
                </a:cubicBezTo>
                <a:cubicBezTo>
                  <a:pt x="3097166" y="931524"/>
                  <a:pt x="3148056" y="872614"/>
                  <a:pt x="3092824" y="927848"/>
                </a:cubicBezTo>
                <a:cubicBezTo>
                  <a:pt x="3088342" y="941295"/>
                  <a:pt x="3087882" y="956850"/>
                  <a:pt x="3079377" y="968189"/>
                </a:cubicBezTo>
                <a:cubicBezTo>
                  <a:pt x="2990771" y="1086329"/>
                  <a:pt x="3043583" y="997713"/>
                  <a:pt x="2971800" y="1062318"/>
                </a:cubicBezTo>
                <a:cubicBezTo>
                  <a:pt x="2938818" y="1092002"/>
                  <a:pt x="2902285" y="1119527"/>
                  <a:pt x="2877671" y="1156448"/>
                </a:cubicBezTo>
                <a:cubicBezTo>
                  <a:pt x="2868706" y="1169895"/>
                  <a:pt x="2861588" y="1184776"/>
                  <a:pt x="2850777" y="1196789"/>
                </a:cubicBezTo>
                <a:cubicBezTo>
                  <a:pt x="2821093" y="1229771"/>
                  <a:pt x="2788024" y="1259542"/>
                  <a:pt x="2756647" y="1290918"/>
                </a:cubicBezTo>
                <a:lnTo>
                  <a:pt x="2716306" y="1331259"/>
                </a:lnTo>
                <a:cubicBezTo>
                  <a:pt x="2702859" y="1344706"/>
                  <a:pt x="2691788" y="1361051"/>
                  <a:pt x="2675965" y="1371600"/>
                </a:cubicBezTo>
                <a:lnTo>
                  <a:pt x="2635624" y="1398495"/>
                </a:lnTo>
                <a:cubicBezTo>
                  <a:pt x="2584591" y="1475044"/>
                  <a:pt x="2638337" y="1412312"/>
                  <a:pt x="2568388" y="1452283"/>
                </a:cubicBezTo>
                <a:cubicBezTo>
                  <a:pt x="2504295" y="1488907"/>
                  <a:pt x="2526282" y="1489612"/>
                  <a:pt x="2474259" y="1532965"/>
                </a:cubicBezTo>
                <a:cubicBezTo>
                  <a:pt x="2461844" y="1543311"/>
                  <a:pt x="2447365" y="1550894"/>
                  <a:pt x="2433918" y="1559859"/>
                </a:cubicBezTo>
                <a:cubicBezTo>
                  <a:pt x="2424953" y="1573306"/>
                  <a:pt x="2419187" y="1589558"/>
                  <a:pt x="2407024" y="1600200"/>
                </a:cubicBezTo>
                <a:cubicBezTo>
                  <a:pt x="2407022" y="1600202"/>
                  <a:pt x="2306172" y="1667435"/>
                  <a:pt x="2286000" y="1680883"/>
                </a:cubicBezTo>
                <a:cubicBezTo>
                  <a:pt x="2272553" y="1689848"/>
                  <a:pt x="2258588" y="1698080"/>
                  <a:pt x="2245659" y="1707777"/>
                </a:cubicBezTo>
                <a:cubicBezTo>
                  <a:pt x="2227730" y="1721224"/>
                  <a:pt x="2210876" y="1736240"/>
                  <a:pt x="2191871" y="1748118"/>
                </a:cubicBezTo>
                <a:cubicBezTo>
                  <a:pt x="2174872" y="1758742"/>
                  <a:pt x="2155081" y="1764388"/>
                  <a:pt x="2138082" y="1775012"/>
                </a:cubicBezTo>
                <a:cubicBezTo>
                  <a:pt x="2119077" y="1786890"/>
                  <a:pt x="2102531" y="1802326"/>
                  <a:pt x="2084294" y="1815353"/>
                </a:cubicBezTo>
                <a:cubicBezTo>
                  <a:pt x="2071143" y="1824747"/>
                  <a:pt x="2057400" y="1833283"/>
                  <a:pt x="2043953" y="1842248"/>
                </a:cubicBezTo>
                <a:cubicBezTo>
                  <a:pt x="2028682" y="1865154"/>
                  <a:pt x="1993397" y="1919698"/>
                  <a:pt x="1976718" y="1936377"/>
                </a:cubicBezTo>
                <a:cubicBezTo>
                  <a:pt x="1965290" y="1947805"/>
                  <a:pt x="1948997" y="1953175"/>
                  <a:pt x="1936377" y="1963271"/>
                </a:cubicBezTo>
                <a:cubicBezTo>
                  <a:pt x="1926477" y="1971191"/>
                  <a:pt x="1920354" y="1983642"/>
                  <a:pt x="1909482" y="1990165"/>
                </a:cubicBezTo>
                <a:cubicBezTo>
                  <a:pt x="1897328" y="1997458"/>
                  <a:pt x="1882169" y="1998028"/>
                  <a:pt x="1869141" y="2003612"/>
                </a:cubicBezTo>
                <a:cubicBezTo>
                  <a:pt x="1704146" y="2074324"/>
                  <a:pt x="1910036" y="1989886"/>
                  <a:pt x="1775012" y="2057400"/>
                </a:cubicBezTo>
                <a:cubicBezTo>
                  <a:pt x="1762334" y="2063739"/>
                  <a:pt x="1747699" y="2065264"/>
                  <a:pt x="1734671" y="2070848"/>
                </a:cubicBezTo>
                <a:cubicBezTo>
                  <a:pt x="1716246" y="2078745"/>
                  <a:pt x="1699307" y="2089846"/>
                  <a:pt x="1680882" y="2097742"/>
                </a:cubicBezTo>
                <a:cubicBezTo>
                  <a:pt x="1667854" y="2103326"/>
                  <a:pt x="1653219" y="2104850"/>
                  <a:pt x="1640541" y="2111189"/>
                </a:cubicBezTo>
                <a:cubicBezTo>
                  <a:pt x="1536271" y="2163324"/>
                  <a:pt x="1661257" y="2117731"/>
                  <a:pt x="1559859" y="2151530"/>
                </a:cubicBezTo>
                <a:cubicBezTo>
                  <a:pt x="1496662" y="2214727"/>
                  <a:pt x="1535342" y="2181322"/>
                  <a:pt x="1438835" y="2245659"/>
                </a:cubicBezTo>
                <a:cubicBezTo>
                  <a:pt x="1425388" y="2254624"/>
                  <a:pt x="1413826" y="2267442"/>
                  <a:pt x="1398494" y="2272553"/>
                </a:cubicBezTo>
                <a:lnTo>
                  <a:pt x="1277471" y="2312895"/>
                </a:lnTo>
                <a:cubicBezTo>
                  <a:pt x="1264024" y="2317377"/>
                  <a:pt x="1250881" y="2322904"/>
                  <a:pt x="1237130" y="2326342"/>
                </a:cubicBezTo>
                <a:cubicBezTo>
                  <a:pt x="1201271" y="2335307"/>
                  <a:pt x="1165798" y="2345987"/>
                  <a:pt x="1129553" y="2353236"/>
                </a:cubicBezTo>
                <a:lnTo>
                  <a:pt x="1062318" y="2366683"/>
                </a:lnTo>
                <a:cubicBezTo>
                  <a:pt x="1035492" y="2371560"/>
                  <a:pt x="1008371" y="2374783"/>
                  <a:pt x="981635" y="2380130"/>
                </a:cubicBezTo>
                <a:cubicBezTo>
                  <a:pt x="897649" y="2396927"/>
                  <a:pt x="957994" y="2387800"/>
                  <a:pt x="887506" y="2407024"/>
                </a:cubicBezTo>
                <a:cubicBezTo>
                  <a:pt x="798302" y="2431352"/>
                  <a:pt x="791103" y="2431683"/>
                  <a:pt x="712694" y="2447365"/>
                </a:cubicBezTo>
                <a:cubicBezTo>
                  <a:pt x="623047" y="2442883"/>
                  <a:pt x="533226" y="2441076"/>
                  <a:pt x="443753" y="2433918"/>
                </a:cubicBezTo>
                <a:cubicBezTo>
                  <a:pt x="420970" y="2432095"/>
                  <a:pt x="399005" y="2424559"/>
                  <a:pt x="376518" y="2420471"/>
                </a:cubicBezTo>
                <a:cubicBezTo>
                  <a:pt x="349692" y="2415594"/>
                  <a:pt x="322661" y="2411901"/>
                  <a:pt x="295835" y="2407024"/>
                </a:cubicBezTo>
                <a:cubicBezTo>
                  <a:pt x="273348" y="2402936"/>
                  <a:pt x="250650" y="2399591"/>
                  <a:pt x="228600" y="2393577"/>
                </a:cubicBezTo>
                <a:cubicBezTo>
                  <a:pt x="201250" y="2386118"/>
                  <a:pt x="147918" y="2366683"/>
                  <a:pt x="147918" y="2366683"/>
                </a:cubicBezTo>
                <a:cubicBezTo>
                  <a:pt x="113111" y="2331876"/>
                  <a:pt x="69872" y="2293911"/>
                  <a:pt x="53788" y="2245659"/>
                </a:cubicBezTo>
                <a:cubicBezTo>
                  <a:pt x="35230" y="2189986"/>
                  <a:pt x="48204" y="2217112"/>
                  <a:pt x="13447" y="2164977"/>
                </a:cubicBezTo>
                <a:cubicBezTo>
                  <a:pt x="5931" y="2067262"/>
                  <a:pt x="-12630" y="1978204"/>
                  <a:pt x="13447" y="1882589"/>
                </a:cubicBezTo>
                <a:cubicBezTo>
                  <a:pt x="17699" y="1866997"/>
                  <a:pt x="31376" y="1855695"/>
                  <a:pt x="40341" y="1842248"/>
                </a:cubicBezTo>
                <a:cubicBezTo>
                  <a:pt x="74463" y="1944613"/>
                  <a:pt x="72795" y="1895132"/>
                  <a:pt x="53788" y="1990165"/>
                </a:cubicBezTo>
                <a:cubicBezTo>
                  <a:pt x="40341" y="1985683"/>
                  <a:pt x="18711" y="1989879"/>
                  <a:pt x="13447" y="1976718"/>
                </a:cubicBezTo>
                <a:cubicBezTo>
                  <a:pt x="-8404" y="1922091"/>
                  <a:pt x="39070" y="1918871"/>
                  <a:pt x="67235" y="1909483"/>
                </a:cubicBezTo>
                <a:cubicBezTo>
                  <a:pt x="71717" y="1927412"/>
                  <a:pt x="80682" y="1944790"/>
                  <a:pt x="80682" y="1963271"/>
                </a:cubicBezTo>
                <a:cubicBezTo>
                  <a:pt x="80682" y="1986127"/>
                  <a:pt x="67235" y="2030506"/>
                  <a:pt x="80682" y="204395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18D4403A-47F4-8E48-B8D4-39F35184222B}"/>
              </a:ext>
            </a:extLst>
          </p:cNvPr>
          <p:cNvSpPr/>
          <p:nvPr/>
        </p:nvSpPr>
        <p:spPr>
          <a:xfrm rot="20276497">
            <a:off x="6929353" y="4546492"/>
            <a:ext cx="1774313" cy="858342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8A6AA48D-B5A1-E940-8F41-BBCA3871421D}"/>
              </a:ext>
            </a:extLst>
          </p:cNvPr>
          <p:cNvSpPr txBox="1"/>
          <p:nvPr/>
        </p:nvSpPr>
        <p:spPr>
          <a:xfrm rot="20783659">
            <a:off x="5966655" y="5062868"/>
            <a:ext cx="93687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Pancréas non nécrosé</a:t>
            </a:r>
          </a:p>
        </p:txBody>
      </p:sp>
      <p:sp>
        <p:nvSpPr>
          <p:cNvPr id="35" name="Forme libre 34">
            <a:extLst>
              <a:ext uri="{FF2B5EF4-FFF2-40B4-BE49-F238E27FC236}">
                <a16:creationId xmlns:a16="http://schemas.microsoft.com/office/drawing/2014/main" id="{E55AA655-E5E0-2543-BE32-00BF430AB2E7}"/>
              </a:ext>
            </a:extLst>
          </p:cNvPr>
          <p:cNvSpPr/>
          <p:nvPr/>
        </p:nvSpPr>
        <p:spPr>
          <a:xfrm>
            <a:off x="2503458" y="2938176"/>
            <a:ext cx="2655854" cy="1345563"/>
          </a:xfrm>
          <a:custGeom>
            <a:avLst/>
            <a:gdLst>
              <a:gd name="connsiteX0" fmla="*/ 80682 w 3227294"/>
              <a:gd name="connsiteY0" fmla="*/ 2043953 h 2447365"/>
              <a:gd name="connsiteX1" fmla="*/ 26894 w 3227294"/>
              <a:gd name="connsiteY1" fmla="*/ 1869142 h 2447365"/>
              <a:gd name="connsiteX2" fmla="*/ 13447 w 3227294"/>
              <a:gd name="connsiteY2" fmla="*/ 1828800 h 2447365"/>
              <a:gd name="connsiteX3" fmla="*/ 26894 w 3227294"/>
              <a:gd name="connsiteY3" fmla="*/ 1317812 h 2447365"/>
              <a:gd name="connsiteX4" fmla="*/ 53788 w 3227294"/>
              <a:gd name="connsiteY4" fmla="*/ 1116106 h 2447365"/>
              <a:gd name="connsiteX5" fmla="*/ 80682 w 3227294"/>
              <a:gd name="connsiteY5" fmla="*/ 1035424 h 2447365"/>
              <a:gd name="connsiteX6" fmla="*/ 107577 w 3227294"/>
              <a:gd name="connsiteY6" fmla="*/ 1008530 h 2447365"/>
              <a:gd name="connsiteX7" fmla="*/ 134471 w 3227294"/>
              <a:gd name="connsiteY7" fmla="*/ 968189 h 2447365"/>
              <a:gd name="connsiteX8" fmla="*/ 174812 w 3227294"/>
              <a:gd name="connsiteY8" fmla="*/ 941295 h 2447365"/>
              <a:gd name="connsiteX9" fmla="*/ 201706 w 3227294"/>
              <a:gd name="connsiteY9" fmla="*/ 914400 h 2447365"/>
              <a:gd name="connsiteX10" fmla="*/ 242047 w 3227294"/>
              <a:gd name="connsiteY10" fmla="*/ 887506 h 2447365"/>
              <a:gd name="connsiteX11" fmla="*/ 363071 w 3227294"/>
              <a:gd name="connsiteY11" fmla="*/ 793377 h 2447365"/>
              <a:gd name="connsiteX12" fmla="*/ 484094 w 3227294"/>
              <a:gd name="connsiteY12" fmla="*/ 739589 h 2447365"/>
              <a:gd name="connsiteX13" fmla="*/ 524435 w 3227294"/>
              <a:gd name="connsiteY13" fmla="*/ 726142 h 2447365"/>
              <a:gd name="connsiteX14" fmla="*/ 564777 w 3227294"/>
              <a:gd name="connsiteY14" fmla="*/ 712695 h 2447365"/>
              <a:gd name="connsiteX15" fmla="*/ 645459 w 3227294"/>
              <a:gd name="connsiteY15" fmla="*/ 672353 h 2447365"/>
              <a:gd name="connsiteX16" fmla="*/ 685800 w 3227294"/>
              <a:gd name="connsiteY16" fmla="*/ 645459 h 2447365"/>
              <a:gd name="connsiteX17" fmla="*/ 726141 w 3227294"/>
              <a:gd name="connsiteY17" fmla="*/ 632012 h 2447365"/>
              <a:gd name="connsiteX18" fmla="*/ 766482 w 3227294"/>
              <a:gd name="connsiteY18" fmla="*/ 605118 h 2447365"/>
              <a:gd name="connsiteX19" fmla="*/ 954741 w 3227294"/>
              <a:gd name="connsiteY19" fmla="*/ 564777 h 2447365"/>
              <a:gd name="connsiteX20" fmla="*/ 1075765 w 3227294"/>
              <a:gd name="connsiteY20" fmla="*/ 510989 h 2447365"/>
              <a:gd name="connsiteX21" fmla="*/ 1116106 w 3227294"/>
              <a:gd name="connsiteY21" fmla="*/ 497542 h 2447365"/>
              <a:gd name="connsiteX22" fmla="*/ 1169894 w 3227294"/>
              <a:gd name="connsiteY22" fmla="*/ 484095 h 2447365"/>
              <a:gd name="connsiteX23" fmla="*/ 1237130 w 3227294"/>
              <a:gd name="connsiteY23" fmla="*/ 470648 h 2447365"/>
              <a:gd name="connsiteX24" fmla="*/ 1317812 w 3227294"/>
              <a:gd name="connsiteY24" fmla="*/ 443753 h 2447365"/>
              <a:gd name="connsiteX25" fmla="*/ 1438835 w 3227294"/>
              <a:gd name="connsiteY25" fmla="*/ 403412 h 2447365"/>
              <a:gd name="connsiteX26" fmla="*/ 1519518 w 3227294"/>
              <a:gd name="connsiteY26" fmla="*/ 376518 h 2447365"/>
              <a:gd name="connsiteX27" fmla="*/ 1559859 w 3227294"/>
              <a:gd name="connsiteY27" fmla="*/ 349624 h 2447365"/>
              <a:gd name="connsiteX28" fmla="*/ 1613647 w 3227294"/>
              <a:gd name="connsiteY28" fmla="*/ 336177 h 2447365"/>
              <a:gd name="connsiteX29" fmla="*/ 1694330 w 3227294"/>
              <a:gd name="connsiteY29" fmla="*/ 309283 h 2447365"/>
              <a:gd name="connsiteX30" fmla="*/ 1748118 w 3227294"/>
              <a:gd name="connsiteY30" fmla="*/ 295836 h 2447365"/>
              <a:gd name="connsiteX31" fmla="*/ 1842247 w 3227294"/>
              <a:gd name="connsiteY31" fmla="*/ 268942 h 2447365"/>
              <a:gd name="connsiteX32" fmla="*/ 1882588 w 3227294"/>
              <a:gd name="connsiteY32" fmla="*/ 242048 h 2447365"/>
              <a:gd name="connsiteX33" fmla="*/ 1963271 w 3227294"/>
              <a:gd name="connsiteY33" fmla="*/ 215153 h 2447365"/>
              <a:gd name="connsiteX34" fmla="*/ 2043953 w 3227294"/>
              <a:gd name="connsiteY34" fmla="*/ 188259 h 2447365"/>
              <a:gd name="connsiteX35" fmla="*/ 2084294 w 3227294"/>
              <a:gd name="connsiteY35" fmla="*/ 174812 h 2447365"/>
              <a:gd name="connsiteX36" fmla="*/ 2218765 w 3227294"/>
              <a:gd name="connsiteY36" fmla="*/ 121024 h 2447365"/>
              <a:gd name="connsiteX37" fmla="*/ 2339788 w 3227294"/>
              <a:gd name="connsiteY37" fmla="*/ 80683 h 2447365"/>
              <a:gd name="connsiteX38" fmla="*/ 2380130 w 3227294"/>
              <a:gd name="connsiteY38" fmla="*/ 67236 h 2447365"/>
              <a:gd name="connsiteX39" fmla="*/ 2420471 w 3227294"/>
              <a:gd name="connsiteY39" fmla="*/ 40342 h 2447365"/>
              <a:gd name="connsiteX40" fmla="*/ 2554941 w 3227294"/>
              <a:gd name="connsiteY40" fmla="*/ 0 h 2447365"/>
              <a:gd name="connsiteX41" fmla="*/ 2729753 w 3227294"/>
              <a:gd name="connsiteY41" fmla="*/ 13448 h 2447365"/>
              <a:gd name="connsiteX42" fmla="*/ 2810435 w 3227294"/>
              <a:gd name="connsiteY42" fmla="*/ 26895 h 2447365"/>
              <a:gd name="connsiteX43" fmla="*/ 2931459 w 3227294"/>
              <a:gd name="connsiteY43" fmla="*/ 53789 h 2447365"/>
              <a:gd name="connsiteX44" fmla="*/ 3012141 w 3227294"/>
              <a:gd name="connsiteY44" fmla="*/ 107577 h 2447365"/>
              <a:gd name="connsiteX45" fmla="*/ 3052482 w 3227294"/>
              <a:gd name="connsiteY45" fmla="*/ 134471 h 2447365"/>
              <a:gd name="connsiteX46" fmla="*/ 3119718 w 3227294"/>
              <a:gd name="connsiteY46" fmla="*/ 188259 h 2447365"/>
              <a:gd name="connsiteX47" fmla="*/ 3160059 w 3227294"/>
              <a:gd name="connsiteY47" fmla="*/ 255495 h 2447365"/>
              <a:gd name="connsiteX48" fmla="*/ 3173506 w 3227294"/>
              <a:gd name="connsiteY48" fmla="*/ 295836 h 2447365"/>
              <a:gd name="connsiteX49" fmla="*/ 3200400 w 3227294"/>
              <a:gd name="connsiteY49" fmla="*/ 336177 h 2447365"/>
              <a:gd name="connsiteX50" fmla="*/ 3227294 w 3227294"/>
              <a:gd name="connsiteY50" fmla="*/ 416859 h 2447365"/>
              <a:gd name="connsiteX51" fmla="*/ 3213847 w 3227294"/>
              <a:gd name="connsiteY51" fmla="*/ 658906 h 2447365"/>
              <a:gd name="connsiteX52" fmla="*/ 3173506 w 3227294"/>
              <a:gd name="connsiteY52" fmla="*/ 779930 h 2447365"/>
              <a:gd name="connsiteX53" fmla="*/ 3146612 w 3227294"/>
              <a:gd name="connsiteY53" fmla="*/ 820271 h 2447365"/>
              <a:gd name="connsiteX54" fmla="*/ 3092824 w 3227294"/>
              <a:gd name="connsiteY54" fmla="*/ 927848 h 2447365"/>
              <a:gd name="connsiteX55" fmla="*/ 3079377 w 3227294"/>
              <a:gd name="connsiteY55" fmla="*/ 968189 h 2447365"/>
              <a:gd name="connsiteX56" fmla="*/ 2971800 w 3227294"/>
              <a:gd name="connsiteY56" fmla="*/ 1062318 h 2447365"/>
              <a:gd name="connsiteX57" fmla="*/ 2877671 w 3227294"/>
              <a:gd name="connsiteY57" fmla="*/ 1156448 h 2447365"/>
              <a:gd name="connsiteX58" fmla="*/ 2850777 w 3227294"/>
              <a:gd name="connsiteY58" fmla="*/ 1196789 h 2447365"/>
              <a:gd name="connsiteX59" fmla="*/ 2756647 w 3227294"/>
              <a:gd name="connsiteY59" fmla="*/ 1290918 h 2447365"/>
              <a:gd name="connsiteX60" fmla="*/ 2716306 w 3227294"/>
              <a:gd name="connsiteY60" fmla="*/ 1331259 h 2447365"/>
              <a:gd name="connsiteX61" fmla="*/ 2675965 w 3227294"/>
              <a:gd name="connsiteY61" fmla="*/ 1371600 h 2447365"/>
              <a:gd name="connsiteX62" fmla="*/ 2635624 w 3227294"/>
              <a:gd name="connsiteY62" fmla="*/ 1398495 h 2447365"/>
              <a:gd name="connsiteX63" fmla="*/ 2568388 w 3227294"/>
              <a:gd name="connsiteY63" fmla="*/ 1452283 h 2447365"/>
              <a:gd name="connsiteX64" fmla="*/ 2474259 w 3227294"/>
              <a:gd name="connsiteY64" fmla="*/ 1532965 h 2447365"/>
              <a:gd name="connsiteX65" fmla="*/ 2433918 w 3227294"/>
              <a:gd name="connsiteY65" fmla="*/ 1559859 h 2447365"/>
              <a:gd name="connsiteX66" fmla="*/ 2407024 w 3227294"/>
              <a:gd name="connsiteY66" fmla="*/ 1600200 h 2447365"/>
              <a:gd name="connsiteX67" fmla="*/ 2286000 w 3227294"/>
              <a:gd name="connsiteY67" fmla="*/ 1680883 h 2447365"/>
              <a:gd name="connsiteX68" fmla="*/ 2245659 w 3227294"/>
              <a:gd name="connsiteY68" fmla="*/ 1707777 h 2447365"/>
              <a:gd name="connsiteX69" fmla="*/ 2191871 w 3227294"/>
              <a:gd name="connsiteY69" fmla="*/ 1748118 h 2447365"/>
              <a:gd name="connsiteX70" fmla="*/ 2138082 w 3227294"/>
              <a:gd name="connsiteY70" fmla="*/ 1775012 h 2447365"/>
              <a:gd name="connsiteX71" fmla="*/ 2084294 w 3227294"/>
              <a:gd name="connsiteY71" fmla="*/ 1815353 h 2447365"/>
              <a:gd name="connsiteX72" fmla="*/ 2043953 w 3227294"/>
              <a:gd name="connsiteY72" fmla="*/ 1842248 h 2447365"/>
              <a:gd name="connsiteX73" fmla="*/ 1976718 w 3227294"/>
              <a:gd name="connsiteY73" fmla="*/ 1936377 h 2447365"/>
              <a:gd name="connsiteX74" fmla="*/ 1936377 w 3227294"/>
              <a:gd name="connsiteY74" fmla="*/ 1963271 h 2447365"/>
              <a:gd name="connsiteX75" fmla="*/ 1909482 w 3227294"/>
              <a:gd name="connsiteY75" fmla="*/ 1990165 h 2447365"/>
              <a:gd name="connsiteX76" fmla="*/ 1869141 w 3227294"/>
              <a:gd name="connsiteY76" fmla="*/ 2003612 h 2447365"/>
              <a:gd name="connsiteX77" fmla="*/ 1775012 w 3227294"/>
              <a:gd name="connsiteY77" fmla="*/ 2057400 h 2447365"/>
              <a:gd name="connsiteX78" fmla="*/ 1734671 w 3227294"/>
              <a:gd name="connsiteY78" fmla="*/ 2070848 h 2447365"/>
              <a:gd name="connsiteX79" fmla="*/ 1680882 w 3227294"/>
              <a:gd name="connsiteY79" fmla="*/ 2097742 h 2447365"/>
              <a:gd name="connsiteX80" fmla="*/ 1640541 w 3227294"/>
              <a:gd name="connsiteY80" fmla="*/ 2111189 h 2447365"/>
              <a:gd name="connsiteX81" fmla="*/ 1559859 w 3227294"/>
              <a:gd name="connsiteY81" fmla="*/ 2151530 h 2447365"/>
              <a:gd name="connsiteX82" fmla="*/ 1438835 w 3227294"/>
              <a:gd name="connsiteY82" fmla="*/ 2245659 h 2447365"/>
              <a:gd name="connsiteX83" fmla="*/ 1398494 w 3227294"/>
              <a:gd name="connsiteY83" fmla="*/ 2272553 h 2447365"/>
              <a:gd name="connsiteX84" fmla="*/ 1277471 w 3227294"/>
              <a:gd name="connsiteY84" fmla="*/ 2312895 h 2447365"/>
              <a:gd name="connsiteX85" fmla="*/ 1237130 w 3227294"/>
              <a:gd name="connsiteY85" fmla="*/ 2326342 h 2447365"/>
              <a:gd name="connsiteX86" fmla="*/ 1129553 w 3227294"/>
              <a:gd name="connsiteY86" fmla="*/ 2353236 h 2447365"/>
              <a:gd name="connsiteX87" fmla="*/ 1062318 w 3227294"/>
              <a:gd name="connsiteY87" fmla="*/ 2366683 h 2447365"/>
              <a:gd name="connsiteX88" fmla="*/ 981635 w 3227294"/>
              <a:gd name="connsiteY88" fmla="*/ 2380130 h 2447365"/>
              <a:gd name="connsiteX89" fmla="*/ 887506 w 3227294"/>
              <a:gd name="connsiteY89" fmla="*/ 2407024 h 2447365"/>
              <a:gd name="connsiteX90" fmla="*/ 712694 w 3227294"/>
              <a:gd name="connsiteY90" fmla="*/ 2447365 h 2447365"/>
              <a:gd name="connsiteX91" fmla="*/ 443753 w 3227294"/>
              <a:gd name="connsiteY91" fmla="*/ 2433918 h 2447365"/>
              <a:gd name="connsiteX92" fmla="*/ 376518 w 3227294"/>
              <a:gd name="connsiteY92" fmla="*/ 2420471 h 2447365"/>
              <a:gd name="connsiteX93" fmla="*/ 295835 w 3227294"/>
              <a:gd name="connsiteY93" fmla="*/ 2407024 h 2447365"/>
              <a:gd name="connsiteX94" fmla="*/ 228600 w 3227294"/>
              <a:gd name="connsiteY94" fmla="*/ 2393577 h 2447365"/>
              <a:gd name="connsiteX95" fmla="*/ 147918 w 3227294"/>
              <a:gd name="connsiteY95" fmla="*/ 2366683 h 2447365"/>
              <a:gd name="connsiteX96" fmla="*/ 53788 w 3227294"/>
              <a:gd name="connsiteY96" fmla="*/ 2245659 h 2447365"/>
              <a:gd name="connsiteX97" fmla="*/ 13447 w 3227294"/>
              <a:gd name="connsiteY97" fmla="*/ 2164977 h 2447365"/>
              <a:gd name="connsiteX98" fmla="*/ 13447 w 3227294"/>
              <a:gd name="connsiteY98" fmla="*/ 1882589 h 2447365"/>
              <a:gd name="connsiteX99" fmla="*/ 40341 w 3227294"/>
              <a:gd name="connsiteY99" fmla="*/ 1842248 h 2447365"/>
              <a:gd name="connsiteX100" fmla="*/ 53788 w 3227294"/>
              <a:gd name="connsiteY100" fmla="*/ 1990165 h 2447365"/>
              <a:gd name="connsiteX101" fmla="*/ 13447 w 3227294"/>
              <a:gd name="connsiteY101" fmla="*/ 1976718 h 2447365"/>
              <a:gd name="connsiteX102" fmla="*/ 67235 w 3227294"/>
              <a:gd name="connsiteY102" fmla="*/ 1909483 h 2447365"/>
              <a:gd name="connsiteX103" fmla="*/ 80682 w 3227294"/>
              <a:gd name="connsiteY103" fmla="*/ 1963271 h 2447365"/>
              <a:gd name="connsiteX104" fmla="*/ 80682 w 3227294"/>
              <a:gd name="connsiteY104" fmla="*/ 2043953 h 244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3227294" h="2447365">
                <a:moveTo>
                  <a:pt x="80682" y="2043953"/>
                </a:moveTo>
                <a:cubicBezTo>
                  <a:pt x="45998" y="1922559"/>
                  <a:pt x="64109" y="1980788"/>
                  <a:pt x="26894" y="1869142"/>
                </a:cubicBezTo>
                <a:lnTo>
                  <a:pt x="13447" y="1828800"/>
                </a:lnTo>
                <a:cubicBezTo>
                  <a:pt x="17929" y="1658471"/>
                  <a:pt x="19801" y="1488053"/>
                  <a:pt x="26894" y="1317812"/>
                </a:cubicBezTo>
                <a:cubicBezTo>
                  <a:pt x="28911" y="1269404"/>
                  <a:pt x="38460" y="1172309"/>
                  <a:pt x="53788" y="1116106"/>
                </a:cubicBezTo>
                <a:cubicBezTo>
                  <a:pt x="61247" y="1088756"/>
                  <a:pt x="60636" y="1055469"/>
                  <a:pt x="80682" y="1035424"/>
                </a:cubicBezTo>
                <a:cubicBezTo>
                  <a:pt x="89647" y="1026459"/>
                  <a:pt x="99657" y="1018430"/>
                  <a:pt x="107577" y="1008530"/>
                </a:cubicBezTo>
                <a:cubicBezTo>
                  <a:pt x="117673" y="995910"/>
                  <a:pt x="123043" y="979617"/>
                  <a:pt x="134471" y="968189"/>
                </a:cubicBezTo>
                <a:cubicBezTo>
                  <a:pt x="145899" y="956761"/>
                  <a:pt x="162192" y="951391"/>
                  <a:pt x="174812" y="941295"/>
                </a:cubicBezTo>
                <a:cubicBezTo>
                  <a:pt x="184712" y="933375"/>
                  <a:pt x="191806" y="922320"/>
                  <a:pt x="201706" y="914400"/>
                </a:cubicBezTo>
                <a:cubicBezTo>
                  <a:pt x="214326" y="904304"/>
                  <a:pt x="229632" y="897852"/>
                  <a:pt x="242047" y="887506"/>
                </a:cubicBezTo>
                <a:cubicBezTo>
                  <a:pt x="368439" y="782179"/>
                  <a:pt x="159152" y="929322"/>
                  <a:pt x="363071" y="793377"/>
                </a:cubicBezTo>
                <a:cubicBezTo>
                  <a:pt x="427001" y="750758"/>
                  <a:pt x="388078" y="771594"/>
                  <a:pt x="484094" y="739589"/>
                </a:cubicBezTo>
                <a:lnTo>
                  <a:pt x="524435" y="726142"/>
                </a:lnTo>
                <a:lnTo>
                  <a:pt x="564777" y="712695"/>
                </a:lnTo>
                <a:cubicBezTo>
                  <a:pt x="680380" y="635623"/>
                  <a:pt x="534121" y="728022"/>
                  <a:pt x="645459" y="672353"/>
                </a:cubicBezTo>
                <a:cubicBezTo>
                  <a:pt x="659914" y="665125"/>
                  <a:pt x="671345" y="652687"/>
                  <a:pt x="685800" y="645459"/>
                </a:cubicBezTo>
                <a:cubicBezTo>
                  <a:pt x="698478" y="639120"/>
                  <a:pt x="713463" y="638351"/>
                  <a:pt x="726141" y="632012"/>
                </a:cubicBezTo>
                <a:cubicBezTo>
                  <a:pt x="740596" y="624784"/>
                  <a:pt x="751714" y="611682"/>
                  <a:pt x="766482" y="605118"/>
                </a:cubicBezTo>
                <a:cubicBezTo>
                  <a:pt x="841459" y="571795"/>
                  <a:pt x="870010" y="575368"/>
                  <a:pt x="954741" y="564777"/>
                </a:cubicBezTo>
                <a:cubicBezTo>
                  <a:pt x="1162893" y="495394"/>
                  <a:pt x="947909" y="574917"/>
                  <a:pt x="1075765" y="510989"/>
                </a:cubicBezTo>
                <a:cubicBezTo>
                  <a:pt x="1088443" y="504650"/>
                  <a:pt x="1102477" y="501436"/>
                  <a:pt x="1116106" y="497542"/>
                </a:cubicBezTo>
                <a:cubicBezTo>
                  <a:pt x="1133876" y="492465"/>
                  <a:pt x="1151853" y="488104"/>
                  <a:pt x="1169894" y="484095"/>
                </a:cubicBezTo>
                <a:cubicBezTo>
                  <a:pt x="1192206" y="479137"/>
                  <a:pt x="1215080" y="476662"/>
                  <a:pt x="1237130" y="470648"/>
                </a:cubicBezTo>
                <a:cubicBezTo>
                  <a:pt x="1264480" y="463189"/>
                  <a:pt x="1290918" y="452718"/>
                  <a:pt x="1317812" y="443753"/>
                </a:cubicBezTo>
                <a:lnTo>
                  <a:pt x="1438835" y="403412"/>
                </a:lnTo>
                <a:cubicBezTo>
                  <a:pt x="1438836" y="403412"/>
                  <a:pt x="1519517" y="376519"/>
                  <a:pt x="1519518" y="376518"/>
                </a:cubicBezTo>
                <a:cubicBezTo>
                  <a:pt x="1532965" y="367553"/>
                  <a:pt x="1545004" y="355990"/>
                  <a:pt x="1559859" y="349624"/>
                </a:cubicBezTo>
                <a:cubicBezTo>
                  <a:pt x="1576846" y="342344"/>
                  <a:pt x="1595945" y="341487"/>
                  <a:pt x="1613647" y="336177"/>
                </a:cubicBezTo>
                <a:cubicBezTo>
                  <a:pt x="1640801" y="328031"/>
                  <a:pt x="1666827" y="316159"/>
                  <a:pt x="1694330" y="309283"/>
                </a:cubicBezTo>
                <a:cubicBezTo>
                  <a:pt x="1712259" y="304801"/>
                  <a:pt x="1730348" y="300913"/>
                  <a:pt x="1748118" y="295836"/>
                </a:cubicBezTo>
                <a:cubicBezTo>
                  <a:pt x="1883157" y="257254"/>
                  <a:pt x="1674097" y="310980"/>
                  <a:pt x="1842247" y="268942"/>
                </a:cubicBezTo>
                <a:cubicBezTo>
                  <a:pt x="1855694" y="259977"/>
                  <a:pt x="1867820" y="248612"/>
                  <a:pt x="1882588" y="242048"/>
                </a:cubicBezTo>
                <a:cubicBezTo>
                  <a:pt x="1908494" y="230534"/>
                  <a:pt x="1936377" y="224118"/>
                  <a:pt x="1963271" y="215153"/>
                </a:cubicBezTo>
                <a:lnTo>
                  <a:pt x="2043953" y="188259"/>
                </a:lnTo>
                <a:cubicBezTo>
                  <a:pt x="2057400" y="183777"/>
                  <a:pt x="2071616" y="181151"/>
                  <a:pt x="2084294" y="174812"/>
                </a:cubicBezTo>
                <a:cubicBezTo>
                  <a:pt x="2163439" y="135240"/>
                  <a:pt x="2119064" y="154257"/>
                  <a:pt x="2218765" y="121024"/>
                </a:cubicBezTo>
                <a:lnTo>
                  <a:pt x="2339788" y="80683"/>
                </a:lnTo>
                <a:lnTo>
                  <a:pt x="2380130" y="67236"/>
                </a:lnTo>
                <a:cubicBezTo>
                  <a:pt x="2393577" y="58271"/>
                  <a:pt x="2405703" y="46906"/>
                  <a:pt x="2420471" y="40342"/>
                </a:cubicBezTo>
                <a:cubicBezTo>
                  <a:pt x="2462558" y="21637"/>
                  <a:pt x="2510242" y="11176"/>
                  <a:pt x="2554941" y="0"/>
                </a:cubicBezTo>
                <a:cubicBezTo>
                  <a:pt x="2613212" y="4483"/>
                  <a:pt x="2671631" y="7330"/>
                  <a:pt x="2729753" y="13448"/>
                </a:cubicBezTo>
                <a:cubicBezTo>
                  <a:pt x="2756868" y="16302"/>
                  <a:pt x="2783610" y="22018"/>
                  <a:pt x="2810435" y="26895"/>
                </a:cubicBezTo>
                <a:cubicBezTo>
                  <a:pt x="2873034" y="38276"/>
                  <a:pt x="2873901" y="39399"/>
                  <a:pt x="2931459" y="53789"/>
                </a:cubicBezTo>
                <a:lnTo>
                  <a:pt x="3012141" y="107577"/>
                </a:lnTo>
                <a:cubicBezTo>
                  <a:pt x="3025588" y="116542"/>
                  <a:pt x="3041054" y="123043"/>
                  <a:pt x="3052482" y="134471"/>
                </a:cubicBezTo>
                <a:cubicBezTo>
                  <a:pt x="3090805" y="172793"/>
                  <a:pt x="3068828" y="154332"/>
                  <a:pt x="3119718" y="188259"/>
                </a:cubicBezTo>
                <a:cubicBezTo>
                  <a:pt x="3157811" y="302537"/>
                  <a:pt x="3104684" y="163202"/>
                  <a:pt x="3160059" y="255495"/>
                </a:cubicBezTo>
                <a:cubicBezTo>
                  <a:pt x="3167352" y="267649"/>
                  <a:pt x="3167167" y="283158"/>
                  <a:pt x="3173506" y="295836"/>
                </a:cubicBezTo>
                <a:cubicBezTo>
                  <a:pt x="3180734" y="310291"/>
                  <a:pt x="3193836" y="321409"/>
                  <a:pt x="3200400" y="336177"/>
                </a:cubicBezTo>
                <a:cubicBezTo>
                  <a:pt x="3211914" y="362082"/>
                  <a:pt x="3227294" y="416859"/>
                  <a:pt x="3227294" y="416859"/>
                </a:cubicBezTo>
                <a:cubicBezTo>
                  <a:pt x="3222812" y="497541"/>
                  <a:pt x="3221163" y="578431"/>
                  <a:pt x="3213847" y="658906"/>
                </a:cubicBezTo>
                <a:cubicBezTo>
                  <a:pt x="3210994" y="690293"/>
                  <a:pt x="3185782" y="755379"/>
                  <a:pt x="3173506" y="779930"/>
                </a:cubicBezTo>
                <a:cubicBezTo>
                  <a:pt x="3166278" y="794385"/>
                  <a:pt x="3153176" y="805503"/>
                  <a:pt x="3146612" y="820271"/>
                </a:cubicBezTo>
                <a:cubicBezTo>
                  <a:pt x="3097166" y="931524"/>
                  <a:pt x="3148056" y="872614"/>
                  <a:pt x="3092824" y="927848"/>
                </a:cubicBezTo>
                <a:cubicBezTo>
                  <a:pt x="3088342" y="941295"/>
                  <a:pt x="3087882" y="956850"/>
                  <a:pt x="3079377" y="968189"/>
                </a:cubicBezTo>
                <a:cubicBezTo>
                  <a:pt x="2990771" y="1086329"/>
                  <a:pt x="3043583" y="997713"/>
                  <a:pt x="2971800" y="1062318"/>
                </a:cubicBezTo>
                <a:cubicBezTo>
                  <a:pt x="2938818" y="1092002"/>
                  <a:pt x="2902285" y="1119527"/>
                  <a:pt x="2877671" y="1156448"/>
                </a:cubicBezTo>
                <a:cubicBezTo>
                  <a:pt x="2868706" y="1169895"/>
                  <a:pt x="2861588" y="1184776"/>
                  <a:pt x="2850777" y="1196789"/>
                </a:cubicBezTo>
                <a:cubicBezTo>
                  <a:pt x="2821093" y="1229771"/>
                  <a:pt x="2788024" y="1259542"/>
                  <a:pt x="2756647" y="1290918"/>
                </a:cubicBezTo>
                <a:lnTo>
                  <a:pt x="2716306" y="1331259"/>
                </a:lnTo>
                <a:cubicBezTo>
                  <a:pt x="2702859" y="1344706"/>
                  <a:pt x="2691788" y="1361051"/>
                  <a:pt x="2675965" y="1371600"/>
                </a:cubicBezTo>
                <a:lnTo>
                  <a:pt x="2635624" y="1398495"/>
                </a:lnTo>
                <a:cubicBezTo>
                  <a:pt x="2584591" y="1475044"/>
                  <a:pt x="2638337" y="1412312"/>
                  <a:pt x="2568388" y="1452283"/>
                </a:cubicBezTo>
                <a:cubicBezTo>
                  <a:pt x="2504295" y="1488907"/>
                  <a:pt x="2526282" y="1489612"/>
                  <a:pt x="2474259" y="1532965"/>
                </a:cubicBezTo>
                <a:cubicBezTo>
                  <a:pt x="2461844" y="1543311"/>
                  <a:pt x="2447365" y="1550894"/>
                  <a:pt x="2433918" y="1559859"/>
                </a:cubicBezTo>
                <a:cubicBezTo>
                  <a:pt x="2424953" y="1573306"/>
                  <a:pt x="2419187" y="1589558"/>
                  <a:pt x="2407024" y="1600200"/>
                </a:cubicBezTo>
                <a:cubicBezTo>
                  <a:pt x="2407022" y="1600202"/>
                  <a:pt x="2306172" y="1667435"/>
                  <a:pt x="2286000" y="1680883"/>
                </a:cubicBezTo>
                <a:cubicBezTo>
                  <a:pt x="2272553" y="1689848"/>
                  <a:pt x="2258588" y="1698080"/>
                  <a:pt x="2245659" y="1707777"/>
                </a:cubicBezTo>
                <a:cubicBezTo>
                  <a:pt x="2227730" y="1721224"/>
                  <a:pt x="2210876" y="1736240"/>
                  <a:pt x="2191871" y="1748118"/>
                </a:cubicBezTo>
                <a:cubicBezTo>
                  <a:pt x="2174872" y="1758742"/>
                  <a:pt x="2155081" y="1764388"/>
                  <a:pt x="2138082" y="1775012"/>
                </a:cubicBezTo>
                <a:cubicBezTo>
                  <a:pt x="2119077" y="1786890"/>
                  <a:pt x="2102531" y="1802326"/>
                  <a:pt x="2084294" y="1815353"/>
                </a:cubicBezTo>
                <a:cubicBezTo>
                  <a:pt x="2071143" y="1824747"/>
                  <a:pt x="2057400" y="1833283"/>
                  <a:pt x="2043953" y="1842248"/>
                </a:cubicBezTo>
                <a:cubicBezTo>
                  <a:pt x="2028682" y="1865154"/>
                  <a:pt x="1993397" y="1919698"/>
                  <a:pt x="1976718" y="1936377"/>
                </a:cubicBezTo>
                <a:cubicBezTo>
                  <a:pt x="1965290" y="1947805"/>
                  <a:pt x="1948997" y="1953175"/>
                  <a:pt x="1936377" y="1963271"/>
                </a:cubicBezTo>
                <a:cubicBezTo>
                  <a:pt x="1926477" y="1971191"/>
                  <a:pt x="1920354" y="1983642"/>
                  <a:pt x="1909482" y="1990165"/>
                </a:cubicBezTo>
                <a:cubicBezTo>
                  <a:pt x="1897328" y="1997458"/>
                  <a:pt x="1882169" y="1998028"/>
                  <a:pt x="1869141" y="2003612"/>
                </a:cubicBezTo>
                <a:cubicBezTo>
                  <a:pt x="1704146" y="2074324"/>
                  <a:pt x="1910036" y="1989886"/>
                  <a:pt x="1775012" y="2057400"/>
                </a:cubicBezTo>
                <a:cubicBezTo>
                  <a:pt x="1762334" y="2063739"/>
                  <a:pt x="1747699" y="2065264"/>
                  <a:pt x="1734671" y="2070848"/>
                </a:cubicBezTo>
                <a:cubicBezTo>
                  <a:pt x="1716246" y="2078745"/>
                  <a:pt x="1699307" y="2089846"/>
                  <a:pt x="1680882" y="2097742"/>
                </a:cubicBezTo>
                <a:cubicBezTo>
                  <a:pt x="1667854" y="2103326"/>
                  <a:pt x="1653219" y="2104850"/>
                  <a:pt x="1640541" y="2111189"/>
                </a:cubicBezTo>
                <a:cubicBezTo>
                  <a:pt x="1536271" y="2163324"/>
                  <a:pt x="1661257" y="2117731"/>
                  <a:pt x="1559859" y="2151530"/>
                </a:cubicBezTo>
                <a:cubicBezTo>
                  <a:pt x="1496662" y="2214727"/>
                  <a:pt x="1535342" y="2181322"/>
                  <a:pt x="1438835" y="2245659"/>
                </a:cubicBezTo>
                <a:cubicBezTo>
                  <a:pt x="1425388" y="2254624"/>
                  <a:pt x="1413826" y="2267442"/>
                  <a:pt x="1398494" y="2272553"/>
                </a:cubicBezTo>
                <a:lnTo>
                  <a:pt x="1277471" y="2312895"/>
                </a:lnTo>
                <a:cubicBezTo>
                  <a:pt x="1264024" y="2317377"/>
                  <a:pt x="1250881" y="2322904"/>
                  <a:pt x="1237130" y="2326342"/>
                </a:cubicBezTo>
                <a:cubicBezTo>
                  <a:pt x="1201271" y="2335307"/>
                  <a:pt x="1165798" y="2345987"/>
                  <a:pt x="1129553" y="2353236"/>
                </a:cubicBezTo>
                <a:lnTo>
                  <a:pt x="1062318" y="2366683"/>
                </a:lnTo>
                <a:cubicBezTo>
                  <a:pt x="1035492" y="2371560"/>
                  <a:pt x="1008371" y="2374783"/>
                  <a:pt x="981635" y="2380130"/>
                </a:cubicBezTo>
                <a:cubicBezTo>
                  <a:pt x="897649" y="2396927"/>
                  <a:pt x="957994" y="2387800"/>
                  <a:pt x="887506" y="2407024"/>
                </a:cubicBezTo>
                <a:cubicBezTo>
                  <a:pt x="798302" y="2431352"/>
                  <a:pt x="791103" y="2431683"/>
                  <a:pt x="712694" y="2447365"/>
                </a:cubicBezTo>
                <a:cubicBezTo>
                  <a:pt x="623047" y="2442883"/>
                  <a:pt x="533226" y="2441076"/>
                  <a:pt x="443753" y="2433918"/>
                </a:cubicBezTo>
                <a:cubicBezTo>
                  <a:pt x="420970" y="2432095"/>
                  <a:pt x="399005" y="2424559"/>
                  <a:pt x="376518" y="2420471"/>
                </a:cubicBezTo>
                <a:cubicBezTo>
                  <a:pt x="349692" y="2415594"/>
                  <a:pt x="322661" y="2411901"/>
                  <a:pt x="295835" y="2407024"/>
                </a:cubicBezTo>
                <a:cubicBezTo>
                  <a:pt x="273348" y="2402936"/>
                  <a:pt x="250650" y="2399591"/>
                  <a:pt x="228600" y="2393577"/>
                </a:cubicBezTo>
                <a:cubicBezTo>
                  <a:pt x="201250" y="2386118"/>
                  <a:pt x="147918" y="2366683"/>
                  <a:pt x="147918" y="2366683"/>
                </a:cubicBezTo>
                <a:cubicBezTo>
                  <a:pt x="113111" y="2331876"/>
                  <a:pt x="69872" y="2293911"/>
                  <a:pt x="53788" y="2245659"/>
                </a:cubicBezTo>
                <a:cubicBezTo>
                  <a:pt x="35230" y="2189986"/>
                  <a:pt x="48204" y="2217112"/>
                  <a:pt x="13447" y="2164977"/>
                </a:cubicBezTo>
                <a:cubicBezTo>
                  <a:pt x="5931" y="2067262"/>
                  <a:pt x="-12630" y="1978204"/>
                  <a:pt x="13447" y="1882589"/>
                </a:cubicBezTo>
                <a:cubicBezTo>
                  <a:pt x="17699" y="1866997"/>
                  <a:pt x="31376" y="1855695"/>
                  <a:pt x="40341" y="1842248"/>
                </a:cubicBezTo>
                <a:cubicBezTo>
                  <a:pt x="74463" y="1944613"/>
                  <a:pt x="72795" y="1895132"/>
                  <a:pt x="53788" y="1990165"/>
                </a:cubicBezTo>
                <a:cubicBezTo>
                  <a:pt x="40341" y="1985683"/>
                  <a:pt x="18711" y="1989879"/>
                  <a:pt x="13447" y="1976718"/>
                </a:cubicBezTo>
                <a:cubicBezTo>
                  <a:pt x="-8404" y="1922091"/>
                  <a:pt x="39070" y="1918871"/>
                  <a:pt x="67235" y="1909483"/>
                </a:cubicBezTo>
                <a:cubicBezTo>
                  <a:pt x="71717" y="1927412"/>
                  <a:pt x="80682" y="1944790"/>
                  <a:pt x="80682" y="1963271"/>
                </a:cubicBezTo>
                <a:cubicBezTo>
                  <a:pt x="80682" y="1986127"/>
                  <a:pt x="67235" y="2030506"/>
                  <a:pt x="80682" y="2043953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Pancréatite </a:t>
            </a:r>
            <a:r>
              <a:rPr lang="fr-FR" sz="1350" dirty="0" err="1">
                <a:solidFill>
                  <a:prstClr val="white"/>
                </a:solidFill>
                <a:latin typeface="Calibri" panose="020F0502020204030204"/>
              </a:rPr>
              <a:t>oedémateuse</a:t>
            </a: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avant injection               </a:t>
            </a:r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4E77F3CA-0EAC-C148-B296-290CDA12D80F}"/>
              </a:ext>
            </a:extLst>
          </p:cNvPr>
          <p:cNvCxnSpPr/>
          <p:nvPr/>
        </p:nvCxnSpPr>
        <p:spPr>
          <a:xfrm>
            <a:off x="-21198" y="4386082"/>
            <a:ext cx="91439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3E464E18-C8AF-3F42-8207-3F55EF8720BF}"/>
              </a:ext>
            </a:extLst>
          </p:cNvPr>
          <p:cNvSpPr txBox="1"/>
          <p:nvPr/>
        </p:nvSpPr>
        <p:spPr>
          <a:xfrm rot="20783659">
            <a:off x="7323816" y="4767988"/>
            <a:ext cx="9368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Pancréas nécrosé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429BD32-47BE-D64D-B371-43DBB70A115C}"/>
              </a:ext>
            </a:extLst>
          </p:cNvPr>
          <p:cNvSpPr/>
          <p:nvPr/>
        </p:nvSpPr>
        <p:spPr>
          <a:xfrm>
            <a:off x="-24944" y="4372907"/>
            <a:ext cx="3469370" cy="2861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Aspect TDM après injection</a:t>
            </a:r>
          </a:p>
        </p:txBody>
      </p:sp>
      <p:sp>
        <p:nvSpPr>
          <p:cNvPr id="39" name="Forme libre 38">
            <a:extLst>
              <a:ext uri="{FF2B5EF4-FFF2-40B4-BE49-F238E27FC236}">
                <a16:creationId xmlns:a16="http://schemas.microsoft.com/office/drawing/2014/main" id="{475A9A92-30D5-4D4F-847D-EEEC12C220B3}"/>
              </a:ext>
            </a:extLst>
          </p:cNvPr>
          <p:cNvSpPr/>
          <p:nvPr/>
        </p:nvSpPr>
        <p:spPr>
          <a:xfrm>
            <a:off x="154332" y="4792951"/>
            <a:ext cx="1962551" cy="1074434"/>
          </a:xfrm>
          <a:custGeom>
            <a:avLst/>
            <a:gdLst>
              <a:gd name="connsiteX0" fmla="*/ 50800 w 7904480"/>
              <a:gd name="connsiteY0" fmla="*/ 3413760 h 5232400"/>
              <a:gd name="connsiteX1" fmla="*/ 10160 w 7904480"/>
              <a:gd name="connsiteY1" fmla="*/ 3342640 h 5232400"/>
              <a:gd name="connsiteX2" fmla="*/ 30480 w 7904480"/>
              <a:gd name="connsiteY2" fmla="*/ 3088640 h 5232400"/>
              <a:gd name="connsiteX3" fmla="*/ 40640 w 7904480"/>
              <a:gd name="connsiteY3" fmla="*/ 2905760 h 5232400"/>
              <a:gd name="connsiteX4" fmla="*/ 60960 w 7904480"/>
              <a:gd name="connsiteY4" fmla="*/ 2824480 h 5232400"/>
              <a:gd name="connsiteX5" fmla="*/ 50800 w 7904480"/>
              <a:gd name="connsiteY5" fmla="*/ 2407920 h 5232400"/>
              <a:gd name="connsiteX6" fmla="*/ 40640 w 7904480"/>
              <a:gd name="connsiteY6" fmla="*/ 2336800 h 5232400"/>
              <a:gd name="connsiteX7" fmla="*/ 50800 w 7904480"/>
              <a:gd name="connsiteY7" fmla="*/ 2204720 h 5232400"/>
              <a:gd name="connsiteX8" fmla="*/ 71120 w 7904480"/>
              <a:gd name="connsiteY8" fmla="*/ 2123440 h 5232400"/>
              <a:gd name="connsiteX9" fmla="*/ 81280 w 7904480"/>
              <a:gd name="connsiteY9" fmla="*/ 2072640 h 5232400"/>
              <a:gd name="connsiteX10" fmla="*/ 91440 w 7904480"/>
              <a:gd name="connsiteY10" fmla="*/ 2042160 h 5232400"/>
              <a:gd name="connsiteX11" fmla="*/ 121920 w 7904480"/>
              <a:gd name="connsiteY11" fmla="*/ 1940560 h 5232400"/>
              <a:gd name="connsiteX12" fmla="*/ 152400 w 7904480"/>
              <a:gd name="connsiteY12" fmla="*/ 1930400 h 5232400"/>
              <a:gd name="connsiteX13" fmla="*/ 223520 w 7904480"/>
              <a:gd name="connsiteY13" fmla="*/ 1879600 h 5232400"/>
              <a:gd name="connsiteX14" fmla="*/ 294640 w 7904480"/>
              <a:gd name="connsiteY14" fmla="*/ 1838960 h 5232400"/>
              <a:gd name="connsiteX15" fmla="*/ 375920 w 7904480"/>
              <a:gd name="connsiteY15" fmla="*/ 1778000 h 5232400"/>
              <a:gd name="connsiteX16" fmla="*/ 406400 w 7904480"/>
              <a:gd name="connsiteY16" fmla="*/ 1767840 h 5232400"/>
              <a:gd name="connsiteX17" fmla="*/ 487680 w 7904480"/>
              <a:gd name="connsiteY17" fmla="*/ 1727200 h 5232400"/>
              <a:gd name="connsiteX18" fmla="*/ 518160 w 7904480"/>
              <a:gd name="connsiteY18" fmla="*/ 1717040 h 5232400"/>
              <a:gd name="connsiteX19" fmla="*/ 589280 w 7904480"/>
              <a:gd name="connsiteY19" fmla="*/ 1696720 h 5232400"/>
              <a:gd name="connsiteX20" fmla="*/ 629920 w 7904480"/>
              <a:gd name="connsiteY20" fmla="*/ 1676400 h 5232400"/>
              <a:gd name="connsiteX21" fmla="*/ 680720 w 7904480"/>
              <a:gd name="connsiteY21" fmla="*/ 1666240 h 5232400"/>
              <a:gd name="connsiteX22" fmla="*/ 721360 w 7904480"/>
              <a:gd name="connsiteY22" fmla="*/ 1656080 h 5232400"/>
              <a:gd name="connsiteX23" fmla="*/ 914400 w 7904480"/>
              <a:gd name="connsiteY23" fmla="*/ 1645920 h 5232400"/>
              <a:gd name="connsiteX24" fmla="*/ 1107440 w 7904480"/>
              <a:gd name="connsiteY24" fmla="*/ 1625600 h 5232400"/>
              <a:gd name="connsiteX25" fmla="*/ 1259840 w 7904480"/>
              <a:gd name="connsiteY25" fmla="*/ 1605280 h 5232400"/>
              <a:gd name="connsiteX26" fmla="*/ 1310640 w 7904480"/>
              <a:gd name="connsiteY26" fmla="*/ 1595120 h 5232400"/>
              <a:gd name="connsiteX27" fmla="*/ 1381760 w 7904480"/>
              <a:gd name="connsiteY27" fmla="*/ 1584960 h 5232400"/>
              <a:gd name="connsiteX28" fmla="*/ 1452880 w 7904480"/>
              <a:gd name="connsiteY28" fmla="*/ 1544320 h 5232400"/>
              <a:gd name="connsiteX29" fmla="*/ 1463040 w 7904480"/>
              <a:gd name="connsiteY29" fmla="*/ 1513840 h 5232400"/>
              <a:gd name="connsiteX30" fmla="*/ 1513840 w 7904480"/>
              <a:gd name="connsiteY30" fmla="*/ 1463040 h 5232400"/>
              <a:gd name="connsiteX31" fmla="*/ 1564640 w 7904480"/>
              <a:gd name="connsiteY31" fmla="*/ 1402080 h 5232400"/>
              <a:gd name="connsiteX32" fmla="*/ 1656080 w 7904480"/>
              <a:gd name="connsiteY32" fmla="*/ 1351280 h 5232400"/>
              <a:gd name="connsiteX33" fmla="*/ 1696720 w 7904480"/>
              <a:gd name="connsiteY33" fmla="*/ 1330960 h 5232400"/>
              <a:gd name="connsiteX34" fmla="*/ 1747520 w 7904480"/>
              <a:gd name="connsiteY34" fmla="*/ 1310640 h 5232400"/>
              <a:gd name="connsiteX35" fmla="*/ 1778000 w 7904480"/>
              <a:gd name="connsiteY35" fmla="*/ 1280160 h 5232400"/>
              <a:gd name="connsiteX36" fmla="*/ 1879600 w 7904480"/>
              <a:gd name="connsiteY36" fmla="*/ 1188720 h 5232400"/>
              <a:gd name="connsiteX37" fmla="*/ 1899920 w 7904480"/>
              <a:gd name="connsiteY37" fmla="*/ 1158240 h 5232400"/>
              <a:gd name="connsiteX38" fmla="*/ 1930400 w 7904480"/>
              <a:gd name="connsiteY38" fmla="*/ 1148080 h 5232400"/>
              <a:gd name="connsiteX39" fmla="*/ 2021840 w 7904480"/>
              <a:gd name="connsiteY39" fmla="*/ 1117600 h 5232400"/>
              <a:gd name="connsiteX40" fmla="*/ 2052320 w 7904480"/>
              <a:gd name="connsiteY40" fmla="*/ 1097280 h 5232400"/>
              <a:gd name="connsiteX41" fmla="*/ 2123440 w 7904480"/>
              <a:gd name="connsiteY41" fmla="*/ 1076960 h 5232400"/>
              <a:gd name="connsiteX42" fmla="*/ 2204720 w 7904480"/>
              <a:gd name="connsiteY42" fmla="*/ 1056640 h 5232400"/>
              <a:gd name="connsiteX43" fmla="*/ 2306320 w 7904480"/>
              <a:gd name="connsiteY43" fmla="*/ 1036320 h 5232400"/>
              <a:gd name="connsiteX44" fmla="*/ 2733040 w 7904480"/>
              <a:gd name="connsiteY44" fmla="*/ 1026160 h 5232400"/>
              <a:gd name="connsiteX45" fmla="*/ 2783840 w 7904480"/>
              <a:gd name="connsiteY45" fmla="*/ 1016000 h 5232400"/>
              <a:gd name="connsiteX46" fmla="*/ 2854960 w 7904480"/>
              <a:gd name="connsiteY46" fmla="*/ 1005840 h 5232400"/>
              <a:gd name="connsiteX47" fmla="*/ 2885440 w 7904480"/>
              <a:gd name="connsiteY47" fmla="*/ 995680 h 5232400"/>
              <a:gd name="connsiteX48" fmla="*/ 2926080 w 7904480"/>
              <a:gd name="connsiteY48" fmla="*/ 985520 h 5232400"/>
              <a:gd name="connsiteX49" fmla="*/ 2987040 w 7904480"/>
              <a:gd name="connsiteY49" fmla="*/ 975360 h 5232400"/>
              <a:gd name="connsiteX50" fmla="*/ 3048000 w 7904480"/>
              <a:gd name="connsiteY50" fmla="*/ 955040 h 5232400"/>
              <a:gd name="connsiteX51" fmla="*/ 3108960 w 7904480"/>
              <a:gd name="connsiteY51" fmla="*/ 944880 h 5232400"/>
              <a:gd name="connsiteX52" fmla="*/ 3281680 w 7904480"/>
              <a:gd name="connsiteY52" fmla="*/ 914400 h 5232400"/>
              <a:gd name="connsiteX53" fmla="*/ 3403600 w 7904480"/>
              <a:gd name="connsiteY53" fmla="*/ 904240 h 5232400"/>
              <a:gd name="connsiteX54" fmla="*/ 3444240 w 7904480"/>
              <a:gd name="connsiteY54" fmla="*/ 894080 h 5232400"/>
              <a:gd name="connsiteX55" fmla="*/ 3495040 w 7904480"/>
              <a:gd name="connsiteY55" fmla="*/ 883920 h 5232400"/>
              <a:gd name="connsiteX56" fmla="*/ 3576320 w 7904480"/>
              <a:gd name="connsiteY56" fmla="*/ 863600 h 5232400"/>
              <a:gd name="connsiteX57" fmla="*/ 3606800 w 7904480"/>
              <a:gd name="connsiteY57" fmla="*/ 843280 h 5232400"/>
              <a:gd name="connsiteX58" fmla="*/ 3647440 w 7904480"/>
              <a:gd name="connsiteY58" fmla="*/ 812800 h 5232400"/>
              <a:gd name="connsiteX59" fmla="*/ 3688080 w 7904480"/>
              <a:gd name="connsiteY59" fmla="*/ 802640 h 5232400"/>
              <a:gd name="connsiteX60" fmla="*/ 4287520 w 7904480"/>
              <a:gd name="connsiteY60" fmla="*/ 792480 h 5232400"/>
              <a:gd name="connsiteX61" fmla="*/ 4561840 w 7904480"/>
              <a:gd name="connsiteY61" fmla="*/ 772160 h 5232400"/>
              <a:gd name="connsiteX62" fmla="*/ 4714240 w 7904480"/>
              <a:gd name="connsiteY62" fmla="*/ 751840 h 5232400"/>
              <a:gd name="connsiteX63" fmla="*/ 4765040 w 7904480"/>
              <a:gd name="connsiteY63" fmla="*/ 731520 h 5232400"/>
              <a:gd name="connsiteX64" fmla="*/ 4856480 w 7904480"/>
              <a:gd name="connsiteY64" fmla="*/ 711200 h 5232400"/>
              <a:gd name="connsiteX65" fmla="*/ 4937760 w 7904480"/>
              <a:gd name="connsiteY65" fmla="*/ 660400 h 5232400"/>
              <a:gd name="connsiteX66" fmla="*/ 4968240 w 7904480"/>
              <a:gd name="connsiteY66" fmla="*/ 640080 h 5232400"/>
              <a:gd name="connsiteX67" fmla="*/ 5008880 w 7904480"/>
              <a:gd name="connsiteY67" fmla="*/ 599440 h 5232400"/>
              <a:gd name="connsiteX68" fmla="*/ 5090160 w 7904480"/>
              <a:gd name="connsiteY68" fmla="*/ 538480 h 5232400"/>
              <a:gd name="connsiteX69" fmla="*/ 5161280 w 7904480"/>
              <a:gd name="connsiteY69" fmla="*/ 487680 h 5232400"/>
              <a:gd name="connsiteX70" fmla="*/ 5212080 w 7904480"/>
              <a:gd name="connsiteY70" fmla="*/ 436880 h 5232400"/>
              <a:gd name="connsiteX71" fmla="*/ 5273040 w 7904480"/>
              <a:gd name="connsiteY71" fmla="*/ 396240 h 5232400"/>
              <a:gd name="connsiteX72" fmla="*/ 5303520 w 7904480"/>
              <a:gd name="connsiteY72" fmla="*/ 365760 h 5232400"/>
              <a:gd name="connsiteX73" fmla="*/ 5334000 w 7904480"/>
              <a:gd name="connsiteY73" fmla="*/ 345440 h 5232400"/>
              <a:gd name="connsiteX74" fmla="*/ 5374640 w 7904480"/>
              <a:gd name="connsiteY74" fmla="*/ 314960 h 5232400"/>
              <a:gd name="connsiteX75" fmla="*/ 5405120 w 7904480"/>
              <a:gd name="connsiteY75" fmla="*/ 284480 h 5232400"/>
              <a:gd name="connsiteX76" fmla="*/ 5415280 w 7904480"/>
              <a:gd name="connsiteY76" fmla="*/ 254000 h 5232400"/>
              <a:gd name="connsiteX77" fmla="*/ 5770880 w 7904480"/>
              <a:gd name="connsiteY77" fmla="*/ 264160 h 5232400"/>
              <a:gd name="connsiteX78" fmla="*/ 6217920 w 7904480"/>
              <a:gd name="connsiteY78" fmla="*/ 274320 h 5232400"/>
              <a:gd name="connsiteX79" fmla="*/ 6339840 w 7904480"/>
              <a:gd name="connsiteY79" fmla="*/ 264160 h 5232400"/>
              <a:gd name="connsiteX80" fmla="*/ 6431280 w 7904480"/>
              <a:gd name="connsiteY80" fmla="*/ 233680 h 5232400"/>
              <a:gd name="connsiteX81" fmla="*/ 6502400 w 7904480"/>
              <a:gd name="connsiteY81" fmla="*/ 223520 h 5232400"/>
              <a:gd name="connsiteX82" fmla="*/ 6543040 w 7904480"/>
              <a:gd name="connsiteY82" fmla="*/ 213360 h 5232400"/>
              <a:gd name="connsiteX83" fmla="*/ 6634480 w 7904480"/>
              <a:gd name="connsiteY83" fmla="*/ 182880 h 5232400"/>
              <a:gd name="connsiteX84" fmla="*/ 6705600 w 7904480"/>
              <a:gd name="connsiteY84" fmla="*/ 172720 h 5232400"/>
              <a:gd name="connsiteX85" fmla="*/ 6746240 w 7904480"/>
              <a:gd name="connsiteY85" fmla="*/ 152400 h 5232400"/>
              <a:gd name="connsiteX86" fmla="*/ 6858000 w 7904480"/>
              <a:gd name="connsiteY86" fmla="*/ 132080 h 5232400"/>
              <a:gd name="connsiteX87" fmla="*/ 6898640 w 7904480"/>
              <a:gd name="connsiteY87" fmla="*/ 121920 h 5232400"/>
              <a:gd name="connsiteX88" fmla="*/ 6959600 w 7904480"/>
              <a:gd name="connsiteY88" fmla="*/ 101600 h 5232400"/>
              <a:gd name="connsiteX89" fmla="*/ 7051040 w 7904480"/>
              <a:gd name="connsiteY89" fmla="*/ 81280 h 5232400"/>
              <a:gd name="connsiteX90" fmla="*/ 7081520 w 7904480"/>
              <a:gd name="connsiteY90" fmla="*/ 71120 h 5232400"/>
              <a:gd name="connsiteX91" fmla="*/ 7122160 w 7904480"/>
              <a:gd name="connsiteY91" fmla="*/ 50800 h 5232400"/>
              <a:gd name="connsiteX92" fmla="*/ 7183120 w 7904480"/>
              <a:gd name="connsiteY92" fmla="*/ 40640 h 5232400"/>
              <a:gd name="connsiteX93" fmla="*/ 7223760 w 7904480"/>
              <a:gd name="connsiteY93" fmla="*/ 20320 h 5232400"/>
              <a:gd name="connsiteX94" fmla="*/ 7345680 w 7904480"/>
              <a:gd name="connsiteY94" fmla="*/ 0 h 5232400"/>
              <a:gd name="connsiteX95" fmla="*/ 7680960 w 7904480"/>
              <a:gd name="connsiteY95" fmla="*/ 10160 h 5232400"/>
              <a:gd name="connsiteX96" fmla="*/ 7752080 w 7904480"/>
              <a:gd name="connsiteY96" fmla="*/ 40640 h 5232400"/>
              <a:gd name="connsiteX97" fmla="*/ 7792720 w 7904480"/>
              <a:gd name="connsiteY97" fmla="*/ 50800 h 5232400"/>
              <a:gd name="connsiteX98" fmla="*/ 7823200 w 7904480"/>
              <a:gd name="connsiteY98" fmla="*/ 71120 h 5232400"/>
              <a:gd name="connsiteX99" fmla="*/ 7853680 w 7904480"/>
              <a:gd name="connsiteY99" fmla="*/ 81280 h 5232400"/>
              <a:gd name="connsiteX100" fmla="*/ 7904480 w 7904480"/>
              <a:gd name="connsiteY100" fmla="*/ 142240 h 5232400"/>
              <a:gd name="connsiteX101" fmla="*/ 7894320 w 7904480"/>
              <a:gd name="connsiteY101" fmla="*/ 223520 h 5232400"/>
              <a:gd name="connsiteX102" fmla="*/ 7853680 w 7904480"/>
              <a:gd name="connsiteY102" fmla="*/ 325120 h 5232400"/>
              <a:gd name="connsiteX103" fmla="*/ 7843520 w 7904480"/>
              <a:gd name="connsiteY103" fmla="*/ 355600 h 5232400"/>
              <a:gd name="connsiteX104" fmla="*/ 7813040 w 7904480"/>
              <a:gd name="connsiteY104" fmla="*/ 426720 h 5232400"/>
              <a:gd name="connsiteX105" fmla="*/ 7792720 w 7904480"/>
              <a:gd name="connsiteY105" fmla="*/ 487680 h 5232400"/>
              <a:gd name="connsiteX106" fmla="*/ 7762240 w 7904480"/>
              <a:gd name="connsiteY106" fmla="*/ 548640 h 5232400"/>
              <a:gd name="connsiteX107" fmla="*/ 7721600 w 7904480"/>
              <a:gd name="connsiteY107" fmla="*/ 680720 h 5232400"/>
              <a:gd name="connsiteX108" fmla="*/ 7691120 w 7904480"/>
              <a:gd name="connsiteY108" fmla="*/ 741680 h 5232400"/>
              <a:gd name="connsiteX109" fmla="*/ 7670800 w 7904480"/>
              <a:gd name="connsiteY109" fmla="*/ 792480 h 5232400"/>
              <a:gd name="connsiteX110" fmla="*/ 7569200 w 7904480"/>
              <a:gd name="connsiteY110" fmla="*/ 1016000 h 5232400"/>
              <a:gd name="connsiteX111" fmla="*/ 7518400 w 7904480"/>
              <a:gd name="connsiteY111" fmla="*/ 1107440 h 5232400"/>
              <a:gd name="connsiteX112" fmla="*/ 7447280 w 7904480"/>
              <a:gd name="connsiteY112" fmla="*/ 1148080 h 5232400"/>
              <a:gd name="connsiteX113" fmla="*/ 7416800 w 7904480"/>
              <a:gd name="connsiteY113" fmla="*/ 1168400 h 5232400"/>
              <a:gd name="connsiteX114" fmla="*/ 7325360 w 7904480"/>
              <a:gd name="connsiteY114" fmla="*/ 1239520 h 5232400"/>
              <a:gd name="connsiteX115" fmla="*/ 7244080 w 7904480"/>
              <a:gd name="connsiteY115" fmla="*/ 1310640 h 5232400"/>
              <a:gd name="connsiteX116" fmla="*/ 7213600 w 7904480"/>
              <a:gd name="connsiteY116" fmla="*/ 1351280 h 5232400"/>
              <a:gd name="connsiteX117" fmla="*/ 7132320 w 7904480"/>
              <a:gd name="connsiteY117" fmla="*/ 1432560 h 5232400"/>
              <a:gd name="connsiteX118" fmla="*/ 7010400 w 7904480"/>
              <a:gd name="connsiteY118" fmla="*/ 1584960 h 5232400"/>
              <a:gd name="connsiteX119" fmla="*/ 6969760 w 7904480"/>
              <a:gd name="connsiteY119" fmla="*/ 1615440 h 5232400"/>
              <a:gd name="connsiteX120" fmla="*/ 6868160 w 7904480"/>
              <a:gd name="connsiteY120" fmla="*/ 1706880 h 5232400"/>
              <a:gd name="connsiteX121" fmla="*/ 6786880 w 7904480"/>
              <a:gd name="connsiteY121" fmla="*/ 1818640 h 5232400"/>
              <a:gd name="connsiteX122" fmla="*/ 6705600 w 7904480"/>
              <a:gd name="connsiteY122" fmla="*/ 1930400 h 5232400"/>
              <a:gd name="connsiteX123" fmla="*/ 6624320 w 7904480"/>
              <a:gd name="connsiteY123" fmla="*/ 2011680 h 5232400"/>
              <a:gd name="connsiteX124" fmla="*/ 6573520 w 7904480"/>
              <a:gd name="connsiteY124" fmla="*/ 2062480 h 5232400"/>
              <a:gd name="connsiteX125" fmla="*/ 6553200 w 7904480"/>
              <a:gd name="connsiteY125" fmla="*/ 2103120 h 5232400"/>
              <a:gd name="connsiteX126" fmla="*/ 6471920 w 7904480"/>
              <a:gd name="connsiteY126" fmla="*/ 2204720 h 5232400"/>
              <a:gd name="connsiteX127" fmla="*/ 6451600 w 7904480"/>
              <a:gd name="connsiteY127" fmla="*/ 2245360 h 5232400"/>
              <a:gd name="connsiteX128" fmla="*/ 6421120 w 7904480"/>
              <a:gd name="connsiteY128" fmla="*/ 2286000 h 5232400"/>
              <a:gd name="connsiteX129" fmla="*/ 6400800 w 7904480"/>
              <a:gd name="connsiteY129" fmla="*/ 2316480 h 5232400"/>
              <a:gd name="connsiteX130" fmla="*/ 6370320 w 7904480"/>
              <a:gd name="connsiteY130" fmla="*/ 2346960 h 5232400"/>
              <a:gd name="connsiteX131" fmla="*/ 6350000 w 7904480"/>
              <a:gd name="connsiteY131" fmla="*/ 2387600 h 5232400"/>
              <a:gd name="connsiteX132" fmla="*/ 6319520 w 7904480"/>
              <a:gd name="connsiteY132" fmla="*/ 2418080 h 5232400"/>
              <a:gd name="connsiteX133" fmla="*/ 6299200 w 7904480"/>
              <a:gd name="connsiteY133" fmla="*/ 2458720 h 5232400"/>
              <a:gd name="connsiteX134" fmla="*/ 6228080 w 7904480"/>
              <a:gd name="connsiteY134" fmla="*/ 2540000 h 5232400"/>
              <a:gd name="connsiteX135" fmla="*/ 6197600 w 7904480"/>
              <a:gd name="connsiteY135" fmla="*/ 2570480 h 5232400"/>
              <a:gd name="connsiteX136" fmla="*/ 6116320 w 7904480"/>
              <a:gd name="connsiteY136" fmla="*/ 2611120 h 5232400"/>
              <a:gd name="connsiteX137" fmla="*/ 6035040 w 7904480"/>
              <a:gd name="connsiteY137" fmla="*/ 2651760 h 5232400"/>
              <a:gd name="connsiteX138" fmla="*/ 5994400 w 7904480"/>
              <a:gd name="connsiteY138" fmla="*/ 2661920 h 5232400"/>
              <a:gd name="connsiteX139" fmla="*/ 5862320 w 7904480"/>
              <a:gd name="connsiteY139" fmla="*/ 2722880 h 5232400"/>
              <a:gd name="connsiteX140" fmla="*/ 5770880 w 7904480"/>
              <a:gd name="connsiteY140" fmla="*/ 2753360 h 5232400"/>
              <a:gd name="connsiteX141" fmla="*/ 5689600 w 7904480"/>
              <a:gd name="connsiteY141" fmla="*/ 2794000 h 5232400"/>
              <a:gd name="connsiteX142" fmla="*/ 5659120 w 7904480"/>
              <a:gd name="connsiteY142" fmla="*/ 2804160 h 5232400"/>
              <a:gd name="connsiteX143" fmla="*/ 5567680 w 7904480"/>
              <a:gd name="connsiteY143" fmla="*/ 2854960 h 5232400"/>
              <a:gd name="connsiteX144" fmla="*/ 5506720 w 7904480"/>
              <a:gd name="connsiteY144" fmla="*/ 2865120 h 5232400"/>
              <a:gd name="connsiteX145" fmla="*/ 5476240 w 7904480"/>
              <a:gd name="connsiteY145" fmla="*/ 2875280 h 5232400"/>
              <a:gd name="connsiteX146" fmla="*/ 5344160 w 7904480"/>
              <a:gd name="connsiteY146" fmla="*/ 2895600 h 5232400"/>
              <a:gd name="connsiteX147" fmla="*/ 5293360 w 7904480"/>
              <a:gd name="connsiteY147" fmla="*/ 2915920 h 5232400"/>
              <a:gd name="connsiteX148" fmla="*/ 5252720 w 7904480"/>
              <a:gd name="connsiteY148" fmla="*/ 2926080 h 5232400"/>
              <a:gd name="connsiteX149" fmla="*/ 5181600 w 7904480"/>
              <a:gd name="connsiteY149" fmla="*/ 2966720 h 5232400"/>
              <a:gd name="connsiteX150" fmla="*/ 5130800 w 7904480"/>
              <a:gd name="connsiteY150" fmla="*/ 2987040 h 5232400"/>
              <a:gd name="connsiteX151" fmla="*/ 5069840 w 7904480"/>
              <a:gd name="connsiteY151" fmla="*/ 3007360 h 5232400"/>
              <a:gd name="connsiteX152" fmla="*/ 4958080 w 7904480"/>
              <a:gd name="connsiteY152" fmla="*/ 3037840 h 5232400"/>
              <a:gd name="connsiteX153" fmla="*/ 4866640 w 7904480"/>
              <a:gd name="connsiteY153" fmla="*/ 3068320 h 5232400"/>
              <a:gd name="connsiteX154" fmla="*/ 4744720 w 7904480"/>
              <a:gd name="connsiteY154" fmla="*/ 3088640 h 5232400"/>
              <a:gd name="connsiteX155" fmla="*/ 4663440 w 7904480"/>
              <a:gd name="connsiteY155" fmla="*/ 3119120 h 5232400"/>
              <a:gd name="connsiteX156" fmla="*/ 4521200 w 7904480"/>
              <a:gd name="connsiteY156" fmla="*/ 3180080 h 5232400"/>
              <a:gd name="connsiteX157" fmla="*/ 4378960 w 7904480"/>
              <a:gd name="connsiteY157" fmla="*/ 3230880 h 5232400"/>
              <a:gd name="connsiteX158" fmla="*/ 4267200 w 7904480"/>
              <a:gd name="connsiteY158" fmla="*/ 3302000 h 5232400"/>
              <a:gd name="connsiteX159" fmla="*/ 4216400 w 7904480"/>
              <a:gd name="connsiteY159" fmla="*/ 3342640 h 5232400"/>
              <a:gd name="connsiteX160" fmla="*/ 4145280 w 7904480"/>
              <a:gd name="connsiteY160" fmla="*/ 3393440 h 5232400"/>
              <a:gd name="connsiteX161" fmla="*/ 4094480 w 7904480"/>
              <a:gd name="connsiteY161" fmla="*/ 3444240 h 5232400"/>
              <a:gd name="connsiteX162" fmla="*/ 4003040 w 7904480"/>
              <a:gd name="connsiteY162" fmla="*/ 3525520 h 5232400"/>
              <a:gd name="connsiteX163" fmla="*/ 3972560 w 7904480"/>
              <a:gd name="connsiteY163" fmla="*/ 3566160 h 5232400"/>
              <a:gd name="connsiteX164" fmla="*/ 3891280 w 7904480"/>
              <a:gd name="connsiteY164" fmla="*/ 3647440 h 5232400"/>
              <a:gd name="connsiteX165" fmla="*/ 3860800 w 7904480"/>
              <a:gd name="connsiteY165" fmla="*/ 3677920 h 5232400"/>
              <a:gd name="connsiteX166" fmla="*/ 3789680 w 7904480"/>
              <a:gd name="connsiteY166" fmla="*/ 3708400 h 5232400"/>
              <a:gd name="connsiteX167" fmla="*/ 3688080 w 7904480"/>
              <a:gd name="connsiteY167" fmla="*/ 3779520 h 5232400"/>
              <a:gd name="connsiteX168" fmla="*/ 3657600 w 7904480"/>
              <a:gd name="connsiteY168" fmla="*/ 3799840 h 5232400"/>
              <a:gd name="connsiteX169" fmla="*/ 3586480 w 7904480"/>
              <a:gd name="connsiteY169" fmla="*/ 3860800 h 5232400"/>
              <a:gd name="connsiteX170" fmla="*/ 3505200 w 7904480"/>
              <a:gd name="connsiteY170" fmla="*/ 3911600 h 5232400"/>
              <a:gd name="connsiteX171" fmla="*/ 3474720 w 7904480"/>
              <a:gd name="connsiteY171" fmla="*/ 3942080 h 5232400"/>
              <a:gd name="connsiteX172" fmla="*/ 3434080 w 7904480"/>
              <a:gd name="connsiteY172" fmla="*/ 3962400 h 5232400"/>
              <a:gd name="connsiteX173" fmla="*/ 3403600 w 7904480"/>
              <a:gd name="connsiteY173" fmla="*/ 3992880 h 5232400"/>
              <a:gd name="connsiteX174" fmla="*/ 3322320 w 7904480"/>
              <a:gd name="connsiteY174" fmla="*/ 4033520 h 5232400"/>
              <a:gd name="connsiteX175" fmla="*/ 3291840 w 7904480"/>
              <a:gd name="connsiteY175" fmla="*/ 4053840 h 5232400"/>
              <a:gd name="connsiteX176" fmla="*/ 3261360 w 7904480"/>
              <a:gd name="connsiteY176" fmla="*/ 4064000 h 5232400"/>
              <a:gd name="connsiteX177" fmla="*/ 3180080 w 7904480"/>
              <a:gd name="connsiteY177" fmla="*/ 4104640 h 5232400"/>
              <a:gd name="connsiteX178" fmla="*/ 3149600 w 7904480"/>
              <a:gd name="connsiteY178" fmla="*/ 4124960 h 5232400"/>
              <a:gd name="connsiteX179" fmla="*/ 3098800 w 7904480"/>
              <a:gd name="connsiteY179" fmla="*/ 4145280 h 5232400"/>
              <a:gd name="connsiteX180" fmla="*/ 3017520 w 7904480"/>
              <a:gd name="connsiteY180" fmla="*/ 4196080 h 5232400"/>
              <a:gd name="connsiteX181" fmla="*/ 2976880 w 7904480"/>
              <a:gd name="connsiteY181" fmla="*/ 4216400 h 5232400"/>
              <a:gd name="connsiteX182" fmla="*/ 2936240 w 7904480"/>
              <a:gd name="connsiteY182" fmla="*/ 4246880 h 5232400"/>
              <a:gd name="connsiteX183" fmla="*/ 2905760 w 7904480"/>
              <a:gd name="connsiteY183" fmla="*/ 4277360 h 5232400"/>
              <a:gd name="connsiteX184" fmla="*/ 2875280 w 7904480"/>
              <a:gd name="connsiteY184" fmla="*/ 4287520 h 5232400"/>
              <a:gd name="connsiteX185" fmla="*/ 2794000 w 7904480"/>
              <a:gd name="connsiteY185" fmla="*/ 4348480 h 5232400"/>
              <a:gd name="connsiteX186" fmla="*/ 2763520 w 7904480"/>
              <a:gd name="connsiteY186" fmla="*/ 4358640 h 5232400"/>
              <a:gd name="connsiteX187" fmla="*/ 2672080 w 7904480"/>
              <a:gd name="connsiteY187" fmla="*/ 4399280 h 5232400"/>
              <a:gd name="connsiteX188" fmla="*/ 2519680 w 7904480"/>
              <a:gd name="connsiteY188" fmla="*/ 4419600 h 5232400"/>
              <a:gd name="connsiteX189" fmla="*/ 2438400 w 7904480"/>
              <a:gd name="connsiteY189" fmla="*/ 4439920 h 5232400"/>
              <a:gd name="connsiteX190" fmla="*/ 2336800 w 7904480"/>
              <a:gd name="connsiteY190" fmla="*/ 4470400 h 5232400"/>
              <a:gd name="connsiteX191" fmla="*/ 2286000 w 7904480"/>
              <a:gd name="connsiteY191" fmla="*/ 4490720 h 5232400"/>
              <a:gd name="connsiteX192" fmla="*/ 2245360 w 7904480"/>
              <a:gd name="connsiteY192" fmla="*/ 4500880 h 5232400"/>
              <a:gd name="connsiteX193" fmla="*/ 2204720 w 7904480"/>
              <a:gd name="connsiteY193" fmla="*/ 4521200 h 5232400"/>
              <a:gd name="connsiteX194" fmla="*/ 2164080 w 7904480"/>
              <a:gd name="connsiteY194" fmla="*/ 4531360 h 5232400"/>
              <a:gd name="connsiteX195" fmla="*/ 2123440 w 7904480"/>
              <a:gd name="connsiteY195" fmla="*/ 4551680 h 5232400"/>
              <a:gd name="connsiteX196" fmla="*/ 2032000 w 7904480"/>
              <a:gd name="connsiteY196" fmla="*/ 4582160 h 5232400"/>
              <a:gd name="connsiteX197" fmla="*/ 1981200 w 7904480"/>
              <a:gd name="connsiteY197" fmla="*/ 4612640 h 5232400"/>
              <a:gd name="connsiteX198" fmla="*/ 1940560 w 7904480"/>
              <a:gd name="connsiteY198" fmla="*/ 4643120 h 5232400"/>
              <a:gd name="connsiteX199" fmla="*/ 1838960 w 7904480"/>
              <a:gd name="connsiteY199" fmla="*/ 4704080 h 5232400"/>
              <a:gd name="connsiteX200" fmla="*/ 1798320 w 7904480"/>
              <a:gd name="connsiteY200" fmla="*/ 4744720 h 5232400"/>
              <a:gd name="connsiteX201" fmla="*/ 1696720 w 7904480"/>
              <a:gd name="connsiteY201" fmla="*/ 4815840 h 5232400"/>
              <a:gd name="connsiteX202" fmla="*/ 1676400 w 7904480"/>
              <a:gd name="connsiteY202" fmla="*/ 4846320 h 5232400"/>
              <a:gd name="connsiteX203" fmla="*/ 1645920 w 7904480"/>
              <a:gd name="connsiteY203" fmla="*/ 4866640 h 5232400"/>
              <a:gd name="connsiteX204" fmla="*/ 1584960 w 7904480"/>
              <a:gd name="connsiteY204" fmla="*/ 4927600 h 5232400"/>
              <a:gd name="connsiteX205" fmla="*/ 1544320 w 7904480"/>
              <a:gd name="connsiteY205" fmla="*/ 4958080 h 5232400"/>
              <a:gd name="connsiteX206" fmla="*/ 1442720 w 7904480"/>
              <a:gd name="connsiteY206" fmla="*/ 5049520 h 5232400"/>
              <a:gd name="connsiteX207" fmla="*/ 1412240 w 7904480"/>
              <a:gd name="connsiteY207" fmla="*/ 5059680 h 5232400"/>
              <a:gd name="connsiteX208" fmla="*/ 1270000 w 7904480"/>
              <a:gd name="connsiteY208" fmla="*/ 5069840 h 5232400"/>
              <a:gd name="connsiteX209" fmla="*/ 1229360 w 7904480"/>
              <a:gd name="connsiteY209" fmla="*/ 5080000 h 5232400"/>
              <a:gd name="connsiteX210" fmla="*/ 1076960 w 7904480"/>
              <a:gd name="connsiteY210" fmla="*/ 5110480 h 5232400"/>
              <a:gd name="connsiteX211" fmla="*/ 1016000 w 7904480"/>
              <a:gd name="connsiteY211" fmla="*/ 5130800 h 5232400"/>
              <a:gd name="connsiteX212" fmla="*/ 985520 w 7904480"/>
              <a:gd name="connsiteY212" fmla="*/ 5140960 h 5232400"/>
              <a:gd name="connsiteX213" fmla="*/ 944880 w 7904480"/>
              <a:gd name="connsiteY213" fmla="*/ 5151120 h 5232400"/>
              <a:gd name="connsiteX214" fmla="*/ 883920 w 7904480"/>
              <a:gd name="connsiteY214" fmla="*/ 5171440 h 5232400"/>
              <a:gd name="connsiteX215" fmla="*/ 853440 w 7904480"/>
              <a:gd name="connsiteY215" fmla="*/ 5181600 h 5232400"/>
              <a:gd name="connsiteX216" fmla="*/ 772160 w 7904480"/>
              <a:gd name="connsiteY216" fmla="*/ 5201920 h 5232400"/>
              <a:gd name="connsiteX217" fmla="*/ 741680 w 7904480"/>
              <a:gd name="connsiteY217" fmla="*/ 5212080 h 5232400"/>
              <a:gd name="connsiteX218" fmla="*/ 690880 w 7904480"/>
              <a:gd name="connsiteY218" fmla="*/ 5222240 h 5232400"/>
              <a:gd name="connsiteX219" fmla="*/ 650240 w 7904480"/>
              <a:gd name="connsiteY219" fmla="*/ 5232400 h 5232400"/>
              <a:gd name="connsiteX220" fmla="*/ 609600 w 7904480"/>
              <a:gd name="connsiteY220" fmla="*/ 5222240 h 5232400"/>
              <a:gd name="connsiteX221" fmla="*/ 345440 w 7904480"/>
              <a:gd name="connsiteY221" fmla="*/ 5201920 h 5232400"/>
              <a:gd name="connsiteX222" fmla="*/ 264160 w 7904480"/>
              <a:gd name="connsiteY222" fmla="*/ 5171440 h 5232400"/>
              <a:gd name="connsiteX223" fmla="*/ 233680 w 7904480"/>
              <a:gd name="connsiteY223" fmla="*/ 5151120 h 5232400"/>
              <a:gd name="connsiteX224" fmla="*/ 172720 w 7904480"/>
              <a:gd name="connsiteY224" fmla="*/ 5130800 h 5232400"/>
              <a:gd name="connsiteX225" fmla="*/ 162560 w 7904480"/>
              <a:gd name="connsiteY225" fmla="*/ 5100320 h 5232400"/>
              <a:gd name="connsiteX226" fmla="*/ 101600 w 7904480"/>
              <a:gd name="connsiteY226" fmla="*/ 5029200 h 5232400"/>
              <a:gd name="connsiteX227" fmla="*/ 71120 w 7904480"/>
              <a:gd name="connsiteY227" fmla="*/ 4968240 h 5232400"/>
              <a:gd name="connsiteX228" fmla="*/ 50800 w 7904480"/>
              <a:gd name="connsiteY228" fmla="*/ 4937760 h 5232400"/>
              <a:gd name="connsiteX229" fmla="*/ 30480 w 7904480"/>
              <a:gd name="connsiteY229" fmla="*/ 4551680 h 5232400"/>
              <a:gd name="connsiteX230" fmla="*/ 20320 w 7904480"/>
              <a:gd name="connsiteY230" fmla="*/ 4378960 h 5232400"/>
              <a:gd name="connsiteX231" fmla="*/ 10160 w 7904480"/>
              <a:gd name="connsiteY231" fmla="*/ 4338320 h 5232400"/>
              <a:gd name="connsiteX232" fmla="*/ 0 w 7904480"/>
              <a:gd name="connsiteY232" fmla="*/ 4196080 h 5232400"/>
              <a:gd name="connsiteX233" fmla="*/ 10160 w 7904480"/>
              <a:gd name="connsiteY233" fmla="*/ 4114800 h 5232400"/>
              <a:gd name="connsiteX234" fmla="*/ 30480 w 7904480"/>
              <a:gd name="connsiteY234" fmla="*/ 4023360 h 5232400"/>
              <a:gd name="connsiteX235" fmla="*/ 30480 w 7904480"/>
              <a:gd name="connsiteY235" fmla="*/ 3779520 h 5232400"/>
              <a:gd name="connsiteX236" fmla="*/ 50800 w 7904480"/>
              <a:gd name="connsiteY236" fmla="*/ 3413760 h 523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7904480" h="5232400">
                <a:moveTo>
                  <a:pt x="50800" y="3413760"/>
                </a:moveTo>
                <a:cubicBezTo>
                  <a:pt x="47413" y="3340947"/>
                  <a:pt x="13413" y="3369750"/>
                  <a:pt x="10160" y="3342640"/>
                </a:cubicBezTo>
                <a:cubicBezTo>
                  <a:pt x="1918" y="3273960"/>
                  <a:pt x="19424" y="3166029"/>
                  <a:pt x="30480" y="3088640"/>
                </a:cubicBezTo>
                <a:cubicBezTo>
                  <a:pt x="33867" y="3027680"/>
                  <a:pt x="33642" y="2966412"/>
                  <a:pt x="40640" y="2905760"/>
                </a:cubicBezTo>
                <a:cubicBezTo>
                  <a:pt x="43841" y="2878017"/>
                  <a:pt x="60960" y="2824480"/>
                  <a:pt x="60960" y="2824480"/>
                </a:cubicBezTo>
                <a:cubicBezTo>
                  <a:pt x="57573" y="2685627"/>
                  <a:pt x="56582" y="2546694"/>
                  <a:pt x="50800" y="2407920"/>
                </a:cubicBezTo>
                <a:cubicBezTo>
                  <a:pt x="49803" y="2383993"/>
                  <a:pt x="40640" y="2360747"/>
                  <a:pt x="40640" y="2336800"/>
                </a:cubicBezTo>
                <a:cubicBezTo>
                  <a:pt x="40640" y="2292643"/>
                  <a:pt x="45924" y="2248607"/>
                  <a:pt x="50800" y="2204720"/>
                </a:cubicBezTo>
                <a:cubicBezTo>
                  <a:pt x="58290" y="2137313"/>
                  <a:pt x="58458" y="2174089"/>
                  <a:pt x="71120" y="2123440"/>
                </a:cubicBezTo>
                <a:cubicBezTo>
                  <a:pt x="75308" y="2106687"/>
                  <a:pt x="77092" y="2089393"/>
                  <a:pt x="81280" y="2072640"/>
                </a:cubicBezTo>
                <a:cubicBezTo>
                  <a:pt x="83877" y="2062250"/>
                  <a:pt x="88498" y="2052458"/>
                  <a:pt x="91440" y="2042160"/>
                </a:cubicBezTo>
                <a:cubicBezTo>
                  <a:pt x="95640" y="2027461"/>
                  <a:pt x="114295" y="1943102"/>
                  <a:pt x="121920" y="1940560"/>
                </a:cubicBezTo>
                <a:lnTo>
                  <a:pt x="152400" y="1930400"/>
                </a:lnTo>
                <a:cubicBezTo>
                  <a:pt x="175339" y="1913196"/>
                  <a:pt x="198759" y="1894456"/>
                  <a:pt x="223520" y="1879600"/>
                </a:cubicBezTo>
                <a:cubicBezTo>
                  <a:pt x="246933" y="1865552"/>
                  <a:pt x="271922" y="1854106"/>
                  <a:pt x="294640" y="1838960"/>
                </a:cubicBezTo>
                <a:cubicBezTo>
                  <a:pt x="322819" y="1820174"/>
                  <a:pt x="343791" y="1788710"/>
                  <a:pt x="375920" y="1778000"/>
                </a:cubicBezTo>
                <a:cubicBezTo>
                  <a:pt x="386080" y="1774613"/>
                  <a:pt x="396650" y="1772272"/>
                  <a:pt x="406400" y="1767840"/>
                </a:cubicBezTo>
                <a:cubicBezTo>
                  <a:pt x="433976" y="1755305"/>
                  <a:pt x="458943" y="1736779"/>
                  <a:pt x="487680" y="1727200"/>
                </a:cubicBezTo>
                <a:cubicBezTo>
                  <a:pt x="497840" y="1723813"/>
                  <a:pt x="507862" y="1719982"/>
                  <a:pt x="518160" y="1717040"/>
                </a:cubicBezTo>
                <a:cubicBezTo>
                  <a:pt x="543939" y="1709675"/>
                  <a:pt x="564920" y="1707160"/>
                  <a:pt x="589280" y="1696720"/>
                </a:cubicBezTo>
                <a:cubicBezTo>
                  <a:pt x="603201" y="1690754"/>
                  <a:pt x="615552" y="1681189"/>
                  <a:pt x="629920" y="1676400"/>
                </a:cubicBezTo>
                <a:cubicBezTo>
                  <a:pt x="646303" y="1670939"/>
                  <a:pt x="663863" y="1669986"/>
                  <a:pt x="680720" y="1666240"/>
                </a:cubicBezTo>
                <a:cubicBezTo>
                  <a:pt x="694351" y="1663211"/>
                  <a:pt x="707449" y="1657290"/>
                  <a:pt x="721360" y="1656080"/>
                </a:cubicBezTo>
                <a:cubicBezTo>
                  <a:pt x="785553" y="1650498"/>
                  <a:pt x="850117" y="1650353"/>
                  <a:pt x="914400" y="1645920"/>
                </a:cubicBezTo>
                <a:cubicBezTo>
                  <a:pt x="949230" y="1643518"/>
                  <a:pt x="1069831" y="1629779"/>
                  <a:pt x="1107440" y="1625600"/>
                </a:cubicBezTo>
                <a:cubicBezTo>
                  <a:pt x="1197164" y="1603169"/>
                  <a:pt x="1099901" y="1625272"/>
                  <a:pt x="1259840" y="1605280"/>
                </a:cubicBezTo>
                <a:cubicBezTo>
                  <a:pt x="1276975" y="1603138"/>
                  <a:pt x="1293606" y="1597959"/>
                  <a:pt x="1310640" y="1595120"/>
                </a:cubicBezTo>
                <a:cubicBezTo>
                  <a:pt x="1334262" y="1591183"/>
                  <a:pt x="1358053" y="1588347"/>
                  <a:pt x="1381760" y="1584960"/>
                </a:cubicBezTo>
                <a:cubicBezTo>
                  <a:pt x="1412145" y="1574832"/>
                  <a:pt x="1429222" y="1572709"/>
                  <a:pt x="1452880" y="1544320"/>
                </a:cubicBezTo>
                <a:cubicBezTo>
                  <a:pt x="1459736" y="1536093"/>
                  <a:pt x="1458251" y="1523419"/>
                  <a:pt x="1463040" y="1513840"/>
                </a:cubicBezTo>
                <a:cubicBezTo>
                  <a:pt x="1479973" y="1479973"/>
                  <a:pt x="1483360" y="1483360"/>
                  <a:pt x="1513840" y="1463040"/>
                </a:cubicBezTo>
                <a:cubicBezTo>
                  <a:pt x="1531902" y="1435947"/>
                  <a:pt x="1537561" y="1423142"/>
                  <a:pt x="1564640" y="1402080"/>
                </a:cubicBezTo>
                <a:cubicBezTo>
                  <a:pt x="1645644" y="1339077"/>
                  <a:pt x="1597549" y="1376365"/>
                  <a:pt x="1656080" y="1351280"/>
                </a:cubicBezTo>
                <a:cubicBezTo>
                  <a:pt x="1670001" y="1345314"/>
                  <a:pt x="1682880" y="1337111"/>
                  <a:pt x="1696720" y="1330960"/>
                </a:cubicBezTo>
                <a:cubicBezTo>
                  <a:pt x="1713386" y="1323553"/>
                  <a:pt x="1730587" y="1317413"/>
                  <a:pt x="1747520" y="1310640"/>
                </a:cubicBezTo>
                <a:cubicBezTo>
                  <a:pt x="1757680" y="1300480"/>
                  <a:pt x="1767091" y="1289511"/>
                  <a:pt x="1778000" y="1280160"/>
                </a:cubicBezTo>
                <a:cubicBezTo>
                  <a:pt x="1818808" y="1245182"/>
                  <a:pt x="1845395" y="1240027"/>
                  <a:pt x="1879600" y="1188720"/>
                </a:cubicBezTo>
                <a:cubicBezTo>
                  <a:pt x="1886373" y="1178560"/>
                  <a:pt x="1890385" y="1165868"/>
                  <a:pt x="1899920" y="1158240"/>
                </a:cubicBezTo>
                <a:cubicBezTo>
                  <a:pt x="1908283" y="1151550"/>
                  <a:pt x="1920102" y="1151022"/>
                  <a:pt x="1930400" y="1148080"/>
                </a:cubicBezTo>
                <a:cubicBezTo>
                  <a:pt x="1975672" y="1135145"/>
                  <a:pt x="1975134" y="1140953"/>
                  <a:pt x="2021840" y="1117600"/>
                </a:cubicBezTo>
                <a:cubicBezTo>
                  <a:pt x="2032762" y="1112139"/>
                  <a:pt x="2040983" y="1101815"/>
                  <a:pt x="2052320" y="1097280"/>
                </a:cubicBezTo>
                <a:cubicBezTo>
                  <a:pt x="2075212" y="1088123"/>
                  <a:pt x="2099617" y="1083313"/>
                  <a:pt x="2123440" y="1076960"/>
                </a:cubicBezTo>
                <a:cubicBezTo>
                  <a:pt x="2150424" y="1069764"/>
                  <a:pt x="2178226" y="1065471"/>
                  <a:pt x="2204720" y="1056640"/>
                </a:cubicBezTo>
                <a:cubicBezTo>
                  <a:pt x="2245169" y="1043157"/>
                  <a:pt x="2253106" y="1038492"/>
                  <a:pt x="2306320" y="1036320"/>
                </a:cubicBezTo>
                <a:cubicBezTo>
                  <a:pt x="2448482" y="1030517"/>
                  <a:pt x="2590800" y="1029547"/>
                  <a:pt x="2733040" y="1026160"/>
                </a:cubicBezTo>
                <a:cubicBezTo>
                  <a:pt x="2749973" y="1022773"/>
                  <a:pt x="2766806" y="1018839"/>
                  <a:pt x="2783840" y="1016000"/>
                </a:cubicBezTo>
                <a:cubicBezTo>
                  <a:pt x="2807462" y="1012063"/>
                  <a:pt x="2831478" y="1010536"/>
                  <a:pt x="2854960" y="1005840"/>
                </a:cubicBezTo>
                <a:cubicBezTo>
                  <a:pt x="2865462" y="1003740"/>
                  <a:pt x="2875142" y="998622"/>
                  <a:pt x="2885440" y="995680"/>
                </a:cubicBezTo>
                <a:cubicBezTo>
                  <a:pt x="2898866" y="991844"/>
                  <a:pt x="2912388" y="988258"/>
                  <a:pt x="2926080" y="985520"/>
                </a:cubicBezTo>
                <a:cubicBezTo>
                  <a:pt x="2946280" y="981480"/>
                  <a:pt x="2967055" y="980356"/>
                  <a:pt x="2987040" y="975360"/>
                </a:cubicBezTo>
                <a:cubicBezTo>
                  <a:pt x="3007820" y="970165"/>
                  <a:pt x="3027220" y="960235"/>
                  <a:pt x="3048000" y="955040"/>
                </a:cubicBezTo>
                <a:cubicBezTo>
                  <a:pt x="3067985" y="950044"/>
                  <a:pt x="3088692" y="948565"/>
                  <a:pt x="3108960" y="944880"/>
                </a:cubicBezTo>
                <a:cubicBezTo>
                  <a:pt x="3186635" y="930757"/>
                  <a:pt x="3174996" y="927735"/>
                  <a:pt x="3281680" y="914400"/>
                </a:cubicBezTo>
                <a:cubicBezTo>
                  <a:pt x="3322146" y="909342"/>
                  <a:pt x="3362960" y="907627"/>
                  <a:pt x="3403600" y="904240"/>
                </a:cubicBezTo>
                <a:cubicBezTo>
                  <a:pt x="3417147" y="900853"/>
                  <a:pt x="3430609" y="897109"/>
                  <a:pt x="3444240" y="894080"/>
                </a:cubicBezTo>
                <a:cubicBezTo>
                  <a:pt x="3461097" y="890334"/>
                  <a:pt x="3478214" y="887803"/>
                  <a:pt x="3495040" y="883920"/>
                </a:cubicBezTo>
                <a:cubicBezTo>
                  <a:pt x="3522252" y="877640"/>
                  <a:pt x="3576320" y="863600"/>
                  <a:pt x="3576320" y="863600"/>
                </a:cubicBezTo>
                <a:cubicBezTo>
                  <a:pt x="3586480" y="856827"/>
                  <a:pt x="3596864" y="850377"/>
                  <a:pt x="3606800" y="843280"/>
                </a:cubicBezTo>
                <a:cubicBezTo>
                  <a:pt x="3620579" y="833438"/>
                  <a:pt x="3632294" y="820373"/>
                  <a:pt x="3647440" y="812800"/>
                </a:cubicBezTo>
                <a:cubicBezTo>
                  <a:pt x="3659929" y="806555"/>
                  <a:pt x="3674123" y="803083"/>
                  <a:pt x="3688080" y="802640"/>
                </a:cubicBezTo>
                <a:cubicBezTo>
                  <a:pt x="3887821" y="796299"/>
                  <a:pt x="4087707" y="795867"/>
                  <a:pt x="4287520" y="792480"/>
                </a:cubicBezTo>
                <a:cubicBezTo>
                  <a:pt x="4378960" y="785707"/>
                  <a:pt x="4471397" y="787234"/>
                  <a:pt x="4561840" y="772160"/>
                </a:cubicBezTo>
                <a:cubicBezTo>
                  <a:pt x="4653050" y="756958"/>
                  <a:pt x="4602326" y="764275"/>
                  <a:pt x="4714240" y="751840"/>
                </a:cubicBezTo>
                <a:cubicBezTo>
                  <a:pt x="4731173" y="745067"/>
                  <a:pt x="4747445" y="736319"/>
                  <a:pt x="4765040" y="731520"/>
                </a:cubicBezTo>
                <a:cubicBezTo>
                  <a:pt x="4789540" y="724838"/>
                  <a:pt x="4830903" y="725151"/>
                  <a:pt x="4856480" y="711200"/>
                </a:cubicBezTo>
                <a:cubicBezTo>
                  <a:pt x="4884529" y="695901"/>
                  <a:pt x="4911176" y="678123"/>
                  <a:pt x="4937760" y="660400"/>
                </a:cubicBezTo>
                <a:cubicBezTo>
                  <a:pt x="4947920" y="653627"/>
                  <a:pt x="4958969" y="648027"/>
                  <a:pt x="4968240" y="640080"/>
                </a:cubicBezTo>
                <a:cubicBezTo>
                  <a:pt x="4982786" y="627612"/>
                  <a:pt x="4994163" y="611705"/>
                  <a:pt x="5008880" y="599440"/>
                </a:cubicBezTo>
                <a:cubicBezTo>
                  <a:pt x="5034897" y="577759"/>
                  <a:pt x="5066213" y="562427"/>
                  <a:pt x="5090160" y="538480"/>
                </a:cubicBezTo>
                <a:cubicBezTo>
                  <a:pt x="5131350" y="497290"/>
                  <a:pt x="5107789" y="514426"/>
                  <a:pt x="5161280" y="487680"/>
                </a:cubicBezTo>
                <a:cubicBezTo>
                  <a:pt x="5198533" y="431800"/>
                  <a:pt x="5161280" y="479213"/>
                  <a:pt x="5212080" y="436880"/>
                </a:cubicBezTo>
                <a:cubicBezTo>
                  <a:pt x="5262817" y="394599"/>
                  <a:pt x="5219475" y="414095"/>
                  <a:pt x="5273040" y="396240"/>
                </a:cubicBezTo>
                <a:cubicBezTo>
                  <a:pt x="5283200" y="386080"/>
                  <a:pt x="5292482" y="374958"/>
                  <a:pt x="5303520" y="365760"/>
                </a:cubicBezTo>
                <a:cubicBezTo>
                  <a:pt x="5312901" y="357943"/>
                  <a:pt x="5324064" y="352537"/>
                  <a:pt x="5334000" y="345440"/>
                </a:cubicBezTo>
                <a:cubicBezTo>
                  <a:pt x="5347779" y="335598"/>
                  <a:pt x="5361783" y="325980"/>
                  <a:pt x="5374640" y="314960"/>
                </a:cubicBezTo>
                <a:cubicBezTo>
                  <a:pt x="5385549" y="305609"/>
                  <a:pt x="5394960" y="294640"/>
                  <a:pt x="5405120" y="284480"/>
                </a:cubicBezTo>
                <a:cubicBezTo>
                  <a:pt x="5408507" y="274320"/>
                  <a:pt x="5404587" y="254594"/>
                  <a:pt x="5415280" y="254000"/>
                </a:cubicBezTo>
                <a:cubicBezTo>
                  <a:pt x="5533679" y="247422"/>
                  <a:pt x="5652336" y="261159"/>
                  <a:pt x="5770880" y="264160"/>
                </a:cubicBezTo>
                <a:lnTo>
                  <a:pt x="6217920" y="274320"/>
                </a:lnTo>
                <a:cubicBezTo>
                  <a:pt x="6258560" y="270933"/>
                  <a:pt x="6299374" y="269218"/>
                  <a:pt x="6339840" y="264160"/>
                </a:cubicBezTo>
                <a:cubicBezTo>
                  <a:pt x="6398425" y="256837"/>
                  <a:pt x="6367186" y="249704"/>
                  <a:pt x="6431280" y="233680"/>
                </a:cubicBezTo>
                <a:cubicBezTo>
                  <a:pt x="6454512" y="227872"/>
                  <a:pt x="6478839" y="227804"/>
                  <a:pt x="6502400" y="223520"/>
                </a:cubicBezTo>
                <a:cubicBezTo>
                  <a:pt x="6516138" y="221022"/>
                  <a:pt x="6529694" y="217466"/>
                  <a:pt x="6543040" y="213360"/>
                </a:cubicBezTo>
                <a:cubicBezTo>
                  <a:pt x="6573748" y="203911"/>
                  <a:pt x="6602674" y="187424"/>
                  <a:pt x="6634480" y="182880"/>
                </a:cubicBezTo>
                <a:lnTo>
                  <a:pt x="6705600" y="172720"/>
                </a:lnTo>
                <a:cubicBezTo>
                  <a:pt x="6719147" y="165947"/>
                  <a:pt x="6732059" y="157718"/>
                  <a:pt x="6746240" y="152400"/>
                </a:cubicBezTo>
                <a:cubicBezTo>
                  <a:pt x="6778772" y="140200"/>
                  <a:pt x="6826804" y="137752"/>
                  <a:pt x="6858000" y="132080"/>
                </a:cubicBezTo>
                <a:cubicBezTo>
                  <a:pt x="6871738" y="129582"/>
                  <a:pt x="6885265" y="125932"/>
                  <a:pt x="6898640" y="121920"/>
                </a:cubicBezTo>
                <a:cubicBezTo>
                  <a:pt x="6919156" y="115765"/>
                  <a:pt x="6938597" y="105801"/>
                  <a:pt x="6959600" y="101600"/>
                </a:cubicBezTo>
                <a:cubicBezTo>
                  <a:pt x="6994518" y="94616"/>
                  <a:pt x="7017561" y="90846"/>
                  <a:pt x="7051040" y="81280"/>
                </a:cubicBezTo>
                <a:cubicBezTo>
                  <a:pt x="7061338" y="78338"/>
                  <a:pt x="7071676" y="75339"/>
                  <a:pt x="7081520" y="71120"/>
                </a:cubicBezTo>
                <a:cubicBezTo>
                  <a:pt x="7095441" y="65154"/>
                  <a:pt x="7107653" y="55152"/>
                  <a:pt x="7122160" y="50800"/>
                </a:cubicBezTo>
                <a:cubicBezTo>
                  <a:pt x="7141891" y="44881"/>
                  <a:pt x="7162800" y="44027"/>
                  <a:pt x="7183120" y="40640"/>
                </a:cubicBezTo>
                <a:cubicBezTo>
                  <a:pt x="7196667" y="33867"/>
                  <a:pt x="7209579" y="25638"/>
                  <a:pt x="7223760" y="20320"/>
                </a:cubicBezTo>
                <a:cubicBezTo>
                  <a:pt x="7257324" y="7733"/>
                  <a:pt x="7316176" y="3688"/>
                  <a:pt x="7345680" y="0"/>
                </a:cubicBezTo>
                <a:cubicBezTo>
                  <a:pt x="7457440" y="3387"/>
                  <a:pt x="7569312" y="4125"/>
                  <a:pt x="7680960" y="10160"/>
                </a:cubicBezTo>
                <a:cubicBezTo>
                  <a:pt x="7736591" y="13167"/>
                  <a:pt x="7707232" y="21419"/>
                  <a:pt x="7752080" y="40640"/>
                </a:cubicBezTo>
                <a:cubicBezTo>
                  <a:pt x="7764915" y="46141"/>
                  <a:pt x="7779173" y="47413"/>
                  <a:pt x="7792720" y="50800"/>
                </a:cubicBezTo>
                <a:cubicBezTo>
                  <a:pt x="7802880" y="57573"/>
                  <a:pt x="7812278" y="65659"/>
                  <a:pt x="7823200" y="71120"/>
                </a:cubicBezTo>
                <a:cubicBezTo>
                  <a:pt x="7832779" y="75909"/>
                  <a:pt x="7844769" y="75339"/>
                  <a:pt x="7853680" y="81280"/>
                </a:cubicBezTo>
                <a:cubicBezTo>
                  <a:pt x="7877149" y="96926"/>
                  <a:pt x="7889486" y="119749"/>
                  <a:pt x="7904480" y="142240"/>
                </a:cubicBezTo>
                <a:cubicBezTo>
                  <a:pt x="7901093" y="169333"/>
                  <a:pt x="7900041" y="196822"/>
                  <a:pt x="7894320" y="223520"/>
                </a:cubicBezTo>
                <a:cubicBezTo>
                  <a:pt x="7881105" y="285188"/>
                  <a:pt x="7875168" y="274981"/>
                  <a:pt x="7853680" y="325120"/>
                </a:cubicBezTo>
                <a:cubicBezTo>
                  <a:pt x="7849461" y="334964"/>
                  <a:pt x="7847497" y="345656"/>
                  <a:pt x="7843520" y="355600"/>
                </a:cubicBezTo>
                <a:cubicBezTo>
                  <a:pt x="7833941" y="379547"/>
                  <a:pt x="7822299" y="402647"/>
                  <a:pt x="7813040" y="426720"/>
                </a:cubicBezTo>
                <a:cubicBezTo>
                  <a:pt x="7805351" y="446711"/>
                  <a:pt x="7800958" y="467908"/>
                  <a:pt x="7792720" y="487680"/>
                </a:cubicBezTo>
                <a:cubicBezTo>
                  <a:pt x="7783982" y="508651"/>
                  <a:pt x="7770395" y="527436"/>
                  <a:pt x="7762240" y="548640"/>
                </a:cubicBezTo>
                <a:cubicBezTo>
                  <a:pt x="7715211" y="670916"/>
                  <a:pt x="7767808" y="569820"/>
                  <a:pt x="7721600" y="680720"/>
                </a:cubicBezTo>
                <a:cubicBezTo>
                  <a:pt x="7712862" y="701691"/>
                  <a:pt x="7700521" y="720998"/>
                  <a:pt x="7691120" y="741680"/>
                </a:cubicBezTo>
                <a:cubicBezTo>
                  <a:pt x="7683573" y="758283"/>
                  <a:pt x="7678207" y="775814"/>
                  <a:pt x="7670800" y="792480"/>
                </a:cubicBezTo>
                <a:cubicBezTo>
                  <a:pt x="7637561" y="867269"/>
                  <a:pt x="7603665" y="941768"/>
                  <a:pt x="7569200" y="1016000"/>
                </a:cubicBezTo>
                <a:cubicBezTo>
                  <a:pt x="7564594" y="1025921"/>
                  <a:pt x="7534480" y="1091360"/>
                  <a:pt x="7518400" y="1107440"/>
                </a:cubicBezTo>
                <a:cubicBezTo>
                  <a:pt x="7469265" y="1156575"/>
                  <a:pt x="7493778" y="1124831"/>
                  <a:pt x="7447280" y="1148080"/>
                </a:cubicBezTo>
                <a:cubicBezTo>
                  <a:pt x="7436358" y="1153541"/>
                  <a:pt x="7426569" y="1161074"/>
                  <a:pt x="7416800" y="1168400"/>
                </a:cubicBezTo>
                <a:cubicBezTo>
                  <a:pt x="7385909" y="1191568"/>
                  <a:pt x="7355966" y="1215977"/>
                  <a:pt x="7325360" y="1239520"/>
                </a:cubicBezTo>
                <a:cubicBezTo>
                  <a:pt x="7284294" y="1271109"/>
                  <a:pt x="7279836" y="1269776"/>
                  <a:pt x="7244080" y="1310640"/>
                </a:cubicBezTo>
                <a:cubicBezTo>
                  <a:pt x="7232929" y="1323384"/>
                  <a:pt x="7225042" y="1338798"/>
                  <a:pt x="7213600" y="1351280"/>
                </a:cubicBezTo>
                <a:cubicBezTo>
                  <a:pt x="7187709" y="1379525"/>
                  <a:pt x="7154293" y="1401171"/>
                  <a:pt x="7132320" y="1432560"/>
                </a:cubicBezTo>
                <a:cubicBezTo>
                  <a:pt x="7075911" y="1513144"/>
                  <a:pt x="7073954" y="1528467"/>
                  <a:pt x="7010400" y="1584960"/>
                </a:cubicBezTo>
                <a:cubicBezTo>
                  <a:pt x="6997744" y="1596210"/>
                  <a:pt x="6982290" y="1604049"/>
                  <a:pt x="6969760" y="1615440"/>
                </a:cubicBezTo>
                <a:cubicBezTo>
                  <a:pt x="6860098" y="1715133"/>
                  <a:pt x="6937428" y="1660701"/>
                  <a:pt x="6868160" y="1706880"/>
                </a:cubicBezTo>
                <a:cubicBezTo>
                  <a:pt x="6784017" y="1833095"/>
                  <a:pt x="6870724" y="1706848"/>
                  <a:pt x="6786880" y="1818640"/>
                </a:cubicBezTo>
                <a:cubicBezTo>
                  <a:pt x="6752842" y="1864024"/>
                  <a:pt x="6759830" y="1876170"/>
                  <a:pt x="6705600" y="1930400"/>
                </a:cubicBezTo>
                <a:cubicBezTo>
                  <a:pt x="6678507" y="1957493"/>
                  <a:pt x="6645574" y="1979799"/>
                  <a:pt x="6624320" y="2011680"/>
                </a:cubicBezTo>
                <a:cubicBezTo>
                  <a:pt x="6597227" y="2052320"/>
                  <a:pt x="6614160" y="2035387"/>
                  <a:pt x="6573520" y="2062480"/>
                </a:cubicBezTo>
                <a:cubicBezTo>
                  <a:pt x="6566747" y="2076027"/>
                  <a:pt x="6561885" y="2090712"/>
                  <a:pt x="6553200" y="2103120"/>
                </a:cubicBezTo>
                <a:cubicBezTo>
                  <a:pt x="6521997" y="2147696"/>
                  <a:pt x="6498785" y="2161736"/>
                  <a:pt x="6471920" y="2204720"/>
                </a:cubicBezTo>
                <a:cubicBezTo>
                  <a:pt x="6463893" y="2217563"/>
                  <a:pt x="6459627" y="2232517"/>
                  <a:pt x="6451600" y="2245360"/>
                </a:cubicBezTo>
                <a:cubicBezTo>
                  <a:pt x="6442625" y="2259719"/>
                  <a:pt x="6430962" y="2272221"/>
                  <a:pt x="6421120" y="2286000"/>
                </a:cubicBezTo>
                <a:cubicBezTo>
                  <a:pt x="6414023" y="2295936"/>
                  <a:pt x="6408617" y="2307099"/>
                  <a:pt x="6400800" y="2316480"/>
                </a:cubicBezTo>
                <a:cubicBezTo>
                  <a:pt x="6391602" y="2327518"/>
                  <a:pt x="6378671" y="2335268"/>
                  <a:pt x="6370320" y="2346960"/>
                </a:cubicBezTo>
                <a:cubicBezTo>
                  <a:pt x="6361517" y="2359285"/>
                  <a:pt x="6358803" y="2375275"/>
                  <a:pt x="6350000" y="2387600"/>
                </a:cubicBezTo>
                <a:cubicBezTo>
                  <a:pt x="6341649" y="2399292"/>
                  <a:pt x="6327871" y="2406388"/>
                  <a:pt x="6319520" y="2418080"/>
                </a:cubicBezTo>
                <a:cubicBezTo>
                  <a:pt x="6310717" y="2430405"/>
                  <a:pt x="6306992" y="2445733"/>
                  <a:pt x="6299200" y="2458720"/>
                </a:cubicBezTo>
                <a:cubicBezTo>
                  <a:pt x="6240949" y="2555804"/>
                  <a:pt x="6284299" y="2493151"/>
                  <a:pt x="6228080" y="2540000"/>
                </a:cubicBezTo>
                <a:cubicBezTo>
                  <a:pt x="6217042" y="2549198"/>
                  <a:pt x="6209722" y="2562766"/>
                  <a:pt x="6197600" y="2570480"/>
                </a:cubicBezTo>
                <a:cubicBezTo>
                  <a:pt x="6172044" y="2586743"/>
                  <a:pt x="6143413" y="2597573"/>
                  <a:pt x="6116320" y="2611120"/>
                </a:cubicBezTo>
                <a:cubicBezTo>
                  <a:pt x="6089227" y="2624667"/>
                  <a:pt x="6064427" y="2644413"/>
                  <a:pt x="6035040" y="2651760"/>
                </a:cubicBezTo>
                <a:cubicBezTo>
                  <a:pt x="6021493" y="2655147"/>
                  <a:pt x="6007523" y="2657148"/>
                  <a:pt x="5994400" y="2661920"/>
                </a:cubicBezTo>
                <a:cubicBezTo>
                  <a:pt x="5804343" y="2731031"/>
                  <a:pt x="6032719" y="2654720"/>
                  <a:pt x="5862320" y="2722880"/>
                </a:cubicBezTo>
                <a:cubicBezTo>
                  <a:pt x="5832489" y="2734812"/>
                  <a:pt x="5801137" y="2742554"/>
                  <a:pt x="5770880" y="2753360"/>
                </a:cubicBezTo>
                <a:cubicBezTo>
                  <a:pt x="5647830" y="2797306"/>
                  <a:pt x="5776038" y="2750781"/>
                  <a:pt x="5689600" y="2794000"/>
                </a:cubicBezTo>
                <a:cubicBezTo>
                  <a:pt x="5680021" y="2798789"/>
                  <a:pt x="5668699" y="2799371"/>
                  <a:pt x="5659120" y="2804160"/>
                </a:cubicBezTo>
                <a:cubicBezTo>
                  <a:pt x="5598989" y="2834225"/>
                  <a:pt x="5659558" y="2824334"/>
                  <a:pt x="5567680" y="2854960"/>
                </a:cubicBezTo>
                <a:cubicBezTo>
                  <a:pt x="5548137" y="2861474"/>
                  <a:pt x="5526830" y="2860651"/>
                  <a:pt x="5506720" y="2865120"/>
                </a:cubicBezTo>
                <a:cubicBezTo>
                  <a:pt x="5496265" y="2867443"/>
                  <a:pt x="5486777" y="2873364"/>
                  <a:pt x="5476240" y="2875280"/>
                </a:cubicBezTo>
                <a:cubicBezTo>
                  <a:pt x="5434295" y="2882906"/>
                  <a:pt x="5386019" y="2883042"/>
                  <a:pt x="5344160" y="2895600"/>
                </a:cubicBezTo>
                <a:cubicBezTo>
                  <a:pt x="5326691" y="2900841"/>
                  <a:pt x="5310662" y="2910153"/>
                  <a:pt x="5293360" y="2915920"/>
                </a:cubicBezTo>
                <a:cubicBezTo>
                  <a:pt x="5280113" y="2920336"/>
                  <a:pt x="5265795" y="2921177"/>
                  <a:pt x="5252720" y="2926080"/>
                </a:cubicBezTo>
                <a:cubicBezTo>
                  <a:pt x="5181471" y="2952798"/>
                  <a:pt x="5240554" y="2937243"/>
                  <a:pt x="5181600" y="2966720"/>
                </a:cubicBezTo>
                <a:cubicBezTo>
                  <a:pt x="5165288" y="2974876"/>
                  <a:pt x="5147940" y="2980807"/>
                  <a:pt x="5130800" y="2987040"/>
                </a:cubicBezTo>
                <a:cubicBezTo>
                  <a:pt x="5110670" y="2994360"/>
                  <a:pt x="5090620" y="3002165"/>
                  <a:pt x="5069840" y="3007360"/>
                </a:cubicBezTo>
                <a:cubicBezTo>
                  <a:pt x="5025802" y="3018369"/>
                  <a:pt x="5006392" y="3022742"/>
                  <a:pt x="4958080" y="3037840"/>
                </a:cubicBezTo>
                <a:cubicBezTo>
                  <a:pt x="4927414" y="3047423"/>
                  <a:pt x="4898446" y="3063776"/>
                  <a:pt x="4866640" y="3068320"/>
                </a:cubicBezTo>
                <a:cubicBezTo>
                  <a:pt x="4778425" y="3080922"/>
                  <a:pt x="4819002" y="3073784"/>
                  <a:pt x="4744720" y="3088640"/>
                </a:cubicBezTo>
                <a:cubicBezTo>
                  <a:pt x="4674806" y="3135250"/>
                  <a:pt x="4761662" y="3082933"/>
                  <a:pt x="4663440" y="3119120"/>
                </a:cubicBezTo>
                <a:cubicBezTo>
                  <a:pt x="4615036" y="3136953"/>
                  <a:pt x="4569212" y="3161218"/>
                  <a:pt x="4521200" y="3180080"/>
                </a:cubicBezTo>
                <a:cubicBezTo>
                  <a:pt x="4474340" y="3198489"/>
                  <a:pt x="4426373" y="3213947"/>
                  <a:pt x="4378960" y="3230880"/>
                </a:cubicBezTo>
                <a:cubicBezTo>
                  <a:pt x="4255648" y="3323364"/>
                  <a:pt x="4451105" y="3179397"/>
                  <a:pt x="4267200" y="3302000"/>
                </a:cubicBezTo>
                <a:cubicBezTo>
                  <a:pt x="4249157" y="3314029"/>
                  <a:pt x="4233748" y="3329629"/>
                  <a:pt x="4216400" y="3342640"/>
                </a:cubicBezTo>
                <a:cubicBezTo>
                  <a:pt x="4193093" y="3360120"/>
                  <a:pt x="4167661" y="3374789"/>
                  <a:pt x="4145280" y="3393440"/>
                </a:cubicBezTo>
                <a:cubicBezTo>
                  <a:pt x="4126883" y="3408771"/>
                  <a:pt x="4112280" y="3428220"/>
                  <a:pt x="4094480" y="3444240"/>
                </a:cubicBezTo>
                <a:cubicBezTo>
                  <a:pt x="4038912" y="3494251"/>
                  <a:pt x="4050010" y="3471840"/>
                  <a:pt x="4003040" y="3525520"/>
                </a:cubicBezTo>
                <a:cubicBezTo>
                  <a:pt x="3991889" y="3538264"/>
                  <a:pt x="3984002" y="3553678"/>
                  <a:pt x="3972560" y="3566160"/>
                </a:cubicBezTo>
                <a:cubicBezTo>
                  <a:pt x="3946669" y="3594405"/>
                  <a:pt x="3918373" y="3620347"/>
                  <a:pt x="3891280" y="3647440"/>
                </a:cubicBezTo>
                <a:cubicBezTo>
                  <a:pt x="3881120" y="3657600"/>
                  <a:pt x="3874431" y="3673376"/>
                  <a:pt x="3860800" y="3677920"/>
                </a:cubicBezTo>
                <a:cubicBezTo>
                  <a:pt x="3829268" y="3688431"/>
                  <a:pt x="3821067" y="3689568"/>
                  <a:pt x="3789680" y="3708400"/>
                </a:cubicBezTo>
                <a:cubicBezTo>
                  <a:pt x="3731288" y="3743435"/>
                  <a:pt x="3736708" y="3744786"/>
                  <a:pt x="3688080" y="3779520"/>
                </a:cubicBezTo>
                <a:cubicBezTo>
                  <a:pt x="3678144" y="3786617"/>
                  <a:pt x="3666981" y="3792023"/>
                  <a:pt x="3657600" y="3799840"/>
                </a:cubicBezTo>
                <a:cubicBezTo>
                  <a:pt x="3607726" y="3841402"/>
                  <a:pt x="3647360" y="3822750"/>
                  <a:pt x="3586480" y="3860800"/>
                </a:cubicBezTo>
                <a:cubicBezTo>
                  <a:pt x="3522434" y="3900828"/>
                  <a:pt x="3567191" y="3858465"/>
                  <a:pt x="3505200" y="3911600"/>
                </a:cubicBezTo>
                <a:cubicBezTo>
                  <a:pt x="3494291" y="3920951"/>
                  <a:pt x="3486412" y="3933729"/>
                  <a:pt x="3474720" y="3942080"/>
                </a:cubicBezTo>
                <a:cubicBezTo>
                  <a:pt x="3462395" y="3950883"/>
                  <a:pt x="3446405" y="3953597"/>
                  <a:pt x="3434080" y="3962400"/>
                </a:cubicBezTo>
                <a:cubicBezTo>
                  <a:pt x="3422388" y="3970751"/>
                  <a:pt x="3415722" y="3985166"/>
                  <a:pt x="3403600" y="3992880"/>
                </a:cubicBezTo>
                <a:cubicBezTo>
                  <a:pt x="3378044" y="4009143"/>
                  <a:pt x="3347524" y="4016717"/>
                  <a:pt x="3322320" y="4033520"/>
                </a:cubicBezTo>
                <a:cubicBezTo>
                  <a:pt x="3312160" y="4040293"/>
                  <a:pt x="3302762" y="4048379"/>
                  <a:pt x="3291840" y="4053840"/>
                </a:cubicBezTo>
                <a:cubicBezTo>
                  <a:pt x="3282261" y="4058629"/>
                  <a:pt x="3271110" y="4059568"/>
                  <a:pt x="3261360" y="4064000"/>
                </a:cubicBezTo>
                <a:cubicBezTo>
                  <a:pt x="3233784" y="4076535"/>
                  <a:pt x="3205284" y="4087837"/>
                  <a:pt x="3180080" y="4104640"/>
                </a:cubicBezTo>
                <a:cubicBezTo>
                  <a:pt x="3169920" y="4111413"/>
                  <a:pt x="3160522" y="4119499"/>
                  <a:pt x="3149600" y="4124960"/>
                </a:cubicBezTo>
                <a:cubicBezTo>
                  <a:pt x="3133288" y="4133116"/>
                  <a:pt x="3115466" y="4137873"/>
                  <a:pt x="3098800" y="4145280"/>
                </a:cubicBezTo>
                <a:cubicBezTo>
                  <a:pt x="3027511" y="4176964"/>
                  <a:pt x="3087609" y="4152274"/>
                  <a:pt x="3017520" y="4196080"/>
                </a:cubicBezTo>
                <a:cubicBezTo>
                  <a:pt x="3004677" y="4204107"/>
                  <a:pt x="2989723" y="4208373"/>
                  <a:pt x="2976880" y="4216400"/>
                </a:cubicBezTo>
                <a:cubicBezTo>
                  <a:pt x="2962521" y="4225375"/>
                  <a:pt x="2949097" y="4235860"/>
                  <a:pt x="2936240" y="4246880"/>
                </a:cubicBezTo>
                <a:cubicBezTo>
                  <a:pt x="2925331" y="4256231"/>
                  <a:pt x="2917715" y="4269390"/>
                  <a:pt x="2905760" y="4277360"/>
                </a:cubicBezTo>
                <a:cubicBezTo>
                  <a:pt x="2896849" y="4283301"/>
                  <a:pt x="2885440" y="4284133"/>
                  <a:pt x="2875280" y="4287520"/>
                </a:cubicBezTo>
                <a:cubicBezTo>
                  <a:pt x="2862819" y="4297489"/>
                  <a:pt x="2815566" y="4337697"/>
                  <a:pt x="2794000" y="4348480"/>
                </a:cubicBezTo>
                <a:cubicBezTo>
                  <a:pt x="2784421" y="4353269"/>
                  <a:pt x="2773099" y="4353851"/>
                  <a:pt x="2763520" y="4358640"/>
                </a:cubicBezTo>
                <a:cubicBezTo>
                  <a:pt x="2719217" y="4380791"/>
                  <a:pt x="2737610" y="4392727"/>
                  <a:pt x="2672080" y="4399280"/>
                </a:cubicBezTo>
                <a:cubicBezTo>
                  <a:pt x="2592333" y="4407255"/>
                  <a:pt x="2584049" y="4404746"/>
                  <a:pt x="2519680" y="4419600"/>
                </a:cubicBezTo>
                <a:cubicBezTo>
                  <a:pt x="2492468" y="4425880"/>
                  <a:pt x="2464330" y="4429548"/>
                  <a:pt x="2438400" y="4439920"/>
                </a:cubicBezTo>
                <a:cubicBezTo>
                  <a:pt x="2299028" y="4495669"/>
                  <a:pt x="2474167" y="4429190"/>
                  <a:pt x="2336800" y="4470400"/>
                </a:cubicBezTo>
                <a:cubicBezTo>
                  <a:pt x="2319331" y="4475641"/>
                  <a:pt x="2303302" y="4484953"/>
                  <a:pt x="2286000" y="4490720"/>
                </a:cubicBezTo>
                <a:cubicBezTo>
                  <a:pt x="2272753" y="4495136"/>
                  <a:pt x="2258435" y="4495977"/>
                  <a:pt x="2245360" y="4500880"/>
                </a:cubicBezTo>
                <a:cubicBezTo>
                  <a:pt x="2231179" y="4506198"/>
                  <a:pt x="2218901" y="4515882"/>
                  <a:pt x="2204720" y="4521200"/>
                </a:cubicBezTo>
                <a:cubicBezTo>
                  <a:pt x="2191645" y="4526103"/>
                  <a:pt x="2177155" y="4526457"/>
                  <a:pt x="2164080" y="4531360"/>
                </a:cubicBezTo>
                <a:cubicBezTo>
                  <a:pt x="2149899" y="4536678"/>
                  <a:pt x="2137280" y="4545529"/>
                  <a:pt x="2123440" y="4551680"/>
                </a:cubicBezTo>
                <a:cubicBezTo>
                  <a:pt x="2074250" y="4573542"/>
                  <a:pt x="2079174" y="4570366"/>
                  <a:pt x="2032000" y="4582160"/>
                </a:cubicBezTo>
                <a:cubicBezTo>
                  <a:pt x="2015067" y="4592320"/>
                  <a:pt x="1997631" y="4601686"/>
                  <a:pt x="1981200" y="4612640"/>
                </a:cubicBezTo>
                <a:cubicBezTo>
                  <a:pt x="1967111" y="4622033"/>
                  <a:pt x="1954919" y="4634145"/>
                  <a:pt x="1940560" y="4643120"/>
                </a:cubicBezTo>
                <a:cubicBezTo>
                  <a:pt x="1897801" y="4669844"/>
                  <a:pt x="1880717" y="4662323"/>
                  <a:pt x="1838960" y="4704080"/>
                </a:cubicBezTo>
                <a:cubicBezTo>
                  <a:pt x="1825413" y="4717627"/>
                  <a:pt x="1813442" y="4732958"/>
                  <a:pt x="1798320" y="4744720"/>
                </a:cubicBezTo>
                <a:cubicBezTo>
                  <a:pt x="1727682" y="4799661"/>
                  <a:pt x="1764306" y="4748254"/>
                  <a:pt x="1696720" y="4815840"/>
                </a:cubicBezTo>
                <a:cubicBezTo>
                  <a:pt x="1688086" y="4824474"/>
                  <a:pt x="1685034" y="4837686"/>
                  <a:pt x="1676400" y="4846320"/>
                </a:cubicBezTo>
                <a:cubicBezTo>
                  <a:pt x="1667766" y="4854954"/>
                  <a:pt x="1655046" y="4858528"/>
                  <a:pt x="1645920" y="4866640"/>
                </a:cubicBezTo>
                <a:cubicBezTo>
                  <a:pt x="1624442" y="4885732"/>
                  <a:pt x="1607949" y="4910358"/>
                  <a:pt x="1584960" y="4927600"/>
                </a:cubicBezTo>
                <a:cubicBezTo>
                  <a:pt x="1571413" y="4937760"/>
                  <a:pt x="1556906" y="4946752"/>
                  <a:pt x="1544320" y="4958080"/>
                </a:cubicBezTo>
                <a:cubicBezTo>
                  <a:pt x="1507875" y="4990880"/>
                  <a:pt x="1484848" y="5025447"/>
                  <a:pt x="1442720" y="5049520"/>
                </a:cubicBezTo>
                <a:cubicBezTo>
                  <a:pt x="1433421" y="5054833"/>
                  <a:pt x="1422876" y="5058429"/>
                  <a:pt x="1412240" y="5059680"/>
                </a:cubicBezTo>
                <a:cubicBezTo>
                  <a:pt x="1365031" y="5065234"/>
                  <a:pt x="1317413" y="5066453"/>
                  <a:pt x="1270000" y="5069840"/>
                </a:cubicBezTo>
                <a:cubicBezTo>
                  <a:pt x="1256453" y="5073227"/>
                  <a:pt x="1243098" y="5077502"/>
                  <a:pt x="1229360" y="5080000"/>
                </a:cubicBezTo>
                <a:cubicBezTo>
                  <a:pt x="1154487" y="5093613"/>
                  <a:pt x="1153608" y="5084931"/>
                  <a:pt x="1076960" y="5110480"/>
                </a:cubicBezTo>
                <a:lnTo>
                  <a:pt x="1016000" y="5130800"/>
                </a:lnTo>
                <a:cubicBezTo>
                  <a:pt x="1005840" y="5134187"/>
                  <a:pt x="995910" y="5138363"/>
                  <a:pt x="985520" y="5140960"/>
                </a:cubicBezTo>
                <a:cubicBezTo>
                  <a:pt x="971973" y="5144347"/>
                  <a:pt x="958255" y="5147108"/>
                  <a:pt x="944880" y="5151120"/>
                </a:cubicBezTo>
                <a:cubicBezTo>
                  <a:pt x="924364" y="5157275"/>
                  <a:pt x="904240" y="5164667"/>
                  <a:pt x="883920" y="5171440"/>
                </a:cubicBezTo>
                <a:cubicBezTo>
                  <a:pt x="873760" y="5174827"/>
                  <a:pt x="863830" y="5179003"/>
                  <a:pt x="853440" y="5181600"/>
                </a:cubicBezTo>
                <a:cubicBezTo>
                  <a:pt x="826347" y="5188373"/>
                  <a:pt x="798654" y="5193089"/>
                  <a:pt x="772160" y="5201920"/>
                </a:cubicBezTo>
                <a:cubicBezTo>
                  <a:pt x="762000" y="5205307"/>
                  <a:pt x="752070" y="5209483"/>
                  <a:pt x="741680" y="5212080"/>
                </a:cubicBezTo>
                <a:cubicBezTo>
                  <a:pt x="724927" y="5216268"/>
                  <a:pt x="707737" y="5218494"/>
                  <a:pt x="690880" y="5222240"/>
                </a:cubicBezTo>
                <a:cubicBezTo>
                  <a:pt x="677249" y="5225269"/>
                  <a:pt x="663787" y="5229013"/>
                  <a:pt x="650240" y="5232400"/>
                </a:cubicBezTo>
                <a:cubicBezTo>
                  <a:pt x="636693" y="5229013"/>
                  <a:pt x="623515" y="5223400"/>
                  <a:pt x="609600" y="5222240"/>
                </a:cubicBezTo>
                <a:cubicBezTo>
                  <a:pt x="442150" y="5208286"/>
                  <a:pt x="456186" y="5224069"/>
                  <a:pt x="345440" y="5201920"/>
                </a:cubicBezTo>
                <a:cubicBezTo>
                  <a:pt x="306975" y="5194227"/>
                  <a:pt x="298993" y="5191345"/>
                  <a:pt x="264160" y="5171440"/>
                </a:cubicBezTo>
                <a:cubicBezTo>
                  <a:pt x="253558" y="5165382"/>
                  <a:pt x="244838" y="5156079"/>
                  <a:pt x="233680" y="5151120"/>
                </a:cubicBezTo>
                <a:cubicBezTo>
                  <a:pt x="214107" y="5142421"/>
                  <a:pt x="172720" y="5130800"/>
                  <a:pt x="172720" y="5130800"/>
                </a:cubicBezTo>
                <a:cubicBezTo>
                  <a:pt x="169333" y="5120640"/>
                  <a:pt x="167873" y="5109619"/>
                  <a:pt x="162560" y="5100320"/>
                </a:cubicBezTo>
                <a:cubicBezTo>
                  <a:pt x="134887" y="5051893"/>
                  <a:pt x="134356" y="5068508"/>
                  <a:pt x="101600" y="5029200"/>
                </a:cubicBezTo>
                <a:cubicBezTo>
                  <a:pt x="65204" y="4985524"/>
                  <a:pt x="94031" y="5014062"/>
                  <a:pt x="71120" y="4968240"/>
                </a:cubicBezTo>
                <a:cubicBezTo>
                  <a:pt x="65659" y="4957318"/>
                  <a:pt x="57573" y="4947920"/>
                  <a:pt x="50800" y="4937760"/>
                </a:cubicBezTo>
                <a:cubicBezTo>
                  <a:pt x="12194" y="4783337"/>
                  <a:pt x="45230" y="4927794"/>
                  <a:pt x="30480" y="4551680"/>
                </a:cubicBezTo>
                <a:cubicBezTo>
                  <a:pt x="28220" y="4494051"/>
                  <a:pt x="25788" y="4436373"/>
                  <a:pt x="20320" y="4378960"/>
                </a:cubicBezTo>
                <a:cubicBezTo>
                  <a:pt x="18996" y="4365059"/>
                  <a:pt x="13547" y="4351867"/>
                  <a:pt x="10160" y="4338320"/>
                </a:cubicBezTo>
                <a:cubicBezTo>
                  <a:pt x="6773" y="4290907"/>
                  <a:pt x="0" y="4243614"/>
                  <a:pt x="0" y="4196080"/>
                </a:cubicBezTo>
                <a:cubicBezTo>
                  <a:pt x="0" y="4168776"/>
                  <a:pt x="6008" y="4141787"/>
                  <a:pt x="10160" y="4114800"/>
                </a:cubicBezTo>
                <a:cubicBezTo>
                  <a:pt x="15319" y="4081264"/>
                  <a:pt x="22390" y="4055722"/>
                  <a:pt x="30480" y="4023360"/>
                </a:cubicBezTo>
                <a:cubicBezTo>
                  <a:pt x="46828" y="3876231"/>
                  <a:pt x="41742" y="3970966"/>
                  <a:pt x="30480" y="3779520"/>
                </a:cubicBezTo>
                <a:cubicBezTo>
                  <a:pt x="17650" y="3561410"/>
                  <a:pt x="54187" y="3486573"/>
                  <a:pt x="50800" y="341376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Pancréas normal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Forme libre 39">
            <a:extLst>
              <a:ext uri="{FF2B5EF4-FFF2-40B4-BE49-F238E27FC236}">
                <a16:creationId xmlns:a16="http://schemas.microsoft.com/office/drawing/2014/main" id="{94F6B510-F3CC-A142-B00E-67A0809EBE43}"/>
              </a:ext>
            </a:extLst>
          </p:cNvPr>
          <p:cNvSpPr/>
          <p:nvPr/>
        </p:nvSpPr>
        <p:spPr>
          <a:xfrm>
            <a:off x="6916570" y="4229811"/>
            <a:ext cx="2160803" cy="1647714"/>
          </a:xfrm>
          <a:custGeom>
            <a:avLst/>
            <a:gdLst>
              <a:gd name="connsiteX0" fmla="*/ 1075764 w 3913094"/>
              <a:gd name="connsiteY0" fmla="*/ 134470 h 3711388"/>
              <a:gd name="connsiteX1" fmla="*/ 954741 w 3913094"/>
              <a:gd name="connsiteY1" fmla="*/ 322729 h 3711388"/>
              <a:gd name="connsiteX2" fmla="*/ 820270 w 3913094"/>
              <a:gd name="connsiteY2" fmla="*/ 416859 h 3711388"/>
              <a:gd name="connsiteX3" fmla="*/ 779929 w 3913094"/>
              <a:gd name="connsiteY3" fmla="*/ 443753 h 3711388"/>
              <a:gd name="connsiteX4" fmla="*/ 739588 w 3913094"/>
              <a:gd name="connsiteY4" fmla="*/ 470647 h 3711388"/>
              <a:gd name="connsiteX5" fmla="*/ 632011 w 3913094"/>
              <a:gd name="connsiteY5" fmla="*/ 524435 h 3711388"/>
              <a:gd name="connsiteX6" fmla="*/ 591670 w 3913094"/>
              <a:gd name="connsiteY6" fmla="*/ 564776 h 3711388"/>
              <a:gd name="connsiteX7" fmla="*/ 349623 w 3913094"/>
              <a:gd name="connsiteY7" fmla="*/ 685800 h 3711388"/>
              <a:gd name="connsiteX8" fmla="*/ 255494 w 3913094"/>
              <a:gd name="connsiteY8" fmla="*/ 739588 h 3711388"/>
              <a:gd name="connsiteX9" fmla="*/ 161364 w 3913094"/>
              <a:gd name="connsiteY9" fmla="*/ 806823 h 3711388"/>
              <a:gd name="connsiteX10" fmla="*/ 80682 w 3913094"/>
              <a:gd name="connsiteY10" fmla="*/ 874059 h 3711388"/>
              <a:gd name="connsiteX11" fmla="*/ 13447 w 3913094"/>
              <a:gd name="connsiteY11" fmla="*/ 995082 h 3711388"/>
              <a:gd name="connsiteX12" fmla="*/ 0 w 3913094"/>
              <a:gd name="connsiteY12" fmla="*/ 1102659 h 3711388"/>
              <a:gd name="connsiteX13" fmla="*/ 13447 w 3913094"/>
              <a:gd name="connsiteY13" fmla="*/ 1250576 h 3711388"/>
              <a:gd name="connsiteX14" fmla="*/ 53788 w 3913094"/>
              <a:gd name="connsiteY14" fmla="*/ 1344706 h 3711388"/>
              <a:gd name="connsiteX15" fmla="*/ 94129 w 3913094"/>
              <a:gd name="connsiteY15" fmla="*/ 1398494 h 3711388"/>
              <a:gd name="connsiteX16" fmla="*/ 121023 w 3913094"/>
              <a:gd name="connsiteY16" fmla="*/ 1559859 h 3711388"/>
              <a:gd name="connsiteX17" fmla="*/ 80682 w 3913094"/>
              <a:gd name="connsiteY17" fmla="*/ 1788459 h 3711388"/>
              <a:gd name="connsiteX18" fmla="*/ 67235 w 3913094"/>
              <a:gd name="connsiteY18" fmla="*/ 1896035 h 3711388"/>
              <a:gd name="connsiteX19" fmla="*/ 80682 w 3913094"/>
              <a:gd name="connsiteY19" fmla="*/ 2366682 h 3711388"/>
              <a:gd name="connsiteX20" fmla="*/ 107576 w 3913094"/>
              <a:gd name="connsiteY20" fmla="*/ 2447364 h 3711388"/>
              <a:gd name="connsiteX21" fmla="*/ 147917 w 3913094"/>
              <a:gd name="connsiteY21" fmla="*/ 2541494 h 3711388"/>
              <a:gd name="connsiteX22" fmla="*/ 188259 w 3913094"/>
              <a:gd name="connsiteY22" fmla="*/ 2608729 h 3711388"/>
              <a:gd name="connsiteX23" fmla="*/ 228600 w 3913094"/>
              <a:gd name="connsiteY23" fmla="*/ 2635623 h 3711388"/>
              <a:gd name="connsiteX24" fmla="*/ 363070 w 3913094"/>
              <a:gd name="connsiteY24" fmla="*/ 2675964 h 3711388"/>
              <a:gd name="connsiteX25" fmla="*/ 470647 w 3913094"/>
              <a:gd name="connsiteY25" fmla="*/ 2716306 h 3711388"/>
              <a:gd name="connsiteX26" fmla="*/ 510988 w 3913094"/>
              <a:gd name="connsiteY26" fmla="*/ 2729753 h 3711388"/>
              <a:gd name="connsiteX27" fmla="*/ 591670 w 3913094"/>
              <a:gd name="connsiteY27" fmla="*/ 2783541 h 3711388"/>
              <a:gd name="connsiteX28" fmla="*/ 712694 w 3913094"/>
              <a:gd name="connsiteY28" fmla="*/ 2837329 h 3711388"/>
              <a:gd name="connsiteX29" fmla="*/ 779929 w 3913094"/>
              <a:gd name="connsiteY29" fmla="*/ 2864223 h 3711388"/>
              <a:gd name="connsiteX30" fmla="*/ 820270 w 3913094"/>
              <a:gd name="connsiteY30" fmla="*/ 2877670 h 3711388"/>
              <a:gd name="connsiteX31" fmla="*/ 927847 w 3913094"/>
              <a:gd name="connsiteY31" fmla="*/ 2931459 h 3711388"/>
              <a:gd name="connsiteX32" fmla="*/ 1008529 w 3913094"/>
              <a:gd name="connsiteY32" fmla="*/ 2958353 h 3711388"/>
              <a:gd name="connsiteX33" fmla="*/ 1102659 w 3913094"/>
              <a:gd name="connsiteY33" fmla="*/ 2998694 h 3711388"/>
              <a:gd name="connsiteX34" fmla="*/ 1169894 w 3913094"/>
              <a:gd name="connsiteY34" fmla="*/ 3039035 h 3711388"/>
              <a:gd name="connsiteX35" fmla="*/ 1223682 w 3913094"/>
              <a:gd name="connsiteY35" fmla="*/ 3079376 h 3711388"/>
              <a:gd name="connsiteX36" fmla="*/ 1304364 w 3913094"/>
              <a:gd name="connsiteY36" fmla="*/ 3106270 h 3711388"/>
              <a:gd name="connsiteX37" fmla="*/ 1438835 w 3913094"/>
              <a:gd name="connsiteY37" fmla="*/ 3186953 h 3711388"/>
              <a:gd name="connsiteX38" fmla="*/ 1492623 w 3913094"/>
              <a:gd name="connsiteY38" fmla="*/ 3213847 h 3711388"/>
              <a:gd name="connsiteX39" fmla="*/ 1748117 w 3913094"/>
              <a:gd name="connsiteY39" fmla="*/ 3402106 h 3711388"/>
              <a:gd name="connsiteX40" fmla="*/ 1828800 w 3913094"/>
              <a:gd name="connsiteY40" fmla="*/ 3455894 h 3711388"/>
              <a:gd name="connsiteX41" fmla="*/ 1869141 w 3913094"/>
              <a:gd name="connsiteY41" fmla="*/ 3482788 h 3711388"/>
              <a:gd name="connsiteX42" fmla="*/ 1909482 w 3913094"/>
              <a:gd name="connsiteY42" fmla="*/ 3523129 h 3711388"/>
              <a:gd name="connsiteX43" fmla="*/ 2286000 w 3913094"/>
              <a:gd name="connsiteY43" fmla="*/ 3536576 h 3711388"/>
              <a:gd name="connsiteX44" fmla="*/ 2326341 w 3913094"/>
              <a:gd name="connsiteY44" fmla="*/ 3550023 h 3711388"/>
              <a:gd name="connsiteX45" fmla="*/ 2366682 w 3913094"/>
              <a:gd name="connsiteY45" fmla="*/ 3576917 h 3711388"/>
              <a:gd name="connsiteX46" fmla="*/ 2487706 w 3913094"/>
              <a:gd name="connsiteY46" fmla="*/ 3603811 h 3711388"/>
              <a:gd name="connsiteX47" fmla="*/ 2689411 w 3913094"/>
              <a:gd name="connsiteY47" fmla="*/ 3657600 h 3711388"/>
              <a:gd name="connsiteX48" fmla="*/ 2891117 w 3913094"/>
              <a:gd name="connsiteY48" fmla="*/ 3684494 h 3711388"/>
              <a:gd name="connsiteX49" fmla="*/ 2944906 w 3913094"/>
              <a:gd name="connsiteY49" fmla="*/ 3697941 h 3711388"/>
              <a:gd name="connsiteX50" fmla="*/ 2985247 w 3913094"/>
              <a:gd name="connsiteY50" fmla="*/ 3711388 h 3711388"/>
              <a:gd name="connsiteX51" fmla="*/ 3052482 w 3913094"/>
              <a:gd name="connsiteY51" fmla="*/ 3697941 h 3711388"/>
              <a:gd name="connsiteX52" fmla="*/ 3065929 w 3913094"/>
              <a:gd name="connsiteY52" fmla="*/ 3563470 h 3711388"/>
              <a:gd name="connsiteX53" fmla="*/ 3186953 w 3913094"/>
              <a:gd name="connsiteY53" fmla="*/ 3455894 h 3711388"/>
              <a:gd name="connsiteX54" fmla="*/ 3227294 w 3913094"/>
              <a:gd name="connsiteY54" fmla="*/ 3415553 h 3711388"/>
              <a:gd name="connsiteX55" fmla="*/ 3334870 w 3913094"/>
              <a:gd name="connsiteY55" fmla="*/ 3334870 h 3711388"/>
              <a:gd name="connsiteX56" fmla="*/ 3388659 w 3913094"/>
              <a:gd name="connsiteY56" fmla="*/ 3281082 h 3711388"/>
              <a:gd name="connsiteX57" fmla="*/ 3509682 w 3913094"/>
              <a:gd name="connsiteY57" fmla="*/ 3186953 h 3711388"/>
              <a:gd name="connsiteX58" fmla="*/ 3576917 w 3913094"/>
              <a:gd name="connsiteY58" fmla="*/ 3119717 h 3711388"/>
              <a:gd name="connsiteX59" fmla="*/ 3671047 w 3913094"/>
              <a:gd name="connsiteY59" fmla="*/ 3039035 h 3711388"/>
              <a:gd name="connsiteX60" fmla="*/ 3765176 w 3913094"/>
              <a:gd name="connsiteY60" fmla="*/ 2944906 h 3711388"/>
              <a:gd name="connsiteX61" fmla="*/ 3859306 w 3913094"/>
              <a:gd name="connsiteY61" fmla="*/ 2877670 h 3711388"/>
              <a:gd name="connsiteX62" fmla="*/ 3899647 w 3913094"/>
              <a:gd name="connsiteY62" fmla="*/ 2272553 h 3711388"/>
              <a:gd name="connsiteX63" fmla="*/ 3913094 w 3913094"/>
              <a:gd name="connsiteY63" fmla="*/ 2111188 h 3711388"/>
              <a:gd name="connsiteX64" fmla="*/ 3899647 w 3913094"/>
              <a:gd name="connsiteY64" fmla="*/ 1828800 h 3711388"/>
              <a:gd name="connsiteX65" fmla="*/ 3872753 w 3913094"/>
              <a:gd name="connsiteY65" fmla="*/ 1788459 h 3711388"/>
              <a:gd name="connsiteX66" fmla="*/ 3818964 w 3913094"/>
              <a:gd name="connsiteY66" fmla="*/ 1680882 h 3711388"/>
              <a:gd name="connsiteX67" fmla="*/ 3765176 w 3913094"/>
              <a:gd name="connsiteY67" fmla="*/ 1532964 h 3711388"/>
              <a:gd name="connsiteX68" fmla="*/ 3671047 w 3913094"/>
              <a:gd name="connsiteY68" fmla="*/ 1358153 h 3711388"/>
              <a:gd name="connsiteX69" fmla="*/ 3576917 w 3913094"/>
              <a:gd name="connsiteY69" fmla="*/ 1237129 h 3711388"/>
              <a:gd name="connsiteX70" fmla="*/ 3482788 w 3913094"/>
              <a:gd name="connsiteY70" fmla="*/ 1062317 h 3711388"/>
              <a:gd name="connsiteX71" fmla="*/ 3455894 w 3913094"/>
              <a:gd name="connsiteY71" fmla="*/ 995082 h 3711388"/>
              <a:gd name="connsiteX72" fmla="*/ 3415553 w 3913094"/>
              <a:gd name="connsiteY72" fmla="*/ 900953 h 3711388"/>
              <a:gd name="connsiteX73" fmla="*/ 3334870 w 3913094"/>
              <a:gd name="connsiteY73" fmla="*/ 578223 h 3711388"/>
              <a:gd name="connsiteX74" fmla="*/ 3307976 w 3913094"/>
              <a:gd name="connsiteY74" fmla="*/ 537882 h 3711388"/>
              <a:gd name="connsiteX75" fmla="*/ 3200400 w 3913094"/>
              <a:gd name="connsiteY75" fmla="*/ 470647 h 3711388"/>
              <a:gd name="connsiteX76" fmla="*/ 3079376 w 3913094"/>
              <a:gd name="connsiteY76" fmla="*/ 403411 h 3711388"/>
              <a:gd name="connsiteX77" fmla="*/ 2743200 w 3913094"/>
              <a:gd name="connsiteY77" fmla="*/ 282388 h 3711388"/>
              <a:gd name="connsiteX78" fmla="*/ 2635623 w 3913094"/>
              <a:gd name="connsiteY78" fmla="*/ 255494 h 3711388"/>
              <a:gd name="connsiteX79" fmla="*/ 2514600 w 3913094"/>
              <a:gd name="connsiteY79" fmla="*/ 242047 h 3711388"/>
              <a:gd name="connsiteX80" fmla="*/ 2232211 w 3913094"/>
              <a:gd name="connsiteY80" fmla="*/ 268941 h 3711388"/>
              <a:gd name="connsiteX81" fmla="*/ 2151529 w 3913094"/>
              <a:gd name="connsiteY81" fmla="*/ 295835 h 3711388"/>
              <a:gd name="connsiteX82" fmla="*/ 2097741 w 3913094"/>
              <a:gd name="connsiteY82" fmla="*/ 309282 h 3711388"/>
              <a:gd name="connsiteX83" fmla="*/ 1828800 w 3913094"/>
              <a:gd name="connsiteY83" fmla="*/ 295835 h 3711388"/>
              <a:gd name="connsiteX84" fmla="*/ 1627094 w 3913094"/>
              <a:gd name="connsiteY84" fmla="*/ 147917 h 3711388"/>
              <a:gd name="connsiteX85" fmla="*/ 1586753 w 3913094"/>
              <a:gd name="connsiteY85" fmla="*/ 94129 h 3711388"/>
              <a:gd name="connsiteX86" fmla="*/ 1546411 w 3913094"/>
              <a:gd name="connsiteY86" fmla="*/ 53788 h 3711388"/>
              <a:gd name="connsiteX87" fmla="*/ 1452282 w 3913094"/>
              <a:gd name="connsiteY87" fmla="*/ 26894 h 3711388"/>
              <a:gd name="connsiteX88" fmla="*/ 1371600 w 3913094"/>
              <a:gd name="connsiteY88" fmla="*/ 0 h 3711388"/>
              <a:gd name="connsiteX89" fmla="*/ 1237129 w 3913094"/>
              <a:gd name="connsiteY89" fmla="*/ 13447 h 3711388"/>
              <a:gd name="connsiteX90" fmla="*/ 1143000 w 3913094"/>
              <a:gd name="connsiteY90" fmla="*/ 53788 h 3711388"/>
              <a:gd name="connsiteX91" fmla="*/ 1116106 w 3913094"/>
              <a:gd name="connsiteY91" fmla="*/ 94129 h 3711388"/>
              <a:gd name="connsiteX92" fmla="*/ 1089211 w 3913094"/>
              <a:gd name="connsiteY92" fmla="*/ 121023 h 3711388"/>
              <a:gd name="connsiteX93" fmla="*/ 1075764 w 3913094"/>
              <a:gd name="connsiteY93" fmla="*/ 134470 h 3711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3913094" h="3711388">
                <a:moveTo>
                  <a:pt x="1075764" y="134470"/>
                </a:moveTo>
                <a:cubicBezTo>
                  <a:pt x="1040240" y="196638"/>
                  <a:pt x="1003082" y="269017"/>
                  <a:pt x="954741" y="322729"/>
                </a:cubicBezTo>
                <a:cubicBezTo>
                  <a:pt x="939808" y="339321"/>
                  <a:pt x="826268" y="412860"/>
                  <a:pt x="820270" y="416859"/>
                </a:cubicBezTo>
                <a:lnTo>
                  <a:pt x="779929" y="443753"/>
                </a:lnTo>
                <a:cubicBezTo>
                  <a:pt x="766482" y="452718"/>
                  <a:pt x="754043" y="463420"/>
                  <a:pt x="739588" y="470647"/>
                </a:cubicBezTo>
                <a:lnTo>
                  <a:pt x="632011" y="524435"/>
                </a:lnTo>
                <a:cubicBezTo>
                  <a:pt x="618564" y="537882"/>
                  <a:pt x="607977" y="554992"/>
                  <a:pt x="591670" y="564776"/>
                </a:cubicBezTo>
                <a:cubicBezTo>
                  <a:pt x="389900" y="685839"/>
                  <a:pt x="490850" y="605099"/>
                  <a:pt x="349623" y="685800"/>
                </a:cubicBezTo>
                <a:cubicBezTo>
                  <a:pt x="318247" y="703729"/>
                  <a:pt x="286482" y="720995"/>
                  <a:pt x="255494" y="739588"/>
                </a:cubicBezTo>
                <a:cubicBezTo>
                  <a:pt x="228199" y="755965"/>
                  <a:pt x="184130" y="788610"/>
                  <a:pt x="161364" y="806823"/>
                </a:cubicBezTo>
                <a:cubicBezTo>
                  <a:pt x="134027" y="828693"/>
                  <a:pt x="105437" y="849304"/>
                  <a:pt x="80682" y="874059"/>
                </a:cubicBezTo>
                <a:cubicBezTo>
                  <a:pt x="58895" y="895846"/>
                  <a:pt x="20482" y="981013"/>
                  <a:pt x="13447" y="995082"/>
                </a:cubicBezTo>
                <a:cubicBezTo>
                  <a:pt x="8965" y="1030941"/>
                  <a:pt x="0" y="1066521"/>
                  <a:pt x="0" y="1102659"/>
                </a:cubicBezTo>
                <a:cubicBezTo>
                  <a:pt x="0" y="1152168"/>
                  <a:pt x="6445" y="1201565"/>
                  <a:pt x="13447" y="1250576"/>
                </a:cubicBezTo>
                <a:cubicBezTo>
                  <a:pt x="16836" y="1274298"/>
                  <a:pt x="43745" y="1328636"/>
                  <a:pt x="53788" y="1344706"/>
                </a:cubicBezTo>
                <a:cubicBezTo>
                  <a:pt x="65666" y="1363711"/>
                  <a:pt x="80682" y="1380565"/>
                  <a:pt x="94129" y="1398494"/>
                </a:cubicBezTo>
                <a:cubicBezTo>
                  <a:pt x="108292" y="1455145"/>
                  <a:pt x="121023" y="1496901"/>
                  <a:pt x="121023" y="1559859"/>
                </a:cubicBezTo>
                <a:cubicBezTo>
                  <a:pt x="121023" y="1638630"/>
                  <a:pt x="94176" y="1711991"/>
                  <a:pt x="80682" y="1788459"/>
                </a:cubicBezTo>
                <a:cubicBezTo>
                  <a:pt x="74402" y="1824047"/>
                  <a:pt x="71717" y="1860176"/>
                  <a:pt x="67235" y="1896035"/>
                </a:cubicBezTo>
                <a:cubicBezTo>
                  <a:pt x="71717" y="2052917"/>
                  <a:pt x="69229" y="2210154"/>
                  <a:pt x="80682" y="2366682"/>
                </a:cubicBezTo>
                <a:cubicBezTo>
                  <a:pt x="82751" y="2394955"/>
                  <a:pt x="98611" y="2420470"/>
                  <a:pt x="107576" y="2447364"/>
                </a:cubicBezTo>
                <a:cubicBezTo>
                  <a:pt x="123446" y="2494973"/>
                  <a:pt x="120222" y="2491644"/>
                  <a:pt x="147917" y="2541494"/>
                </a:cubicBezTo>
                <a:cubicBezTo>
                  <a:pt x="160610" y="2564341"/>
                  <a:pt x="171250" y="2588885"/>
                  <a:pt x="188259" y="2608729"/>
                </a:cubicBezTo>
                <a:cubicBezTo>
                  <a:pt x="198777" y="2620999"/>
                  <a:pt x="214145" y="2628395"/>
                  <a:pt x="228600" y="2635623"/>
                </a:cubicBezTo>
                <a:cubicBezTo>
                  <a:pt x="300875" y="2671760"/>
                  <a:pt x="287487" y="2657068"/>
                  <a:pt x="363070" y="2675964"/>
                </a:cubicBezTo>
                <a:cubicBezTo>
                  <a:pt x="393595" y="2683595"/>
                  <a:pt x="445965" y="2707050"/>
                  <a:pt x="470647" y="2716306"/>
                </a:cubicBezTo>
                <a:cubicBezTo>
                  <a:pt x="483919" y="2721283"/>
                  <a:pt x="498597" y="2722869"/>
                  <a:pt x="510988" y="2729753"/>
                </a:cubicBezTo>
                <a:cubicBezTo>
                  <a:pt x="539243" y="2745450"/>
                  <a:pt x="561006" y="2773320"/>
                  <a:pt x="591670" y="2783541"/>
                </a:cubicBezTo>
                <a:cubicBezTo>
                  <a:pt x="677040" y="2811998"/>
                  <a:pt x="584324" y="2778979"/>
                  <a:pt x="712694" y="2837329"/>
                </a:cubicBezTo>
                <a:cubicBezTo>
                  <a:pt x="734669" y="2847317"/>
                  <a:pt x="757328" y="2855748"/>
                  <a:pt x="779929" y="2864223"/>
                </a:cubicBezTo>
                <a:cubicBezTo>
                  <a:pt x="793201" y="2869200"/>
                  <a:pt x="807366" y="2871805"/>
                  <a:pt x="820270" y="2877670"/>
                </a:cubicBezTo>
                <a:cubicBezTo>
                  <a:pt x="856768" y="2894260"/>
                  <a:pt x="889813" y="2918781"/>
                  <a:pt x="927847" y="2931459"/>
                </a:cubicBezTo>
                <a:cubicBezTo>
                  <a:pt x="954741" y="2940424"/>
                  <a:pt x="984941" y="2942628"/>
                  <a:pt x="1008529" y="2958353"/>
                </a:cubicBezTo>
                <a:cubicBezTo>
                  <a:pt x="1064248" y="2995499"/>
                  <a:pt x="1033191" y="2981327"/>
                  <a:pt x="1102659" y="2998694"/>
                </a:cubicBezTo>
                <a:cubicBezTo>
                  <a:pt x="1125071" y="3012141"/>
                  <a:pt x="1148147" y="3024537"/>
                  <a:pt x="1169894" y="3039035"/>
                </a:cubicBezTo>
                <a:cubicBezTo>
                  <a:pt x="1188542" y="3051467"/>
                  <a:pt x="1203636" y="3069353"/>
                  <a:pt x="1223682" y="3079376"/>
                </a:cubicBezTo>
                <a:cubicBezTo>
                  <a:pt x="1249038" y="3092054"/>
                  <a:pt x="1280055" y="3091685"/>
                  <a:pt x="1304364" y="3106270"/>
                </a:cubicBezTo>
                <a:cubicBezTo>
                  <a:pt x="1349188" y="3133164"/>
                  <a:pt x="1392081" y="3163576"/>
                  <a:pt x="1438835" y="3186953"/>
                </a:cubicBezTo>
                <a:cubicBezTo>
                  <a:pt x="1456764" y="3195918"/>
                  <a:pt x="1476167" y="3202400"/>
                  <a:pt x="1492623" y="3213847"/>
                </a:cubicBezTo>
                <a:cubicBezTo>
                  <a:pt x="1579464" y="3274258"/>
                  <a:pt x="1662267" y="3340294"/>
                  <a:pt x="1748117" y="3402106"/>
                </a:cubicBezTo>
                <a:cubicBezTo>
                  <a:pt x="1774348" y="3420992"/>
                  <a:pt x="1801906" y="3437965"/>
                  <a:pt x="1828800" y="3455894"/>
                </a:cubicBezTo>
                <a:cubicBezTo>
                  <a:pt x="1842247" y="3464859"/>
                  <a:pt x="1857713" y="3471360"/>
                  <a:pt x="1869141" y="3482788"/>
                </a:cubicBezTo>
                <a:cubicBezTo>
                  <a:pt x="1882588" y="3496235"/>
                  <a:pt x="1890621" y="3520695"/>
                  <a:pt x="1909482" y="3523129"/>
                </a:cubicBezTo>
                <a:cubicBezTo>
                  <a:pt x="2034035" y="3539200"/>
                  <a:pt x="2160494" y="3532094"/>
                  <a:pt x="2286000" y="3536576"/>
                </a:cubicBezTo>
                <a:cubicBezTo>
                  <a:pt x="2299447" y="3541058"/>
                  <a:pt x="2313663" y="3543684"/>
                  <a:pt x="2326341" y="3550023"/>
                </a:cubicBezTo>
                <a:cubicBezTo>
                  <a:pt x="2340796" y="3557251"/>
                  <a:pt x="2351350" y="3571806"/>
                  <a:pt x="2366682" y="3576917"/>
                </a:cubicBezTo>
                <a:cubicBezTo>
                  <a:pt x="2405887" y="3589985"/>
                  <a:pt x="2447479" y="3594346"/>
                  <a:pt x="2487706" y="3603811"/>
                </a:cubicBezTo>
                <a:cubicBezTo>
                  <a:pt x="2844439" y="3687749"/>
                  <a:pt x="2367724" y="3577179"/>
                  <a:pt x="2689411" y="3657600"/>
                </a:cubicBezTo>
                <a:cubicBezTo>
                  <a:pt x="2763682" y="3676168"/>
                  <a:pt x="2807099" y="3676092"/>
                  <a:pt x="2891117" y="3684494"/>
                </a:cubicBezTo>
                <a:cubicBezTo>
                  <a:pt x="2909047" y="3688976"/>
                  <a:pt x="2927136" y="3692864"/>
                  <a:pt x="2944906" y="3697941"/>
                </a:cubicBezTo>
                <a:cubicBezTo>
                  <a:pt x="2958535" y="3701835"/>
                  <a:pt x="2971073" y="3711388"/>
                  <a:pt x="2985247" y="3711388"/>
                </a:cubicBezTo>
                <a:cubicBezTo>
                  <a:pt x="3008103" y="3711388"/>
                  <a:pt x="3030070" y="3702423"/>
                  <a:pt x="3052482" y="3697941"/>
                </a:cubicBezTo>
                <a:cubicBezTo>
                  <a:pt x="3056964" y="3653117"/>
                  <a:pt x="3044052" y="3602848"/>
                  <a:pt x="3065929" y="3563470"/>
                </a:cubicBezTo>
                <a:cubicBezTo>
                  <a:pt x="3092141" y="3516288"/>
                  <a:pt x="3147165" y="3492366"/>
                  <a:pt x="3186953" y="3455894"/>
                </a:cubicBezTo>
                <a:cubicBezTo>
                  <a:pt x="3200971" y="3443044"/>
                  <a:pt x="3212576" y="3427595"/>
                  <a:pt x="3227294" y="3415553"/>
                </a:cubicBezTo>
                <a:cubicBezTo>
                  <a:pt x="3261985" y="3387169"/>
                  <a:pt x="3300436" y="3363565"/>
                  <a:pt x="3334870" y="3334870"/>
                </a:cubicBezTo>
                <a:cubicBezTo>
                  <a:pt x="3354349" y="3318637"/>
                  <a:pt x="3369302" y="3297461"/>
                  <a:pt x="3388659" y="3281082"/>
                </a:cubicBezTo>
                <a:cubicBezTo>
                  <a:pt x="3427673" y="3248070"/>
                  <a:pt x="3470879" y="3220213"/>
                  <a:pt x="3509682" y="3186953"/>
                </a:cubicBezTo>
                <a:cubicBezTo>
                  <a:pt x="3533747" y="3166326"/>
                  <a:pt x="3553553" y="3141134"/>
                  <a:pt x="3576917" y="3119717"/>
                </a:cubicBezTo>
                <a:cubicBezTo>
                  <a:pt x="3607380" y="3091792"/>
                  <a:pt x="3640764" y="3067155"/>
                  <a:pt x="3671047" y="3039035"/>
                </a:cubicBezTo>
                <a:cubicBezTo>
                  <a:pt x="3703563" y="3008842"/>
                  <a:pt x="3728256" y="2969520"/>
                  <a:pt x="3765176" y="2944906"/>
                </a:cubicBezTo>
                <a:cubicBezTo>
                  <a:pt x="3824165" y="2905579"/>
                  <a:pt x="3792588" y="2927708"/>
                  <a:pt x="3859306" y="2877670"/>
                </a:cubicBezTo>
                <a:cubicBezTo>
                  <a:pt x="3942877" y="2626957"/>
                  <a:pt x="3876969" y="2850840"/>
                  <a:pt x="3899647" y="2272553"/>
                </a:cubicBezTo>
                <a:cubicBezTo>
                  <a:pt x="3901762" y="2218620"/>
                  <a:pt x="3908612" y="2164976"/>
                  <a:pt x="3913094" y="2111188"/>
                </a:cubicBezTo>
                <a:cubicBezTo>
                  <a:pt x="3908612" y="2017059"/>
                  <a:pt x="3911336" y="1922308"/>
                  <a:pt x="3899647" y="1828800"/>
                </a:cubicBezTo>
                <a:cubicBezTo>
                  <a:pt x="3897642" y="1812764"/>
                  <a:pt x="3879980" y="1802914"/>
                  <a:pt x="3872753" y="1788459"/>
                </a:cubicBezTo>
                <a:cubicBezTo>
                  <a:pt x="3785915" y="1614781"/>
                  <a:pt x="3986683" y="1960407"/>
                  <a:pt x="3818964" y="1680882"/>
                </a:cubicBezTo>
                <a:cubicBezTo>
                  <a:pt x="3797359" y="1572859"/>
                  <a:pt x="3818712" y="1648960"/>
                  <a:pt x="3765176" y="1532964"/>
                </a:cubicBezTo>
                <a:cubicBezTo>
                  <a:pt x="3714131" y="1422365"/>
                  <a:pt x="3741850" y="1454703"/>
                  <a:pt x="3671047" y="1358153"/>
                </a:cubicBezTo>
                <a:cubicBezTo>
                  <a:pt x="3640824" y="1316940"/>
                  <a:pt x="3597049" y="1284104"/>
                  <a:pt x="3576917" y="1237129"/>
                </a:cubicBezTo>
                <a:cubicBezTo>
                  <a:pt x="3472641" y="993817"/>
                  <a:pt x="3603994" y="1284529"/>
                  <a:pt x="3482788" y="1062317"/>
                </a:cubicBezTo>
                <a:cubicBezTo>
                  <a:pt x="3471229" y="1041126"/>
                  <a:pt x="3465697" y="1017140"/>
                  <a:pt x="3455894" y="995082"/>
                </a:cubicBezTo>
                <a:cubicBezTo>
                  <a:pt x="3437622" y="953971"/>
                  <a:pt x="3424760" y="942382"/>
                  <a:pt x="3415553" y="900953"/>
                </a:cubicBezTo>
                <a:cubicBezTo>
                  <a:pt x="3383857" y="758321"/>
                  <a:pt x="3386360" y="701799"/>
                  <a:pt x="3334870" y="578223"/>
                </a:cubicBezTo>
                <a:cubicBezTo>
                  <a:pt x="3328654" y="563305"/>
                  <a:pt x="3320596" y="547978"/>
                  <a:pt x="3307976" y="537882"/>
                </a:cubicBezTo>
                <a:cubicBezTo>
                  <a:pt x="3274956" y="511466"/>
                  <a:pt x="3235584" y="494103"/>
                  <a:pt x="3200400" y="470647"/>
                </a:cubicBezTo>
                <a:cubicBezTo>
                  <a:pt x="3155692" y="440841"/>
                  <a:pt x="3136091" y="425365"/>
                  <a:pt x="3079376" y="403411"/>
                </a:cubicBezTo>
                <a:cubicBezTo>
                  <a:pt x="2968308" y="360417"/>
                  <a:pt x="2858743" y="311273"/>
                  <a:pt x="2743200" y="282388"/>
                </a:cubicBezTo>
                <a:cubicBezTo>
                  <a:pt x="2707341" y="273423"/>
                  <a:pt x="2672360" y="259576"/>
                  <a:pt x="2635623" y="255494"/>
                </a:cubicBezTo>
                <a:lnTo>
                  <a:pt x="2514600" y="242047"/>
                </a:lnTo>
                <a:cubicBezTo>
                  <a:pt x="2420470" y="251012"/>
                  <a:pt x="2325746" y="255084"/>
                  <a:pt x="2232211" y="268941"/>
                </a:cubicBezTo>
                <a:cubicBezTo>
                  <a:pt x="2204168" y="273095"/>
                  <a:pt x="2179031" y="288959"/>
                  <a:pt x="2151529" y="295835"/>
                </a:cubicBezTo>
                <a:lnTo>
                  <a:pt x="2097741" y="309282"/>
                </a:lnTo>
                <a:cubicBezTo>
                  <a:pt x="2008094" y="304800"/>
                  <a:pt x="1917590" y="308989"/>
                  <a:pt x="1828800" y="295835"/>
                </a:cubicBezTo>
                <a:cubicBezTo>
                  <a:pt x="1746294" y="283612"/>
                  <a:pt x="1672296" y="208186"/>
                  <a:pt x="1627094" y="147917"/>
                </a:cubicBezTo>
                <a:cubicBezTo>
                  <a:pt x="1613647" y="129988"/>
                  <a:pt x="1601338" y="111145"/>
                  <a:pt x="1586753" y="94129"/>
                </a:cubicBezTo>
                <a:cubicBezTo>
                  <a:pt x="1574377" y="79690"/>
                  <a:pt x="1562234" y="64337"/>
                  <a:pt x="1546411" y="53788"/>
                </a:cubicBezTo>
                <a:cubicBezTo>
                  <a:pt x="1534086" y="45571"/>
                  <a:pt x="1460433" y="29339"/>
                  <a:pt x="1452282" y="26894"/>
                </a:cubicBezTo>
                <a:cubicBezTo>
                  <a:pt x="1425129" y="18748"/>
                  <a:pt x="1371600" y="0"/>
                  <a:pt x="1371600" y="0"/>
                </a:cubicBezTo>
                <a:cubicBezTo>
                  <a:pt x="1326776" y="4482"/>
                  <a:pt x="1281652" y="6597"/>
                  <a:pt x="1237129" y="13447"/>
                </a:cubicBezTo>
                <a:cubicBezTo>
                  <a:pt x="1208549" y="17844"/>
                  <a:pt x="1165939" y="42319"/>
                  <a:pt x="1143000" y="53788"/>
                </a:cubicBezTo>
                <a:cubicBezTo>
                  <a:pt x="1134035" y="67235"/>
                  <a:pt x="1126202" y="81509"/>
                  <a:pt x="1116106" y="94129"/>
                </a:cubicBezTo>
                <a:cubicBezTo>
                  <a:pt x="1108186" y="104029"/>
                  <a:pt x="1098176" y="112058"/>
                  <a:pt x="1089211" y="121023"/>
                </a:cubicBezTo>
                <a:lnTo>
                  <a:pt x="1075764" y="13447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Coulée de nécrose pancréatique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8B1D093-9337-A947-A7D5-81D8FBDD0D5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4579" t="8198" r="9741" b="15629"/>
          <a:stretch/>
        </p:blipFill>
        <p:spPr>
          <a:xfrm>
            <a:off x="-33675" y="2862374"/>
            <a:ext cx="3131909" cy="315993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41" name="Picture 3">
            <a:extLst>
              <a:ext uri="{FF2B5EF4-FFF2-40B4-BE49-F238E27FC236}">
                <a16:creationId xmlns:a16="http://schemas.microsoft.com/office/drawing/2014/main" id="{15390151-26B1-0649-99D4-0B61C2443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" t="9228"/>
          <a:stretch/>
        </p:blipFill>
        <p:spPr bwMode="auto">
          <a:xfrm>
            <a:off x="2516090" y="2864941"/>
            <a:ext cx="3681253" cy="3162737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necrose">
            <a:extLst>
              <a:ext uri="{FF2B5EF4-FFF2-40B4-BE49-F238E27FC236}">
                <a16:creationId xmlns:a16="http://schemas.microsoft.com/office/drawing/2014/main" id="{1365A34D-7128-D148-8C16-F278A0CCA0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5" t="18439" r="17391" b="23854"/>
          <a:stretch/>
        </p:blipFill>
        <p:spPr bwMode="auto">
          <a:xfrm>
            <a:off x="5796163" y="2860970"/>
            <a:ext cx="3329649" cy="315734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Ellipse 42">
            <a:extLst>
              <a:ext uri="{FF2B5EF4-FFF2-40B4-BE49-F238E27FC236}">
                <a16:creationId xmlns:a16="http://schemas.microsoft.com/office/drawing/2014/main" id="{45148D5A-0418-A644-A316-C8F064B55F4E}"/>
              </a:ext>
            </a:extLst>
          </p:cNvPr>
          <p:cNvSpPr/>
          <p:nvPr/>
        </p:nvSpPr>
        <p:spPr>
          <a:xfrm>
            <a:off x="4253259" y="1929518"/>
            <a:ext cx="906053" cy="4326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Rang A</a:t>
            </a:r>
          </a:p>
        </p:txBody>
      </p:sp>
    </p:spTree>
    <p:extLst>
      <p:ext uri="{BB962C8B-B14F-4D97-AF65-F5344CB8AC3E}">
        <p14:creationId xmlns:p14="http://schemas.microsoft.com/office/powerpoint/2010/main" val="88822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9" grpId="0" animBg="1"/>
      <p:bldP spid="30" grpId="0" animBg="1"/>
      <p:bldP spid="31" grpId="0" animBg="1"/>
      <p:bldP spid="34" grpId="0"/>
      <p:bldP spid="35" grpId="0" animBg="1"/>
      <p:bldP spid="38" grpId="0" animBg="1"/>
      <p:bldP spid="39" grpId="0" animBg="1"/>
      <p:bldP spid="4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389649" y="1287869"/>
            <a:ext cx="8485079" cy="0"/>
          </a:xfrm>
          <a:prstGeom prst="line">
            <a:avLst/>
          </a:prstGeom>
          <a:ln w="444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/>
          <p:cNvSpPr/>
          <p:nvPr/>
        </p:nvSpPr>
        <p:spPr>
          <a:xfrm>
            <a:off x="661531" y="977032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4101272" y="974503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2379712" y="986620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5796163" y="952059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7504215" y="955275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6B3C03F-21F6-5942-B40C-587B8F86C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531" y="977031"/>
            <a:ext cx="668968" cy="66896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E528CB2-55A2-8D42-AC67-EAAE8E523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855" y="1060319"/>
            <a:ext cx="668968" cy="66896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84CC93F-6440-AF47-95E8-667D15D0DB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88000" l="13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2330" y="936110"/>
            <a:ext cx="791531" cy="791531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BE1528BB-816D-AE49-A3F7-29E675997F87}"/>
              </a:ext>
            </a:extLst>
          </p:cNvPr>
          <p:cNvSpPr/>
          <p:nvPr/>
        </p:nvSpPr>
        <p:spPr>
          <a:xfrm>
            <a:off x="4344827" y="1444469"/>
            <a:ext cx="94130" cy="9413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7D9D9CAA-9717-0843-BD39-7B153DBCA3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9191" y="974502"/>
            <a:ext cx="1134689" cy="85321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44C4ACC-AAEA-BD48-884C-74B7CAE726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4" b="89804" l="964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0428" y="936110"/>
            <a:ext cx="605116" cy="78418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EA91A8A-9E38-E54A-B602-28602AA50B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98667" l="9778" r="915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5692" y="992338"/>
            <a:ext cx="595724" cy="59572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FDEA82C-5F77-8D49-AABB-E9DD90A74D33}"/>
              </a:ext>
            </a:extLst>
          </p:cNvPr>
          <p:cNvSpPr/>
          <p:nvPr/>
        </p:nvSpPr>
        <p:spPr>
          <a:xfrm>
            <a:off x="1787184" y="1706384"/>
            <a:ext cx="1918702" cy="28268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Diagnostic imagerie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10CF5627-C457-3D46-BF40-5CDB94B02E92}"/>
              </a:ext>
            </a:extLst>
          </p:cNvPr>
          <p:cNvSpPr/>
          <p:nvPr/>
        </p:nvSpPr>
        <p:spPr>
          <a:xfrm>
            <a:off x="2379711" y="986620"/>
            <a:ext cx="733647" cy="669851"/>
          </a:xfrm>
          <a:prstGeom prst="ellipse">
            <a:avLst/>
          </a:prstGeom>
          <a:solidFill>
            <a:schemeClr val="accent1">
              <a:alpha val="63000"/>
            </a:schemeClr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1E58886E-CBA7-CC47-AD29-605D8D77AFF9}"/>
              </a:ext>
            </a:extLst>
          </p:cNvPr>
          <p:cNvSpPr txBox="1">
            <a:spLocks/>
          </p:cNvSpPr>
          <p:nvPr/>
        </p:nvSpPr>
        <p:spPr>
          <a:xfrm>
            <a:off x="291861" y="2183919"/>
            <a:ext cx="9143999" cy="33944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fontAlgn="auto">
              <a:spcBef>
                <a:spcPts val="75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prstClr val="black"/>
                </a:solidFill>
                <a:latin typeface="Calibri" panose="020F0502020204030204"/>
              </a:rPr>
              <a:t>Objectif : diagnostic de gravité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521DB9A-A24E-C84B-B0AF-32BA7BB71A0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790"/>
          <a:stretch/>
        </p:blipFill>
        <p:spPr>
          <a:xfrm>
            <a:off x="3904081" y="1772162"/>
            <a:ext cx="4769273" cy="41138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3" name="Picture 4" descr="necrose">
            <a:extLst>
              <a:ext uri="{FF2B5EF4-FFF2-40B4-BE49-F238E27FC236}">
                <a16:creationId xmlns:a16="http://schemas.microsoft.com/office/drawing/2014/main" id="{ADF781F4-AABC-8E46-A8BA-37B94256C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5" t="18439" r="17391" b="23854"/>
          <a:stretch/>
        </p:blipFill>
        <p:spPr bwMode="auto">
          <a:xfrm>
            <a:off x="208210" y="2526101"/>
            <a:ext cx="3497675" cy="3316679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Ellipse 24">
            <a:extLst>
              <a:ext uri="{FF2B5EF4-FFF2-40B4-BE49-F238E27FC236}">
                <a16:creationId xmlns:a16="http://schemas.microsoft.com/office/drawing/2014/main" id="{E1B48FCC-50C4-DF4E-B1D7-2697F59D15BC}"/>
              </a:ext>
            </a:extLst>
          </p:cNvPr>
          <p:cNvSpPr/>
          <p:nvPr/>
        </p:nvSpPr>
        <p:spPr>
          <a:xfrm>
            <a:off x="7695526" y="1761704"/>
            <a:ext cx="1448474" cy="4326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Score CTSI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Rang A</a:t>
            </a:r>
          </a:p>
        </p:txBody>
      </p:sp>
    </p:spTree>
    <p:extLst>
      <p:ext uri="{BB962C8B-B14F-4D97-AF65-F5344CB8AC3E}">
        <p14:creationId xmlns:p14="http://schemas.microsoft.com/office/powerpoint/2010/main" val="230254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C5060BD9-2CEC-4146-A5B9-F824291D4301}" type="slidenum">
              <a:rPr lang="fr-FR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48</a:t>
            </a:fld>
            <a:endParaRPr lang="fr-FR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389649" y="1287869"/>
            <a:ext cx="8485079" cy="0"/>
          </a:xfrm>
          <a:prstGeom prst="line">
            <a:avLst/>
          </a:prstGeom>
          <a:ln w="444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/>
          <p:cNvSpPr/>
          <p:nvPr/>
        </p:nvSpPr>
        <p:spPr>
          <a:xfrm>
            <a:off x="661531" y="977032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4101272" y="974503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2379712" y="986620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5796163" y="952059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7504215" y="955275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6B3C03F-21F6-5942-B40C-587B8F86C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531" y="977031"/>
            <a:ext cx="668968" cy="66896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E528CB2-55A2-8D42-AC67-EAAE8E523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855" y="1060319"/>
            <a:ext cx="668968" cy="66896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84CC93F-6440-AF47-95E8-667D15D0DB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88000" l="13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2330" y="936110"/>
            <a:ext cx="791531" cy="791531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BE1528BB-816D-AE49-A3F7-29E675997F87}"/>
              </a:ext>
            </a:extLst>
          </p:cNvPr>
          <p:cNvSpPr/>
          <p:nvPr/>
        </p:nvSpPr>
        <p:spPr>
          <a:xfrm>
            <a:off x="4344827" y="1444469"/>
            <a:ext cx="94130" cy="9413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7D9D9CAA-9717-0843-BD39-7B153DBCA3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9191" y="974502"/>
            <a:ext cx="1134689" cy="85321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44C4ACC-AAEA-BD48-884C-74B7CAE726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4" b="89804" l="964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0428" y="936110"/>
            <a:ext cx="605116" cy="78418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EA91A8A-9E38-E54A-B602-28602AA50B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98667" l="9778" r="915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5692" y="992338"/>
            <a:ext cx="595724" cy="595724"/>
          </a:xfrm>
          <a:prstGeom prst="rect">
            <a:avLst/>
          </a:prstGeom>
        </p:spPr>
      </p:pic>
      <p:sp>
        <p:nvSpPr>
          <p:cNvPr id="32" name="Ellipse 31">
            <a:hlinkClick r:id="" action="ppaction://noaction"/>
            <a:extLst>
              <a:ext uri="{FF2B5EF4-FFF2-40B4-BE49-F238E27FC236}">
                <a16:creationId xmlns:a16="http://schemas.microsoft.com/office/drawing/2014/main" id="{703DA3F4-2FEA-8245-BE76-5120D04E335B}"/>
              </a:ext>
            </a:extLst>
          </p:cNvPr>
          <p:cNvSpPr/>
          <p:nvPr/>
        </p:nvSpPr>
        <p:spPr>
          <a:xfrm>
            <a:off x="8413089" y="5685147"/>
            <a:ext cx="132347" cy="123902"/>
          </a:xfrm>
          <a:prstGeom prst="ellipse">
            <a:avLst/>
          </a:prstGeom>
          <a:solidFill>
            <a:srgbClr val="00D2D4"/>
          </a:solidFill>
          <a:ln>
            <a:solidFill>
              <a:srgbClr val="00D2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10CF5627-C457-3D46-BF40-5CDB94B02E92}"/>
              </a:ext>
            </a:extLst>
          </p:cNvPr>
          <p:cNvSpPr/>
          <p:nvPr/>
        </p:nvSpPr>
        <p:spPr>
          <a:xfrm>
            <a:off x="4101272" y="986620"/>
            <a:ext cx="733647" cy="669851"/>
          </a:xfrm>
          <a:prstGeom prst="ellipse">
            <a:avLst/>
          </a:prstGeom>
          <a:solidFill>
            <a:schemeClr val="accent1">
              <a:alpha val="63000"/>
            </a:schemeClr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0FA2CA-2AF1-1545-8096-AA3E5B3CE3F1}"/>
              </a:ext>
            </a:extLst>
          </p:cNvPr>
          <p:cNvSpPr/>
          <p:nvPr/>
        </p:nvSpPr>
        <p:spPr>
          <a:xfrm>
            <a:off x="3313880" y="1702826"/>
            <a:ext cx="2333885" cy="35910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Diagnostic étiologique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D6B5AC84-1E6C-7744-8DDB-A85334E29A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27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961" y="2579676"/>
            <a:ext cx="2723114" cy="193474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5795969-F271-5448-AA52-A0332312BC82}"/>
              </a:ext>
            </a:extLst>
          </p:cNvPr>
          <p:cNvSpPr/>
          <p:nvPr/>
        </p:nvSpPr>
        <p:spPr>
          <a:xfrm>
            <a:off x="336961" y="4567446"/>
            <a:ext cx="2409574" cy="75654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2100" dirty="0">
                <a:solidFill>
                  <a:prstClr val="white"/>
                </a:solidFill>
                <a:latin typeface="Calibri" panose="020F0502020204030204"/>
              </a:rPr>
              <a:t>Pancréatites A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2100" dirty="0">
                <a:solidFill>
                  <a:prstClr val="white"/>
                </a:solidFill>
                <a:latin typeface="Calibri" panose="020F0502020204030204"/>
              </a:rPr>
              <a:t>40%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BC4ABDB-D553-164A-B5B9-F1CE01C4A64F}"/>
              </a:ext>
            </a:extLst>
          </p:cNvPr>
          <p:cNvSpPr/>
          <p:nvPr/>
        </p:nvSpPr>
        <p:spPr>
          <a:xfrm>
            <a:off x="3630132" y="4567446"/>
            <a:ext cx="2409574" cy="75654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2100" dirty="0">
                <a:solidFill>
                  <a:prstClr val="white"/>
                </a:solidFill>
                <a:latin typeface="Calibri" panose="020F0502020204030204"/>
              </a:rPr>
              <a:t>Pancréatites B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2100" dirty="0">
                <a:solidFill>
                  <a:prstClr val="white"/>
                </a:solidFill>
                <a:latin typeface="Calibri" panose="020F0502020204030204"/>
              </a:rPr>
              <a:t>40%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8C5DB2-93BD-0245-95D1-3B767E50BD56}"/>
              </a:ext>
            </a:extLst>
          </p:cNvPr>
          <p:cNvSpPr/>
          <p:nvPr/>
        </p:nvSpPr>
        <p:spPr>
          <a:xfrm>
            <a:off x="7076866" y="2433813"/>
            <a:ext cx="1591301" cy="2086336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26B2E46-7DED-2A45-B588-7F95A9BDAA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79123" y="3211036"/>
            <a:ext cx="789044" cy="68402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0BF2EA4-86AC-6344-A3A5-E07AC01544D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47836" y="2488212"/>
            <a:ext cx="690264" cy="69026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F4BB9EC-E996-F143-886C-B71ADB9CE1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59965" y="2487918"/>
            <a:ext cx="690558" cy="69055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62BEC1E-7EA7-E945-BDFF-4AA529C3000C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44728"/>
          <a:stretch/>
        </p:blipFill>
        <p:spPr>
          <a:xfrm>
            <a:off x="7129938" y="3232582"/>
            <a:ext cx="653866" cy="662482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C35ADB51-95EE-794C-BAAD-E1563687E10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43054" y="3949170"/>
            <a:ext cx="660751" cy="556829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41794C0-D3D8-AF48-BF8A-B2AC01999F3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98356" y="3932885"/>
            <a:ext cx="750578" cy="57311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D754E98-ADC8-9B47-A7C9-C1E3B3BF907A}"/>
              </a:ext>
            </a:extLst>
          </p:cNvPr>
          <p:cNvSpPr/>
          <p:nvPr/>
        </p:nvSpPr>
        <p:spPr>
          <a:xfrm>
            <a:off x="7083473" y="4567446"/>
            <a:ext cx="1591301" cy="75654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2100" dirty="0">
                <a:solidFill>
                  <a:prstClr val="white"/>
                </a:solidFill>
                <a:latin typeface="Calibri" panose="020F0502020204030204"/>
              </a:rPr>
              <a:t>Non A Non B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2100" dirty="0">
                <a:solidFill>
                  <a:prstClr val="white"/>
                </a:solidFill>
                <a:latin typeface="Calibri" panose="020F0502020204030204"/>
              </a:rPr>
              <a:t>20%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9D75EFAB-6EF1-ED45-9FCC-4AEE8BD23EB4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6311" b="9728"/>
          <a:stretch/>
        </p:blipFill>
        <p:spPr>
          <a:xfrm>
            <a:off x="3695497" y="2440741"/>
            <a:ext cx="2401785" cy="2016563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2F7F45AB-E84F-534C-9CB9-818D94BEC766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70000"/>
          </a:blip>
          <a:stretch>
            <a:fillRect/>
          </a:stretch>
        </p:blipFill>
        <p:spPr>
          <a:xfrm>
            <a:off x="3714978" y="2915101"/>
            <a:ext cx="2362822" cy="1234765"/>
          </a:xfrm>
          <a:prstGeom prst="rect">
            <a:avLst/>
          </a:prstGeom>
        </p:spPr>
      </p:pic>
      <p:sp>
        <p:nvSpPr>
          <p:cNvPr id="34" name="Ellipse 33">
            <a:extLst>
              <a:ext uri="{FF2B5EF4-FFF2-40B4-BE49-F238E27FC236}">
                <a16:creationId xmlns:a16="http://schemas.microsoft.com/office/drawing/2014/main" id="{11842A5E-2AAE-8148-AACA-323A3082471B}"/>
              </a:ext>
            </a:extLst>
          </p:cNvPr>
          <p:cNvSpPr/>
          <p:nvPr/>
        </p:nvSpPr>
        <p:spPr>
          <a:xfrm>
            <a:off x="5796163" y="1711432"/>
            <a:ext cx="906053" cy="4326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Rang A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DC199A05-06A1-1F4C-92FF-2C07A83FCD8A}"/>
              </a:ext>
            </a:extLst>
          </p:cNvPr>
          <p:cNvSpPr/>
          <p:nvPr/>
        </p:nvSpPr>
        <p:spPr>
          <a:xfrm>
            <a:off x="1028355" y="5393839"/>
            <a:ext cx="906053" cy="4326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Rang A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AF73D905-8454-AD44-8338-CA74F46CAB0F}"/>
              </a:ext>
            </a:extLst>
          </p:cNvPr>
          <p:cNvSpPr/>
          <p:nvPr/>
        </p:nvSpPr>
        <p:spPr>
          <a:xfrm>
            <a:off x="4344828" y="5393839"/>
            <a:ext cx="906053" cy="4326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Rang A</a:t>
            </a:r>
          </a:p>
        </p:txBody>
      </p:sp>
    </p:spTree>
    <p:extLst>
      <p:ext uri="{BB962C8B-B14F-4D97-AF65-F5344CB8AC3E}">
        <p14:creationId xmlns:p14="http://schemas.microsoft.com/office/powerpoint/2010/main" val="370561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llipse 22">
            <a:hlinkClick r:id="" action="ppaction://noaction"/>
          </p:cNvPr>
          <p:cNvSpPr/>
          <p:nvPr/>
        </p:nvSpPr>
        <p:spPr>
          <a:xfrm>
            <a:off x="8762710" y="5708794"/>
            <a:ext cx="132347" cy="123902"/>
          </a:xfrm>
          <a:prstGeom prst="ellipse">
            <a:avLst/>
          </a:prstGeom>
          <a:solidFill>
            <a:srgbClr val="00D2D4"/>
          </a:solidFill>
          <a:ln>
            <a:solidFill>
              <a:srgbClr val="00D2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7025063" y="5644626"/>
            <a:ext cx="2057400" cy="273844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C5060BD9-2CEC-4146-A5B9-F824291D4301}" type="slidenum">
              <a:rPr lang="fr-FR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49</a:t>
            </a:fld>
            <a:endParaRPr lang="fr-FR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E71D35E5-2B83-B348-A804-652A65AA0E56}"/>
              </a:ext>
            </a:extLst>
          </p:cNvPr>
          <p:cNvCxnSpPr/>
          <p:nvPr/>
        </p:nvCxnSpPr>
        <p:spPr>
          <a:xfrm flipV="1">
            <a:off x="5838427" y="1741203"/>
            <a:ext cx="0" cy="21324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392D8849-39D0-1044-90E2-9961491F8DC8}"/>
              </a:ext>
            </a:extLst>
          </p:cNvPr>
          <p:cNvCxnSpPr>
            <a:cxnSpLocks/>
          </p:cNvCxnSpPr>
          <p:nvPr/>
        </p:nvCxnSpPr>
        <p:spPr>
          <a:xfrm>
            <a:off x="5838427" y="3873613"/>
            <a:ext cx="3064034" cy="18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E4D75A13-8018-B248-A238-1874182FA3AE}"/>
              </a:ext>
            </a:extLst>
          </p:cNvPr>
          <p:cNvSpPr txBox="1"/>
          <p:nvPr/>
        </p:nvSpPr>
        <p:spPr>
          <a:xfrm>
            <a:off x="4445499" y="2765445"/>
            <a:ext cx="217561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  <a:ea typeface="+mn-ea"/>
                <a:cs typeface="+mn-cs"/>
              </a:rPr>
              <a:t>Transaminases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  <a:ea typeface="+mn-ea"/>
                <a:cs typeface="+mn-cs"/>
              </a:rPr>
              <a:t>ASAT &gt; ALAT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  <a:ea typeface="+mn-ea"/>
                <a:cs typeface="+mn-cs"/>
              </a:rPr>
              <a:t>Puis ALAT &gt; ASAT</a:t>
            </a:r>
          </a:p>
        </p:txBody>
      </p:sp>
      <p:sp>
        <p:nvSpPr>
          <p:cNvPr id="38" name="Forme libre 37">
            <a:extLst>
              <a:ext uri="{FF2B5EF4-FFF2-40B4-BE49-F238E27FC236}">
                <a16:creationId xmlns:a16="http://schemas.microsoft.com/office/drawing/2014/main" id="{E37FB646-E3FB-0F46-92A8-5C5BA8CF7CC0}"/>
              </a:ext>
            </a:extLst>
          </p:cNvPr>
          <p:cNvSpPr/>
          <p:nvPr/>
        </p:nvSpPr>
        <p:spPr>
          <a:xfrm>
            <a:off x="5832487" y="1799558"/>
            <a:ext cx="2833778" cy="1878534"/>
          </a:xfrm>
          <a:custGeom>
            <a:avLst/>
            <a:gdLst>
              <a:gd name="connsiteX0" fmla="*/ 0 w 3778370"/>
              <a:gd name="connsiteY0" fmla="*/ 2494752 h 2504712"/>
              <a:gd name="connsiteX1" fmla="*/ 621102 w 3778370"/>
              <a:gd name="connsiteY1" fmla="*/ 2494752 h 2504712"/>
              <a:gd name="connsiteX2" fmla="*/ 759125 w 3778370"/>
              <a:gd name="connsiteY2" fmla="*/ 2391235 h 2504712"/>
              <a:gd name="connsiteX3" fmla="*/ 879895 w 3778370"/>
              <a:gd name="connsiteY3" fmla="*/ 1752881 h 2504712"/>
              <a:gd name="connsiteX4" fmla="*/ 1069676 w 3778370"/>
              <a:gd name="connsiteY4" fmla="*/ 286390 h 2504712"/>
              <a:gd name="connsiteX5" fmla="*/ 1708031 w 3778370"/>
              <a:gd name="connsiteY5" fmla="*/ 62103 h 2504712"/>
              <a:gd name="connsiteX6" fmla="*/ 2225616 w 3778370"/>
              <a:gd name="connsiteY6" fmla="*/ 1062767 h 2504712"/>
              <a:gd name="connsiteX7" fmla="*/ 2674189 w 3778370"/>
              <a:gd name="connsiteY7" fmla="*/ 1821892 h 2504712"/>
              <a:gd name="connsiteX8" fmla="*/ 3122763 w 3778370"/>
              <a:gd name="connsiteY8" fmla="*/ 2339477 h 2504712"/>
              <a:gd name="connsiteX9" fmla="*/ 3398808 w 3778370"/>
              <a:gd name="connsiteY9" fmla="*/ 2356730 h 2504712"/>
              <a:gd name="connsiteX10" fmla="*/ 3778370 w 3778370"/>
              <a:gd name="connsiteY10" fmla="*/ 2373982 h 2504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78370" h="2504712">
                <a:moveTo>
                  <a:pt x="0" y="2494752"/>
                </a:moveTo>
                <a:cubicBezTo>
                  <a:pt x="247290" y="2503378"/>
                  <a:pt x="494581" y="2512005"/>
                  <a:pt x="621102" y="2494752"/>
                </a:cubicBezTo>
                <a:cubicBezTo>
                  <a:pt x="747623" y="2477499"/>
                  <a:pt x="715993" y="2514880"/>
                  <a:pt x="759125" y="2391235"/>
                </a:cubicBezTo>
                <a:cubicBezTo>
                  <a:pt x="802257" y="2267590"/>
                  <a:pt x="828136" y="2103689"/>
                  <a:pt x="879895" y="1752881"/>
                </a:cubicBezTo>
                <a:cubicBezTo>
                  <a:pt x="931654" y="1402073"/>
                  <a:pt x="931653" y="568186"/>
                  <a:pt x="1069676" y="286390"/>
                </a:cubicBezTo>
                <a:cubicBezTo>
                  <a:pt x="1207699" y="4594"/>
                  <a:pt x="1515374" y="-67293"/>
                  <a:pt x="1708031" y="62103"/>
                </a:cubicBezTo>
                <a:cubicBezTo>
                  <a:pt x="1900688" y="191499"/>
                  <a:pt x="2064590" y="769469"/>
                  <a:pt x="2225616" y="1062767"/>
                </a:cubicBezTo>
                <a:cubicBezTo>
                  <a:pt x="2386642" y="1356065"/>
                  <a:pt x="2524664" y="1609107"/>
                  <a:pt x="2674189" y="1821892"/>
                </a:cubicBezTo>
                <a:cubicBezTo>
                  <a:pt x="2823714" y="2034677"/>
                  <a:pt x="3001993" y="2250337"/>
                  <a:pt x="3122763" y="2339477"/>
                </a:cubicBezTo>
                <a:cubicBezTo>
                  <a:pt x="3243533" y="2428617"/>
                  <a:pt x="3398808" y="2356730"/>
                  <a:pt x="3398808" y="2356730"/>
                </a:cubicBezTo>
                <a:cubicBezTo>
                  <a:pt x="3508076" y="2362481"/>
                  <a:pt x="3709359" y="2373982"/>
                  <a:pt x="3778370" y="2373982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DB89E650-2543-734A-9987-3700F5CF4EE3}"/>
              </a:ext>
            </a:extLst>
          </p:cNvPr>
          <p:cNvSpPr/>
          <p:nvPr/>
        </p:nvSpPr>
        <p:spPr>
          <a:xfrm>
            <a:off x="5776698" y="3566726"/>
            <a:ext cx="123458" cy="179085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86CC7FCC-45E8-F34C-8B21-6259B8972343}"/>
              </a:ext>
            </a:extLst>
          </p:cNvPr>
          <p:cNvCxnSpPr/>
          <p:nvPr/>
        </p:nvCxnSpPr>
        <p:spPr>
          <a:xfrm>
            <a:off x="5832487" y="2786370"/>
            <a:ext cx="2932982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C57EFB30-96AE-F947-A484-5DE6BEB88240}"/>
              </a:ext>
            </a:extLst>
          </p:cNvPr>
          <p:cNvSpPr txBox="1"/>
          <p:nvPr/>
        </p:nvSpPr>
        <p:spPr>
          <a:xfrm>
            <a:off x="8410755" y="2504443"/>
            <a:ext cx="3547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3N</a:t>
            </a:r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B09EB4B9-FA6A-E14F-B7E0-75470E39B1E1}"/>
              </a:ext>
            </a:extLst>
          </p:cNvPr>
          <p:cNvCxnSpPr>
            <a:cxnSpLocks/>
          </p:cNvCxnSpPr>
          <p:nvPr/>
        </p:nvCxnSpPr>
        <p:spPr>
          <a:xfrm flipV="1">
            <a:off x="5837832" y="4133956"/>
            <a:ext cx="595" cy="15106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7E3E6A24-D3B0-AB43-8694-EB7FB0A33FF0}"/>
              </a:ext>
            </a:extLst>
          </p:cNvPr>
          <p:cNvCxnSpPr>
            <a:cxnSpLocks/>
          </p:cNvCxnSpPr>
          <p:nvPr/>
        </p:nvCxnSpPr>
        <p:spPr>
          <a:xfrm>
            <a:off x="5837832" y="5644626"/>
            <a:ext cx="3064034" cy="18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ZoneTexte 44">
            <a:extLst>
              <a:ext uri="{FF2B5EF4-FFF2-40B4-BE49-F238E27FC236}">
                <a16:creationId xmlns:a16="http://schemas.microsoft.com/office/drawing/2014/main" id="{64FF1B75-BBB2-544B-9520-0647E623BF24}"/>
              </a:ext>
            </a:extLst>
          </p:cNvPr>
          <p:cNvSpPr txBox="1"/>
          <p:nvPr/>
        </p:nvSpPr>
        <p:spPr>
          <a:xfrm>
            <a:off x="4438957" y="4607743"/>
            <a:ext cx="21756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 err="1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Lipasémie</a:t>
            </a:r>
            <a:endParaRPr lang="fr-FR" sz="1350" dirty="0">
              <a:solidFill>
                <a:srgbClr val="C0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293461DB-A09D-4A4A-9501-9CDD60B2BB16}"/>
              </a:ext>
            </a:extLst>
          </p:cNvPr>
          <p:cNvSpPr/>
          <p:nvPr/>
        </p:nvSpPr>
        <p:spPr>
          <a:xfrm>
            <a:off x="5776698" y="5383733"/>
            <a:ext cx="123458" cy="12839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4C984D3-5353-384A-BCBD-45010CFBCB3B}"/>
              </a:ext>
            </a:extLst>
          </p:cNvPr>
          <p:cNvSpPr/>
          <p:nvPr/>
        </p:nvSpPr>
        <p:spPr>
          <a:xfrm>
            <a:off x="2510551" y="5261511"/>
            <a:ext cx="1638065" cy="50284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Avec pancréatite aigue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DD0F400-3D58-F644-9EB2-B015110306B0}"/>
              </a:ext>
            </a:extLst>
          </p:cNvPr>
          <p:cNvSpPr/>
          <p:nvPr/>
        </p:nvSpPr>
        <p:spPr>
          <a:xfrm>
            <a:off x="7531297" y="1659053"/>
            <a:ext cx="1409824" cy="781082"/>
          </a:xfrm>
          <a:prstGeom prst="rect">
            <a:avLst/>
          </a:prstGeom>
          <a:solidFill>
            <a:srgbClr val="4AB1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Retour à la normale en 48 h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97D54439-9C46-734E-A8C9-5088A059E95D}"/>
              </a:ext>
            </a:extLst>
          </p:cNvPr>
          <p:cNvSpPr txBox="1"/>
          <p:nvPr/>
        </p:nvSpPr>
        <p:spPr>
          <a:xfrm>
            <a:off x="4416855" y="2320931"/>
            <a:ext cx="13164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Réaction hépatique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A92DF754-A69E-BB4E-B12C-2A847D975F1D}"/>
              </a:ext>
            </a:extLst>
          </p:cNvPr>
          <p:cNvSpPr txBox="1"/>
          <p:nvPr/>
        </p:nvSpPr>
        <p:spPr>
          <a:xfrm>
            <a:off x="4416855" y="4133956"/>
            <a:ext cx="10953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Réaction pancréatique</a:t>
            </a:r>
          </a:p>
        </p:txBody>
      </p: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95352F73-A3F5-1443-B48E-73B2F7AACEF4}"/>
              </a:ext>
            </a:extLst>
          </p:cNvPr>
          <p:cNvCxnSpPr/>
          <p:nvPr/>
        </p:nvCxnSpPr>
        <p:spPr>
          <a:xfrm>
            <a:off x="389649" y="1287869"/>
            <a:ext cx="8485079" cy="0"/>
          </a:xfrm>
          <a:prstGeom prst="line">
            <a:avLst/>
          </a:prstGeom>
          <a:ln w="444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Ellipse 52">
            <a:extLst>
              <a:ext uri="{FF2B5EF4-FFF2-40B4-BE49-F238E27FC236}">
                <a16:creationId xmlns:a16="http://schemas.microsoft.com/office/drawing/2014/main" id="{3C1AEF7B-D675-D74C-BCB4-87BC5DAC36FE}"/>
              </a:ext>
            </a:extLst>
          </p:cNvPr>
          <p:cNvSpPr/>
          <p:nvPr/>
        </p:nvSpPr>
        <p:spPr>
          <a:xfrm>
            <a:off x="661531" y="977032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D94641FB-8B9F-8341-9A15-B984D90C5B39}"/>
              </a:ext>
            </a:extLst>
          </p:cNvPr>
          <p:cNvSpPr/>
          <p:nvPr/>
        </p:nvSpPr>
        <p:spPr>
          <a:xfrm>
            <a:off x="4101272" y="974503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A4BED416-84AA-EA42-BBFF-C13510F10D8F}"/>
              </a:ext>
            </a:extLst>
          </p:cNvPr>
          <p:cNvSpPr/>
          <p:nvPr/>
        </p:nvSpPr>
        <p:spPr>
          <a:xfrm>
            <a:off x="2379712" y="986620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30A0730E-5C48-2C48-8579-FEE630BDA148}"/>
              </a:ext>
            </a:extLst>
          </p:cNvPr>
          <p:cNvSpPr/>
          <p:nvPr/>
        </p:nvSpPr>
        <p:spPr>
          <a:xfrm>
            <a:off x="5796163" y="952059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0AE5FB18-03CA-4A41-9AA4-689C1A5E3225}"/>
              </a:ext>
            </a:extLst>
          </p:cNvPr>
          <p:cNvSpPr/>
          <p:nvPr/>
        </p:nvSpPr>
        <p:spPr>
          <a:xfrm>
            <a:off x="7504215" y="955275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8" name="Image 57">
            <a:extLst>
              <a:ext uri="{FF2B5EF4-FFF2-40B4-BE49-F238E27FC236}">
                <a16:creationId xmlns:a16="http://schemas.microsoft.com/office/drawing/2014/main" id="{F192D9A3-007B-8443-85AF-139AB04189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531" y="977031"/>
            <a:ext cx="668968" cy="668968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222F532E-B6C0-4949-9F8E-087FF41B9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855" y="1060319"/>
            <a:ext cx="668968" cy="668968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21ABB60C-1810-F142-9C4F-604EAFCC21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88000" l="13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2330" y="936110"/>
            <a:ext cx="791531" cy="791531"/>
          </a:xfrm>
          <a:prstGeom prst="rect">
            <a:avLst/>
          </a:prstGeom>
        </p:spPr>
      </p:pic>
      <p:sp>
        <p:nvSpPr>
          <p:cNvPr id="61" name="Ellipse 60">
            <a:extLst>
              <a:ext uri="{FF2B5EF4-FFF2-40B4-BE49-F238E27FC236}">
                <a16:creationId xmlns:a16="http://schemas.microsoft.com/office/drawing/2014/main" id="{97B4C69B-7725-A245-B827-BF7397034B49}"/>
              </a:ext>
            </a:extLst>
          </p:cNvPr>
          <p:cNvSpPr/>
          <p:nvPr/>
        </p:nvSpPr>
        <p:spPr>
          <a:xfrm>
            <a:off x="4344827" y="1444469"/>
            <a:ext cx="94130" cy="9413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2" name="Image 61">
            <a:extLst>
              <a:ext uri="{FF2B5EF4-FFF2-40B4-BE49-F238E27FC236}">
                <a16:creationId xmlns:a16="http://schemas.microsoft.com/office/drawing/2014/main" id="{C4804E6A-E3A9-A14C-BFE9-F52EC85F1F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9191" y="974502"/>
            <a:ext cx="1134689" cy="853215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E95E6169-54C5-1B42-8CBB-5F784637F1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4" b="89804" l="964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0428" y="936110"/>
            <a:ext cx="605116" cy="784181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287C5346-C2C3-E249-949E-07C8A017FC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98667" l="9778" r="915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5692" y="992338"/>
            <a:ext cx="595724" cy="595724"/>
          </a:xfrm>
          <a:prstGeom prst="rect">
            <a:avLst/>
          </a:prstGeom>
        </p:spPr>
      </p:pic>
      <p:sp>
        <p:nvSpPr>
          <p:cNvPr id="65" name="Ellipse 64">
            <a:extLst>
              <a:ext uri="{FF2B5EF4-FFF2-40B4-BE49-F238E27FC236}">
                <a16:creationId xmlns:a16="http://schemas.microsoft.com/office/drawing/2014/main" id="{BD4B8D1A-A1A8-3042-A06B-5B8D1868D669}"/>
              </a:ext>
            </a:extLst>
          </p:cNvPr>
          <p:cNvSpPr/>
          <p:nvPr/>
        </p:nvSpPr>
        <p:spPr>
          <a:xfrm>
            <a:off x="4101272" y="986620"/>
            <a:ext cx="733647" cy="669851"/>
          </a:xfrm>
          <a:prstGeom prst="ellipse">
            <a:avLst/>
          </a:prstGeom>
          <a:solidFill>
            <a:schemeClr val="accent1">
              <a:alpha val="63000"/>
            </a:schemeClr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29A1A09-D944-0F4B-A172-194AE3D80C17}"/>
              </a:ext>
            </a:extLst>
          </p:cNvPr>
          <p:cNvSpPr/>
          <p:nvPr/>
        </p:nvSpPr>
        <p:spPr>
          <a:xfrm>
            <a:off x="3313880" y="1702826"/>
            <a:ext cx="2333885" cy="35910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Focus PA </a:t>
            </a:r>
            <a:r>
              <a:rPr lang="fr-FR" sz="1350" b="1" dirty="0">
                <a:solidFill>
                  <a:prstClr val="white"/>
                </a:solidFill>
                <a:latin typeface="Calibri" panose="020F0502020204030204"/>
              </a:rPr>
              <a:t>B</a:t>
            </a: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iliaire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1CE92B2F-7849-2E43-B819-4815E2AE6667}"/>
              </a:ext>
            </a:extLst>
          </p:cNvPr>
          <p:cNvSpPr txBox="1"/>
          <p:nvPr/>
        </p:nvSpPr>
        <p:spPr>
          <a:xfrm>
            <a:off x="8020968" y="5641471"/>
            <a:ext cx="5611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48 h</a:t>
            </a:r>
          </a:p>
        </p:txBody>
      </p: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AF82B62A-AC97-EA4C-B436-5233992390BC}"/>
              </a:ext>
            </a:extLst>
          </p:cNvPr>
          <p:cNvCxnSpPr>
            <a:cxnSpLocks/>
          </p:cNvCxnSpPr>
          <p:nvPr/>
        </p:nvCxnSpPr>
        <p:spPr>
          <a:xfrm>
            <a:off x="8157182" y="3566725"/>
            <a:ext cx="0" cy="2101619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19FB5A9D-350B-E741-A376-2EA4AAC1B5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0423" y="2342612"/>
            <a:ext cx="2725471" cy="2633256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76992E3E-2C04-B14D-A590-2114A99305BB}"/>
              </a:ext>
            </a:extLst>
          </p:cNvPr>
          <p:cNvSpPr/>
          <p:nvPr/>
        </p:nvSpPr>
        <p:spPr>
          <a:xfrm>
            <a:off x="1229736" y="3143251"/>
            <a:ext cx="148678" cy="174812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orme libre 9">
            <a:extLst>
              <a:ext uri="{FF2B5EF4-FFF2-40B4-BE49-F238E27FC236}">
                <a16:creationId xmlns:a16="http://schemas.microsoft.com/office/drawing/2014/main" id="{2D96282C-3555-BB49-BD84-8F328B6F2236}"/>
              </a:ext>
            </a:extLst>
          </p:cNvPr>
          <p:cNvSpPr/>
          <p:nvPr/>
        </p:nvSpPr>
        <p:spPr>
          <a:xfrm>
            <a:off x="1653989" y="3358403"/>
            <a:ext cx="1613647" cy="1371600"/>
          </a:xfrm>
          <a:custGeom>
            <a:avLst/>
            <a:gdLst>
              <a:gd name="connsiteX0" fmla="*/ 35858 w 2151529"/>
              <a:gd name="connsiteY0" fmla="*/ 1290917 h 1828800"/>
              <a:gd name="connsiteX1" fmla="*/ 71717 w 2151529"/>
              <a:gd name="connsiteY1" fmla="*/ 932329 h 1828800"/>
              <a:gd name="connsiteX2" fmla="*/ 430306 w 2151529"/>
              <a:gd name="connsiteY2" fmla="*/ 609600 h 1828800"/>
              <a:gd name="connsiteX3" fmla="*/ 1918447 w 2151529"/>
              <a:gd name="connsiteY3" fmla="*/ 0 h 1828800"/>
              <a:gd name="connsiteX4" fmla="*/ 2151529 w 2151529"/>
              <a:gd name="connsiteY4" fmla="*/ 107576 h 1828800"/>
              <a:gd name="connsiteX5" fmla="*/ 1990164 w 2151529"/>
              <a:gd name="connsiteY5" fmla="*/ 502023 h 1828800"/>
              <a:gd name="connsiteX6" fmla="*/ 753035 w 2151529"/>
              <a:gd name="connsiteY6" fmla="*/ 1237129 h 1828800"/>
              <a:gd name="connsiteX7" fmla="*/ 896470 w 2151529"/>
              <a:gd name="connsiteY7" fmla="*/ 1524000 h 1828800"/>
              <a:gd name="connsiteX8" fmla="*/ 502023 w 2151529"/>
              <a:gd name="connsiteY8" fmla="*/ 1828800 h 1828800"/>
              <a:gd name="connsiteX9" fmla="*/ 0 w 2151529"/>
              <a:gd name="connsiteY9" fmla="*/ 1595717 h 1828800"/>
              <a:gd name="connsiteX10" fmla="*/ 35858 w 2151529"/>
              <a:gd name="connsiteY10" fmla="*/ 1290917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51529" h="1828800">
                <a:moveTo>
                  <a:pt x="35858" y="1290917"/>
                </a:moveTo>
                <a:lnTo>
                  <a:pt x="71717" y="932329"/>
                </a:lnTo>
                <a:lnTo>
                  <a:pt x="430306" y="609600"/>
                </a:lnTo>
                <a:lnTo>
                  <a:pt x="1918447" y="0"/>
                </a:lnTo>
                <a:lnTo>
                  <a:pt x="2151529" y="107576"/>
                </a:lnTo>
                <a:lnTo>
                  <a:pt x="1990164" y="502023"/>
                </a:lnTo>
                <a:lnTo>
                  <a:pt x="753035" y="1237129"/>
                </a:lnTo>
                <a:lnTo>
                  <a:pt x="896470" y="1524000"/>
                </a:lnTo>
                <a:lnTo>
                  <a:pt x="502023" y="1828800"/>
                </a:lnTo>
                <a:lnTo>
                  <a:pt x="0" y="1595717"/>
                </a:lnTo>
                <a:lnTo>
                  <a:pt x="35858" y="1290917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F7E6F9D9-F2AC-D84D-9809-4856CDC13F11}"/>
              </a:ext>
            </a:extLst>
          </p:cNvPr>
          <p:cNvCxnSpPr/>
          <p:nvPr/>
        </p:nvCxnSpPr>
        <p:spPr>
          <a:xfrm>
            <a:off x="7025063" y="1823277"/>
            <a:ext cx="0" cy="3845068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ZoneTexte 68">
            <a:extLst>
              <a:ext uri="{FF2B5EF4-FFF2-40B4-BE49-F238E27FC236}">
                <a16:creationId xmlns:a16="http://schemas.microsoft.com/office/drawing/2014/main" id="{0243C89A-6484-E842-A880-E1213DC3E467}"/>
              </a:ext>
            </a:extLst>
          </p:cNvPr>
          <p:cNvSpPr txBox="1"/>
          <p:nvPr/>
        </p:nvSpPr>
        <p:spPr>
          <a:xfrm>
            <a:off x="6846844" y="5648578"/>
            <a:ext cx="8050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24 h</a:t>
            </a: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F44DAE69-1542-5A44-9487-A0051B8F60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8674" y="4405769"/>
            <a:ext cx="1128707" cy="1512701"/>
          </a:xfrm>
          <a:prstGeom prst="rect">
            <a:avLst/>
          </a:prstGeom>
        </p:spPr>
      </p:pic>
      <p:pic>
        <p:nvPicPr>
          <p:cNvPr id="70" name="Image 69">
            <a:extLst>
              <a:ext uri="{FF2B5EF4-FFF2-40B4-BE49-F238E27FC236}">
                <a16:creationId xmlns:a16="http://schemas.microsoft.com/office/drawing/2014/main" id="{B8D3E97B-E1F4-264C-8842-07E7D74F36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8354" y="5287655"/>
            <a:ext cx="656621" cy="6308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6DEC10F-BA9A-9A4F-9D6C-C38CADBBBDE1}"/>
              </a:ext>
            </a:extLst>
          </p:cNvPr>
          <p:cNvSpPr/>
          <p:nvPr/>
        </p:nvSpPr>
        <p:spPr>
          <a:xfrm>
            <a:off x="128674" y="1702819"/>
            <a:ext cx="2705960" cy="541362"/>
          </a:xfrm>
          <a:prstGeom prst="rect">
            <a:avLst/>
          </a:prstGeom>
          <a:solidFill>
            <a:srgbClr val="4AB1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Echographie rapide pour recherche de lithiase vésiculaire résiduelle</a:t>
            </a:r>
          </a:p>
        </p:txBody>
      </p:sp>
      <p:sp>
        <p:nvSpPr>
          <p:cNvPr id="4" name="Forme libre 3">
            <a:extLst>
              <a:ext uri="{FF2B5EF4-FFF2-40B4-BE49-F238E27FC236}">
                <a16:creationId xmlns:a16="http://schemas.microsoft.com/office/drawing/2014/main" id="{8F1D15D0-030D-AC4D-B713-0C672186F563}"/>
              </a:ext>
            </a:extLst>
          </p:cNvPr>
          <p:cNvSpPr/>
          <p:nvPr/>
        </p:nvSpPr>
        <p:spPr>
          <a:xfrm>
            <a:off x="5903259" y="4208834"/>
            <a:ext cx="3240741" cy="1247311"/>
          </a:xfrm>
          <a:custGeom>
            <a:avLst/>
            <a:gdLst>
              <a:gd name="connsiteX0" fmla="*/ 0 w 4320988"/>
              <a:gd name="connsiteY0" fmla="*/ 1663081 h 1663081"/>
              <a:gd name="connsiteX1" fmla="*/ 448235 w 4320988"/>
              <a:gd name="connsiteY1" fmla="*/ 1376210 h 1663081"/>
              <a:gd name="connsiteX2" fmla="*/ 1004047 w 4320988"/>
              <a:gd name="connsiteY2" fmla="*/ 623175 h 1663081"/>
              <a:gd name="connsiteX3" fmla="*/ 1846729 w 4320988"/>
              <a:gd name="connsiteY3" fmla="*/ 67363 h 1663081"/>
              <a:gd name="connsiteX4" fmla="*/ 2599764 w 4320988"/>
              <a:gd name="connsiteY4" fmla="*/ 13575 h 1663081"/>
              <a:gd name="connsiteX5" fmla="*/ 2904564 w 4320988"/>
              <a:gd name="connsiteY5" fmla="*/ 103222 h 1663081"/>
              <a:gd name="connsiteX6" fmla="*/ 3532094 w 4320988"/>
              <a:gd name="connsiteY6" fmla="*/ 551457 h 1663081"/>
              <a:gd name="connsiteX7" fmla="*/ 4069976 w 4320988"/>
              <a:gd name="connsiteY7" fmla="*/ 999693 h 1663081"/>
              <a:gd name="connsiteX8" fmla="*/ 4320988 w 4320988"/>
              <a:gd name="connsiteY8" fmla="*/ 1196916 h 166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20988" h="1663081">
                <a:moveTo>
                  <a:pt x="0" y="1663081"/>
                </a:moveTo>
                <a:cubicBezTo>
                  <a:pt x="140447" y="1606304"/>
                  <a:pt x="280894" y="1549528"/>
                  <a:pt x="448235" y="1376210"/>
                </a:cubicBezTo>
                <a:cubicBezTo>
                  <a:pt x="615576" y="1202892"/>
                  <a:pt x="770965" y="841316"/>
                  <a:pt x="1004047" y="623175"/>
                </a:cubicBezTo>
                <a:cubicBezTo>
                  <a:pt x="1237129" y="405034"/>
                  <a:pt x="1580776" y="168963"/>
                  <a:pt x="1846729" y="67363"/>
                </a:cubicBezTo>
                <a:cubicBezTo>
                  <a:pt x="2112682" y="-34237"/>
                  <a:pt x="2423458" y="7599"/>
                  <a:pt x="2599764" y="13575"/>
                </a:cubicBezTo>
                <a:cubicBezTo>
                  <a:pt x="2776070" y="19551"/>
                  <a:pt x="2749176" y="13575"/>
                  <a:pt x="2904564" y="103222"/>
                </a:cubicBezTo>
                <a:cubicBezTo>
                  <a:pt x="3059952" y="192869"/>
                  <a:pt x="3337859" y="402045"/>
                  <a:pt x="3532094" y="551457"/>
                </a:cubicBezTo>
                <a:cubicBezTo>
                  <a:pt x="3726329" y="700869"/>
                  <a:pt x="3938494" y="892117"/>
                  <a:pt x="4069976" y="999693"/>
                </a:cubicBezTo>
                <a:cubicBezTo>
                  <a:pt x="4201458" y="1107269"/>
                  <a:pt x="4261223" y="1152092"/>
                  <a:pt x="4320988" y="119691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3E527684-B037-3140-947B-D52F0A576246}"/>
              </a:ext>
            </a:extLst>
          </p:cNvPr>
          <p:cNvSpPr/>
          <p:nvPr/>
        </p:nvSpPr>
        <p:spPr>
          <a:xfrm>
            <a:off x="103579" y="2251738"/>
            <a:ext cx="906053" cy="4326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Rang A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F795C07D-B541-3A4C-BD57-66102351450C}"/>
              </a:ext>
            </a:extLst>
          </p:cNvPr>
          <p:cNvSpPr/>
          <p:nvPr/>
        </p:nvSpPr>
        <p:spPr>
          <a:xfrm>
            <a:off x="6669754" y="3046087"/>
            <a:ext cx="906053" cy="43267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Rang B</a:t>
            </a:r>
          </a:p>
        </p:txBody>
      </p:sp>
    </p:spTree>
    <p:extLst>
      <p:ext uri="{BB962C8B-B14F-4D97-AF65-F5344CB8AC3E}">
        <p14:creationId xmlns:p14="http://schemas.microsoft.com/office/powerpoint/2010/main" val="8760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115 C 0.01549 0.00625 0.02943 0.01389 0.03971 0.02755 C 0.05 0.04097 0.06133 0.05023 0.06328 0.07963 C 0.06523 0.10926 0.05807 0.18334 0.05156 0.2051 C 0.04492 0.22685 0.03424 0.21875 0.02357 0.21042 " pathEditMode="relative" ptsTypes="AAAA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0278 C 0.02018 0.01111 0.03959 0.01945 0.05169 0.00278 C 0.06367 -0.01412 0.06706 -0.04259 0.07292 -0.09791 C 0.07878 -0.15324 0.07435 -0.28773 0.08711 -0.3294 C 0.09974 -0.37083 0.12878 -0.38379 0.14935 -0.34699 C 0.16992 -0.30995 0.19063 -0.16365 0.21016 -0.10787 C 0.22982 -0.05231 0.24883 -0.02824 0.2668 -0.0125 C 0.28477 0.00348 0.3013 -0.0044 0.31784 -0.0125 " pathEditMode="relative" rAng="0" ptsTypes="AAAAAAAA">
                                      <p:cBhvr>
                                        <p:cTn id="8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46" y="-1810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0 C 0.01159 -0.00325 0.02318 -0.00625 0.03672 -0.02894 C 0.05013 -0.05139 0.06511 -0.10649 0.08086 -0.13588 C 0.09649 -0.16551 0.11459 -0.19005 0.13086 -0.20649 C 0.14701 -0.22315 0.1612 -0.23056 0.17787 -0.23519 C 0.19453 -0.24005 0.2142 -0.24445 0.23086 -0.23519 C 0.24753 -0.22616 0.26289 -0.19954 0.27787 -0.18033 C 0.29284 -0.16135 0.32058 -0.12038 0.32058 -0.12038 L 0.36029 -0.06551 " pathEditMode="relative" ptsTypes="AAAAAAAAA">
                                      <p:cBhvr>
                                        <p:cTn id="10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7" grpId="0" animBg="1"/>
      <p:bldP spid="48" grpId="0" animBg="1"/>
      <p:bldP spid="49" grpId="0" animBg="1"/>
      <p:bldP spid="9" grpId="0" animBg="1"/>
      <p:bldP spid="10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 test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fr-FR" sz="2800" dirty="0"/>
              <a:t>Les douleurs de colique hépatique entrainent généralement une inhibition respiratoire</a:t>
            </a:r>
          </a:p>
          <a:p>
            <a:pPr marL="514350" indent="-514350">
              <a:buAutoNum type="alphaLcParenR"/>
            </a:pPr>
            <a:r>
              <a:rPr lang="fr-FR" sz="2800" dirty="0"/>
              <a:t>La colique hépatique est un syndrome fébrile</a:t>
            </a:r>
          </a:p>
          <a:p>
            <a:pPr marL="514350" indent="-514350">
              <a:buAutoNum type="alphaLcParenR"/>
            </a:pPr>
            <a:r>
              <a:rPr lang="fr-FR" sz="2800" dirty="0"/>
              <a:t>La colique hépatique simple dure généralement de 3 à 6 heures</a:t>
            </a:r>
          </a:p>
          <a:p>
            <a:pPr marL="514350" indent="-514350">
              <a:buAutoNum type="alphaLcParenR"/>
            </a:pPr>
            <a:r>
              <a:rPr lang="fr-FR" sz="2800" dirty="0"/>
              <a:t>Le TDM est l’examen de première intention devant les douleurs biliaires</a:t>
            </a:r>
          </a:p>
          <a:p>
            <a:pPr marL="514350" indent="-514350">
              <a:buAutoNum type="alphaLcParenR"/>
            </a:pPr>
            <a:r>
              <a:rPr lang="fr-FR" sz="2800" dirty="0"/>
              <a:t>L’exploration de la voie biliaire principale se fait au mieux par </a:t>
            </a:r>
            <a:r>
              <a:rPr lang="fr-FR" sz="2800" dirty="0" err="1"/>
              <a:t>échoendoscopie</a:t>
            </a:r>
            <a:r>
              <a:rPr lang="fr-FR" sz="2800" dirty="0"/>
              <a:t> ou par </a:t>
            </a:r>
            <a:r>
              <a:rPr lang="fr-FR" sz="2800" dirty="0" err="1"/>
              <a:t>cholangio</a:t>
            </a:r>
            <a:r>
              <a:rPr lang="fr-FR" sz="2800" dirty="0"/>
              <a:t> IRM</a:t>
            </a:r>
          </a:p>
          <a:p>
            <a:pPr marL="514350" indent="-514350">
              <a:buFont typeface="Arial" charset="0"/>
              <a:buAutoNum type="alphaLcParenR"/>
            </a:pPr>
            <a:r>
              <a:rPr lang="fr-FR" sz="2800" dirty="0"/>
              <a:t>La cholécystite aigue est une urgence chirurgicale</a:t>
            </a:r>
          </a:p>
          <a:p>
            <a:pPr marL="0" indent="0">
              <a:buNone/>
            </a:pPr>
            <a:endParaRPr lang="fr-FR" sz="2800" dirty="0"/>
          </a:p>
          <a:p>
            <a:pPr marL="0" indent="0">
              <a:buNone/>
            </a:pPr>
            <a:endParaRPr lang="fr-FR" sz="2800" dirty="0"/>
          </a:p>
          <a:p>
            <a:pPr marL="514350" indent="-514350">
              <a:buAutoNum type="alphaLcParenR"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1530564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C5060BD9-2CEC-4146-A5B9-F824291D4301}" type="slidenum">
              <a:rPr lang="fr-FR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50</a:t>
            </a:fld>
            <a:endParaRPr lang="fr-FR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389649" y="1287869"/>
            <a:ext cx="8485079" cy="0"/>
          </a:xfrm>
          <a:prstGeom prst="line">
            <a:avLst/>
          </a:prstGeom>
          <a:ln w="444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/>
          <p:cNvSpPr/>
          <p:nvPr/>
        </p:nvSpPr>
        <p:spPr>
          <a:xfrm>
            <a:off x="661531" y="977032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4101272" y="974503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2379712" y="986620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5796163" y="952059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7504215" y="955275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6B3C03F-21F6-5942-B40C-587B8F86C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531" y="977031"/>
            <a:ext cx="668968" cy="66896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E528CB2-55A2-8D42-AC67-EAAE8E523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855" y="1060319"/>
            <a:ext cx="668968" cy="66896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84CC93F-6440-AF47-95E8-667D15D0DB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88000" l="13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2330" y="936110"/>
            <a:ext cx="791531" cy="791531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BE1528BB-816D-AE49-A3F7-29E675997F87}"/>
              </a:ext>
            </a:extLst>
          </p:cNvPr>
          <p:cNvSpPr/>
          <p:nvPr/>
        </p:nvSpPr>
        <p:spPr>
          <a:xfrm>
            <a:off x="4344827" y="1444469"/>
            <a:ext cx="94130" cy="9413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7D9D9CAA-9717-0843-BD39-7B153DBCA3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9191" y="974502"/>
            <a:ext cx="1134689" cy="85321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44C4ACC-AAEA-BD48-884C-74B7CAE726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4" b="89804" l="964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0428" y="936110"/>
            <a:ext cx="605116" cy="78418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EA91A8A-9E38-E54A-B602-28602AA50B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98667" l="9778" r="915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5692" y="992338"/>
            <a:ext cx="595724" cy="595724"/>
          </a:xfrm>
          <a:prstGeom prst="rect">
            <a:avLst/>
          </a:prstGeom>
        </p:spPr>
      </p:pic>
      <p:sp>
        <p:nvSpPr>
          <p:cNvPr id="32" name="Ellipse 31">
            <a:hlinkClick r:id="" action="ppaction://noaction"/>
            <a:extLst>
              <a:ext uri="{FF2B5EF4-FFF2-40B4-BE49-F238E27FC236}">
                <a16:creationId xmlns:a16="http://schemas.microsoft.com/office/drawing/2014/main" id="{703DA3F4-2FEA-8245-BE76-5120D04E335B}"/>
              </a:ext>
            </a:extLst>
          </p:cNvPr>
          <p:cNvSpPr/>
          <p:nvPr/>
        </p:nvSpPr>
        <p:spPr>
          <a:xfrm>
            <a:off x="8480323" y="5685147"/>
            <a:ext cx="132347" cy="123902"/>
          </a:xfrm>
          <a:prstGeom prst="ellipse">
            <a:avLst/>
          </a:prstGeom>
          <a:solidFill>
            <a:srgbClr val="00D2D4"/>
          </a:solidFill>
          <a:ln>
            <a:solidFill>
              <a:srgbClr val="00D2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10CF5627-C457-3D46-BF40-5CDB94B02E92}"/>
              </a:ext>
            </a:extLst>
          </p:cNvPr>
          <p:cNvSpPr/>
          <p:nvPr/>
        </p:nvSpPr>
        <p:spPr>
          <a:xfrm>
            <a:off x="4101272" y="986620"/>
            <a:ext cx="733647" cy="669851"/>
          </a:xfrm>
          <a:prstGeom prst="ellipse">
            <a:avLst/>
          </a:prstGeom>
          <a:solidFill>
            <a:schemeClr val="accent1">
              <a:alpha val="63000"/>
            </a:schemeClr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0FA2CA-2AF1-1545-8096-AA3E5B3CE3F1}"/>
              </a:ext>
            </a:extLst>
          </p:cNvPr>
          <p:cNvSpPr/>
          <p:nvPr/>
        </p:nvSpPr>
        <p:spPr>
          <a:xfrm>
            <a:off x="3313880" y="1690656"/>
            <a:ext cx="2333885" cy="27412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Diagnostic étiologique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035F1BD-F802-A243-AEE9-4108571EEDC4}"/>
              </a:ext>
            </a:extLst>
          </p:cNvPr>
          <p:cNvSpPr/>
          <p:nvPr/>
        </p:nvSpPr>
        <p:spPr>
          <a:xfrm>
            <a:off x="3228565" y="2083109"/>
            <a:ext cx="815527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- Par augmentation de la pression canalaire</a:t>
            </a:r>
          </a:p>
          <a:p>
            <a:pPr marL="685800" lvl="2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Geste endoscopique CPRE +++ ou chirurgical</a:t>
            </a:r>
          </a:p>
          <a:p>
            <a:pPr marL="685800" lvl="2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Tumeurs pancréatiques (adénocarcinome, TIPMP)</a:t>
            </a:r>
          </a:p>
          <a:p>
            <a:pPr marL="685800" lvl="2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Génétique : mutations CFTR, PRSS 1, SPINK1 </a:t>
            </a:r>
          </a:p>
          <a:p>
            <a:pPr marL="685800" lvl="2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+/- malformation facilitante : pancréas </a:t>
            </a:r>
            <a:r>
              <a:rPr lang="fr-FR" dirty="0" err="1">
                <a:solidFill>
                  <a:srgbClr val="FFC000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divisum</a:t>
            </a:r>
            <a:endParaRPr lang="fr-FR" dirty="0">
              <a:solidFill>
                <a:srgbClr val="FFC000">
                  <a:lumMod val="50000"/>
                </a:srgbClr>
              </a:solidFill>
              <a:latin typeface="Calibri" panose="020F0502020204030204"/>
              <a:ea typeface="+mn-ea"/>
              <a:cs typeface="+mn-cs"/>
            </a:endParaRPr>
          </a:p>
          <a:p>
            <a:pPr marL="685800" lvl="2" defTabSz="685800" fontAlgn="auto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- Par toxicité directe sur la cellule pancréatique</a:t>
            </a:r>
          </a:p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	</a:t>
            </a:r>
            <a:r>
              <a:rPr lang="fr-FR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Virus : oreillons, VIH</a:t>
            </a:r>
          </a:p>
          <a:p>
            <a:pPr marL="685800" lvl="2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>
                <a:solidFill>
                  <a:srgbClr val="FFC000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Hypertriglycéridémie, Hypercalcémie</a:t>
            </a:r>
            <a:endParaRPr lang="fr-FR" dirty="0">
              <a:solidFill>
                <a:srgbClr val="FFC000">
                  <a:lumMod val="50000"/>
                </a:srgbClr>
              </a:solidFill>
              <a:latin typeface="Calibri" panose="020F0502020204030204"/>
              <a:ea typeface="+mn-ea"/>
              <a:cs typeface="+mn-cs"/>
            </a:endParaRPr>
          </a:p>
          <a:p>
            <a:pPr marL="685800" lvl="2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Auto-immune : maladie IGG4, MICI</a:t>
            </a:r>
          </a:p>
          <a:p>
            <a:pPr marL="685800" lvl="2" defTabSz="685800" fontAlgn="auto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srgbClr val="FFC000">
                  <a:lumMod val="50000"/>
                </a:srgbClr>
              </a:solidFill>
              <a:latin typeface="Calibri" panose="020F0502020204030204"/>
              <a:ea typeface="+mn-ea"/>
              <a:cs typeface="+mn-cs"/>
            </a:endParaRPr>
          </a:p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- Si bilan négatif 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 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Pancréatite idiopathique 5-10 %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C7EBD79B-0813-9D42-A298-B34478F2C938}"/>
              </a:ext>
            </a:extLst>
          </p:cNvPr>
          <p:cNvGrpSpPr/>
          <p:nvPr/>
        </p:nvGrpSpPr>
        <p:grpSpPr>
          <a:xfrm>
            <a:off x="1395178" y="2112996"/>
            <a:ext cx="2460909" cy="1689562"/>
            <a:chOff x="2002259" y="2124312"/>
            <a:chExt cx="2598006" cy="191774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2069F97D-7519-1E4F-B447-0E95774FE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002259" y="2124312"/>
              <a:ext cx="1917746" cy="1917746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C1645964-9433-1640-8EDC-F096FB418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alphaModFix amt="50000"/>
            </a:blip>
            <a:stretch>
              <a:fillRect/>
            </a:stretch>
          </p:blipFill>
          <p:spPr>
            <a:xfrm>
              <a:off x="2631765" y="2394434"/>
              <a:ext cx="1968500" cy="1028700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D9418F9-BDAE-9646-BC81-76BC72D88CE9}"/>
              </a:ext>
            </a:extLst>
          </p:cNvPr>
          <p:cNvSpPr/>
          <p:nvPr/>
        </p:nvSpPr>
        <p:spPr>
          <a:xfrm>
            <a:off x="-141329" y="1804689"/>
            <a:ext cx="3054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b="1" u="sng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Pancréatites non A - non B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33C31AC-955D-724D-A534-5C45C52FCD08}"/>
              </a:ext>
            </a:extLst>
          </p:cNvPr>
          <p:cNvSpPr/>
          <p:nvPr/>
        </p:nvSpPr>
        <p:spPr>
          <a:xfrm>
            <a:off x="1861066" y="3802558"/>
            <a:ext cx="906053" cy="43267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Rang B</a:t>
            </a:r>
          </a:p>
        </p:txBody>
      </p:sp>
    </p:spTree>
    <p:extLst>
      <p:ext uri="{BB962C8B-B14F-4D97-AF65-F5344CB8AC3E}">
        <p14:creationId xmlns:p14="http://schemas.microsoft.com/office/powerpoint/2010/main" val="41520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uiExpand="1" build="p" bldLvl="2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llipse 22">
            <a:hlinkClick r:id="" action="ppaction://noaction"/>
          </p:cNvPr>
          <p:cNvSpPr/>
          <p:nvPr/>
        </p:nvSpPr>
        <p:spPr>
          <a:xfrm>
            <a:off x="8480323" y="5685147"/>
            <a:ext cx="132347" cy="123902"/>
          </a:xfrm>
          <a:prstGeom prst="ellipse">
            <a:avLst/>
          </a:prstGeom>
          <a:solidFill>
            <a:srgbClr val="00D2D4"/>
          </a:solidFill>
          <a:ln>
            <a:solidFill>
              <a:srgbClr val="00D2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C5060BD9-2CEC-4146-A5B9-F824291D4301}" type="slidenum">
              <a:rPr lang="fr-FR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51</a:t>
            </a:fld>
            <a:endParaRPr lang="fr-FR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DBF3173E-9D44-D041-8C61-5FA78F846820}"/>
              </a:ext>
            </a:extLst>
          </p:cNvPr>
          <p:cNvSpPr txBox="1">
            <a:spLocks/>
          </p:cNvSpPr>
          <p:nvPr/>
        </p:nvSpPr>
        <p:spPr>
          <a:xfrm>
            <a:off x="83791" y="2207135"/>
            <a:ext cx="3131819" cy="5909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defRPr sz="2400" b="1" u="sng"/>
            </a:lvl2pPr>
          </a:lstStyle>
          <a:p>
            <a:pPr defTabSz="685800" fontAlgn="auto">
              <a:spcAft>
                <a:spcPts val="0"/>
              </a:spcAft>
            </a:pPr>
            <a:r>
              <a:rPr lang="fr-FR" sz="1800" b="1" u="sng" dirty="0">
                <a:solidFill>
                  <a:prstClr val="black"/>
                </a:solidFill>
                <a:latin typeface="Calibri Light" panose="020F0302020204030204"/>
              </a:rPr>
              <a:t>L’adénocarcinome pancréatique</a:t>
            </a:r>
            <a:br>
              <a:rPr lang="fr-FR" sz="1800" b="1" u="sng" dirty="0">
                <a:solidFill>
                  <a:prstClr val="black"/>
                </a:solidFill>
                <a:latin typeface="Calibri Light" panose="020F0302020204030204"/>
              </a:rPr>
            </a:br>
            <a:endParaRPr lang="fr-FR" sz="1800" b="1" u="sng" dirty="0">
              <a:solidFill>
                <a:prstClr val="black"/>
              </a:solidFill>
              <a:latin typeface="Calibri Light" panose="020F0302020204030204"/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BCF7431F-409A-9542-A921-B0ED675AAB6B}"/>
              </a:ext>
            </a:extLst>
          </p:cNvPr>
          <p:cNvCxnSpPr/>
          <p:nvPr/>
        </p:nvCxnSpPr>
        <p:spPr>
          <a:xfrm>
            <a:off x="389649" y="1287869"/>
            <a:ext cx="8485079" cy="0"/>
          </a:xfrm>
          <a:prstGeom prst="line">
            <a:avLst/>
          </a:prstGeom>
          <a:ln w="444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BD734A95-4119-8B41-ABBA-450B902419EB}"/>
              </a:ext>
            </a:extLst>
          </p:cNvPr>
          <p:cNvSpPr/>
          <p:nvPr/>
        </p:nvSpPr>
        <p:spPr>
          <a:xfrm>
            <a:off x="661531" y="977032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A30F9522-3F10-5248-ACC1-E6107477FD9C}"/>
              </a:ext>
            </a:extLst>
          </p:cNvPr>
          <p:cNvSpPr/>
          <p:nvPr/>
        </p:nvSpPr>
        <p:spPr>
          <a:xfrm>
            <a:off x="4101272" y="974503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7F4808D1-A6F6-A64A-B525-8F8C6B2731B7}"/>
              </a:ext>
            </a:extLst>
          </p:cNvPr>
          <p:cNvSpPr/>
          <p:nvPr/>
        </p:nvSpPr>
        <p:spPr>
          <a:xfrm>
            <a:off x="2379712" y="986620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52B380A-67C9-CB4C-BCD0-05E2DD39E7BC}"/>
              </a:ext>
            </a:extLst>
          </p:cNvPr>
          <p:cNvSpPr/>
          <p:nvPr/>
        </p:nvSpPr>
        <p:spPr>
          <a:xfrm>
            <a:off x="5796163" y="952059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32FFCC7-5330-7944-B82A-D7D50EAE5B51}"/>
              </a:ext>
            </a:extLst>
          </p:cNvPr>
          <p:cNvSpPr/>
          <p:nvPr/>
        </p:nvSpPr>
        <p:spPr>
          <a:xfrm>
            <a:off x="7504215" y="955275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DE093998-1F78-714D-B84B-5CED78877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531" y="977031"/>
            <a:ext cx="668968" cy="668968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D723FE84-B1D6-9944-B19F-805777D73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855" y="1060319"/>
            <a:ext cx="668968" cy="668968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186C805B-6A63-8743-9E74-A32A578E35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88000" l="13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2330" y="936110"/>
            <a:ext cx="791531" cy="791531"/>
          </a:xfrm>
          <a:prstGeom prst="rect">
            <a:avLst/>
          </a:prstGeom>
        </p:spPr>
      </p:pic>
      <p:sp>
        <p:nvSpPr>
          <p:cNvPr id="31" name="Ellipse 30">
            <a:extLst>
              <a:ext uri="{FF2B5EF4-FFF2-40B4-BE49-F238E27FC236}">
                <a16:creationId xmlns:a16="http://schemas.microsoft.com/office/drawing/2014/main" id="{35BE98F9-AFA5-8B4A-B0CF-5D2354E4A743}"/>
              </a:ext>
            </a:extLst>
          </p:cNvPr>
          <p:cNvSpPr/>
          <p:nvPr/>
        </p:nvSpPr>
        <p:spPr>
          <a:xfrm>
            <a:off x="4344827" y="1444469"/>
            <a:ext cx="94130" cy="9413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8828F251-E980-C84B-9E3F-53E045EA56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9191" y="974502"/>
            <a:ext cx="1134689" cy="85321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74B35946-D41D-6F42-A2F9-F3E04FFE80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4" b="89804" l="964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0428" y="936110"/>
            <a:ext cx="605116" cy="784181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D38E447F-A283-D44A-899D-D891B74E94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98667" l="9778" r="915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5692" y="992338"/>
            <a:ext cx="595724" cy="595724"/>
          </a:xfrm>
          <a:prstGeom prst="rect">
            <a:avLst/>
          </a:prstGeom>
        </p:spPr>
      </p:pic>
      <p:sp>
        <p:nvSpPr>
          <p:cNvPr id="35" name="Ellipse 34">
            <a:extLst>
              <a:ext uri="{FF2B5EF4-FFF2-40B4-BE49-F238E27FC236}">
                <a16:creationId xmlns:a16="http://schemas.microsoft.com/office/drawing/2014/main" id="{4E8FF1A3-A184-F24B-975F-06DC4E6307AE}"/>
              </a:ext>
            </a:extLst>
          </p:cNvPr>
          <p:cNvSpPr/>
          <p:nvPr/>
        </p:nvSpPr>
        <p:spPr>
          <a:xfrm>
            <a:off x="4101272" y="986620"/>
            <a:ext cx="733647" cy="669851"/>
          </a:xfrm>
          <a:prstGeom prst="ellipse">
            <a:avLst/>
          </a:prstGeom>
          <a:solidFill>
            <a:schemeClr val="accent1">
              <a:alpha val="63000"/>
            </a:schemeClr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59E05A6-FD45-A944-954E-D0F4D839DBB4}"/>
              </a:ext>
            </a:extLst>
          </p:cNvPr>
          <p:cNvSpPr/>
          <p:nvPr/>
        </p:nvSpPr>
        <p:spPr>
          <a:xfrm>
            <a:off x="3313880" y="1726330"/>
            <a:ext cx="2333885" cy="35910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Focus ADK pancréas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39A8B9B-CE21-9145-A54C-13DA5EE20A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42" y="2575737"/>
            <a:ext cx="3144938" cy="2408125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5F1F1AE9-4D44-C745-94C2-1B83E751DC32}"/>
              </a:ext>
            </a:extLst>
          </p:cNvPr>
          <p:cNvSpPr/>
          <p:nvPr/>
        </p:nvSpPr>
        <p:spPr>
          <a:xfrm>
            <a:off x="3169254" y="2094931"/>
            <a:ext cx="5705474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0075" lvl="1" indent="-257175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Incidence en augmentation forte</a:t>
            </a:r>
          </a:p>
          <a:p>
            <a:pPr marL="942975" lvl="2" indent="-257175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sz="15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6000 cas/an en 2006 </a:t>
            </a:r>
            <a:r>
              <a:rPr lang="fr-FR" sz="15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 14000 en 2018</a:t>
            </a:r>
          </a:p>
          <a:p>
            <a:pPr marL="942975" lvl="2" indent="-257175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sz="15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Wingdings" pitchFamily="2" charset="2"/>
              </a:rPr>
              <a:t>Facteurs de risque :</a:t>
            </a:r>
          </a:p>
          <a:p>
            <a:pPr marL="1285875" lvl="3" indent="-257175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sz="15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Wingdings" pitchFamily="2" charset="2"/>
              </a:rPr>
              <a:t>âge &gt; 50 ans, tabac, diabète, obésité</a:t>
            </a:r>
          </a:p>
          <a:p>
            <a:pPr marL="1285875" lvl="3" indent="-257175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sz="15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Wingdings" pitchFamily="2" charset="2"/>
              </a:rPr>
              <a:t>+/- pesticides, métaux lourds</a:t>
            </a:r>
          </a:p>
          <a:p>
            <a:pPr marL="1028700" lvl="3" defTabSz="685800" fontAlgn="auto">
              <a:spcBef>
                <a:spcPts val="0"/>
              </a:spcBef>
              <a:spcAft>
                <a:spcPts val="0"/>
              </a:spcAft>
            </a:pPr>
            <a:endParaRPr lang="fr-FR" sz="1500" dirty="0">
              <a:solidFill>
                <a:prstClr val="black"/>
              </a:solidFill>
              <a:latin typeface="Calibri" panose="020F0502020204030204"/>
              <a:ea typeface="+mn-ea"/>
              <a:cs typeface="+mn-cs"/>
              <a:sym typeface="Wingdings" pitchFamily="2" charset="2"/>
            </a:endParaRPr>
          </a:p>
          <a:p>
            <a:pPr marL="600075" lvl="1" indent="-257175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Wingdings" pitchFamily="2" charset="2"/>
              </a:rPr>
              <a:t>Diagnostic</a:t>
            </a:r>
          </a:p>
          <a:p>
            <a:pPr marL="942975" lvl="2" indent="-257175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sz="15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Wingdings" pitchFamily="2" charset="2"/>
              </a:rPr>
              <a:t>Imagerie par TDM injecté  bilan vasculaire</a:t>
            </a:r>
          </a:p>
          <a:p>
            <a:pPr marL="942975" lvl="2" indent="-257175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sz="15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Wingdings" pitchFamily="2" charset="2"/>
              </a:rPr>
              <a:t>IRM +/- diffusion</a:t>
            </a:r>
          </a:p>
          <a:p>
            <a:pPr marL="942975" lvl="2" indent="-257175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sz="15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Wingdings" pitchFamily="2" charset="2"/>
              </a:rPr>
              <a:t>+/- </a:t>
            </a:r>
            <a:r>
              <a:rPr lang="fr-FR" sz="15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Wingdings" pitchFamily="2" charset="2"/>
              </a:rPr>
              <a:t>échoendoscopie</a:t>
            </a:r>
            <a:r>
              <a:rPr lang="fr-FR" sz="15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Wingdings" pitchFamily="2" charset="2"/>
              </a:rPr>
              <a:t> ponction si besoin d’histologie</a:t>
            </a:r>
          </a:p>
          <a:p>
            <a:pPr marL="685800" lvl="2" defTabSz="685800" fontAlgn="auto">
              <a:spcBef>
                <a:spcPts val="0"/>
              </a:spcBef>
              <a:spcAft>
                <a:spcPts val="0"/>
              </a:spcAft>
            </a:pPr>
            <a:endParaRPr lang="fr-FR" sz="1500" dirty="0">
              <a:solidFill>
                <a:prstClr val="black"/>
              </a:solidFill>
              <a:latin typeface="Calibri" panose="020F0502020204030204"/>
              <a:ea typeface="+mn-ea"/>
              <a:cs typeface="+mn-cs"/>
              <a:sym typeface="Wingdings" pitchFamily="2" charset="2"/>
            </a:endParaRPr>
          </a:p>
          <a:p>
            <a:pPr marL="600075" lvl="1" indent="-257175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Wingdings" pitchFamily="2" charset="2"/>
              </a:rPr>
              <a:t>Pronostic sombre: 5% de survie à 5 ans</a:t>
            </a:r>
          </a:p>
          <a:p>
            <a:pPr marL="942975" lvl="2" indent="-257175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sz="15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Wingdings" pitchFamily="2" charset="2"/>
              </a:rPr>
              <a:t>90% de formes avancées d’emblée</a:t>
            </a:r>
          </a:p>
          <a:p>
            <a:pPr marL="942975" lvl="2" indent="-257175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sz="15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Wingdings" pitchFamily="2" charset="2"/>
              </a:rPr>
              <a:t>Si chirurgie à visée curative 20% de survie à 5 ans</a:t>
            </a:r>
          </a:p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prstClr val="black"/>
              </a:solidFill>
              <a:latin typeface="Calibri" panose="020F0502020204030204"/>
              <a:ea typeface="+mn-ea"/>
              <a:cs typeface="+mn-cs"/>
              <a:sym typeface="Wingdings" pitchFamily="2" charset="2"/>
            </a:endParaRPr>
          </a:p>
          <a:p>
            <a:pPr marL="942975" lvl="2" indent="-257175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fr-FR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46489D44-3F40-8146-A71D-04AC0114B55C}"/>
              </a:ext>
            </a:extLst>
          </p:cNvPr>
          <p:cNvSpPr/>
          <p:nvPr/>
        </p:nvSpPr>
        <p:spPr>
          <a:xfrm>
            <a:off x="1132796" y="1798264"/>
            <a:ext cx="906053" cy="43267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Rang B</a:t>
            </a:r>
          </a:p>
        </p:txBody>
      </p:sp>
    </p:spTree>
    <p:extLst>
      <p:ext uri="{BB962C8B-B14F-4D97-AF65-F5344CB8AC3E}">
        <p14:creationId xmlns:p14="http://schemas.microsoft.com/office/powerpoint/2010/main" val="269971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uiExpand="1" build="p" bldLvl="2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llipse 22">
            <a:hlinkClick r:id="" action="ppaction://noaction"/>
          </p:cNvPr>
          <p:cNvSpPr/>
          <p:nvPr/>
        </p:nvSpPr>
        <p:spPr>
          <a:xfrm>
            <a:off x="8480323" y="5685147"/>
            <a:ext cx="132347" cy="123902"/>
          </a:xfrm>
          <a:prstGeom prst="ellipse">
            <a:avLst/>
          </a:prstGeom>
          <a:solidFill>
            <a:srgbClr val="00D2D4"/>
          </a:solidFill>
          <a:ln>
            <a:solidFill>
              <a:srgbClr val="00D2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C5060BD9-2CEC-4146-A5B9-F824291D4301}" type="slidenum">
              <a:rPr lang="fr-FR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52</a:t>
            </a:fld>
            <a:endParaRPr lang="fr-FR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DBF3173E-9D44-D041-8C61-5FA78F846820}"/>
              </a:ext>
            </a:extLst>
          </p:cNvPr>
          <p:cNvSpPr txBox="1">
            <a:spLocks/>
          </p:cNvSpPr>
          <p:nvPr/>
        </p:nvSpPr>
        <p:spPr>
          <a:xfrm>
            <a:off x="42392" y="2145454"/>
            <a:ext cx="7192682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fr-FR" sz="1800" b="1" u="sng" dirty="0">
                <a:solidFill>
                  <a:prstClr val="black"/>
                </a:solidFill>
                <a:latin typeface="Calibri" panose="020F0502020204030204"/>
              </a:rPr>
              <a:t>La TIPMP </a:t>
            </a:r>
            <a:r>
              <a:rPr lang="fr-FR" sz="1050" dirty="0">
                <a:solidFill>
                  <a:prstClr val="black"/>
                </a:solidFill>
                <a:latin typeface="Calibri" panose="020F0502020204030204"/>
              </a:rPr>
              <a:t>(</a:t>
            </a:r>
            <a:r>
              <a:rPr lang="fr-FR" sz="1050" dirty="0">
                <a:solidFill>
                  <a:prstClr val="black"/>
                </a:solidFill>
                <a:latin typeface="Calibri Light" panose="020F0302020204030204"/>
              </a:rPr>
              <a:t>tumeur intra-canalaire papillaire et </a:t>
            </a:r>
            <a:r>
              <a:rPr lang="fr-FR" sz="1050" dirty="0" err="1">
                <a:solidFill>
                  <a:prstClr val="black"/>
                </a:solidFill>
                <a:latin typeface="Calibri Light" panose="020F0302020204030204"/>
              </a:rPr>
              <a:t>mucineuse</a:t>
            </a:r>
            <a:r>
              <a:rPr lang="fr-FR" sz="1050" dirty="0">
                <a:solidFill>
                  <a:prstClr val="black"/>
                </a:solidFill>
                <a:latin typeface="Calibri Light" panose="020F0302020204030204"/>
              </a:rPr>
              <a:t> du pancréas)</a:t>
            </a:r>
            <a:br>
              <a:rPr lang="fr-FR" sz="1800" b="1" u="sng" dirty="0">
                <a:solidFill>
                  <a:prstClr val="black"/>
                </a:solidFill>
                <a:latin typeface="Calibri" panose="020F0502020204030204"/>
              </a:rPr>
            </a:br>
            <a:endParaRPr lang="fr-FR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F0EBA6AD-A7FF-424B-8140-4CF5B863E7A3}"/>
              </a:ext>
            </a:extLst>
          </p:cNvPr>
          <p:cNvSpPr txBox="1">
            <a:spLocks/>
          </p:cNvSpPr>
          <p:nvPr/>
        </p:nvSpPr>
        <p:spPr>
          <a:xfrm>
            <a:off x="89269" y="2528719"/>
            <a:ext cx="9085839" cy="33944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r>
              <a:rPr lang="fr-FR" sz="1800" dirty="0">
                <a:solidFill>
                  <a:prstClr val="black"/>
                </a:solidFill>
                <a:latin typeface="Calibri" panose="020F0502020204030204"/>
              </a:rPr>
              <a:t>À ne surtout pas délaisser car prévalence 7%</a:t>
            </a: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800" dirty="0">
                <a:solidFill>
                  <a:prstClr val="black"/>
                </a:solidFill>
                <a:latin typeface="Calibri" panose="020F0502020204030204"/>
              </a:rPr>
              <a:t>Imagerie (découverte fortuite)</a:t>
            </a:r>
          </a:p>
          <a:p>
            <a:pPr marL="857250" lvl="2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500" dirty="0">
                <a:solidFill>
                  <a:prstClr val="black"/>
                </a:solidFill>
                <a:latin typeface="Calibri" panose="020F0502020204030204"/>
              </a:rPr>
              <a:t>Bilan initial: IRM + TDM +/- </a:t>
            </a:r>
            <a:r>
              <a:rPr lang="fr-FR" sz="1500" dirty="0" err="1">
                <a:solidFill>
                  <a:prstClr val="black"/>
                </a:solidFill>
                <a:latin typeface="Calibri" panose="020F0502020204030204"/>
              </a:rPr>
              <a:t>échoendo</a:t>
            </a:r>
            <a:endParaRPr lang="fr-FR" sz="1500" dirty="0">
              <a:solidFill>
                <a:prstClr val="black"/>
              </a:solidFill>
              <a:latin typeface="Calibri" panose="020F0502020204030204"/>
            </a:endParaRPr>
          </a:p>
          <a:p>
            <a:pPr marL="857250" lvl="2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500" dirty="0">
                <a:solidFill>
                  <a:prstClr val="black"/>
                </a:solidFill>
                <a:latin typeface="Calibri" panose="020F0502020204030204"/>
              </a:rPr>
              <a:t>Surveillance au très long cours </a:t>
            </a:r>
          </a:p>
          <a:p>
            <a:pPr marL="1200150" lvl="3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Selon la taille du kyste CP-IRM tous les 1 à 2 ans </a:t>
            </a:r>
          </a:p>
          <a:p>
            <a:pPr marL="1200150" lvl="3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facteur d’inquiétude : </a:t>
            </a:r>
          </a:p>
          <a:p>
            <a:pPr marL="1543050" lvl="4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alternance </a:t>
            </a:r>
            <a:r>
              <a:rPr lang="fr-FR" sz="1350" dirty="0" err="1">
                <a:solidFill>
                  <a:prstClr val="black"/>
                </a:solidFill>
                <a:latin typeface="Calibri" panose="020F0502020204030204"/>
              </a:rPr>
              <a:t>echoendoscopie</a:t>
            </a: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 et CP-IRM/6 mois à 1 an</a:t>
            </a: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800" dirty="0">
                <a:solidFill>
                  <a:prstClr val="black"/>
                </a:solidFill>
                <a:latin typeface="Calibri" panose="020F0502020204030204"/>
              </a:rPr>
              <a:t>Chirurgie indiquée si :</a:t>
            </a:r>
          </a:p>
          <a:p>
            <a:pPr marL="857250" lvl="2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500" dirty="0">
                <a:solidFill>
                  <a:prstClr val="black"/>
                </a:solidFill>
                <a:latin typeface="Calibri" panose="020F0502020204030204"/>
              </a:rPr>
              <a:t>TIPMP canal principal &gt; 10 mm </a:t>
            </a:r>
          </a:p>
          <a:p>
            <a:pPr marL="857250" lvl="2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500" dirty="0">
                <a:solidFill>
                  <a:prstClr val="black"/>
                </a:solidFill>
                <a:latin typeface="Calibri" panose="020F0502020204030204"/>
              </a:rPr>
              <a:t>TIPMP canal secondaire avec nodule &gt; 5 mm prenant le contraste</a:t>
            </a:r>
          </a:p>
          <a:p>
            <a:pPr marL="857250" lvl="2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500" dirty="0">
                <a:solidFill>
                  <a:prstClr val="black"/>
                </a:solidFill>
                <a:latin typeface="Calibri" panose="020F0502020204030204"/>
              </a:rPr>
              <a:t>Ictère obstructif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BCF7431F-409A-9542-A921-B0ED675AAB6B}"/>
              </a:ext>
            </a:extLst>
          </p:cNvPr>
          <p:cNvCxnSpPr/>
          <p:nvPr/>
        </p:nvCxnSpPr>
        <p:spPr>
          <a:xfrm>
            <a:off x="389649" y="1287869"/>
            <a:ext cx="8485079" cy="0"/>
          </a:xfrm>
          <a:prstGeom prst="line">
            <a:avLst/>
          </a:prstGeom>
          <a:ln w="444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BD734A95-4119-8B41-ABBA-450B902419EB}"/>
              </a:ext>
            </a:extLst>
          </p:cNvPr>
          <p:cNvSpPr/>
          <p:nvPr/>
        </p:nvSpPr>
        <p:spPr>
          <a:xfrm>
            <a:off x="661531" y="977032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A30F9522-3F10-5248-ACC1-E6107477FD9C}"/>
              </a:ext>
            </a:extLst>
          </p:cNvPr>
          <p:cNvSpPr/>
          <p:nvPr/>
        </p:nvSpPr>
        <p:spPr>
          <a:xfrm>
            <a:off x="4101272" y="974503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7F4808D1-A6F6-A64A-B525-8F8C6B2731B7}"/>
              </a:ext>
            </a:extLst>
          </p:cNvPr>
          <p:cNvSpPr/>
          <p:nvPr/>
        </p:nvSpPr>
        <p:spPr>
          <a:xfrm>
            <a:off x="2379712" y="986620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52B380A-67C9-CB4C-BCD0-05E2DD39E7BC}"/>
              </a:ext>
            </a:extLst>
          </p:cNvPr>
          <p:cNvSpPr/>
          <p:nvPr/>
        </p:nvSpPr>
        <p:spPr>
          <a:xfrm>
            <a:off x="5796163" y="952059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32FFCC7-5330-7944-B82A-D7D50EAE5B51}"/>
              </a:ext>
            </a:extLst>
          </p:cNvPr>
          <p:cNvSpPr/>
          <p:nvPr/>
        </p:nvSpPr>
        <p:spPr>
          <a:xfrm>
            <a:off x="7504215" y="955275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DE093998-1F78-714D-B84B-5CED78877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531" y="977031"/>
            <a:ext cx="668968" cy="668968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D723FE84-B1D6-9944-B19F-805777D73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855" y="1060319"/>
            <a:ext cx="668968" cy="668968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186C805B-6A63-8743-9E74-A32A578E35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88000" l="13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2330" y="936110"/>
            <a:ext cx="791531" cy="791531"/>
          </a:xfrm>
          <a:prstGeom prst="rect">
            <a:avLst/>
          </a:prstGeom>
        </p:spPr>
      </p:pic>
      <p:sp>
        <p:nvSpPr>
          <p:cNvPr id="31" name="Ellipse 30">
            <a:extLst>
              <a:ext uri="{FF2B5EF4-FFF2-40B4-BE49-F238E27FC236}">
                <a16:creationId xmlns:a16="http://schemas.microsoft.com/office/drawing/2014/main" id="{35BE98F9-AFA5-8B4A-B0CF-5D2354E4A743}"/>
              </a:ext>
            </a:extLst>
          </p:cNvPr>
          <p:cNvSpPr/>
          <p:nvPr/>
        </p:nvSpPr>
        <p:spPr>
          <a:xfrm>
            <a:off x="4344827" y="1444469"/>
            <a:ext cx="94130" cy="9413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8828F251-E980-C84B-9E3F-53E045EA56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9191" y="974502"/>
            <a:ext cx="1134689" cy="85321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74B35946-D41D-6F42-A2F9-F3E04FFE80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4" b="89804" l="964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0428" y="936110"/>
            <a:ext cx="605116" cy="784181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D38E447F-A283-D44A-899D-D891B74E94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98667" l="9778" r="915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5692" y="992338"/>
            <a:ext cx="595724" cy="595724"/>
          </a:xfrm>
          <a:prstGeom prst="rect">
            <a:avLst/>
          </a:prstGeom>
        </p:spPr>
      </p:pic>
      <p:sp>
        <p:nvSpPr>
          <p:cNvPr id="35" name="Ellipse 34">
            <a:extLst>
              <a:ext uri="{FF2B5EF4-FFF2-40B4-BE49-F238E27FC236}">
                <a16:creationId xmlns:a16="http://schemas.microsoft.com/office/drawing/2014/main" id="{4E8FF1A3-A184-F24B-975F-06DC4E6307AE}"/>
              </a:ext>
            </a:extLst>
          </p:cNvPr>
          <p:cNvSpPr/>
          <p:nvPr/>
        </p:nvSpPr>
        <p:spPr>
          <a:xfrm>
            <a:off x="4101272" y="986620"/>
            <a:ext cx="733647" cy="669851"/>
          </a:xfrm>
          <a:prstGeom prst="ellipse">
            <a:avLst/>
          </a:prstGeom>
          <a:solidFill>
            <a:schemeClr val="accent1">
              <a:alpha val="63000"/>
            </a:schemeClr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59E05A6-FD45-A944-954E-D0F4D839DBB4}"/>
              </a:ext>
            </a:extLst>
          </p:cNvPr>
          <p:cNvSpPr/>
          <p:nvPr/>
        </p:nvSpPr>
        <p:spPr>
          <a:xfrm>
            <a:off x="3313880" y="1726330"/>
            <a:ext cx="2333885" cy="35910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Focus TIPMP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018742A-2737-EF40-8B45-E183533788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8752" y="3200212"/>
            <a:ext cx="2806436" cy="2110265"/>
          </a:xfrm>
          <a:prstGeom prst="rect">
            <a:avLst/>
          </a:prstGeo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2330BDF7-66C5-844D-990B-0DAA0C012FD2}"/>
              </a:ext>
            </a:extLst>
          </p:cNvPr>
          <p:cNvCxnSpPr>
            <a:cxnSpLocks/>
          </p:cNvCxnSpPr>
          <p:nvPr/>
        </p:nvCxnSpPr>
        <p:spPr>
          <a:xfrm flipH="1" flipV="1">
            <a:off x="6888683" y="4297852"/>
            <a:ext cx="567939" cy="7372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1A864B2E-EF00-9B47-AF04-2CBC5147E1B0}"/>
              </a:ext>
            </a:extLst>
          </p:cNvPr>
          <p:cNvCxnSpPr>
            <a:cxnSpLocks/>
          </p:cNvCxnSpPr>
          <p:nvPr/>
        </p:nvCxnSpPr>
        <p:spPr>
          <a:xfrm>
            <a:off x="7746060" y="3325218"/>
            <a:ext cx="0" cy="513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264AE007-8045-4A44-BF95-54709B9C7CBA}"/>
              </a:ext>
            </a:extLst>
          </p:cNvPr>
          <p:cNvSpPr/>
          <p:nvPr/>
        </p:nvSpPr>
        <p:spPr>
          <a:xfrm>
            <a:off x="7456623" y="5045005"/>
            <a:ext cx="1330036" cy="22150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Canal Principal</a:t>
            </a: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434B87DC-26D2-9F47-B954-98B8A2FE6576}"/>
              </a:ext>
            </a:extLst>
          </p:cNvPr>
          <p:cNvCxnSpPr>
            <a:cxnSpLocks/>
          </p:cNvCxnSpPr>
          <p:nvPr/>
        </p:nvCxnSpPr>
        <p:spPr>
          <a:xfrm>
            <a:off x="8022686" y="3325218"/>
            <a:ext cx="0" cy="6797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CE6805EA-8419-AA40-AA33-4130AC7623D4}"/>
              </a:ext>
            </a:extLst>
          </p:cNvPr>
          <p:cNvCxnSpPr>
            <a:cxnSpLocks/>
          </p:cNvCxnSpPr>
          <p:nvPr/>
        </p:nvCxnSpPr>
        <p:spPr>
          <a:xfrm>
            <a:off x="8022687" y="3381093"/>
            <a:ext cx="446935" cy="2839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9E19D817-2303-484F-98A2-037643DA9B29}"/>
              </a:ext>
            </a:extLst>
          </p:cNvPr>
          <p:cNvSpPr/>
          <p:nvPr/>
        </p:nvSpPr>
        <p:spPr>
          <a:xfrm>
            <a:off x="6506073" y="3204580"/>
            <a:ext cx="1800493" cy="2314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Canaux secondaires</a:t>
            </a: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AB09CF76-C0E1-2740-9E84-D7F489C4A09C}"/>
              </a:ext>
            </a:extLst>
          </p:cNvPr>
          <p:cNvCxnSpPr>
            <a:cxnSpLocks/>
          </p:cNvCxnSpPr>
          <p:nvPr/>
        </p:nvCxnSpPr>
        <p:spPr>
          <a:xfrm flipV="1">
            <a:off x="7826210" y="4143472"/>
            <a:ext cx="248506" cy="402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3856F1F-B786-7046-A55B-E7DA889C78EF}"/>
              </a:ext>
            </a:extLst>
          </p:cNvPr>
          <p:cNvSpPr/>
          <p:nvPr/>
        </p:nvSpPr>
        <p:spPr>
          <a:xfrm>
            <a:off x="7529402" y="4530658"/>
            <a:ext cx="1330036" cy="22150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Nodule mural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659AB3D-27DB-8646-A9A2-E7B3522CEE8D}"/>
              </a:ext>
            </a:extLst>
          </p:cNvPr>
          <p:cNvSpPr txBox="1"/>
          <p:nvPr/>
        </p:nvSpPr>
        <p:spPr>
          <a:xfrm>
            <a:off x="1951588" y="5682091"/>
            <a:ext cx="5654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200" i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Source : FICHE SNFGE TIPMP 2018 basée sur Consensus international</a:t>
            </a:r>
          </a:p>
        </p:txBody>
      </p:sp>
      <p:pic>
        <p:nvPicPr>
          <p:cNvPr id="43" name="Picture 3" descr="h0200424 (3)">
            <a:extLst>
              <a:ext uri="{FF2B5EF4-FFF2-40B4-BE49-F238E27FC236}">
                <a16:creationId xmlns:a16="http://schemas.microsoft.com/office/drawing/2014/main" id="{2B1FBA2C-9E72-B04F-B96E-E6297DB6E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/>
          <a:srcRect b="9562"/>
          <a:stretch/>
        </p:blipFill>
        <p:spPr bwMode="auto">
          <a:xfrm>
            <a:off x="6506506" y="1665090"/>
            <a:ext cx="2379895" cy="1434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Ellipse 43">
            <a:extLst>
              <a:ext uri="{FF2B5EF4-FFF2-40B4-BE49-F238E27FC236}">
                <a16:creationId xmlns:a16="http://schemas.microsoft.com/office/drawing/2014/main" id="{187F1365-DF6C-1D4D-9462-72C0E966F3BF}"/>
              </a:ext>
            </a:extLst>
          </p:cNvPr>
          <p:cNvSpPr/>
          <p:nvPr/>
        </p:nvSpPr>
        <p:spPr>
          <a:xfrm>
            <a:off x="58114" y="1700851"/>
            <a:ext cx="906053" cy="43267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Rang B</a:t>
            </a:r>
          </a:p>
        </p:txBody>
      </p:sp>
    </p:spTree>
    <p:extLst>
      <p:ext uri="{BB962C8B-B14F-4D97-AF65-F5344CB8AC3E}">
        <p14:creationId xmlns:p14="http://schemas.microsoft.com/office/powerpoint/2010/main" val="26749580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76C6A4B-318D-E541-8F05-C4D183572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4" y="1984220"/>
            <a:ext cx="4834919" cy="3959692"/>
          </a:xfrm>
          <a:prstGeom prst="rect">
            <a:avLst/>
          </a:prstGeom>
        </p:spPr>
      </p:pic>
      <p:sp>
        <p:nvSpPr>
          <p:cNvPr id="23" name="Ellipse 22">
            <a:hlinkClick r:id="" action="ppaction://noaction"/>
          </p:cNvPr>
          <p:cNvSpPr/>
          <p:nvPr/>
        </p:nvSpPr>
        <p:spPr>
          <a:xfrm>
            <a:off x="8480323" y="5685147"/>
            <a:ext cx="132347" cy="123902"/>
          </a:xfrm>
          <a:prstGeom prst="ellipse">
            <a:avLst/>
          </a:prstGeom>
          <a:solidFill>
            <a:srgbClr val="00D2D4"/>
          </a:solidFill>
          <a:ln>
            <a:solidFill>
              <a:srgbClr val="00D2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C5060BD9-2CEC-4146-A5B9-F824291D4301}" type="slidenum">
              <a:rPr lang="fr-FR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53</a:t>
            </a:fld>
            <a:endParaRPr lang="fr-FR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BCF7431F-409A-9542-A921-B0ED675AAB6B}"/>
              </a:ext>
            </a:extLst>
          </p:cNvPr>
          <p:cNvCxnSpPr/>
          <p:nvPr/>
        </p:nvCxnSpPr>
        <p:spPr>
          <a:xfrm>
            <a:off x="389649" y="1287869"/>
            <a:ext cx="8485079" cy="0"/>
          </a:xfrm>
          <a:prstGeom prst="line">
            <a:avLst/>
          </a:prstGeom>
          <a:ln w="444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BD734A95-4119-8B41-ABBA-450B902419EB}"/>
              </a:ext>
            </a:extLst>
          </p:cNvPr>
          <p:cNvSpPr/>
          <p:nvPr/>
        </p:nvSpPr>
        <p:spPr>
          <a:xfrm>
            <a:off x="661531" y="977032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A30F9522-3F10-5248-ACC1-E6107477FD9C}"/>
              </a:ext>
            </a:extLst>
          </p:cNvPr>
          <p:cNvSpPr/>
          <p:nvPr/>
        </p:nvSpPr>
        <p:spPr>
          <a:xfrm>
            <a:off x="4101272" y="974503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7F4808D1-A6F6-A64A-B525-8F8C6B2731B7}"/>
              </a:ext>
            </a:extLst>
          </p:cNvPr>
          <p:cNvSpPr/>
          <p:nvPr/>
        </p:nvSpPr>
        <p:spPr>
          <a:xfrm>
            <a:off x="2379712" y="986620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52B380A-67C9-CB4C-BCD0-05E2DD39E7BC}"/>
              </a:ext>
            </a:extLst>
          </p:cNvPr>
          <p:cNvSpPr/>
          <p:nvPr/>
        </p:nvSpPr>
        <p:spPr>
          <a:xfrm>
            <a:off x="5796163" y="952059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32FFCC7-5330-7944-B82A-D7D50EAE5B51}"/>
              </a:ext>
            </a:extLst>
          </p:cNvPr>
          <p:cNvSpPr/>
          <p:nvPr/>
        </p:nvSpPr>
        <p:spPr>
          <a:xfrm>
            <a:off x="7504215" y="955275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DE093998-1F78-714D-B84B-5CED78877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531" y="977031"/>
            <a:ext cx="668968" cy="668968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D723FE84-B1D6-9944-B19F-805777D731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855" y="1060319"/>
            <a:ext cx="668968" cy="668968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186C805B-6A63-8743-9E74-A32A578E35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88000" l="13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2330" y="936110"/>
            <a:ext cx="791531" cy="791531"/>
          </a:xfrm>
          <a:prstGeom prst="rect">
            <a:avLst/>
          </a:prstGeom>
        </p:spPr>
      </p:pic>
      <p:sp>
        <p:nvSpPr>
          <p:cNvPr id="31" name="Ellipse 30">
            <a:extLst>
              <a:ext uri="{FF2B5EF4-FFF2-40B4-BE49-F238E27FC236}">
                <a16:creationId xmlns:a16="http://schemas.microsoft.com/office/drawing/2014/main" id="{35BE98F9-AFA5-8B4A-B0CF-5D2354E4A743}"/>
              </a:ext>
            </a:extLst>
          </p:cNvPr>
          <p:cNvSpPr/>
          <p:nvPr/>
        </p:nvSpPr>
        <p:spPr>
          <a:xfrm>
            <a:off x="4344827" y="1444469"/>
            <a:ext cx="94130" cy="9413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8828F251-E980-C84B-9E3F-53E045EA56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9191" y="974502"/>
            <a:ext cx="1134689" cy="85321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74B35946-D41D-6F42-A2F9-F3E04FFE80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04" b="89804" l="964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0428" y="936110"/>
            <a:ext cx="605116" cy="784181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D38E447F-A283-D44A-899D-D891B74E94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78" b="98667" l="9778" r="915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5692" y="992338"/>
            <a:ext cx="595724" cy="595724"/>
          </a:xfrm>
          <a:prstGeom prst="rect">
            <a:avLst/>
          </a:prstGeom>
        </p:spPr>
      </p:pic>
      <p:sp>
        <p:nvSpPr>
          <p:cNvPr id="35" name="Ellipse 34">
            <a:extLst>
              <a:ext uri="{FF2B5EF4-FFF2-40B4-BE49-F238E27FC236}">
                <a16:creationId xmlns:a16="http://schemas.microsoft.com/office/drawing/2014/main" id="{4E8FF1A3-A184-F24B-975F-06DC4E6307AE}"/>
              </a:ext>
            </a:extLst>
          </p:cNvPr>
          <p:cNvSpPr/>
          <p:nvPr/>
        </p:nvSpPr>
        <p:spPr>
          <a:xfrm>
            <a:off x="4101272" y="986620"/>
            <a:ext cx="733647" cy="669851"/>
          </a:xfrm>
          <a:prstGeom prst="ellipse">
            <a:avLst/>
          </a:prstGeom>
          <a:solidFill>
            <a:schemeClr val="accent1">
              <a:alpha val="63000"/>
            </a:schemeClr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59E05A6-FD45-A944-954E-D0F4D839DBB4}"/>
              </a:ext>
            </a:extLst>
          </p:cNvPr>
          <p:cNvSpPr/>
          <p:nvPr/>
        </p:nvSpPr>
        <p:spPr>
          <a:xfrm>
            <a:off x="3313880" y="1766048"/>
            <a:ext cx="2333885" cy="35910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Focus TIPMP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018742A-2737-EF40-8B45-E183533788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6592" y="2776988"/>
            <a:ext cx="2806436" cy="2110265"/>
          </a:xfrm>
          <a:prstGeom prst="rect">
            <a:avLst/>
          </a:prstGeo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2330BDF7-66C5-844D-990B-0DAA0C012FD2}"/>
              </a:ext>
            </a:extLst>
          </p:cNvPr>
          <p:cNvCxnSpPr>
            <a:cxnSpLocks/>
          </p:cNvCxnSpPr>
          <p:nvPr/>
        </p:nvCxnSpPr>
        <p:spPr>
          <a:xfrm flipH="1" flipV="1">
            <a:off x="5856524" y="3874627"/>
            <a:ext cx="567939" cy="7372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1A864B2E-EF00-9B47-AF04-2CBC5147E1B0}"/>
              </a:ext>
            </a:extLst>
          </p:cNvPr>
          <p:cNvCxnSpPr>
            <a:cxnSpLocks/>
          </p:cNvCxnSpPr>
          <p:nvPr/>
        </p:nvCxnSpPr>
        <p:spPr>
          <a:xfrm>
            <a:off x="6713900" y="2901993"/>
            <a:ext cx="0" cy="513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264AE007-8045-4A44-BF95-54709B9C7CBA}"/>
              </a:ext>
            </a:extLst>
          </p:cNvPr>
          <p:cNvSpPr/>
          <p:nvPr/>
        </p:nvSpPr>
        <p:spPr>
          <a:xfrm>
            <a:off x="6424463" y="4621780"/>
            <a:ext cx="1330036" cy="22150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Canal Principal</a:t>
            </a: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434B87DC-26D2-9F47-B954-98B8A2FE6576}"/>
              </a:ext>
            </a:extLst>
          </p:cNvPr>
          <p:cNvCxnSpPr>
            <a:cxnSpLocks/>
          </p:cNvCxnSpPr>
          <p:nvPr/>
        </p:nvCxnSpPr>
        <p:spPr>
          <a:xfrm>
            <a:off x="6990527" y="2901994"/>
            <a:ext cx="0" cy="6797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CE6805EA-8419-AA40-AA33-4130AC7623D4}"/>
              </a:ext>
            </a:extLst>
          </p:cNvPr>
          <p:cNvCxnSpPr>
            <a:cxnSpLocks/>
          </p:cNvCxnSpPr>
          <p:nvPr/>
        </p:nvCxnSpPr>
        <p:spPr>
          <a:xfrm>
            <a:off x="6990527" y="2957869"/>
            <a:ext cx="446935" cy="2839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9E19D817-2303-484F-98A2-037643DA9B29}"/>
              </a:ext>
            </a:extLst>
          </p:cNvPr>
          <p:cNvSpPr/>
          <p:nvPr/>
        </p:nvSpPr>
        <p:spPr>
          <a:xfrm>
            <a:off x="5473914" y="2781356"/>
            <a:ext cx="1800493" cy="2314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Canaux secondaires</a:t>
            </a: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AB09CF76-C0E1-2740-9E84-D7F489C4A09C}"/>
              </a:ext>
            </a:extLst>
          </p:cNvPr>
          <p:cNvCxnSpPr>
            <a:cxnSpLocks/>
          </p:cNvCxnSpPr>
          <p:nvPr/>
        </p:nvCxnSpPr>
        <p:spPr>
          <a:xfrm flipV="1">
            <a:off x="6794050" y="3720248"/>
            <a:ext cx="248506" cy="402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3856F1F-B786-7046-A55B-E7DA889C78EF}"/>
              </a:ext>
            </a:extLst>
          </p:cNvPr>
          <p:cNvSpPr/>
          <p:nvPr/>
        </p:nvSpPr>
        <p:spPr>
          <a:xfrm>
            <a:off x="6497242" y="4107433"/>
            <a:ext cx="1330036" cy="22150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Nodule mural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659AB3D-27DB-8646-A9A2-E7B3522CEE8D}"/>
              </a:ext>
            </a:extLst>
          </p:cNvPr>
          <p:cNvSpPr txBox="1"/>
          <p:nvPr/>
        </p:nvSpPr>
        <p:spPr>
          <a:xfrm>
            <a:off x="5867740" y="5562169"/>
            <a:ext cx="2532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200" i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Source : FICHE SNFGE TIPMP 2018 basée sur Consensus international</a:t>
            </a:r>
          </a:p>
        </p:txBody>
      </p:sp>
    </p:spTree>
    <p:extLst>
      <p:ext uri="{BB962C8B-B14F-4D97-AF65-F5344CB8AC3E}">
        <p14:creationId xmlns:p14="http://schemas.microsoft.com/office/powerpoint/2010/main" val="19310505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llipse 22">
            <a:hlinkClick r:id="" action="ppaction://noaction"/>
          </p:cNvPr>
          <p:cNvSpPr/>
          <p:nvPr/>
        </p:nvSpPr>
        <p:spPr>
          <a:xfrm>
            <a:off x="8480323" y="5685147"/>
            <a:ext cx="132347" cy="123902"/>
          </a:xfrm>
          <a:prstGeom prst="ellipse">
            <a:avLst/>
          </a:prstGeom>
          <a:solidFill>
            <a:srgbClr val="00D2D4"/>
          </a:solidFill>
          <a:ln>
            <a:solidFill>
              <a:srgbClr val="00D2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C5060BD9-2CEC-4146-A5B9-F824291D4301}" type="slidenum">
              <a:rPr lang="fr-FR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54</a:t>
            </a:fld>
            <a:endParaRPr lang="fr-FR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FA23FF99-CB95-2C46-A802-92E248F2EB44}"/>
              </a:ext>
            </a:extLst>
          </p:cNvPr>
          <p:cNvCxnSpPr/>
          <p:nvPr/>
        </p:nvCxnSpPr>
        <p:spPr>
          <a:xfrm>
            <a:off x="389649" y="1287869"/>
            <a:ext cx="8485079" cy="0"/>
          </a:xfrm>
          <a:prstGeom prst="line">
            <a:avLst/>
          </a:prstGeom>
          <a:ln w="444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66E64E04-BF7C-3943-B990-E1D7533D1B36}"/>
              </a:ext>
            </a:extLst>
          </p:cNvPr>
          <p:cNvSpPr/>
          <p:nvPr/>
        </p:nvSpPr>
        <p:spPr>
          <a:xfrm>
            <a:off x="661531" y="977032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9F844F25-189C-1345-BC5D-F845A2D5752A}"/>
              </a:ext>
            </a:extLst>
          </p:cNvPr>
          <p:cNvSpPr/>
          <p:nvPr/>
        </p:nvSpPr>
        <p:spPr>
          <a:xfrm>
            <a:off x="4101272" y="974503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7698869F-9A11-AE48-A75C-B36E29FCEF37}"/>
              </a:ext>
            </a:extLst>
          </p:cNvPr>
          <p:cNvSpPr/>
          <p:nvPr/>
        </p:nvSpPr>
        <p:spPr>
          <a:xfrm>
            <a:off x="2379712" y="986620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A9C548C-6269-C049-98AD-0AC83C55F743}"/>
              </a:ext>
            </a:extLst>
          </p:cNvPr>
          <p:cNvSpPr/>
          <p:nvPr/>
        </p:nvSpPr>
        <p:spPr>
          <a:xfrm>
            <a:off x="5796163" y="952059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F25DB61-C2E6-6649-9B59-82AB066F8D94}"/>
              </a:ext>
            </a:extLst>
          </p:cNvPr>
          <p:cNvSpPr/>
          <p:nvPr/>
        </p:nvSpPr>
        <p:spPr>
          <a:xfrm>
            <a:off x="7504215" y="955275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C2B89050-5EC2-3949-86D8-D01963E2C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531" y="977031"/>
            <a:ext cx="668968" cy="668968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847D29C-4170-9F48-A13F-0C1C13DB2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855" y="1060319"/>
            <a:ext cx="668968" cy="66896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15472CA-0A63-3646-8AF2-4FCF47DFAD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88000" l="13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2330" y="936110"/>
            <a:ext cx="791531" cy="791531"/>
          </a:xfrm>
          <a:prstGeom prst="rect">
            <a:avLst/>
          </a:prstGeom>
        </p:spPr>
      </p:pic>
      <p:sp>
        <p:nvSpPr>
          <p:cNvPr id="28" name="Ellipse 27">
            <a:extLst>
              <a:ext uri="{FF2B5EF4-FFF2-40B4-BE49-F238E27FC236}">
                <a16:creationId xmlns:a16="http://schemas.microsoft.com/office/drawing/2014/main" id="{7F885681-E44C-BC40-8D75-41679C0652E2}"/>
              </a:ext>
            </a:extLst>
          </p:cNvPr>
          <p:cNvSpPr/>
          <p:nvPr/>
        </p:nvSpPr>
        <p:spPr>
          <a:xfrm>
            <a:off x="4344827" y="1444469"/>
            <a:ext cx="94130" cy="9413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C161D037-817E-5344-8CA9-FC969C3525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9191" y="974502"/>
            <a:ext cx="1134689" cy="853215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67CDDDAD-4243-FA45-B197-D1EEE59A6B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4" b="89804" l="964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0428" y="936110"/>
            <a:ext cx="605116" cy="78418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3D928E4C-EAB5-6245-B808-095C56035E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98667" l="9778" r="915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5692" y="992338"/>
            <a:ext cx="595724" cy="595724"/>
          </a:xfrm>
          <a:prstGeom prst="rect">
            <a:avLst/>
          </a:prstGeom>
        </p:spPr>
      </p:pic>
      <p:sp>
        <p:nvSpPr>
          <p:cNvPr id="32" name="Ellipse 31">
            <a:extLst>
              <a:ext uri="{FF2B5EF4-FFF2-40B4-BE49-F238E27FC236}">
                <a16:creationId xmlns:a16="http://schemas.microsoft.com/office/drawing/2014/main" id="{859A92E9-71BE-5A46-9CC7-F760DDA79E30}"/>
              </a:ext>
            </a:extLst>
          </p:cNvPr>
          <p:cNvSpPr/>
          <p:nvPr/>
        </p:nvSpPr>
        <p:spPr>
          <a:xfrm>
            <a:off x="5796163" y="944701"/>
            <a:ext cx="733647" cy="669851"/>
          </a:xfrm>
          <a:prstGeom prst="ellipse">
            <a:avLst/>
          </a:prstGeom>
          <a:solidFill>
            <a:schemeClr val="accent1">
              <a:alpha val="63000"/>
            </a:schemeClr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2F1CEA4-AC8D-7E40-A74D-24AECEFB9F30}"/>
              </a:ext>
            </a:extLst>
          </p:cNvPr>
          <p:cNvSpPr/>
          <p:nvPr/>
        </p:nvSpPr>
        <p:spPr>
          <a:xfrm>
            <a:off x="5416513" y="1681633"/>
            <a:ext cx="1492945" cy="2339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Traitement</a:t>
            </a:r>
          </a:p>
        </p:txBody>
      </p:sp>
      <p:sp>
        <p:nvSpPr>
          <p:cNvPr id="35" name="Espace réservé du contenu 2">
            <a:extLst>
              <a:ext uri="{FF2B5EF4-FFF2-40B4-BE49-F238E27FC236}">
                <a16:creationId xmlns:a16="http://schemas.microsoft.com/office/drawing/2014/main" id="{DBCE29FB-A855-C94B-A134-E683D704516E}"/>
              </a:ext>
            </a:extLst>
          </p:cNvPr>
          <p:cNvSpPr txBox="1">
            <a:spLocks/>
          </p:cNvSpPr>
          <p:nvPr/>
        </p:nvSpPr>
        <p:spPr>
          <a:xfrm>
            <a:off x="661531" y="2407219"/>
            <a:ext cx="8614955" cy="33944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r>
              <a:rPr lang="fr-FR" sz="2100" dirty="0">
                <a:solidFill>
                  <a:prstClr val="black"/>
                </a:solidFill>
                <a:latin typeface="Calibri" panose="020F0502020204030204"/>
              </a:rPr>
              <a:t>À jeun strict</a:t>
            </a: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800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Jusqu’à disparition des douleurs (généralement &lt; 10 jours)</a:t>
            </a: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800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Discuter nutrition entérale continue si durée prévisible &gt; 72 heures</a:t>
            </a: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800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Jusqu’à la cholécystectomie si cause biliaire sans obstacle</a:t>
            </a:r>
          </a:p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r>
              <a:rPr lang="fr-FR" sz="2100" dirty="0" err="1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Ré-équilibration</a:t>
            </a:r>
            <a:r>
              <a:rPr lang="fr-FR" sz="2100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 </a:t>
            </a:r>
            <a:r>
              <a:rPr lang="fr-FR" sz="2100" dirty="0" err="1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hydroélectrolytiques</a:t>
            </a:r>
            <a:endParaRPr lang="fr-FR" sz="2100" dirty="0">
              <a:solidFill>
                <a:prstClr val="black"/>
              </a:solidFill>
              <a:latin typeface="Calibri" panose="020F0502020204030204"/>
              <a:sym typeface="Wingdings" pitchFamily="2" charset="2"/>
            </a:endParaRPr>
          </a:p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r>
              <a:rPr lang="fr-FR" sz="2100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Analgésie adaptée</a:t>
            </a:r>
          </a:p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r>
              <a:rPr lang="fr-FR" sz="2100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Surveillance quotidienne</a:t>
            </a: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800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Détecter l’aggravation </a:t>
            </a:r>
          </a:p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endParaRPr lang="fr-FR" sz="2100" dirty="0">
              <a:solidFill>
                <a:prstClr val="black"/>
              </a:solidFill>
              <a:latin typeface="Calibri" panose="020F0502020204030204"/>
              <a:sym typeface="Wingdings" pitchFamily="2" charset="2"/>
            </a:endParaRPr>
          </a:p>
          <a:p>
            <a:pPr marL="0" indent="0" defTabSz="685800" fontAlgn="auto">
              <a:spcBef>
                <a:spcPts val="750"/>
              </a:spcBef>
              <a:spcAft>
                <a:spcPts val="0"/>
              </a:spcAft>
              <a:buNone/>
            </a:pPr>
            <a:endParaRPr lang="fr-FR" sz="2100" dirty="0">
              <a:solidFill>
                <a:prstClr val="black"/>
              </a:solidFill>
              <a:latin typeface="Calibri" panose="020F0502020204030204"/>
              <a:sym typeface="Wingdings" pitchFamily="2" charset="2"/>
            </a:endParaRP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8B665F66-B4B7-B34D-B04D-96CBDF8E04A2}"/>
              </a:ext>
            </a:extLst>
          </p:cNvPr>
          <p:cNvSpPr txBox="1">
            <a:spLocks/>
          </p:cNvSpPr>
          <p:nvPr/>
        </p:nvSpPr>
        <p:spPr>
          <a:xfrm>
            <a:off x="205786" y="1978593"/>
            <a:ext cx="7192682" cy="8572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fr-FR" sz="1800" b="1" u="sng" dirty="0">
                <a:solidFill>
                  <a:prstClr val="black"/>
                </a:solidFill>
                <a:latin typeface="Calibri" panose="020F0502020204030204"/>
              </a:rPr>
              <a:t>Prise en charge de la pancréatite bénigne (80% des cas)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DD1A31A1-540C-0240-B09C-F058C539A200}"/>
              </a:ext>
            </a:extLst>
          </p:cNvPr>
          <p:cNvSpPr/>
          <p:nvPr/>
        </p:nvSpPr>
        <p:spPr>
          <a:xfrm>
            <a:off x="5559491" y="2008316"/>
            <a:ext cx="906053" cy="43267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Rang B</a:t>
            </a:r>
          </a:p>
        </p:txBody>
      </p:sp>
    </p:spTree>
    <p:extLst>
      <p:ext uri="{BB962C8B-B14F-4D97-AF65-F5344CB8AC3E}">
        <p14:creationId xmlns:p14="http://schemas.microsoft.com/office/powerpoint/2010/main" val="392509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llipse 22">
            <a:hlinkClick r:id="" action="ppaction://noaction"/>
          </p:cNvPr>
          <p:cNvSpPr/>
          <p:nvPr/>
        </p:nvSpPr>
        <p:spPr>
          <a:xfrm>
            <a:off x="8480323" y="5685147"/>
            <a:ext cx="132347" cy="123902"/>
          </a:xfrm>
          <a:prstGeom prst="ellipse">
            <a:avLst/>
          </a:prstGeom>
          <a:solidFill>
            <a:srgbClr val="00D2D4"/>
          </a:solidFill>
          <a:ln>
            <a:solidFill>
              <a:srgbClr val="00D2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C5060BD9-2CEC-4146-A5B9-F824291D4301}" type="slidenum">
              <a:rPr lang="fr-FR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55</a:t>
            </a:fld>
            <a:endParaRPr lang="fr-FR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FA23FF99-CB95-2C46-A802-92E248F2EB44}"/>
              </a:ext>
            </a:extLst>
          </p:cNvPr>
          <p:cNvCxnSpPr/>
          <p:nvPr/>
        </p:nvCxnSpPr>
        <p:spPr>
          <a:xfrm>
            <a:off x="389649" y="1287869"/>
            <a:ext cx="8485079" cy="0"/>
          </a:xfrm>
          <a:prstGeom prst="line">
            <a:avLst/>
          </a:prstGeom>
          <a:ln w="444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66E64E04-BF7C-3943-B990-E1D7533D1B36}"/>
              </a:ext>
            </a:extLst>
          </p:cNvPr>
          <p:cNvSpPr/>
          <p:nvPr/>
        </p:nvSpPr>
        <p:spPr>
          <a:xfrm>
            <a:off x="661531" y="977032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9F844F25-189C-1345-BC5D-F845A2D5752A}"/>
              </a:ext>
            </a:extLst>
          </p:cNvPr>
          <p:cNvSpPr/>
          <p:nvPr/>
        </p:nvSpPr>
        <p:spPr>
          <a:xfrm>
            <a:off x="4101272" y="974503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7698869F-9A11-AE48-A75C-B36E29FCEF37}"/>
              </a:ext>
            </a:extLst>
          </p:cNvPr>
          <p:cNvSpPr/>
          <p:nvPr/>
        </p:nvSpPr>
        <p:spPr>
          <a:xfrm>
            <a:off x="2379712" y="986620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A9C548C-6269-C049-98AD-0AC83C55F743}"/>
              </a:ext>
            </a:extLst>
          </p:cNvPr>
          <p:cNvSpPr/>
          <p:nvPr/>
        </p:nvSpPr>
        <p:spPr>
          <a:xfrm>
            <a:off x="5796163" y="952059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F25DB61-C2E6-6649-9B59-82AB066F8D94}"/>
              </a:ext>
            </a:extLst>
          </p:cNvPr>
          <p:cNvSpPr/>
          <p:nvPr/>
        </p:nvSpPr>
        <p:spPr>
          <a:xfrm>
            <a:off x="7504215" y="955275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C2B89050-5EC2-3949-86D8-D01963E2C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531" y="977031"/>
            <a:ext cx="668968" cy="668968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847D29C-4170-9F48-A13F-0C1C13DB2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855" y="1060319"/>
            <a:ext cx="668968" cy="66896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15472CA-0A63-3646-8AF2-4FCF47DFAD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88000" l="13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2330" y="936110"/>
            <a:ext cx="791531" cy="791531"/>
          </a:xfrm>
          <a:prstGeom prst="rect">
            <a:avLst/>
          </a:prstGeom>
        </p:spPr>
      </p:pic>
      <p:sp>
        <p:nvSpPr>
          <p:cNvPr id="28" name="Ellipse 27">
            <a:extLst>
              <a:ext uri="{FF2B5EF4-FFF2-40B4-BE49-F238E27FC236}">
                <a16:creationId xmlns:a16="http://schemas.microsoft.com/office/drawing/2014/main" id="{7F885681-E44C-BC40-8D75-41679C0652E2}"/>
              </a:ext>
            </a:extLst>
          </p:cNvPr>
          <p:cNvSpPr/>
          <p:nvPr/>
        </p:nvSpPr>
        <p:spPr>
          <a:xfrm>
            <a:off x="4344827" y="1444469"/>
            <a:ext cx="94130" cy="9413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C161D037-817E-5344-8CA9-FC969C3525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9191" y="974502"/>
            <a:ext cx="1134689" cy="853215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67CDDDAD-4243-FA45-B197-D1EEE59A6B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4" b="89804" l="964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0428" y="936110"/>
            <a:ext cx="605116" cy="78418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3D928E4C-EAB5-6245-B808-095C56035E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98667" l="9778" r="915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5692" y="992338"/>
            <a:ext cx="595724" cy="595724"/>
          </a:xfrm>
          <a:prstGeom prst="rect">
            <a:avLst/>
          </a:prstGeom>
        </p:spPr>
      </p:pic>
      <p:sp>
        <p:nvSpPr>
          <p:cNvPr id="32" name="Ellipse 31">
            <a:extLst>
              <a:ext uri="{FF2B5EF4-FFF2-40B4-BE49-F238E27FC236}">
                <a16:creationId xmlns:a16="http://schemas.microsoft.com/office/drawing/2014/main" id="{859A92E9-71BE-5A46-9CC7-F760DDA79E30}"/>
              </a:ext>
            </a:extLst>
          </p:cNvPr>
          <p:cNvSpPr/>
          <p:nvPr/>
        </p:nvSpPr>
        <p:spPr>
          <a:xfrm>
            <a:off x="5790511" y="952058"/>
            <a:ext cx="733647" cy="669851"/>
          </a:xfrm>
          <a:prstGeom prst="ellipse">
            <a:avLst/>
          </a:prstGeom>
          <a:solidFill>
            <a:schemeClr val="accent1">
              <a:alpha val="63000"/>
            </a:schemeClr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2F1CEA4-AC8D-7E40-A74D-24AECEFB9F30}"/>
              </a:ext>
            </a:extLst>
          </p:cNvPr>
          <p:cNvSpPr/>
          <p:nvPr/>
        </p:nvSpPr>
        <p:spPr>
          <a:xfrm>
            <a:off x="5416513" y="1681633"/>
            <a:ext cx="1492945" cy="2339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Traitement</a:t>
            </a:r>
          </a:p>
        </p:txBody>
      </p:sp>
      <p:sp>
        <p:nvSpPr>
          <p:cNvPr id="35" name="Espace réservé du contenu 2">
            <a:extLst>
              <a:ext uri="{FF2B5EF4-FFF2-40B4-BE49-F238E27FC236}">
                <a16:creationId xmlns:a16="http://schemas.microsoft.com/office/drawing/2014/main" id="{DBCE29FB-A855-C94B-A134-E683D704516E}"/>
              </a:ext>
            </a:extLst>
          </p:cNvPr>
          <p:cNvSpPr txBox="1">
            <a:spLocks/>
          </p:cNvSpPr>
          <p:nvPr/>
        </p:nvSpPr>
        <p:spPr>
          <a:xfrm>
            <a:off x="205785" y="2347195"/>
            <a:ext cx="8614955" cy="33944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r>
              <a:rPr lang="fr-FR" sz="1800" dirty="0">
                <a:solidFill>
                  <a:prstClr val="black"/>
                </a:solidFill>
                <a:latin typeface="Calibri" panose="020F0502020204030204"/>
              </a:rPr>
              <a:t>En soins intensifs ou réa si</a:t>
            </a: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500" dirty="0">
                <a:solidFill>
                  <a:prstClr val="black"/>
                </a:solidFill>
                <a:latin typeface="Calibri" panose="020F0502020204030204"/>
              </a:rPr>
              <a:t>CRP &gt; 150 mg/L</a:t>
            </a: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500" dirty="0">
                <a:solidFill>
                  <a:prstClr val="black"/>
                </a:solidFill>
                <a:latin typeface="Calibri" panose="020F0502020204030204"/>
              </a:rPr>
              <a:t>Terrain (obésité)</a:t>
            </a: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500" dirty="0">
                <a:solidFill>
                  <a:prstClr val="black"/>
                </a:solidFill>
                <a:latin typeface="Calibri" panose="020F0502020204030204"/>
              </a:rPr>
              <a:t>Défaillances d’organes (SIRS +++)</a:t>
            </a:r>
          </a:p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r>
              <a:rPr lang="fr-FR" sz="1800" dirty="0">
                <a:solidFill>
                  <a:prstClr val="black"/>
                </a:solidFill>
                <a:latin typeface="Calibri" panose="020F0502020204030204"/>
              </a:rPr>
              <a:t>À jeun strict</a:t>
            </a: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500" dirty="0">
                <a:solidFill>
                  <a:prstClr val="black"/>
                </a:solidFill>
                <a:latin typeface="Calibri" panose="020F0502020204030204"/>
              </a:rPr>
              <a:t>Si grave (&gt; 72 H)</a:t>
            </a:r>
            <a:r>
              <a:rPr lang="fr-FR" sz="1500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 nutrition entérale continue (&gt;&gt;&gt; nutrition parentérale)</a:t>
            </a: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500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+ SNG en aspiration si vomissement</a:t>
            </a:r>
          </a:p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r>
              <a:rPr lang="fr-FR" sz="1800" u="sng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Pas d’antibioprophylaxie </a:t>
            </a:r>
          </a:p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r>
              <a:rPr lang="fr-FR" sz="1800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Surveillance morphologique si nécrose tous les 10-15 jours</a:t>
            </a:r>
          </a:p>
          <a:p>
            <a:pPr marL="857250" lvl="2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500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Surinfection coulée de nécrose</a:t>
            </a:r>
          </a:p>
          <a:p>
            <a:pPr marL="857250" lvl="2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500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Pseudo-anévrysme artériel, fistules</a:t>
            </a: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8B665F66-B4B7-B34D-B04D-96CBDF8E04A2}"/>
              </a:ext>
            </a:extLst>
          </p:cNvPr>
          <p:cNvSpPr txBox="1">
            <a:spLocks/>
          </p:cNvSpPr>
          <p:nvPr/>
        </p:nvSpPr>
        <p:spPr>
          <a:xfrm>
            <a:off x="205786" y="1978593"/>
            <a:ext cx="7192682" cy="8572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fr-FR" sz="1800" b="1" u="sng" dirty="0">
                <a:solidFill>
                  <a:prstClr val="black"/>
                </a:solidFill>
                <a:latin typeface="Calibri" panose="020F0502020204030204"/>
              </a:rPr>
              <a:t>Prise en charge de la pancréatite sévère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4AB39C8-3779-6543-B70B-72D7BECF54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18010" y="2157064"/>
            <a:ext cx="2301131" cy="1518746"/>
          </a:xfrm>
          <a:prstGeom prst="rect">
            <a:avLst/>
          </a:prstGeom>
        </p:spPr>
      </p:pic>
      <p:sp>
        <p:nvSpPr>
          <p:cNvPr id="33" name="Ellipse 32">
            <a:extLst>
              <a:ext uri="{FF2B5EF4-FFF2-40B4-BE49-F238E27FC236}">
                <a16:creationId xmlns:a16="http://schemas.microsoft.com/office/drawing/2014/main" id="{B0A04384-495D-914A-8A8B-3FE2EC283902}"/>
              </a:ext>
            </a:extLst>
          </p:cNvPr>
          <p:cNvSpPr/>
          <p:nvPr/>
        </p:nvSpPr>
        <p:spPr>
          <a:xfrm>
            <a:off x="4179162" y="2012986"/>
            <a:ext cx="906053" cy="43267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Rang B</a:t>
            </a:r>
          </a:p>
        </p:txBody>
      </p:sp>
    </p:spTree>
    <p:extLst>
      <p:ext uri="{BB962C8B-B14F-4D97-AF65-F5344CB8AC3E}">
        <p14:creationId xmlns:p14="http://schemas.microsoft.com/office/powerpoint/2010/main" val="8084048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Ellipse 37">
            <a:extLst>
              <a:ext uri="{FF2B5EF4-FFF2-40B4-BE49-F238E27FC236}">
                <a16:creationId xmlns:a16="http://schemas.microsoft.com/office/drawing/2014/main" id="{916E75F0-2476-1442-B6FE-B974B09FFD5E}"/>
              </a:ext>
            </a:extLst>
          </p:cNvPr>
          <p:cNvSpPr/>
          <p:nvPr/>
        </p:nvSpPr>
        <p:spPr>
          <a:xfrm>
            <a:off x="7661628" y="2416609"/>
            <a:ext cx="1098413" cy="163909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Ellipse 22">
            <a:hlinkClick r:id="" action="ppaction://noaction"/>
          </p:cNvPr>
          <p:cNvSpPr/>
          <p:nvPr/>
        </p:nvSpPr>
        <p:spPr>
          <a:xfrm>
            <a:off x="8480323" y="5685147"/>
            <a:ext cx="132347" cy="123902"/>
          </a:xfrm>
          <a:prstGeom prst="ellipse">
            <a:avLst/>
          </a:prstGeom>
          <a:solidFill>
            <a:srgbClr val="00D2D4"/>
          </a:solidFill>
          <a:ln>
            <a:solidFill>
              <a:srgbClr val="00D2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C5060BD9-2CEC-4146-A5B9-F824291D4301}" type="slidenum">
              <a:rPr lang="fr-FR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56</a:t>
            </a:fld>
            <a:endParaRPr lang="fr-FR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FA23FF99-CB95-2C46-A802-92E248F2EB44}"/>
              </a:ext>
            </a:extLst>
          </p:cNvPr>
          <p:cNvCxnSpPr/>
          <p:nvPr/>
        </p:nvCxnSpPr>
        <p:spPr>
          <a:xfrm>
            <a:off x="389649" y="1287869"/>
            <a:ext cx="8485079" cy="0"/>
          </a:xfrm>
          <a:prstGeom prst="line">
            <a:avLst/>
          </a:prstGeom>
          <a:ln w="444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66E64E04-BF7C-3943-B990-E1D7533D1B36}"/>
              </a:ext>
            </a:extLst>
          </p:cNvPr>
          <p:cNvSpPr/>
          <p:nvPr/>
        </p:nvSpPr>
        <p:spPr>
          <a:xfrm>
            <a:off x="661531" y="977032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9F844F25-189C-1345-BC5D-F845A2D5752A}"/>
              </a:ext>
            </a:extLst>
          </p:cNvPr>
          <p:cNvSpPr/>
          <p:nvPr/>
        </p:nvSpPr>
        <p:spPr>
          <a:xfrm>
            <a:off x="4101272" y="974503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7698869F-9A11-AE48-A75C-B36E29FCEF37}"/>
              </a:ext>
            </a:extLst>
          </p:cNvPr>
          <p:cNvSpPr/>
          <p:nvPr/>
        </p:nvSpPr>
        <p:spPr>
          <a:xfrm>
            <a:off x="2379712" y="986620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A9C548C-6269-C049-98AD-0AC83C55F743}"/>
              </a:ext>
            </a:extLst>
          </p:cNvPr>
          <p:cNvSpPr/>
          <p:nvPr/>
        </p:nvSpPr>
        <p:spPr>
          <a:xfrm>
            <a:off x="5796163" y="952059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F25DB61-C2E6-6649-9B59-82AB066F8D94}"/>
              </a:ext>
            </a:extLst>
          </p:cNvPr>
          <p:cNvSpPr/>
          <p:nvPr/>
        </p:nvSpPr>
        <p:spPr>
          <a:xfrm>
            <a:off x="7504215" y="955275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C2B89050-5EC2-3949-86D8-D01963E2C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531" y="977031"/>
            <a:ext cx="668968" cy="668968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847D29C-4170-9F48-A13F-0C1C13DB2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855" y="1060319"/>
            <a:ext cx="668968" cy="66896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15472CA-0A63-3646-8AF2-4FCF47DFAD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88000" l="13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2330" y="936110"/>
            <a:ext cx="791531" cy="791531"/>
          </a:xfrm>
          <a:prstGeom prst="rect">
            <a:avLst/>
          </a:prstGeom>
        </p:spPr>
      </p:pic>
      <p:sp>
        <p:nvSpPr>
          <p:cNvPr id="28" name="Ellipse 27">
            <a:extLst>
              <a:ext uri="{FF2B5EF4-FFF2-40B4-BE49-F238E27FC236}">
                <a16:creationId xmlns:a16="http://schemas.microsoft.com/office/drawing/2014/main" id="{7F885681-E44C-BC40-8D75-41679C0652E2}"/>
              </a:ext>
            </a:extLst>
          </p:cNvPr>
          <p:cNvSpPr/>
          <p:nvPr/>
        </p:nvSpPr>
        <p:spPr>
          <a:xfrm>
            <a:off x="4344827" y="1444469"/>
            <a:ext cx="94130" cy="9413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C161D037-817E-5344-8CA9-FC969C3525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9191" y="974502"/>
            <a:ext cx="1134689" cy="853215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67CDDDAD-4243-FA45-B197-D1EEE59A6B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4" b="89804" l="964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0428" y="936110"/>
            <a:ext cx="605116" cy="78418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3D928E4C-EAB5-6245-B808-095C56035E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98667" l="9778" r="915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5692" y="992338"/>
            <a:ext cx="595724" cy="595724"/>
          </a:xfrm>
          <a:prstGeom prst="rect">
            <a:avLst/>
          </a:prstGeom>
        </p:spPr>
      </p:pic>
      <p:sp>
        <p:nvSpPr>
          <p:cNvPr id="32" name="Ellipse 31">
            <a:extLst>
              <a:ext uri="{FF2B5EF4-FFF2-40B4-BE49-F238E27FC236}">
                <a16:creationId xmlns:a16="http://schemas.microsoft.com/office/drawing/2014/main" id="{859A92E9-71BE-5A46-9CC7-F760DDA79E30}"/>
              </a:ext>
            </a:extLst>
          </p:cNvPr>
          <p:cNvSpPr/>
          <p:nvPr/>
        </p:nvSpPr>
        <p:spPr>
          <a:xfrm>
            <a:off x="5790511" y="952058"/>
            <a:ext cx="733647" cy="669851"/>
          </a:xfrm>
          <a:prstGeom prst="ellipse">
            <a:avLst/>
          </a:prstGeom>
          <a:solidFill>
            <a:schemeClr val="accent1">
              <a:alpha val="63000"/>
            </a:schemeClr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2F1CEA4-AC8D-7E40-A74D-24AECEFB9F30}"/>
              </a:ext>
            </a:extLst>
          </p:cNvPr>
          <p:cNvSpPr/>
          <p:nvPr/>
        </p:nvSpPr>
        <p:spPr>
          <a:xfrm>
            <a:off x="5416513" y="1681633"/>
            <a:ext cx="1492945" cy="2339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Traitement</a:t>
            </a:r>
          </a:p>
        </p:txBody>
      </p:sp>
      <p:sp>
        <p:nvSpPr>
          <p:cNvPr id="35" name="Espace réservé du contenu 2">
            <a:extLst>
              <a:ext uri="{FF2B5EF4-FFF2-40B4-BE49-F238E27FC236}">
                <a16:creationId xmlns:a16="http://schemas.microsoft.com/office/drawing/2014/main" id="{DBCE29FB-A855-C94B-A134-E683D704516E}"/>
              </a:ext>
            </a:extLst>
          </p:cNvPr>
          <p:cNvSpPr txBox="1">
            <a:spLocks/>
          </p:cNvSpPr>
          <p:nvPr/>
        </p:nvSpPr>
        <p:spPr>
          <a:xfrm>
            <a:off x="84415" y="2269220"/>
            <a:ext cx="8614955" cy="33944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r>
              <a:rPr lang="fr-FR" sz="1500" dirty="0">
                <a:solidFill>
                  <a:prstClr val="black"/>
                </a:solidFill>
                <a:latin typeface="Calibri" panose="020F0502020204030204"/>
              </a:rPr>
              <a:t>Tableau classique</a:t>
            </a: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350" dirty="0" err="1">
                <a:solidFill>
                  <a:prstClr val="black"/>
                </a:solidFill>
                <a:latin typeface="Calibri" panose="020F0502020204030204"/>
              </a:rPr>
              <a:t>Réascension</a:t>
            </a: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 du syndrome inflammatoire ou de la fièvre</a:t>
            </a:r>
          </a:p>
          <a:p>
            <a:pPr marL="857250" lvl="2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050" dirty="0">
                <a:solidFill>
                  <a:prstClr val="black"/>
                </a:solidFill>
                <a:latin typeface="Calibri" panose="020F0502020204030204"/>
              </a:rPr>
              <a:t>Ou nouvelles défaillances viscérales</a:t>
            </a: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350">
                <a:solidFill>
                  <a:prstClr val="black"/>
                </a:solidFill>
                <a:latin typeface="Calibri" panose="020F0502020204030204"/>
              </a:rPr>
              <a:t>2 </a:t>
            </a: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à 4 semaines après la pancréatite aigue </a:t>
            </a: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Imagerie: collection avec composante liquidienne +/- bulles d’air </a:t>
            </a:r>
          </a:p>
          <a:p>
            <a:pPr marL="342900" lvl="1" indent="0" defTabSz="685800" fontAlgn="auto">
              <a:spcBef>
                <a:spcPts val="375"/>
              </a:spcBef>
              <a:spcAft>
                <a:spcPts val="0"/>
              </a:spcAft>
              <a:buNone/>
            </a:pPr>
            <a:endParaRPr lang="fr-FR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r>
              <a:rPr lang="fr-FR" sz="1500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Bilan morphologique </a:t>
            </a: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Discussion multidisciplinaire de l’abord le moins invasif</a:t>
            </a:r>
          </a:p>
          <a:p>
            <a:pPr marL="857250" lvl="2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Après vérification de l’absence de pseudo-anévrysme artériel</a:t>
            </a:r>
          </a:p>
          <a:p>
            <a:pPr marL="857250" lvl="2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Drainage radiologique ou endoscopique </a:t>
            </a:r>
            <a:r>
              <a:rPr lang="fr-FR" sz="1350" dirty="0" err="1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transgastrique</a:t>
            </a:r>
            <a:r>
              <a:rPr lang="fr-FR" sz="1350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 de la composante liquidienne</a:t>
            </a:r>
          </a:p>
          <a:p>
            <a:pPr marL="685800" lvl="2" indent="0" defTabSz="685800" fontAlgn="auto">
              <a:spcBef>
                <a:spcPts val="375"/>
              </a:spcBef>
              <a:spcAft>
                <a:spcPts val="0"/>
              </a:spcAft>
              <a:buNone/>
            </a:pPr>
            <a:endParaRPr lang="fr-FR" sz="1350" dirty="0">
              <a:solidFill>
                <a:prstClr val="black"/>
              </a:solidFill>
              <a:latin typeface="Calibri" panose="020F0502020204030204"/>
              <a:sym typeface="Wingdings" pitchFamily="2" charset="2"/>
            </a:endParaRP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Si persistance d’un syndrome septique sur nécrose solide</a:t>
            </a:r>
          </a:p>
          <a:p>
            <a:pPr marL="857250" lvl="2" indent="-171450" defTabSz="685800" fontAlgn="auto">
              <a:spcBef>
                <a:spcPts val="375"/>
              </a:spcBef>
              <a:spcAft>
                <a:spcPts val="0"/>
              </a:spcAft>
            </a:pPr>
            <a:r>
              <a:rPr lang="fr-FR" sz="1350" dirty="0" err="1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Nécrosectomie</a:t>
            </a:r>
            <a:r>
              <a:rPr lang="fr-FR" sz="1350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 endoscopique ou chirurgicale mini-invasive</a:t>
            </a:r>
          </a:p>
          <a:p>
            <a:pPr marL="857250" lvl="2" indent="-171450" defTabSz="685800" fontAlgn="auto">
              <a:spcBef>
                <a:spcPts val="375"/>
              </a:spcBef>
              <a:spcAft>
                <a:spcPts val="0"/>
              </a:spcAft>
            </a:pPr>
            <a:endParaRPr lang="fr-FR" sz="1500" dirty="0">
              <a:solidFill>
                <a:prstClr val="black"/>
              </a:solidFill>
              <a:latin typeface="Calibri" panose="020F0502020204030204"/>
              <a:sym typeface="Wingdings" pitchFamily="2" charset="2"/>
            </a:endParaRP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8B665F66-B4B7-B34D-B04D-96CBDF8E04A2}"/>
              </a:ext>
            </a:extLst>
          </p:cNvPr>
          <p:cNvSpPr txBox="1">
            <a:spLocks/>
          </p:cNvSpPr>
          <p:nvPr/>
        </p:nvSpPr>
        <p:spPr>
          <a:xfrm>
            <a:off x="205786" y="1978593"/>
            <a:ext cx="7192682" cy="8572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fr-FR" sz="1800" b="1" u="sng" dirty="0">
                <a:solidFill>
                  <a:prstClr val="black"/>
                </a:solidFill>
                <a:latin typeface="Calibri" panose="020F0502020204030204"/>
              </a:rPr>
              <a:t>Prise en charge de la surinfection de nécrose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AFB9F56-B3D5-F047-B3A9-2D8A62DB40CF}"/>
              </a:ext>
            </a:extLst>
          </p:cNvPr>
          <p:cNvSpPr/>
          <p:nvPr/>
        </p:nvSpPr>
        <p:spPr>
          <a:xfrm>
            <a:off x="6132480" y="2467948"/>
            <a:ext cx="1529148" cy="16390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estomac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651AEA1C-F61C-0441-A52C-7FCD6BECA22F}"/>
              </a:ext>
            </a:extLst>
          </p:cNvPr>
          <p:cNvSpPr/>
          <p:nvPr/>
        </p:nvSpPr>
        <p:spPr>
          <a:xfrm>
            <a:off x="7614852" y="2290675"/>
            <a:ext cx="1529148" cy="191216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Collection nécrotique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75D120C-49FB-F243-B650-68A3AAD3ABEE}"/>
              </a:ext>
            </a:extLst>
          </p:cNvPr>
          <p:cNvSpPr/>
          <p:nvPr/>
        </p:nvSpPr>
        <p:spPr>
          <a:xfrm>
            <a:off x="7912386" y="3469815"/>
            <a:ext cx="551171" cy="555982"/>
          </a:xfrm>
          <a:prstGeom prst="ellips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A40AF9A2-4BBE-7B43-8CEB-7E5E99479DFB}"/>
              </a:ext>
            </a:extLst>
          </p:cNvPr>
          <p:cNvSpPr/>
          <p:nvPr/>
        </p:nvSpPr>
        <p:spPr>
          <a:xfrm>
            <a:off x="7962581" y="2464324"/>
            <a:ext cx="551171" cy="555982"/>
          </a:xfrm>
          <a:prstGeom prst="ellips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750" dirty="0">
                <a:solidFill>
                  <a:prstClr val="white"/>
                </a:solidFill>
                <a:latin typeface="Calibri" panose="020F0502020204030204"/>
              </a:rPr>
              <a:t>solide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75D2245-8581-4241-A003-B5D0994B38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9616" y="2777612"/>
            <a:ext cx="1066800" cy="1066800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E3C5C9D5-116F-6441-B7AD-192CBFDDBFDE}"/>
              </a:ext>
            </a:extLst>
          </p:cNvPr>
          <p:cNvGrpSpPr/>
          <p:nvPr/>
        </p:nvGrpSpPr>
        <p:grpSpPr>
          <a:xfrm>
            <a:off x="6606384" y="2664709"/>
            <a:ext cx="2712393" cy="2581718"/>
            <a:chOff x="8796130" y="2413500"/>
            <a:chExt cx="3664862" cy="3442291"/>
          </a:xfrm>
        </p:grpSpPr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87E59A03-1F02-B14E-97C7-61BEE6805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56889" l="53778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7954545">
              <a:off x="8907415" y="2302215"/>
              <a:ext cx="3442291" cy="3664862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D768E4B9-7A83-6B4E-9EB6-141AE74D4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433500" y="2560483"/>
              <a:ext cx="1422400" cy="1422400"/>
            </a:xfrm>
            <a:prstGeom prst="rect">
              <a:avLst/>
            </a:prstGeom>
          </p:spPr>
        </p:pic>
      </p:grpSp>
      <p:sp>
        <p:nvSpPr>
          <p:cNvPr id="40" name="Ellipse 39">
            <a:extLst>
              <a:ext uri="{FF2B5EF4-FFF2-40B4-BE49-F238E27FC236}">
                <a16:creationId xmlns:a16="http://schemas.microsoft.com/office/drawing/2014/main" id="{C73E1272-DC54-814A-9A1B-8EE871F0A87F}"/>
              </a:ext>
            </a:extLst>
          </p:cNvPr>
          <p:cNvSpPr/>
          <p:nvPr/>
        </p:nvSpPr>
        <p:spPr>
          <a:xfrm>
            <a:off x="4593891" y="2118475"/>
            <a:ext cx="906053" cy="43267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Rang B</a:t>
            </a:r>
          </a:p>
        </p:txBody>
      </p:sp>
    </p:spTree>
    <p:extLst>
      <p:ext uri="{BB962C8B-B14F-4D97-AF65-F5344CB8AC3E}">
        <p14:creationId xmlns:p14="http://schemas.microsoft.com/office/powerpoint/2010/main" val="199349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3" grpId="0" animBg="1"/>
      <p:bldP spid="5" grpId="0" animBg="1"/>
      <p:bldP spid="3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llipse 22">
            <a:hlinkClick r:id="" action="ppaction://noaction"/>
          </p:cNvPr>
          <p:cNvSpPr/>
          <p:nvPr/>
        </p:nvSpPr>
        <p:spPr>
          <a:xfrm>
            <a:off x="8480323" y="5685147"/>
            <a:ext cx="132347" cy="123902"/>
          </a:xfrm>
          <a:prstGeom prst="ellipse">
            <a:avLst/>
          </a:prstGeom>
          <a:solidFill>
            <a:srgbClr val="00D2D4"/>
          </a:solidFill>
          <a:ln>
            <a:solidFill>
              <a:srgbClr val="00D2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C5060BD9-2CEC-4146-A5B9-F824291D4301}" type="slidenum">
              <a:rPr lang="fr-FR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57</a:t>
            </a:fld>
            <a:endParaRPr lang="fr-FR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FA23FF99-CB95-2C46-A802-92E248F2EB44}"/>
              </a:ext>
            </a:extLst>
          </p:cNvPr>
          <p:cNvCxnSpPr/>
          <p:nvPr/>
        </p:nvCxnSpPr>
        <p:spPr>
          <a:xfrm>
            <a:off x="389649" y="1287869"/>
            <a:ext cx="8485079" cy="0"/>
          </a:xfrm>
          <a:prstGeom prst="line">
            <a:avLst/>
          </a:prstGeom>
          <a:ln w="444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66E64E04-BF7C-3943-B990-E1D7533D1B36}"/>
              </a:ext>
            </a:extLst>
          </p:cNvPr>
          <p:cNvSpPr/>
          <p:nvPr/>
        </p:nvSpPr>
        <p:spPr>
          <a:xfrm>
            <a:off x="661531" y="977032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9F844F25-189C-1345-BC5D-F845A2D5752A}"/>
              </a:ext>
            </a:extLst>
          </p:cNvPr>
          <p:cNvSpPr/>
          <p:nvPr/>
        </p:nvSpPr>
        <p:spPr>
          <a:xfrm>
            <a:off x="4101272" y="974503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7698869F-9A11-AE48-A75C-B36E29FCEF37}"/>
              </a:ext>
            </a:extLst>
          </p:cNvPr>
          <p:cNvSpPr/>
          <p:nvPr/>
        </p:nvSpPr>
        <p:spPr>
          <a:xfrm>
            <a:off x="2379712" y="986620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A9C548C-6269-C049-98AD-0AC83C55F743}"/>
              </a:ext>
            </a:extLst>
          </p:cNvPr>
          <p:cNvSpPr/>
          <p:nvPr/>
        </p:nvSpPr>
        <p:spPr>
          <a:xfrm>
            <a:off x="5796163" y="952059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F25DB61-C2E6-6649-9B59-82AB066F8D94}"/>
              </a:ext>
            </a:extLst>
          </p:cNvPr>
          <p:cNvSpPr/>
          <p:nvPr/>
        </p:nvSpPr>
        <p:spPr>
          <a:xfrm>
            <a:off x="7504215" y="955275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C2B89050-5EC2-3949-86D8-D01963E2C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531" y="977031"/>
            <a:ext cx="668968" cy="668968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847D29C-4170-9F48-A13F-0C1C13DB2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855" y="1060319"/>
            <a:ext cx="668968" cy="66896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15472CA-0A63-3646-8AF2-4FCF47DFAD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88000" l="13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2330" y="936110"/>
            <a:ext cx="791531" cy="791531"/>
          </a:xfrm>
          <a:prstGeom prst="rect">
            <a:avLst/>
          </a:prstGeom>
        </p:spPr>
      </p:pic>
      <p:sp>
        <p:nvSpPr>
          <p:cNvPr id="28" name="Ellipse 27">
            <a:extLst>
              <a:ext uri="{FF2B5EF4-FFF2-40B4-BE49-F238E27FC236}">
                <a16:creationId xmlns:a16="http://schemas.microsoft.com/office/drawing/2014/main" id="{7F885681-E44C-BC40-8D75-41679C0652E2}"/>
              </a:ext>
            </a:extLst>
          </p:cNvPr>
          <p:cNvSpPr/>
          <p:nvPr/>
        </p:nvSpPr>
        <p:spPr>
          <a:xfrm>
            <a:off x="4344827" y="1444469"/>
            <a:ext cx="94130" cy="9413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C161D037-817E-5344-8CA9-FC969C3525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9191" y="974502"/>
            <a:ext cx="1134689" cy="853215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67CDDDAD-4243-FA45-B197-D1EEE59A6B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4" b="89804" l="964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0428" y="936110"/>
            <a:ext cx="605116" cy="78418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3D928E4C-EAB5-6245-B808-095C56035E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98667" l="9778" r="915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5692" y="992338"/>
            <a:ext cx="595724" cy="595724"/>
          </a:xfrm>
          <a:prstGeom prst="rect">
            <a:avLst/>
          </a:prstGeom>
        </p:spPr>
      </p:pic>
      <p:sp>
        <p:nvSpPr>
          <p:cNvPr id="32" name="Ellipse 31">
            <a:extLst>
              <a:ext uri="{FF2B5EF4-FFF2-40B4-BE49-F238E27FC236}">
                <a16:creationId xmlns:a16="http://schemas.microsoft.com/office/drawing/2014/main" id="{859A92E9-71BE-5A46-9CC7-F760DDA79E30}"/>
              </a:ext>
            </a:extLst>
          </p:cNvPr>
          <p:cNvSpPr/>
          <p:nvPr/>
        </p:nvSpPr>
        <p:spPr>
          <a:xfrm>
            <a:off x="7504215" y="952058"/>
            <a:ext cx="733647" cy="669851"/>
          </a:xfrm>
          <a:prstGeom prst="ellipse">
            <a:avLst/>
          </a:prstGeom>
          <a:solidFill>
            <a:schemeClr val="accent1">
              <a:alpha val="63000"/>
            </a:schemeClr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FBD03A-41B9-0741-9ED9-8BD5FB306965}"/>
              </a:ext>
            </a:extLst>
          </p:cNvPr>
          <p:cNvSpPr/>
          <p:nvPr/>
        </p:nvSpPr>
        <p:spPr>
          <a:xfrm>
            <a:off x="5319691" y="248857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Wingdings" pitchFamily="2" charset="2"/>
              </a:rPr>
              <a:t>Cathétérisme des voies biliaires :</a:t>
            </a:r>
          </a:p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Wingdings" pitchFamily="2" charset="2"/>
              </a:rPr>
              <a:t>Si obstacle biliaire résiduelle ou angiocholite</a:t>
            </a:r>
          </a:p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+/- si lithiase résiduelle en imagerie</a:t>
            </a:r>
          </a:p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Non indiqué si pancréatite grave isolée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2E54F26-3938-6942-B22D-E8C99559B278}"/>
              </a:ext>
            </a:extLst>
          </p:cNvPr>
          <p:cNvSpPr/>
          <p:nvPr/>
        </p:nvSpPr>
        <p:spPr>
          <a:xfrm>
            <a:off x="6598654" y="1646847"/>
            <a:ext cx="2544769" cy="1858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200" dirty="0">
                <a:solidFill>
                  <a:prstClr val="white"/>
                </a:solidFill>
                <a:latin typeface="Calibri" panose="020F0502020204030204"/>
              </a:rPr>
              <a:t>Place de la chirurgie et de l’endoscopie</a:t>
            </a:r>
          </a:p>
        </p:txBody>
      </p:sp>
      <p:sp>
        <p:nvSpPr>
          <p:cNvPr id="37" name="Titre 1">
            <a:extLst>
              <a:ext uri="{FF2B5EF4-FFF2-40B4-BE49-F238E27FC236}">
                <a16:creationId xmlns:a16="http://schemas.microsoft.com/office/drawing/2014/main" id="{1B81F435-43CB-F748-A734-2A794A7783FD}"/>
              </a:ext>
            </a:extLst>
          </p:cNvPr>
          <p:cNvSpPr txBox="1">
            <a:spLocks/>
          </p:cNvSpPr>
          <p:nvPr/>
        </p:nvSpPr>
        <p:spPr>
          <a:xfrm>
            <a:off x="2084624" y="2024669"/>
            <a:ext cx="7192682" cy="8572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fr-FR" sz="1800" b="1" u="sng" dirty="0">
                <a:solidFill>
                  <a:prstClr val="black"/>
                </a:solidFill>
                <a:latin typeface="Calibri" panose="020F0502020204030204"/>
              </a:rPr>
              <a:t>Place de la chirurgie</a:t>
            </a:r>
          </a:p>
        </p:txBody>
      </p:sp>
      <p:sp>
        <p:nvSpPr>
          <p:cNvPr id="38" name="Titre 1">
            <a:extLst>
              <a:ext uri="{FF2B5EF4-FFF2-40B4-BE49-F238E27FC236}">
                <a16:creationId xmlns:a16="http://schemas.microsoft.com/office/drawing/2014/main" id="{81B6BD9E-63A5-574B-8DA3-256E16FB26E8}"/>
              </a:ext>
            </a:extLst>
          </p:cNvPr>
          <p:cNvSpPr txBox="1">
            <a:spLocks/>
          </p:cNvSpPr>
          <p:nvPr/>
        </p:nvSpPr>
        <p:spPr>
          <a:xfrm>
            <a:off x="5784305" y="2029934"/>
            <a:ext cx="7192682" cy="8572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fr-FR" sz="1800" b="1" u="sng" dirty="0">
                <a:solidFill>
                  <a:prstClr val="black"/>
                </a:solidFill>
                <a:latin typeface="Calibri" panose="020F0502020204030204"/>
              </a:rPr>
              <a:t>Place de l’endoscopie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0E32435-CA6B-EC4F-BC65-3EC1D1316F1F}"/>
              </a:ext>
            </a:extLst>
          </p:cNvPr>
          <p:cNvSpPr/>
          <p:nvPr/>
        </p:nvSpPr>
        <p:spPr>
          <a:xfrm>
            <a:off x="1953731" y="2490695"/>
            <a:ext cx="2678456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Wingdings" pitchFamily="2" charset="2"/>
              </a:rPr>
              <a:t>Cholécystectomie : </a:t>
            </a:r>
          </a:p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Wingdings" pitchFamily="2" charset="2"/>
              </a:rPr>
              <a:t>rapide pendant hospitalisation</a:t>
            </a:r>
          </a:p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Wingdings" pitchFamily="2" charset="2"/>
              </a:rPr>
              <a:t>+/- </a:t>
            </a:r>
            <a:r>
              <a:rPr lang="fr-FR" sz="135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Wingdings" pitchFamily="2" charset="2"/>
              </a:rPr>
              <a:t>cholangiographie</a:t>
            </a:r>
            <a:endParaRPr lang="fr-FR" sz="1350" dirty="0">
              <a:solidFill>
                <a:prstClr val="black"/>
              </a:solidFill>
              <a:latin typeface="Calibri" panose="020F0502020204030204"/>
              <a:ea typeface="+mn-ea"/>
              <a:cs typeface="+mn-cs"/>
              <a:sym typeface="Wingdings" pitchFamily="2" charset="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EFE5F3-467A-A34A-80DB-C5E568A10DB3}"/>
              </a:ext>
            </a:extLst>
          </p:cNvPr>
          <p:cNvSpPr/>
          <p:nvPr/>
        </p:nvSpPr>
        <p:spPr>
          <a:xfrm>
            <a:off x="126524" y="2475130"/>
            <a:ext cx="1513086" cy="109737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Pancréatite aigue biliaire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9484F8C-F59C-2E49-BD67-DFEF3571B6D3}"/>
              </a:ext>
            </a:extLst>
          </p:cNvPr>
          <p:cNvSpPr/>
          <p:nvPr/>
        </p:nvSpPr>
        <p:spPr>
          <a:xfrm>
            <a:off x="126524" y="3650360"/>
            <a:ext cx="1513086" cy="106619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Surinfection de nécrose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6D43EA5-7C65-3D40-8DF2-DDE7DD3AB030}"/>
              </a:ext>
            </a:extLst>
          </p:cNvPr>
          <p:cNvSpPr/>
          <p:nvPr/>
        </p:nvSpPr>
        <p:spPr>
          <a:xfrm>
            <a:off x="1953732" y="3862216"/>
            <a:ext cx="2678456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Wingdings" pitchFamily="2" charset="2"/>
              </a:rPr>
              <a:t>Pas de chirurgie ouverte si possible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Wingdings" pitchFamily="2" charset="2"/>
              </a:rPr>
              <a:t>Techniques </a:t>
            </a:r>
            <a:r>
              <a:rPr lang="fr-FR" sz="135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Wingdings" pitchFamily="2" charset="2"/>
              </a:rPr>
              <a:t>nécrosectomie</a:t>
            </a:r>
            <a:endParaRPr lang="fr-FR" sz="1350" dirty="0">
              <a:solidFill>
                <a:prstClr val="black"/>
              </a:solidFill>
              <a:latin typeface="Calibri" panose="020F0502020204030204"/>
              <a:ea typeface="+mn-ea"/>
              <a:cs typeface="+mn-cs"/>
              <a:sym typeface="Wingdings" pitchFamily="2" charset="2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Wingdings" pitchFamily="2" charset="2"/>
              </a:rPr>
              <a:t>	drainage radiologique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Wingdings" pitchFamily="2" charset="2"/>
              </a:rPr>
              <a:t>	+/- chirurgie mini-invasive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DAAD37A-6862-5549-BCB4-27175707ABA5}"/>
              </a:ext>
            </a:extLst>
          </p:cNvPr>
          <p:cNvSpPr/>
          <p:nvPr/>
        </p:nvSpPr>
        <p:spPr>
          <a:xfrm>
            <a:off x="5319691" y="3847144"/>
            <a:ext cx="329297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Wingdings" pitchFamily="2" charset="2"/>
              </a:rPr>
              <a:t>Drainage des kystes sous écho-endoscopie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Wingdings" pitchFamily="2" charset="2"/>
              </a:rPr>
              <a:t>Nécrosectomie</a:t>
            </a:r>
            <a:r>
              <a:rPr lang="fr-FR" sz="135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Wingdings" pitchFamily="2" charset="2"/>
              </a:rPr>
              <a:t> endoscopique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29B5452B-FBE8-284B-9FA5-283B915FAB7F}"/>
              </a:ext>
            </a:extLst>
          </p:cNvPr>
          <p:cNvCxnSpPr>
            <a:cxnSpLocks/>
          </p:cNvCxnSpPr>
          <p:nvPr/>
        </p:nvCxnSpPr>
        <p:spPr>
          <a:xfrm>
            <a:off x="4735528" y="1991414"/>
            <a:ext cx="0" cy="2771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8352691B-2D2E-5248-9CC2-B8086A1A0287}"/>
              </a:ext>
            </a:extLst>
          </p:cNvPr>
          <p:cNvCxnSpPr>
            <a:cxnSpLocks/>
          </p:cNvCxnSpPr>
          <p:nvPr/>
        </p:nvCxnSpPr>
        <p:spPr>
          <a:xfrm>
            <a:off x="72737" y="3609625"/>
            <a:ext cx="88432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68AD2D6B-9EB0-6D4D-8ADE-B0E77763E84B}"/>
              </a:ext>
            </a:extLst>
          </p:cNvPr>
          <p:cNvCxnSpPr>
            <a:cxnSpLocks/>
          </p:cNvCxnSpPr>
          <p:nvPr/>
        </p:nvCxnSpPr>
        <p:spPr>
          <a:xfrm>
            <a:off x="70456" y="4762463"/>
            <a:ext cx="88432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251FD141-4536-1D43-9B9B-0C280E18CB98}"/>
              </a:ext>
            </a:extLst>
          </p:cNvPr>
          <p:cNvCxnSpPr>
            <a:cxnSpLocks/>
          </p:cNvCxnSpPr>
          <p:nvPr/>
        </p:nvCxnSpPr>
        <p:spPr>
          <a:xfrm flipH="1">
            <a:off x="8913751" y="1991414"/>
            <a:ext cx="2282" cy="2771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9FA282DD-69E9-4A40-B33E-4AF55516EB5A}"/>
              </a:ext>
            </a:extLst>
          </p:cNvPr>
          <p:cNvCxnSpPr>
            <a:cxnSpLocks/>
          </p:cNvCxnSpPr>
          <p:nvPr/>
        </p:nvCxnSpPr>
        <p:spPr>
          <a:xfrm>
            <a:off x="72737" y="1991414"/>
            <a:ext cx="88432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8E08BFC2-DEF5-CE44-9005-F80C82C2CF60}"/>
              </a:ext>
            </a:extLst>
          </p:cNvPr>
          <p:cNvCxnSpPr>
            <a:cxnSpLocks/>
          </p:cNvCxnSpPr>
          <p:nvPr/>
        </p:nvCxnSpPr>
        <p:spPr>
          <a:xfrm>
            <a:off x="75017" y="1967735"/>
            <a:ext cx="0" cy="27947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3F21187A-5CDB-D548-A674-7EB1CA335C5C}"/>
              </a:ext>
            </a:extLst>
          </p:cNvPr>
          <p:cNvCxnSpPr>
            <a:cxnSpLocks/>
          </p:cNvCxnSpPr>
          <p:nvPr/>
        </p:nvCxnSpPr>
        <p:spPr>
          <a:xfrm>
            <a:off x="79461" y="2374655"/>
            <a:ext cx="88432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6B1EB636-9D59-494D-AA53-15BA78A59DF0}"/>
              </a:ext>
            </a:extLst>
          </p:cNvPr>
          <p:cNvCxnSpPr>
            <a:cxnSpLocks/>
          </p:cNvCxnSpPr>
          <p:nvPr/>
        </p:nvCxnSpPr>
        <p:spPr>
          <a:xfrm>
            <a:off x="1723350" y="1991414"/>
            <a:ext cx="0" cy="2771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>
            <a:extLst>
              <a:ext uri="{FF2B5EF4-FFF2-40B4-BE49-F238E27FC236}">
                <a16:creationId xmlns:a16="http://schemas.microsoft.com/office/drawing/2014/main" id="{98A63B08-41C5-C34B-993E-DB56E7F9CB6F}"/>
              </a:ext>
            </a:extLst>
          </p:cNvPr>
          <p:cNvSpPr/>
          <p:nvPr/>
        </p:nvSpPr>
        <p:spPr>
          <a:xfrm>
            <a:off x="389650" y="1932055"/>
            <a:ext cx="906053" cy="43267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Rang B</a:t>
            </a:r>
          </a:p>
        </p:txBody>
      </p:sp>
    </p:spTree>
    <p:extLst>
      <p:ext uri="{BB962C8B-B14F-4D97-AF65-F5344CB8AC3E}">
        <p14:creationId xmlns:p14="http://schemas.microsoft.com/office/powerpoint/2010/main" val="66263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9" grpId="0"/>
      <p:bldP spid="41" grpId="0"/>
      <p:bldP spid="4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C5060BD9-2CEC-4146-A5B9-F824291D4301}" type="slidenum">
              <a:rPr lang="fr-FR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58</a:t>
            </a:fld>
            <a:endParaRPr lang="fr-FR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389649" y="1287869"/>
            <a:ext cx="8485079" cy="0"/>
          </a:xfrm>
          <a:prstGeom prst="line">
            <a:avLst/>
          </a:prstGeom>
          <a:ln w="444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/>
          <p:cNvSpPr/>
          <p:nvPr/>
        </p:nvSpPr>
        <p:spPr>
          <a:xfrm>
            <a:off x="661531" y="977032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4101272" y="974503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2379712" y="986620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5796163" y="952059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7504215" y="955275"/>
            <a:ext cx="733647" cy="669851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6B3C03F-21F6-5942-B40C-587B8F86C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531" y="977031"/>
            <a:ext cx="668968" cy="66896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E528CB2-55A2-8D42-AC67-EAAE8E523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99556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855" y="1060319"/>
            <a:ext cx="668968" cy="66896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84CC93F-6440-AF47-95E8-667D15D0DB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778" b="88000" l="13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2330" y="936110"/>
            <a:ext cx="791531" cy="791531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BE1528BB-816D-AE49-A3F7-29E675997F87}"/>
              </a:ext>
            </a:extLst>
          </p:cNvPr>
          <p:cNvSpPr/>
          <p:nvPr/>
        </p:nvSpPr>
        <p:spPr>
          <a:xfrm>
            <a:off x="4344827" y="1444469"/>
            <a:ext cx="94130" cy="9413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7D9D9CAA-9717-0843-BD39-7B153DBCA3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9191" y="974502"/>
            <a:ext cx="1134689" cy="85321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44C4ACC-AAEA-BD48-884C-74B7CAE726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4" b="89804" l="964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0428" y="936110"/>
            <a:ext cx="605116" cy="78418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EA91A8A-9E38-E54A-B602-28602AA50B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98667" l="9778" r="915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5692" y="992338"/>
            <a:ext cx="595724" cy="59572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6BC510D-C84F-5648-8B23-C52C7B2AB230}"/>
              </a:ext>
            </a:extLst>
          </p:cNvPr>
          <p:cNvSpPr/>
          <p:nvPr/>
        </p:nvSpPr>
        <p:spPr>
          <a:xfrm>
            <a:off x="254000" y="2047659"/>
            <a:ext cx="1510932" cy="100853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 err="1">
                <a:solidFill>
                  <a:prstClr val="white"/>
                </a:solidFill>
                <a:latin typeface="Calibri" panose="020F0502020204030204"/>
              </a:rPr>
              <a:t>Physio-pathologie</a:t>
            </a:r>
            <a:endParaRPr lang="fr-FR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FDEA82C-5F77-8D49-AABB-E9DD90A74D33}"/>
              </a:ext>
            </a:extLst>
          </p:cNvPr>
          <p:cNvSpPr/>
          <p:nvPr/>
        </p:nvSpPr>
        <p:spPr>
          <a:xfrm>
            <a:off x="2003860" y="2047659"/>
            <a:ext cx="1492945" cy="100853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Diagnostic positif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58F31C8-B069-8745-AC31-03208815AF39}"/>
              </a:ext>
            </a:extLst>
          </p:cNvPr>
          <p:cNvSpPr/>
          <p:nvPr/>
        </p:nvSpPr>
        <p:spPr>
          <a:xfrm>
            <a:off x="3735732" y="2047659"/>
            <a:ext cx="1492945" cy="100853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Étiologies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0A1B06E-B6F6-0149-B846-45AF8538F1DA}"/>
              </a:ext>
            </a:extLst>
          </p:cNvPr>
          <p:cNvSpPr/>
          <p:nvPr/>
        </p:nvSpPr>
        <p:spPr>
          <a:xfrm>
            <a:off x="5463429" y="2057284"/>
            <a:ext cx="1492945" cy="10085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Traitement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3AF49D3-010F-4042-8F49-94F45C4B4EF9}"/>
              </a:ext>
            </a:extLst>
          </p:cNvPr>
          <p:cNvSpPr/>
          <p:nvPr/>
        </p:nvSpPr>
        <p:spPr>
          <a:xfrm>
            <a:off x="7191125" y="2051279"/>
            <a:ext cx="1492945" cy="10085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Place de la chirurgie et de l’endoscopie</a:t>
            </a:r>
          </a:p>
        </p:txBody>
      </p:sp>
      <p:sp>
        <p:nvSpPr>
          <p:cNvPr id="32" name="Ellipse 31">
            <a:hlinkClick r:id="" action="ppaction://noaction"/>
            <a:extLst>
              <a:ext uri="{FF2B5EF4-FFF2-40B4-BE49-F238E27FC236}">
                <a16:creationId xmlns:a16="http://schemas.microsoft.com/office/drawing/2014/main" id="{703DA3F4-2FEA-8245-BE76-5120D04E335B}"/>
              </a:ext>
            </a:extLst>
          </p:cNvPr>
          <p:cNvSpPr/>
          <p:nvPr/>
        </p:nvSpPr>
        <p:spPr>
          <a:xfrm>
            <a:off x="8480323" y="5685147"/>
            <a:ext cx="132347" cy="123902"/>
          </a:xfrm>
          <a:prstGeom prst="ellipse">
            <a:avLst/>
          </a:prstGeom>
          <a:solidFill>
            <a:srgbClr val="00D2D4"/>
          </a:solidFill>
          <a:ln>
            <a:solidFill>
              <a:srgbClr val="00D2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40A4330-31F0-304C-8FA8-0CD98384ED6B}"/>
              </a:ext>
            </a:extLst>
          </p:cNvPr>
          <p:cNvSpPr/>
          <p:nvPr/>
        </p:nvSpPr>
        <p:spPr>
          <a:xfrm>
            <a:off x="254000" y="3138698"/>
            <a:ext cx="1510932" cy="100853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Inflammation du pancréas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 err="1">
                <a:solidFill>
                  <a:prstClr val="white"/>
                </a:solidFill>
                <a:latin typeface="Calibri" panose="020F0502020204030204"/>
              </a:rPr>
              <a:t>Auto-digestion</a:t>
            </a:r>
            <a:endParaRPr lang="fr-FR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6791E75-E4A7-1C45-BD55-F4D16B1FC6D1}"/>
              </a:ext>
            </a:extLst>
          </p:cNvPr>
          <p:cNvSpPr/>
          <p:nvPr/>
        </p:nvSpPr>
        <p:spPr>
          <a:xfrm>
            <a:off x="2008036" y="3151460"/>
            <a:ext cx="1492945" cy="100853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Lipase &gt; 3N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+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Douleur typique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BE2F0F3-A6B9-7345-8C27-D5300532FB9F}"/>
              </a:ext>
            </a:extLst>
          </p:cNvPr>
          <p:cNvSpPr/>
          <p:nvPr/>
        </p:nvSpPr>
        <p:spPr>
          <a:xfrm>
            <a:off x="2008035" y="4255262"/>
            <a:ext cx="1492945" cy="114755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Gravité: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Terrain obèse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Défaillances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CRP &gt; 150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Scanner à 72 h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B08C69D-C87C-DA48-A258-8022FD24057B}"/>
              </a:ext>
            </a:extLst>
          </p:cNvPr>
          <p:cNvSpPr/>
          <p:nvPr/>
        </p:nvSpPr>
        <p:spPr>
          <a:xfrm>
            <a:off x="3735732" y="3151460"/>
            <a:ext cx="1492945" cy="100853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 u="sng" dirty="0">
                <a:solidFill>
                  <a:prstClr val="white"/>
                </a:solidFill>
                <a:latin typeface="Calibri" panose="020F0502020204030204"/>
              </a:rPr>
              <a:t>A</a:t>
            </a: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lcool 40%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 u="sng" dirty="0">
                <a:solidFill>
                  <a:prstClr val="white"/>
                </a:solidFill>
                <a:latin typeface="Calibri" panose="020F0502020204030204"/>
              </a:rPr>
              <a:t>B</a:t>
            </a: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iliaire 40%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Non </a:t>
            </a:r>
            <a:r>
              <a:rPr lang="fr-FR" sz="1350" dirty="0" err="1">
                <a:solidFill>
                  <a:prstClr val="white"/>
                </a:solidFill>
                <a:latin typeface="Calibri" panose="020F0502020204030204"/>
              </a:rPr>
              <a:t>A-Non</a:t>
            </a: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 B 20%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139E2A8-7359-5042-B7A2-189EC7B6C38A}"/>
              </a:ext>
            </a:extLst>
          </p:cNvPr>
          <p:cNvSpPr/>
          <p:nvPr/>
        </p:nvSpPr>
        <p:spPr>
          <a:xfrm>
            <a:off x="5463429" y="3157743"/>
            <a:ext cx="1492945" cy="10085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Mise à jeun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Analgésie Surveillance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5546B1C-D217-5244-B4FE-EBC063660563}"/>
              </a:ext>
            </a:extLst>
          </p:cNvPr>
          <p:cNvSpPr/>
          <p:nvPr/>
        </p:nvSpPr>
        <p:spPr>
          <a:xfrm>
            <a:off x="3735732" y="4240134"/>
            <a:ext cx="1492945" cy="100853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Echo </a:t>
            </a:r>
            <a:r>
              <a:rPr lang="fr-FR" sz="1350" dirty="0" err="1">
                <a:solidFill>
                  <a:prstClr val="white"/>
                </a:solidFill>
                <a:latin typeface="Calibri" panose="020F0502020204030204"/>
              </a:rPr>
              <a:t>abdo</a:t>
            </a:r>
            <a:endParaRPr lang="fr-FR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ASAT – ALAT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2</a:t>
            </a:r>
            <a:r>
              <a:rPr lang="fr-FR" sz="1350" baseline="30000" dirty="0">
                <a:solidFill>
                  <a:prstClr val="white"/>
                </a:solidFill>
                <a:latin typeface="Calibri" panose="020F0502020204030204"/>
              </a:rPr>
              <a:t>nde </a:t>
            </a: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intention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0134D1D-B6B3-A648-BB82-1F886CB24B62}"/>
              </a:ext>
            </a:extLst>
          </p:cNvPr>
          <p:cNvSpPr/>
          <p:nvPr/>
        </p:nvSpPr>
        <p:spPr>
          <a:xfrm>
            <a:off x="5463429" y="4240134"/>
            <a:ext cx="1492945" cy="10085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Si grave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Nutrition entérale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Gestion des complications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DE8B817-C356-9447-A067-120E81E0D407}"/>
              </a:ext>
            </a:extLst>
          </p:cNvPr>
          <p:cNvSpPr/>
          <p:nvPr/>
        </p:nvSpPr>
        <p:spPr>
          <a:xfrm>
            <a:off x="7191125" y="3151460"/>
            <a:ext cx="1492945" cy="10085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Si biliaire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Ou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Si complication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C4D46F9-E2B3-674A-84E6-3B4876F59D69}"/>
              </a:ext>
            </a:extLst>
          </p:cNvPr>
          <p:cNvSpPr/>
          <p:nvPr/>
        </p:nvSpPr>
        <p:spPr>
          <a:xfrm>
            <a:off x="2038" y="1696880"/>
            <a:ext cx="9141962" cy="287114"/>
          </a:xfrm>
          <a:prstGeom prst="rect">
            <a:avLst/>
          </a:prstGeom>
          <a:solidFill>
            <a:srgbClr val="4AB1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Messages clefs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D899BDC-6BEC-9A4E-96E9-FEAE02298339}"/>
              </a:ext>
            </a:extLst>
          </p:cNvPr>
          <p:cNvSpPr/>
          <p:nvPr/>
        </p:nvSpPr>
        <p:spPr>
          <a:xfrm>
            <a:off x="5201559" y="5665492"/>
            <a:ext cx="3036303" cy="287114"/>
          </a:xfrm>
          <a:prstGeom prst="rect">
            <a:avLst/>
          </a:prstGeom>
          <a:solidFill>
            <a:srgbClr val="4AB1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i="1" dirty="0" err="1">
                <a:solidFill>
                  <a:prstClr val="white"/>
                </a:solidFill>
                <a:latin typeface="Calibri" panose="020F0502020204030204"/>
              </a:rPr>
              <a:t>mathieu.pioche@chu-lyon.fr</a:t>
            </a:r>
            <a:endParaRPr lang="fr-FR" sz="1350" i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FE17F20-A385-D543-8C93-5377ED7747F4}"/>
              </a:ext>
            </a:extLst>
          </p:cNvPr>
          <p:cNvSpPr/>
          <p:nvPr/>
        </p:nvSpPr>
        <p:spPr>
          <a:xfrm>
            <a:off x="7191125" y="4234960"/>
            <a:ext cx="1492945" cy="10085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CPRE uniquement si obstacle</a:t>
            </a:r>
          </a:p>
        </p:txBody>
      </p:sp>
    </p:spTree>
    <p:extLst>
      <p:ext uri="{BB962C8B-B14F-4D97-AF65-F5344CB8AC3E}">
        <p14:creationId xmlns:p14="http://schemas.microsoft.com/office/powerpoint/2010/main" val="419263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3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ZoneTexte 1"/>
          <p:cNvSpPr txBox="1">
            <a:spLocks noChangeArrowheads="1"/>
          </p:cNvSpPr>
          <p:nvPr/>
        </p:nvSpPr>
        <p:spPr bwMode="auto">
          <a:xfrm>
            <a:off x="0" y="0"/>
            <a:ext cx="9144000" cy="729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/>
              <a:t>Lithiase biliaire				en anglais</a:t>
            </a:r>
          </a:p>
          <a:p>
            <a:pPr eaLnBrk="1" hangingPunct="1"/>
            <a:endParaRPr lang="fr-FR" sz="1800"/>
          </a:p>
          <a:p>
            <a:pPr eaLnBrk="1" hangingPunct="1"/>
            <a:r>
              <a:rPr lang="fr-FR" sz="1800" i="1"/>
              <a:t>Gallbladder</a:t>
            </a:r>
            <a:r>
              <a:rPr lang="fr-FR" sz="1800"/>
              <a:t> : vésicule biliaire</a:t>
            </a:r>
          </a:p>
          <a:p>
            <a:pPr eaLnBrk="1" hangingPunct="1"/>
            <a:r>
              <a:rPr lang="fr-FR" sz="1800" i="1"/>
              <a:t>Gallstones</a:t>
            </a:r>
            <a:r>
              <a:rPr lang="fr-FR" sz="1800"/>
              <a:t> : calculs</a:t>
            </a:r>
          </a:p>
          <a:p>
            <a:pPr eaLnBrk="1" hangingPunct="1"/>
            <a:r>
              <a:rPr lang="fr-FR" sz="1800" i="1"/>
              <a:t>Biliary colic </a:t>
            </a:r>
            <a:r>
              <a:rPr lang="fr-FR" sz="1800"/>
              <a:t>: colique hépatique</a:t>
            </a:r>
          </a:p>
          <a:p>
            <a:pPr eaLnBrk="1" hangingPunct="1"/>
            <a:r>
              <a:rPr lang="fr-FR" sz="1800" i="1"/>
              <a:t>Cholecystitis (acute or chronic)</a:t>
            </a:r>
          </a:p>
          <a:p>
            <a:pPr eaLnBrk="1" hangingPunct="1"/>
            <a:r>
              <a:rPr lang="fr-FR" sz="1800" i="1"/>
              <a:t>Acalculous cholecystitis</a:t>
            </a:r>
          </a:p>
          <a:p>
            <a:pPr eaLnBrk="1" hangingPunct="1"/>
            <a:r>
              <a:rPr lang="fr-FR" sz="1800" i="1"/>
              <a:t>Gallstone pancreatitis </a:t>
            </a:r>
            <a:r>
              <a:rPr lang="fr-FR" sz="1800"/>
              <a:t>: pancréatite biliaire</a:t>
            </a:r>
          </a:p>
          <a:p>
            <a:pPr eaLnBrk="1" hangingPunct="1"/>
            <a:r>
              <a:rPr lang="fr-FR" sz="1800" i="1"/>
              <a:t>Cholecystolithiasis</a:t>
            </a:r>
          </a:p>
          <a:p>
            <a:pPr eaLnBrk="1" hangingPunct="1"/>
            <a:r>
              <a:rPr lang="fr-FR" sz="1800" i="1"/>
              <a:t>Choledocolithiasis, common bile duct stones</a:t>
            </a:r>
          </a:p>
          <a:p>
            <a:pPr eaLnBrk="1" hangingPunct="1"/>
            <a:r>
              <a:rPr lang="fr-FR" sz="1800" i="1"/>
              <a:t>Cholecystoduodenal, or cholecystocolonic fistula</a:t>
            </a:r>
          </a:p>
          <a:p>
            <a:pPr eaLnBrk="1" hangingPunct="1"/>
            <a:r>
              <a:rPr lang="fr-FR" sz="1800" i="1"/>
              <a:t>Bouveret’s syndrome:</a:t>
            </a:r>
            <a:r>
              <a:rPr lang="fr-FR" sz="1800"/>
              <a:t> obstruction pyloro-duodénale par calcul migré dans fistule 							cholécysto-duodénale</a:t>
            </a:r>
          </a:p>
          <a:p>
            <a:pPr eaLnBrk="1" hangingPunct="1"/>
            <a:r>
              <a:rPr lang="fr-FR" sz="1800" i="1"/>
              <a:t>Gallstone ileus </a:t>
            </a:r>
            <a:r>
              <a:rPr lang="fr-FR" sz="1800"/>
              <a:t>: iléus biliaire</a:t>
            </a:r>
          </a:p>
          <a:p>
            <a:pPr eaLnBrk="1" hangingPunct="1"/>
            <a:r>
              <a:rPr lang="fr-FR" sz="1800" i="1"/>
              <a:t>Pneumobilia</a:t>
            </a:r>
            <a:r>
              <a:rPr lang="fr-FR" sz="1800"/>
              <a:t> : aérobilie</a:t>
            </a:r>
          </a:p>
          <a:p>
            <a:pPr eaLnBrk="1" hangingPunct="1"/>
            <a:r>
              <a:rPr lang="fr-FR" sz="1800"/>
              <a:t>E</a:t>
            </a:r>
            <a:r>
              <a:rPr lang="fr-FR" sz="1800" i="1"/>
              <a:t>ndoscopic ultrasonography </a:t>
            </a:r>
            <a:r>
              <a:rPr lang="fr-FR" sz="1800"/>
              <a:t>: échoendoscopie</a:t>
            </a:r>
          </a:p>
          <a:p>
            <a:pPr eaLnBrk="1" hangingPunct="1"/>
            <a:r>
              <a:rPr lang="fr-FR" sz="1800" i="1"/>
              <a:t>ERCP: </a:t>
            </a:r>
            <a:r>
              <a:rPr lang="fr-FR" sz="1800"/>
              <a:t>CPRE</a:t>
            </a:r>
          </a:p>
          <a:p>
            <a:pPr eaLnBrk="1" hangingPunct="1"/>
            <a:r>
              <a:rPr lang="fr-FR" sz="1800" i="1"/>
              <a:t>Angiocholitis</a:t>
            </a:r>
          </a:p>
          <a:p>
            <a:pPr eaLnBrk="1" hangingPunct="1"/>
            <a:r>
              <a:rPr lang="fr-FR" sz="1800" i="1"/>
              <a:t>Cholecystectomy</a:t>
            </a:r>
          </a:p>
          <a:p>
            <a:pPr eaLnBrk="1" hangingPunct="1"/>
            <a:r>
              <a:rPr lang="fr-FR" sz="1800" i="1"/>
              <a:t>Gallbladder carcinoma</a:t>
            </a:r>
          </a:p>
          <a:p>
            <a:pPr eaLnBrk="1" hangingPunct="1"/>
            <a:r>
              <a:rPr lang="fr-FR" sz="1800" i="1"/>
              <a:t>Bile salts</a:t>
            </a:r>
          </a:p>
          <a:p>
            <a:pPr eaLnBrk="1" hangingPunct="1"/>
            <a:r>
              <a:rPr lang="fr-FR" sz="1800" i="1"/>
              <a:t>Pigment gallstones</a:t>
            </a:r>
          </a:p>
          <a:p>
            <a:pPr eaLnBrk="1" hangingPunct="1"/>
            <a:endParaRPr lang="fr-FR" sz="1800" i="1"/>
          </a:p>
          <a:p>
            <a:pPr eaLnBrk="1" hangingPunct="1"/>
            <a:r>
              <a:rPr lang="fr-FR" sz="1800">
                <a:hlinkClick r:id="rId2"/>
              </a:rPr>
              <a:t>thierry.ponchon@chu-lyon.fr</a:t>
            </a:r>
            <a:r>
              <a:rPr lang="fr-FR" sz="1800"/>
              <a:t>, </a:t>
            </a:r>
            <a:r>
              <a:rPr lang="fr-FR" sz="1800">
                <a:hlinkClick r:id="rId3"/>
              </a:rPr>
              <a:t>jean-alain.chayvialle@chu-lyon.fr</a:t>
            </a:r>
            <a:r>
              <a:rPr lang="fr-FR" sz="1800"/>
              <a:t>, </a:t>
            </a:r>
            <a:r>
              <a:rPr lang="fr-FR" sz="1800">
                <a:hlinkClick r:id="rId4"/>
              </a:rPr>
              <a:t>thomas.walter@chu-lyon.fr</a:t>
            </a:r>
            <a:r>
              <a:rPr lang="fr-FR" sz="1800"/>
              <a:t> </a:t>
            </a:r>
            <a:r>
              <a:rPr lang="fr-FR" sz="1800">
                <a:solidFill>
                  <a:srgbClr val="0000FF"/>
                </a:solidFill>
              </a:rPr>
              <a:t>mathieu.pioche@chu-lyon.fr</a:t>
            </a:r>
            <a:r>
              <a:rPr lang="fr-FR" sz="1800"/>
              <a:t>	</a:t>
            </a:r>
          </a:p>
          <a:p>
            <a:pPr eaLnBrk="1" hangingPunct="1"/>
            <a:endParaRPr lang="fr-FR" sz="1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 test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fr-FR" sz="2800" dirty="0"/>
              <a:t>L’angiocholite est une urgence endoscopique</a:t>
            </a:r>
          </a:p>
          <a:p>
            <a:pPr marL="514350" indent="-514350">
              <a:buAutoNum type="alphaLcParenR"/>
            </a:pPr>
            <a:r>
              <a:rPr lang="fr-FR" sz="2800" dirty="0"/>
              <a:t>Le traitement tout chirurgical et le traitement combiné endoscopie/chirurgie sont équivalents </a:t>
            </a:r>
          </a:p>
          <a:p>
            <a:pPr marL="514350" indent="-514350">
              <a:buAutoNum type="alphaLcParenR"/>
            </a:pPr>
            <a:r>
              <a:rPr lang="fr-FR" sz="2800" dirty="0"/>
              <a:t>La CPRE inclus toujours une </a:t>
            </a:r>
            <a:r>
              <a:rPr lang="fr-FR" sz="2800" dirty="0" err="1"/>
              <a:t>cholangiographie</a:t>
            </a:r>
            <a:r>
              <a:rPr lang="fr-FR" sz="2800" dirty="0"/>
              <a:t> et une </a:t>
            </a:r>
            <a:r>
              <a:rPr lang="fr-FR" sz="2800" dirty="0" err="1"/>
              <a:t>pancréatographie</a:t>
            </a:r>
            <a:r>
              <a:rPr lang="fr-FR" sz="2800" dirty="0"/>
              <a:t> rétrograde endoscopique</a:t>
            </a:r>
          </a:p>
          <a:p>
            <a:pPr marL="514350" indent="-514350">
              <a:buAutoNum type="alphaLcParenR"/>
            </a:pPr>
            <a:r>
              <a:rPr lang="fr-FR" sz="2800" dirty="0"/>
              <a:t>Le risque principal (le plus fréquent) du cathétérisme rétrograde est la pancréatite aigue</a:t>
            </a:r>
          </a:p>
          <a:p>
            <a:pPr marL="514350" indent="-514350">
              <a:buAutoNum type="alphaLcParenR"/>
            </a:pPr>
            <a:r>
              <a:rPr lang="fr-FR" sz="2800" dirty="0"/>
              <a:t>Les AINS par voie rectale diminue le risque de pancréatite aigue </a:t>
            </a:r>
            <a:r>
              <a:rPr lang="fr-FR" sz="2800"/>
              <a:t>post cathétérisme.</a:t>
            </a:r>
            <a:endParaRPr lang="fr-FR" sz="2800" dirty="0"/>
          </a:p>
          <a:p>
            <a:pPr marL="514350" indent="-514350">
              <a:buAutoNum type="alphaLcParenR"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1530564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test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fr-FR" sz="2800" dirty="0"/>
              <a:t>Un calcul de la vésicule biliaire doit conduire systématiquement à une cholécystectomie</a:t>
            </a:r>
          </a:p>
          <a:p>
            <a:pPr marL="514350" indent="-514350">
              <a:buAutoNum type="alphaLcParenR"/>
            </a:pPr>
            <a:r>
              <a:rPr lang="fr-FR" sz="2800" dirty="0"/>
              <a:t>Un calcul de la voie biliaire principale doit conduire généralement à une extraction de la lithiase</a:t>
            </a:r>
          </a:p>
          <a:p>
            <a:pPr marL="514350" indent="-514350">
              <a:buAutoNum type="alphaLcParenR"/>
            </a:pPr>
            <a:r>
              <a:rPr lang="fr-FR" sz="2800" dirty="0"/>
              <a:t>L’angiocholite est due à un calcul de la vésicule biliaire obstructif</a:t>
            </a:r>
          </a:p>
          <a:p>
            <a:pPr marL="514350" indent="-514350">
              <a:buAutoNum type="alphaLcParenR"/>
            </a:pPr>
            <a:r>
              <a:rPr lang="fr-FR" sz="2800" dirty="0"/>
              <a:t>Le syndrome de </a:t>
            </a:r>
            <a:r>
              <a:rPr lang="fr-FR" sz="2800" dirty="0" err="1"/>
              <a:t>Mirizzi</a:t>
            </a:r>
            <a:r>
              <a:rPr lang="fr-FR" sz="2800" dirty="0"/>
              <a:t> est une cholécystite aigue avec dilatation du cholédoque</a:t>
            </a:r>
          </a:p>
          <a:p>
            <a:pPr marL="514350" indent="-514350">
              <a:buAutoNum type="alphaLcParenR"/>
            </a:pPr>
            <a:r>
              <a:rPr lang="fr-FR" sz="2800" dirty="0"/>
              <a:t>La pancréatite aigue lithiasique est secondaire à une migration lithiasique</a:t>
            </a:r>
          </a:p>
          <a:p>
            <a:pPr marL="0" indent="0">
              <a:buNone/>
            </a:pPr>
            <a:endParaRPr lang="fr-FR" sz="2800" dirty="0"/>
          </a:p>
          <a:p>
            <a:pPr marL="514350" indent="-514350">
              <a:buAutoNum type="alphaLcParenR"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8248746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test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fr-FR" sz="2800" dirty="0"/>
              <a:t>Les douleurs de colique vésiculaire entrainent généralement une inhibition respiratoire</a:t>
            </a:r>
          </a:p>
          <a:p>
            <a:pPr marL="514350" indent="-514350">
              <a:buAutoNum type="alphaLcParenR"/>
            </a:pPr>
            <a:r>
              <a:rPr lang="fr-FR" sz="2800" dirty="0"/>
              <a:t>La colique hépatique est un syndrome fébrile</a:t>
            </a:r>
          </a:p>
          <a:p>
            <a:pPr marL="514350" indent="-514350">
              <a:buAutoNum type="alphaLcParenR"/>
            </a:pPr>
            <a:r>
              <a:rPr lang="fr-FR" sz="2800" dirty="0"/>
              <a:t>La colique hépatique simple dure généralement de 3 à 6 heures</a:t>
            </a:r>
          </a:p>
          <a:p>
            <a:pPr marL="514350" indent="-514350">
              <a:buAutoNum type="alphaLcParenR"/>
            </a:pPr>
            <a:r>
              <a:rPr lang="fr-FR" sz="2800" dirty="0"/>
              <a:t>Le TDM est l’examen de première intention devant les douleurs biliaires</a:t>
            </a:r>
          </a:p>
          <a:p>
            <a:pPr marL="514350" indent="-514350">
              <a:buAutoNum type="alphaLcParenR"/>
            </a:pPr>
            <a:r>
              <a:rPr lang="fr-FR" sz="2800" dirty="0"/>
              <a:t>L’exploration de la voie biliaire principale se fait au mieux par </a:t>
            </a:r>
            <a:r>
              <a:rPr lang="fr-FR" sz="2800" dirty="0" err="1"/>
              <a:t>échoendoscopie</a:t>
            </a:r>
            <a:r>
              <a:rPr lang="fr-FR" sz="2800" dirty="0"/>
              <a:t> ou par </a:t>
            </a:r>
            <a:r>
              <a:rPr lang="fr-FR" sz="2800" dirty="0" err="1"/>
              <a:t>cholangio</a:t>
            </a:r>
            <a:r>
              <a:rPr lang="fr-FR" sz="2800" dirty="0"/>
              <a:t> IRM</a:t>
            </a:r>
          </a:p>
          <a:p>
            <a:pPr marL="514350" indent="-514350">
              <a:buAutoNum type="alphaLcParenR"/>
            </a:pPr>
            <a:r>
              <a:rPr lang="fr-FR" sz="2800" dirty="0"/>
              <a:t>La cholécystite aigue est une urgence chirurgicale</a:t>
            </a:r>
          </a:p>
          <a:p>
            <a:pPr marL="0" indent="0">
              <a:buNone/>
            </a:pPr>
            <a:endParaRPr lang="fr-FR" sz="2800" dirty="0"/>
          </a:p>
          <a:p>
            <a:pPr marL="514350" indent="-514350">
              <a:buAutoNum type="alphaLcParenR"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3311832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test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fr-FR" sz="2800" dirty="0"/>
              <a:t>L’angiocholite est une urgence endoscopique</a:t>
            </a:r>
          </a:p>
          <a:p>
            <a:pPr marL="514350" indent="-514350">
              <a:buAutoNum type="alphaLcParenR"/>
            </a:pPr>
            <a:r>
              <a:rPr lang="fr-FR" sz="2800" dirty="0"/>
              <a:t>Le traitement tout chirurgical et le traitement combiné endoscopie/chirurgie sont équivalents </a:t>
            </a:r>
          </a:p>
          <a:p>
            <a:pPr marL="514350" indent="-514350">
              <a:buAutoNum type="alphaLcParenR"/>
            </a:pPr>
            <a:r>
              <a:rPr lang="fr-FR" sz="2800" dirty="0"/>
              <a:t>La CPRE inclus toujours une </a:t>
            </a:r>
            <a:r>
              <a:rPr lang="fr-FR" sz="2800" dirty="0" err="1"/>
              <a:t>cholangiographie</a:t>
            </a:r>
            <a:r>
              <a:rPr lang="fr-FR" sz="2800" dirty="0"/>
              <a:t> et une </a:t>
            </a:r>
            <a:r>
              <a:rPr lang="fr-FR" sz="2800" dirty="0" err="1"/>
              <a:t>pancréatographie</a:t>
            </a:r>
            <a:r>
              <a:rPr lang="fr-FR" sz="2800" dirty="0"/>
              <a:t> rétrograde endoscopique</a:t>
            </a:r>
          </a:p>
          <a:p>
            <a:pPr marL="514350" indent="-514350">
              <a:buAutoNum type="alphaLcParenR"/>
            </a:pPr>
            <a:r>
              <a:rPr lang="fr-FR" sz="2800" dirty="0"/>
              <a:t>Le risque principal (le plus fréquent) du cathétérisme rétrograde est la pancréatite aigue</a:t>
            </a:r>
          </a:p>
          <a:p>
            <a:pPr marL="514350" indent="-514350">
              <a:buAutoNum type="alphaLcParenR"/>
            </a:pPr>
            <a:r>
              <a:rPr lang="fr-FR" sz="2800" dirty="0"/>
              <a:t>Les AINS par voie rectale diminue le risque de pancréatite aigue.</a:t>
            </a:r>
          </a:p>
          <a:p>
            <a:pPr marL="514350" indent="-514350">
              <a:buAutoNum type="alphaLcParenR"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217231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test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fr-FR" sz="2400" dirty="0"/>
              <a:t>Le syndrome de </a:t>
            </a:r>
            <a:r>
              <a:rPr lang="fr-FR" sz="2400" dirty="0" err="1"/>
              <a:t>Bouveret</a:t>
            </a:r>
            <a:r>
              <a:rPr lang="fr-FR" sz="2400" dirty="0"/>
              <a:t> est un syndrome occlusif duodénal par un calcul de grande taille enclavé</a:t>
            </a:r>
          </a:p>
          <a:p>
            <a:pPr marL="514350" indent="-514350">
              <a:buAutoNum type="alphaLcParenR"/>
            </a:pPr>
            <a:r>
              <a:rPr lang="fr-FR" sz="2400" dirty="0"/>
              <a:t>Le syndrome de </a:t>
            </a:r>
            <a:r>
              <a:rPr lang="fr-FR" sz="2400" dirty="0" err="1"/>
              <a:t>Mirizzi</a:t>
            </a:r>
            <a:r>
              <a:rPr lang="fr-FR" sz="2400" dirty="0"/>
              <a:t> est un tableau mixte de cholécystite et d’angiocholite à cholédoque fin</a:t>
            </a:r>
          </a:p>
          <a:p>
            <a:pPr marL="514350" indent="-514350">
              <a:buAutoNum type="alphaLcParenR"/>
            </a:pPr>
            <a:r>
              <a:rPr lang="fr-FR" sz="2400" dirty="0"/>
              <a:t>L’iléus biliaire associe </a:t>
            </a:r>
            <a:r>
              <a:rPr lang="fr-FR" sz="2400" dirty="0" err="1"/>
              <a:t>aérobilie</a:t>
            </a:r>
            <a:r>
              <a:rPr lang="fr-FR" sz="2400" dirty="0"/>
              <a:t>, occlusion du grêle et image opaque de la fosse </a:t>
            </a:r>
            <a:r>
              <a:rPr lang="fr-FR" sz="2400" dirty="0" err="1"/>
              <a:t>illiaque</a:t>
            </a:r>
            <a:r>
              <a:rPr lang="fr-FR" sz="2400" dirty="0"/>
              <a:t> droite habituellement</a:t>
            </a:r>
          </a:p>
          <a:p>
            <a:pPr marL="514350" indent="-514350">
              <a:buAutoNum type="alphaLcParenR"/>
            </a:pPr>
            <a:r>
              <a:rPr lang="fr-FR" sz="2400" dirty="0"/>
              <a:t>L’angiocholite classique associe </a:t>
            </a:r>
            <a:r>
              <a:rPr lang="fr-FR" sz="2400" dirty="0" err="1"/>
              <a:t>aérobilie</a:t>
            </a:r>
            <a:r>
              <a:rPr lang="fr-FR" sz="2400" dirty="0"/>
              <a:t>, douleurs, fièvre et ictère </a:t>
            </a:r>
          </a:p>
          <a:p>
            <a:pPr marL="514350" indent="-514350">
              <a:buAutoNum type="alphaLcParenR"/>
            </a:pPr>
            <a:r>
              <a:rPr lang="fr-FR" sz="2400" dirty="0"/>
              <a:t>La pancréatite aigue lithiasique est peu probable en cas de pancréas </a:t>
            </a:r>
            <a:r>
              <a:rPr lang="fr-FR" sz="2400" dirty="0" err="1"/>
              <a:t>divisum</a:t>
            </a:r>
            <a:r>
              <a:rPr lang="fr-FR" sz="2400" dirty="0"/>
              <a:t> complet</a:t>
            </a:r>
          </a:p>
          <a:p>
            <a:pPr marL="514350" indent="-514350">
              <a:buAutoNum type="alphaLcParenR"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827677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Anatomie </a:t>
            </a:r>
            <a:r>
              <a:rPr lang="fr-FR" dirty="0" err="1"/>
              <a:t>bilio</a:t>
            </a:r>
            <a:r>
              <a:rPr lang="fr-FR" dirty="0"/>
              <a:t>-pancréatique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617" y="1255643"/>
            <a:ext cx="7204766" cy="540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2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Contacts vasculaires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b="3391"/>
          <a:stretch/>
        </p:blipFill>
        <p:spPr>
          <a:xfrm>
            <a:off x="880165" y="1417638"/>
            <a:ext cx="7601226" cy="502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13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Image 7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92916"/>
            <a:ext cx="2839046" cy="508820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058591C-CA69-774B-9F29-FB91ADD2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b="8542"/>
          <a:stretch/>
        </p:blipFill>
        <p:spPr>
          <a:xfrm>
            <a:off x="0" y="875918"/>
            <a:ext cx="9144001" cy="788752"/>
          </a:xfrm>
          <a:prstGeom prst="rect">
            <a:avLst/>
          </a:prstGeom>
          <a:effectLst/>
        </p:spPr>
      </p:pic>
      <p:sp>
        <p:nvSpPr>
          <p:cNvPr id="15" name="Triangle 14"/>
          <p:cNvSpPr/>
          <p:nvPr/>
        </p:nvSpPr>
        <p:spPr>
          <a:xfrm rot="10800000">
            <a:off x="4840202" y="5214812"/>
            <a:ext cx="1791354" cy="692034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8285711" y="5626859"/>
            <a:ext cx="421910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825" dirty="0">
                <a:solidFill>
                  <a:prstClr val="white"/>
                </a:solidFill>
                <a:latin typeface="Cambria" charset="0"/>
                <a:ea typeface="Cambria" charset="0"/>
                <a:cs typeface="Cambria" charset="0"/>
              </a:rPr>
              <a:t>2020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F1B3775-255C-8149-9ED4-74EC3DA15E32}"/>
              </a:ext>
            </a:extLst>
          </p:cNvPr>
          <p:cNvSpPr txBox="1"/>
          <p:nvPr/>
        </p:nvSpPr>
        <p:spPr>
          <a:xfrm>
            <a:off x="7319866" y="582580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fr-FR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E552742-E81E-6144-8901-1537AA24D0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7029924" y="875918"/>
            <a:ext cx="2097744" cy="78875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8543218-3F90-BA4A-8BAA-6A3A32A3A9C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14A4F0"/>
              </a:clrFrom>
              <a:clrTo>
                <a:srgbClr val="14A4F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27484" y="5075646"/>
            <a:ext cx="1263809" cy="9478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92BF3DC-C019-2C44-8680-F5F06E54D5B4}"/>
              </a:ext>
            </a:extLst>
          </p:cNvPr>
          <p:cNvSpPr txBox="1"/>
          <p:nvPr/>
        </p:nvSpPr>
        <p:spPr>
          <a:xfrm>
            <a:off x="4214006" y="4105576"/>
            <a:ext cx="3090765" cy="1015663"/>
          </a:xfrm>
          <a:prstGeom prst="rect">
            <a:avLst/>
          </a:prstGeom>
          <a:solidFill>
            <a:schemeClr val="bg1">
              <a:alpha val="39000"/>
            </a:schemeClr>
          </a:solidFill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500" dirty="0">
                <a:solidFill>
                  <a:srgbClr val="4F81BD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Dr Mathieu Pioche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500" dirty="0">
                <a:solidFill>
                  <a:srgbClr val="4F81BD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Gastroentérologie pavillon L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500" dirty="0">
                <a:solidFill>
                  <a:srgbClr val="4F81BD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Hôpital Edouard Herriot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500" dirty="0">
                <a:solidFill>
                  <a:srgbClr val="4F81BD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Hospices civils de Lyon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3B70C33-3A66-8040-85E1-D4A051B1A4E7}"/>
              </a:ext>
            </a:extLst>
          </p:cNvPr>
          <p:cNvSpPr txBox="1"/>
          <p:nvPr/>
        </p:nvSpPr>
        <p:spPr>
          <a:xfrm>
            <a:off x="2449660" y="1873988"/>
            <a:ext cx="6619460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400" b="1" dirty="0">
                <a:solidFill>
                  <a:srgbClr val="5CACDB"/>
                </a:solidFill>
                <a:latin typeface="Antonio" charset="0"/>
                <a:ea typeface="Antonio" charset="0"/>
                <a:cs typeface="Antonio" charset="0"/>
              </a:rPr>
              <a:t>Item 277 : Lithiase biliaire et complications</a:t>
            </a:r>
            <a:endParaRPr lang="fr-FR" sz="2400" dirty="0">
              <a:solidFill>
                <a:srgbClr val="5CACDB"/>
              </a:solidFill>
              <a:latin typeface="Antonio" charset="0"/>
              <a:ea typeface="Antonio" charset="0"/>
              <a:cs typeface="Antonio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133EB98-B03D-4F4A-879C-8B45C5F7CC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8621" y="2583692"/>
            <a:ext cx="2307911" cy="15218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B110FCA-004A-3945-AD69-071D3AD87D73}"/>
              </a:ext>
            </a:extLst>
          </p:cNvPr>
          <p:cNvSpPr/>
          <p:nvPr/>
        </p:nvSpPr>
        <p:spPr>
          <a:xfrm>
            <a:off x="129941" y="1664669"/>
            <a:ext cx="1289582" cy="2754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538493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Thème Office">
  <a:themeElements>
    <a:clrScheme name="Bris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Thème Office">
  <a:themeElements>
    <a:clrScheme name="Bris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hospices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5_Thème Office">
  <a:themeElements>
    <a:clrScheme name="Bris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zle" id="{FD8E39F8-4A25-354F-80D5-79CDB0E060C6}" vid="{765EC7F3-8EBD-1D41-BD1D-E985757DCEB9}"/>
    </a:ext>
  </a:extLst>
</a:theme>
</file>

<file path=ppt/theme/theme7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6866</TotalTime>
  <Words>3373</Words>
  <Application>Microsoft Macintosh PowerPoint</Application>
  <PresentationFormat>Affichage à l'écran (4:3)</PresentationFormat>
  <Paragraphs>790</Paragraphs>
  <Slides>63</Slides>
  <Notes>30</Notes>
  <HiddenSlides>0</HiddenSlides>
  <MMClips>2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63</vt:i4>
      </vt:variant>
    </vt:vector>
  </HeadingPairs>
  <TitlesOfParts>
    <vt:vector size="77" baseType="lpstr">
      <vt:lpstr>ＭＳ Ｐゴシック</vt:lpstr>
      <vt:lpstr>Antonio</vt:lpstr>
      <vt:lpstr>Arial</vt:lpstr>
      <vt:lpstr>Calibri</vt:lpstr>
      <vt:lpstr>Calibri Light</vt:lpstr>
      <vt:lpstr>Cambria</vt:lpstr>
      <vt:lpstr>Comic Sans MS</vt:lpstr>
      <vt:lpstr>Wingdings</vt:lpstr>
      <vt:lpstr>Thème Office</vt:lpstr>
      <vt:lpstr>2_Thème Office</vt:lpstr>
      <vt:lpstr>4_Thème Office</vt:lpstr>
      <vt:lpstr>hospices</vt:lpstr>
      <vt:lpstr>5_Thème Office</vt:lpstr>
      <vt:lpstr>1_Thème Office</vt:lpstr>
      <vt:lpstr>Présentation PowerPoint</vt:lpstr>
      <vt:lpstr>Présentation PowerPoint</vt:lpstr>
      <vt:lpstr>Pré test</vt:lpstr>
      <vt:lpstr>Pré test</vt:lpstr>
      <vt:lpstr>Pré test</vt:lpstr>
      <vt:lpstr>Pré test</vt:lpstr>
      <vt:lpstr>Anatomie bilio-pancréatique</vt:lpstr>
      <vt:lpstr>Contacts vasculaires</vt:lpstr>
      <vt:lpstr>Présentation PowerPoint</vt:lpstr>
      <vt:lpstr>Présentation PowerPoint</vt:lpstr>
      <vt:lpstr>Présentation PowerPoint</vt:lpstr>
      <vt:lpstr>Calculs et anatomie: tableaux cliniques </vt:lpstr>
      <vt:lpstr>Présentation PowerPoint</vt:lpstr>
      <vt:lpstr>Lithiase vésiculaire</vt:lpstr>
      <vt:lpstr>Echographie</vt:lpstr>
      <vt:lpstr>Présentation PowerPoint</vt:lpstr>
      <vt:lpstr>Migration lithiasique arbre décisionnel</vt:lpstr>
      <vt:lpstr>Echoendoscopie ou bili-IRM</vt:lpstr>
      <vt:lpstr>Présentation PowerPoint</vt:lpstr>
      <vt:lpstr>Présentation PowerPoint</vt:lpstr>
      <vt:lpstr>Cholécystite aigue</vt:lpstr>
      <vt:lpstr>Présentation PowerPoint</vt:lpstr>
      <vt:lpstr>Présentation PowerPoint</vt:lpstr>
      <vt:lpstr>Gravité: Critères de Tokyo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Angiocholite</vt:lpstr>
      <vt:lpstr>Présentation PowerPoint</vt:lpstr>
      <vt:lpstr>Imagerie</vt:lpstr>
      <vt:lpstr>Présentation PowerPoint</vt:lpstr>
      <vt:lpstr>Ictère</vt:lpstr>
      <vt:lpstr>Présentation PowerPoint</vt:lpstr>
      <vt:lpstr>Présentation PowerPoint</vt:lpstr>
      <vt:lpstr>Présentation PowerPoint</vt:lpstr>
      <vt:lpstr>Conclusion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test</vt:lpstr>
      <vt:lpstr>test</vt:lpstr>
      <vt:lpstr>test</vt:lpstr>
      <vt:lpstr>test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Jean Chayvialle</dc:creator>
  <cp:lastModifiedBy>Mathieu Pioche</cp:lastModifiedBy>
  <cp:revision>99</cp:revision>
  <dcterms:created xsi:type="dcterms:W3CDTF">2014-03-16T09:48:44Z</dcterms:created>
  <dcterms:modified xsi:type="dcterms:W3CDTF">2021-10-06T07:07:54Z</dcterms:modified>
</cp:coreProperties>
</file>