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0"/>
  </p:notesMasterIdLst>
  <p:handoutMasterIdLst>
    <p:handoutMasterId r:id="rId11"/>
  </p:handoutMasterIdLst>
  <p:sldIdLst>
    <p:sldId id="257" r:id="rId5"/>
    <p:sldId id="258" r:id="rId6"/>
    <p:sldId id="262" r:id="rId7"/>
    <p:sldId id="263" r:id="rId8"/>
    <p:sldId id="264" r:id="rId9"/>
  </p:sldIdLst>
  <p:sldSz cx="12192000" cy="6858000"/>
  <p:notesSz cx="6858000" cy="9144000"/>
  <p:defaultTextStyle>
    <a:defPPr rtl="0"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704" autoAdjust="0"/>
  </p:normalViewPr>
  <p:slideViewPr>
    <p:cSldViewPr snapToGrid="0">
      <p:cViewPr varScale="1">
        <p:scale>
          <a:sx n="72" d="100"/>
          <a:sy n="72" d="100"/>
        </p:scale>
        <p:origin x="42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90" d="100"/>
          <a:sy n="90" d="100"/>
        </p:scale>
        <p:origin x="2718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 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fr-FR" dirty="0"/>
          </a:p>
        </p:txBody>
      </p:sp>
      <p:sp>
        <p:nvSpPr>
          <p:cNvPr id="3" name="Espace réservé de la date 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6F571912-6879-4AC1-B398-085C87BD3570}" type="datetime1">
              <a:rPr lang="fr-FR" smtClean="0"/>
              <a:t>27/03/2026</a:t>
            </a:fld>
            <a:endParaRPr lang="fr-FR" dirty="0"/>
          </a:p>
        </p:txBody>
      </p:sp>
      <p:sp>
        <p:nvSpPr>
          <p:cNvPr id="4" name="Espace réservé du pied de page 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fr-FR" dirty="0"/>
          </a:p>
        </p:txBody>
      </p:sp>
      <p:sp>
        <p:nvSpPr>
          <p:cNvPr id="5" name="Espace réservé du numéro de diapositive 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4E286890-466E-41CD-A28A-B1EBDF22CA3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862942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 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fr-FR" dirty="0"/>
          </a:p>
        </p:txBody>
      </p:sp>
      <p:sp>
        <p:nvSpPr>
          <p:cNvPr id="3" name="Espace réservé de la date 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149C5-F073-4820-B96D-B954084B06EA}" type="datetime1">
              <a:rPr lang="fr-FR" smtClean="0"/>
              <a:pPr/>
              <a:t>27/03/2026</a:t>
            </a:fld>
            <a:endParaRPr lang="fr-FR" dirty="0"/>
          </a:p>
        </p:txBody>
      </p:sp>
      <p:sp>
        <p:nvSpPr>
          <p:cNvPr id="4" name="Espace réservé d’image de diapositive 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fr-FR" dirty="0"/>
          </a:p>
        </p:txBody>
      </p:sp>
      <p:sp>
        <p:nvSpPr>
          <p:cNvPr id="5" name="Espace réservé des notes 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fr-FR" dirty="0"/>
              <a:t>Modifiez les styles du texte du masque</a:t>
            </a:r>
          </a:p>
          <a:p>
            <a:pPr lvl="1" rtl="0"/>
            <a:r>
              <a:rPr lang="fr-FR" dirty="0"/>
              <a:t>Deuxième niveau</a:t>
            </a:r>
          </a:p>
          <a:p>
            <a:pPr lvl="2" rtl="0"/>
            <a:r>
              <a:rPr lang="fr-FR" dirty="0"/>
              <a:t>Troisième niveau</a:t>
            </a:r>
          </a:p>
          <a:p>
            <a:pPr lvl="3" rtl="0"/>
            <a:r>
              <a:rPr lang="fr-FR" dirty="0"/>
              <a:t>Quatrième niveau</a:t>
            </a:r>
          </a:p>
          <a:p>
            <a:pPr lvl="4" rtl="0"/>
            <a:r>
              <a:rPr lang="fr-FR" dirty="0"/>
              <a:t>Cinquième niveau</a:t>
            </a:r>
          </a:p>
        </p:txBody>
      </p:sp>
      <p:sp>
        <p:nvSpPr>
          <p:cNvPr id="6" name="Espace réservé du pied de page 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fr-FR" dirty="0"/>
          </a:p>
        </p:txBody>
      </p:sp>
      <p:sp>
        <p:nvSpPr>
          <p:cNvPr id="7" name="Espace réservé du numéro de diapositive 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27CD11A-EED3-40CE-98A3-28FEE84867B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95761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4" name="Espace réservé du numéro de diapositive 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927CD11A-EED3-40CE-98A3-28FEE84867B3}" type="slidenum">
              <a:rPr lang="fr-FR" smtClean="0"/>
              <a:t>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911602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927CD11A-EED3-40CE-98A3-28FEE84867B3}" type="slidenum">
              <a:rPr lang="fr-FR" smtClean="0"/>
              <a:t>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128143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CDD45D-006E-AD18-FD1E-38E2044546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26735D6D-F8B4-8EB8-4ACA-E5126B6B0AE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AE838A4C-58F7-44BD-829C-5364D60082E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F1309AF-4963-0BCA-3625-C532A51047B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927CD11A-EED3-40CE-98A3-28FEE84867B3}" type="slidenum">
              <a:rPr lang="fr-FR" smtClean="0"/>
              <a:t>3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013941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90ED41-4598-A800-2120-4AB0E99FAD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86D6FD8A-3864-D534-46F1-5E5BCB4DA71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E53FA8D5-E13A-57D7-4220-65C3CE1E308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B793D4F-DC7F-84AC-403A-2DE2C5E0F8A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927CD11A-EED3-40CE-98A3-28FEE84867B3}" type="slidenum">
              <a:rPr lang="fr-FR" smtClean="0"/>
              <a:t>4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611921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CDD45D-006E-AD18-FD1E-38E2044546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26735D6D-F8B4-8EB8-4ACA-E5126B6B0AE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AE838A4C-58F7-44BD-829C-5364D60082E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F1309AF-4963-0BCA-3625-C532A51047B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927CD11A-EED3-40CE-98A3-28FEE84867B3}" type="slidenum">
              <a:rPr lang="fr-FR" smtClean="0"/>
              <a:t>5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233639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 bwMode="inv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 1"/>
          <p:cNvSpPr>
            <a:spLocks noGrp="1"/>
          </p:cNvSpPr>
          <p:nvPr>
            <p:ph type="ctrTitle"/>
          </p:nvPr>
        </p:nvSpPr>
        <p:spPr>
          <a:xfrm>
            <a:off x="1524000" y="1041400"/>
            <a:ext cx="9144000" cy="2387600"/>
          </a:xfrm>
        </p:spPr>
        <p:txBody>
          <a:bodyPr rtlCol="0" anchor="b"/>
          <a:lstStyle>
            <a:lvl1pPr algn="ctr">
              <a:defRPr sz="600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pPr rtl="0"/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 rtlCol="0"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fr-FR"/>
              <a:t>Modifiez le style des sous-titres du masque</a:t>
            </a:r>
            <a:endParaRPr lang="fr-FR" dirty="0"/>
          </a:p>
        </p:txBody>
      </p:sp>
      <p:sp>
        <p:nvSpPr>
          <p:cNvPr id="4" name="Espace réservé de la date 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44A8B22-8DC4-429E-BFC4-98909090F15F}" type="datetime1">
              <a:rPr lang="fr-FR" smtClean="0"/>
              <a:t>27/03/2026</a:t>
            </a:fld>
            <a:endParaRPr lang="fr-FR" dirty="0"/>
          </a:p>
        </p:txBody>
      </p:sp>
      <p:sp>
        <p:nvSpPr>
          <p:cNvPr id="5" name="Espace réservé du pied de page 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dirty="0"/>
              <a:t>Ajouter un pied de page</a:t>
            </a:r>
          </a:p>
        </p:txBody>
      </p:sp>
      <p:sp>
        <p:nvSpPr>
          <p:cNvPr id="6" name="Espace réservé du numéro de diapositive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5B29C50-D6F1-4DB6-9B68-F4CD3996E9CF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194068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 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/>
          <a:lstStyle/>
          <a:p>
            <a:pPr lvl="0" rtl="0"/>
            <a:r>
              <a:rPr lang="fr-FR" dirty="0"/>
              <a:t>Modifiez les styles du texte du masque</a:t>
            </a:r>
          </a:p>
          <a:p>
            <a:pPr lvl="1" rtl="0"/>
            <a:r>
              <a:rPr lang="fr-FR" dirty="0"/>
              <a:t>Deuxième niveau</a:t>
            </a:r>
          </a:p>
          <a:p>
            <a:pPr lvl="2" rtl="0"/>
            <a:r>
              <a:rPr lang="fr-FR" dirty="0"/>
              <a:t>Troisième niveau</a:t>
            </a:r>
          </a:p>
          <a:p>
            <a:pPr lvl="3" rtl="0"/>
            <a:r>
              <a:rPr lang="fr-FR" dirty="0"/>
              <a:t>Quatrième niveau</a:t>
            </a:r>
          </a:p>
          <a:p>
            <a:pPr lvl="4" rtl="0"/>
            <a:r>
              <a:rPr lang="fr-FR" dirty="0"/>
              <a:t>Cinquième niveau</a:t>
            </a:r>
          </a:p>
        </p:txBody>
      </p:sp>
      <p:sp>
        <p:nvSpPr>
          <p:cNvPr id="4" name="Espace réservé de la date 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304F7F5-5704-4BAD-B6F5-23C2E45A5155}" type="datetime1">
              <a:rPr lang="fr-FR" smtClean="0"/>
              <a:t>27/03/2026</a:t>
            </a:fld>
            <a:endParaRPr lang="fr-FR" dirty="0"/>
          </a:p>
        </p:txBody>
      </p:sp>
      <p:sp>
        <p:nvSpPr>
          <p:cNvPr id="5" name="Espace réservé du pied de page 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dirty="0"/>
              <a:t>Ajouter un pied de page</a:t>
            </a:r>
          </a:p>
        </p:txBody>
      </p:sp>
      <p:sp>
        <p:nvSpPr>
          <p:cNvPr id="6" name="Espace réservé du numéro de diapositive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5B29C50-D6F1-4DB6-9B68-F4CD3996E9CF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795428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 1"/>
          <p:cNvSpPr>
            <a:spLocks noGrp="1"/>
          </p:cNvSpPr>
          <p:nvPr>
            <p:ph type="title" orient="vert"/>
          </p:nvPr>
        </p:nvSpPr>
        <p:spPr>
          <a:xfrm>
            <a:off x="8724900" y="691661"/>
            <a:ext cx="2628900" cy="4909039"/>
          </a:xfrm>
        </p:spPr>
        <p:txBody>
          <a:bodyPr vert="eaVert" rtlCol="0"/>
          <a:lstStyle/>
          <a:p>
            <a:pPr rtl="0"/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691661"/>
            <a:ext cx="7734300" cy="4909039"/>
          </a:xfrm>
        </p:spPr>
        <p:txBody>
          <a:bodyPr vert="eaVert" rtlCol="0"/>
          <a:lstStyle/>
          <a:p>
            <a:pPr lvl="0" rtl="0"/>
            <a:r>
              <a:rPr lang="fr-FR"/>
              <a:t>Cliquez pour modifier les styles du texte du masque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  <a:endParaRPr lang="fr-FR" dirty="0"/>
          </a:p>
        </p:txBody>
      </p:sp>
      <p:sp>
        <p:nvSpPr>
          <p:cNvPr id="4" name="Espace réservé de la date 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E41D883-B484-483E-A7EC-B0F59943250F}" type="datetime1">
              <a:rPr lang="fr-FR" smtClean="0"/>
              <a:t>27/03/2026</a:t>
            </a:fld>
            <a:endParaRPr lang="fr-FR" dirty="0"/>
          </a:p>
        </p:txBody>
      </p:sp>
      <p:sp>
        <p:nvSpPr>
          <p:cNvPr id="5" name="Espace réservé du pied de page 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dirty="0"/>
              <a:t>Ajouter un pied de page</a:t>
            </a:r>
          </a:p>
        </p:txBody>
      </p:sp>
      <p:sp>
        <p:nvSpPr>
          <p:cNvPr id="6" name="Espace réservé du numéro de diapositive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5B29C50-D6F1-4DB6-9B68-F4CD3996E9CF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92500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 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fr-FR" dirty="0"/>
              <a:t>Modifiez les styles du texte du masque</a:t>
            </a:r>
          </a:p>
          <a:p>
            <a:pPr lvl="1" rtl="0"/>
            <a:r>
              <a:rPr lang="fr-FR" dirty="0"/>
              <a:t>Deuxième niveau</a:t>
            </a:r>
          </a:p>
          <a:p>
            <a:pPr lvl="2" rtl="0"/>
            <a:r>
              <a:rPr lang="fr-FR" dirty="0"/>
              <a:t>Troisième niveau</a:t>
            </a:r>
          </a:p>
          <a:p>
            <a:pPr lvl="3" rtl="0"/>
            <a:r>
              <a:rPr lang="fr-FR" dirty="0"/>
              <a:t>Quatrième niveau</a:t>
            </a:r>
          </a:p>
          <a:p>
            <a:pPr lvl="4" rtl="0"/>
            <a:r>
              <a:rPr lang="fr-FR" dirty="0"/>
              <a:t>Cinquième niveau</a:t>
            </a:r>
          </a:p>
        </p:txBody>
      </p:sp>
      <p:sp>
        <p:nvSpPr>
          <p:cNvPr id="4" name="Espace réservé de la date 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B692F55-BB5F-4325-83CE-2E1223972F73}" type="datetime1">
              <a:rPr lang="fr-FR" smtClean="0"/>
              <a:t>27/03/2026</a:t>
            </a:fld>
            <a:endParaRPr lang="fr-FR" dirty="0"/>
          </a:p>
        </p:txBody>
      </p:sp>
      <p:sp>
        <p:nvSpPr>
          <p:cNvPr id="5" name="Espace réservé du pied de page 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dirty="0"/>
              <a:t>Ajouter un pied de page</a:t>
            </a:r>
          </a:p>
        </p:txBody>
      </p:sp>
      <p:sp>
        <p:nvSpPr>
          <p:cNvPr id="6" name="Espace réservé du numéro de diapositive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5B29C50-D6F1-4DB6-9B68-F4CD3996E9CF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61943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 1"/>
          <p:cNvSpPr>
            <a:spLocks noGrp="1"/>
          </p:cNvSpPr>
          <p:nvPr>
            <p:ph type="title"/>
          </p:nvPr>
        </p:nvSpPr>
        <p:spPr>
          <a:xfrm>
            <a:off x="457200" y="1709738"/>
            <a:ext cx="10515600" cy="2862262"/>
          </a:xfrm>
        </p:spPr>
        <p:txBody>
          <a:bodyPr rtlCol="0" anchor="b"/>
          <a:lstStyle>
            <a:lvl1pPr>
              <a:lnSpc>
                <a:spcPct val="100000"/>
              </a:lnSpc>
              <a:defRPr sz="6000"/>
            </a:lvl1pPr>
          </a:lstStyle>
          <a:p>
            <a:pPr rtl="0"/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texte 2"/>
          <p:cNvSpPr>
            <a:spLocks noGrp="1"/>
          </p:cNvSpPr>
          <p:nvPr>
            <p:ph type="body" idx="1"/>
          </p:nvPr>
        </p:nvSpPr>
        <p:spPr>
          <a:xfrm>
            <a:off x="457200" y="4589463"/>
            <a:ext cx="10515600" cy="1500187"/>
          </a:xfrm>
        </p:spPr>
        <p:txBody>
          <a:bodyPr rtlCol="0"/>
          <a:lstStyle>
            <a:lvl1pPr marL="0" indent="0">
              <a:buNone/>
              <a:defRPr sz="2400" b="1">
                <a:solidFill>
                  <a:schemeClr val="tx2">
                    <a:lumMod val="50000"/>
                  </a:schemeClr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 rt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 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031F28A-DED7-4550-828F-FB4DE01572CB}" type="datetime1">
              <a:rPr lang="fr-FR" smtClean="0"/>
              <a:t>27/03/2026</a:t>
            </a:fld>
            <a:endParaRPr lang="fr-FR" dirty="0"/>
          </a:p>
        </p:txBody>
      </p:sp>
      <p:sp>
        <p:nvSpPr>
          <p:cNvPr id="5" name="Espace réservé du pied de page 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dirty="0"/>
              <a:t>Ajouter un pied de page</a:t>
            </a:r>
          </a:p>
        </p:txBody>
      </p:sp>
      <p:sp>
        <p:nvSpPr>
          <p:cNvPr id="6" name="Espace réservé du numéro de diapositive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5B29C50-D6F1-4DB6-9B68-F4CD3996E9CF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31272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 hasCustomPrompt="1"/>
          </p:nvPr>
        </p:nvSpPr>
        <p:spPr>
          <a:xfrm>
            <a:off x="457200" y="1825625"/>
            <a:ext cx="4892040" cy="4351338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baseline="0" noProof="0" dirty="0" smtClean="0">
                <a:solidFill>
                  <a:schemeClr val="bg1"/>
                </a:solidFill>
              </a:defRPr>
            </a:lvl1pPr>
            <a:lvl2pPr>
              <a:defRPr lang="en-US" baseline="0" noProof="0" dirty="0" smtClean="0">
                <a:solidFill>
                  <a:schemeClr val="bg1"/>
                </a:solidFill>
              </a:defRPr>
            </a:lvl2pPr>
            <a:lvl3pPr>
              <a:defRPr lang="en-US" baseline="0" noProof="0" dirty="0" smtClean="0">
                <a:solidFill>
                  <a:schemeClr val="bg1"/>
                </a:solidFill>
              </a:defRPr>
            </a:lvl3pPr>
            <a:lvl4pPr>
              <a:defRPr lang="en-US" baseline="0" noProof="0" dirty="0" smtClean="0">
                <a:solidFill>
                  <a:schemeClr val="bg1"/>
                </a:solidFill>
              </a:defRPr>
            </a:lvl4pPr>
            <a:lvl5pPr>
              <a:defRPr lang="en-US" baseline="0" noProof="0" dirty="0" smtClean="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</a:lstStyle>
          <a:p>
            <a:pPr lvl="0" rtl="0"/>
            <a:r>
              <a:rPr lang="fr-FR" dirty="0"/>
              <a:t>Modifiez les styles du texte du masque</a:t>
            </a:r>
          </a:p>
          <a:p>
            <a:pPr lvl="1" rtl="0"/>
            <a:r>
              <a:rPr lang="fr-FR" dirty="0"/>
              <a:t>Deuxième niveau</a:t>
            </a:r>
          </a:p>
          <a:p>
            <a:pPr lvl="2" rtl="0"/>
            <a:r>
              <a:rPr lang="fr-FR" dirty="0"/>
              <a:t>Troisième niveau</a:t>
            </a:r>
          </a:p>
          <a:p>
            <a:pPr lvl="3" rtl="0"/>
            <a:r>
              <a:rPr lang="fr-FR" dirty="0"/>
              <a:t>Quatrième niveau</a:t>
            </a:r>
          </a:p>
          <a:p>
            <a:pPr lvl="4" rtl="0"/>
            <a:r>
              <a:rPr lang="fr-FR" dirty="0"/>
              <a:t>Cinquième niveau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srgbClr val="E9E5DC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 hasCustomPrompt="1"/>
          </p:nvPr>
        </p:nvSpPr>
        <p:spPr>
          <a:xfrm>
            <a:off x="5650524" y="1825625"/>
            <a:ext cx="4892040" cy="4351338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 smtClean="0"/>
            </a:lvl1pPr>
            <a:lvl2pPr>
              <a:defRPr lang="en-US" dirty="0" smtClean="0"/>
            </a:lvl2pPr>
            <a:lvl3pPr>
              <a:defRPr lang="en-US" dirty="0" smtClean="0"/>
            </a:lvl3pPr>
            <a:lvl4pPr>
              <a:defRPr lang="en-US" dirty="0" smtClean="0"/>
            </a:lvl4pPr>
            <a:lvl5pPr>
              <a:defRPr lang="en-US" noProof="0" dirty="0" smtClean="0"/>
            </a:lvl5pPr>
          </a:lstStyle>
          <a:p>
            <a:pPr lvl="0" rtl="0"/>
            <a:r>
              <a:rPr lang="fr-FR" dirty="0"/>
              <a:t>Modifiez les styles du texte du masque</a:t>
            </a:r>
          </a:p>
          <a:p>
            <a:pPr lvl="1" rtl="0"/>
            <a:r>
              <a:rPr lang="fr-FR" dirty="0"/>
              <a:t>Deuxième niveau</a:t>
            </a:r>
          </a:p>
          <a:p>
            <a:pPr lvl="2" rtl="0"/>
            <a:r>
              <a:rPr lang="fr-FR" dirty="0"/>
              <a:t>Troisième niveau</a:t>
            </a:r>
          </a:p>
          <a:p>
            <a:pPr lvl="3" rtl="0"/>
            <a:r>
              <a:rPr lang="fr-FR" dirty="0"/>
              <a:t>Quatrième niveau</a:t>
            </a:r>
          </a:p>
          <a:p>
            <a:pPr lvl="4" rtl="0"/>
            <a:r>
              <a:rPr lang="fr-FR" dirty="0"/>
              <a:t>Cinquième niveau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srgbClr val="E9E5DC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5" name="Espace réservé de la date 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7328B67-D5EB-4F24-87DF-23F7C99413BA}" type="datetime1">
              <a:rPr lang="fr-FR" smtClean="0"/>
              <a:t>27/03/2026</a:t>
            </a:fld>
            <a:endParaRPr lang="fr-FR" dirty="0"/>
          </a:p>
        </p:txBody>
      </p:sp>
      <p:sp>
        <p:nvSpPr>
          <p:cNvPr id="6" name="Espace réservé du pied de page 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dirty="0"/>
              <a:t>Ajouter un pied de page</a:t>
            </a:r>
          </a:p>
        </p:txBody>
      </p:sp>
      <p:sp>
        <p:nvSpPr>
          <p:cNvPr id="7" name="Espace réservé du numéro de diapositive 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5B29C50-D6F1-4DB6-9B68-F4CD3996E9CF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83930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 1"/>
          <p:cNvSpPr>
            <a:spLocks noGrp="1"/>
          </p:cNvSpPr>
          <p:nvPr>
            <p:ph type="title"/>
          </p:nvPr>
        </p:nvSpPr>
        <p:spPr>
          <a:xfrm>
            <a:off x="457200" y="639150"/>
            <a:ext cx="10094976" cy="1152144"/>
          </a:xfrm>
        </p:spPr>
        <p:txBody>
          <a:bodyPr rtlCol="0"/>
          <a:lstStyle/>
          <a:p>
            <a:pPr rtl="0"/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texte 2"/>
          <p:cNvSpPr>
            <a:spLocks noGrp="1"/>
          </p:cNvSpPr>
          <p:nvPr>
            <p:ph type="body" idx="1"/>
          </p:nvPr>
        </p:nvSpPr>
        <p:spPr>
          <a:xfrm>
            <a:off x="457200" y="1828800"/>
            <a:ext cx="4892040" cy="641350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 hasCustomPrompt="1"/>
          </p:nvPr>
        </p:nvSpPr>
        <p:spPr>
          <a:xfrm>
            <a:off x="457200" y="2498723"/>
            <a:ext cx="4892040" cy="3101977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 smtClean="0"/>
            </a:lvl1pPr>
            <a:lvl2pPr>
              <a:defRPr lang="en-US" dirty="0" smtClean="0"/>
            </a:lvl2pPr>
            <a:lvl3pPr>
              <a:defRPr lang="en-US" dirty="0" smtClean="0"/>
            </a:lvl3pPr>
            <a:lvl4pPr>
              <a:defRPr lang="en-US" dirty="0" smtClean="0"/>
            </a:lvl4pPr>
            <a:lvl5pPr>
              <a:defRPr lang="en-US" noProof="0" dirty="0" smtClean="0"/>
            </a:lvl5pPr>
          </a:lstStyle>
          <a:p>
            <a:pPr lvl="0" rtl="0"/>
            <a:r>
              <a:rPr lang="fr-FR" dirty="0"/>
              <a:t>Modifiez les styles du texte du masque</a:t>
            </a:r>
          </a:p>
          <a:p>
            <a:pPr lvl="1" rtl="0"/>
            <a:r>
              <a:rPr lang="fr-FR" dirty="0"/>
              <a:t>Deuxième niveau</a:t>
            </a:r>
          </a:p>
          <a:p>
            <a:pPr lvl="2" rtl="0"/>
            <a:r>
              <a:rPr lang="fr-FR" dirty="0"/>
              <a:t>Troisième niveau</a:t>
            </a:r>
          </a:p>
          <a:p>
            <a:pPr lvl="3" rtl="0"/>
            <a:r>
              <a:rPr lang="fr-FR" dirty="0"/>
              <a:t>Quatrième niveau</a:t>
            </a:r>
          </a:p>
          <a:p>
            <a:pPr lvl="4" rtl="0"/>
            <a:r>
              <a:rPr lang="fr-FR" dirty="0"/>
              <a:t>Cinquième niveau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srgbClr val="E9E5DC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656753" y="1828800"/>
            <a:ext cx="4892040" cy="641350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 hasCustomPrompt="1"/>
          </p:nvPr>
        </p:nvSpPr>
        <p:spPr>
          <a:xfrm>
            <a:off x="5656753" y="2498723"/>
            <a:ext cx="4892040" cy="3101977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 smtClean="0"/>
            </a:lvl1pPr>
            <a:lvl2pPr>
              <a:defRPr lang="en-US" dirty="0" smtClean="0"/>
            </a:lvl2pPr>
            <a:lvl3pPr>
              <a:defRPr lang="en-US" dirty="0" smtClean="0"/>
            </a:lvl3pPr>
            <a:lvl4pPr>
              <a:defRPr lang="en-US" dirty="0" smtClean="0"/>
            </a:lvl4pPr>
            <a:lvl5pPr>
              <a:defRPr lang="en-US" noProof="0" dirty="0" smtClean="0"/>
            </a:lvl5pPr>
          </a:lstStyle>
          <a:p>
            <a:pPr lvl="0" rtl="0"/>
            <a:r>
              <a:rPr lang="fr-FR" dirty="0"/>
              <a:t>Modifiez les styles du texte du masque</a:t>
            </a:r>
          </a:p>
          <a:p>
            <a:pPr lvl="1" rtl="0"/>
            <a:r>
              <a:rPr lang="fr-FR" dirty="0"/>
              <a:t>Deuxième niveau</a:t>
            </a:r>
          </a:p>
          <a:p>
            <a:pPr lvl="2" rtl="0"/>
            <a:r>
              <a:rPr lang="fr-FR" dirty="0"/>
              <a:t>Troisième niveau</a:t>
            </a:r>
          </a:p>
          <a:p>
            <a:pPr lvl="3" rtl="0"/>
            <a:r>
              <a:rPr lang="fr-FR" dirty="0"/>
              <a:t>Quatrième niveau</a:t>
            </a:r>
          </a:p>
          <a:p>
            <a:pPr lvl="4" rtl="0"/>
            <a:r>
              <a:rPr lang="fr-FR" dirty="0"/>
              <a:t>Cinquième niveau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srgbClr val="E9E5DC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7" name="Espace réservé de la date 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6B75068-2819-4FF7-B525-0E7A3F1BF491}" type="datetime1">
              <a:rPr lang="fr-FR" smtClean="0"/>
              <a:t>27/03/2026</a:t>
            </a:fld>
            <a:endParaRPr lang="fr-FR" dirty="0"/>
          </a:p>
        </p:txBody>
      </p:sp>
      <p:sp>
        <p:nvSpPr>
          <p:cNvPr id="8" name="Espace réservé du pied de page 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dirty="0"/>
              <a:t>Ajouter un pied de page</a:t>
            </a:r>
          </a:p>
        </p:txBody>
      </p:sp>
      <p:sp>
        <p:nvSpPr>
          <p:cNvPr id="9" name="Espace réservé du numéro de diapositive 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5B29C50-D6F1-4DB6-9B68-F4CD3996E9CF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05661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uniqu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e la date 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CFF58FE-A880-4BDE-BFEB-CDFD75199986}" type="datetime1">
              <a:rPr lang="fr-FR" smtClean="0"/>
              <a:t>27/03/2026</a:t>
            </a:fld>
            <a:endParaRPr lang="fr-FR" dirty="0"/>
          </a:p>
        </p:txBody>
      </p:sp>
      <p:sp>
        <p:nvSpPr>
          <p:cNvPr id="4" name="Espace réservé du pied de page 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dirty="0"/>
              <a:t>Ajouter un pied de page</a:t>
            </a:r>
          </a:p>
        </p:txBody>
      </p:sp>
      <p:sp>
        <p:nvSpPr>
          <p:cNvPr id="5" name="Espace réservé du numéro de diapositive 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5B29C50-D6F1-4DB6-9B68-F4CD3996E9CF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63858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BE08F8B-A762-4093-A377-B479A937BEE4}" type="datetime1">
              <a:rPr lang="fr-FR" smtClean="0"/>
              <a:t>27/03/2026</a:t>
            </a:fld>
            <a:endParaRPr lang="fr-FR" dirty="0"/>
          </a:p>
        </p:txBody>
      </p:sp>
      <p:sp>
        <p:nvSpPr>
          <p:cNvPr id="3" name="Espace réservé du pied de page 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dirty="0"/>
              <a:t>Ajouter un pied de page</a:t>
            </a:r>
          </a:p>
        </p:txBody>
      </p:sp>
      <p:sp>
        <p:nvSpPr>
          <p:cNvPr id="4" name="Espace réservé du numéro de diapositive 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5B29C50-D6F1-4DB6-9B68-F4CD3996E9CF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27605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 1"/>
          <p:cNvSpPr>
            <a:spLocks noGrp="1"/>
          </p:cNvSpPr>
          <p:nvPr>
            <p:ph type="title"/>
          </p:nvPr>
        </p:nvSpPr>
        <p:spPr>
          <a:xfrm>
            <a:off x="457200" y="609599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4800600" y="987425"/>
            <a:ext cx="5753100" cy="4613275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 smtClean="0"/>
            </a:lvl1pPr>
            <a:lvl2pPr>
              <a:defRPr lang="en-US" dirty="0" smtClean="0"/>
            </a:lvl2pPr>
            <a:lvl3pPr>
              <a:defRPr lang="en-US" dirty="0" smtClean="0"/>
            </a:lvl3pPr>
            <a:lvl4pPr>
              <a:defRPr lang="en-US" dirty="0" smtClean="0"/>
            </a:lvl4pPr>
            <a:lvl5pPr>
              <a:defRPr lang="en-US" noProof="0" dirty="0" smtClean="0"/>
            </a:lvl5pPr>
          </a:lstStyle>
          <a:p>
            <a:pPr lvl="0" rtl="0"/>
            <a:r>
              <a:rPr lang="fr-FR" dirty="0"/>
              <a:t>Modifiez les styles du texte du masque</a:t>
            </a:r>
          </a:p>
          <a:p>
            <a:pPr lvl="1" rtl="0"/>
            <a:r>
              <a:rPr lang="fr-FR" dirty="0"/>
              <a:t>Deuxième niveau</a:t>
            </a:r>
          </a:p>
          <a:p>
            <a:pPr lvl="2" rtl="0"/>
            <a:r>
              <a:rPr lang="fr-FR" dirty="0"/>
              <a:t>Troisième niveau</a:t>
            </a:r>
          </a:p>
          <a:p>
            <a:pPr lvl="3" rtl="0"/>
            <a:r>
              <a:rPr lang="fr-FR" dirty="0"/>
              <a:t>Quatrième niveau</a:t>
            </a:r>
          </a:p>
          <a:p>
            <a:pPr lvl="4" rtl="0"/>
            <a:r>
              <a:rPr lang="fr-FR" dirty="0"/>
              <a:t>Cinquième niveau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srgbClr val="E9E5DC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2254249"/>
            <a:ext cx="3932237" cy="3759200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 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1CB9447-428D-4B28-8E34-4997CAA9F71F}" type="datetime1">
              <a:rPr lang="fr-FR" smtClean="0"/>
              <a:t>27/03/2026</a:t>
            </a:fld>
            <a:endParaRPr lang="fr-FR" dirty="0"/>
          </a:p>
        </p:txBody>
      </p:sp>
      <p:sp>
        <p:nvSpPr>
          <p:cNvPr id="6" name="Espace réservé du pied de page 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dirty="0"/>
              <a:t>Ajouter un pied de page</a:t>
            </a:r>
          </a:p>
        </p:txBody>
      </p:sp>
      <p:sp>
        <p:nvSpPr>
          <p:cNvPr id="7" name="Espace réservé du numéro de diapositive 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5B29C50-D6F1-4DB6-9B68-F4CD3996E9CF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877217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 1"/>
          <p:cNvSpPr>
            <a:spLocks noGrp="1"/>
          </p:cNvSpPr>
          <p:nvPr>
            <p:ph type="title"/>
          </p:nvPr>
        </p:nvSpPr>
        <p:spPr>
          <a:xfrm>
            <a:off x="457200" y="609599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’image 2" descr="Espace réservé vide pour ajouter une image. Cliquez sur l’espace réservé et sélectionnez l’image à ajouter"/>
          <p:cNvSpPr>
            <a:spLocks noGrp="1"/>
          </p:cNvSpPr>
          <p:nvPr>
            <p:ph type="pic" idx="1"/>
          </p:nvPr>
        </p:nvSpPr>
        <p:spPr>
          <a:xfrm>
            <a:off x="4800600" y="987425"/>
            <a:ext cx="5753100" cy="4613275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fr-FR"/>
              <a:t>Cliquez sur l'icône pour ajouter une image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2254249"/>
            <a:ext cx="3932237" cy="3759200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 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D0CBDBF-55A5-4F2E-BA0B-2B69733F4E72}" type="datetime1">
              <a:rPr lang="fr-FR" smtClean="0"/>
              <a:t>27/03/2026</a:t>
            </a:fld>
            <a:endParaRPr lang="fr-FR" dirty="0"/>
          </a:p>
        </p:txBody>
      </p:sp>
      <p:sp>
        <p:nvSpPr>
          <p:cNvPr id="6" name="Espace réservé du pied de page 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dirty="0"/>
              <a:t>Ajouter un pied de page</a:t>
            </a:r>
          </a:p>
        </p:txBody>
      </p:sp>
      <p:sp>
        <p:nvSpPr>
          <p:cNvPr id="7" name="Espace réservé du numéro de diapositive 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5B29C50-D6F1-4DB6-9B68-F4CD3996E9CF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69576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invGray"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639793"/>
            <a:ext cx="10096500" cy="11509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fr-FR" dirty="0"/>
              <a:t>Modifiez le style du titre</a:t>
            </a:r>
          </a:p>
        </p:txBody>
      </p:sp>
      <p:sp>
        <p:nvSpPr>
          <p:cNvPr id="3" name="Espace réservé du texte 2"/>
          <p:cNvSpPr>
            <a:spLocks noGrp="1"/>
          </p:cNvSpPr>
          <p:nvPr>
            <p:ph type="body" idx="1"/>
          </p:nvPr>
        </p:nvSpPr>
        <p:spPr>
          <a:xfrm>
            <a:off x="457200" y="1825625"/>
            <a:ext cx="10096500" cy="37780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fr-FR" dirty="0"/>
              <a:t>Modifiez les styles du texte du masque</a:t>
            </a:r>
          </a:p>
          <a:p>
            <a:pPr lvl="1" rtl="0"/>
            <a:r>
              <a:rPr lang="fr-FR" dirty="0"/>
              <a:t>Deuxième niveau</a:t>
            </a:r>
          </a:p>
          <a:p>
            <a:pPr lvl="2" rtl="0"/>
            <a:r>
              <a:rPr lang="fr-FR" dirty="0"/>
              <a:t>Troisième niveau</a:t>
            </a:r>
          </a:p>
          <a:p>
            <a:pPr lvl="3" rtl="0"/>
            <a:r>
              <a:rPr lang="fr-FR" dirty="0"/>
              <a:t>Quatrième niveau</a:t>
            </a:r>
          </a:p>
          <a:p>
            <a:pPr lvl="4" rtl="0"/>
            <a:r>
              <a:rPr lang="fr-FR" dirty="0"/>
              <a:t>Cinquième niveau</a:t>
            </a:r>
          </a:p>
        </p:txBody>
      </p:sp>
      <p:sp>
        <p:nvSpPr>
          <p:cNvPr id="4" name="Espace réservé de la date 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pPr rtl="0"/>
            <a:fld id="{9F6A95D8-5162-40FF-A777-AAF18A83D0A8}" type="datetime1">
              <a:rPr lang="fr-FR" smtClean="0"/>
              <a:t>27/03/2026</a:t>
            </a:fld>
            <a:endParaRPr lang="fr-FR" dirty="0"/>
          </a:p>
        </p:txBody>
      </p:sp>
      <p:sp>
        <p:nvSpPr>
          <p:cNvPr id="5" name="Espace réservé du pied de page 4"/>
          <p:cNvSpPr>
            <a:spLocks noGrp="1"/>
          </p:cNvSpPr>
          <p:nvPr>
            <p:ph type="ftr" sz="quarter" idx="3"/>
          </p:nvPr>
        </p:nvSpPr>
        <p:spPr>
          <a:xfrm>
            <a:off x="4648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pPr rtl="0"/>
            <a:r>
              <a:rPr lang="fr-FR" dirty="0"/>
              <a:t>Ajouter un pied de page</a:t>
            </a:r>
          </a:p>
        </p:txBody>
      </p:sp>
      <p:sp>
        <p:nvSpPr>
          <p:cNvPr id="6" name="Espace réservé du numéro de diapositive 5"/>
          <p:cNvSpPr>
            <a:spLocks noGrp="1"/>
          </p:cNvSpPr>
          <p:nvPr>
            <p:ph type="sldNum" sz="quarter" idx="4"/>
          </p:nvPr>
        </p:nvSpPr>
        <p:spPr>
          <a:xfrm>
            <a:off x="8077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pPr rtl="0"/>
            <a:fld id="{E5B29C50-D6F1-4DB6-9B68-F4CD3996E9CF}" type="slidenum">
              <a:rPr lang="fr-FR" smtClean="0"/>
              <a:pPr rtl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56484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lnSpc>
          <a:spcPts val="4000"/>
        </a:lnSpc>
        <a:spcBef>
          <a:spcPct val="0"/>
        </a:spcBef>
        <a:buNone/>
        <a:defRPr sz="4000" b="1" kern="1200" cap="none" spc="0">
          <a:ln w="12700" cmpd="sng">
            <a:noFill/>
            <a:prstDash val="solid"/>
          </a:ln>
          <a:solidFill>
            <a:schemeClr val="accent4">
              <a:lumMod val="50000"/>
            </a:schemeClr>
          </a:solidFill>
          <a:effectLst>
            <a:outerShdw blurRad="38100" dist="38100" dir="2700000" algn="tl">
              <a:srgbClr val="000000">
                <a:alpha val="43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bg1"/>
        </a:buClr>
        <a:buSzPct val="70000"/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bg1"/>
        </a:buClr>
        <a:buSzPct val="70000"/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bg1"/>
        </a:buClr>
        <a:buSzPct val="70000"/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bg1"/>
        </a:buClr>
        <a:buSzPct val="70000"/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bg1"/>
        </a:buClr>
        <a:buSzPct val="70000"/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bg1"/>
        </a:buClr>
        <a:buSzPct val="70000"/>
        <a:buFont typeface="Arial" panose="020B0604020202020204" pitchFamily="34" charset="0"/>
        <a:buChar char="•"/>
        <a:defRPr sz="1800" kern="1200">
          <a:solidFill>
            <a:schemeClr val="bg2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bg1"/>
        </a:buClr>
        <a:buSzPct val="70000"/>
        <a:buFont typeface="Arial" panose="020B0604020202020204" pitchFamily="34" charset="0"/>
        <a:buChar char="•"/>
        <a:defRPr sz="1800" kern="1200">
          <a:solidFill>
            <a:schemeClr val="bg2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bg1"/>
        </a:buClr>
        <a:buSzPct val="70000"/>
        <a:buFont typeface="Arial" panose="020B0604020202020204" pitchFamily="34" charset="0"/>
        <a:buChar char="•"/>
        <a:defRPr sz="1800" kern="1200">
          <a:solidFill>
            <a:schemeClr val="bg2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bg1"/>
        </a:buClr>
        <a:buSzPct val="70000"/>
        <a:buFont typeface="Arial" panose="020B0604020202020204" pitchFamily="34" charset="0"/>
        <a:buChar char="•"/>
        <a:defRPr sz="1800" kern="1200">
          <a:solidFill>
            <a:schemeClr val="bg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0" orient="horz" pos="2160" userDrawn="1">
          <p15:clr>
            <a:srgbClr val="F26B43"/>
          </p15:clr>
        </p15:guide>
        <p15:guide id="1" pos="3840" userDrawn="1">
          <p15:clr>
            <a:srgbClr val="F26B43"/>
          </p15:clr>
        </p15:guide>
        <p15:guide id="2" pos="288" userDrawn="1">
          <p15:clr>
            <a:srgbClr val="F26B43"/>
          </p15:clr>
        </p15:guide>
        <p15:guide id="3" pos="6648" userDrawn="1">
          <p15:clr>
            <a:srgbClr val="F26B43"/>
          </p15:clr>
        </p15:guide>
        <p15:guide id="4" orient="horz" pos="3528" userDrawn="1">
          <p15:clr>
            <a:srgbClr val="F26B43"/>
          </p15:clr>
        </p15:guide>
        <p15:guide id="5" orient="horz" pos="112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1" y="2761098"/>
            <a:ext cx="9144000" cy="1038316"/>
          </a:xfrm>
        </p:spPr>
        <p:txBody>
          <a:bodyPr rtlCol="0">
            <a:normAutofit/>
          </a:bodyPr>
          <a:lstStyle/>
          <a:p>
            <a:pPr rtl="0"/>
            <a:r>
              <a:rPr lang="fr-FR" sz="4400" i="1" dirty="0" err="1"/>
              <a:t>Health</a:t>
            </a:r>
            <a:r>
              <a:rPr lang="fr-FR" sz="4400" i="1" dirty="0"/>
              <a:t> and Society</a:t>
            </a: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3D65924A-1ED7-8ACE-E579-E14AEE1893E8}"/>
              </a:ext>
            </a:extLst>
          </p:cNvPr>
          <p:cNvSpPr>
            <a:spLocks noGrp="1"/>
          </p:cNvSpPr>
          <p:nvPr/>
        </p:nvSpPr>
        <p:spPr>
          <a:xfrm>
            <a:off x="1524001" y="5266497"/>
            <a:ext cx="9144000" cy="9205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ct val="30000"/>
              </a:spcBef>
              <a:buClr>
                <a:schemeClr val="bg1"/>
              </a:buClr>
              <a:buSzPct val="70000"/>
              <a:buFont typeface="Arial" panose="020B0604020202020204" pitchFamily="34" charset="0"/>
              <a:buNone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ct val="30000"/>
              </a:spcBef>
              <a:buClr>
                <a:schemeClr val="bg1"/>
              </a:buClr>
              <a:buSzPct val="70000"/>
              <a:buFont typeface="Arial" panose="020B0604020202020204" pitchFamily="34" charset="0"/>
              <a:buNone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ct val="30000"/>
              </a:spcBef>
              <a:buClr>
                <a:schemeClr val="bg1"/>
              </a:buClr>
              <a:buSzPct val="70000"/>
              <a:buFont typeface="Arial" panose="020B0604020202020204" pitchFamily="34" charset="0"/>
              <a:buNone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ct val="30000"/>
              </a:spcBef>
              <a:buClr>
                <a:schemeClr val="bg1"/>
              </a:buClr>
              <a:buSzPct val="70000"/>
              <a:buFont typeface="Arial" panose="020B0604020202020204" pitchFamily="34" charset="0"/>
              <a:buNone/>
              <a:defRPr sz="16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ct val="30000"/>
              </a:spcBef>
              <a:buClr>
                <a:schemeClr val="bg1"/>
              </a:buClr>
              <a:buSzPct val="70000"/>
              <a:buFont typeface="Arial" panose="020B0604020202020204" pitchFamily="34" charset="0"/>
              <a:buNone/>
              <a:defRPr sz="16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ct val="30000"/>
              </a:spcBef>
              <a:buClr>
                <a:schemeClr val="bg1"/>
              </a:buClr>
              <a:buSzPct val="70000"/>
              <a:buFont typeface="Arial" panose="020B0604020202020204" pitchFamily="34" charset="0"/>
              <a:buNone/>
              <a:defRPr sz="16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ct val="30000"/>
              </a:spcBef>
              <a:buClr>
                <a:schemeClr val="bg1"/>
              </a:buClr>
              <a:buSzPct val="70000"/>
              <a:buFont typeface="Arial" panose="020B0604020202020204" pitchFamily="34" charset="0"/>
              <a:buNone/>
              <a:defRPr sz="16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ct val="30000"/>
              </a:spcBef>
              <a:buClr>
                <a:schemeClr val="bg1"/>
              </a:buClr>
              <a:buSzPct val="70000"/>
              <a:buFont typeface="Arial" panose="020B0604020202020204" pitchFamily="34" charset="0"/>
              <a:buNone/>
              <a:defRPr sz="16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ct val="30000"/>
              </a:spcBef>
              <a:buClr>
                <a:schemeClr val="bg1"/>
              </a:buClr>
              <a:buSzPct val="70000"/>
              <a:buFont typeface="Arial" panose="020B0604020202020204" pitchFamily="34" charset="0"/>
              <a:buNone/>
              <a:defRPr sz="16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9pPr>
          </a:lstStyle>
          <a:p>
            <a:pPr rtl="0"/>
            <a:r>
              <a:rPr lang="fr-FR" dirty="0"/>
              <a:t>Polytech – </a:t>
            </a:r>
            <a:r>
              <a:rPr lang="fr-FR" dirty="0" err="1"/>
              <a:t>Third</a:t>
            </a:r>
            <a:r>
              <a:rPr lang="fr-FR" dirty="0"/>
              <a:t> </a:t>
            </a:r>
            <a:r>
              <a:rPr lang="fr-FR" dirty="0" err="1"/>
              <a:t>Year</a:t>
            </a:r>
            <a:endParaRPr lang="fr-FR" dirty="0"/>
          </a:p>
          <a:p>
            <a:pPr rtl="0"/>
            <a:r>
              <a:rPr lang="fr-FR" dirty="0"/>
              <a:t>Spring </a:t>
            </a:r>
            <a:r>
              <a:rPr lang="fr-FR" dirty="0" err="1"/>
              <a:t>Semester</a:t>
            </a:r>
            <a:r>
              <a:rPr lang="fr-FR" dirty="0"/>
              <a:t> 2026 – M.GUEGUEN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00F97EFD-AFD5-D281-8828-FF3885768495}"/>
              </a:ext>
            </a:extLst>
          </p:cNvPr>
          <p:cNvSpPr txBox="1"/>
          <p:nvPr/>
        </p:nvSpPr>
        <p:spPr>
          <a:xfrm>
            <a:off x="1416424" y="3799414"/>
            <a:ext cx="9359153" cy="1077218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pPr algn="ctr" rtl="0"/>
            <a:r>
              <a:rPr lang="en-US" sz="3200" i="1" dirty="0">
                <a:solidFill>
                  <a:schemeClr val="bg1"/>
                </a:solidFill>
              </a:rPr>
              <a:t>How can material innovation solve health-related societal challenges?</a:t>
            </a:r>
            <a:endParaRPr lang="fr-FR" sz="3200" i="1" dirty="0">
              <a:solidFill>
                <a:schemeClr val="bg1"/>
              </a:solidFill>
            </a:endParaRP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008363D4-CC70-473A-4FA5-A8E857EFDF1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783" y="1154343"/>
            <a:ext cx="2436141" cy="1236341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F07755A4-77B4-C65C-0F4A-936337F5673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0783" y="225869"/>
            <a:ext cx="1489884" cy="1077218"/>
          </a:xfrm>
          <a:prstGeom prst="rect">
            <a:avLst/>
          </a:prstGeom>
        </p:spPr>
      </p:pic>
      <p:sp>
        <p:nvSpPr>
          <p:cNvPr id="9" name="Titre 1">
            <a:extLst>
              <a:ext uri="{FF2B5EF4-FFF2-40B4-BE49-F238E27FC236}">
                <a16:creationId xmlns:a16="http://schemas.microsoft.com/office/drawing/2014/main" id="{5A166C2B-797F-422D-ABBF-4175780A9545}"/>
              </a:ext>
            </a:extLst>
          </p:cNvPr>
          <p:cNvSpPr txBox="1">
            <a:spLocks/>
          </p:cNvSpPr>
          <p:nvPr/>
        </p:nvSpPr>
        <p:spPr>
          <a:xfrm>
            <a:off x="1524000" y="1871526"/>
            <a:ext cx="9144000" cy="103831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ts val="4000"/>
              </a:lnSpc>
              <a:spcBef>
                <a:spcPct val="0"/>
              </a:spcBef>
              <a:buNone/>
              <a:defRPr sz="6000" b="1" kern="1200" cap="none" spc="0">
                <a:ln w="12700" cmpd="sng">
                  <a:noFill/>
                  <a:prstDash val="solid"/>
                </a:ln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Final </a:t>
            </a:r>
            <a:r>
              <a:rPr lang="fr-FR" dirty="0" err="1"/>
              <a:t>task</a:t>
            </a:r>
            <a:r>
              <a:rPr lang="fr-FR" dirty="0"/>
              <a:t> – Instructions</a:t>
            </a:r>
          </a:p>
        </p:txBody>
      </p:sp>
    </p:spTree>
    <p:extLst>
      <p:ext uri="{BB962C8B-B14F-4D97-AF65-F5344CB8AC3E}">
        <p14:creationId xmlns:p14="http://schemas.microsoft.com/office/powerpoint/2010/main" val="19908815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Espace réservé du contenu 13"/>
          <p:cNvSpPr>
            <a:spLocks noGrp="1"/>
          </p:cNvSpPr>
          <p:nvPr>
            <p:ph idx="1"/>
          </p:nvPr>
        </p:nvSpPr>
        <p:spPr>
          <a:xfrm>
            <a:off x="547456" y="665826"/>
            <a:ext cx="11097088" cy="4776186"/>
          </a:xfrm>
        </p:spPr>
        <p:txBody>
          <a:bodyPr rtlCol="0">
            <a:normAutofit fontScale="92500" lnSpcReduction="10000"/>
          </a:bodyPr>
          <a:lstStyle/>
          <a:p>
            <a:pPr marL="0" indent="0" rtl="0">
              <a:buNone/>
            </a:pPr>
            <a:r>
              <a:rPr lang="en-US" dirty="0">
                <a:solidFill>
                  <a:schemeClr val="tx1"/>
                </a:solidFill>
              </a:rPr>
              <a:t>Groups of 2 (10 minutes) or 3 students (15 minutes)</a:t>
            </a:r>
          </a:p>
          <a:p>
            <a:pPr marL="0" indent="0" rtl="0">
              <a:buNone/>
            </a:pPr>
            <a:r>
              <a:rPr lang="en-US" dirty="0">
                <a:solidFill>
                  <a:schemeClr val="tx1"/>
                </a:solidFill>
              </a:rPr>
              <a:t>Answering the question: How can material innovation solve health-related societal challenges?</a:t>
            </a:r>
          </a:p>
          <a:p>
            <a:pPr marL="0" indent="0" rtl="0">
              <a:buNone/>
            </a:pPr>
            <a:r>
              <a:rPr lang="en-US" b="1" dirty="0">
                <a:solidFill>
                  <a:srgbClr val="C00000"/>
                </a:solidFill>
              </a:rPr>
              <a:t>Mon 20/04</a:t>
            </a:r>
          </a:p>
          <a:p>
            <a:pPr marL="0" indent="0" rtl="0">
              <a:buNone/>
            </a:pPr>
            <a:endParaRPr lang="en-US" sz="1300" b="1" dirty="0">
              <a:solidFill>
                <a:schemeClr val="tx1"/>
              </a:solidFill>
            </a:endParaRPr>
          </a:p>
          <a:p>
            <a:pPr marL="0" indent="0" rtl="0">
              <a:buNone/>
            </a:pPr>
            <a:r>
              <a:rPr lang="en-US" sz="3500" b="1" dirty="0"/>
              <a:t>1) Topic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tx1"/>
                </a:solidFill>
              </a:rPr>
              <a:t>A) Choose a specific public health issue. </a:t>
            </a:r>
            <a:r>
              <a:rPr lang="en-US" dirty="0">
                <a:solidFill>
                  <a:schemeClr val="tx1"/>
                </a:solidFill>
              </a:rPr>
              <a:t>For example:</a:t>
            </a:r>
          </a:p>
          <a:p>
            <a:r>
              <a:rPr lang="en-US" dirty="0">
                <a:solidFill>
                  <a:schemeClr val="tx1"/>
                </a:solidFill>
              </a:rPr>
              <a:t>Infrastructure failures: RAAC in NHS Hospitals; Seismic threats in Japan, etc.</a:t>
            </a:r>
          </a:p>
          <a:p>
            <a:r>
              <a:rPr lang="en-US" dirty="0">
                <a:solidFill>
                  <a:schemeClr val="tx1"/>
                </a:solidFill>
              </a:rPr>
              <a:t>Sanitation and hygiene: Water crisis, antimicrobial surfaces and hospital infections, cold chain challenges, etc.</a:t>
            </a:r>
          </a:p>
          <a:p>
            <a:r>
              <a:rPr lang="en-US" dirty="0">
                <a:solidFill>
                  <a:schemeClr val="tx1"/>
                </a:solidFill>
              </a:rPr>
              <a:t>Air pollution: Smog, road pollution from asphalt wear, etc.</a:t>
            </a:r>
          </a:p>
          <a:p>
            <a:pPr rtl="0"/>
            <a:r>
              <a:rPr lang="en-US" dirty="0">
                <a:solidFill>
                  <a:schemeClr val="tx1"/>
                </a:solidFill>
              </a:rPr>
              <a:t>Assistive medical devices: prosthetics, exoskeletons, etc.</a:t>
            </a:r>
          </a:p>
          <a:p>
            <a:pPr marL="0" indent="0" rtl="0">
              <a:buNone/>
            </a:pPr>
            <a:endParaRPr lang="en-US" sz="1200" b="1" dirty="0">
              <a:solidFill>
                <a:schemeClr val="tx1"/>
              </a:solidFill>
            </a:endParaRPr>
          </a:p>
          <a:p>
            <a:pPr marL="0" indent="0" rtl="0">
              <a:buNone/>
            </a:pPr>
            <a:r>
              <a:rPr lang="en-US" b="1" dirty="0">
                <a:solidFill>
                  <a:schemeClr val="tx1"/>
                </a:solidFill>
              </a:rPr>
              <a:t>B) Demonstrate how a </a:t>
            </a:r>
            <a:r>
              <a:rPr lang="en-US" b="1" u="sng" dirty="0">
                <a:solidFill>
                  <a:schemeClr val="tx1"/>
                </a:solidFill>
              </a:rPr>
              <a:t>material or mechanical innovation </a:t>
            </a:r>
            <a:r>
              <a:rPr lang="en-US" b="1" dirty="0">
                <a:solidFill>
                  <a:schemeClr val="tx1"/>
                </a:solidFill>
              </a:rPr>
              <a:t>addresses this challenge. </a:t>
            </a:r>
            <a:r>
              <a:rPr lang="en-US" dirty="0">
                <a:solidFill>
                  <a:schemeClr val="tx1"/>
                </a:solidFill>
              </a:rPr>
              <a:t>Please provide concrete examples of existing/emerging technologies.</a:t>
            </a:r>
          </a:p>
          <a:p>
            <a:pPr marL="0" indent="0" rtl="0">
              <a:buNone/>
            </a:pP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6857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F742A0-FFBC-EBFE-D9DD-670DF432C4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contenu 13">
            <a:extLst>
              <a:ext uri="{FF2B5EF4-FFF2-40B4-BE49-F238E27FC236}">
                <a16:creationId xmlns:a16="http://schemas.microsoft.com/office/drawing/2014/main" id="{71112C65-E76B-4FED-A65D-39B24BC76A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7052" y="692459"/>
            <a:ext cx="10457895" cy="4776186"/>
          </a:xfrm>
        </p:spPr>
        <p:txBody>
          <a:bodyPr rtlCol="0">
            <a:normAutofit/>
          </a:bodyPr>
          <a:lstStyle/>
          <a:p>
            <a:pPr marL="0" indent="0" rtl="0">
              <a:buNone/>
            </a:pPr>
            <a:endParaRPr lang="en-US" sz="1300" b="1" dirty="0">
              <a:solidFill>
                <a:schemeClr val="tx1"/>
              </a:solidFill>
            </a:endParaRPr>
          </a:p>
          <a:p>
            <a:pPr marL="0" indent="0" rtl="0">
              <a:buNone/>
            </a:pPr>
            <a:r>
              <a:rPr lang="en-US" sz="3500" b="1" dirty="0"/>
              <a:t>2) Structure</a:t>
            </a:r>
          </a:p>
          <a:p>
            <a:pPr marL="0" indent="0" rtl="0">
              <a:buNone/>
            </a:pPr>
            <a:r>
              <a:rPr lang="en-US" b="1" dirty="0">
                <a:solidFill>
                  <a:schemeClr val="tx1"/>
                </a:solidFill>
              </a:rPr>
              <a:t>Introduction: </a:t>
            </a:r>
            <a:r>
              <a:rPr lang="en-US" dirty="0">
                <a:solidFill>
                  <a:schemeClr val="tx1"/>
                </a:solidFill>
              </a:rPr>
              <a:t>present your chosen public health issue and its importance.</a:t>
            </a:r>
          </a:p>
          <a:p>
            <a:pPr marL="0" indent="0" rtl="0">
              <a:buNone/>
            </a:pPr>
            <a:r>
              <a:rPr lang="en-US" b="1" dirty="0">
                <a:solidFill>
                  <a:schemeClr val="tx1"/>
                </a:solidFill>
              </a:rPr>
              <a:t>Development:</a:t>
            </a:r>
          </a:p>
          <a:p>
            <a:pPr rtl="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Description/explanation of the material or mechanical innovation.</a:t>
            </a:r>
          </a:p>
          <a:p>
            <a:pPr rtl="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How does it address the chosen public health issue (with concrete examples and/or case studies)?</a:t>
            </a:r>
          </a:p>
          <a:p>
            <a:pPr rtl="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Potential limitations and areas for improvement.</a:t>
            </a:r>
          </a:p>
          <a:p>
            <a:pPr marL="0" indent="0" rtl="0">
              <a:buNone/>
            </a:pPr>
            <a:r>
              <a:rPr lang="en-US" b="1" dirty="0">
                <a:solidFill>
                  <a:schemeClr val="tx1"/>
                </a:solidFill>
              </a:rPr>
              <a:t>Conclusion: </a:t>
            </a:r>
            <a:r>
              <a:rPr lang="en-US" dirty="0" err="1">
                <a:solidFill>
                  <a:schemeClr val="tx1"/>
                </a:solidFill>
              </a:rPr>
              <a:t>Summarise</a:t>
            </a:r>
            <a:r>
              <a:rPr lang="en-US" dirty="0">
                <a:solidFill>
                  <a:schemeClr val="tx1"/>
                </a:solidFill>
              </a:rPr>
              <a:t> key points and discuss possible future developments.</a:t>
            </a:r>
          </a:p>
          <a:p>
            <a:pPr marL="0" indent="0" rtl="0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 rtl="0">
              <a:buNone/>
            </a:pPr>
            <a:r>
              <a:rPr lang="en-US" dirty="0">
                <a:solidFill>
                  <a:schemeClr val="tx1"/>
                </a:solidFill>
              </a:rPr>
              <a:t>Please include one slide with your </a:t>
            </a:r>
            <a:r>
              <a:rPr lang="en-US" b="1" dirty="0">
                <a:solidFill>
                  <a:schemeClr val="tx1"/>
                </a:solidFill>
              </a:rPr>
              <a:t>bibliography/sources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marL="0" indent="0" rtl="0">
              <a:buNone/>
            </a:pP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85187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092F1E-10E4-1794-6410-676FCF8C5A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>
            <a:extLst>
              <a:ext uri="{FF2B5EF4-FFF2-40B4-BE49-F238E27FC236}">
                <a16:creationId xmlns:a16="http://schemas.microsoft.com/office/drawing/2014/main" id="{3C73F124-421B-4231-BB0E-54754EC0F2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9930" y="153278"/>
            <a:ext cx="10032140" cy="65514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39066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F742A0-FFBC-EBFE-D9DD-670DF432C4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contenu 13">
            <a:extLst>
              <a:ext uri="{FF2B5EF4-FFF2-40B4-BE49-F238E27FC236}">
                <a16:creationId xmlns:a16="http://schemas.microsoft.com/office/drawing/2014/main" id="{71112C65-E76B-4FED-A65D-39B24BC76A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7052" y="692459"/>
            <a:ext cx="10457895" cy="5175681"/>
          </a:xfrm>
        </p:spPr>
        <p:txBody>
          <a:bodyPr rtlCol="0">
            <a:normAutofit/>
          </a:bodyPr>
          <a:lstStyle/>
          <a:p>
            <a:pPr marL="0" indent="0" rtl="0">
              <a:buNone/>
            </a:pPr>
            <a:endParaRPr lang="en-US" sz="1300" b="1" dirty="0">
              <a:solidFill>
                <a:schemeClr val="tx1"/>
              </a:solidFill>
            </a:endParaRPr>
          </a:p>
          <a:p>
            <a:pPr marL="0" indent="0" rtl="0">
              <a:buNone/>
            </a:pPr>
            <a:r>
              <a:rPr lang="en-US" sz="3500" b="1" dirty="0"/>
              <a:t>2) Memo: Use of AI</a:t>
            </a:r>
          </a:p>
          <a:p>
            <a:pPr marL="0" indent="0" rtl="0">
              <a:buNone/>
            </a:pPr>
            <a:r>
              <a:rPr lang="en-US" b="1" dirty="0">
                <a:solidFill>
                  <a:schemeClr val="tx1"/>
                </a:solidFill>
              </a:rPr>
              <a:t>OK: </a:t>
            </a:r>
            <a:r>
              <a:rPr lang="en-US" dirty="0">
                <a:solidFill>
                  <a:schemeClr val="tx1"/>
                </a:solidFill>
              </a:rPr>
              <a:t>search engine, brainstorming, grammatical corrector, outline of the presentation.</a:t>
            </a:r>
          </a:p>
          <a:p>
            <a:pPr marL="0" indent="0" rtl="0">
              <a:buNone/>
            </a:pPr>
            <a:r>
              <a:rPr lang="en-US" b="1" dirty="0">
                <a:solidFill>
                  <a:schemeClr val="tx1"/>
                </a:solidFill>
              </a:rPr>
              <a:t>NOT OK: </a:t>
            </a:r>
            <a:r>
              <a:rPr lang="en-US" dirty="0">
                <a:solidFill>
                  <a:schemeClr val="tx1"/>
                </a:solidFill>
              </a:rPr>
              <a:t>generator of text (wordy and generic), used as a source.</a:t>
            </a:r>
          </a:p>
          <a:p>
            <a:pPr marL="0" indent="0" rtl="0">
              <a:buNone/>
            </a:pPr>
            <a:r>
              <a:rPr lang="en-US" b="1" dirty="0">
                <a:solidFill>
                  <a:schemeClr val="tx1"/>
                </a:solidFill>
              </a:rPr>
              <a:t>Avoid vocabulary and sentence structures overused by AI -&gt; refer to Thesaurus, </a:t>
            </a:r>
            <a:r>
              <a:rPr lang="en-US" b="1" dirty="0" err="1">
                <a:solidFill>
                  <a:schemeClr val="tx1"/>
                </a:solidFill>
              </a:rPr>
              <a:t>Linguee</a:t>
            </a:r>
            <a:r>
              <a:rPr lang="en-US" b="1" dirty="0">
                <a:solidFill>
                  <a:schemeClr val="tx1"/>
                </a:solidFill>
              </a:rPr>
              <a:t>, </a:t>
            </a:r>
            <a:r>
              <a:rPr lang="en-US" b="1" dirty="0" err="1">
                <a:solidFill>
                  <a:schemeClr val="tx1"/>
                </a:solidFill>
              </a:rPr>
              <a:t>Wordreference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(ex: delve, embark on, not only…but also, for instance, double negation, etc.).</a:t>
            </a:r>
          </a:p>
          <a:p>
            <a:pPr marL="0" indent="0" rtl="0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 rtl="0">
              <a:buNone/>
            </a:pPr>
            <a:r>
              <a:rPr lang="en-US" dirty="0">
                <a:solidFill>
                  <a:schemeClr val="tx1"/>
                </a:solidFill>
              </a:rPr>
              <a:t>Marking will be strict on content, grammar and vocabulary.</a:t>
            </a:r>
          </a:p>
        </p:txBody>
      </p:sp>
    </p:spTree>
    <p:extLst>
      <p:ext uri="{BB962C8B-B14F-4D97-AF65-F5344CB8AC3E}">
        <p14:creationId xmlns:p14="http://schemas.microsoft.com/office/powerpoint/2010/main" val="180035856"/>
      </p:ext>
    </p:extLst>
  </p:cSld>
  <p:clrMapOvr>
    <a:masterClrMapping/>
  </p:clrMapOvr>
</p:sld>
</file>

<file path=ppt/theme/theme1.xml><?xml version="1.0" encoding="utf-8"?>
<a:theme xmlns:a="http://schemas.openxmlformats.org/drawingml/2006/main" name="Modèle de conception Lexique vertical">
  <a:themeElements>
    <a:clrScheme name="Orange Red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Calibri">
      <a:maj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/>
        </a:defPPr>
      </a:lstStyle>
      <a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2"/>
        </a:lnRef>
        <a:fillRef idx="0">
          <a:schemeClr val="accent2"/>
        </a:fillRef>
        <a:effectRef idx="0">
          <a:schemeClr val="accent2"/>
        </a:effectRef>
        <a:fontRef idx="minor">
          <a:schemeClr val="tx1"/>
        </a:fontRef>
      </a:style>
    </a:lnDef>
    <a:txDef>
      <a:spPr>
        <a:noFill/>
        <a:ln>
          <a:solidFill>
            <a:schemeClr val="tx2"/>
          </a:solidFill>
        </a:ln>
      </a:spPr>
      <a:bodyPr wrap="none" rtlCol="0">
        <a:spAutoFit/>
      </a:bodyPr>
      <a:lstStyle>
        <a:defPPr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_13246972_TF03460611" id="{E5BF08D9-7481-4B67-A936-BA2713200035}" vid="{A4E9D783-8267-40E4-95B8-D433360B6350}"/>
    </a:ext>
  </a:extLst>
</a:theme>
</file>

<file path=ppt/theme/theme2.xml><?xml version="1.0" encoding="utf-8"?>
<a:theme xmlns:a="http://schemas.openxmlformats.org/drawingml/2006/main" name="Thème Office">
  <a:themeElements>
    <a:clrScheme name="Orange Red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Calibri">
      <a:maj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range Red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Calibri">
      <a:maj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A1BD8E5-A18E-435C-B431-90A6B59F4B6F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40262f94-9f35-4ac3-9a90-690165a166b7"/>
    <ds:schemaRef ds:uri="a4f35948-e619-41b3-aa29-22878b09cfd2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4BEBB951-DE64-4CB8-9E1C-184A357AD7F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5EEE0F9-7BC9-4998-8617-7CC115AD97E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Diapositives de conception Lexique vertical</Template>
  <TotalTime>187</TotalTime>
  <Words>317</Words>
  <Application>Microsoft Office PowerPoint</Application>
  <PresentationFormat>Grand écran</PresentationFormat>
  <Paragraphs>39</Paragraphs>
  <Slides>5</Slides>
  <Notes>5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9" baseType="lpstr">
      <vt:lpstr>Arial</vt:lpstr>
      <vt:lpstr>Calibri</vt:lpstr>
      <vt:lpstr>Wingdings</vt:lpstr>
      <vt:lpstr>Modèle de conception Lexique vertical</vt:lpstr>
      <vt:lpstr>Health and Society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Health and Society</dc:title>
  <dc:creator>Marie Gueguen</dc:creator>
  <cp:lastModifiedBy>GUEGUEN MARIE</cp:lastModifiedBy>
  <cp:revision>11</cp:revision>
  <dcterms:created xsi:type="dcterms:W3CDTF">2025-03-14T05:34:54Z</dcterms:created>
  <dcterms:modified xsi:type="dcterms:W3CDTF">2026-03-27T09:01:02Z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74067900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