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477" r:id="rId4"/>
    <p:sldId id="475" r:id="rId5"/>
    <p:sldId id="476" r:id="rId6"/>
    <p:sldId id="266" r:id="rId7"/>
    <p:sldId id="472" r:id="rId8"/>
    <p:sldId id="47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599F"/>
    <a:srgbClr val="E89C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4" autoAdjust="0"/>
    <p:restoredTop sz="94660"/>
  </p:normalViewPr>
  <p:slideViewPr>
    <p:cSldViewPr snapToGrid="0">
      <p:cViewPr varScale="1">
        <p:scale>
          <a:sx n="97" d="100"/>
          <a:sy n="97" d="100"/>
        </p:scale>
        <p:origin x="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6D951-4F4D-4E6F-BDDE-488086C45BC4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1D9A8-D71A-44F7-834F-CA1E98F9E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8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FA9FA8-3A5E-C219-E87F-C628A16E77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459BA3-BEF3-E4A5-E982-FDDA399E7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36FB5F-88D1-3548-5149-8EF40DE5C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E06A-7BF7-4BF4-B461-66372BC0228B}" type="datetime1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A70286-D9D3-AFA1-1ED9-E5D0FCF0C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61F563-E187-2816-6661-8CDFFD40C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519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653634-3867-99E6-30C5-FF30CF0BC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E298A6A-DD77-A6C1-225E-0C98AC304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993967-EFF5-F264-904D-D4F3DAC17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391-F220-4143-A838-4394B8ED49DB}" type="datetime1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B9A37E-22C0-276E-A12B-6E636514F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C1BA09-43FC-1385-78D8-C4C055B0A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94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99CA824-53A5-9340-5E43-AC2E541B6E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F36DFC-59D6-7D74-370B-192E26D0A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E196FD-B538-0D29-7CEC-185CE2350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215D-5F78-468C-A0B9-71369A64CC4A}" type="datetime1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BC685-D62F-23E5-E130-987EAC804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EF87BC-C205-C4D9-471D-293393CFD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08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552AB1-8105-8D2A-D5CB-1C13285DF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DF0902-85E4-6DD0-320A-44B4D2999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856BC8-4169-7602-7063-A0485EBE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8165A-6D69-47CC-A196-8581E7321676}" type="datetime1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2B0436-35DC-75C6-4DC9-739514B8F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AC155D-9D03-4F4C-1757-15DDD66A1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35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B20DEF-685B-53A9-8589-81616164B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22C2CF-1B14-BE97-F5D6-C6EEE75CA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209DC7-3C5E-DD42-9867-2D0A21BA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A871-496D-4DF0-95E9-DAD00E23B76F}" type="datetime1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D37903-D59B-4F70-55E6-DF67060E7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C0900F-2C1F-14F2-2F80-C6E5EFF3B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499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0178DA-649B-513C-4D80-8C95F0FF3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025E4E-2FB2-5FC7-76F2-1A3456ACE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C6310D-B6A3-0A15-5C7D-200075E91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4B441F-47D2-3ED5-3322-7E1B23148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9719-AE88-4794-8996-7ED108FA6C18}" type="datetime1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CECD68F-4E9B-5F81-175A-39E56BEBA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BD082D-17A7-4726-E797-142FC402C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43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0BEAB8-A63F-7B93-72EE-47D6EE742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337E6E-0A65-963C-4C07-70133BA59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1CBA577-75A2-36BC-0080-A4CF2EB9F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586016-CF49-8F5B-F0E6-C8D960D9C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4683734-19C1-E8B7-89E5-6ABFB7131E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7D89AA3-77B3-EF65-B9D3-691529AA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DA4C9-23AF-4C5C-9810-D3CA5074AF1F}" type="datetime1">
              <a:rPr lang="fr-FR" smtClean="0"/>
              <a:t>25/11/2025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87DB816-9658-74C5-15E7-8A37736CF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1D570AD-D749-FB10-A214-C3592A749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57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3534F6-CDB1-5D28-1985-A4B5ED160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8AA165-CA2A-AFE3-B4E6-08D8BDC32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B33A-E426-46AD-82D8-0C70E98E0E87}" type="datetime1">
              <a:rPr lang="fr-FR" smtClean="0"/>
              <a:t>25/11/2025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9E11926-D180-8417-E27A-6E33DAC17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BA18CC-74B8-E6E5-D07A-CFCE766FE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26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95C549-B6D2-DF68-C278-40EA0C462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CA68-0671-42CD-904B-693ABA0CC156}" type="datetime1">
              <a:rPr lang="fr-FR" smtClean="0"/>
              <a:t>25/11/2025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C2AE7AA-50AE-3984-9A87-7693E2D92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5B5E7F-BE12-5051-A968-7FC385139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61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87C59B-BB79-DA46-10DD-278642ABA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DAAA28-7AEC-7688-76E6-873679CE0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9E3AFA-EB3B-2333-BA91-A7834EBAB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1E03BE-70C2-3A9D-A730-D3F5896C2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830F-C222-46AF-84A7-E33A5120A70D}" type="datetime1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FD5A5B-51C0-39B6-48C6-B15096159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1E2B84-B4CC-CA98-A126-C168C3DB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253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CFCBC6-BE42-595A-74FD-4AD14118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69A93A-39D5-9C4E-BA4C-9A12A82272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B00329-B47A-21ED-D1E9-DBF018105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0DAF57-68C0-7901-57FD-2845BDB92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1B90-A4E8-4173-BC6C-20C12999D520}" type="datetime1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9A6CF2-E8E2-B913-A9F7-7BDA4853C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M.M.I.C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95528B-93CC-2FDB-7538-753BCE1AD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1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E20DC42-DA22-F8DE-81A0-EDA7463B2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413C32-697C-E66D-C256-9EBC0CE4E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52EA5B-D49D-4882-27DD-FCE52341A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00540-B8E5-4F12-B709-D10BA4F564B9}" type="datetime1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8A1E52-E890-6999-FAD1-CA2388248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M.M.I.C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C225B1-0730-DA0F-E0B6-B95F2A2F77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39D35-59AE-4608-863C-8D06A168DC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194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6B0C615-64CE-1FC1-278F-D075A75575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927"/>
            <a:ext cx="2857500" cy="1143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97DE5FF-6ECA-F4E9-833A-0D5119D994D9}"/>
              </a:ext>
            </a:extLst>
          </p:cNvPr>
          <p:cNvSpPr txBox="1"/>
          <p:nvPr/>
        </p:nvSpPr>
        <p:spPr>
          <a:xfrm>
            <a:off x="2681322" y="2509443"/>
            <a:ext cx="802334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ENTREPRENEURSHIP</a:t>
            </a:r>
          </a:p>
          <a:p>
            <a:pPr algn="ctr"/>
            <a:r>
              <a:rPr lang="fr-FR" sz="6000" b="1" dirty="0"/>
              <a:t>Session 2</a:t>
            </a:r>
          </a:p>
        </p:txBody>
      </p:sp>
    </p:spTree>
    <p:extLst>
      <p:ext uri="{BB962C8B-B14F-4D97-AF65-F5344CB8AC3E}">
        <p14:creationId xmlns:p14="http://schemas.microsoft.com/office/powerpoint/2010/main" val="3512337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6B0C615-64CE-1FC1-278F-D075A75575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927"/>
            <a:ext cx="2857500" cy="1143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D379E3A-3259-44E5-8D6E-DCCFEE8523FC}"/>
              </a:ext>
            </a:extLst>
          </p:cNvPr>
          <p:cNvSpPr txBox="1"/>
          <p:nvPr/>
        </p:nvSpPr>
        <p:spPr>
          <a:xfrm>
            <a:off x="2563534" y="419470"/>
            <a:ext cx="10707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/>
              <a:t>Entrepreneurship</a:t>
            </a:r>
            <a:r>
              <a:rPr lang="fr-FR" sz="2800" b="1" dirty="0"/>
              <a:t> </a:t>
            </a:r>
            <a:r>
              <a:rPr lang="fr-FR" sz="2800" b="1" dirty="0" err="1"/>
              <a:t>Policies</a:t>
            </a:r>
            <a:r>
              <a:rPr lang="fr-FR" sz="2800" b="1" dirty="0"/>
              <a:t> in Europe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5FD781D-8E58-DBD3-7669-4FDFF0FF0F4D}"/>
              </a:ext>
            </a:extLst>
          </p:cNvPr>
          <p:cNvSpPr txBox="1"/>
          <p:nvPr/>
        </p:nvSpPr>
        <p:spPr>
          <a:xfrm>
            <a:off x="782832" y="1756437"/>
            <a:ext cx="109793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Introduction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A – </a:t>
            </a:r>
            <a:r>
              <a:rPr lang="fr-FR" b="1" dirty="0" err="1"/>
              <a:t>European</a:t>
            </a:r>
            <a:r>
              <a:rPr lang="fr-FR" b="1" dirty="0"/>
              <a:t> </a:t>
            </a:r>
            <a:r>
              <a:rPr lang="fr-FR" b="1" dirty="0" err="1"/>
              <a:t>Institutional</a:t>
            </a:r>
            <a:r>
              <a:rPr lang="fr-FR" b="1" dirty="0"/>
              <a:t> </a:t>
            </a:r>
            <a:r>
              <a:rPr lang="fr-FR" b="1" dirty="0" err="1"/>
              <a:t>Landscape</a:t>
            </a:r>
            <a:endParaRPr lang="fr-FR" b="1" dirty="0"/>
          </a:p>
          <a:p>
            <a:endParaRPr lang="fr-FR" b="1" dirty="0"/>
          </a:p>
          <a:p>
            <a:r>
              <a:rPr lang="fr-FR" b="1" dirty="0"/>
              <a:t>B – Key EU </a:t>
            </a:r>
            <a:r>
              <a:rPr lang="fr-FR" b="1" dirty="0" err="1"/>
              <a:t>Policies</a:t>
            </a:r>
            <a:r>
              <a:rPr lang="fr-FR" b="1" dirty="0"/>
              <a:t> and </a:t>
            </a:r>
            <a:r>
              <a:rPr lang="fr-FR" b="1" dirty="0" err="1"/>
              <a:t>Frameworks</a:t>
            </a:r>
            <a:endParaRPr lang="fr-FR" b="1" dirty="0"/>
          </a:p>
          <a:p>
            <a:endParaRPr lang="fr-FR" b="1" dirty="0"/>
          </a:p>
          <a:p>
            <a:r>
              <a:rPr lang="fr-FR" b="1" dirty="0"/>
              <a:t>C – </a:t>
            </a:r>
            <a:r>
              <a:rPr lang="fr-FR" b="1" dirty="0" err="1"/>
              <a:t>Regulatory</a:t>
            </a:r>
            <a:r>
              <a:rPr lang="fr-FR" b="1" dirty="0"/>
              <a:t> </a:t>
            </a:r>
            <a:r>
              <a:rPr lang="fr-FR" b="1" dirty="0" err="1"/>
              <a:t>Environment</a:t>
            </a:r>
            <a:endParaRPr lang="fr-FR" b="1" dirty="0"/>
          </a:p>
          <a:p>
            <a:endParaRPr lang="fr-FR" b="1" dirty="0"/>
          </a:p>
          <a:p>
            <a:r>
              <a:rPr lang="fr-FR" b="1" dirty="0"/>
              <a:t>D – National and Cross-Border </a:t>
            </a:r>
            <a:r>
              <a:rPr lang="fr-FR" b="1" dirty="0" err="1"/>
              <a:t>Integration</a:t>
            </a:r>
            <a:endParaRPr lang="fr-FR" b="1" dirty="0"/>
          </a:p>
          <a:p>
            <a:endParaRPr lang="fr-FR" b="1" dirty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71631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F4C15-91A4-1951-1393-9C4602522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FF19932-D355-9F84-978E-8152CDB16F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927"/>
            <a:ext cx="2857500" cy="1143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BCC3AEF7-AE87-11AD-6686-FF3C51C032BA}"/>
              </a:ext>
            </a:extLst>
          </p:cNvPr>
          <p:cNvSpPr txBox="1"/>
          <p:nvPr/>
        </p:nvSpPr>
        <p:spPr>
          <a:xfrm>
            <a:off x="2563534" y="419470"/>
            <a:ext cx="10707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/>
              <a:t>European</a:t>
            </a:r>
            <a:r>
              <a:rPr lang="fr-FR" sz="2800" b="1" dirty="0"/>
              <a:t> </a:t>
            </a:r>
            <a:r>
              <a:rPr lang="fr-FR" sz="2800" b="1" dirty="0" err="1"/>
              <a:t>Institutional</a:t>
            </a:r>
            <a:r>
              <a:rPr lang="fr-FR" sz="2800" b="1" dirty="0"/>
              <a:t> </a:t>
            </a:r>
            <a:r>
              <a:rPr lang="fr-FR" sz="2800" b="1" dirty="0" err="1"/>
              <a:t>Landscape</a:t>
            </a:r>
            <a:endParaRPr lang="fr-FR" sz="2800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531BBB7-C26B-0311-CA8B-9D7D15AAB539}"/>
              </a:ext>
            </a:extLst>
          </p:cNvPr>
          <p:cNvSpPr txBox="1"/>
          <p:nvPr/>
        </p:nvSpPr>
        <p:spPr>
          <a:xfrm>
            <a:off x="782832" y="1756437"/>
            <a:ext cx="109793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 1) ECB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2) EIB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3) EIF</a:t>
            </a:r>
          </a:p>
          <a:p>
            <a:endParaRPr lang="fr-FR" b="1" dirty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647353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5EC72-05FC-F554-A961-9FD1D018A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301B3B9-A0AA-B2C0-374C-7AD150BBD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927"/>
            <a:ext cx="2857500" cy="1143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FFF389F-92BE-9F3F-7E3A-56F46CC9349F}"/>
              </a:ext>
            </a:extLst>
          </p:cNvPr>
          <p:cNvSpPr txBox="1"/>
          <p:nvPr/>
        </p:nvSpPr>
        <p:spPr>
          <a:xfrm>
            <a:off x="2563534" y="419470"/>
            <a:ext cx="10707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Key EU </a:t>
            </a:r>
            <a:r>
              <a:rPr lang="fr-FR" sz="2800" b="1" dirty="0" err="1"/>
              <a:t>Policies</a:t>
            </a:r>
            <a:r>
              <a:rPr lang="fr-FR" sz="2800" b="1" dirty="0"/>
              <a:t> and </a:t>
            </a:r>
            <a:r>
              <a:rPr lang="fr-FR" sz="2800" b="1" dirty="0" err="1"/>
              <a:t>Frameworks</a:t>
            </a:r>
            <a:endParaRPr lang="fr-FR" sz="2800" b="1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4E0054E-260C-4C7E-B87B-14935610A64C}"/>
              </a:ext>
            </a:extLst>
          </p:cNvPr>
          <p:cNvSpPr txBox="1"/>
          <p:nvPr/>
        </p:nvSpPr>
        <p:spPr>
          <a:xfrm>
            <a:off x="782832" y="1756437"/>
            <a:ext cx="109793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 1) Europe 2020 </a:t>
            </a:r>
            <a:r>
              <a:rPr lang="fr-FR" b="1" dirty="0" err="1"/>
              <a:t>Strategy</a:t>
            </a:r>
            <a:r>
              <a:rPr lang="fr-FR" b="1" dirty="0"/>
              <a:t> (2021-2020)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2) Green Deal (2019)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3) </a:t>
            </a:r>
            <a:r>
              <a:rPr lang="fr-FR" b="1" dirty="0" err="1"/>
              <a:t>NextGenerationEU</a:t>
            </a:r>
            <a:r>
              <a:rPr lang="fr-FR" b="1" dirty="0"/>
              <a:t> (2020)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4) Small Business </a:t>
            </a:r>
            <a:r>
              <a:rPr lang="fr-FR" b="1" dirty="0" err="1"/>
              <a:t>Act</a:t>
            </a:r>
            <a:endParaRPr lang="fr-FR" b="1" dirty="0"/>
          </a:p>
          <a:p>
            <a:endParaRPr lang="fr-FR" b="1" dirty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415262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B27A8-A51F-4008-5CEA-0258E40EC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9B65036-3BAF-ED98-51F1-41E08337A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927"/>
            <a:ext cx="2857500" cy="1143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BF2BE9E-0A6C-6419-C30F-4A2DBC010F00}"/>
              </a:ext>
            </a:extLst>
          </p:cNvPr>
          <p:cNvSpPr txBox="1"/>
          <p:nvPr/>
        </p:nvSpPr>
        <p:spPr>
          <a:xfrm>
            <a:off x="2563534" y="419470"/>
            <a:ext cx="10707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/>
              <a:t>Regulatory</a:t>
            </a:r>
            <a:r>
              <a:rPr lang="fr-FR" sz="2800" b="1" dirty="0"/>
              <a:t> </a:t>
            </a:r>
            <a:r>
              <a:rPr lang="fr-FR" sz="2800" b="1" dirty="0" err="1"/>
              <a:t>Environment</a:t>
            </a:r>
            <a:endParaRPr lang="fr-FR" sz="2800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BB7005F-D9B6-FD2C-E8A9-509EF3E17082}"/>
              </a:ext>
            </a:extLst>
          </p:cNvPr>
          <p:cNvSpPr txBox="1"/>
          <p:nvPr/>
        </p:nvSpPr>
        <p:spPr>
          <a:xfrm>
            <a:off x="782832" y="1756437"/>
            <a:ext cx="109793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 1) GDPR (General Data Protection </a:t>
            </a:r>
            <a:r>
              <a:rPr lang="fr-FR" b="1" dirty="0" err="1"/>
              <a:t>Regulation</a:t>
            </a:r>
            <a:r>
              <a:rPr lang="fr-FR" b="1" dirty="0"/>
              <a:t>)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2) Digital Service </a:t>
            </a:r>
            <a:r>
              <a:rPr lang="fr-FR" b="1" dirty="0" err="1"/>
              <a:t>Act</a:t>
            </a:r>
            <a:r>
              <a:rPr lang="fr-FR" b="1" dirty="0"/>
              <a:t> </a:t>
            </a:r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864018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6B0C615-64CE-1FC1-278F-D075A75575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927"/>
            <a:ext cx="2857500" cy="1143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D379E3A-3259-44E5-8D6E-DCCFEE8523FC}"/>
              </a:ext>
            </a:extLst>
          </p:cNvPr>
          <p:cNvSpPr txBox="1"/>
          <p:nvPr/>
        </p:nvSpPr>
        <p:spPr>
          <a:xfrm>
            <a:off x="2563534" y="419470"/>
            <a:ext cx="10707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National and Cross-Border </a:t>
            </a:r>
            <a:r>
              <a:rPr lang="fr-FR" sz="2800" b="1" dirty="0" err="1"/>
              <a:t>Integration</a:t>
            </a:r>
            <a:endParaRPr lang="fr-FR" sz="2800" b="1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6C4F6DC-8B3C-2F82-1AC8-706353DEE8F5}"/>
              </a:ext>
            </a:extLst>
          </p:cNvPr>
          <p:cNvSpPr txBox="1"/>
          <p:nvPr/>
        </p:nvSpPr>
        <p:spPr>
          <a:xfrm>
            <a:off x="802566" y="1698992"/>
            <a:ext cx="110912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fr-FR" sz="1800" u="sng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 </a:t>
            </a:r>
            <a:endParaRPr lang="fr-FR" sz="14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273EF2E-B06F-6750-71C7-75B17CFD32C1}"/>
              </a:ext>
            </a:extLst>
          </p:cNvPr>
          <p:cNvSpPr txBox="1"/>
          <p:nvPr/>
        </p:nvSpPr>
        <p:spPr>
          <a:xfrm>
            <a:off x="782832" y="1756437"/>
            <a:ext cx="109793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 1) National </a:t>
            </a:r>
            <a:r>
              <a:rPr lang="fr-FR" b="1" dirty="0" err="1"/>
              <a:t>Policies</a:t>
            </a:r>
            <a:endParaRPr lang="fr-FR" b="1" dirty="0"/>
          </a:p>
          <a:p>
            <a:endParaRPr lang="fr-FR" b="1" dirty="0"/>
          </a:p>
          <a:p>
            <a:r>
              <a:rPr lang="fr-FR" b="1" dirty="0"/>
              <a:t>2) EU-</a:t>
            </a:r>
            <a:r>
              <a:rPr lang="fr-FR" b="1" dirty="0" err="1"/>
              <a:t>wide</a:t>
            </a:r>
            <a:r>
              <a:rPr lang="fr-FR" b="1" dirty="0"/>
              <a:t> initiatives</a:t>
            </a:r>
          </a:p>
          <a:p>
            <a:endParaRPr lang="fr-FR" b="1" dirty="0"/>
          </a:p>
          <a:p>
            <a:r>
              <a:rPr lang="fr-FR" b="1" dirty="0"/>
              <a:t>3) Challenges</a:t>
            </a:r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122002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C4066-A8BA-D6EF-5C15-D41BE9353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B84673E-FF46-405F-C1E2-20E1149F0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927"/>
            <a:ext cx="2857500" cy="11430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460AD72-5E96-1251-D52E-69EEC7DFBFF4}"/>
              </a:ext>
            </a:extLst>
          </p:cNvPr>
          <p:cNvSpPr txBox="1"/>
          <p:nvPr/>
        </p:nvSpPr>
        <p:spPr>
          <a:xfrm>
            <a:off x="570006" y="904028"/>
            <a:ext cx="11151909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94D4584-9E9A-04D8-03B6-C694A8FC27F2}"/>
              </a:ext>
            </a:extLst>
          </p:cNvPr>
          <p:cNvSpPr txBox="1"/>
          <p:nvPr/>
        </p:nvSpPr>
        <p:spPr>
          <a:xfrm>
            <a:off x="2543798" y="419470"/>
            <a:ext cx="10707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r-FR" sz="2800" b="1" dirty="0" err="1">
                <a:ea typeface="Aptos" panose="020B0004020202020204" pitchFamily="34" charset="0"/>
              </a:rPr>
              <a:t>Presentations</a:t>
            </a:r>
            <a:endParaRPr lang="fr-FR" sz="2800" b="1" dirty="0">
              <a:ea typeface="Aptos" panose="020B00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D93C726-A2A5-5C3C-5509-F2EEDAB588BB}"/>
              </a:ext>
            </a:extLst>
          </p:cNvPr>
          <p:cNvSpPr txBox="1"/>
          <p:nvPr/>
        </p:nvSpPr>
        <p:spPr>
          <a:xfrm>
            <a:off x="1199408" y="2047028"/>
            <a:ext cx="92800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/>
              <a:t>What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the perception of </a:t>
            </a:r>
            <a:r>
              <a:rPr lang="fr-FR" sz="2800" dirty="0" err="1"/>
              <a:t>entrepreneurship</a:t>
            </a:r>
            <a:r>
              <a:rPr lang="fr-FR" sz="2800" dirty="0"/>
              <a:t> and entrepreneurs in </a:t>
            </a:r>
            <a:r>
              <a:rPr lang="fr-FR" sz="2800" dirty="0" err="1"/>
              <a:t>your</a:t>
            </a:r>
            <a:r>
              <a:rPr lang="fr-FR" sz="2800" dirty="0"/>
              <a:t> country? </a:t>
            </a:r>
          </a:p>
          <a:p>
            <a:endParaRPr lang="fr-FR" sz="2800" dirty="0"/>
          </a:p>
          <a:p>
            <a:r>
              <a:rPr lang="fr-FR" sz="2800" dirty="0" err="1"/>
              <a:t>What</a:t>
            </a:r>
            <a:r>
              <a:rPr lang="fr-FR" sz="2800" dirty="0"/>
              <a:t> public </a:t>
            </a:r>
            <a:r>
              <a:rPr lang="fr-FR" sz="2800" dirty="0" err="1"/>
              <a:t>policies</a:t>
            </a:r>
            <a:r>
              <a:rPr lang="fr-FR" sz="2800" dirty="0"/>
              <a:t> are in place?</a:t>
            </a:r>
          </a:p>
        </p:txBody>
      </p:sp>
    </p:spTree>
    <p:extLst>
      <p:ext uri="{BB962C8B-B14F-4D97-AF65-F5344CB8AC3E}">
        <p14:creationId xmlns:p14="http://schemas.microsoft.com/office/powerpoint/2010/main" val="1193330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857C4-1311-6E5C-38E3-A8721BA6F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DF94188-5E6C-E82E-B887-4C6AA2391C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927"/>
            <a:ext cx="2857500" cy="11430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FAA4A59-2B0C-7F40-F199-125B942238FB}"/>
              </a:ext>
            </a:extLst>
          </p:cNvPr>
          <p:cNvSpPr txBox="1"/>
          <p:nvPr/>
        </p:nvSpPr>
        <p:spPr>
          <a:xfrm>
            <a:off x="570006" y="904028"/>
            <a:ext cx="11151909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BCEB542-D736-94AB-45D4-4CD33C41F652}"/>
              </a:ext>
            </a:extLst>
          </p:cNvPr>
          <p:cNvSpPr txBox="1"/>
          <p:nvPr/>
        </p:nvSpPr>
        <p:spPr>
          <a:xfrm>
            <a:off x="2543798" y="419470"/>
            <a:ext cx="10707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r-FR" sz="2800" b="1" dirty="0">
                <a:ea typeface="Aptos" panose="020B0004020202020204" pitchFamily="34" charset="0"/>
              </a:rPr>
              <a:t>Discussions</a:t>
            </a:r>
          </a:p>
        </p:txBody>
      </p:sp>
      <p:pic>
        <p:nvPicPr>
          <p:cNvPr id="2" name="Picture 2" descr="icône de ligne pour discussion 2212553 - Telecharger Vectoriel Gratuit,  Clipart Graphique, Vecteur Dessins et Pictogramme Gratuit">
            <a:extLst>
              <a:ext uri="{FF2B5EF4-FFF2-40B4-BE49-F238E27FC236}">
                <a16:creationId xmlns:a16="http://schemas.microsoft.com/office/drawing/2014/main" id="{1C340CFA-CED0-30CB-3153-54D7AA87E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763" y="2473484"/>
            <a:ext cx="2647844" cy="250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9A4182C-4F4E-B294-9A22-CA99259B5A65}"/>
              </a:ext>
            </a:extLst>
          </p:cNvPr>
          <p:cNvSpPr txBox="1"/>
          <p:nvPr/>
        </p:nvSpPr>
        <p:spPr>
          <a:xfrm>
            <a:off x="4654230" y="1656791"/>
            <a:ext cx="6624466" cy="878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575"/>
              </a:spcBef>
              <a:spcAft>
                <a:spcPts val="525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inter"/>
                <a:ea typeface="inter"/>
                <a:cs typeface="inter"/>
              </a:rPr>
              <a:t>Do regulations have a positive or a negative impact on entrepreneurship?</a:t>
            </a:r>
            <a:endParaRPr lang="fr-FR" sz="14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315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Grand écran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Georgia</vt:lpstr>
      <vt:lpstr>inter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WABLE Catherine</dc:creator>
  <cp:lastModifiedBy>EXT WABLE Catherine</cp:lastModifiedBy>
  <cp:revision>27</cp:revision>
  <dcterms:created xsi:type="dcterms:W3CDTF">2024-10-04T06:09:26Z</dcterms:created>
  <dcterms:modified xsi:type="dcterms:W3CDTF">2025-11-25T19:34:09Z</dcterms:modified>
</cp:coreProperties>
</file>