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257" r:id="rId5"/>
    <p:sldId id="258" r:id="rId6"/>
    <p:sldId id="264" r:id="rId7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04" autoAdjust="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271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F571912-6879-4AC1-B398-085C87BD3570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E286890-466E-41CD-A28A-B1EBDF22CA3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149C5-F073-4820-B96D-B954084B06EA}" type="datetime1">
              <a:rPr lang="fr-FR" smtClean="0"/>
              <a:pPr/>
              <a:t>05/03/2026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27CD11A-EED3-40CE-98A3-28FEE84867B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27CD11A-EED3-40CE-98A3-28FEE84867B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1160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14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FF348-282E-1F35-5E2F-18D8185CA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CFA3FEC-D37D-E2A5-C5DE-535342E49B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45EF075-2D7F-4E89-2349-494205E6C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3B272A5-9D29-B518-D0D7-6C9F76D98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27CD11A-EED3-40CE-98A3-28FEE84867B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800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 bwMode="inv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4A8B22-8DC4-429E-BFC4-98909090F15F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940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04F7F5-5704-4BAD-B6F5-23C2E45A5155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954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724900" y="691661"/>
            <a:ext cx="2628900" cy="4909039"/>
          </a:xfrm>
        </p:spPr>
        <p:txBody>
          <a:bodyPr vert="eaVert"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691661"/>
            <a:ext cx="7734300" cy="4909039"/>
          </a:xfrm>
        </p:spPr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41D883-B484-483E-A7EC-B0F59943250F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25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692F55-BB5F-4325-83CE-2E1223972F73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194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1709738"/>
            <a:ext cx="10515600" cy="2862262"/>
          </a:xfrm>
        </p:spPr>
        <p:txBody>
          <a:bodyPr rtlCol="0" anchor="b"/>
          <a:lstStyle>
            <a:lvl1pPr>
              <a:lnSpc>
                <a:spcPct val="100000"/>
              </a:lnSpc>
              <a:defRPr sz="60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31F28A-DED7-4550-828F-FB4DE01572CB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127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825625"/>
            <a:ext cx="489204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baseline="0" noProof="0" dirty="0" smtClean="0">
                <a:solidFill>
                  <a:schemeClr val="bg1"/>
                </a:solidFill>
              </a:defRPr>
            </a:lvl1pPr>
            <a:lvl2pPr>
              <a:defRPr lang="en-US" baseline="0" noProof="0" dirty="0" smtClean="0">
                <a:solidFill>
                  <a:schemeClr val="bg1"/>
                </a:solidFill>
              </a:defRPr>
            </a:lvl2pPr>
            <a:lvl3pPr>
              <a:defRPr lang="en-US" baseline="0" noProof="0" dirty="0" smtClean="0">
                <a:solidFill>
                  <a:schemeClr val="bg1"/>
                </a:solidFill>
              </a:defRPr>
            </a:lvl3pPr>
            <a:lvl4pPr>
              <a:defRPr lang="en-US" baseline="0" noProof="0" dirty="0" smtClean="0">
                <a:solidFill>
                  <a:schemeClr val="bg1"/>
                </a:solidFill>
              </a:defRPr>
            </a:lvl4pPr>
            <a:lvl5pPr>
              <a:defRPr lang="en-US" baseline="0" noProof="0" dirty="0" smtClean="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650524" y="1825625"/>
            <a:ext cx="489204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328B67-D5EB-4F24-87DF-23F7C99413BA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93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39150"/>
            <a:ext cx="10094976" cy="1152144"/>
          </a:xfrm>
        </p:spPr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89204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498723"/>
            <a:ext cx="4892040" cy="310197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656753" y="1828800"/>
            <a:ext cx="489204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656753" y="2498723"/>
            <a:ext cx="4892040" cy="310197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B75068-2819-4FF7-B525-0E7A3F1BF491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66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FF58FE-A880-4BDE-BFEB-CDFD75199986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385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E08F8B-A762-4093-A377-B479A937BEE4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760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09599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800600" y="987425"/>
            <a:ext cx="5753100" cy="4613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noProof="0" dirty="0" smtClean="0"/>
            </a:lvl5pPr>
          </a:lstStyle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E9E5D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254249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CB9447-428D-4B28-8E34-4997CAA9F71F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772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457200" y="609599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>
            <a:off x="4800600" y="987425"/>
            <a:ext cx="5753100" cy="461327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2254249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0CBDBF-55A5-4F2E-BA0B-2B69733F4E72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B29C50-D6F1-4DB6-9B68-F4CD3996E9CF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957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639793"/>
            <a:ext cx="10096500" cy="1150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096500" cy="3778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fld id="{9F6A95D8-5162-40FF-A777-AAF18A83D0A8}" type="datetime1">
              <a:rPr lang="fr-FR" smtClean="0"/>
              <a:t>05/03/2026</a:t>
            </a:fld>
            <a:endParaRPr lang="fr-FR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r>
              <a:rPr lang="fr-FR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fld id="{E5B29C50-D6F1-4DB6-9B68-F4CD3996E9CF}" type="slidenum">
              <a:rPr lang="fr-FR" smtClean="0"/>
              <a:pPr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648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b="1" kern="1200" cap="none" spc="0">
          <a:ln w="12700" cmpd="sng">
            <a:noFill/>
            <a:prstDash val="solid"/>
          </a:ln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bg1"/>
        </a:buClr>
        <a:buSzPct val="70000"/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6648" userDrawn="1">
          <p15:clr>
            <a:srgbClr val="F26B43"/>
          </p15:clr>
        </p15:guide>
        <p15:guide id="4" orient="horz" pos="3528" userDrawn="1">
          <p15:clr>
            <a:srgbClr val="F26B43"/>
          </p15:clr>
        </p15:guide>
        <p15:guide id="5" orient="horz" pos="11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err="1"/>
              <a:t>Describing</a:t>
            </a:r>
            <a:r>
              <a:rPr lang="fr-FR" dirty="0"/>
              <a:t> graphs – NHS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r-FR" dirty="0"/>
              <a:t>3A </a:t>
            </a:r>
            <a:r>
              <a:rPr lang="fr-FR" dirty="0" err="1"/>
              <a:t>MecaMat</a:t>
            </a:r>
            <a:r>
              <a:rPr lang="fr-FR" dirty="0"/>
              <a:t> – Spring </a:t>
            </a:r>
            <a:r>
              <a:rPr lang="fr-FR" dirty="0" err="1"/>
              <a:t>Semester</a:t>
            </a:r>
            <a:r>
              <a:rPr lang="fr-FR" dirty="0"/>
              <a:t> 2026</a:t>
            </a:r>
          </a:p>
          <a:p>
            <a:pPr rtl="0"/>
            <a:r>
              <a:rPr lang="fr-FR" dirty="0"/>
              <a:t>M.GUEGUEN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04D39F9-FE43-B898-407F-F2B626424D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45" y="868362"/>
            <a:ext cx="1656925" cy="120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88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dirty="0" err="1"/>
              <a:t>Step</a:t>
            </a:r>
            <a:r>
              <a:rPr lang="fr-FR" dirty="0"/>
              <a:t> 1: Graph description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457200" y="1825625"/>
            <a:ext cx="10096500" cy="2764304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solidFill>
                  <a:schemeClr val="tx1"/>
                </a:solidFill>
              </a:rPr>
              <a:t>Each student is in charge of a graph and prepares a description: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chemeClr val="tx1"/>
                </a:solidFill>
              </a:rPr>
              <a:t>Description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chemeClr val="tx1"/>
                </a:solidFill>
              </a:rPr>
              <a:t>Explanation</a:t>
            </a:r>
          </a:p>
          <a:p>
            <a:pPr rtl="0">
              <a:buFont typeface="Wingdings" panose="05000000000000000000" pitchFamily="2" charset="2"/>
              <a:buChar char="Ø"/>
            </a:pPr>
            <a:r>
              <a:rPr lang="en-US" i="1" dirty="0">
                <a:solidFill>
                  <a:schemeClr val="tx1"/>
                </a:solidFill>
              </a:rPr>
              <a:t>Hypotheses</a:t>
            </a:r>
          </a:p>
          <a:p>
            <a:pPr marL="0" indent="0" rtl="0">
              <a:buNone/>
            </a:pPr>
            <a:endParaRPr lang="en-US" i="1" dirty="0">
              <a:solidFill>
                <a:schemeClr val="tx1"/>
              </a:solidFill>
            </a:endParaRPr>
          </a:p>
          <a:p>
            <a:pPr rtl="0"/>
            <a:r>
              <a:rPr lang="en-US" dirty="0">
                <a:solidFill>
                  <a:schemeClr val="tx1"/>
                </a:solidFill>
              </a:rPr>
              <a:t>Students then regroup and take turns explaining their graph to each other.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8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C595C-7305-EED5-AE83-9E3752751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2">
            <a:extLst>
              <a:ext uri="{FF2B5EF4-FFF2-40B4-BE49-F238E27FC236}">
                <a16:creationId xmlns:a16="http://schemas.microsoft.com/office/drawing/2014/main" id="{A40E6346-4223-2593-B429-D61018F0A9E5}"/>
              </a:ext>
            </a:extLst>
          </p:cNvPr>
          <p:cNvSpPr txBox="1">
            <a:spLocks/>
          </p:cNvSpPr>
          <p:nvPr/>
        </p:nvSpPr>
        <p:spPr>
          <a:xfrm>
            <a:off x="457200" y="639793"/>
            <a:ext cx="10096500" cy="1150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4000" b="1" kern="1200" cap="none" spc="0">
                <a:ln w="12700" cmpd="sng">
                  <a:noFill/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Step 2: Describe and guess</a:t>
            </a:r>
            <a:endParaRPr lang="fr-FR" dirty="0"/>
          </a:p>
        </p:txBody>
      </p:sp>
      <p:sp>
        <p:nvSpPr>
          <p:cNvPr id="3" name="Espace réservé du contenu 13">
            <a:extLst>
              <a:ext uri="{FF2B5EF4-FFF2-40B4-BE49-F238E27FC236}">
                <a16:creationId xmlns:a16="http://schemas.microsoft.com/office/drawing/2014/main" id="{DABC67DE-035E-836B-D58C-260589BDDEAD}"/>
              </a:ext>
            </a:extLst>
          </p:cNvPr>
          <p:cNvSpPr txBox="1">
            <a:spLocks/>
          </p:cNvSpPr>
          <p:nvPr/>
        </p:nvSpPr>
        <p:spPr>
          <a:xfrm>
            <a:off x="457199" y="1825625"/>
            <a:ext cx="10676965" cy="954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bg1"/>
              </a:buClr>
              <a:buSzPct val="70000"/>
              <a:buFont typeface="Arial" panose="020B0604020202020204" pitchFamily="34" charset="0"/>
              <a:buChar char="•"/>
              <a:defRPr sz="18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chemeClr val="tx1"/>
                </a:solidFill>
              </a:rPr>
              <a:t>One student describes their graph in detail (without showing it), and the others must guess which one it is.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Titre 12">
            <a:extLst>
              <a:ext uri="{FF2B5EF4-FFF2-40B4-BE49-F238E27FC236}">
                <a16:creationId xmlns:a16="http://schemas.microsoft.com/office/drawing/2014/main" id="{49CD234D-99D6-4430-DB65-A05654650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022781"/>
            <a:ext cx="10096500" cy="1150907"/>
          </a:xfrm>
        </p:spPr>
        <p:txBody>
          <a:bodyPr rtlCol="0">
            <a:normAutofit/>
          </a:bodyPr>
          <a:lstStyle/>
          <a:p>
            <a:pPr rtl="0"/>
            <a:r>
              <a:rPr lang="fr-FR" dirty="0" err="1"/>
              <a:t>Step</a:t>
            </a:r>
            <a:r>
              <a:rPr lang="fr-FR" dirty="0"/>
              <a:t> 3: Speed descriptions + Bingo</a:t>
            </a:r>
          </a:p>
        </p:txBody>
      </p:sp>
      <p:sp>
        <p:nvSpPr>
          <p:cNvPr id="9" name="Espace réservé du contenu 13">
            <a:extLst>
              <a:ext uri="{FF2B5EF4-FFF2-40B4-BE49-F238E27FC236}">
                <a16:creationId xmlns:a16="http://schemas.microsoft.com/office/drawing/2014/main" id="{7C376F1B-214D-34E0-CE82-D1800D0B2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173688"/>
            <a:ext cx="11313459" cy="1150907"/>
          </a:xfrm>
        </p:spPr>
        <p:txBody>
          <a:bodyPr rtlCol="0"/>
          <a:lstStyle/>
          <a:p>
            <a:pPr rtl="0"/>
            <a:r>
              <a:rPr lang="en-US" dirty="0">
                <a:solidFill>
                  <a:schemeClr val="tx1"/>
                </a:solidFill>
              </a:rPr>
              <a:t>You have 1’30 minute to describe a graph to a partner. Tick boxes off your bingo card if you </a:t>
            </a:r>
            <a:r>
              <a:rPr lang="en-US" u="sng" dirty="0">
                <a:solidFill>
                  <a:schemeClr val="tx1"/>
                </a:solidFill>
              </a:rPr>
              <a:t>use</a:t>
            </a:r>
            <a:r>
              <a:rPr lang="en-US" dirty="0">
                <a:solidFill>
                  <a:schemeClr val="tx1"/>
                </a:solidFill>
              </a:rPr>
              <a:t> the words. When the timer rings, change partner </a:t>
            </a:r>
            <a:r>
              <a:rPr lang="en-US" u="sng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chemeClr val="tx1"/>
                </a:solidFill>
              </a:rPr>
              <a:t> graph.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48977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de conception Lexique vertical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tx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246972_TF03460611" id="{E5BF08D9-7481-4B67-A936-BA2713200035}" vid="{A4E9D783-8267-40E4-95B8-D433360B6350}"/>
    </a:ext>
  </a:extLst>
</a:theme>
</file>

<file path=ppt/theme/theme2.xml><?xml version="1.0" encoding="utf-8"?>
<a:theme xmlns:a="http://schemas.openxmlformats.org/drawingml/2006/main" name="Thème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1BD8E5-A18E-435C-B431-90A6B59F4B6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Diapositives de conception Lexique vertical</Template>
  <TotalTime>24</TotalTime>
  <Words>119</Words>
  <Application>Microsoft Office PowerPoint</Application>
  <PresentationFormat>Grand écran</PresentationFormat>
  <Paragraphs>17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Modèle de conception Lexique vertical</vt:lpstr>
      <vt:lpstr>Describing graphs – NHS</vt:lpstr>
      <vt:lpstr>Step 1: Graph description</vt:lpstr>
      <vt:lpstr>Step 3: Speed descriptions + Bingo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Gueguen</dc:creator>
  <cp:lastModifiedBy>Marie Gueguen</cp:lastModifiedBy>
  <cp:revision>3</cp:revision>
  <dcterms:created xsi:type="dcterms:W3CDTF">2025-04-17T15:13:56Z</dcterms:created>
  <dcterms:modified xsi:type="dcterms:W3CDTF">2026-03-05T17:55:07Z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