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57" r:id="rId5"/>
    <p:sldId id="258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80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8323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4636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311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1055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4546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8800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0909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203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329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5171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800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23E846-5B95-440D-8F6E-C06A9AFEEC84}" type="datetimeFigureOut">
              <a:rPr lang="fr-FR" smtClean="0"/>
              <a:t>27/03/2025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2B426FD-94A0-4AD1-9935-942C74583FB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3286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0E25CA-DA34-68C0-C515-E61659C6FC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46238"/>
            <a:ext cx="7772400" cy="1655762"/>
          </a:xfrm>
        </p:spPr>
        <p:txBody>
          <a:bodyPr>
            <a:normAutofit fontScale="90000"/>
          </a:bodyPr>
          <a:lstStyle/>
          <a:p>
            <a:r>
              <a:rPr lang="fr-FR" dirty="0"/>
              <a:t>Titres </a:t>
            </a:r>
            <a:br>
              <a:rPr lang="fr-FR" dirty="0"/>
            </a:br>
            <a:r>
              <a:rPr lang="fr-FR" dirty="0"/>
              <a:t>Sous-titre 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FC12638-0C31-2459-9E4E-65D0A01324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429000"/>
            <a:ext cx="6858000" cy="1655762"/>
          </a:xfrm>
        </p:spPr>
        <p:txBody>
          <a:bodyPr/>
          <a:lstStyle/>
          <a:p>
            <a:r>
              <a:rPr lang="fr-FR" dirty="0"/>
              <a:t>Responsabilité Solidaire en Santé </a:t>
            </a:r>
          </a:p>
          <a:p>
            <a:r>
              <a:rPr lang="fr-FR" dirty="0" err="1"/>
              <a:t>Solid’airs</a:t>
            </a:r>
            <a:r>
              <a:rPr lang="fr-FR" dirty="0"/>
              <a:t> – Groupe n° …</a:t>
            </a:r>
          </a:p>
          <a:p>
            <a:r>
              <a:rPr lang="fr-FR" dirty="0"/>
              <a:t>Nom Prénom (Université), …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AF48B6C-5B79-934D-FA2F-40D827BD3274}"/>
              </a:ext>
            </a:extLst>
          </p:cNvPr>
          <p:cNvSpPr txBox="1"/>
          <p:nvPr/>
        </p:nvSpPr>
        <p:spPr>
          <a:xfrm>
            <a:off x="1600200" y="225082"/>
            <a:ext cx="62355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err="1"/>
              <a:t>Solid’Airs</a:t>
            </a:r>
            <a:r>
              <a:rPr lang="fr-FR" dirty="0"/>
              <a:t> 2024 </a:t>
            </a:r>
          </a:p>
          <a:p>
            <a:pPr algn="ctr"/>
            <a:r>
              <a:rPr lang="fr-FR" dirty="0"/>
              <a:t>Formation à la responsabilité sociale en Santé</a:t>
            </a:r>
          </a:p>
          <a:p>
            <a:pPr algn="ctr"/>
            <a:r>
              <a:rPr lang="fr-FR" dirty="0"/>
              <a:t>Exposé en groupe Mai 2024</a:t>
            </a:r>
          </a:p>
          <a:p>
            <a:pPr algn="ctr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5173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3DED2-8FFE-9DE2-6359-3F246A693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Plan de présentation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C0F059-B902-956D-14E9-181D4E79EF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362" y="1684948"/>
            <a:ext cx="8515350" cy="4351338"/>
          </a:xfrm>
        </p:spPr>
        <p:txBody>
          <a:bodyPr>
            <a:normAutofit/>
          </a:bodyPr>
          <a:lstStyle/>
          <a:p>
            <a:r>
              <a:rPr lang="fr-FR" dirty="0"/>
              <a:t>Titre, sous-titre, n° de groupe, noms prénoms </a:t>
            </a:r>
            <a:r>
              <a:rPr lang="fr-FR" dirty="0" err="1"/>
              <a:t>univ</a:t>
            </a:r>
            <a:r>
              <a:rPr lang="fr-FR" dirty="0"/>
              <a:t>.</a:t>
            </a:r>
          </a:p>
          <a:p>
            <a:r>
              <a:rPr lang="fr-FR" dirty="0"/>
              <a:t>Introduction – contexte</a:t>
            </a:r>
          </a:p>
          <a:p>
            <a:r>
              <a:rPr lang="fr-FR" dirty="0"/>
              <a:t>Description et objectif du projet</a:t>
            </a:r>
          </a:p>
          <a:p>
            <a:r>
              <a:rPr lang="fr-FR" dirty="0"/>
              <a:t>Méthodes d’investigation</a:t>
            </a:r>
          </a:p>
          <a:p>
            <a:r>
              <a:rPr lang="fr-FR" dirty="0"/>
              <a:t>Résultats attendus</a:t>
            </a:r>
          </a:p>
          <a:p>
            <a:r>
              <a:rPr lang="fr-FR" dirty="0"/>
              <a:t>Limites du projet</a:t>
            </a:r>
          </a:p>
          <a:p>
            <a:r>
              <a:rPr lang="fr-FR" dirty="0"/>
              <a:t>Perspectives</a:t>
            </a:r>
          </a:p>
          <a:p>
            <a:r>
              <a:rPr lang="fr-FR" dirty="0"/>
              <a:t>(Documents annexes)</a:t>
            </a:r>
          </a:p>
        </p:txBody>
      </p:sp>
    </p:spTree>
    <p:extLst>
      <p:ext uri="{BB962C8B-B14F-4D97-AF65-F5344CB8AC3E}">
        <p14:creationId xmlns:p14="http://schemas.microsoft.com/office/powerpoint/2010/main" val="3657987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F3DED2-8FFE-9DE2-6359-3F246A693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Introduction – contexte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3C0F059-B902-956D-14E9-181D4E79E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 quoi parle-t-on ?</a:t>
            </a:r>
          </a:p>
          <a:p>
            <a:r>
              <a:rPr lang="fr-FR" dirty="0"/>
              <a:t>Quelle est la situation actuelle?</a:t>
            </a:r>
          </a:p>
          <a:p>
            <a:r>
              <a:rPr lang="fr-FR" dirty="0"/>
              <a:t>Situation historique ?</a:t>
            </a:r>
          </a:p>
          <a:p>
            <a:r>
              <a:rPr lang="fr-FR" dirty="0"/>
              <a:t>Territoire concernée</a:t>
            </a:r>
          </a:p>
          <a:p>
            <a:r>
              <a:rPr lang="fr-FR" dirty="0"/>
              <a:t>Population concernée</a:t>
            </a:r>
          </a:p>
          <a:p>
            <a:r>
              <a:rPr lang="fr-FR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080408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FAC6EE1-EDF8-F718-3872-77262494C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Description et objectifs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13F330F-6C08-4E34-ACF9-69027E167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Description de la situation</a:t>
            </a:r>
          </a:p>
          <a:p>
            <a:r>
              <a:rPr lang="fr-FR" dirty="0"/>
              <a:t>Problématique ciblée</a:t>
            </a:r>
          </a:p>
          <a:p>
            <a:r>
              <a:rPr lang="fr-FR" dirty="0"/>
              <a:t>Objectifs du projet</a:t>
            </a:r>
          </a:p>
          <a:p>
            <a:r>
              <a:rPr lang="fr-FR" dirty="0"/>
              <a:t>Pourquoi ?</a:t>
            </a:r>
          </a:p>
          <a:p>
            <a:r>
              <a:rPr lang="fr-FR" dirty="0"/>
              <a:t>Pour qui ? </a:t>
            </a:r>
          </a:p>
        </p:txBody>
      </p:sp>
    </p:spTree>
    <p:extLst>
      <p:ext uri="{BB962C8B-B14F-4D97-AF65-F5344CB8AC3E}">
        <p14:creationId xmlns:p14="http://schemas.microsoft.com/office/powerpoint/2010/main" val="1861480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C1AD38-62BB-4520-07F1-4C3C17DB5D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Méthodes d’investigation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96AB9E1-5BB7-72CA-2230-D5858336C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Qualitatif / Quantitatif ?</a:t>
            </a:r>
          </a:p>
          <a:p>
            <a:r>
              <a:rPr lang="fr-FR" dirty="0"/>
              <a:t>Questionnaire ?</a:t>
            </a:r>
          </a:p>
          <a:p>
            <a:r>
              <a:rPr lang="fr-FR" dirty="0"/>
              <a:t>Entretiens ?</a:t>
            </a:r>
          </a:p>
          <a:p>
            <a:r>
              <a:rPr lang="fr-FR" dirty="0"/>
              <a:t>Recueil d’observation sur un lieu/terrain</a:t>
            </a:r>
          </a:p>
          <a:p>
            <a:r>
              <a:rPr lang="fr-FR" dirty="0"/>
              <a:t>Archives, médias et réseaux sociaux</a:t>
            </a:r>
          </a:p>
          <a:p>
            <a:r>
              <a:rPr lang="fr-FR" dirty="0"/>
              <a:t>Littérature scientifique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5989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37E054-566D-1D08-9470-70EEEC59D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Résultats attendus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1295353-CD45-C219-AFCF-C55D02B75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Hypothèse</a:t>
            </a:r>
          </a:p>
          <a:p>
            <a:r>
              <a:rPr lang="fr-FR" dirty="0"/>
              <a:t>Premières observations et constats</a:t>
            </a:r>
          </a:p>
          <a:p>
            <a:r>
              <a:rPr lang="fr-FR" dirty="0"/>
              <a:t>Au regard d’autres travaux scientifiques</a:t>
            </a:r>
          </a:p>
        </p:txBody>
      </p:sp>
    </p:spTree>
    <p:extLst>
      <p:ext uri="{BB962C8B-B14F-4D97-AF65-F5344CB8AC3E}">
        <p14:creationId xmlns:p14="http://schemas.microsoft.com/office/powerpoint/2010/main" val="2126814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33EE3A-3E25-4273-156F-44B56CFF4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Limites du projet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9C2D24E-0D7F-AF5F-95E9-571792F5F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Pertinence Méthodologique</a:t>
            </a:r>
          </a:p>
          <a:p>
            <a:r>
              <a:rPr lang="fr-FR" dirty="0"/>
              <a:t>Cible de l’enquête</a:t>
            </a:r>
          </a:p>
          <a:p>
            <a:r>
              <a:rPr lang="fr-FR" dirty="0"/>
              <a:t>Impact estimé</a:t>
            </a:r>
          </a:p>
          <a:p>
            <a:r>
              <a:rPr lang="fr-FR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6058577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88142F-B0F0-E387-6B5A-49DD72F84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Perspectives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1EABB5A-BC29-4305-473E-BC4A5DE99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292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94A944-9DD3-2ABD-C22A-5EEA15F0E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Documents annexes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A387E3-B41B-F313-87B4-239F4D3F7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Références bibliographiques</a:t>
            </a:r>
          </a:p>
          <a:p>
            <a:r>
              <a:rPr lang="fr-FR" dirty="0"/>
              <a:t>Extraits d’entretiens</a:t>
            </a:r>
          </a:p>
          <a:p>
            <a:r>
              <a:rPr lang="fr-FR" dirty="0"/>
              <a:t>Lien de site</a:t>
            </a:r>
          </a:p>
          <a:p>
            <a:r>
              <a:rPr lang="fr-FR" dirty="0"/>
              <a:t>Lien documents vidéo</a:t>
            </a:r>
          </a:p>
          <a:p>
            <a:r>
              <a:rPr lang="fr-FR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3634743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174</Words>
  <Application>Microsoft Office PowerPoint</Application>
  <PresentationFormat>Affichage à l'écran (4:3)</PresentationFormat>
  <Paragraphs>52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Thème Office</vt:lpstr>
      <vt:lpstr>Titres  Sous-titre </vt:lpstr>
      <vt:lpstr>Plan de présentation</vt:lpstr>
      <vt:lpstr>Introduction – contexte </vt:lpstr>
      <vt:lpstr>Description et objectifs du projet</vt:lpstr>
      <vt:lpstr>Méthodes d’investigation </vt:lpstr>
      <vt:lpstr>Résultats attendus</vt:lpstr>
      <vt:lpstr>Limites du projet</vt:lpstr>
      <vt:lpstr>Perspectives</vt:lpstr>
      <vt:lpstr>Documents annexes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Titres  Sous-titre</dc:title>
  <dc:creator>Marceau Chenault</dc:creator>
  <cp:lastModifiedBy>Marceau Chenault</cp:lastModifiedBy>
  <cp:revision>3</cp:revision>
  <dcterms:created xsi:type="dcterms:W3CDTF">2024-04-04T10:14:39Z</dcterms:created>
  <dcterms:modified xsi:type="dcterms:W3CDTF">2025-03-27T10:49:19Z</dcterms:modified>
</cp:coreProperties>
</file>