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3" r:id="rId1"/>
  </p:sldMasterIdLst>
  <p:sldIdLst>
    <p:sldId id="256" r:id="rId2"/>
    <p:sldId id="257" r:id="rId3"/>
    <p:sldId id="313" r:id="rId4"/>
    <p:sldId id="319" r:id="rId5"/>
    <p:sldId id="320" r:id="rId6"/>
    <p:sldId id="321" r:id="rId7"/>
    <p:sldId id="317" r:id="rId8"/>
    <p:sldId id="315" r:id="rId9"/>
    <p:sldId id="318" r:id="rId10"/>
    <p:sldId id="316" r:id="rId11"/>
    <p:sldId id="265" r:id="rId12"/>
    <p:sldId id="299" r:id="rId13"/>
    <p:sldId id="300" r:id="rId14"/>
    <p:sldId id="314" r:id="rId15"/>
    <p:sldId id="297" r:id="rId16"/>
    <p:sldId id="294" r:id="rId17"/>
    <p:sldId id="295" r:id="rId18"/>
    <p:sldId id="296" r:id="rId19"/>
    <p:sldId id="302" r:id="rId20"/>
    <p:sldId id="301" r:id="rId21"/>
    <p:sldId id="260" r:id="rId22"/>
  </p:sldIdLst>
  <p:sldSz cx="9144000" cy="5143500" type="screen16x9"/>
  <p:notesSz cx="6858000" cy="9144000"/>
  <p:defaultTextStyle>
    <a:defPPr>
      <a:defRPr lang="fr-FR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is Claude" initials="JC" lastIdx="1" clrIdx="0">
    <p:extLst>
      <p:ext uri="{19B8F6BF-5375-455C-9EA6-DF929625EA0E}">
        <p15:presenceInfo xmlns:p15="http://schemas.microsoft.com/office/powerpoint/2012/main" userId="S::jclaude@insa-lyon.fr::c8f6aadb-4549-4571-b31e-9daa9b89f5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92"/>
    <a:srgbClr val="CBB4B4"/>
    <a:srgbClr val="FAF4F1"/>
    <a:srgbClr val="1F77B4"/>
    <a:srgbClr val="D1B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6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F2A171-CD58-44B5-8AE7-3C2B5357C0D8}" type="doc">
      <dgm:prSet loTypeId="urn:microsoft.com/office/officeart/2005/8/layout/cycle2" loCatId="cycle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1077121D-C761-4D13-8CDB-3812EC652B5D}">
      <dgm:prSet/>
      <dgm:spPr/>
      <dgm:t>
        <a:bodyPr/>
        <a:lstStyle/>
        <a:p>
          <a:r>
            <a:rPr lang="fr-FR" b="0" i="0"/>
            <a:t>Bibliographie</a:t>
          </a:r>
          <a:endParaRPr lang="fr-FR"/>
        </a:p>
      </dgm:t>
    </dgm:pt>
    <dgm:pt modelId="{206534AF-3758-4B0E-8EFE-6C324FF69326}" type="parTrans" cxnId="{499F0A3E-182B-4ABF-8067-F2221358C60F}">
      <dgm:prSet/>
      <dgm:spPr/>
      <dgm:t>
        <a:bodyPr/>
        <a:lstStyle/>
        <a:p>
          <a:endParaRPr lang="fr-FR"/>
        </a:p>
      </dgm:t>
    </dgm:pt>
    <dgm:pt modelId="{1ADAF8AF-29AB-465D-B2FD-7EE6A1198679}" type="sibTrans" cxnId="{499F0A3E-182B-4ABF-8067-F2221358C60F}">
      <dgm:prSet/>
      <dgm:spPr/>
      <dgm:t>
        <a:bodyPr/>
        <a:lstStyle/>
        <a:p>
          <a:endParaRPr lang="fr-FR"/>
        </a:p>
      </dgm:t>
    </dgm:pt>
    <dgm:pt modelId="{E584CDF8-D900-4233-8BF0-5064CB152F03}">
      <dgm:prSet/>
      <dgm:spPr/>
      <dgm:t>
        <a:bodyPr/>
        <a:lstStyle/>
        <a:p>
          <a:r>
            <a:rPr lang="fr-FR" b="0" i="0"/>
            <a:t>Hypothèses</a:t>
          </a:r>
          <a:endParaRPr lang="fr-FR"/>
        </a:p>
      </dgm:t>
    </dgm:pt>
    <dgm:pt modelId="{2416F8CA-9E37-47D7-9375-8C12F1C5A8AB}" type="parTrans" cxnId="{61E0CA05-05FA-4FDD-BBB8-F5081A4D3CD7}">
      <dgm:prSet/>
      <dgm:spPr/>
      <dgm:t>
        <a:bodyPr/>
        <a:lstStyle/>
        <a:p>
          <a:endParaRPr lang="fr-FR"/>
        </a:p>
      </dgm:t>
    </dgm:pt>
    <dgm:pt modelId="{F518A866-2F34-4CE9-BBF9-F10FCD70E3EE}" type="sibTrans" cxnId="{61E0CA05-05FA-4FDD-BBB8-F5081A4D3CD7}">
      <dgm:prSet/>
      <dgm:spPr/>
      <dgm:t>
        <a:bodyPr/>
        <a:lstStyle/>
        <a:p>
          <a:endParaRPr lang="fr-FR"/>
        </a:p>
      </dgm:t>
    </dgm:pt>
    <dgm:pt modelId="{C4A89E1C-D2F3-42B3-BF9F-98D669ADEA4F}">
      <dgm:prSet/>
      <dgm:spPr/>
      <dgm:t>
        <a:bodyPr/>
        <a:lstStyle/>
        <a:p>
          <a:r>
            <a:rPr lang="fr-FR" b="0" i="0"/>
            <a:t>Expériences</a:t>
          </a:r>
          <a:endParaRPr lang="fr-FR"/>
        </a:p>
      </dgm:t>
    </dgm:pt>
    <dgm:pt modelId="{2F1ED5B3-C3D1-4B47-8845-F08951FB1517}" type="parTrans" cxnId="{E406833B-A838-457F-A008-BAF2C4C28350}">
      <dgm:prSet/>
      <dgm:spPr/>
      <dgm:t>
        <a:bodyPr/>
        <a:lstStyle/>
        <a:p>
          <a:endParaRPr lang="fr-FR"/>
        </a:p>
      </dgm:t>
    </dgm:pt>
    <dgm:pt modelId="{3A0C85B5-4893-495E-8002-1C04DFC420FD}" type="sibTrans" cxnId="{E406833B-A838-457F-A008-BAF2C4C28350}">
      <dgm:prSet/>
      <dgm:spPr/>
      <dgm:t>
        <a:bodyPr/>
        <a:lstStyle/>
        <a:p>
          <a:endParaRPr lang="fr-FR"/>
        </a:p>
      </dgm:t>
    </dgm:pt>
    <dgm:pt modelId="{C0FFCF67-8D3A-44EE-85A2-955A0AC5FEFB}">
      <dgm:prSet/>
      <dgm:spPr/>
      <dgm:t>
        <a:bodyPr/>
        <a:lstStyle/>
        <a:p>
          <a:r>
            <a:rPr lang="fr-FR" b="0" i="0"/>
            <a:t>Traitement de données</a:t>
          </a:r>
          <a:endParaRPr lang="fr-FR"/>
        </a:p>
      </dgm:t>
    </dgm:pt>
    <dgm:pt modelId="{CA0BBF1F-1A1C-489C-8495-C5D283B3BCEC}" type="parTrans" cxnId="{0940DFC3-7ECE-4691-9725-5A83124B8B24}">
      <dgm:prSet/>
      <dgm:spPr/>
      <dgm:t>
        <a:bodyPr/>
        <a:lstStyle/>
        <a:p>
          <a:endParaRPr lang="fr-FR"/>
        </a:p>
      </dgm:t>
    </dgm:pt>
    <dgm:pt modelId="{0320C083-0C10-4663-8B92-08EA443C843E}" type="sibTrans" cxnId="{0940DFC3-7ECE-4691-9725-5A83124B8B24}">
      <dgm:prSet/>
      <dgm:spPr/>
      <dgm:t>
        <a:bodyPr/>
        <a:lstStyle/>
        <a:p>
          <a:endParaRPr lang="fr-FR"/>
        </a:p>
      </dgm:t>
    </dgm:pt>
    <dgm:pt modelId="{0F332FF4-FFAB-4ED5-BCB6-5E0C301EE652}">
      <dgm:prSet/>
      <dgm:spPr/>
      <dgm:t>
        <a:bodyPr/>
        <a:lstStyle/>
        <a:p>
          <a:r>
            <a:rPr lang="fr-FR" b="0" i="0"/>
            <a:t>Analyse des résultats</a:t>
          </a:r>
          <a:endParaRPr lang="fr-FR"/>
        </a:p>
      </dgm:t>
    </dgm:pt>
    <dgm:pt modelId="{05C59099-6B9D-448F-BADB-754CB1DCCF75}" type="parTrans" cxnId="{7416544A-DBBE-411E-9AAB-300B87AE34B5}">
      <dgm:prSet/>
      <dgm:spPr/>
      <dgm:t>
        <a:bodyPr/>
        <a:lstStyle/>
        <a:p>
          <a:endParaRPr lang="fr-FR"/>
        </a:p>
      </dgm:t>
    </dgm:pt>
    <dgm:pt modelId="{E429FE07-08BC-4C74-A98B-BCB4695C6C1B}" type="sibTrans" cxnId="{7416544A-DBBE-411E-9AAB-300B87AE34B5}">
      <dgm:prSet/>
      <dgm:spPr/>
      <dgm:t>
        <a:bodyPr/>
        <a:lstStyle/>
        <a:p>
          <a:endParaRPr lang="fr-FR"/>
        </a:p>
      </dgm:t>
    </dgm:pt>
    <dgm:pt modelId="{CBFBE5E1-4079-4382-A251-8D791FA9454B}" type="pres">
      <dgm:prSet presAssocID="{FEF2A171-CD58-44B5-8AE7-3C2B5357C0D8}" presName="cycle" presStyleCnt="0">
        <dgm:presLayoutVars>
          <dgm:dir/>
          <dgm:resizeHandles val="exact"/>
        </dgm:presLayoutVars>
      </dgm:prSet>
      <dgm:spPr/>
    </dgm:pt>
    <dgm:pt modelId="{A511F011-21FB-499C-9084-1C249145499A}" type="pres">
      <dgm:prSet presAssocID="{1077121D-C761-4D13-8CDB-3812EC652B5D}" presName="node" presStyleLbl="node1" presStyleIdx="0" presStyleCnt="5">
        <dgm:presLayoutVars>
          <dgm:bulletEnabled val="1"/>
        </dgm:presLayoutVars>
      </dgm:prSet>
      <dgm:spPr/>
    </dgm:pt>
    <dgm:pt modelId="{43F19037-BB65-4EF4-8059-06D8C924087C}" type="pres">
      <dgm:prSet presAssocID="{1ADAF8AF-29AB-465D-B2FD-7EE6A1198679}" presName="sibTrans" presStyleLbl="sibTrans2D1" presStyleIdx="0" presStyleCnt="5"/>
      <dgm:spPr/>
    </dgm:pt>
    <dgm:pt modelId="{BF357474-0FEC-4109-8486-C58460C2698D}" type="pres">
      <dgm:prSet presAssocID="{1ADAF8AF-29AB-465D-B2FD-7EE6A1198679}" presName="connectorText" presStyleLbl="sibTrans2D1" presStyleIdx="0" presStyleCnt="5"/>
      <dgm:spPr/>
    </dgm:pt>
    <dgm:pt modelId="{D825531E-7902-4839-88B1-C83C952CD1DB}" type="pres">
      <dgm:prSet presAssocID="{E584CDF8-D900-4233-8BF0-5064CB152F03}" presName="node" presStyleLbl="node1" presStyleIdx="1" presStyleCnt="5">
        <dgm:presLayoutVars>
          <dgm:bulletEnabled val="1"/>
        </dgm:presLayoutVars>
      </dgm:prSet>
      <dgm:spPr/>
    </dgm:pt>
    <dgm:pt modelId="{2908DF98-E605-4A4F-941C-F019B46CA680}" type="pres">
      <dgm:prSet presAssocID="{F518A866-2F34-4CE9-BBF9-F10FCD70E3EE}" presName="sibTrans" presStyleLbl="sibTrans2D1" presStyleIdx="1" presStyleCnt="5"/>
      <dgm:spPr/>
    </dgm:pt>
    <dgm:pt modelId="{94EC2576-BE3D-44FB-A331-349289101218}" type="pres">
      <dgm:prSet presAssocID="{F518A866-2F34-4CE9-BBF9-F10FCD70E3EE}" presName="connectorText" presStyleLbl="sibTrans2D1" presStyleIdx="1" presStyleCnt="5"/>
      <dgm:spPr/>
    </dgm:pt>
    <dgm:pt modelId="{A7979461-843B-4C7F-943A-E50E72DF2D7A}" type="pres">
      <dgm:prSet presAssocID="{C4A89E1C-D2F3-42B3-BF9F-98D669ADEA4F}" presName="node" presStyleLbl="node1" presStyleIdx="2" presStyleCnt="5">
        <dgm:presLayoutVars>
          <dgm:bulletEnabled val="1"/>
        </dgm:presLayoutVars>
      </dgm:prSet>
      <dgm:spPr/>
    </dgm:pt>
    <dgm:pt modelId="{400D9D48-98CB-44C5-BDA5-B7A97F861D64}" type="pres">
      <dgm:prSet presAssocID="{3A0C85B5-4893-495E-8002-1C04DFC420FD}" presName="sibTrans" presStyleLbl="sibTrans2D1" presStyleIdx="2" presStyleCnt="5"/>
      <dgm:spPr/>
    </dgm:pt>
    <dgm:pt modelId="{F2D2EB0F-D0AE-4601-8C4D-0C9C4C8C270E}" type="pres">
      <dgm:prSet presAssocID="{3A0C85B5-4893-495E-8002-1C04DFC420FD}" presName="connectorText" presStyleLbl="sibTrans2D1" presStyleIdx="2" presStyleCnt="5"/>
      <dgm:spPr/>
    </dgm:pt>
    <dgm:pt modelId="{C96CB33E-64C9-4CBA-9E3C-55112914871F}" type="pres">
      <dgm:prSet presAssocID="{C0FFCF67-8D3A-44EE-85A2-955A0AC5FEFB}" presName="node" presStyleLbl="node1" presStyleIdx="3" presStyleCnt="5">
        <dgm:presLayoutVars>
          <dgm:bulletEnabled val="1"/>
        </dgm:presLayoutVars>
      </dgm:prSet>
      <dgm:spPr/>
    </dgm:pt>
    <dgm:pt modelId="{7C7F3563-09C5-44DC-94EA-17F0094945F5}" type="pres">
      <dgm:prSet presAssocID="{0320C083-0C10-4663-8B92-08EA443C843E}" presName="sibTrans" presStyleLbl="sibTrans2D1" presStyleIdx="3" presStyleCnt="5"/>
      <dgm:spPr/>
    </dgm:pt>
    <dgm:pt modelId="{B71DA45D-F846-4F25-8C33-B1C9DF5FEF34}" type="pres">
      <dgm:prSet presAssocID="{0320C083-0C10-4663-8B92-08EA443C843E}" presName="connectorText" presStyleLbl="sibTrans2D1" presStyleIdx="3" presStyleCnt="5"/>
      <dgm:spPr/>
    </dgm:pt>
    <dgm:pt modelId="{A1239D10-36C6-4151-8004-5FD48A354AFF}" type="pres">
      <dgm:prSet presAssocID="{0F332FF4-FFAB-4ED5-BCB6-5E0C301EE652}" presName="node" presStyleLbl="node1" presStyleIdx="4" presStyleCnt="5">
        <dgm:presLayoutVars>
          <dgm:bulletEnabled val="1"/>
        </dgm:presLayoutVars>
      </dgm:prSet>
      <dgm:spPr/>
    </dgm:pt>
    <dgm:pt modelId="{74310878-B43B-41BB-90B4-EB98FB4BA412}" type="pres">
      <dgm:prSet presAssocID="{E429FE07-08BC-4C74-A98B-BCB4695C6C1B}" presName="sibTrans" presStyleLbl="sibTrans2D1" presStyleIdx="4" presStyleCnt="5"/>
      <dgm:spPr/>
    </dgm:pt>
    <dgm:pt modelId="{7E385A90-0004-4548-B4D2-CCF1EE3FE66B}" type="pres">
      <dgm:prSet presAssocID="{E429FE07-08BC-4C74-A98B-BCB4695C6C1B}" presName="connectorText" presStyleLbl="sibTrans2D1" presStyleIdx="4" presStyleCnt="5"/>
      <dgm:spPr/>
    </dgm:pt>
  </dgm:ptLst>
  <dgm:cxnLst>
    <dgm:cxn modelId="{DB7E8A02-7E8B-48C0-A223-EC61584829D1}" type="presOf" srcId="{3A0C85B5-4893-495E-8002-1C04DFC420FD}" destId="{F2D2EB0F-D0AE-4601-8C4D-0C9C4C8C270E}" srcOrd="1" destOrd="0" presId="urn:microsoft.com/office/officeart/2005/8/layout/cycle2"/>
    <dgm:cxn modelId="{61E0CA05-05FA-4FDD-BBB8-F5081A4D3CD7}" srcId="{FEF2A171-CD58-44B5-8AE7-3C2B5357C0D8}" destId="{E584CDF8-D900-4233-8BF0-5064CB152F03}" srcOrd="1" destOrd="0" parTransId="{2416F8CA-9E37-47D7-9375-8C12F1C5A8AB}" sibTransId="{F518A866-2F34-4CE9-BBF9-F10FCD70E3EE}"/>
    <dgm:cxn modelId="{E406833B-A838-457F-A008-BAF2C4C28350}" srcId="{FEF2A171-CD58-44B5-8AE7-3C2B5357C0D8}" destId="{C4A89E1C-D2F3-42B3-BF9F-98D669ADEA4F}" srcOrd="2" destOrd="0" parTransId="{2F1ED5B3-C3D1-4B47-8845-F08951FB1517}" sibTransId="{3A0C85B5-4893-495E-8002-1C04DFC420FD}"/>
    <dgm:cxn modelId="{3016343C-79FC-4AF3-A0BB-95EB6D5A73EC}" type="presOf" srcId="{1ADAF8AF-29AB-465D-B2FD-7EE6A1198679}" destId="{BF357474-0FEC-4109-8486-C58460C2698D}" srcOrd="1" destOrd="0" presId="urn:microsoft.com/office/officeart/2005/8/layout/cycle2"/>
    <dgm:cxn modelId="{499F0A3E-182B-4ABF-8067-F2221358C60F}" srcId="{FEF2A171-CD58-44B5-8AE7-3C2B5357C0D8}" destId="{1077121D-C761-4D13-8CDB-3812EC652B5D}" srcOrd="0" destOrd="0" parTransId="{206534AF-3758-4B0E-8EFE-6C324FF69326}" sibTransId="{1ADAF8AF-29AB-465D-B2FD-7EE6A1198679}"/>
    <dgm:cxn modelId="{C9D51240-C2EB-4ED4-B681-188F82008F14}" type="presOf" srcId="{FEF2A171-CD58-44B5-8AE7-3C2B5357C0D8}" destId="{CBFBE5E1-4079-4382-A251-8D791FA9454B}" srcOrd="0" destOrd="0" presId="urn:microsoft.com/office/officeart/2005/8/layout/cycle2"/>
    <dgm:cxn modelId="{67305047-3E33-4520-BD1D-7E07D2B13B19}" type="presOf" srcId="{E429FE07-08BC-4C74-A98B-BCB4695C6C1B}" destId="{7E385A90-0004-4548-B4D2-CCF1EE3FE66B}" srcOrd="1" destOrd="0" presId="urn:microsoft.com/office/officeart/2005/8/layout/cycle2"/>
    <dgm:cxn modelId="{7416544A-DBBE-411E-9AAB-300B87AE34B5}" srcId="{FEF2A171-CD58-44B5-8AE7-3C2B5357C0D8}" destId="{0F332FF4-FFAB-4ED5-BCB6-5E0C301EE652}" srcOrd="4" destOrd="0" parTransId="{05C59099-6B9D-448F-BADB-754CB1DCCF75}" sibTransId="{E429FE07-08BC-4C74-A98B-BCB4695C6C1B}"/>
    <dgm:cxn modelId="{FDF0196E-FFC1-4AEE-BD3A-4C9B2CAF7196}" type="presOf" srcId="{C4A89E1C-D2F3-42B3-BF9F-98D669ADEA4F}" destId="{A7979461-843B-4C7F-943A-E50E72DF2D7A}" srcOrd="0" destOrd="0" presId="urn:microsoft.com/office/officeart/2005/8/layout/cycle2"/>
    <dgm:cxn modelId="{E0C0A87C-3C69-475A-8768-1DD829ECE509}" type="presOf" srcId="{0320C083-0C10-4663-8B92-08EA443C843E}" destId="{7C7F3563-09C5-44DC-94EA-17F0094945F5}" srcOrd="0" destOrd="0" presId="urn:microsoft.com/office/officeart/2005/8/layout/cycle2"/>
    <dgm:cxn modelId="{BEC84E82-AE35-4CD5-896F-BE14A9197C3A}" type="presOf" srcId="{1077121D-C761-4D13-8CDB-3812EC652B5D}" destId="{A511F011-21FB-499C-9084-1C249145499A}" srcOrd="0" destOrd="0" presId="urn:microsoft.com/office/officeart/2005/8/layout/cycle2"/>
    <dgm:cxn modelId="{E1255887-5E22-47A1-80F4-4D5C8CC231AE}" type="presOf" srcId="{3A0C85B5-4893-495E-8002-1C04DFC420FD}" destId="{400D9D48-98CB-44C5-BDA5-B7A97F861D64}" srcOrd="0" destOrd="0" presId="urn:microsoft.com/office/officeart/2005/8/layout/cycle2"/>
    <dgm:cxn modelId="{AEF4FE93-8B62-42CE-8EAE-EA8BA9F32D35}" type="presOf" srcId="{E584CDF8-D900-4233-8BF0-5064CB152F03}" destId="{D825531E-7902-4839-88B1-C83C952CD1DB}" srcOrd="0" destOrd="0" presId="urn:microsoft.com/office/officeart/2005/8/layout/cycle2"/>
    <dgm:cxn modelId="{15D30C98-3705-4646-9AD1-3ECD770D1503}" type="presOf" srcId="{C0FFCF67-8D3A-44EE-85A2-955A0AC5FEFB}" destId="{C96CB33E-64C9-4CBA-9E3C-55112914871F}" srcOrd="0" destOrd="0" presId="urn:microsoft.com/office/officeart/2005/8/layout/cycle2"/>
    <dgm:cxn modelId="{F463279D-4037-4A57-B5F3-E375550AB949}" type="presOf" srcId="{E429FE07-08BC-4C74-A98B-BCB4695C6C1B}" destId="{74310878-B43B-41BB-90B4-EB98FB4BA412}" srcOrd="0" destOrd="0" presId="urn:microsoft.com/office/officeart/2005/8/layout/cycle2"/>
    <dgm:cxn modelId="{890A74C1-D8FB-415F-8EB9-7D228B3D92C9}" type="presOf" srcId="{1ADAF8AF-29AB-465D-B2FD-7EE6A1198679}" destId="{43F19037-BB65-4EF4-8059-06D8C924087C}" srcOrd="0" destOrd="0" presId="urn:microsoft.com/office/officeart/2005/8/layout/cycle2"/>
    <dgm:cxn modelId="{0940DFC3-7ECE-4691-9725-5A83124B8B24}" srcId="{FEF2A171-CD58-44B5-8AE7-3C2B5357C0D8}" destId="{C0FFCF67-8D3A-44EE-85A2-955A0AC5FEFB}" srcOrd="3" destOrd="0" parTransId="{CA0BBF1F-1A1C-489C-8495-C5D283B3BCEC}" sibTransId="{0320C083-0C10-4663-8B92-08EA443C843E}"/>
    <dgm:cxn modelId="{023A7CCD-9786-4364-8FD4-CB25B55D654C}" type="presOf" srcId="{F518A866-2F34-4CE9-BBF9-F10FCD70E3EE}" destId="{2908DF98-E605-4A4F-941C-F019B46CA680}" srcOrd="0" destOrd="0" presId="urn:microsoft.com/office/officeart/2005/8/layout/cycle2"/>
    <dgm:cxn modelId="{E8528ECE-0F65-472B-82DD-4652A6A552A6}" type="presOf" srcId="{F518A866-2F34-4CE9-BBF9-F10FCD70E3EE}" destId="{94EC2576-BE3D-44FB-A331-349289101218}" srcOrd="1" destOrd="0" presId="urn:microsoft.com/office/officeart/2005/8/layout/cycle2"/>
    <dgm:cxn modelId="{26FEADD0-DB54-474B-AA25-4DB0F88BB475}" type="presOf" srcId="{0320C083-0C10-4663-8B92-08EA443C843E}" destId="{B71DA45D-F846-4F25-8C33-B1C9DF5FEF34}" srcOrd="1" destOrd="0" presId="urn:microsoft.com/office/officeart/2005/8/layout/cycle2"/>
    <dgm:cxn modelId="{0631C8FE-9D7C-4C30-941A-E074753F73A3}" type="presOf" srcId="{0F332FF4-FFAB-4ED5-BCB6-5E0C301EE652}" destId="{A1239D10-36C6-4151-8004-5FD48A354AFF}" srcOrd="0" destOrd="0" presId="urn:microsoft.com/office/officeart/2005/8/layout/cycle2"/>
    <dgm:cxn modelId="{63FE3002-1913-49E0-B34D-04FAB714CED7}" type="presParOf" srcId="{CBFBE5E1-4079-4382-A251-8D791FA9454B}" destId="{A511F011-21FB-499C-9084-1C249145499A}" srcOrd="0" destOrd="0" presId="urn:microsoft.com/office/officeart/2005/8/layout/cycle2"/>
    <dgm:cxn modelId="{EB32F242-F4A5-496A-8A55-DD76BC346AF2}" type="presParOf" srcId="{CBFBE5E1-4079-4382-A251-8D791FA9454B}" destId="{43F19037-BB65-4EF4-8059-06D8C924087C}" srcOrd="1" destOrd="0" presId="urn:microsoft.com/office/officeart/2005/8/layout/cycle2"/>
    <dgm:cxn modelId="{573093E8-E2F2-4333-B26E-D0BDA745322C}" type="presParOf" srcId="{43F19037-BB65-4EF4-8059-06D8C924087C}" destId="{BF357474-0FEC-4109-8486-C58460C2698D}" srcOrd="0" destOrd="0" presId="urn:microsoft.com/office/officeart/2005/8/layout/cycle2"/>
    <dgm:cxn modelId="{80244A92-6452-477D-BBFA-3D0B16643CA7}" type="presParOf" srcId="{CBFBE5E1-4079-4382-A251-8D791FA9454B}" destId="{D825531E-7902-4839-88B1-C83C952CD1DB}" srcOrd="2" destOrd="0" presId="urn:microsoft.com/office/officeart/2005/8/layout/cycle2"/>
    <dgm:cxn modelId="{280C1F50-8528-4588-8C2C-950295A69DCB}" type="presParOf" srcId="{CBFBE5E1-4079-4382-A251-8D791FA9454B}" destId="{2908DF98-E605-4A4F-941C-F019B46CA680}" srcOrd="3" destOrd="0" presId="urn:microsoft.com/office/officeart/2005/8/layout/cycle2"/>
    <dgm:cxn modelId="{28F6DB75-81A7-4BF6-973D-F424841424B8}" type="presParOf" srcId="{2908DF98-E605-4A4F-941C-F019B46CA680}" destId="{94EC2576-BE3D-44FB-A331-349289101218}" srcOrd="0" destOrd="0" presId="urn:microsoft.com/office/officeart/2005/8/layout/cycle2"/>
    <dgm:cxn modelId="{95157748-D947-467E-B118-3977AE8BCF06}" type="presParOf" srcId="{CBFBE5E1-4079-4382-A251-8D791FA9454B}" destId="{A7979461-843B-4C7F-943A-E50E72DF2D7A}" srcOrd="4" destOrd="0" presId="urn:microsoft.com/office/officeart/2005/8/layout/cycle2"/>
    <dgm:cxn modelId="{4A733CA2-E548-4019-8C1B-EFA6AA603000}" type="presParOf" srcId="{CBFBE5E1-4079-4382-A251-8D791FA9454B}" destId="{400D9D48-98CB-44C5-BDA5-B7A97F861D64}" srcOrd="5" destOrd="0" presId="urn:microsoft.com/office/officeart/2005/8/layout/cycle2"/>
    <dgm:cxn modelId="{ED3CD325-7779-4065-B287-FF343B2CC3ED}" type="presParOf" srcId="{400D9D48-98CB-44C5-BDA5-B7A97F861D64}" destId="{F2D2EB0F-D0AE-4601-8C4D-0C9C4C8C270E}" srcOrd="0" destOrd="0" presId="urn:microsoft.com/office/officeart/2005/8/layout/cycle2"/>
    <dgm:cxn modelId="{53873C2F-BC92-45D5-8A96-50B98A04D475}" type="presParOf" srcId="{CBFBE5E1-4079-4382-A251-8D791FA9454B}" destId="{C96CB33E-64C9-4CBA-9E3C-55112914871F}" srcOrd="6" destOrd="0" presId="urn:microsoft.com/office/officeart/2005/8/layout/cycle2"/>
    <dgm:cxn modelId="{F9AD15D2-1778-4AA8-B334-1702A58FA987}" type="presParOf" srcId="{CBFBE5E1-4079-4382-A251-8D791FA9454B}" destId="{7C7F3563-09C5-44DC-94EA-17F0094945F5}" srcOrd="7" destOrd="0" presId="urn:microsoft.com/office/officeart/2005/8/layout/cycle2"/>
    <dgm:cxn modelId="{E05C1F33-FF1B-43FA-8936-4477D98AC2A3}" type="presParOf" srcId="{7C7F3563-09C5-44DC-94EA-17F0094945F5}" destId="{B71DA45D-F846-4F25-8C33-B1C9DF5FEF34}" srcOrd="0" destOrd="0" presId="urn:microsoft.com/office/officeart/2005/8/layout/cycle2"/>
    <dgm:cxn modelId="{495018FA-99DB-4CBC-8931-BDD4B7816199}" type="presParOf" srcId="{CBFBE5E1-4079-4382-A251-8D791FA9454B}" destId="{A1239D10-36C6-4151-8004-5FD48A354AFF}" srcOrd="8" destOrd="0" presId="urn:microsoft.com/office/officeart/2005/8/layout/cycle2"/>
    <dgm:cxn modelId="{55AFD5DA-D945-4DCC-B3B0-95512954ECEF}" type="presParOf" srcId="{CBFBE5E1-4079-4382-A251-8D791FA9454B}" destId="{74310878-B43B-41BB-90B4-EB98FB4BA412}" srcOrd="9" destOrd="0" presId="urn:microsoft.com/office/officeart/2005/8/layout/cycle2"/>
    <dgm:cxn modelId="{E49F3896-A8EB-426E-839A-776BC32FFC55}" type="presParOf" srcId="{74310878-B43B-41BB-90B4-EB98FB4BA412}" destId="{7E385A90-0004-4548-B4D2-CCF1EE3FE66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1F011-21FB-499C-9084-1C249145499A}">
      <dsp:nvSpPr>
        <dsp:cNvPr id="0" name=""/>
        <dsp:cNvSpPr/>
      </dsp:nvSpPr>
      <dsp:spPr>
        <a:xfrm>
          <a:off x="2931304" y="970"/>
          <a:ext cx="1290577" cy="1290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i="0" kern="1200"/>
            <a:t>Bibliographie</a:t>
          </a:r>
          <a:endParaRPr lang="fr-FR" sz="1200" kern="1200"/>
        </a:p>
      </dsp:txBody>
      <dsp:txXfrm>
        <a:off x="3120305" y="189971"/>
        <a:ext cx="912575" cy="912575"/>
      </dsp:txXfrm>
    </dsp:sp>
    <dsp:sp modelId="{43F19037-BB65-4EF4-8059-06D8C924087C}">
      <dsp:nvSpPr>
        <dsp:cNvPr id="0" name=""/>
        <dsp:cNvSpPr/>
      </dsp:nvSpPr>
      <dsp:spPr>
        <a:xfrm rot="2160000">
          <a:off x="4180985" y="992058"/>
          <a:ext cx="342629" cy="435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4190800" y="1048963"/>
        <a:ext cx="239840" cy="261341"/>
      </dsp:txXfrm>
    </dsp:sp>
    <dsp:sp modelId="{D825531E-7902-4839-88B1-C83C952CD1DB}">
      <dsp:nvSpPr>
        <dsp:cNvPr id="0" name=""/>
        <dsp:cNvSpPr/>
      </dsp:nvSpPr>
      <dsp:spPr>
        <a:xfrm>
          <a:off x="4498409" y="1139539"/>
          <a:ext cx="1290577" cy="1290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i="0" kern="1200"/>
            <a:t>Hypothèses</a:t>
          </a:r>
          <a:endParaRPr lang="fr-FR" sz="1200" kern="1200"/>
        </a:p>
      </dsp:txBody>
      <dsp:txXfrm>
        <a:off x="4687410" y="1328540"/>
        <a:ext cx="912575" cy="912575"/>
      </dsp:txXfrm>
    </dsp:sp>
    <dsp:sp modelId="{2908DF98-E605-4A4F-941C-F019B46CA680}">
      <dsp:nvSpPr>
        <dsp:cNvPr id="0" name=""/>
        <dsp:cNvSpPr/>
      </dsp:nvSpPr>
      <dsp:spPr>
        <a:xfrm rot="6480000">
          <a:off x="4676089" y="2478942"/>
          <a:ext cx="342629" cy="435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4743365" y="2517177"/>
        <a:ext cx="239840" cy="261341"/>
      </dsp:txXfrm>
    </dsp:sp>
    <dsp:sp modelId="{A7979461-843B-4C7F-943A-E50E72DF2D7A}">
      <dsp:nvSpPr>
        <dsp:cNvPr id="0" name=""/>
        <dsp:cNvSpPr/>
      </dsp:nvSpPr>
      <dsp:spPr>
        <a:xfrm>
          <a:off x="3899828" y="2981782"/>
          <a:ext cx="1290577" cy="1290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i="0" kern="1200"/>
            <a:t>Expériences</a:t>
          </a:r>
          <a:endParaRPr lang="fr-FR" sz="1200" kern="1200"/>
        </a:p>
      </dsp:txBody>
      <dsp:txXfrm>
        <a:off x="4088829" y="3170783"/>
        <a:ext cx="912575" cy="912575"/>
      </dsp:txXfrm>
    </dsp:sp>
    <dsp:sp modelId="{400D9D48-98CB-44C5-BDA5-B7A97F861D64}">
      <dsp:nvSpPr>
        <dsp:cNvPr id="0" name=""/>
        <dsp:cNvSpPr/>
      </dsp:nvSpPr>
      <dsp:spPr>
        <a:xfrm rot="10800000">
          <a:off x="3414975" y="3409285"/>
          <a:ext cx="342629" cy="435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3517764" y="3496399"/>
        <a:ext cx="239840" cy="261341"/>
      </dsp:txXfrm>
    </dsp:sp>
    <dsp:sp modelId="{C96CB33E-64C9-4CBA-9E3C-55112914871F}">
      <dsp:nvSpPr>
        <dsp:cNvPr id="0" name=""/>
        <dsp:cNvSpPr/>
      </dsp:nvSpPr>
      <dsp:spPr>
        <a:xfrm>
          <a:off x="1962779" y="2981782"/>
          <a:ext cx="1290577" cy="1290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i="0" kern="1200"/>
            <a:t>Traitement de données</a:t>
          </a:r>
          <a:endParaRPr lang="fr-FR" sz="1200" kern="1200"/>
        </a:p>
      </dsp:txBody>
      <dsp:txXfrm>
        <a:off x="2151780" y="3170783"/>
        <a:ext cx="912575" cy="912575"/>
      </dsp:txXfrm>
    </dsp:sp>
    <dsp:sp modelId="{7C7F3563-09C5-44DC-94EA-17F0094945F5}">
      <dsp:nvSpPr>
        <dsp:cNvPr id="0" name=""/>
        <dsp:cNvSpPr/>
      </dsp:nvSpPr>
      <dsp:spPr>
        <a:xfrm rot="15120000">
          <a:off x="2140459" y="2497386"/>
          <a:ext cx="342629" cy="435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2207735" y="2633379"/>
        <a:ext cx="239840" cy="261341"/>
      </dsp:txXfrm>
    </dsp:sp>
    <dsp:sp modelId="{A1239D10-36C6-4151-8004-5FD48A354AFF}">
      <dsp:nvSpPr>
        <dsp:cNvPr id="0" name=""/>
        <dsp:cNvSpPr/>
      </dsp:nvSpPr>
      <dsp:spPr>
        <a:xfrm>
          <a:off x="1364198" y="1139539"/>
          <a:ext cx="1290577" cy="1290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i="0" kern="1200"/>
            <a:t>Analyse des résultats</a:t>
          </a:r>
          <a:endParaRPr lang="fr-FR" sz="1200" kern="1200"/>
        </a:p>
      </dsp:txBody>
      <dsp:txXfrm>
        <a:off x="1553199" y="1328540"/>
        <a:ext cx="912575" cy="912575"/>
      </dsp:txXfrm>
    </dsp:sp>
    <dsp:sp modelId="{74310878-B43B-41BB-90B4-EB98FB4BA412}">
      <dsp:nvSpPr>
        <dsp:cNvPr id="0" name=""/>
        <dsp:cNvSpPr/>
      </dsp:nvSpPr>
      <dsp:spPr>
        <a:xfrm rot="19440000">
          <a:off x="2613880" y="1003458"/>
          <a:ext cx="342629" cy="435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2623695" y="1120781"/>
        <a:ext cx="239840" cy="261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svg"/><Relationship Id="rId21" Type="http://schemas.openxmlformats.org/officeDocument/2006/relationships/image" Target="../media/image31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openxmlformats.org/officeDocument/2006/relationships/image" Target="../media/image35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4.pn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image" Target="../media/image38.pn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/>
        </p:nvSpPr>
        <p:spPr>
          <a:xfrm>
            <a:off x="0" y="-2480"/>
            <a:ext cx="6537932" cy="34611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/>
        </p:nvSpPr>
        <p:spPr>
          <a:xfrm>
            <a:off x="7118433" y="0"/>
            <a:ext cx="2025569" cy="514350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/>
        </p:nvSpPr>
        <p:spPr>
          <a:xfrm>
            <a:off x="6541210" y="-1"/>
            <a:ext cx="2602790" cy="28806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/>
        </p:nvSpPr>
        <p:spPr>
          <a:xfrm>
            <a:off x="5376932" y="2881094"/>
            <a:ext cx="580500" cy="116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/>
        </p:nvGrpSpPr>
        <p:grpSpPr>
          <a:xfrm>
            <a:off x="641007" y="4685805"/>
            <a:ext cx="427507" cy="465150"/>
            <a:chOff x="1211580" y="5257800"/>
            <a:chExt cx="570009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8" name="Rectangle 297">
            <a:extLst>
              <a:ext uri="{FF2B5EF4-FFF2-40B4-BE49-F238E27FC236}">
                <a16:creationId xmlns:a16="http://schemas.microsoft.com/office/drawing/2014/main" id="{6452CC27-335C-3A40-AB34-21369E9975B8}"/>
              </a:ext>
            </a:extLst>
          </p:cNvPr>
          <p:cNvSpPr/>
          <p:nvPr/>
        </p:nvSpPr>
        <p:spPr>
          <a:xfrm>
            <a:off x="5957431" y="2300141"/>
            <a:ext cx="848613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5F41B1F-D2BA-437F-8E34-AA688F6FC37C}"/>
              </a:ext>
            </a:extLst>
          </p:cNvPr>
          <p:cNvGrpSpPr/>
          <p:nvPr/>
        </p:nvGrpSpPr>
        <p:grpSpPr>
          <a:xfrm>
            <a:off x="4893250" y="135710"/>
            <a:ext cx="1909298" cy="1499137"/>
            <a:chOff x="4893250" y="135710"/>
            <a:chExt cx="1909298" cy="1499137"/>
          </a:xfrm>
        </p:grpSpPr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0B808396-AADD-BE40-86BF-59DC4D96C6F2}"/>
                </a:ext>
              </a:extLst>
            </p:cNvPr>
            <p:cNvSpPr/>
            <p:nvPr/>
          </p:nvSpPr>
          <p:spPr>
            <a:xfrm rot="5400000">
              <a:off x="4890772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5D3D36EF-4FB7-5D49-A4BE-04F605149C4D}"/>
                </a:ext>
              </a:extLst>
            </p:cNvPr>
            <p:cNvSpPr/>
            <p:nvPr/>
          </p:nvSpPr>
          <p:spPr>
            <a:xfrm rot="5400000">
              <a:off x="4916122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E2E5F24-2B34-B94D-9A25-2C40EE203EEF}"/>
                </a:ext>
              </a:extLst>
            </p:cNvPr>
            <p:cNvSpPr/>
            <p:nvPr/>
          </p:nvSpPr>
          <p:spPr>
            <a:xfrm rot="5400000">
              <a:off x="5097293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650794CD-0C7E-A945-9BBD-0C74E397CAF2}"/>
                </a:ext>
              </a:extLst>
            </p:cNvPr>
            <p:cNvSpPr/>
            <p:nvPr/>
          </p:nvSpPr>
          <p:spPr>
            <a:xfrm rot="5400000">
              <a:off x="5122643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AE48C113-1DB4-6548-8EFB-8189F254E9B5}"/>
                </a:ext>
              </a:extLst>
            </p:cNvPr>
            <p:cNvSpPr/>
            <p:nvPr/>
          </p:nvSpPr>
          <p:spPr>
            <a:xfrm rot="5400000">
              <a:off x="5303814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B94713B8-5128-C24C-A8B1-B09EB139A31D}"/>
                </a:ext>
              </a:extLst>
            </p:cNvPr>
            <p:cNvSpPr/>
            <p:nvPr/>
          </p:nvSpPr>
          <p:spPr>
            <a:xfrm rot="5400000">
              <a:off x="5329164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7446C118-65D3-6D48-A47B-9EB2C3898A0E}"/>
                </a:ext>
              </a:extLst>
            </p:cNvPr>
            <p:cNvSpPr/>
            <p:nvPr/>
          </p:nvSpPr>
          <p:spPr>
            <a:xfrm rot="5400000">
              <a:off x="5510335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1AC01DD8-0F5A-D143-B59F-E47CD525460D}"/>
                </a:ext>
              </a:extLst>
            </p:cNvPr>
            <p:cNvSpPr/>
            <p:nvPr/>
          </p:nvSpPr>
          <p:spPr>
            <a:xfrm rot="5400000">
              <a:off x="553568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DC1031FD-1E21-064C-9D7E-B4C03010AC86}"/>
                </a:ext>
              </a:extLst>
            </p:cNvPr>
            <p:cNvSpPr/>
            <p:nvPr/>
          </p:nvSpPr>
          <p:spPr>
            <a:xfrm rot="5400000">
              <a:off x="5716856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51685D51-53C2-EF43-82B0-0D227404F738}"/>
                </a:ext>
              </a:extLst>
            </p:cNvPr>
            <p:cNvSpPr/>
            <p:nvPr/>
          </p:nvSpPr>
          <p:spPr>
            <a:xfrm rot="5400000">
              <a:off x="574220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F132E78-1908-7D4D-AAF9-E5B833BCEA86}"/>
                </a:ext>
              </a:extLst>
            </p:cNvPr>
            <p:cNvSpPr/>
            <p:nvPr/>
          </p:nvSpPr>
          <p:spPr>
            <a:xfrm rot="5400000">
              <a:off x="592337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D47DA85D-81DF-EB41-A106-F93B8F375D30}"/>
                </a:ext>
              </a:extLst>
            </p:cNvPr>
            <p:cNvSpPr/>
            <p:nvPr/>
          </p:nvSpPr>
          <p:spPr>
            <a:xfrm rot="5400000">
              <a:off x="594872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2B474137-BC57-F14F-BA1B-BEE42A6ED7FD}"/>
                </a:ext>
              </a:extLst>
            </p:cNvPr>
            <p:cNvSpPr/>
            <p:nvPr/>
          </p:nvSpPr>
          <p:spPr>
            <a:xfrm rot="5400000">
              <a:off x="612989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8F8D9F9A-CAD0-8149-9E5C-A3EF98DA081E}"/>
                </a:ext>
              </a:extLst>
            </p:cNvPr>
            <p:cNvSpPr/>
            <p:nvPr/>
          </p:nvSpPr>
          <p:spPr>
            <a:xfrm rot="5400000">
              <a:off x="615524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6B3C1147-557E-7B40-9E45-968A9F8053D5}"/>
                </a:ext>
              </a:extLst>
            </p:cNvPr>
            <p:cNvSpPr/>
            <p:nvPr/>
          </p:nvSpPr>
          <p:spPr>
            <a:xfrm rot="5400000">
              <a:off x="633641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7C62F939-843A-EE41-8FE6-5C134EB9AD23}"/>
                </a:ext>
              </a:extLst>
            </p:cNvPr>
            <p:cNvSpPr/>
            <p:nvPr/>
          </p:nvSpPr>
          <p:spPr>
            <a:xfrm rot="5400000">
              <a:off x="636176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E8DE9B23-41A7-A244-BBD5-C60A55FECDA1}"/>
                </a:ext>
              </a:extLst>
            </p:cNvPr>
            <p:cNvSpPr/>
            <p:nvPr/>
          </p:nvSpPr>
          <p:spPr>
            <a:xfrm rot="5400000">
              <a:off x="654293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2E62864A-36C2-234C-9B02-BAF155ACB97F}"/>
                </a:ext>
              </a:extLst>
            </p:cNvPr>
            <p:cNvSpPr/>
            <p:nvPr/>
          </p:nvSpPr>
          <p:spPr>
            <a:xfrm rot="5400000">
              <a:off x="656828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D637CA51-5271-5741-9FAA-7485A7B5EF06}"/>
                </a:ext>
              </a:extLst>
            </p:cNvPr>
            <p:cNvSpPr/>
            <p:nvPr/>
          </p:nvSpPr>
          <p:spPr>
            <a:xfrm rot="5400000">
              <a:off x="6749461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31D0032F-E5EA-974E-B7D3-B68E8222D42D}"/>
                </a:ext>
              </a:extLst>
            </p:cNvPr>
            <p:cNvSpPr/>
            <p:nvPr/>
          </p:nvSpPr>
          <p:spPr>
            <a:xfrm rot="5400000">
              <a:off x="6774810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08D43BA6-413A-C740-B136-57DF63293E9A}"/>
                </a:ext>
              </a:extLst>
            </p:cNvPr>
            <p:cNvSpPr/>
            <p:nvPr/>
          </p:nvSpPr>
          <p:spPr>
            <a:xfrm rot="5400000">
              <a:off x="4890772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5B8D07AB-811D-8D4E-8846-666CC79550B6}"/>
                </a:ext>
              </a:extLst>
            </p:cNvPr>
            <p:cNvSpPr/>
            <p:nvPr/>
          </p:nvSpPr>
          <p:spPr>
            <a:xfrm rot="5400000">
              <a:off x="4916122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88FBC3DF-72CD-3B4C-B7D2-11DA766DC7C3}"/>
                </a:ext>
              </a:extLst>
            </p:cNvPr>
            <p:cNvSpPr/>
            <p:nvPr/>
          </p:nvSpPr>
          <p:spPr>
            <a:xfrm rot="5400000">
              <a:off x="5097293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D76B94D7-3DAE-E54F-904C-1E301B56FFB4}"/>
                </a:ext>
              </a:extLst>
            </p:cNvPr>
            <p:cNvSpPr/>
            <p:nvPr/>
          </p:nvSpPr>
          <p:spPr>
            <a:xfrm rot="5400000">
              <a:off x="5122643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06724B2C-B735-A34B-AC13-8100F2FD873C}"/>
                </a:ext>
              </a:extLst>
            </p:cNvPr>
            <p:cNvSpPr/>
            <p:nvPr/>
          </p:nvSpPr>
          <p:spPr>
            <a:xfrm rot="5400000">
              <a:off x="5303814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B74E301F-4FE6-5F49-8368-CE394E25BDD5}"/>
                </a:ext>
              </a:extLst>
            </p:cNvPr>
            <p:cNvSpPr/>
            <p:nvPr/>
          </p:nvSpPr>
          <p:spPr>
            <a:xfrm rot="5400000">
              <a:off x="5329164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0912534E-1785-6E4C-8E62-E63DA3E9E809}"/>
                </a:ext>
              </a:extLst>
            </p:cNvPr>
            <p:cNvSpPr/>
            <p:nvPr/>
          </p:nvSpPr>
          <p:spPr>
            <a:xfrm rot="5400000">
              <a:off x="5510335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5E8F0339-BD2F-F941-BEF5-02B42382FEB2}"/>
                </a:ext>
              </a:extLst>
            </p:cNvPr>
            <p:cNvSpPr/>
            <p:nvPr/>
          </p:nvSpPr>
          <p:spPr>
            <a:xfrm rot="5400000">
              <a:off x="553568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1AFCE83C-5A71-8A43-9B7C-21BEA2189874}"/>
                </a:ext>
              </a:extLst>
            </p:cNvPr>
            <p:cNvSpPr/>
            <p:nvPr/>
          </p:nvSpPr>
          <p:spPr>
            <a:xfrm rot="5400000">
              <a:off x="5716856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1F7FEC37-0D70-2D44-B42B-D629C90F84AD}"/>
                </a:ext>
              </a:extLst>
            </p:cNvPr>
            <p:cNvSpPr/>
            <p:nvPr/>
          </p:nvSpPr>
          <p:spPr>
            <a:xfrm rot="5400000">
              <a:off x="574220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0EED7D96-C49E-AA49-9EE9-C084E1B3E912}"/>
                </a:ext>
              </a:extLst>
            </p:cNvPr>
            <p:cNvSpPr/>
            <p:nvPr/>
          </p:nvSpPr>
          <p:spPr>
            <a:xfrm rot="5400000">
              <a:off x="592337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56E6DE8A-19C6-D44D-9244-ED5AB0ADE347}"/>
                </a:ext>
              </a:extLst>
            </p:cNvPr>
            <p:cNvSpPr/>
            <p:nvPr/>
          </p:nvSpPr>
          <p:spPr>
            <a:xfrm rot="5400000">
              <a:off x="594872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E0FA2A1B-B728-9440-823F-E9A33BF8DCAD}"/>
                </a:ext>
              </a:extLst>
            </p:cNvPr>
            <p:cNvSpPr/>
            <p:nvPr/>
          </p:nvSpPr>
          <p:spPr>
            <a:xfrm rot="5400000">
              <a:off x="612989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DF61BD7F-BD2C-2843-93C9-EE94B56949A3}"/>
                </a:ext>
              </a:extLst>
            </p:cNvPr>
            <p:cNvSpPr/>
            <p:nvPr/>
          </p:nvSpPr>
          <p:spPr>
            <a:xfrm rot="5400000">
              <a:off x="615524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8D13A98F-7AF7-4F48-A8A4-56A1BB1E7B7F}"/>
                </a:ext>
              </a:extLst>
            </p:cNvPr>
            <p:cNvSpPr/>
            <p:nvPr/>
          </p:nvSpPr>
          <p:spPr>
            <a:xfrm rot="5400000">
              <a:off x="633641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97E3C14F-192A-7540-9D25-0454C15CB0EF}"/>
                </a:ext>
              </a:extLst>
            </p:cNvPr>
            <p:cNvSpPr/>
            <p:nvPr/>
          </p:nvSpPr>
          <p:spPr>
            <a:xfrm rot="5400000">
              <a:off x="636176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0C8E467B-8890-F34A-9FCD-64BDBD4C866A}"/>
                </a:ext>
              </a:extLst>
            </p:cNvPr>
            <p:cNvSpPr/>
            <p:nvPr/>
          </p:nvSpPr>
          <p:spPr>
            <a:xfrm rot="5400000">
              <a:off x="654293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218369D0-CB90-5241-8C6D-E03212666E35}"/>
                </a:ext>
              </a:extLst>
            </p:cNvPr>
            <p:cNvSpPr/>
            <p:nvPr/>
          </p:nvSpPr>
          <p:spPr>
            <a:xfrm rot="5400000">
              <a:off x="656828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77C47EC6-D911-8342-9EE0-31B4EB7CB458}"/>
                </a:ext>
              </a:extLst>
            </p:cNvPr>
            <p:cNvSpPr/>
            <p:nvPr/>
          </p:nvSpPr>
          <p:spPr>
            <a:xfrm rot="5400000">
              <a:off x="6749461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D3B159C5-C688-F443-8656-AD9FA647F33F}"/>
                </a:ext>
              </a:extLst>
            </p:cNvPr>
            <p:cNvSpPr/>
            <p:nvPr/>
          </p:nvSpPr>
          <p:spPr>
            <a:xfrm rot="5400000">
              <a:off x="6774810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70018DD4-73DD-4B4F-A848-7CAC6FA8B6D3}"/>
                </a:ext>
              </a:extLst>
            </p:cNvPr>
            <p:cNvSpPr/>
            <p:nvPr/>
          </p:nvSpPr>
          <p:spPr>
            <a:xfrm rot="5400000">
              <a:off x="4890772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1F29CC6F-C331-B44E-911B-D1DD55C4A090}"/>
                </a:ext>
              </a:extLst>
            </p:cNvPr>
            <p:cNvSpPr/>
            <p:nvPr/>
          </p:nvSpPr>
          <p:spPr>
            <a:xfrm rot="5400000">
              <a:off x="4916122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BA0D8281-F2D4-F74D-8C49-BC6E2251C30C}"/>
                </a:ext>
              </a:extLst>
            </p:cNvPr>
            <p:cNvSpPr/>
            <p:nvPr/>
          </p:nvSpPr>
          <p:spPr>
            <a:xfrm rot="5400000">
              <a:off x="5097293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594E4529-C344-524A-BE35-2A16446601A5}"/>
                </a:ext>
              </a:extLst>
            </p:cNvPr>
            <p:cNvSpPr/>
            <p:nvPr/>
          </p:nvSpPr>
          <p:spPr>
            <a:xfrm rot="5400000">
              <a:off x="5122643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D4B678AE-8442-554C-B146-122248802126}"/>
                </a:ext>
              </a:extLst>
            </p:cNvPr>
            <p:cNvSpPr/>
            <p:nvPr/>
          </p:nvSpPr>
          <p:spPr>
            <a:xfrm rot="5400000">
              <a:off x="5303814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27E14747-D768-3B4B-86C5-84AD976E8037}"/>
                </a:ext>
              </a:extLst>
            </p:cNvPr>
            <p:cNvSpPr/>
            <p:nvPr/>
          </p:nvSpPr>
          <p:spPr>
            <a:xfrm rot="5400000">
              <a:off x="5329164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7BC928D2-A4BD-DA4A-B1F6-B2EFDF1A67FC}"/>
                </a:ext>
              </a:extLst>
            </p:cNvPr>
            <p:cNvSpPr/>
            <p:nvPr/>
          </p:nvSpPr>
          <p:spPr>
            <a:xfrm rot="5400000">
              <a:off x="5510335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8B72C68D-5A2E-974B-97E1-D1E322F771E5}"/>
                </a:ext>
              </a:extLst>
            </p:cNvPr>
            <p:cNvSpPr/>
            <p:nvPr/>
          </p:nvSpPr>
          <p:spPr>
            <a:xfrm rot="5400000">
              <a:off x="553568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 rot="5400000">
              <a:off x="5716856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 rot="5400000">
              <a:off x="574220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 rot="5400000">
              <a:off x="592337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 rot="5400000">
              <a:off x="594872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 rot="5400000">
              <a:off x="612989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 rot="5400000">
              <a:off x="615524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 rot="5400000">
              <a:off x="633641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 rot="5400000">
              <a:off x="636176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 rot="5400000">
              <a:off x="654293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 rot="5400000">
              <a:off x="656828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 rot="5400000">
              <a:off x="6749461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 rot="5400000">
              <a:off x="6774810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E2CED750-9163-F84A-ACF4-1EB40D08D518}"/>
                </a:ext>
              </a:extLst>
            </p:cNvPr>
            <p:cNvSpPr/>
            <p:nvPr/>
          </p:nvSpPr>
          <p:spPr>
            <a:xfrm rot="5400000">
              <a:off x="4890772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19790CE9-D982-C347-8494-FF43B070E7F9}"/>
                </a:ext>
              </a:extLst>
            </p:cNvPr>
            <p:cNvSpPr/>
            <p:nvPr/>
          </p:nvSpPr>
          <p:spPr>
            <a:xfrm rot="5400000">
              <a:off x="4916122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CE53DA44-CC44-BC45-A968-2465F6E5EB43}"/>
                </a:ext>
              </a:extLst>
            </p:cNvPr>
            <p:cNvSpPr/>
            <p:nvPr/>
          </p:nvSpPr>
          <p:spPr>
            <a:xfrm rot="5400000">
              <a:off x="5097293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FCBB9B79-6BEF-6E41-BEAB-F28BEAEFB1AE}"/>
                </a:ext>
              </a:extLst>
            </p:cNvPr>
            <p:cNvSpPr/>
            <p:nvPr/>
          </p:nvSpPr>
          <p:spPr>
            <a:xfrm rot="5400000">
              <a:off x="5122643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95156D88-FEFA-FB4D-B418-DA43F51D5137}"/>
                </a:ext>
              </a:extLst>
            </p:cNvPr>
            <p:cNvSpPr/>
            <p:nvPr/>
          </p:nvSpPr>
          <p:spPr>
            <a:xfrm rot="5400000">
              <a:off x="5303814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EE2BE648-358F-5E49-9D8B-4B2AE5DF1624}"/>
                </a:ext>
              </a:extLst>
            </p:cNvPr>
            <p:cNvSpPr/>
            <p:nvPr/>
          </p:nvSpPr>
          <p:spPr>
            <a:xfrm rot="5400000">
              <a:off x="5329164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34E8D292-DC6A-AF4E-A886-BA28B7631A85}"/>
                </a:ext>
              </a:extLst>
            </p:cNvPr>
            <p:cNvSpPr/>
            <p:nvPr/>
          </p:nvSpPr>
          <p:spPr>
            <a:xfrm rot="5400000">
              <a:off x="5510335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B96D2331-D3C2-A948-9DE2-79942457F8C4}"/>
                </a:ext>
              </a:extLst>
            </p:cNvPr>
            <p:cNvSpPr/>
            <p:nvPr/>
          </p:nvSpPr>
          <p:spPr>
            <a:xfrm rot="5400000">
              <a:off x="553568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 rot="5400000">
              <a:off x="5716856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 rot="5400000">
              <a:off x="574220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 rot="5400000">
              <a:off x="592337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 rot="5400000">
              <a:off x="594872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 rot="5400000">
              <a:off x="612989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 rot="5400000">
              <a:off x="615524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 rot="5400000">
              <a:off x="633641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 rot="5400000">
              <a:off x="636176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 rot="5400000">
              <a:off x="654293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 rot="5400000">
              <a:off x="656828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 rot="5400000">
              <a:off x="6749461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 rot="5400000">
              <a:off x="6774810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45412CA9-6910-9346-9E7D-AD90FF855E1B}"/>
                </a:ext>
              </a:extLst>
            </p:cNvPr>
            <p:cNvSpPr/>
            <p:nvPr/>
          </p:nvSpPr>
          <p:spPr>
            <a:xfrm rot="5400000">
              <a:off x="4890772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4AAF7ECF-6512-5C4F-9EF2-7E3F692AE4CC}"/>
                </a:ext>
              </a:extLst>
            </p:cNvPr>
            <p:cNvSpPr/>
            <p:nvPr/>
          </p:nvSpPr>
          <p:spPr>
            <a:xfrm rot="5400000">
              <a:off x="4916122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D97161B9-213C-3D48-948D-FC61B7C34A2D}"/>
                </a:ext>
              </a:extLst>
            </p:cNvPr>
            <p:cNvSpPr/>
            <p:nvPr/>
          </p:nvSpPr>
          <p:spPr>
            <a:xfrm rot="5400000">
              <a:off x="5097293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6D58913A-F25F-9D4F-8608-EABC8A9D4924}"/>
                </a:ext>
              </a:extLst>
            </p:cNvPr>
            <p:cNvSpPr/>
            <p:nvPr/>
          </p:nvSpPr>
          <p:spPr>
            <a:xfrm rot="5400000">
              <a:off x="5122643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B3D7CEC6-ADBF-4D47-B19B-73F48C67924F}"/>
                </a:ext>
              </a:extLst>
            </p:cNvPr>
            <p:cNvSpPr/>
            <p:nvPr/>
          </p:nvSpPr>
          <p:spPr>
            <a:xfrm rot="5400000">
              <a:off x="5303814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C04EF4A2-1147-8B45-9130-2BFB48579E9A}"/>
                </a:ext>
              </a:extLst>
            </p:cNvPr>
            <p:cNvSpPr/>
            <p:nvPr/>
          </p:nvSpPr>
          <p:spPr>
            <a:xfrm rot="5400000">
              <a:off x="5329164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76023B8B-4D24-5442-B56F-10D3C24E7160}"/>
                </a:ext>
              </a:extLst>
            </p:cNvPr>
            <p:cNvSpPr/>
            <p:nvPr/>
          </p:nvSpPr>
          <p:spPr>
            <a:xfrm rot="5400000">
              <a:off x="5510335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33FC4FA7-E14C-B347-8BE1-E85829AC4ED3}"/>
                </a:ext>
              </a:extLst>
            </p:cNvPr>
            <p:cNvSpPr/>
            <p:nvPr/>
          </p:nvSpPr>
          <p:spPr>
            <a:xfrm rot="5400000">
              <a:off x="553568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 rot="5400000">
              <a:off x="5716856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 rot="5400000">
              <a:off x="574220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 rot="5400000">
              <a:off x="592337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 rot="5400000">
              <a:off x="594872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 rot="5400000">
              <a:off x="612989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 rot="5400000">
              <a:off x="615524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 rot="5400000">
              <a:off x="633641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 rot="5400000">
              <a:off x="636176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 rot="5400000">
              <a:off x="654293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 rot="5400000">
              <a:off x="656828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 rot="5400000">
              <a:off x="6749461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 rot="5400000">
              <a:off x="6774810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C7B84DA9-69D1-D14B-B8DF-082CF68ED369}"/>
                </a:ext>
              </a:extLst>
            </p:cNvPr>
            <p:cNvSpPr/>
            <p:nvPr/>
          </p:nvSpPr>
          <p:spPr>
            <a:xfrm rot="5400000">
              <a:off x="4890772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2A8EF7EB-DC2F-D245-9F55-5DBC8C31B9F4}"/>
                </a:ext>
              </a:extLst>
            </p:cNvPr>
            <p:cNvSpPr/>
            <p:nvPr/>
          </p:nvSpPr>
          <p:spPr>
            <a:xfrm rot="5400000">
              <a:off x="4916122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019ED0AC-2CE3-FE4B-9011-0597289D73D4}"/>
                </a:ext>
              </a:extLst>
            </p:cNvPr>
            <p:cNvSpPr/>
            <p:nvPr/>
          </p:nvSpPr>
          <p:spPr>
            <a:xfrm rot="5400000">
              <a:off x="5097293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E9A1FC39-578A-A84E-A6F6-8A0251DB50A0}"/>
                </a:ext>
              </a:extLst>
            </p:cNvPr>
            <p:cNvSpPr/>
            <p:nvPr/>
          </p:nvSpPr>
          <p:spPr>
            <a:xfrm rot="5400000">
              <a:off x="5122643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66F45323-F6A2-8142-ADE4-37039725563D}"/>
                </a:ext>
              </a:extLst>
            </p:cNvPr>
            <p:cNvSpPr/>
            <p:nvPr/>
          </p:nvSpPr>
          <p:spPr>
            <a:xfrm rot="5400000">
              <a:off x="5303814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BF163B87-71B8-3D43-85D4-674C93F8CA73}"/>
                </a:ext>
              </a:extLst>
            </p:cNvPr>
            <p:cNvSpPr/>
            <p:nvPr/>
          </p:nvSpPr>
          <p:spPr>
            <a:xfrm rot="5400000">
              <a:off x="5329164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B32FBD38-9DB2-E14A-B83C-621A91FFC73D}"/>
                </a:ext>
              </a:extLst>
            </p:cNvPr>
            <p:cNvSpPr/>
            <p:nvPr/>
          </p:nvSpPr>
          <p:spPr>
            <a:xfrm rot="5400000">
              <a:off x="5510335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04EC3ECD-9C63-804C-BA26-30E767BD6FD6}"/>
                </a:ext>
              </a:extLst>
            </p:cNvPr>
            <p:cNvSpPr/>
            <p:nvPr/>
          </p:nvSpPr>
          <p:spPr>
            <a:xfrm rot="5400000">
              <a:off x="553568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 rot="5400000">
              <a:off x="5716856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 rot="5400000">
              <a:off x="574220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 rot="5400000">
              <a:off x="592337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 rot="5400000">
              <a:off x="594872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 rot="5400000">
              <a:off x="612989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 rot="5400000">
              <a:off x="615524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 rot="5400000">
              <a:off x="633641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 rot="5400000">
              <a:off x="636176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 rot="5400000">
              <a:off x="654293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 rot="5400000">
              <a:off x="656828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 rot="5400000">
              <a:off x="6749461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 rot="5400000">
              <a:off x="6774810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CDAA5C20-741B-5349-A4CC-F013B04D8768}"/>
                </a:ext>
              </a:extLst>
            </p:cNvPr>
            <p:cNvSpPr/>
            <p:nvPr/>
          </p:nvSpPr>
          <p:spPr>
            <a:xfrm rot="5400000">
              <a:off x="4890796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5C6CB576-6895-B34C-98CA-A0A3DA6871D0}"/>
                </a:ext>
              </a:extLst>
            </p:cNvPr>
            <p:cNvSpPr/>
            <p:nvPr/>
          </p:nvSpPr>
          <p:spPr>
            <a:xfrm rot="5400000">
              <a:off x="4916122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B0FB8308-EE05-0846-B58A-C6B8E84717AF}"/>
                </a:ext>
              </a:extLst>
            </p:cNvPr>
            <p:cNvSpPr/>
            <p:nvPr/>
          </p:nvSpPr>
          <p:spPr>
            <a:xfrm rot="5400000">
              <a:off x="5097317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24B03A33-EE78-334E-8716-161B9C5E82A6}"/>
                </a:ext>
              </a:extLst>
            </p:cNvPr>
            <p:cNvSpPr/>
            <p:nvPr/>
          </p:nvSpPr>
          <p:spPr>
            <a:xfrm rot="5400000">
              <a:off x="5122643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DDBD2E75-AFBC-BB40-B888-C8F03AC86B66}"/>
                </a:ext>
              </a:extLst>
            </p:cNvPr>
            <p:cNvSpPr/>
            <p:nvPr/>
          </p:nvSpPr>
          <p:spPr>
            <a:xfrm rot="5400000">
              <a:off x="5303838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EBFCE935-9C25-9E41-97A5-2194D0BB45D9}"/>
                </a:ext>
              </a:extLst>
            </p:cNvPr>
            <p:cNvSpPr/>
            <p:nvPr/>
          </p:nvSpPr>
          <p:spPr>
            <a:xfrm rot="5400000">
              <a:off x="5329164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7FBF0E6B-D585-EF43-BB74-2D41C4551917}"/>
                </a:ext>
              </a:extLst>
            </p:cNvPr>
            <p:cNvSpPr/>
            <p:nvPr/>
          </p:nvSpPr>
          <p:spPr>
            <a:xfrm rot="5400000">
              <a:off x="5510359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6FFB1AFA-C203-9546-95FD-0D67ABCD93A1}"/>
                </a:ext>
              </a:extLst>
            </p:cNvPr>
            <p:cNvSpPr/>
            <p:nvPr/>
          </p:nvSpPr>
          <p:spPr>
            <a:xfrm rot="5400000">
              <a:off x="553568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 rot="5400000">
              <a:off x="5716880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 rot="5400000">
              <a:off x="574220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 rot="5400000">
              <a:off x="5923401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 rot="5400000">
              <a:off x="594872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 rot="5400000">
              <a:off x="6129922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 rot="5400000">
              <a:off x="615524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 rot="5400000">
              <a:off x="6336443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 rot="5400000">
              <a:off x="636176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 rot="5400000">
              <a:off x="6542964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 rot="5400000">
              <a:off x="656828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 rot="5400000">
              <a:off x="6749485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 rot="5400000">
              <a:off x="6774810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9F4F67BE-DD4B-D049-A01D-184DD6A23A8C}"/>
                </a:ext>
              </a:extLst>
            </p:cNvPr>
            <p:cNvSpPr/>
            <p:nvPr/>
          </p:nvSpPr>
          <p:spPr>
            <a:xfrm rot="5400000">
              <a:off x="4890796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F3565607-8DBF-A14E-A2CF-43050B502AC4}"/>
                </a:ext>
              </a:extLst>
            </p:cNvPr>
            <p:cNvSpPr/>
            <p:nvPr/>
          </p:nvSpPr>
          <p:spPr>
            <a:xfrm rot="5400000">
              <a:off x="4916122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5447597B-E449-374B-A4E5-D2F639EF6082}"/>
                </a:ext>
              </a:extLst>
            </p:cNvPr>
            <p:cNvSpPr/>
            <p:nvPr/>
          </p:nvSpPr>
          <p:spPr>
            <a:xfrm rot="5400000">
              <a:off x="5097317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862C7717-A5A3-2443-9DE3-48D9E97FF88D}"/>
                </a:ext>
              </a:extLst>
            </p:cNvPr>
            <p:cNvSpPr/>
            <p:nvPr/>
          </p:nvSpPr>
          <p:spPr>
            <a:xfrm rot="5400000">
              <a:off x="5122643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7EAFC8EF-1B1D-4945-B02B-CEC3DAA1AF50}"/>
                </a:ext>
              </a:extLst>
            </p:cNvPr>
            <p:cNvSpPr/>
            <p:nvPr/>
          </p:nvSpPr>
          <p:spPr>
            <a:xfrm rot="5400000">
              <a:off x="5303838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045B90D6-0153-9042-B841-E416E3FC6A6F}"/>
                </a:ext>
              </a:extLst>
            </p:cNvPr>
            <p:cNvSpPr/>
            <p:nvPr/>
          </p:nvSpPr>
          <p:spPr>
            <a:xfrm rot="5400000">
              <a:off x="5329164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7514D5EE-0EC9-1546-97D0-E5B5E7C299DB}"/>
                </a:ext>
              </a:extLst>
            </p:cNvPr>
            <p:cNvSpPr/>
            <p:nvPr/>
          </p:nvSpPr>
          <p:spPr>
            <a:xfrm rot="5400000">
              <a:off x="5510359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D5DBCF73-749A-874C-B13A-AFF024B79CE5}"/>
                </a:ext>
              </a:extLst>
            </p:cNvPr>
            <p:cNvSpPr/>
            <p:nvPr/>
          </p:nvSpPr>
          <p:spPr>
            <a:xfrm rot="5400000">
              <a:off x="553568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 rot="5400000">
              <a:off x="5716880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 rot="5400000">
              <a:off x="574220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 rot="5400000">
              <a:off x="5923401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 rot="5400000">
              <a:off x="594872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 rot="5400000">
              <a:off x="6129922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 rot="5400000">
              <a:off x="615524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 rot="5400000">
              <a:off x="6336443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 rot="5400000">
              <a:off x="636176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 rot="5400000">
              <a:off x="6542964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 rot="5400000">
              <a:off x="656828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 rot="5400000">
              <a:off x="6749485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 rot="5400000">
              <a:off x="6774810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/>
          <p:nvPr/>
        </p:nvSpPr>
        <p:spPr>
          <a:xfrm>
            <a:off x="8221224" y="-30934"/>
            <a:ext cx="897624" cy="2909026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/>
        </p:nvSpPr>
        <p:spPr>
          <a:xfrm>
            <a:off x="5957432" y="3461141"/>
            <a:ext cx="580500" cy="58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/>
        </p:nvSpPr>
        <p:spPr>
          <a:xfrm>
            <a:off x="6537932" y="2880641"/>
            <a:ext cx="580500" cy="58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pic>
        <p:nvPicPr>
          <p:cNvPr id="326" name="Graphique 325">
            <a:extLst>
              <a:ext uri="{FF2B5EF4-FFF2-40B4-BE49-F238E27FC236}">
                <a16:creationId xmlns:a16="http://schemas.microsoft.com/office/drawing/2014/main" id="{A0CA0B32-063A-4643-B6E8-8E84465B5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078" y="586721"/>
            <a:ext cx="1565910" cy="327205"/>
          </a:xfrm>
          <a:prstGeom prst="rect">
            <a:avLst/>
          </a:prstGeom>
        </p:spPr>
      </p:pic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/>
        </p:nvSpPr>
        <p:spPr>
          <a:xfrm>
            <a:off x="5957432" y="2880641"/>
            <a:ext cx="580500" cy="58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01" name="Groupe 300">
            <a:extLst>
              <a:ext uri="{FF2B5EF4-FFF2-40B4-BE49-F238E27FC236}">
                <a16:creationId xmlns:a16="http://schemas.microsoft.com/office/drawing/2014/main" id="{1F9E3F2F-65F9-B2DD-7C45-1367C41AE641}"/>
              </a:ext>
            </a:extLst>
          </p:cNvPr>
          <p:cNvGrpSpPr/>
          <p:nvPr/>
        </p:nvGrpSpPr>
        <p:grpSpPr>
          <a:xfrm flipH="1">
            <a:off x="7373566" y="2875955"/>
            <a:ext cx="836547" cy="2269090"/>
            <a:chOff x="10162921" y="4031871"/>
            <a:chExt cx="568233" cy="1623060"/>
          </a:xfrm>
          <a:solidFill>
            <a:schemeClr val="tx2"/>
          </a:solidFill>
        </p:grpSpPr>
        <p:cxnSp>
          <p:nvCxnSpPr>
            <p:cNvPr id="312" name="Connecteur droit 311">
              <a:extLst>
                <a:ext uri="{FF2B5EF4-FFF2-40B4-BE49-F238E27FC236}">
                  <a16:creationId xmlns:a16="http://schemas.microsoft.com/office/drawing/2014/main" id="{B78A581D-6B8D-702B-29C0-C6826468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0162921" y="4031871"/>
              <a:ext cx="0" cy="162306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A1FC58B1-FD6E-5843-568B-900E30AC1607}"/>
                </a:ext>
              </a:extLst>
            </p:cNvPr>
            <p:cNvCxnSpPr>
              <a:cxnSpLocks/>
            </p:cNvCxnSpPr>
            <p:nvPr/>
          </p:nvCxnSpPr>
          <p:spPr>
            <a:xfrm>
              <a:off x="10303346" y="4031871"/>
              <a:ext cx="0" cy="162306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70C20400-D5AF-1754-BFC2-E552F26EEC00}"/>
                </a:ext>
              </a:extLst>
            </p:cNvPr>
            <p:cNvCxnSpPr>
              <a:cxnSpLocks/>
            </p:cNvCxnSpPr>
            <p:nvPr/>
          </p:nvCxnSpPr>
          <p:spPr>
            <a:xfrm>
              <a:off x="10450304" y="4031871"/>
              <a:ext cx="0" cy="162306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FB37389E-BED4-8C0A-4A93-18D68E8C5814}"/>
                </a:ext>
              </a:extLst>
            </p:cNvPr>
            <p:cNvCxnSpPr>
              <a:cxnSpLocks/>
            </p:cNvCxnSpPr>
            <p:nvPr/>
          </p:nvCxnSpPr>
          <p:spPr>
            <a:xfrm>
              <a:off x="10590729" y="4031871"/>
              <a:ext cx="0" cy="162306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28E6F35F-E2F7-E707-0010-7EE01EDB3B6D}"/>
                </a:ext>
              </a:extLst>
            </p:cNvPr>
            <p:cNvCxnSpPr>
              <a:cxnSpLocks/>
            </p:cNvCxnSpPr>
            <p:nvPr/>
          </p:nvCxnSpPr>
          <p:spPr>
            <a:xfrm>
              <a:off x="10731154" y="4031871"/>
              <a:ext cx="0" cy="162306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0" name="Titre 1">
            <a:extLst>
              <a:ext uri="{FF2B5EF4-FFF2-40B4-BE49-F238E27FC236}">
                <a16:creationId xmlns:a16="http://schemas.microsoft.com/office/drawing/2014/main" id="{2B0CA250-BA18-1243-8188-E7191D5148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34277"/>
            <a:ext cx="5332059" cy="1790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1" name="Sous-titre 2">
            <a:extLst>
              <a:ext uri="{FF2B5EF4-FFF2-40B4-BE49-F238E27FC236}">
                <a16:creationId xmlns:a16="http://schemas.microsoft.com/office/drawing/2014/main" id="{E9F5CB13-26DB-DB49-81E0-7C77BF5B32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77" y="3958662"/>
            <a:ext cx="4749577" cy="62407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Insérez un sous-titre</a:t>
            </a:r>
          </a:p>
        </p:txBody>
      </p:sp>
      <p:grpSp>
        <p:nvGrpSpPr>
          <p:cNvPr id="293" name="Groupe 292">
            <a:extLst>
              <a:ext uri="{FF2B5EF4-FFF2-40B4-BE49-F238E27FC236}">
                <a16:creationId xmlns:a16="http://schemas.microsoft.com/office/drawing/2014/main" id="{80F3A5B5-361A-46BB-9F22-5C00ED245693}"/>
              </a:ext>
            </a:extLst>
          </p:cNvPr>
          <p:cNvGrpSpPr/>
          <p:nvPr/>
        </p:nvGrpSpPr>
        <p:grpSpPr>
          <a:xfrm>
            <a:off x="4893250" y="135710"/>
            <a:ext cx="1909298" cy="1499137"/>
            <a:chOff x="4893250" y="135710"/>
            <a:chExt cx="1909298" cy="1499137"/>
          </a:xfrm>
        </p:grpSpPr>
        <p:sp>
          <p:nvSpPr>
            <p:cNvPr id="307" name="Forme libre 132">
              <a:extLst>
                <a:ext uri="{FF2B5EF4-FFF2-40B4-BE49-F238E27FC236}">
                  <a16:creationId xmlns:a16="http://schemas.microsoft.com/office/drawing/2014/main" id="{B9852EEF-3881-4079-B803-5F111BA06885}"/>
                </a:ext>
              </a:extLst>
            </p:cNvPr>
            <p:cNvSpPr/>
            <p:nvPr/>
          </p:nvSpPr>
          <p:spPr>
            <a:xfrm rot="5400000">
              <a:off x="4890772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8" name="Forme libre 133">
              <a:extLst>
                <a:ext uri="{FF2B5EF4-FFF2-40B4-BE49-F238E27FC236}">
                  <a16:creationId xmlns:a16="http://schemas.microsoft.com/office/drawing/2014/main" id="{2176658C-F2D6-4737-8215-4F2979BFBDF8}"/>
                </a:ext>
              </a:extLst>
            </p:cNvPr>
            <p:cNvSpPr/>
            <p:nvPr/>
          </p:nvSpPr>
          <p:spPr>
            <a:xfrm rot="5400000">
              <a:off x="4916122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9" name="Forme libre 134">
              <a:extLst>
                <a:ext uri="{FF2B5EF4-FFF2-40B4-BE49-F238E27FC236}">
                  <a16:creationId xmlns:a16="http://schemas.microsoft.com/office/drawing/2014/main" id="{65E989A9-2D1D-481B-B761-6D902E5C86D5}"/>
                </a:ext>
              </a:extLst>
            </p:cNvPr>
            <p:cNvSpPr/>
            <p:nvPr/>
          </p:nvSpPr>
          <p:spPr>
            <a:xfrm rot="5400000">
              <a:off x="5097293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9" name="Forme libre 135">
              <a:extLst>
                <a:ext uri="{FF2B5EF4-FFF2-40B4-BE49-F238E27FC236}">
                  <a16:creationId xmlns:a16="http://schemas.microsoft.com/office/drawing/2014/main" id="{46AFED0C-B6E0-4AE7-8819-45496E13AA71}"/>
                </a:ext>
              </a:extLst>
            </p:cNvPr>
            <p:cNvSpPr/>
            <p:nvPr/>
          </p:nvSpPr>
          <p:spPr>
            <a:xfrm rot="5400000">
              <a:off x="5122643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0" name="Forme libre 136">
              <a:extLst>
                <a:ext uri="{FF2B5EF4-FFF2-40B4-BE49-F238E27FC236}">
                  <a16:creationId xmlns:a16="http://schemas.microsoft.com/office/drawing/2014/main" id="{4D0AF300-6C29-49C7-AE56-B0F03FC490F3}"/>
                </a:ext>
              </a:extLst>
            </p:cNvPr>
            <p:cNvSpPr/>
            <p:nvPr/>
          </p:nvSpPr>
          <p:spPr>
            <a:xfrm rot="5400000">
              <a:off x="5303814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1" name="Forme libre 137">
              <a:extLst>
                <a:ext uri="{FF2B5EF4-FFF2-40B4-BE49-F238E27FC236}">
                  <a16:creationId xmlns:a16="http://schemas.microsoft.com/office/drawing/2014/main" id="{F5A01D93-7A69-4C6F-B556-F9C8ECB012BF}"/>
                </a:ext>
              </a:extLst>
            </p:cNvPr>
            <p:cNvSpPr/>
            <p:nvPr/>
          </p:nvSpPr>
          <p:spPr>
            <a:xfrm rot="5400000">
              <a:off x="5329164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2" name="Forme libre 138">
              <a:extLst>
                <a:ext uri="{FF2B5EF4-FFF2-40B4-BE49-F238E27FC236}">
                  <a16:creationId xmlns:a16="http://schemas.microsoft.com/office/drawing/2014/main" id="{4938828F-F3A8-4F4C-8787-4EBC48B9D948}"/>
                </a:ext>
              </a:extLst>
            </p:cNvPr>
            <p:cNvSpPr/>
            <p:nvPr/>
          </p:nvSpPr>
          <p:spPr>
            <a:xfrm rot="5400000">
              <a:off x="5510335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3" name="Forme libre 139">
              <a:extLst>
                <a:ext uri="{FF2B5EF4-FFF2-40B4-BE49-F238E27FC236}">
                  <a16:creationId xmlns:a16="http://schemas.microsoft.com/office/drawing/2014/main" id="{3DE24231-DE73-4DCA-84A3-C66E51FFBF1C}"/>
                </a:ext>
              </a:extLst>
            </p:cNvPr>
            <p:cNvSpPr/>
            <p:nvPr/>
          </p:nvSpPr>
          <p:spPr>
            <a:xfrm rot="5400000">
              <a:off x="553568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5" name="Forme libre 140">
              <a:extLst>
                <a:ext uri="{FF2B5EF4-FFF2-40B4-BE49-F238E27FC236}">
                  <a16:creationId xmlns:a16="http://schemas.microsoft.com/office/drawing/2014/main" id="{5E27BC84-D29F-4F17-9A62-784C7612D559}"/>
                </a:ext>
              </a:extLst>
            </p:cNvPr>
            <p:cNvSpPr/>
            <p:nvPr/>
          </p:nvSpPr>
          <p:spPr>
            <a:xfrm rot="5400000">
              <a:off x="5716856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8" name="Forme libre 141">
              <a:extLst>
                <a:ext uri="{FF2B5EF4-FFF2-40B4-BE49-F238E27FC236}">
                  <a16:creationId xmlns:a16="http://schemas.microsoft.com/office/drawing/2014/main" id="{99B84A79-4D25-4BBE-9D14-1F228A13899A}"/>
                </a:ext>
              </a:extLst>
            </p:cNvPr>
            <p:cNvSpPr/>
            <p:nvPr/>
          </p:nvSpPr>
          <p:spPr>
            <a:xfrm rot="5400000">
              <a:off x="574220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9" name="Forme libre 142">
              <a:extLst>
                <a:ext uri="{FF2B5EF4-FFF2-40B4-BE49-F238E27FC236}">
                  <a16:creationId xmlns:a16="http://schemas.microsoft.com/office/drawing/2014/main" id="{C257754C-CB70-499E-A941-E227BCF27A1C}"/>
                </a:ext>
              </a:extLst>
            </p:cNvPr>
            <p:cNvSpPr/>
            <p:nvPr/>
          </p:nvSpPr>
          <p:spPr>
            <a:xfrm rot="5400000">
              <a:off x="592337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0" name="Forme libre 143">
              <a:extLst>
                <a:ext uri="{FF2B5EF4-FFF2-40B4-BE49-F238E27FC236}">
                  <a16:creationId xmlns:a16="http://schemas.microsoft.com/office/drawing/2014/main" id="{C8F20AA6-3A86-4743-95F8-AD7D22DB9A1D}"/>
                </a:ext>
              </a:extLst>
            </p:cNvPr>
            <p:cNvSpPr/>
            <p:nvPr/>
          </p:nvSpPr>
          <p:spPr>
            <a:xfrm rot="5400000">
              <a:off x="594872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1" name="Forme libre 144">
              <a:extLst>
                <a:ext uri="{FF2B5EF4-FFF2-40B4-BE49-F238E27FC236}">
                  <a16:creationId xmlns:a16="http://schemas.microsoft.com/office/drawing/2014/main" id="{FE7131FB-6DF5-41ED-BAAA-321E993437A3}"/>
                </a:ext>
              </a:extLst>
            </p:cNvPr>
            <p:cNvSpPr/>
            <p:nvPr/>
          </p:nvSpPr>
          <p:spPr>
            <a:xfrm rot="5400000">
              <a:off x="612989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2" name="Forme libre 145">
              <a:extLst>
                <a:ext uri="{FF2B5EF4-FFF2-40B4-BE49-F238E27FC236}">
                  <a16:creationId xmlns:a16="http://schemas.microsoft.com/office/drawing/2014/main" id="{42BE7C6B-3FD6-47C1-8A53-5C7AB761BD49}"/>
                </a:ext>
              </a:extLst>
            </p:cNvPr>
            <p:cNvSpPr/>
            <p:nvPr/>
          </p:nvSpPr>
          <p:spPr>
            <a:xfrm rot="5400000">
              <a:off x="615524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3" name="Forme libre 146">
              <a:extLst>
                <a:ext uri="{FF2B5EF4-FFF2-40B4-BE49-F238E27FC236}">
                  <a16:creationId xmlns:a16="http://schemas.microsoft.com/office/drawing/2014/main" id="{B69A9A24-ABE1-4B73-B8E2-BB84CECCD6B3}"/>
                </a:ext>
              </a:extLst>
            </p:cNvPr>
            <p:cNvSpPr/>
            <p:nvPr/>
          </p:nvSpPr>
          <p:spPr>
            <a:xfrm rot="5400000">
              <a:off x="633641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4" name="Forme libre 147">
              <a:extLst>
                <a:ext uri="{FF2B5EF4-FFF2-40B4-BE49-F238E27FC236}">
                  <a16:creationId xmlns:a16="http://schemas.microsoft.com/office/drawing/2014/main" id="{D8BE86F3-08B3-4045-AD6D-7B8BC2856611}"/>
                </a:ext>
              </a:extLst>
            </p:cNvPr>
            <p:cNvSpPr/>
            <p:nvPr/>
          </p:nvSpPr>
          <p:spPr>
            <a:xfrm rot="5400000">
              <a:off x="636176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5" name="Forme libre 148">
              <a:extLst>
                <a:ext uri="{FF2B5EF4-FFF2-40B4-BE49-F238E27FC236}">
                  <a16:creationId xmlns:a16="http://schemas.microsoft.com/office/drawing/2014/main" id="{13B1C39E-4642-4FD4-97EF-BCE0C652C0AC}"/>
                </a:ext>
              </a:extLst>
            </p:cNvPr>
            <p:cNvSpPr/>
            <p:nvPr/>
          </p:nvSpPr>
          <p:spPr>
            <a:xfrm rot="5400000">
              <a:off x="654293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6" name="Forme libre 149">
              <a:extLst>
                <a:ext uri="{FF2B5EF4-FFF2-40B4-BE49-F238E27FC236}">
                  <a16:creationId xmlns:a16="http://schemas.microsoft.com/office/drawing/2014/main" id="{0C310519-0CDC-493F-B8A1-6785D4C631B4}"/>
                </a:ext>
              </a:extLst>
            </p:cNvPr>
            <p:cNvSpPr/>
            <p:nvPr/>
          </p:nvSpPr>
          <p:spPr>
            <a:xfrm rot="5400000">
              <a:off x="656828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7" name="Forme libre 150">
              <a:extLst>
                <a:ext uri="{FF2B5EF4-FFF2-40B4-BE49-F238E27FC236}">
                  <a16:creationId xmlns:a16="http://schemas.microsoft.com/office/drawing/2014/main" id="{B51F64F1-E9A1-47C5-949D-5C033F964C97}"/>
                </a:ext>
              </a:extLst>
            </p:cNvPr>
            <p:cNvSpPr/>
            <p:nvPr/>
          </p:nvSpPr>
          <p:spPr>
            <a:xfrm rot="5400000">
              <a:off x="6749461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8" name="Forme libre 151">
              <a:extLst>
                <a:ext uri="{FF2B5EF4-FFF2-40B4-BE49-F238E27FC236}">
                  <a16:creationId xmlns:a16="http://schemas.microsoft.com/office/drawing/2014/main" id="{86F8B46A-6FF6-4F76-A711-D5F16D98D954}"/>
                </a:ext>
              </a:extLst>
            </p:cNvPr>
            <p:cNvSpPr/>
            <p:nvPr/>
          </p:nvSpPr>
          <p:spPr>
            <a:xfrm rot="5400000">
              <a:off x="6774810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9" name="Forme libre 152">
              <a:extLst>
                <a:ext uri="{FF2B5EF4-FFF2-40B4-BE49-F238E27FC236}">
                  <a16:creationId xmlns:a16="http://schemas.microsoft.com/office/drawing/2014/main" id="{A778F787-21D6-471F-88E9-9D25277192FB}"/>
                </a:ext>
              </a:extLst>
            </p:cNvPr>
            <p:cNvSpPr/>
            <p:nvPr/>
          </p:nvSpPr>
          <p:spPr>
            <a:xfrm rot="5400000">
              <a:off x="4890772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0" name="Forme libre 153">
              <a:extLst>
                <a:ext uri="{FF2B5EF4-FFF2-40B4-BE49-F238E27FC236}">
                  <a16:creationId xmlns:a16="http://schemas.microsoft.com/office/drawing/2014/main" id="{44F7828A-0C88-44D5-B38E-A4C7F6A46A0F}"/>
                </a:ext>
              </a:extLst>
            </p:cNvPr>
            <p:cNvSpPr/>
            <p:nvPr/>
          </p:nvSpPr>
          <p:spPr>
            <a:xfrm rot="5400000">
              <a:off x="4916122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1" name="Forme libre 154">
              <a:extLst>
                <a:ext uri="{FF2B5EF4-FFF2-40B4-BE49-F238E27FC236}">
                  <a16:creationId xmlns:a16="http://schemas.microsoft.com/office/drawing/2014/main" id="{5B0498C5-2538-42B8-8E94-93185C39D4C4}"/>
                </a:ext>
              </a:extLst>
            </p:cNvPr>
            <p:cNvSpPr/>
            <p:nvPr/>
          </p:nvSpPr>
          <p:spPr>
            <a:xfrm rot="5400000">
              <a:off x="5097293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2" name="Forme libre 155">
              <a:extLst>
                <a:ext uri="{FF2B5EF4-FFF2-40B4-BE49-F238E27FC236}">
                  <a16:creationId xmlns:a16="http://schemas.microsoft.com/office/drawing/2014/main" id="{5AD6F8BD-C1BC-4433-BC94-3A85E3194DF1}"/>
                </a:ext>
              </a:extLst>
            </p:cNvPr>
            <p:cNvSpPr/>
            <p:nvPr/>
          </p:nvSpPr>
          <p:spPr>
            <a:xfrm rot="5400000">
              <a:off x="5122643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3" name="Forme libre 156">
              <a:extLst>
                <a:ext uri="{FF2B5EF4-FFF2-40B4-BE49-F238E27FC236}">
                  <a16:creationId xmlns:a16="http://schemas.microsoft.com/office/drawing/2014/main" id="{9CFD2967-585C-4268-911F-AE26BE368AFD}"/>
                </a:ext>
              </a:extLst>
            </p:cNvPr>
            <p:cNvSpPr/>
            <p:nvPr/>
          </p:nvSpPr>
          <p:spPr>
            <a:xfrm rot="5400000">
              <a:off x="5303814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4" name="Forme libre 157">
              <a:extLst>
                <a:ext uri="{FF2B5EF4-FFF2-40B4-BE49-F238E27FC236}">
                  <a16:creationId xmlns:a16="http://schemas.microsoft.com/office/drawing/2014/main" id="{B9AB7B0C-E065-4651-8EEE-2C06D4F9C1BC}"/>
                </a:ext>
              </a:extLst>
            </p:cNvPr>
            <p:cNvSpPr/>
            <p:nvPr/>
          </p:nvSpPr>
          <p:spPr>
            <a:xfrm rot="5400000">
              <a:off x="5329164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5" name="Forme libre 158">
              <a:extLst>
                <a:ext uri="{FF2B5EF4-FFF2-40B4-BE49-F238E27FC236}">
                  <a16:creationId xmlns:a16="http://schemas.microsoft.com/office/drawing/2014/main" id="{2420B0D7-62A0-40D2-B643-40586B4625AD}"/>
                </a:ext>
              </a:extLst>
            </p:cNvPr>
            <p:cNvSpPr/>
            <p:nvPr/>
          </p:nvSpPr>
          <p:spPr>
            <a:xfrm rot="5400000">
              <a:off x="5510335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6" name="Forme libre 159">
              <a:extLst>
                <a:ext uri="{FF2B5EF4-FFF2-40B4-BE49-F238E27FC236}">
                  <a16:creationId xmlns:a16="http://schemas.microsoft.com/office/drawing/2014/main" id="{CF7C4972-714D-4AC1-B0C9-79CEA41083B1}"/>
                </a:ext>
              </a:extLst>
            </p:cNvPr>
            <p:cNvSpPr/>
            <p:nvPr/>
          </p:nvSpPr>
          <p:spPr>
            <a:xfrm rot="5400000">
              <a:off x="553568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7" name="Forme libre 160">
              <a:extLst>
                <a:ext uri="{FF2B5EF4-FFF2-40B4-BE49-F238E27FC236}">
                  <a16:creationId xmlns:a16="http://schemas.microsoft.com/office/drawing/2014/main" id="{37082002-EDF2-4C99-9E65-B9C21F9C5FCB}"/>
                </a:ext>
              </a:extLst>
            </p:cNvPr>
            <p:cNvSpPr/>
            <p:nvPr/>
          </p:nvSpPr>
          <p:spPr>
            <a:xfrm rot="5400000">
              <a:off x="5716856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8" name="Forme libre 161">
              <a:extLst>
                <a:ext uri="{FF2B5EF4-FFF2-40B4-BE49-F238E27FC236}">
                  <a16:creationId xmlns:a16="http://schemas.microsoft.com/office/drawing/2014/main" id="{0C342B3A-4E87-47A8-AF5D-28876E16EC35}"/>
                </a:ext>
              </a:extLst>
            </p:cNvPr>
            <p:cNvSpPr/>
            <p:nvPr/>
          </p:nvSpPr>
          <p:spPr>
            <a:xfrm rot="5400000">
              <a:off x="574220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9" name="Forme libre 162">
              <a:extLst>
                <a:ext uri="{FF2B5EF4-FFF2-40B4-BE49-F238E27FC236}">
                  <a16:creationId xmlns:a16="http://schemas.microsoft.com/office/drawing/2014/main" id="{2E270DE3-1D68-4EF4-BB6D-D6EFEBA6DAEC}"/>
                </a:ext>
              </a:extLst>
            </p:cNvPr>
            <p:cNvSpPr/>
            <p:nvPr/>
          </p:nvSpPr>
          <p:spPr>
            <a:xfrm rot="5400000">
              <a:off x="592337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0" name="Forme libre 163">
              <a:extLst>
                <a:ext uri="{FF2B5EF4-FFF2-40B4-BE49-F238E27FC236}">
                  <a16:creationId xmlns:a16="http://schemas.microsoft.com/office/drawing/2014/main" id="{627AC812-0F60-40F0-9553-CE87F0512669}"/>
                </a:ext>
              </a:extLst>
            </p:cNvPr>
            <p:cNvSpPr/>
            <p:nvPr/>
          </p:nvSpPr>
          <p:spPr>
            <a:xfrm rot="5400000">
              <a:off x="594872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1" name="Forme libre 164">
              <a:extLst>
                <a:ext uri="{FF2B5EF4-FFF2-40B4-BE49-F238E27FC236}">
                  <a16:creationId xmlns:a16="http://schemas.microsoft.com/office/drawing/2014/main" id="{A9816E92-7ED1-409D-BC03-316D8E234DD3}"/>
                </a:ext>
              </a:extLst>
            </p:cNvPr>
            <p:cNvSpPr/>
            <p:nvPr/>
          </p:nvSpPr>
          <p:spPr>
            <a:xfrm rot="5400000">
              <a:off x="612989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2" name="Forme libre 165">
              <a:extLst>
                <a:ext uri="{FF2B5EF4-FFF2-40B4-BE49-F238E27FC236}">
                  <a16:creationId xmlns:a16="http://schemas.microsoft.com/office/drawing/2014/main" id="{4B330AD2-7B4A-43C4-B70C-56E256E5899A}"/>
                </a:ext>
              </a:extLst>
            </p:cNvPr>
            <p:cNvSpPr/>
            <p:nvPr/>
          </p:nvSpPr>
          <p:spPr>
            <a:xfrm rot="5400000">
              <a:off x="615524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3" name="Forme libre 166">
              <a:extLst>
                <a:ext uri="{FF2B5EF4-FFF2-40B4-BE49-F238E27FC236}">
                  <a16:creationId xmlns:a16="http://schemas.microsoft.com/office/drawing/2014/main" id="{23E2C635-F110-4469-83B3-1D7DF015CB0F}"/>
                </a:ext>
              </a:extLst>
            </p:cNvPr>
            <p:cNvSpPr/>
            <p:nvPr/>
          </p:nvSpPr>
          <p:spPr>
            <a:xfrm rot="5400000">
              <a:off x="633641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4" name="Forme libre 167">
              <a:extLst>
                <a:ext uri="{FF2B5EF4-FFF2-40B4-BE49-F238E27FC236}">
                  <a16:creationId xmlns:a16="http://schemas.microsoft.com/office/drawing/2014/main" id="{3D1C888F-84DD-4EDD-8ECE-9076996A84A3}"/>
                </a:ext>
              </a:extLst>
            </p:cNvPr>
            <p:cNvSpPr/>
            <p:nvPr/>
          </p:nvSpPr>
          <p:spPr>
            <a:xfrm rot="5400000">
              <a:off x="636176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5" name="Forme libre 168">
              <a:extLst>
                <a:ext uri="{FF2B5EF4-FFF2-40B4-BE49-F238E27FC236}">
                  <a16:creationId xmlns:a16="http://schemas.microsoft.com/office/drawing/2014/main" id="{64701902-5C48-4433-BDCB-6101C803D2D0}"/>
                </a:ext>
              </a:extLst>
            </p:cNvPr>
            <p:cNvSpPr/>
            <p:nvPr/>
          </p:nvSpPr>
          <p:spPr>
            <a:xfrm rot="5400000">
              <a:off x="654293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6" name="Forme libre 169">
              <a:extLst>
                <a:ext uri="{FF2B5EF4-FFF2-40B4-BE49-F238E27FC236}">
                  <a16:creationId xmlns:a16="http://schemas.microsoft.com/office/drawing/2014/main" id="{E5145BF3-B756-46B6-978E-B8882FE941A7}"/>
                </a:ext>
              </a:extLst>
            </p:cNvPr>
            <p:cNvSpPr/>
            <p:nvPr/>
          </p:nvSpPr>
          <p:spPr>
            <a:xfrm rot="5400000">
              <a:off x="656828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7" name="Forme libre 170">
              <a:extLst>
                <a:ext uri="{FF2B5EF4-FFF2-40B4-BE49-F238E27FC236}">
                  <a16:creationId xmlns:a16="http://schemas.microsoft.com/office/drawing/2014/main" id="{8A47098B-FEE7-41AC-854C-83481F51B049}"/>
                </a:ext>
              </a:extLst>
            </p:cNvPr>
            <p:cNvSpPr/>
            <p:nvPr/>
          </p:nvSpPr>
          <p:spPr>
            <a:xfrm rot="5400000">
              <a:off x="6749461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8" name="Forme libre 171">
              <a:extLst>
                <a:ext uri="{FF2B5EF4-FFF2-40B4-BE49-F238E27FC236}">
                  <a16:creationId xmlns:a16="http://schemas.microsoft.com/office/drawing/2014/main" id="{30A6FEE7-2CA9-4575-A954-47302A16F2AE}"/>
                </a:ext>
              </a:extLst>
            </p:cNvPr>
            <p:cNvSpPr/>
            <p:nvPr/>
          </p:nvSpPr>
          <p:spPr>
            <a:xfrm rot="5400000">
              <a:off x="6774810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9" name="Forme libre 172">
              <a:extLst>
                <a:ext uri="{FF2B5EF4-FFF2-40B4-BE49-F238E27FC236}">
                  <a16:creationId xmlns:a16="http://schemas.microsoft.com/office/drawing/2014/main" id="{DE71BD25-7F41-445D-BFAE-5E8A3BDB8596}"/>
                </a:ext>
              </a:extLst>
            </p:cNvPr>
            <p:cNvSpPr/>
            <p:nvPr/>
          </p:nvSpPr>
          <p:spPr>
            <a:xfrm rot="5400000">
              <a:off x="4890772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0" name="Forme libre 173">
              <a:extLst>
                <a:ext uri="{FF2B5EF4-FFF2-40B4-BE49-F238E27FC236}">
                  <a16:creationId xmlns:a16="http://schemas.microsoft.com/office/drawing/2014/main" id="{28285968-958E-462F-B761-01DF50415BD7}"/>
                </a:ext>
              </a:extLst>
            </p:cNvPr>
            <p:cNvSpPr/>
            <p:nvPr/>
          </p:nvSpPr>
          <p:spPr>
            <a:xfrm rot="5400000">
              <a:off x="4916122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1" name="Forme libre 174">
              <a:extLst>
                <a:ext uri="{FF2B5EF4-FFF2-40B4-BE49-F238E27FC236}">
                  <a16:creationId xmlns:a16="http://schemas.microsoft.com/office/drawing/2014/main" id="{6ED78E89-1ECD-4614-8BC0-475B0A2AEB3D}"/>
                </a:ext>
              </a:extLst>
            </p:cNvPr>
            <p:cNvSpPr/>
            <p:nvPr/>
          </p:nvSpPr>
          <p:spPr>
            <a:xfrm rot="5400000">
              <a:off x="5097293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2" name="Forme libre 175">
              <a:extLst>
                <a:ext uri="{FF2B5EF4-FFF2-40B4-BE49-F238E27FC236}">
                  <a16:creationId xmlns:a16="http://schemas.microsoft.com/office/drawing/2014/main" id="{5D18C0C9-39A7-4317-A0EB-550587F73F82}"/>
                </a:ext>
              </a:extLst>
            </p:cNvPr>
            <p:cNvSpPr/>
            <p:nvPr/>
          </p:nvSpPr>
          <p:spPr>
            <a:xfrm rot="5400000">
              <a:off x="5122643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3" name="Forme libre 176">
              <a:extLst>
                <a:ext uri="{FF2B5EF4-FFF2-40B4-BE49-F238E27FC236}">
                  <a16:creationId xmlns:a16="http://schemas.microsoft.com/office/drawing/2014/main" id="{F29EDB5B-7265-4A5E-98BC-467E865FBE58}"/>
                </a:ext>
              </a:extLst>
            </p:cNvPr>
            <p:cNvSpPr/>
            <p:nvPr/>
          </p:nvSpPr>
          <p:spPr>
            <a:xfrm rot="5400000">
              <a:off x="5303814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4" name="Forme libre 177">
              <a:extLst>
                <a:ext uri="{FF2B5EF4-FFF2-40B4-BE49-F238E27FC236}">
                  <a16:creationId xmlns:a16="http://schemas.microsoft.com/office/drawing/2014/main" id="{B146C41C-5DC7-4A2C-B59C-BE75F43F1FDF}"/>
                </a:ext>
              </a:extLst>
            </p:cNvPr>
            <p:cNvSpPr/>
            <p:nvPr/>
          </p:nvSpPr>
          <p:spPr>
            <a:xfrm rot="5400000">
              <a:off x="5329164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5" name="Forme libre 178">
              <a:extLst>
                <a:ext uri="{FF2B5EF4-FFF2-40B4-BE49-F238E27FC236}">
                  <a16:creationId xmlns:a16="http://schemas.microsoft.com/office/drawing/2014/main" id="{EAA560E8-B538-44A5-B158-DBFD0FB55396}"/>
                </a:ext>
              </a:extLst>
            </p:cNvPr>
            <p:cNvSpPr/>
            <p:nvPr/>
          </p:nvSpPr>
          <p:spPr>
            <a:xfrm rot="5400000">
              <a:off x="5510335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6" name="Forme libre 179">
              <a:extLst>
                <a:ext uri="{FF2B5EF4-FFF2-40B4-BE49-F238E27FC236}">
                  <a16:creationId xmlns:a16="http://schemas.microsoft.com/office/drawing/2014/main" id="{724124C1-1520-4562-B350-56A507B56943}"/>
                </a:ext>
              </a:extLst>
            </p:cNvPr>
            <p:cNvSpPr/>
            <p:nvPr/>
          </p:nvSpPr>
          <p:spPr>
            <a:xfrm rot="5400000">
              <a:off x="553568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7" name="Forme libre 180">
              <a:extLst>
                <a:ext uri="{FF2B5EF4-FFF2-40B4-BE49-F238E27FC236}">
                  <a16:creationId xmlns:a16="http://schemas.microsoft.com/office/drawing/2014/main" id="{4C8C0807-2935-43F2-89F9-806A94E7D6E7}"/>
                </a:ext>
              </a:extLst>
            </p:cNvPr>
            <p:cNvSpPr/>
            <p:nvPr/>
          </p:nvSpPr>
          <p:spPr>
            <a:xfrm rot="5400000">
              <a:off x="5716856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8" name="Forme libre 181">
              <a:extLst>
                <a:ext uri="{FF2B5EF4-FFF2-40B4-BE49-F238E27FC236}">
                  <a16:creationId xmlns:a16="http://schemas.microsoft.com/office/drawing/2014/main" id="{B6C87048-4E46-49E8-8672-2E2AB7476D2A}"/>
                </a:ext>
              </a:extLst>
            </p:cNvPr>
            <p:cNvSpPr/>
            <p:nvPr/>
          </p:nvSpPr>
          <p:spPr>
            <a:xfrm rot="5400000">
              <a:off x="574220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9" name="Forme libre 182">
              <a:extLst>
                <a:ext uri="{FF2B5EF4-FFF2-40B4-BE49-F238E27FC236}">
                  <a16:creationId xmlns:a16="http://schemas.microsoft.com/office/drawing/2014/main" id="{68AB6FD0-9220-4493-BD9B-69A22C292D9B}"/>
                </a:ext>
              </a:extLst>
            </p:cNvPr>
            <p:cNvSpPr/>
            <p:nvPr/>
          </p:nvSpPr>
          <p:spPr>
            <a:xfrm rot="5400000">
              <a:off x="592337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0" name="Forme libre 183">
              <a:extLst>
                <a:ext uri="{FF2B5EF4-FFF2-40B4-BE49-F238E27FC236}">
                  <a16:creationId xmlns:a16="http://schemas.microsoft.com/office/drawing/2014/main" id="{DD5D5B35-458D-4942-A392-AD970B6EA912}"/>
                </a:ext>
              </a:extLst>
            </p:cNvPr>
            <p:cNvSpPr/>
            <p:nvPr/>
          </p:nvSpPr>
          <p:spPr>
            <a:xfrm rot="5400000">
              <a:off x="594872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1" name="Forme libre 184">
              <a:extLst>
                <a:ext uri="{FF2B5EF4-FFF2-40B4-BE49-F238E27FC236}">
                  <a16:creationId xmlns:a16="http://schemas.microsoft.com/office/drawing/2014/main" id="{B8C05952-E5F2-4701-8ADC-73E158B33CF6}"/>
                </a:ext>
              </a:extLst>
            </p:cNvPr>
            <p:cNvSpPr/>
            <p:nvPr/>
          </p:nvSpPr>
          <p:spPr>
            <a:xfrm rot="5400000">
              <a:off x="612989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2" name="Forme libre 185">
              <a:extLst>
                <a:ext uri="{FF2B5EF4-FFF2-40B4-BE49-F238E27FC236}">
                  <a16:creationId xmlns:a16="http://schemas.microsoft.com/office/drawing/2014/main" id="{28BE1A27-FFB1-4D98-8254-672E534754C0}"/>
                </a:ext>
              </a:extLst>
            </p:cNvPr>
            <p:cNvSpPr/>
            <p:nvPr/>
          </p:nvSpPr>
          <p:spPr>
            <a:xfrm rot="5400000">
              <a:off x="615524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3" name="Forme libre 186">
              <a:extLst>
                <a:ext uri="{FF2B5EF4-FFF2-40B4-BE49-F238E27FC236}">
                  <a16:creationId xmlns:a16="http://schemas.microsoft.com/office/drawing/2014/main" id="{56D77719-4B1B-427F-B11B-419A20B04322}"/>
                </a:ext>
              </a:extLst>
            </p:cNvPr>
            <p:cNvSpPr/>
            <p:nvPr/>
          </p:nvSpPr>
          <p:spPr>
            <a:xfrm rot="5400000">
              <a:off x="633641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4" name="Forme libre 187">
              <a:extLst>
                <a:ext uri="{FF2B5EF4-FFF2-40B4-BE49-F238E27FC236}">
                  <a16:creationId xmlns:a16="http://schemas.microsoft.com/office/drawing/2014/main" id="{645BF1CA-1D6B-486F-A356-DD01E882D9D2}"/>
                </a:ext>
              </a:extLst>
            </p:cNvPr>
            <p:cNvSpPr/>
            <p:nvPr/>
          </p:nvSpPr>
          <p:spPr>
            <a:xfrm rot="5400000">
              <a:off x="636176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5" name="Forme libre 188">
              <a:extLst>
                <a:ext uri="{FF2B5EF4-FFF2-40B4-BE49-F238E27FC236}">
                  <a16:creationId xmlns:a16="http://schemas.microsoft.com/office/drawing/2014/main" id="{B0E68004-5841-4E25-B920-2E235B02A5A2}"/>
                </a:ext>
              </a:extLst>
            </p:cNvPr>
            <p:cNvSpPr/>
            <p:nvPr/>
          </p:nvSpPr>
          <p:spPr>
            <a:xfrm rot="5400000">
              <a:off x="654293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6" name="Forme libre 189">
              <a:extLst>
                <a:ext uri="{FF2B5EF4-FFF2-40B4-BE49-F238E27FC236}">
                  <a16:creationId xmlns:a16="http://schemas.microsoft.com/office/drawing/2014/main" id="{4D696DF5-0F69-446D-896A-90573590A87E}"/>
                </a:ext>
              </a:extLst>
            </p:cNvPr>
            <p:cNvSpPr/>
            <p:nvPr/>
          </p:nvSpPr>
          <p:spPr>
            <a:xfrm rot="5400000">
              <a:off x="656828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7" name="Forme libre 190">
              <a:extLst>
                <a:ext uri="{FF2B5EF4-FFF2-40B4-BE49-F238E27FC236}">
                  <a16:creationId xmlns:a16="http://schemas.microsoft.com/office/drawing/2014/main" id="{BF2B388F-F4E6-4C51-B332-D705A835DE09}"/>
                </a:ext>
              </a:extLst>
            </p:cNvPr>
            <p:cNvSpPr/>
            <p:nvPr/>
          </p:nvSpPr>
          <p:spPr>
            <a:xfrm rot="5400000">
              <a:off x="6749461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8" name="Forme libre 191">
              <a:extLst>
                <a:ext uri="{FF2B5EF4-FFF2-40B4-BE49-F238E27FC236}">
                  <a16:creationId xmlns:a16="http://schemas.microsoft.com/office/drawing/2014/main" id="{B85DD616-C959-4EE7-927C-B99D190C388D}"/>
                </a:ext>
              </a:extLst>
            </p:cNvPr>
            <p:cNvSpPr/>
            <p:nvPr/>
          </p:nvSpPr>
          <p:spPr>
            <a:xfrm rot="5400000">
              <a:off x="6774810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9" name="Forme libre 192">
              <a:extLst>
                <a:ext uri="{FF2B5EF4-FFF2-40B4-BE49-F238E27FC236}">
                  <a16:creationId xmlns:a16="http://schemas.microsoft.com/office/drawing/2014/main" id="{2F9612FE-052F-49E8-A14D-8090476949D0}"/>
                </a:ext>
              </a:extLst>
            </p:cNvPr>
            <p:cNvSpPr/>
            <p:nvPr/>
          </p:nvSpPr>
          <p:spPr>
            <a:xfrm rot="5400000">
              <a:off x="4890772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0" name="Forme libre 193">
              <a:extLst>
                <a:ext uri="{FF2B5EF4-FFF2-40B4-BE49-F238E27FC236}">
                  <a16:creationId xmlns:a16="http://schemas.microsoft.com/office/drawing/2014/main" id="{4F5AA1F1-AC04-4AC2-82D0-664F01EF8B61}"/>
                </a:ext>
              </a:extLst>
            </p:cNvPr>
            <p:cNvSpPr/>
            <p:nvPr/>
          </p:nvSpPr>
          <p:spPr>
            <a:xfrm rot="5400000">
              <a:off x="4916122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1" name="Forme libre 194">
              <a:extLst>
                <a:ext uri="{FF2B5EF4-FFF2-40B4-BE49-F238E27FC236}">
                  <a16:creationId xmlns:a16="http://schemas.microsoft.com/office/drawing/2014/main" id="{C5266873-E0BC-4905-8B10-EEEDF02AA609}"/>
                </a:ext>
              </a:extLst>
            </p:cNvPr>
            <p:cNvSpPr/>
            <p:nvPr/>
          </p:nvSpPr>
          <p:spPr>
            <a:xfrm rot="5400000">
              <a:off x="5097293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2" name="Forme libre 195">
              <a:extLst>
                <a:ext uri="{FF2B5EF4-FFF2-40B4-BE49-F238E27FC236}">
                  <a16:creationId xmlns:a16="http://schemas.microsoft.com/office/drawing/2014/main" id="{65642D33-8042-4F8B-B03A-D9962AA0DC1E}"/>
                </a:ext>
              </a:extLst>
            </p:cNvPr>
            <p:cNvSpPr/>
            <p:nvPr/>
          </p:nvSpPr>
          <p:spPr>
            <a:xfrm rot="5400000">
              <a:off x="5122643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3" name="Forme libre 196">
              <a:extLst>
                <a:ext uri="{FF2B5EF4-FFF2-40B4-BE49-F238E27FC236}">
                  <a16:creationId xmlns:a16="http://schemas.microsoft.com/office/drawing/2014/main" id="{02DD9EE2-66C7-4EBE-98D2-D911523C4CD5}"/>
                </a:ext>
              </a:extLst>
            </p:cNvPr>
            <p:cNvSpPr/>
            <p:nvPr/>
          </p:nvSpPr>
          <p:spPr>
            <a:xfrm rot="5400000">
              <a:off x="5303814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4" name="Forme libre 197">
              <a:extLst>
                <a:ext uri="{FF2B5EF4-FFF2-40B4-BE49-F238E27FC236}">
                  <a16:creationId xmlns:a16="http://schemas.microsoft.com/office/drawing/2014/main" id="{EC7D13F9-9B0D-4F38-BCC5-7F4DAB2D490B}"/>
                </a:ext>
              </a:extLst>
            </p:cNvPr>
            <p:cNvSpPr/>
            <p:nvPr/>
          </p:nvSpPr>
          <p:spPr>
            <a:xfrm rot="5400000">
              <a:off x="5329164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5" name="Forme libre 198">
              <a:extLst>
                <a:ext uri="{FF2B5EF4-FFF2-40B4-BE49-F238E27FC236}">
                  <a16:creationId xmlns:a16="http://schemas.microsoft.com/office/drawing/2014/main" id="{5D225DF6-498A-4ED4-ADE4-5C882413F4A3}"/>
                </a:ext>
              </a:extLst>
            </p:cNvPr>
            <p:cNvSpPr/>
            <p:nvPr/>
          </p:nvSpPr>
          <p:spPr>
            <a:xfrm rot="5400000">
              <a:off x="5510335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6" name="Forme libre 199">
              <a:extLst>
                <a:ext uri="{FF2B5EF4-FFF2-40B4-BE49-F238E27FC236}">
                  <a16:creationId xmlns:a16="http://schemas.microsoft.com/office/drawing/2014/main" id="{5A9BAED5-4EFA-4771-B375-52A0EB2D3E4F}"/>
                </a:ext>
              </a:extLst>
            </p:cNvPr>
            <p:cNvSpPr/>
            <p:nvPr/>
          </p:nvSpPr>
          <p:spPr>
            <a:xfrm rot="5400000">
              <a:off x="553568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7" name="Forme libre 200">
              <a:extLst>
                <a:ext uri="{FF2B5EF4-FFF2-40B4-BE49-F238E27FC236}">
                  <a16:creationId xmlns:a16="http://schemas.microsoft.com/office/drawing/2014/main" id="{F13FCA0F-3C48-47B4-9F4D-1FC039D63F18}"/>
                </a:ext>
              </a:extLst>
            </p:cNvPr>
            <p:cNvSpPr/>
            <p:nvPr/>
          </p:nvSpPr>
          <p:spPr>
            <a:xfrm rot="5400000">
              <a:off x="5716856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8" name="Forme libre 201">
              <a:extLst>
                <a:ext uri="{FF2B5EF4-FFF2-40B4-BE49-F238E27FC236}">
                  <a16:creationId xmlns:a16="http://schemas.microsoft.com/office/drawing/2014/main" id="{1C620229-988F-4E47-941F-734061139D39}"/>
                </a:ext>
              </a:extLst>
            </p:cNvPr>
            <p:cNvSpPr/>
            <p:nvPr/>
          </p:nvSpPr>
          <p:spPr>
            <a:xfrm rot="5400000">
              <a:off x="574220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9" name="Forme libre 202">
              <a:extLst>
                <a:ext uri="{FF2B5EF4-FFF2-40B4-BE49-F238E27FC236}">
                  <a16:creationId xmlns:a16="http://schemas.microsoft.com/office/drawing/2014/main" id="{581E9797-DB09-460E-9D0A-D3754792C607}"/>
                </a:ext>
              </a:extLst>
            </p:cNvPr>
            <p:cNvSpPr/>
            <p:nvPr/>
          </p:nvSpPr>
          <p:spPr>
            <a:xfrm rot="5400000">
              <a:off x="592337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0" name="Forme libre 203">
              <a:extLst>
                <a:ext uri="{FF2B5EF4-FFF2-40B4-BE49-F238E27FC236}">
                  <a16:creationId xmlns:a16="http://schemas.microsoft.com/office/drawing/2014/main" id="{C501C09E-03A9-4FA6-B72B-9F4D329BB4D4}"/>
                </a:ext>
              </a:extLst>
            </p:cNvPr>
            <p:cNvSpPr/>
            <p:nvPr/>
          </p:nvSpPr>
          <p:spPr>
            <a:xfrm rot="5400000">
              <a:off x="594872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1" name="Forme libre 204">
              <a:extLst>
                <a:ext uri="{FF2B5EF4-FFF2-40B4-BE49-F238E27FC236}">
                  <a16:creationId xmlns:a16="http://schemas.microsoft.com/office/drawing/2014/main" id="{08830D47-F144-4738-BC73-9CA6FE07A990}"/>
                </a:ext>
              </a:extLst>
            </p:cNvPr>
            <p:cNvSpPr/>
            <p:nvPr/>
          </p:nvSpPr>
          <p:spPr>
            <a:xfrm rot="5400000">
              <a:off x="612989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2" name="Forme libre 205">
              <a:extLst>
                <a:ext uri="{FF2B5EF4-FFF2-40B4-BE49-F238E27FC236}">
                  <a16:creationId xmlns:a16="http://schemas.microsoft.com/office/drawing/2014/main" id="{73F43385-0B7D-42EB-B161-2454C001D667}"/>
                </a:ext>
              </a:extLst>
            </p:cNvPr>
            <p:cNvSpPr/>
            <p:nvPr/>
          </p:nvSpPr>
          <p:spPr>
            <a:xfrm rot="5400000">
              <a:off x="615524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3" name="Forme libre 206">
              <a:extLst>
                <a:ext uri="{FF2B5EF4-FFF2-40B4-BE49-F238E27FC236}">
                  <a16:creationId xmlns:a16="http://schemas.microsoft.com/office/drawing/2014/main" id="{5D04CB33-1273-4AFC-B79F-9216BC12EDA7}"/>
                </a:ext>
              </a:extLst>
            </p:cNvPr>
            <p:cNvSpPr/>
            <p:nvPr/>
          </p:nvSpPr>
          <p:spPr>
            <a:xfrm rot="5400000">
              <a:off x="633641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4" name="Forme libre 207">
              <a:extLst>
                <a:ext uri="{FF2B5EF4-FFF2-40B4-BE49-F238E27FC236}">
                  <a16:creationId xmlns:a16="http://schemas.microsoft.com/office/drawing/2014/main" id="{22C322D1-9C39-424E-8AA0-A83CE05281BD}"/>
                </a:ext>
              </a:extLst>
            </p:cNvPr>
            <p:cNvSpPr/>
            <p:nvPr/>
          </p:nvSpPr>
          <p:spPr>
            <a:xfrm rot="5400000">
              <a:off x="636176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5" name="Forme libre 208">
              <a:extLst>
                <a:ext uri="{FF2B5EF4-FFF2-40B4-BE49-F238E27FC236}">
                  <a16:creationId xmlns:a16="http://schemas.microsoft.com/office/drawing/2014/main" id="{78476429-DB18-41ED-B721-6D73418BC55F}"/>
                </a:ext>
              </a:extLst>
            </p:cNvPr>
            <p:cNvSpPr/>
            <p:nvPr/>
          </p:nvSpPr>
          <p:spPr>
            <a:xfrm rot="5400000">
              <a:off x="654293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6" name="Forme libre 209">
              <a:extLst>
                <a:ext uri="{FF2B5EF4-FFF2-40B4-BE49-F238E27FC236}">
                  <a16:creationId xmlns:a16="http://schemas.microsoft.com/office/drawing/2014/main" id="{3571C585-BD1A-4DBD-A4FE-8880545324E1}"/>
                </a:ext>
              </a:extLst>
            </p:cNvPr>
            <p:cNvSpPr/>
            <p:nvPr/>
          </p:nvSpPr>
          <p:spPr>
            <a:xfrm rot="5400000">
              <a:off x="656828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7" name="Forme libre 210">
              <a:extLst>
                <a:ext uri="{FF2B5EF4-FFF2-40B4-BE49-F238E27FC236}">
                  <a16:creationId xmlns:a16="http://schemas.microsoft.com/office/drawing/2014/main" id="{96FE6EA4-53FA-4E45-9407-C2F564AF1128}"/>
                </a:ext>
              </a:extLst>
            </p:cNvPr>
            <p:cNvSpPr/>
            <p:nvPr/>
          </p:nvSpPr>
          <p:spPr>
            <a:xfrm rot="5400000">
              <a:off x="6749461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8" name="Forme libre 211">
              <a:extLst>
                <a:ext uri="{FF2B5EF4-FFF2-40B4-BE49-F238E27FC236}">
                  <a16:creationId xmlns:a16="http://schemas.microsoft.com/office/drawing/2014/main" id="{5295D379-6571-434E-B6D2-BBE4FED7CA51}"/>
                </a:ext>
              </a:extLst>
            </p:cNvPr>
            <p:cNvSpPr/>
            <p:nvPr/>
          </p:nvSpPr>
          <p:spPr>
            <a:xfrm rot="5400000">
              <a:off x="6774810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9" name="Forme libre 212">
              <a:extLst>
                <a:ext uri="{FF2B5EF4-FFF2-40B4-BE49-F238E27FC236}">
                  <a16:creationId xmlns:a16="http://schemas.microsoft.com/office/drawing/2014/main" id="{5944DC3D-68F7-45CD-BEC9-E26213476A99}"/>
                </a:ext>
              </a:extLst>
            </p:cNvPr>
            <p:cNvSpPr/>
            <p:nvPr/>
          </p:nvSpPr>
          <p:spPr>
            <a:xfrm rot="5400000">
              <a:off x="4890772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0" name="Forme libre 213">
              <a:extLst>
                <a:ext uri="{FF2B5EF4-FFF2-40B4-BE49-F238E27FC236}">
                  <a16:creationId xmlns:a16="http://schemas.microsoft.com/office/drawing/2014/main" id="{BE47AEA7-F274-4F20-99A0-BC2602D76D7E}"/>
                </a:ext>
              </a:extLst>
            </p:cNvPr>
            <p:cNvSpPr/>
            <p:nvPr/>
          </p:nvSpPr>
          <p:spPr>
            <a:xfrm rot="5400000">
              <a:off x="4916122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1" name="Forme libre 214">
              <a:extLst>
                <a:ext uri="{FF2B5EF4-FFF2-40B4-BE49-F238E27FC236}">
                  <a16:creationId xmlns:a16="http://schemas.microsoft.com/office/drawing/2014/main" id="{F9695575-A1CB-4C3E-9409-598F1EA7E19C}"/>
                </a:ext>
              </a:extLst>
            </p:cNvPr>
            <p:cNvSpPr/>
            <p:nvPr/>
          </p:nvSpPr>
          <p:spPr>
            <a:xfrm rot="5400000">
              <a:off x="5097293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2" name="Forme libre 215">
              <a:extLst>
                <a:ext uri="{FF2B5EF4-FFF2-40B4-BE49-F238E27FC236}">
                  <a16:creationId xmlns:a16="http://schemas.microsoft.com/office/drawing/2014/main" id="{C421E5DA-25E9-4DCB-8D28-C3BB11AC9160}"/>
                </a:ext>
              </a:extLst>
            </p:cNvPr>
            <p:cNvSpPr/>
            <p:nvPr/>
          </p:nvSpPr>
          <p:spPr>
            <a:xfrm rot="5400000">
              <a:off x="5122643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3" name="Forme libre 216">
              <a:extLst>
                <a:ext uri="{FF2B5EF4-FFF2-40B4-BE49-F238E27FC236}">
                  <a16:creationId xmlns:a16="http://schemas.microsoft.com/office/drawing/2014/main" id="{528090AE-E835-44A7-B3DF-CB38F427FB94}"/>
                </a:ext>
              </a:extLst>
            </p:cNvPr>
            <p:cNvSpPr/>
            <p:nvPr/>
          </p:nvSpPr>
          <p:spPr>
            <a:xfrm rot="5400000">
              <a:off x="5303814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4" name="Forme libre 217">
              <a:extLst>
                <a:ext uri="{FF2B5EF4-FFF2-40B4-BE49-F238E27FC236}">
                  <a16:creationId xmlns:a16="http://schemas.microsoft.com/office/drawing/2014/main" id="{3235DD40-2ADD-4B28-AC04-9B2268B4A2DC}"/>
                </a:ext>
              </a:extLst>
            </p:cNvPr>
            <p:cNvSpPr/>
            <p:nvPr/>
          </p:nvSpPr>
          <p:spPr>
            <a:xfrm rot="5400000">
              <a:off x="5329164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5" name="Forme libre 218">
              <a:extLst>
                <a:ext uri="{FF2B5EF4-FFF2-40B4-BE49-F238E27FC236}">
                  <a16:creationId xmlns:a16="http://schemas.microsoft.com/office/drawing/2014/main" id="{9506712E-BBA1-4BAC-89C5-1B7AF0BCD139}"/>
                </a:ext>
              </a:extLst>
            </p:cNvPr>
            <p:cNvSpPr/>
            <p:nvPr/>
          </p:nvSpPr>
          <p:spPr>
            <a:xfrm rot="5400000">
              <a:off x="5510335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6" name="Forme libre 219">
              <a:extLst>
                <a:ext uri="{FF2B5EF4-FFF2-40B4-BE49-F238E27FC236}">
                  <a16:creationId xmlns:a16="http://schemas.microsoft.com/office/drawing/2014/main" id="{1B481296-659C-4BB9-B030-D30ED45DDC8C}"/>
                </a:ext>
              </a:extLst>
            </p:cNvPr>
            <p:cNvSpPr/>
            <p:nvPr/>
          </p:nvSpPr>
          <p:spPr>
            <a:xfrm rot="5400000">
              <a:off x="553568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7" name="Forme libre 220">
              <a:extLst>
                <a:ext uri="{FF2B5EF4-FFF2-40B4-BE49-F238E27FC236}">
                  <a16:creationId xmlns:a16="http://schemas.microsoft.com/office/drawing/2014/main" id="{70FA9C54-F2C9-4757-9CCF-1317B53F5D9A}"/>
                </a:ext>
              </a:extLst>
            </p:cNvPr>
            <p:cNvSpPr/>
            <p:nvPr/>
          </p:nvSpPr>
          <p:spPr>
            <a:xfrm rot="5400000">
              <a:off x="5716856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8" name="Forme libre 221">
              <a:extLst>
                <a:ext uri="{FF2B5EF4-FFF2-40B4-BE49-F238E27FC236}">
                  <a16:creationId xmlns:a16="http://schemas.microsoft.com/office/drawing/2014/main" id="{2D6BFC78-4FDE-4F2C-BA03-7F6A0B44B306}"/>
                </a:ext>
              </a:extLst>
            </p:cNvPr>
            <p:cNvSpPr/>
            <p:nvPr/>
          </p:nvSpPr>
          <p:spPr>
            <a:xfrm rot="5400000">
              <a:off x="574220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9" name="Forme libre 222">
              <a:extLst>
                <a:ext uri="{FF2B5EF4-FFF2-40B4-BE49-F238E27FC236}">
                  <a16:creationId xmlns:a16="http://schemas.microsoft.com/office/drawing/2014/main" id="{3D22DDCF-D434-4D20-825D-D36B9E6FDA1F}"/>
                </a:ext>
              </a:extLst>
            </p:cNvPr>
            <p:cNvSpPr/>
            <p:nvPr/>
          </p:nvSpPr>
          <p:spPr>
            <a:xfrm rot="5400000">
              <a:off x="592337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0" name="Forme libre 223">
              <a:extLst>
                <a:ext uri="{FF2B5EF4-FFF2-40B4-BE49-F238E27FC236}">
                  <a16:creationId xmlns:a16="http://schemas.microsoft.com/office/drawing/2014/main" id="{EC0AB558-B988-4758-9A72-2400E9E8C0D2}"/>
                </a:ext>
              </a:extLst>
            </p:cNvPr>
            <p:cNvSpPr/>
            <p:nvPr/>
          </p:nvSpPr>
          <p:spPr>
            <a:xfrm rot="5400000">
              <a:off x="594872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1" name="Forme libre 224">
              <a:extLst>
                <a:ext uri="{FF2B5EF4-FFF2-40B4-BE49-F238E27FC236}">
                  <a16:creationId xmlns:a16="http://schemas.microsoft.com/office/drawing/2014/main" id="{F9D35AFF-1759-49CC-A83B-F8785F874225}"/>
                </a:ext>
              </a:extLst>
            </p:cNvPr>
            <p:cNvSpPr/>
            <p:nvPr/>
          </p:nvSpPr>
          <p:spPr>
            <a:xfrm rot="5400000">
              <a:off x="612989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2" name="Forme libre 225">
              <a:extLst>
                <a:ext uri="{FF2B5EF4-FFF2-40B4-BE49-F238E27FC236}">
                  <a16:creationId xmlns:a16="http://schemas.microsoft.com/office/drawing/2014/main" id="{1935DE57-456F-4C07-A662-DB6750354691}"/>
                </a:ext>
              </a:extLst>
            </p:cNvPr>
            <p:cNvSpPr/>
            <p:nvPr/>
          </p:nvSpPr>
          <p:spPr>
            <a:xfrm rot="5400000">
              <a:off x="615524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3" name="Forme libre 226">
              <a:extLst>
                <a:ext uri="{FF2B5EF4-FFF2-40B4-BE49-F238E27FC236}">
                  <a16:creationId xmlns:a16="http://schemas.microsoft.com/office/drawing/2014/main" id="{355DD97D-B299-4DA5-8E05-F106DD6717AD}"/>
                </a:ext>
              </a:extLst>
            </p:cNvPr>
            <p:cNvSpPr/>
            <p:nvPr/>
          </p:nvSpPr>
          <p:spPr>
            <a:xfrm rot="5400000">
              <a:off x="633641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4" name="Forme libre 227">
              <a:extLst>
                <a:ext uri="{FF2B5EF4-FFF2-40B4-BE49-F238E27FC236}">
                  <a16:creationId xmlns:a16="http://schemas.microsoft.com/office/drawing/2014/main" id="{5B571980-1AB3-48A7-94EA-6264AE7ED4B7}"/>
                </a:ext>
              </a:extLst>
            </p:cNvPr>
            <p:cNvSpPr/>
            <p:nvPr/>
          </p:nvSpPr>
          <p:spPr>
            <a:xfrm rot="5400000">
              <a:off x="636176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5" name="Forme libre 228">
              <a:extLst>
                <a:ext uri="{FF2B5EF4-FFF2-40B4-BE49-F238E27FC236}">
                  <a16:creationId xmlns:a16="http://schemas.microsoft.com/office/drawing/2014/main" id="{B6AB1109-E02C-405B-87EB-E2961BC8A918}"/>
                </a:ext>
              </a:extLst>
            </p:cNvPr>
            <p:cNvSpPr/>
            <p:nvPr/>
          </p:nvSpPr>
          <p:spPr>
            <a:xfrm rot="5400000">
              <a:off x="654293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6" name="Forme libre 229">
              <a:extLst>
                <a:ext uri="{FF2B5EF4-FFF2-40B4-BE49-F238E27FC236}">
                  <a16:creationId xmlns:a16="http://schemas.microsoft.com/office/drawing/2014/main" id="{DA139358-0FAC-4C6C-AC86-EB15E7B9F6B0}"/>
                </a:ext>
              </a:extLst>
            </p:cNvPr>
            <p:cNvSpPr/>
            <p:nvPr/>
          </p:nvSpPr>
          <p:spPr>
            <a:xfrm rot="5400000">
              <a:off x="656828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7" name="Forme libre 230">
              <a:extLst>
                <a:ext uri="{FF2B5EF4-FFF2-40B4-BE49-F238E27FC236}">
                  <a16:creationId xmlns:a16="http://schemas.microsoft.com/office/drawing/2014/main" id="{356C7A52-C1E5-47B2-A8AB-316F4102042D}"/>
                </a:ext>
              </a:extLst>
            </p:cNvPr>
            <p:cNvSpPr/>
            <p:nvPr/>
          </p:nvSpPr>
          <p:spPr>
            <a:xfrm rot="5400000">
              <a:off x="6749461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8" name="Forme libre 231">
              <a:extLst>
                <a:ext uri="{FF2B5EF4-FFF2-40B4-BE49-F238E27FC236}">
                  <a16:creationId xmlns:a16="http://schemas.microsoft.com/office/drawing/2014/main" id="{1AF06AF7-D5E5-4E35-95C4-F5EDA9F08541}"/>
                </a:ext>
              </a:extLst>
            </p:cNvPr>
            <p:cNvSpPr/>
            <p:nvPr/>
          </p:nvSpPr>
          <p:spPr>
            <a:xfrm rot="5400000">
              <a:off x="6774810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9" name="Forme libre 232">
              <a:extLst>
                <a:ext uri="{FF2B5EF4-FFF2-40B4-BE49-F238E27FC236}">
                  <a16:creationId xmlns:a16="http://schemas.microsoft.com/office/drawing/2014/main" id="{A58369E0-8B86-4A39-A809-29D7E0A704D1}"/>
                </a:ext>
              </a:extLst>
            </p:cNvPr>
            <p:cNvSpPr/>
            <p:nvPr/>
          </p:nvSpPr>
          <p:spPr>
            <a:xfrm rot="5400000">
              <a:off x="4890772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0" name="Forme libre 233">
              <a:extLst>
                <a:ext uri="{FF2B5EF4-FFF2-40B4-BE49-F238E27FC236}">
                  <a16:creationId xmlns:a16="http://schemas.microsoft.com/office/drawing/2014/main" id="{4675C3FA-004B-42B0-A41C-39C9706B8210}"/>
                </a:ext>
              </a:extLst>
            </p:cNvPr>
            <p:cNvSpPr/>
            <p:nvPr/>
          </p:nvSpPr>
          <p:spPr>
            <a:xfrm rot="5400000">
              <a:off x="4916122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1" name="Forme libre 234">
              <a:extLst>
                <a:ext uri="{FF2B5EF4-FFF2-40B4-BE49-F238E27FC236}">
                  <a16:creationId xmlns:a16="http://schemas.microsoft.com/office/drawing/2014/main" id="{B33D3607-CA66-4456-91A1-1800C8979CE0}"/>
                </a:ext>
              </a:extLst>
            </p:cNvPr>
            <p:cNvSpPr/>
            <p:nvPr/>
          </p:nvSpPr>
          <p:spPr>
            <a:xfrm rot="5400000">
              <a:off x="5097293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2" name="Forme libre 235">
              <a:extLst>
                <a:ext uri="{FF2B5EF4-FFF2-40B4-BE49-F238E27FC236}">
                  <a16:creationId xmlns:a16="http://schemas.microsoft.com/office/drawing/2014/main" id="{81C5FB7F-037F-48EC-AD29-652E99BB531B}"/>
                </a:ext>
              </a:extLst>
            </p:cNvPr>
            <p:cNvSpPr/>
            <p:nvPr/>
          </p:nvSpPr>
          <p:spPr>
            <a:xfrm rot="5400000">
              <a:off x="5122643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3" name="Forme libre 236">
              <a:extLst>
                <a:ext uri="{FF2B5EF4-FFF2-40B4-BE49-F238E27FC236}">
                  <a16:creationId xmlns:a16="http://schemas.microsoft.com/office/drawing/2014/main" id="{33ABEDC2-4616-4347-9C81-2D3F97C65106}"/>
                </a:ext>
              </a:extLst>
            </p:cNvPr>
            <p:cNvSpPr/>
            <p:nvPr/>
          </p:nvSpPr>
          <p:spPr>
            <a:xfrm rot="5400000">
              <a:off x="5303814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4" name="Forme libre 237">
              <a:extLst>
                <a:ext uri="{FF2B5EF4-FFF2-40B4-BE49-F238E27FC236}">
                  <a16:creationId xmlns:a16="http://schemas.microsoft.com/office/drawing/2014/main" id="{C58CCCE5-AA7E-428D-AD14-C224A39ACBF8}"/>
                </a:ext>
              </a:extLst>
            </p:cNvPr>
            <p:cNvSpPr/>
            <p:nvPr/>
          </p:nvSpPr>
          <p:spPr>
            <a:xfrm rot="5400000">
              <a:off x="5329164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5" name="Forme libre 238">
              <a:extLst>
                <a:ext uri="{FF2B5EF4-FFF2-40B4-BE49-F238E27FC236}">
                  <a16:creationId xmlns:a16="http://schemas.microsoft.com/office/drawing/2014/main" id="{781F187E-0FF0-41E0-953B-06AEA12A1CFA}"/>
                </a:ext>
              </a:extLst>
            </p:cNvPr>
            <p:cNvSpPr/>
            <p:nvPr/>
          </p:nvSpPr>
          <p:spPr>
            <a:xfrm rot="5400000">
              <a:off x="5510335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6" name="Forme libre 239">
              <a:extLst>
                <a:ext uri="{FF2B5EF4-FFF2-40B4-BE49-F238E27FC236}">
                  <a16:creationId xmlns:a16="http://schemas.microsoft.com/office/drawing/2014/main" id="{699E82D7-34F4-4062-950D-CDFEA4BF1F36}"/>
                </a:ext>
              </a:extLst>
            </p:cNvPr>
            <p:cNvSpPr/>
            <p:nvPr/>
          </p:nvSpPr>
          <p:spPr>
            <a:xfrm rot="5400000">
              <a:off x="553568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7" name="Forme libre 240">
              <a:extLst>
                <a:ext uri="{FF2B5EF4-FFF2-40B4-BE49-F238E27FC236}">
                  <a16:creationId xmlns:a16="http://schemas.microsoft.com/office/drawing/2014/main" id="{BCCA959E-C9B9-4CE4-B22C-055C7CDA584E}"/>
                </a:ext>
              </a:extLst>
            </p:cNvPr>
            <p:cNvSpPr/>
            <p:nvPr/>
          </p:nvSpPr>
          <p:spPr>
            <a:xfrm rot="5400000">
              <a:off x="5716856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8" name="Forme libre 241">
              <a:extLst>
                <a:ext uri="{FF2B5EF4-FFF2-40B4-BE49-F238E27FC236}">
                  <a16:creationId xmlns:a16="http://schemas.microsoft.com/office/drawing/2014/main" id="{70610836-BF96-46DE-B38D-9ECB04B3F5C9}"/>
                </a:ext>
              </a:extLst>
            </p:cNvPr>
            <p:cNvSpPr/>
            <p:nvPr/>
          </p:nvSpPr>
          <p:spPr>
            <a:xfrm rot="5400000">
              <a:off x="574220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9" name="Forme libre 242">
              <a:extLst>
                <a:ext uri="{FF2B5EF4-FFF2-40B4-BE49-F238E27FC236}">
                  <a16:creationId xmlns:a16="http://schemas.microsoft.com/office/drawing/2014/main" id="{11E769F4-CF52-4521-887C-FDF8D696F6EE}"/>
                </a:ext>
              </a:extLst>
            </p:cNvPr>
            <p:cNvSpPr/>
            <p:nvPr/>
          </p:nvSpPr>
          <p:spPr>
            <a:xfrm rot="5400000">
              <a:off x="592337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0" name="Forme libre 243">
              <a:extLst>
                <a:ext uri="{FF2B5EF4-FFF2-40B4-BE49-F238E27FC236}">
                  <a16:creationId xmlns:a16="http://schemas.microsoft.com/office/drawing/2014/main" id="{F9B32A0D-42A8-4061-9731-94E0B7BAE008}"/>
                </a:ext>
              </a:extLst>
            </p:cNvPr>
            <p:cNvSpPr/>
            <p:nvPr/>
          </p:nvSpPr>
          <p:spPr>
            <a:xfrm rot="5400000">
              <a:off x="594872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1" name="Forme libre 244">
              <a:extLst>
                <a:ext uri="{FF2B5EF4-FFF2-40B4-BE49-F238E27FC236}">
                  <a16:creationId xmlns:a16="http://schemas.microsoft.com/office/drawing/2014/main" id="{033F3928-36C5-455A-8D50-E3CD53481652}"/>
                </a:ext>
              </a:extLst>
            </p:cNvPr>
            <p:cNvSpPr/>
            <p:nvPr/>
          </p:nvSpPr>
          <p:spPr>
            <a:xfrm rot="5400000">
              <a:off x="612989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2" name="Forme libre 245">
              <a:extLst>
                <a:ext uri="{FF2B5EF4-FFF2-40B4-BE49-F238E27FC236}">
                  <a16:creationId xmlns:a16="http://schemas.microsoft.com/office/drawing/2014/main" id="{5E2AC0D4-C691-4E20-9CE5-E34774BD99FA}"/>
                </a:ext>
              </a:extLst>
            </p:cNvPr>
            <p:cNvSpPr/>
            <p:nvPr/>
          </p:nvSpPr>
          <p:spPr>
            <a:xfrm rot="5400000">
              <a:off x="615524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3" name="Forme libre 246">
              <a:extLst>
                <a:ext uri="{FF2B5EF4-FFF2-40B4-BE49-F238E27FC236}">
                  <a16:creationId xmlns:a16="http://schemas.microsoft.com/office/drawing/2014/main" id="{F1CD831F-3AB7-451D-98E3-5BE6281D4C87}"/>
                </a:ext>
              </a:extLst>
            </p:cNvPr>
            <p:cNvSpPr/>
            <p:nvPr/>
          </p:nvSpPr>
          <p:spPr>
            <a:xfrm rot="5400000">
              <a:off x="633641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4" name="Forme libre 247">
              <a:extLst>
                <a:ext uri="{FF2B5EF4-FFF2-40B4-BE49-F238E27FC236}">
                  <a16:creationId xmlns:a16="http://schemas.microsoft.com/office/drawing/2014/main" id="{8F91E860-00AC-443D-990C-CEBB3B44B136}"/>
                </a:ext>
              </a:extLst>
            </p:cNvPr>
            <p:cNvSpPr/>
            <p:nvPr/>
          </p:nvSpPr>
          <p:spPr>
            <a:xfrm rot="5400000">
              <a:off x="636176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5" name="Forme libre 248">
              <a:extLst>
                <a:ext uri="{FF2B5EF4-FFF2-40B4-BE49-F238E27FC236}">
                  <a16:creationId xmlns:a16="http://schemas.microsoft.com/office/drawing/2014/main" id="{5D496B7A-F0AA-4189-991B-EAB203037008}"/>
                </a:ext>
              </a:extLst>
            </p:cNvPr>
            <p:cNvSpPr/>
            <p:nvPr/>
          </p:nvSpPr>
          <p:spPr>
            <a:xfrm rot="5400000">
              <a:off x="654293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6" name="Forme libre 249">
              <a:extLst>
                <a:ext uri="{FF2B5EF4-FFF2-40B4-BE49-F238E27FC236}">
                  <a16:creationId xmlns:a16="http://schemas.microsoft.com/office/drawing/2014/main" id="{2FFEE295-93AA-4CAB-A640-634E137446EB}"/>
                </a:ext>
              </a:extLst>
            </p:cNvPr>
            <p:cNvSpPr/>
            <p:nvPr/>
          </p:nvSpPr>
          <p:spPr>
            <a:xfrm rot="5400000">
              <a:off x="656828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7" name="Forme libre 250">
              <a:extLst>
                <a:ext uri="{FF2B5EF4-FFF2-40B4-BE49-F238E27FC236}">
                  <a16:creationId xmlns:a16="http://schemas.microsoft.com/office/drawing/2014/main" id="{F56FE4C0-F21D-4C32-B1C1-A10B15736539}"/>
                </a:ext>
              </a:extLst>
            </p:cNvPr>
            <p:cNvSpPr/>
            <p:nvPr/>
          </p:nvSpPr>
          <p:spPr>
            <a:xfrm rot="5400000">
              <a:off x="6749461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8" name="Forme libre 251">
              <a:extLst>
                <a:ext uri="{FF2B5EF4-FFF2-40B4-BE49-F238E27FC236}">
                  <a16:creationId xmlns:a16="http://schemas.microsoft.com/office/drawing/2014/main" id="{E67CD18B-E94F-49DE-8169-08EB0674A6A3}"/>
                </a:ext>
              </a:extLst>
            </p:cNvPr>
            <p:cNvSpPr/>
            <p:nvPr/>
          </p:nvSpPr>
          <p:spPr>
            <a:xfrm rot="5400000">
              <a:off x="6774810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9" name="Forme libre 252">
              <a:extLst>
                <a:ext uri="{FF2B5EF4-FFF2-40B4-BE49-F238E27FC236}">
                  <a16:creationId xmlns:a16="http://schemas.microsoft.com/office/drawing/2014/main" id="{7C353A0E-79BD-4DB6-A2B4-A0A640201BE9}"/>
                </a:ext>
              </a:extLst>
            </p:cNvPr>
            <p:cNvSpPr/>
            <p:nvPr/>
          </p:nvSpPr>
          <p:spPr>
            <a:xfrm rot="5400000">
              <a:off x="4890796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0" name="Forme libre 253">
              <a:extLst>
                <a:ext uri="{FF2B5EF4-FFF2-40B4-BE49-F238E27FC236}">
                  <a16:creationId xmlns:a16="http://schemas.microsoft.com/office/drawing/2014/main" id="{53743CDE-A17C-4FEC-A66D-4BED3EA25090}"/>
                </a:ext>
              </a:extLst>
            </p:cNvPr>
            <p:cNvSpPr/>
            <p:nvPr/>
          </p:nvSpPr>
          <p:spPr>
            <a:xfrm rot="5400000">
              <a:off x="4916122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1" name="Forme libre 254">
              <a:extLst>
                <a:ext uri="{FF2B5EF4-FFF2-40B4-BE49-F238E27FC236}">
                  <a16:creationId xmlns:a16="http://schemas.microsoft.com/office/drawing/2014/main" id="{3F6D2B15-5039-40EB-B55F-5186558E7E95}"/>
                </a:ext>
              </a:extLst>
            </p:cNvPr>
            <p:cNvSpPr/>
            <p:nvPr/>
          </p:nvSpPr>
          <p:spPr>
            <a:xfrm rot="5400000">
              <a:off x="5097317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2" name="Forme libre 255">
              <a:extLst>
                <a:ext uri="{FF2B5EF4-FFF2-40B4-BE49-F238E27FC236}">
                  <a16:creationId xmlns:a16="http://schemas.microsoft.com/office/drawing/2014/main" id="{158CFC67-8F1F-4DF5-BE75-5C0CA7BBAB0C}"/>
                </a:ext>
              </a:extLst>
            </p:cNvPr>
            <p:cNvSpPr/>
            <p:nvPr/>
          </p:nvSpPr>
          <p:spPr>
            <a:xfrm rot="5400000">
              <a:off x="5122643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3" name="Forme libre 256">
              <a:extLst>
                <a:ext uri="{FF2B5EF4-FFF2-40B4-BE49-F238E27FC236}">
                  <a16:creationId xmlns:a16="http://schemas.microsoft.com/office/drawing/2014/main" id="{B6DBCF20-228C-4601-92E6-48BA95E0C6BC}"/>
                </a:ext>
              </a:extLst>
            </p:cNvPr>
            <p:cNvSpPr/>
            <p:nvPr/>
          </p:nvSpPr>
          <p:spPr>
            <a:xfrm rot="5400000">
              <a:off x="5303838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4" name="Forme libre 257">
              <a:extLst>
                <a:ext uri="{FF2B5EF4-FFF2-40B4-BE49-F238E27FC236}">
                  <a16:creationId xmlns:a16="http://schemas.microsoft.com/office/drawing/2014/main" id="{7E4D84ED-11B8-4D94-9B4B-E5C41223D3B5}"/>
                </a:ext>
              </a:extLst>
            </p:cNvPr>
            <p:cNvSpPr/>
            <p:nvPr/>
          </p:nvSpPr>
          <p:spPr>
            <a:xfrm rot="5400000">
              <a:off x="5329164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5" name="Forme libre 258">
              <a:extLst>
                <a:ext uri="{FF2B5EF4-FFF2-40B4-BE49-F238E27FC236}">
                  <a16:creationId xmlns:a16="http://schemas.microsoft.com/office/drawing/2014/main" id="{4C04CE50-E5F1-4687-B4DA-00668AD8B266}"/>
                </a:ext>
              </a:extLst>
            </p:cNvPr>
            <p:cNvSpPr/>
            <p:nvPr/>
          </p:nvSpPr>
          <p:spPr>
            <a:xfrm rot="5400000">
              <a:off x="5510359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6" name="Forme libre 259">
              <a:extLst>
                <a:ext uri="{FF2B5EF4-FFF2-40B4-BE49-F238E27FC236}">
                  <a16:creationId xmlns:a16="http://schemas.microsoft.com/office/drawing/2014/main" id="{EA82F302-8EBB-47B7-80E2-171F11140BB9}"/>
                </a:ext>
              </a:extLst>
            </p:cNvPr>
            <p:cNvSpPr/>
            <p:nvPr/>
          </p:nvSpPr>
          <p:spPr>
            <a:xfrm rot="5400000">
              <a:off x="553568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7" name="Forme libre 260">
              <a:extLst>
                <a:ext uri="{FF2B5EF4-FFF2-40B4-BE49-F238E27FC236}">
                  <a16:creationId xmlns:a16="http://schemas.microsoft.com/office/drawing/2014/main" id="{0A29A46A-EE79-4477-BF97-543C79AA8462}"/>
                </a:ext>
              </a:extLst>
            </p:cNvPr>
            <p:cNvSpPr/>
            <p:nvPr/>
          </p:nvSpPr>
          <p:spPr>
            <a:xfrm rot="5400000">
              <a:off x="5716880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8" name="Forme libre 261">
              <a:extLst>
                <a:ext uri="{FF2B5EF4-FFF2-40B4-BE49-F238E27FC236}">
                  <a16:creationId xmlns:a16="http://schemas.microsoft.com/office/drawing/2014/main" id="{948390A1-DAC9-47B5-A708-E78B10A53A0D}"/>
                </a:ext>
              </a:extLst>
            </p:cNvPr>
            <p:cNvSpPr/>
            <p:nvPr/>
          </p:nvSpPr>
          <p:spPr>
            <a:xfrm rot="5400000">
              <a:off x="574220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9" name="Forme libre 262">
              <a:extLst>
                <a:ext uri="{FF2B5EF4-FFF2-40B4-BE49-F238E27FC236}">
                  <a16:creationId xmlns:a16="http://schemas.microsoft.com/office/drawing/2014/main" id="{F2B411E2-A32D-4582-A49D-980B5AC6F4B1}"/>
                </a:ext>
              </a:extLst>
            </p:cNvPr>
            <p:cNvSpPr/>
            <p:nvPr/>
          </p:nvSpPr>
          <p:spPr>
            <a:xfrm rot="5400000">
              <a:off x="5923401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0" name="Forme libre 263">
              <a:extLst>
                <a:ext uri="{FF2B5EF4-FFF2-40B4-BE49-F238E27FC236}">
                  <a16:creationId xmlns:a16="http://schemas.microsoft.com/office/drawing/2014/main" id="{D888F241-F687-47E1-8C62-F4C4BDAD6C50}"/>
                </a:ext>
              </a:extLst>
            </p:cNvPr>
            <p:cNvSpPr/>
            <p:nvPr/>
          </p:nvSpPr>
          <p:spPr>
            <a:xfrm rot="5400000">
              <a:off x="594872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1" name="Forme libre 264">
              <a:extLst>
                <a:ext uri="{FF2B5EF4-FFF2-40B4-BE49-F238E27FC236}">
                  <a16:creationId xmlns:a16="http://schemas.microsoft.com/office/drawing/2014/main" id="{71E0A24E-AA7C-4432-85E9-72BB6F9AFF7B}"/>
                </a:ext>
              </a:extLst>
            </p:cNvPr>
            <p:cNvSpPr/>
            <p:nvPr/>
          </p:nvSpPr>
          <p:spPr>
            <a:xfrm rot="5400000">
              <a:off x="6129922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2" name="Forme libre 265">
              <a:extLst>
                <a:ext uri="{FF2B5EF4-FFF2-40B4-BE49-F238E27FC236}">
                  <a16:creationId xmlns:a16="http://schemas.microsoft.com/office/drawing/2014/main" id="{3BCE0E30-4F56-42A4-8290-AFD7675E7B10}"/>
                </a:ext>
              </a:extLst>
            </p:cNvPr>
            <p:cNvSpPr/>
            <p:nvPr/>
          </p:nvSpPr>
          <p:spPr>
            <a:xfrm rot="5400000">
              <a:off x="615524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3" name="Forme libre 266">
              <a:extLst>
                <a:ext uri="{FF2B5EF4-FFF2-40B4-BE49-F238E27FC236}">
                  <a16:creationId xmlns:a16="http://schemas.microsoft.com/office/drawing/2014/main" id="{442B925F-9153-4CDF-B394-B03AFCC438C2}"/>
                </a:ext>
              </a:extLst>
            </p:cNvPr>
            <p:cNvSpPr/>
            <p:nvPr/>
          </p:nvSpPr>
          <p:spPr>
            <a:xfrm rot="5400000">
              <a:off x="6336443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4" name="Forme libre 267">
              <a:extLst>
                <a:ext uri="{FF2B5EF4-FFF2-40B4-BE49-F238E27FC236}">
                  <a16:creationId xmlns:a16="http://schemas.microsoft.com/office/drawing/2014/main" id="{12AEACB0-1174-4B2C-A3AA-90612E2EAF7E}"/>
                </a:ext>
              </a:extLst>
            </p:cNvPr>
            <p:cNvSpPr/>
            <p:nvPr/>
          </p:nvSpPr>
          <p:spPr>
            <a:xfrm rot="5400000">
              <a:off x="636176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5" name="Forme libre 268">
              <a:extLst>
                <a:ext uri="{FF2B5EF4-FFF2-40B4-BE49-F238E27FC236}">
                  <a16:creationId xmlns:a16="http://schemas.microsoft.com/office/drawing/2014/main" id="{4D90F2F0-C98B-4CD1-BCA6-D8F40C713718}"/>
                </a:ext>
              </a:extLst>
            </p:cNvPr>
            <p:cNvSpPr/>
            <p:nvPr/>
          </p:nvSpPr>
          <p:spPr>
            <a:xfrm rot="5400000">
              <a:off x="6542964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6" name="Forme libre 269">
              <a:extLst>
                <a:ext uri="{FF2B5EF4-FFF2-40B4-BE49-F238E27FC236}">
                  <a16:creationId xmlns:a16="http://schemas.microsoft.com/office/drawing/2014/main" id="{095B29DA-5D2E-4858-BCA0-B44070BC02A0}"/>
                </a:ext>
              </a:extLst>
            </p:cNvPr>
            <p:cNvSpPr/>
            <p:nvPr/>
          </p:nvSpPr>
          <p:spPr>
            <a:xfrm rot="5400000">
              <a:off x="656828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7" name="Forme libre 270">
              <a:extLst>
                <a:ext uri="{FF2B5EF4-FFF2-40B4-BE49-F238E27FC236}">
                  <a16:creationId xmlns:a16="http://schemas.microsoft.com/office/drawing/2014/main" id="{68F35009-5500-44E6-BA60-F7B6B2C055A7}"/>
                </a:ext>
              </a:extLst>
            </p:cNvPr>
            <p:cNvSpPr/>
            <p:nvPr/>
          </p:nvSpPr>
          <p:spPr>
            <a:xfrm rot="5400000">
              <a:off x="6749485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8" name="Forme libre 271">
              <a:extLst>
                <a:ext uri="{FF2B5EF4-FFF2-40B4-BE49-F238E27FC236}">
                  <a16:creationId xmlns:a16="http://schemas.microsoft.com/office/drawing/2014/main" id="{26302A77-4553-4D9B-B824-5075B390CA85}"/>
                </a:ext>
              </a:extLst>
            </p:cNvPr>
            <p:cNvSpPr/>
            <p:nvPr/>
          </p:nvSpPr>
          <p:spPr>
            <a:xfrm rot="5400000">
              <a:off x="6774810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9" name="Forme libre 272">
              <a:extLst>
                <a:ext uri="{FF2B5EF4-FFF2-40B4-BE49-F238E27FC236}">
                  <a16:creationId xmlns:a16="http://schemas.microsoft.com/office/drawing/2014/main" id="{A4C5D9F0-0902-4A52-BA97-0161053E1C3F}"/>
                </a:ext>
              </a:extLst>
            </p:cNvPr>
            <p:cNvSpPr/>
            <p:nvPr/>
          </p:nvSpPr>
          <p:spPr>
            <a:xfrm rot="5400000">
              <a:off x="4890796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0" name="Forme libre 273">
              <a:extLst>
                <a:ext uri="{FF2B5EF4-FFF2-40B4-BE49-F238E27FC236}">
                  <a16:creationId xmlns:a16="http://schemas.microsoft.com/office/drawing/2014/main" id="{B92C6ACD-44CD-49A9-B566-15CF8E7A5FDE}"/>
                </a:ext>
              </a:extLst>
            </p:cNvPr>
            <p:cNvSpPr/>
            <p:nvPr/>
          </p:nvSpPr>
          <p:spPr>
            <a:xfrm rot="5400000">
              <a:off x="4916122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1" name="Forme libre 274">
              <a:extLst>
                <a:ext uri="{FF2B5EF4-FFF2-40B4-BE49-F238E27FC236}">
                  <a16:creationId xmlns:a16="http://schemas.microsoft.com/office/drawing/2014/main" id="{9D3ECC9D-DE86-4FEA-879A-4A07F76A4408}"/>
                </a:ext>
              </a:extLst>
            </p:cNvPr>
            <p:cNvSpPr/>
            <p:nvPr/>
          </p:nvSpPr>
          <p:spPr>
            <a:xfrm rot="5400000">
              <a:off x="5097317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2" name="Forme libre 275">
              <a:extLst>
                <a:ext uri="{FF2B5EF4-FFF2-40B4-BE49-F238E27FC236}">
                  <a16:creationId xmlns:a16="http://schemas.microsoft.com/office/drawing/2014/main" id="{E473C145-9812-4054-93E2-49288A6F010D}"/>
                </a:ext>
              </a:extLst>
            </p:cNvPr>
            <p:cNvSpPr/>
            <p:nvPr/>
          </p:nvSpPr>
          <p:spPr>
            <a:xfrm rot="5400000">
              <a:off x="5122643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3" name="Forme libre 276">
              <a:extLst>
                <a:ext uri="{FF2B5EF4-FFF2-40B4-BE49-F238E27FC236}">
                  <a16:creationId xmlns:a16="http://schemas.microsoft.com/office/drawing/2014/main" id="{7BC3C410-3639-46DC-BD28-F165FE487AE2}"/>
                </a:ext>
              </a:extLst>
            </p:cNvPr>
            <p:cNvSpPr/>
            <p:nvPr/>
          </p:nvSpPr>
          <p:spPr>
            <a:xfrm rot="5400000">
              <a:off x="5303838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4" name="Forme libre 277">
              <a:extLst>
                <a:ext uri="{FF2B5EF4-FFF2-40B4-BE49-F238E27FC236}">
                  <a16:creationId xmlns:a16="http://schemas.microsoft.com/office/drawing/2014/main" id="{5385166F-63EE-40F6-B88A-23C73B72193D}"/>
                </a:ext>
              </a:extLst>
            </p:cNvPr>
            <p:cNvSpPr/>
            <p:nvPr/>
          </p:nvSpPr>
          <p:spPr>
            <a:xfrm rot="5400000">
              <a:off x="5329164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5" name="Forme libre 278">
              <a:extLst>
                <a:ext uri="{FF2B5EF4-FFF2-40B4-BE49-F238E27FC236}">
                  <a16:creationId xmlns:a16="http://schemas.microsoft.com/office/drawing/2014/main" id="{01B07AD1-1F1B-492A-8F4D-B09B6DC62130}"/>
                </a:ext>
              </a:extLst>
            </p:cNvPr>
            <p:cNvSpPr/>
            <p:nvPr/>
          </p:nvSpPr>
          <p:spPr>
            <a:xfrm rot="5400000">
              <a:off x="5510359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6" name="Forme libre 279">
              <a:extLst>
                <a:ext uri="{FF2B5EF4-FFF2-40B4-BE49-F238E27FC236}">
                  <a16:creationId xmlns:a16="http://schemas.microsoft.com/office/drawing/2014/main" id="{61ADC707-FC73-4AC4-804F-4A581AA0F1F9}"/>
                </a:ext>
              </a:extLst>
            </p:cNvPr>
            <p:cNvSpPr/>
            <p:nvPr/>
          </p:nvSpPr>
          <p:spPr>
            <a:xfrm rot="5400000">
              <a:off x="553568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7" name="Forme libre 280">
              <a:extLst>
                <a:ext uri="{FF2B5EF4-FFF2-40B4-BE49-F238E27FC236}">
                  <a16:creationId xmlns:a16="http://schemas.microsoft.com/office/drawing/2014/main" id="{C97017E2-BC06-4F04-905A-1F62538CA550}"/>
                </a:ext>
              </a:extLst>
            </p:cNvPr>
            <p:cNvSpPr/>
            <p:nvPr/>
          </p:nvSpPr>
          <p:spPr>
            <a:xfrm rot="5400000">
              <a:off x="5716880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8" name="Forme libre 281">
              <a:extLst>
                <a:ext uri="{FF2B5EF4-FFF2-40B4-BE49-F238E27FC236}">
                  <a16:creationId xmlns:a16="http://schemas.microsoft.com/office/drawing/2014/main" id="{C889B342-B2DB-4535-BB0C-74B9CCD01ED7}"/>
                </a:ext>
              </a:extLst>
            </p:cNvPr>
            <p:cNvSpPr/>
            <p:nvPr/>
          </p:nvSpPr>
          <p:spPr>
            <a:xfrm rot="5400000">
              <a:off x="574220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9" name="Forme libre 282">
              <a:extLst>
                <a:ext uri="{FF2B5EF4-FFF2-40B4-BE49-F238E27FC236}">
                  <a16:creationId xmlns:a16="http://schemas.microsoft.com/office/drawing/2014/main" id="{D59E6E1E-85E9-4D9C-A3CD-F8659709695C}"/>
                </a:ext>
              </a:extLst>
            </p:cNvPr>
            <p:cNvSpPr/>
            <p:nvPr/>
          </p:nvSpPr>
          <p:spPr>
            <a:xfrm rot="5400000">
              <a:off x="5923401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0" name="Forme libre 283">
              <a:extLst>
                <a:ext uri="{FF2B5EF4-FFF2-40B4-BE49-F238E27FC236}">
                  <a16:creationId xmlns:a16="http://schemas.microsoft.com/office/drawing/2014/main" id="{C7884E82-F1C6-42F5-A13E-DC040B0B4DFA}"/>
                </a:ext>
              </a:extLst>
            </p:cNvPr>
            <p:cNvSpPr/>
            <p:nvPr/>
          </p:nvSpPr>
          <p:spPr>
            <a:xfrm rot="5400000">
              <a:off x="594872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1" name="Forme libre 284">
              <a:extLst>
                <a:ext uri="{FF2B5EF4-FFF2-40B4-BE49-F238E27FC236}">
                  <a16:creationId xmlns:a16="http://schemas.microsoft.com/office/drawing/2014/main" id="{9FCA1D1B-CDC0-4DF2-8C67-83E3BCCDD09F}"/>
                </a:ext>
              </a:extLst>
            </p:cNvPr>
            <p:cNvSpPr/>
            <p:nvPr/>
          </p:nvSpPr>
          <p:spPr>
            <a:xfrm rot="5400000">
              <a:off x="6129922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2" name="Forme libre 285">
              <a:extLst>
                <a:ext uri="{FF2B5EF4-FFF2-40B4-BE49-F238E27FC236}">
                  <a16:creationId xmlns:a16="http://schemas.microsoft.com/office/drawing/2014/main" id="{AFA01984-ACB8-4302-8917-0A0B29972C54}"/>
                </a:ext>
              </a:extLst>
            </p:cNvPr>
            <p:cNvSpPr/>
            <p:nvPr/>
          </p:nvSpPr>
          <p:spPr>
            <a:xfrm rot="5400000">
              <a:off x="615524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3" name="Forme libre 286">
              <a:extLst>
                <a:ext uri="{FF2B5EF4-FFF2-40B4-BE49-F238E27FC236}">
                  <a16:creationId xmlns:a16="http://schemas.microsoft.com/office/drawing/2014/main" id="{4E805DDE-1A8A-44E9-886E-9440AC8BA273}"/>
                </a:ext>
              </a:extLst>
            </p:cNvPr>
            <p:cNvSpPr/>
            <p:nvPr/>
          </p:nvSpPr>
          <p:spPr>
            <a:xfrm rot="5400000">
              <a:off x="6336443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4" name="Forme libre 287">
              <a:extLst>
                <a:ext uri="{FF2B5EF4-FFF2-40B4-BE49-F238E27FC236}">
                  <a16:creationId xmlns:a16="http://schemas.microsoft.com/office/drawing/2014/main" id="{B1136127-5BD0-49F8-8576-2AFB90B3E4E6}"/>
                </a:ext>
              </a:extLst>
            </p:cNvPr>
            <p:cNvSpPr/>
            <p:nvPr/>
          </p:nvSpPr>
          <p:spPr>
            <a:xfrm rot="5400000">
              <a:off x="636176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5" name="Forme libre 288">
              <a:extLst>
                <a:ext uri="{FF2B5EF4-FFF2-40B4-BE49-F238E27FC236}">
                  <a16:creationId xmlns:a16="http://schemas.microsoft.com/office/drawing/2014/main" id="{94037FE4-7F75-4E9B-B9E1-E47EB096360C}"/>
                </a:ext>
              </a:extLst>
            </p:cNvPr>
            <p:cNvSpPr/>
            <p:nvPr/>
          </p:nvSpPr>
          <p:spPr>
            <a:xfrm rot="5400000">
              <a:off x="6542964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6" name="Forme libre 289">
              <a:extLst>
                <a:ext uri="{FF2B5EF4-FFF2-40B4-BE49-F238E27FC236}">
                  <a16:creationId xmlns:a16="http://schemas.microsoft.com/office/drawing/2014/main" id="{009C8895-BDEC-4C93-A9FD-C03979B76297}"/>
                </a:ext>
              </a:extLst>
            </p:cNvPr>
            <p:cNvSpPr/>
            <p:nvPr/>
          </p:nvSpPr>
          <p:spPr>
            <a:xfrm rot="5400000">
              <a:off x="656828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7" name="Forme libre 290">
              <a:extLst>
                <a:ext uri="{FF2B5EF4-FFF2-40B4-BE49-F238E27FC236}">
                  <a16:creationId xmlns:a16="http://schemas.microsoft.com/office/drawing/2014/main" id="{4ADD1D21-C186-42E4-8E67-96BA4FA87A4E}"/>
                </a:ext>
              </a:extLst>
            </p:cNvPr>
            <p:cNvSpPr/>
            <p:nvPr/>
          </p:nvSpPr>
          <p:spPr>
            <a:xfrm rot="5400000">
              <a:off x="6749485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8" name="Forme libre 291">
              <a:extLst>
                <a:ext uri="{FF2B5EF4-FFF2-40B4-BE49-F238E27FC236}">
                  <a16:creationId xmlns:a16="http://schemas.microsoft.com/office/drawing/2014/main" id="{7157D658-30D7-4E99-A593-F12CD4F50E0F}"/>
                </a:ext>
              </a:extLst>
            </p:cNvPr>
            <p:cNvSpPr/>
            <p:nvPr/>
          </p:nvSpPr>
          <p:spPr>
            <a:xfrm rot="5400000">
              <a:off x="6774810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487" name="Espace réservé du numéro de diapositive 5">
            <a:extLst>
              <a:ext uri="{FF2B5EF4-FFF2-40B4-BE49-F238E27FC236}">
                <a16:creationId xmlns:a16="http://schemas.microsoft.com/office/drawing/2014/main" id="{EB0DE79E-0ADD-6F45-A1D8-C93E2EFD24C1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20B5-15EF-AF40-B82A-48D1C0FEEF21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0" name="Espace réservé du pied de page 4">
            <a:extLst>
              <a:ext uri="{FF2B5EF4-FFF2-40B4-BE49-F238E27FC236}">
                <a16:creationId xmlns:a16="http://schemas.microsoft.com/office/drawing/2014/main" id="{56790EB6-9EFA-BA4A-84A4-C20726D03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91" name="Espace réservé de la date 3">
            <a:extLst>
              <a:ext uri="{FF2B5EF4-FFF2-40B4-BE49-F238E27FC236}">
                <a16:creationId xmlns:a16="http://schemas.microsoft.com/office/drawing/2014/main" id="{D5AEF8EF-EDA2-4F44-9523-727E9DBC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05344" y="4767263"/>
            <a:ext cx="1480705" cy="274637"/>
          </a:xfr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D6274D-7113-6B4E-909A-3A47A2512EC0}" type="datetime1">
              <a:rPr lang="fr-FR" smtClean="0"/>
              <a:pPr/>
              <a:t>27/11/2025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6801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9033" y="1346766"/>
            <a:ext cx="43289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05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47EC3FE-14DB-B047-BE0C-A4228838AA12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4A3D580C-350D-D041-9BB6-3BDA5F506086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C2135C-6DB7-B54F-B070-BD923C7915A8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0187592-CA9A-8948-A234-4E7A7C08ED67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864B02EA-A450-D949-A307-F323BD2821B3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D3BC08DD-8354-F043-8367-27BE811C6622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8AF91EBA-0CFB-0E4F-8BEE-45B93E5CE30F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613D74BA-FC6A-E343-93BC-D67ED2FF3306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1D2A3185-87A8-E243-874D-9B336C20DF82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297A65C6-2004-4DA2-87D6-E89458C3C1AB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Espace réservé du numéro de diapositive 5">
            <a:extLst>
              <a:ext uri="{FF2B5EF4-FFF2-40B4-BE49-F238E27FC236}">
                <a16:creationId xmlns:a16="http://schemas.microsoft.com/office/drawing/2014/main" id="{63507EA2-5AAF-42CE-B724-920287D42B38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Espace réservé du contenu 5">
            <a:extLst>
              <a:ext uri="{FF2B5EF4-FFF2-40B4-BE49-F238E27FC236}">
                <a16:creationId xmlns:a16="http://schemas.microsoft.com/office/drawing/2014/main" id="{AE6938E3-D67A-DB44-8C16-1C49671E80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</a:defRPr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9C146CE-3DCC-9E4E-BE07-DA9B38B2C8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7170" y="-6563"/>
            <a:ext cx="4337958" cy="51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88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0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06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92ACAF9-CD7B-C24C-B19E-4D5A3CEA37BF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610ACB71-8121-7C4C-B6EB-AD360DD07E0C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88FBC2-0155-4747-9B92-49A1A42DD0B9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9D0BC67-D46C-9045-88BC-79665C050A81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C01F1483-887B-3A49-BFDF-4E6933D5D874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BF0A3571-9082-3145-ACB1-F88821E996F9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2DADBAE-B5D7-3F4B-90EC-32F30DA4923C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6A562F3E-9FDD-F440-AA50-BB1D2125733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1E93F838-36D0-8B45-A437-E43726FF4D9F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3542351A-77F7-4200-BFA2-A3C31293B2CB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Espace réservé du numéro de diapositive 5">
            <a:extLst>
              <a:ext uri="{FF2B5EF4-FFF2-40B4-BE49-F238E27FC236}">
                <a16:creationId xmlns:a16="http://schemas.microsoft.com/office/drawing/2014/main" id="{466251EB-1928-4D54-86E4-5E8139D74FB2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Espace réservé du contenu 5">
            <a:extLst>
              <a:ext uri="{FF2B5EF4-FFF2-40B4-BE49-F238E27FC236}">
                <a16:creationId xmlns:a16="http://schemas.microsoft.com/office/drawing/2014/main" id="{946324F6-CA10-CC45-9B46-E1566B78CA1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</a:defRPr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C0AB4A8A-DDA1-1D46-B023-F89D7DA2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5852" y="0"/>
            <a:ext cx="4336554" cy="51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89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8728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07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042AEBE-EB7D-5C43-A731-B48B9524EE76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0E977C83-DC9D-C14C-968C-111CA4A67BDB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3E9DD7-5E82-024D-BA9D-93507DE5489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4BF9ECD-C89F-2346-B634-AE83C17E14E5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F570A7FB-3BE9-9C47-B3A9-7AB8659EC34F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80B80E28-4973-4F44-90B2-BE036F703AE7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8FCA2D46-A604-B44B-AC2C-F08D120980FC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16F021F0-D9A4-854E-BF15-959089CD8131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60123795-117F-CB4E-8F38-30EC0FCF92D6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Espace réservé du numéro de diapositive 5">
            <a:extLst>
              <a:ext uri="{FF2B5EF4-FFF2-40B4-BE49-F238E27FC236}">
                <a16:creationId xmlns:a16="http://schemas.microsoft.com/office/drawing/2014/main" id="{F3B63F7B-39F8-47CC-A5A3-5DC19A43F69B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Espace réservé du numéro de diapositive 5">
            <a:extLst>
              <a:ext uri="{FF2B5EF4-FFF2-40B4-BE49-F238E27FC236}">
                <a16:creationId xmlns:a16="http://schemas.microsoft.com/office/drawing/2014/main" id="{4DF67D02-0B39-4196-8B7C-43DE80428465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Espace réservé du contenu 5">
            <a:extLst>
              <a:ext uri="{FF2B5EF4-FFF2-40B4-BE49-F238E27FC236}">
                <a16:creationId xmlns:a16="http://schemas.microsoft.com/office/drawing/2014/main" id="{5A2386F6-D9AE-0C4E-AFDF-80083BA3EC0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</a:defRPr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E276497-384B-4A41-AC94-02A59B21E2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-8729" y="0"/>
            <a:ext cx="4359863" cy="51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20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&amp;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DE62E4-236E-478E-814B-6A2664A36129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8" name="Rectangle 307">
            <a:extLst>
              <a:ext uri="{FF2B5EF4-FFF2-40B4-BE49-F238E27FC236}">
                <a16:creationId xmlns:a16="http://schemas.microsoft.com/office/drawing/2014/main" id="{8D9150F8-249C-E042-8D92-E950CA1BB324}"/>
              </a:ext>
            </a:extLst>
          </p:cNvPr>
          <p:cNvSpPr/>
          <p:nvPr/>
        </p:nvSpPr>
        <p:spPr>
          <a:xfrm>
            <a:off x="0" y="0"/>
            <a:ext cx="61485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309" name="Connecteur droit 308">
            <a:extLst>
              <a:ext uri="{FF2B5EF4-FFF2-40B4-BE49-F238E27FC236}">
                <a16:creationId xmlns:a16="http://schemas.microsoft.com/office/drawing/2014/main" id="{FE829DB8-6E62-094B-B564-5F6BE22041A1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Connecteur droit 309">
            <a:extLst>
              <a:ext uri="{FF2B5EF4-FFF2-40B4-BE49-F238E27FC236}">
                <a16:creationId xmlns:a16="http://schemas.microsoft.com/office/drawing/2014/main" id="{A398F35C-1A93-E74C-B34B-50316B0C13A5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droit 310">
            <a:extLst>
              <a:ext uri="{FF2B5EF4-FFF2-40B4-BE49-F238E27FC236}">
                <a16:creationId xmlns:a16="http://schemas.microsoft.com/office/drawing/2014/main" id="{E9586205-3F2B-EA45-A706-3200A31BE294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itre 1">
            <a:extLst>
              <a:ext uri="{FF2B5EF4-FFF2-40B4-BE49-F238E27FC236}">
                <a16:creationId xmlns:a16="http://schemas.microsoft.com/office/drawing/2014/main" id="{5F34B512-ABE7-C34C-B225-09B69EDE3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3138" y="82029"/>
            <a:ext cx="7789191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4" name="Espace réservé de la date 3">
            <a:extLst>
              <a:ext uri="{FF2B5EF4-FFF2-40B4-BE49-F238E27FC236}">
                <a16:creationId xmlns:a16="http://schemas.microsoft.com/office/drawing/2014/main" id="{4100B002-5E82-E940-8F28-05E8C53B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315" name="Espace réservé du pied de page 4">
            <a:extLst>
              <a:ext uri="{FF2B5EF4-FFF2-40B4-BE49-F238E27FC236}">
                <a16:creationId xmlns:a16="http://schemas.microsoft.com/office/drawing/2014/main" id="{B87D46F8-5741-9549-A550-2560F8DC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4149F-62FE-49E9-BE1E-AAF364D6F37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8084" y="701927"/>
            <a:ext cx="7789191" cy="39478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07F91A2-5B30-4604-895B-E4D1DE9E3A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1" i="0" u="none" strike="noStrike" kern="1200" cap="all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D23465C2-3538-47D0-9201-B75A80458222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2949CA8-25CB-4CDD-8635-98FEA708236F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41" name="Forme libre 232">
              <a:extLst>
                <a:ext uri="{FF2B5EF4-FFF2-40B4-BE49-F238E27FC236}">
                  <a16:creationId xmlns:a16="http://schemas.microsoft.com/office/drawing/2014/main" id="{B0565C21-FE09-4AFA-A7F7-72EDA67FA192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33">
              <a:extLst>
                <a:ext uri="{FF2B5EF4-FFF2-40B4-BE49-F238E27FC236}">
                  <a16:creationId xmlns:a16="http://schemas.microsoft.com/office/drawing/2014/main" id="{7E1C5F12-71BA-433A-94E7-61F61A0B1FE0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34">
              <a:extLst>
                <a:ext uri="{FF2B5EF4-FFF2-40B4-BE49-F238E27FC236}">
                  <a16:creationId xmlns:a16="http://schemas.microsoft.com/office/drawing/2014/main" id="{481B4DD9-8CE0-466D-B2FF-A54EAF271252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35">
              <a:extLst>
                <a:ext uri="{FF2B5EF4-FFF2-40B4-BE49-F238E27FC236}">
                  <a16:creationId xmlns:a16="http://schemas.microsoft.com/office/drawing/2014/main" id="{4C2D9FD7-CCD4-4A2A-A52D-7EC49DD4710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36">
              <a:extLst>
                <a:ext uri="{FF2B5EF4-FFF2-40B4-BE49-F238E27FC236}">
                  <a16:creationId xmlns:a16="http://schemas.microsoft.com/office/drawing/2014/main" id="{4BD31C95-E89F-4AA1-945D-3811513E04EA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37">
              <a:extLst>
                <a:ext uri="{FF2B5EF4-FFF2-40B4-BE49-F238E27FC236}">
                  <a16:creationId xmlns:a16="http://schemas.microsoft.com/office/drawing/2014/main" id="{6F1A43ED-7302-4159-876B-8CF6E6CAB80A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2">
              <a:extLst>
                <a:ext uri="{FF2B5EF4-FFF2-40B4-BE49-F238E27FC236}">
                  <a16:creationId xmlns:a16="http://schemas.microsoft.com/office/drawing/2014/main" id="{91167697-CFB9-481D-BBB7-AFB2ECE101FF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53">
              <a:extLst>
                <a:ext uri="{FF2B5EF4-FFF2-40B4-BE49-F238E27FC236}">
                  <a16:creationId xmlns:a16="http://schemas.microsoft.com/office/drawing/2014/main" id="{9280CC0D-E7C4-45A5-B69C-1A6276054CB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54">
              <a:extLst>
                <a:ext uri="{FF2B5EF4-FFF2-40B4-BE49-F238E27FC236}">
                  <a16:creationId xmlns:a16="http://schemas.microsoft.com/office/drawing/2014/main" id="{3EE32C5F-AA85-41C8-85FA-770676AE2689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55">
              <a:extLst>
                <a:ext uri="{FF2B5EF4-FFF2-40B4-BE49-F238E27FC236}">
                  <a16:creationId xmlns:a16="http://schemas.microsoft.com/office/drawing/2014/main" id="{B2D2F493-83FB-49EB-B4F8-5CC47AEB4120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56">
              <a:extLst>
                <a:ext uri="{FF2B5EF4-FFF2-40B4-BE49-F238E27FC236}">
                  <a16:creationId xmlns:a16="http://schemas.microsoft.com/office/drawing/2014/main" id="{3E50E599-3D09-4FB2-BA13-9A9C6EADF3D8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57">
              <a:extLst>
                <a:ext uri="{FF2B5EF4-FFF2-40B4-BE49-F238E27FC236}">
                  <a16:creationId xmlns:a16="http://schemas.microsoft.com/office/drawing/2014/main" id="{699CFDF1-7E21-45C4-9516-0332414E659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2">
              <a:extLst>
                <a:ext uri="{FF2B5EF4-FFF2-40B4-BE49-F238E27FC236}">
                  <a16:creationId xmlns:a16="http://schemas.microsoft.com/office/drawing/2014/main" id="{CE1A333E-2184-45BC-90C8-ECC3B0BF9855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273">
              <a:extLst>
                <a:ext uri="{FF2B5EF4-FFF2-40B4-BE49-F238E27FC236}">
                  <a16:creationId xmlns:a16="http://schemas.microsoft.com/office/drawing/2014/main" id="{C63B0C40-1E24-4AD5-8B25-625EE996FB43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274">
              <a:extLst>
                <a:ext uri="{FF2B5EF4-FFF2-40B4-BE49-F238E27FC236}">
                  <a16:creationId xmlns:a16="http://schemas.microsoft.com/office/drawing/2014/main" id="{182F897E-03D8-49B5-A603-D4480A7F0E57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275">
              <a:extLst>
                <a:ext uri="{FF2B5EF4-FFF2-40B4-BE49-F238E27FC236}">
                  <a16:creationId xmlns:a16="http://schemas.microsoft.com/office/drawing/2014/main" id="{D108A520-F757-4A48-AB61-C70F4CF8D626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276">
              <a:extLst>
                <a:ext uri="{FF2B5EF4-FFF2-40B4-BE49-F238E27FC236}">
                  <a16:creationId xmlns:a16="http://schemas.microsoft.com/office/drawing/2014/main" id="{651D174C-9B9B-47C1-9BE5-CA40A81A7397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277">
              <a:extLst>
                <a:ext uri="{FF2B5EF4-FFF2-40B4-BE49-F238E27FC236}">
                  <a16:creationId xmlns:a16="http://schemas.microsoft.com/office/drawing/2014/main" id="{B30DEA7D-C072-4C7F-88F7-349AF8875D8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4140768E-83CF-4BB8-8CC7-B060D16524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" y="4496830"/>
            <a:ext cx="614851" cy="614851"/>
          </a:xfrm>
          <a:prstGeom prst="rect">
            <a:avLst/>
          </a:prstGeom>
        </p:spPr>
      </p:pic>
      <p:pic>
        <p:nvPicPr>
          <p:cNvPr id="61" name="Picture 2" descr="LYOS">
            <a:extLst>
              <a:ext uri="{FF2B5EF4-FFF2-40B4-BE49-F238E27FC236}">
                <a16:creationId xmlns:a16="http://schemas.microsoft.com/office/drawing/2014/main" id="{00DAC994-4079-417E-890C-A8F712B2E03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8" r="72269" b="7494"/>
          <a:stretch/>
        </p:blipFill>
        <p:spPr bwMode="auto">
          <a:xfrm>
            <a:off x="-22787" y="4244051"/>
            <a:ext cx="666268" cy="28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82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38F56B-6590-454A-A477-89566D845E2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116243" y="1370014"/>
            <a:ext cx="3708000" cy="31902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06" name="Forme libre 305">
            <a:extLst>
              <a:ext uri="{FF2B5EF4-FFF2-40B4-BE49-F238E27FC236}">
                <a16:creationId xmlns:a16="http://schemas.microsoft.com/office/drawing/2014/main" id="{D952848A-1610-CB4D-B89B-F7F54AF44E10}"/>
              </a:ext>
            </a:extLst>
          </p:cNvPr>
          <p:cNvSpPr/>
          <p:nvPr/>
        </p:nvSpPr>
        <p:spPr>
          <a:xfrm rot="5400000">
            <a:off x="8572856" y="-2062446"/>
            <a:ext cx="48774" cy="4671"/>
          </a:xfrm>
          <a:custGeom>
            <a:avLst/>
            <a:gdLst>
              <a:gd name="connsiteX0" fmla="*/ 0 w 99191"/>
              <a:gd name="connsiteY0" fmla="*/ 0 h 9500"/>
              <a:gd name="connsiteX1" fmla="*/ 99192 w 99191"/>
              <a:gd name="connsiteY1" fmla="*/ 0 h 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91" h="9500">
                <a:moveTo>
                  <a:pt x="0" y="0"/>
                </a:moveTo>
                <a:lnTo>
                  <a:pt x="99192" y="0"/>
                </a:lnTo>
              </a:path>
            </a:pathLst>
          </a:custGeom>
          <a:ln w="9508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308" name="Forme libre 307">
            <a:extLst>
              <a:ext uri="{FF2B5EF4-FFF2-40B4-BE49-F238E27FC236}">
                <a16:creationId xmlns:a16="http://schemas.microsoft.com/office/drawing/2014/main" id="{2F026F1F-486C-C24F-BA7C-32A9458EC07E}"/>
              </a:ext>
            </a:extLst>
          </p:cNvPr>
          <p:cNvSpPr/>
          <p:nvPr/>
        </p:nvSpPr>
        <p:spPr>
          <a:xfrm rot="5400000">
            <a:off x="8771498" y="-2062446"/>
            <a:ext cx="48774" cy="4671"/>
          </a:xfrm>
          <a:custGeom>
            <a:avLst/>
            <a:gdLst>
              <a:gd name="connsiteX0" fmla="*/ 0 w 99191"/>
              <a:gd name="connsiteY0" fmla="*/ 0 h 9500"/>
              <a:gd name="connsiteX1" fmla="*/ 99192 w 99191"/>
              <a:gd name="connsiteY1" fmla="*/ 0 h 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91" h="9500">
                <a:moveTo>
                  <a:pt x="0" y="0"/>
                </a:moveTo>
                <a:lnTo>
                  <a:pt x="99192" y="0"/>
                </a:lnTo>
              </a:path>
            </a:pathLst>
          </a:custGeom>
          <a:ln w="9508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310" name="Forme libre 309">
            <a:extLst>
              <a:ext uri="{FF2B5EF4-FFF2-40B4-BE49-F238E27FC236}">
                <a16:creationId xmlns:a16="http://schemas.microsoft.com/office/drawing/2014/main" id="{137DA949-F4FB-0C47-ADC9-153CA475BA13}"/>
              </a:ext>
            </a:extLst>
          </p:cNvPr>
          <p:cNvSpPr/>
          <p:nvPr/>
        </p:nvSpPr>
        <p:spPr>
          <a:xfrm rot="5400000">
            <a:off x="8970139" y="-2062446"/>
            <a:ext cx="48774" cy="4671"/>
          </a:xfrm>
          <a:custGeom>
            <a:avLst/>
            <a:gdLst>
              <a:gd name="connsiteX0" fmla="*/ 0 w 99191"/>
              <a:gd name="connsiteY0" fmla="*/ 0 h 9500"/>
              <a:gd name="connsiteX1" fmla="*/ 99192 w 99191"/>
              <a:gd name="connsiteY1" fmla="*/ 0 h 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91" h="9500">
                <a:moveTo>
                  <a:pt x="0" y="0"/>
                </a:moveTo>
                <a:lnTo>
                  <a:pt x="99192" y="0"/>
                </a:lnTo>
              </a:path>
            </a:pathLst>
          </a:custGeom>
          <a:ln w="9508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100448B-D44B-4759-997E-BC2436111E28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C14445C7-CF7B-1C44-8FC3-FDC455C10B40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D4ED9936-D870-F14A-B2DF-89AEA3927866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E8BFF88D-ED6C-8B45-ABE1-AA9ADF93BC7F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26A79867-2CD1-DC4B-8BE7-425050019058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58AA2C55-29A9-7542-ADC1-4D3F1C7BBC19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09C7B21E-A13D-2346-9714-B34765530FD7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9DB9A951-9D46-AB4B-808C-A88D80D3D776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6D87B672-9187-4F4E-98DC-26FBFDE6190E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C8863D4C-50AE-3F47-8BF1-B484CA53F428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19D714A6-5361-E841-92D7-B58C35583641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65CDC794-D510-2349-A226-F19A895122B6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E03266A2-B25E-3140-9AD8-BEA9B965ACDD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146CFE10-DD00-1342-BA8C-7FC07B0336E6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43E7FE42-1014-6743-8DB9-25337C891809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999D6B93-66B2-DF4E-A24A-0C5BFD9101AE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57E2356A-6569-E84E-A348-591FF0962B53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F7F28359-DBCF-FF46-9907-618C51378698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4A59DBF-FD4A-DD44-BC8D-216F30E2C8E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7" name="Groupe 296">
            <a:extLst>
              <a:ext uri="{FF2B5EF4-FFF2-40B4-BE49-F238E27FC236}">
                <a16:creationId xmlns:a16="http://schemas.microsoft.com/office/drawing/2014/main" id="{8D5C38DA-D326-1547-B6B6-B7360E711C09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301" name="Graphique 318">
              <a:extLst>
                <a:ext uri="{FF2B5EF4-FFF2-40B4-BE49-F238E27FC236}">
                  <a16:creationId xmlns:a16="http://schemas.microsoft.com/office/drawing/2014/main" id="{56AC8092-3A60-324D-9842-6AA81EE97F79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DB299E13-C6E2-BB40-B8AD-0369A0400F3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3" name="Groupe 302">
              <a:extLst>
                <a:ext uri="{FF2B5EF4-FFF2-40B4-BE49-F238E27FC236}">
                  <a16:creationId xmlns:a16="http://schemas.microsoft.com/office/drawing/2014/main" id="{631025E9-C209-E84E-BAF8-E13B2FC2ABEF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586" name="Connecteur droit 585">
                <a:extLst>
                  <a:ext uri="{FF2B5EF4-FFF2-40B4-BE49-F238E27FC236}">
                    <a16:creationId xmlns:a16="http://schemas.microsoft.com/office/drawing/2014/main" id="{3CBD7641-EEAD-074A-ACD2-474D0E078C24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Connecteur droit 586">
                <a:extLst>
                  <a:ext uri="{FF2B5EF4-FFF2-40B4-BE49-F238E27FC236}">
                    <a16:creationId xmlns:a16="http://schemas.microsoft.com/office/drawing/2014/main" id="{F3D983E0-3C76-C64A-903C-3BCA6B7A87B0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Connecteur droit 587">
                <a:extLst>
                  <a:ext uri="{FF2B5EF4-FFF2-40B4-BE49-F238E27FC236}">
                    <a16:creationId xmlns:a16="http://schemas.microsoft.com/office/drawing/2014/main" id="{413A707D-2E1D-F74D-91C3-665E2DBE875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Connecteur droit 588">
                <a:extLst>
                  <a:ext uri="{FF2B5EF4-FFF2-40B4-BE49-F238E27FC236}">
                    <a16:creationId xmlns:a16="http://schemas.microsoft.com/office/drawing/2014/main" id="{3BF0CA3B-4E82-EA46-A12E-A6C1D794C183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4" name="Espace réservé du numéro de diapositive 5">
              <a:extLst>
                <a:ext uri="{FF2B5EF4-FFF2-40B4-BE49-F238E27FC236}">
                  <a16:creationId xmlns:a16="http://schemas.microsoft.com/office/drawing/2014/main" id="{D59FC3D1-95AA-0F48-8505-D44F8A42758D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92" name="Rectangle 591">
            <a:extLst>
              <a:ext uri="{FF2B5EF4-FFF2-40B4-BE49-F238E27FC236}">
                <a16:creationId xmlns:a16="http://schemas.microsoft.com/office/drawing/2014/main" id="{704BC2AF-96D9-6244-ABB1-EA1B60DA84C8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593" name="Connecteur droit 592">
            <a:extLst>
              <a:ext uri="{FF2B5EF4-FFF2-40B4-BE49-F238E27FC236}">
                <a16:creationId xmlns:a16="http://schemas.microsoft.com/office/drawing/2014/main" id="{8451EEA0-7852-F24C-9928-53699DC50C27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Connecteur droit 593">
            <a:extLst>
              <a:ext uri="{FF2B5EF4-FFF2-40B4-BE49-F238E27FC236}">
                <a16:creationId xmlns:a16="http://schemas.microsoft.com/office/drawing/2014/main" id="{CC0A7665-1747-E544-837D-BAE9DF61B9BB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Connecteur droit 594">
            <a:extLst>
              <a:ext uri="{FF2B5EF4-FFF2-40B4-BE49-F238E27FC236}">
                <a16:creationId xmlns:a16="http://schemas.microsoft.com/office/drawing/2014/main" id="{F008C1F7-2CFE-EC49-9F5C-62CEEA04B25C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7" name="Titre 1">
            <a:extLst>
              <a:ext uri="{FF2B5EF4-FFF2-40B4-BE49-F238E27FC236}">
                <a16:creationId xmlns:a16="http://schemas.microsoft.com/office/drawing/2014/main" id="{737B1610-23E6-9747-B6BD-D65D49CC08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598" name="Espace réservé de la date 3">
            <a:extLst>
              <a:ext uri="{FF2B5EF4-FFF2-40B4-BE49-F238E27FC236}">
                <a16:creationId xmlns:a16="http://schemas.microsoft.com/office/drawing/2014/main" id="{7127898A-94D2-784C-B6D4-7F8615D12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99" name="Espace réservé du pied de page 4">
            <a:extLst>
              <a:ext uri="{FF2B5EF4-FFF2-40B4-BE49-F238E27FC236}">
                <a16:creationId xmlns:a16="http://schemas.microsoft.com/office/drawing/2014/main" id="{FF663D2A-71D4-F740-8B43-65AB3AB9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02" name="Espace réservé du contenu 2">
            <a:extLst>
              <a:ext uri="{FF2B5EF4-FFF2-40B4-BE49-F238E27FC236}">
                <a16:creationId xmlns:a16="http://schemas.microsoft.com/office/drawing/2014/main" id="{0BB08150-C3DD-4925-8FD8-0F9487A1F3D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969417" y="1370014"/>
            <a:ext cx="3708000" cy="31902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03" name="Espace réservé du numéro de diapositive 5">
            <a:extLst>
              <a:ext uri="{FF2B5EF4-FFF2-40B4-BE49-F238E27FC236}">
                <a16:creationId xmlns:a16="http://schemas.microsoft.com/office/drawing/2014/main" id="{E37BF83E-1C94-4642-B6CC-6EB81B44B639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9D42A394-D80F-4F3F-8583-1F7BE5A03A5D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45" name="Forme libre 525">
              <a:extLst>
                <a:ext uri="{FF2B5EF4-FFF2-40B4-BE49-F238E27FC236}">
                  <a16:creationId xmlns:a16="http://schemas.microsoft.com/office/drawing/2014/main" id="{15E7788D-906E-4F22-BEAC-21F4314A3CB5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526">
              <a:extLst>
                <a:ext uri="{FF2B5EF4-FFF2-40B4-BE49-F238E27FC236}">
                  <a16:creationId xmlns:a16="http://schemas.microsoft.com/office/drawing/2014/main" id="{19F7EDC9-F317-4420-8E9B-E9EA07F8DC4F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527">
              <a:extLst>
                <a:ext uri="{FF2B5EF4-FFF2-40B4-BE49-F238E27FC236}">
                  <a16:creationId xmlns:a16="http://schemas.microsoft.com/office/drawing/2014/main" id="{3B9ABEF3-1AEE-4CAA-A2EF-4E47E61D675F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528">
              <a:extLst>
                <a:ext uri="{FF2B5EF4-FFF2-40B4-BE49-F238E27FC236}">
                  <a16:creationId xmlns:a16="http://schemas.microsoft.com/office/drawing/2014/main" id="{7BBF4824-2338-43C9-ACB6-BF2B495790AF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529">
              <a:extLst>
                <a:ext uri="{FF2B5EF4-FFF2-40B4-BE49-F238E27FC236}">
                  <a16:creationId xmlns:a16="http://schemas.microsoft.com/office/drawing/2014/main" id="{D184A6B9-7FE2-4EEF-8E76-6A2355F7A90B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530">
              <a:extLst>
                <a:ext uri="{FF2B5EF4-FFF2-40B4-BE49-F238E27FC236}">
                  <a16:creationId xmlns:a16="http://schemas.microsoft.com/office/drawing/2014/main" id="{A3C9178D-EA27-4942-BA2B-A27778FA7C21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545">
              <a:extLst>
                <a:ext uri="{FF2B5EF4-FFF2-40B4-BE49-F238E27FC236}">
                  <a16:creationId xmlns:a16="http://schemas.microsoft.com/office/drawing/2014/main" id="{F0BDF585-C2C6-477D-A7D3-093360E7311C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546">
              <a:extLst>
                <a:ext uri="{FF2B5EF4-FFF2-40B4-BE49-F238E27FC236}">
                  <a16:creationId xmlns:a16="http://schemas.microsoft.com/office/drawing/2014/main" id="{A980376B-0991-4C2B-BEA4-DD7006F2153F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547">
              <a:extLst>
                <a:ext uri="{FF2B5EF4-FFF2-40B4-BE49-F238E27FC236}">
                  <a16:creationId xmlns:a16="http://schemas.microsoft.com/office/drawing/2014/main" id="{ED8A0FB7-339F-4E6C-A9A1-C28D15669CB0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" name="Forme libre 548">
              <a:extLst>
                <a:ext uri="{FF2B5EF4-FFF2-40B4-BE49-F238E27FC236}">
                  <a16:creationId xmlns:a16="http://schemas.microsoft.com/office/drawing/2014/main" id="{CDBCFA8A-05E5-4CDE-93D9-976DE9A4DD36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" name="Forme libre 549">
              <a:extLst>
                <a:ext uri="{FF2B5EF4-FFF2-40B4-BE49-F238E27FC236}">
                  <a16:creationId xmlns:a16="http://schemas.microsoft.com/office/drawing/2014/main" id="{A365243A-47BD-49DC-9CE6-C328322FC0B6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" name="Forme libre 550">
              <a:extLst>
                <a:ext uri="{FF2B5EF4-FFF2-40B4-BE49-F238E27FC236}">
                  <a16:creationId xmlns:a16="http://schemas.microsoft.com/office/drawing/2014/main" id="{19FB42FE-028A-4165-9CA3-A08C24A2588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" name="Forme libre 565">
              <a:extLst>
                <a:ext uri="{FF2B5EF4-FFF2-40B4-BE49-F238E27FC236}">
                  <a16:creationId xmlns:a16="http://schemas.microsoft.com/office/drawing/2014/main" id="{606DE60E-6A73-4508-965D-6F0D3FF565D4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8" name="Forme libre 566">
              <a:extLst>
                <a:ext uri="{FF2B5EF4-FFF2-40B4-BE49-F238E27FC236}">
                  <a16:creationId xmlns:a16="http://schemas.microsoft.com/office/drawing/2014/main" id="{97966914-34AE-4B6A-A8D8-E49A321CD808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9" name="Forme libre 567">
              <a:extLst>
                <a:ext uri="{FF2B5EF4-FFF2-40B4-BE49-F238E27FC236}">
                  <a16:creationId xmlns:a16="http://schemas.microsoft.com/office/drawing/2014/main" id="{A4A05031-40BB-4DA5-95EE-95816740E624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0" name="Forme libre 568">
              <a:extLst>
                <a:ext uri="{FF2B5EF4-FFF2-40B4-BE49-F238E27FC236}">
                  <a16:creationId xmlns:a16="http://schemas.microsoft.com/office/drawing/2014/main" id="{3A738D30-7802-4268-9694-DA2E3B43D05E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1" name="Forme libre 569">
              <a:extLst>
                <a:ext uri="{FF2B5EF4-FFF2-40B4-BE49-F238E27FC236}">
                  <a16:creationId xmlns:a16="http://schemas.microsoft.com/office/drawing/2014/main" id="{D06A90A6-BCC6-4D31-8EC4-ACEA59AEDA08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62" name="Forme libre 570">
              <a:extLst>
                <a:ext uri="{FF2B5EF4-FFF2-40B4-BE49-F238E27FC236}">
                  <a16:creationId xmlns:a16="http://schemas.microsoft.com/office/drawing/2014/main" id="{15B79FA1-6E85-49BA-8877-6ECE65C8E3E1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63" name="Espace réservé du texte 4">
            <a:extLst>
              <a:ext uri="{FF2B5EF4-FFF2-40B4-BE49-F238E27FC236}">
                <a16:creationId xmlns:a16="http://schemas.microsoft.com/office/drawing/2014/main" id="{6D5A2915-2BAC-A149-9BF4-F213C743D6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</p:spTree>
    <p:extLst>
      <p:ext uri="{BB962C8B-B14F-4D97-AF65-F5344CB8AC3E}">
        <p14:creationId xmlns:p14="http://schemas.microsoft.com/office/powerpoint/2010/main" val="4054134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C8CC031D-2D72-4556-AEEA-1591989D258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29739" y="1403701"/>
            <a:ext cx="4252395" cy="28335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A002A-BE2F-E881-4C0F-DE8DA37F7057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Espace réservé pour une image  24">
            <a:extLst>
              <a:ext uri="{FF2B5EF4-FFF2-40B4-BE49-F238E27FC236}">
                <a16:creationId xmlns:a16="http://schemas.microsoft.com/office/drawing/2014/main" id="{EF5DE5EE-9B4F-EB47-935A-CA57112D5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29846" y="1430518"/>
            <a:ext cx="1269193" cy="1254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0"/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29" name="Espace réservé pour une image  24">
            <a:extLst>
              <a:ext uri="{FF2B5EF4-FFF2-40B4-BE49-F238E27FC236}">
                <a16:creationId xmlns:a16="http://schemas.microsoft.com/office/drawing/2014/main" id="{A1E6303D-C394-1B42-95E0-77E70761A62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27784" y="1430518"/>
            <a:ext cx="1269193" cy="1254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1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30" name="Espace réservé pour une image  24">
            <a:extLst>
              <a:ext uri="{FF2B5EF4-FFF2-40B4-BE49-F238E27FC236}">
                <a16:creationId xmlns:a16="http://schemas.microsoft.com/office/drawing/2014/main" id="{632B15E4-73DE-EA4D-95FE-1CB9CB0567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29846" y="2835847"/>
            <a:ext cx="1269193" cy="1254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1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31" name="Espace réservé pour une image  24">
            <a:extLst>
              <a:ext uri="{FF2B5EF4-FFF2-40B4-BE49-F238E27FC236}">
                <a16:creationId xmlns:a16="http://schemas.microsoft.com/office/drawing/2014/main" id="{7A6B2F7C-51FE-C44C-8CD2-1E851E4D96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27784" y="2835847"/>
            <a:ext cx="1269193" cy="1254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1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D49A3D8A-3860-E04D-AFBA-7286AEB40A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7561174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5821019-D715-524F-9DD5-E1E2E0CEFA40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2" name="Graphique 318">
              <a:extLst>
                <a:ext uri="{FF2B5EF4-FFF2-40B4-BE49-F238E27FC236}">
                  <a16:creationId xmlns:a16="http://schemas.microsoft.com/office/drawing/2014/main" id="{9BDC5DC2-E564-7A46-A1F2-C778B6DE0E80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33887FA-760A-744D-AB49-82589A94234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E8762A2-67F3-6C4D-A047-69FBC0BC602C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E5670D6C-3B60-C740-BC16-34D3D0B2E28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9B35A271-460F-794A-AABE-6D0BDF89C959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6C2F0B5E-9F40-3447-949E-89F4D72F902E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8AE78866-702D-5C4A-9A97-42ADB4086054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94C07600-875A-D947-9907-B9B25B581EDD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1E2CEAC-EFBE-4346-9BF6-B16EDC55553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277D83F-97A3-48A4-9684-9B4B17166C04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F02287E-A560-4F67-B82B-BD0796619BE1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space réservé du numéro de diapositive 5">
            <a:extLst>
              <a:ext uri="{FF2B5EF4-FFF2-40B4-BE49-F238E27FC236}">
                <a16:creationId xmlns:a16="http://schemas.microsoft.com/office/drawing/2014/main" id="{3E098BCE-DE5A-41F1-9ED0-192F9A33574E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032A193-3F27-47C6-B4C3-ABDA25070AB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87BC746-D464-48B0-B23C-AF1A4E620E61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503B1CB-9A88-4A2C-AD7B-3BE25BE91418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numéro de diapositive 5">
            <a:extLst>
              <a:ext uri="{FF2B5EF4-FFF2-40B4-BE49-F238E27FC236}">
                <a16:creationId xmlns:a16="http://schemas.microsoft.com/office/drawing/2014/main" id="{F868167D-CE73-4EF4-A5C3-9528C217F2E5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1928716E-9F94-2349-8760-D02B43F124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</p:spTree>
    <p:extLst>
      <p:ext uri="{BB962C8B-B14F-4D97-AF65-F5344CB8AC3E}">
        <p14:creationId xmlns:p14="http://schemas.microsoft.com/office/powerpoint/2010/main" val="1380921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72">
          <p15:clr>
            <a:srgbClr val="FBAE40"/>
          </p15:clr>
        </p15:guide>
        <p15:guide id="3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B908C91-21D7-46D4-B801-CED4EA52973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116243" y="1616232"/>
            <a:ext cx="3503575" cy="28335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 ici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0C0C03-F05C-8E7E-78C3-A5A6E2330425}"/>
              </a:ext>
            </a:extLst>
          </p:cNvPr>
          <p:cNvSpPr/>
          <p:nvPr/>
        </p:nvSpPr>
        <p:spPr>
          <a:xfrm>
            <a:off x="5031665" y="0"/>
            <a:ext cx="263565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9555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4292" y="4767263"/>
            <a:ext cx="1437727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A002A-BE2F-E881-4C0F-DE8DA37F7057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2F0FE39-42C5-0A33-7FF5-D633739A366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E18CB68-3DD1-0884-7507-1962545F662A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3E04CC-CA08-AF51-1C19-88C479C41125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pour une image  24">
            <a:extLst>
              <a:ext uri="{FF2B5EF4-FFF2-40B4-BE49-F238E27FC236}">
                <a16:creationId xmlns:a16="http://schemas.microsoft.com/office/drawing/2014/main" id="{10F04482-A74F-048E-16F4-A5A781B6FC2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26947" y="598006"/>
            <a:ext cx="2627047" cy="1862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1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33" name="Espace réservé pour une image  24">
            <a:extLst>
              <a:ext uri="{FF2B5EF4-FFF2-40B4-BE49-F238E27FC236}">
                <a16:creationId xmlns:a16="http://schemas.microsoft.com/office/drawing/2014/main" id="{5684AE75-A481-1D7A-12AD-9418CCC85C8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26947" y="2787774"/>
            <a:ext cx="2627047" cy="1862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1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63AF9120-1D6C-7148-B0DB-0D42F43DC6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3902093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B703D1D-4BFD-1245-A352-A90D55C4F74C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30" name="Graphique 318">
              <a:extLst>
                <a:ext uri="{FF2B5EF4-FFF2-40B4-BE49-F238E27FC236}">
                  <a16:creationId xmlns:a16="http://schemas.microsoft.com/office/drawing/2014/main" id="{AC55804C-A539-8346-BA0B-9DAC2175704C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892F6A0-0082-E54F-85E1-667DB7C664A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0913A87-E066-0F4B-9D7A-571E639CA7A9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3A55A106-F0B7-CD4F-B482-15B41119D704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E3352D22-82C8-A941-9529-4731917C4B1F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0E34846C-CFF3-3B43-8ECB-517A8A4E446D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CF223765-48B9-F44E-B341-13E69125BF67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Espace réservé du numéro de diapositive 5">
              <a:extLst>
                <a:ext uri="{FF2B5EF4-FFF2-40B4-BE49-F238E27FC236}">
                  <a16:creationId xmlns:a16="http://schemas.microsoft.com/office/drawing/2014/main" id="{E08259F2-DE24-5446-9924-A09D4E743348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Espace réservé du numéro de diapositive 5">
            <a:extLst>
              <a:ext uri="{FF2B5EF4-FFF2-40B4-BE49-F238E27FC236}">
                <a16:creationId xmlns:a16="http://schemas.microsoft.com/office/drawing/2014/main" id="{25CA66F6-0B6E-400E-8C57-76BBCA2058AD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Espace réservé du numéro de diapositive 5">
            <a:extLst>
              <a:ext uri="{FF2B5EF4-FFF2-40B4-BE49-F238E27FC236}">
                <a16:creationId xmlns:a16="http://schemas.microsoft.com/office/drawing/2014/main" id="{66343ADD-37B3-41B9-AF2B-450596B3422E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Espace réservé du texte 4">
            <a:extLst>
              <a:ext uri="{FF2B5EF4-FFF2-40B4-BE49-F238E27FC236}">
                <a16:creationId xmlns:a16="http://schemas.microsoft.com/office/drawing/2014/main" id="{811F0812-D15A-7F49-ABA0-04B41FC45A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</p:spTree>
    <p:extLst>
      <p:ext uri="{BB962C8B-B14F-4D97-AF65-F5344CB8AC3E}">
        <p14:creationId xmlns:p14="http://schemas.microsoft.com/office/powerpoint/2010/main" val="2165340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DC02C224-146C-40D0-AAAD-18911879A4C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783209" y="1616232"/>
            <a:ext cx="3732900" cy="28335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 ici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87900" y="4776228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07423" y="4767263"/>
            <a:ext cx="898060" cy="274637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A002A-BE2F-E881-4C0F-DE8DA37F7057}"/>
              </a:ext>
            </a:extLst>
          </p:cNvPr>
          <p:cNvSpPr/>
          <p:nvPr/>
        </p:nvSpPr>
        <p:spPr>
          <a:xfrm>
            <a:off x="-8101" y="0"/>
            <a:ext cx="847748" cy="51435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2F0FE39-42C5-0A33-7FF5-D633739A366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E18CB68-3DD1-0884-7507-1962545F662A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3E04CC-CA08-AF51-1C19-88C479C41125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pour une image  24">
            <a:extLst>
              <a:ext uri="{FF2B5EF4-FFF2-40B4-BE49-F238E27FC236}">
                <a16:creationId xmlns:a16="http://schemas.microsoft.com/office/drawing/2014/main" id="{5684AE75-A481-1D7A-12AD-9418CCC85C8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30819" y="0"/>
            <a:ext cx="3208099" cy="5143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2984311E-22F6-A84D-992F-E39EF1808F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1523" y="456734"/>
            <a:ext cx="4249932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8EF92D8-19BB-7142-9D0B-AAF8020E738F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8" name="Graphique 318">
              <a:extLst>
                <a:ext uri="{FF2B5EF4-FFF2-40B4-BE49-F238E27FC236}">
                  <a16:creationId xmlns:a16="http://schemas.microsoft.com/office/drawing/2014/main" id="{F874E86A-CDDC-B040-90D9-98B6F093CE47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1EE5EA-DA1C-8C4C-98A3-7FF826992E40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72661644-9A1B-5C47-B7AE-7B627D59E86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08830BEB-6408-8745-AC7D-87559D3C82AD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3047ED5A-C6B2-424D-8A86-441EBCD58A3D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54649FDA-E274-AD44-A3DE-0389779527D0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39BA3BAF-5013-D248-82AB-87D43F4BA9DC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Espace réservé du numéro de diapositive 5">
              <a:extLst>
                <a:ext uri="{FF2B5EF4-FFF2-40B4-BE49-F238E27FC236}">
                  <a16:creationId xmlns:a16="http://schemas.microsoft.com/office/drawing/2014/main" id="{CA741E65-30CF-6149-9C1F-4E876B7F3161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Espace réservé du numéro de diapositive 5">
            <a:extLst>
              <a:ext uri="{FF2B5EF4-FFF2-40B4-BE49-F238E27FC236}">
                <a16:creationId xmlns:a16="http://schemas.microsoft.com/office/drawing/2014/main" id="{40768AD6-3C1D-4AE0-A72A-C3258C240DB8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Espace réservé du numéro de diapositive 5">
            <a:extLst>
              <a:ext uri="{FF2B5EF4-FFF2-40B4-BE49-F238E27FC236}">
                <a16:creationId xmlns:a16="http://schemas.microsoft.com/office/drawing/2014/main" id="{442EB42F-A3FD-4728-AB9C-DEDD92AA3C07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3C2A72-2ECE-DE4A-8F82-E4BE8CFBD8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</p:spTree>
    <p:extLst>
      <p:ext uri="{BB962C8B-B14F-4D97-AF65-F5344CB8AC3E}">
        <p14:creationId xmlns:p14="http://schemas.microsoft.com/office/powerpoint/2010/main" val="3722659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A1D04A-3A4C-08CA-33B7-FF0422F5DD03}"/>
              </a:ext>
            </a:extLst>
          </p:cNvPr>
          <p:cNvSpPr/>
          <p:nvPr/>
        </p:nvSpPr>
        <p:spPr>
          <a:xfrm>
            <a:off x="-8101" y="-21741"/>
            <a:ext cx="4798310" cy="5165241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3963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7667" y="4767263"/>
            <a:ext cx="1206369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2F0FE39-42C5-0A33-7FF5-D633739A366F}"/>
              </a:ext>
            </a:extLst>
          </p:cNvPr>
          <p:cNvCxnSpPr/>
          <p:nvPr/>
        </p:nvCxnSpPr>
        <p:spPr>
          <a:xfrm>
            <a:off x="43999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E18CB68-3DD1-0884-7507-1962545F662A}"/>
              </a:ext>
            </a:extLst>
          </p:cNvPr>
          <p:cNvCxnSpPr/>
          <p:nvPr/>
        </p:nvCxnSpPr>
        <p:spPr>
          <a:xfrm>
            <a:off x="50322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3E04CC-CA08-AF51-1C19-88C479C41125}"/>
              </a:ext>
            </a:extLst>
          </p:cNvPr>
          <p:cNvCxnSpPr/>
          <p:nvPr/>
        </p:nvCxnSpPr>
        <p:spPr>
          <a:xfrm>
            <a:off x="566451" y="-17916"/>
            <a:ext cx="0" cy="26148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F1BAD1EB-1AAC-5A41-9388-EC3EA572A2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5078" y="0"/>
            <a:ext cx="3006725" cy="5143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Ajoutez une image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14DB3496-971A-8846-9D86-4E398A227E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6243" y="444910"/>
            <a:ext cx="3493621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5C4DCB1-D1B3-9745-92E1-7B8021DC1029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" name="Graphique 318">
              <a:extLst>
                <a:ext uri="{FF2B5EF4-FFF2-40B4-BE49-F238E27FC236}">
                  <a16:creationId xmlns:a16="http://schemas.microsoft.com/office/drawing/2014/main" id="{EF073995-4AB6-F947-8AB2-2D3A093A7FB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8D9EE3F-5D85-5249-A431-19943076E35A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5C4DCDB8-C68D-334E-88DD-865A099A3EE9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69A2862B-B350-954E-B74B-F658A939EDBD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A4C8B15D-2825-5E47-81A4-CC9679D28EF6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B3FC0368-8CF3-BB4A-9511-62641031CCD2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94A53F43-7712-0E44-B605-325C3D210C85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Espace réservé du numéro de diapositive 5">
              <a:extLst>
                <a:ext uri="{FF2B5EF4-FFF2-40B4-BE49-F238E27FC236}">
                  <a16:creationId xmlns:a16="http://schemas.microsoft.com/office/drawing/2014/main" id="{AD81B8EE-5BB3-A54F-A564-9F2305F15B56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AABFBD22-7254-43B9-8431-A50815A0B1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116243" y="1616232"/>
            <a:ext cx="3503575" cy="28335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 ici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1" name="Espace réservé du numéro de diapositive 5">
            <a:extLst>
              <a:ext uri="{FF2B5EF4-FFF2-40B4-BE49-F238E27FC236}">
                <a16:creationId xmlns:a16="http://schemas.microsoft.com/office/drawing/2014/main" id="{98C14242-8E08-4F9F-AF68-6A9CD6D64245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Espace réservé du numéro de diapositive 5">
            <a:extLst>
              <a:ext uri="{FF2B5EF4-FFF2-40B4-BE49-F238E27FC236}">
                <a16:creationId xmlns:a16="http://schemas.microsoft.com/office/drawing/2014/main" id="{D67EAFA6-6B56-4FD1-B16F-2C4D3FC5311B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F79B118A-C77D-0B41-87A0-A34AF7FCB3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560" y="189122"/>
            <a:ext cx="345950" cy="4037013"/>
          </a:xfrm>
          <a:prstGeom prst="rect">
            <a:avLst/>
          </a:prstGeom>
        </p:spPr>
        <p:txBody>
          <a:bodyPr vert="vert270">
            <a:noAutofit/>
          </a:bodyPr>
          <a:lstStyle>
            <a:lvl1pPr marL="0" indent="0" algn="r">
              <a:buNone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  <a:lvl3pPr marL="9144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3pPr>
            <a:lvl4pPr marL="13716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4pPr>
            <a:lvl5pPr marL="1828800" indent="0">
              <a:buNone/>
              <a:defRPr kumimoji="0" lang="fr-FR" sz="1300" b="0" i="0" u="none" strike="noStrike" kern="1200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1. INSÉREZ </a:t>
            </a:r>
            <a:r>
              <a:rPr lang="fr-FR" dirty="0" err="1"/>
              <a:t>lE</a:t>
            </a:r>
            <a:r>
              <a:rPr lang="fr-FR" dirty="0"/>
              <a:t> TITRE</a:t>
            </a:r>
          </a:p>
        </p:txBody>
      </p:sp>
    </p:spTree>
    <p:extLst>
      <p:ext uri="{BB962C8B-B14F-4D97-AF65-F5344CB8AC3E}">
        <p14:creationId xmlns:p14="http://schemas.microsoft.com/office/powerpoint/2010/main" val="2131406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Espace réservé du contenu 2">
            <a:extLst>
              <a:ext uri="{FF2B5EF4-FFF2-40B4-BE49-F238E27FC236}">
                <a16:creationId xmlns:a16="http://schemas.microsoft.com/office/drawing/2014/main" id="{EF744385-43E3-4B9C-829E-1255EC5065A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94211" y="1299436"/>
            <a:ext cx="7865195" cy="31503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 b="0"/>
            </a:lvl1pPr>
            <a:lvl2pPr marL="6858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2pPr>
            <a:lvl3pPr marL="11430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3pPr>
            <a:lvl4pPr marL="16002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b="0"/>
            </a:lvl4pPr>
            <a:lvl5pPr marL="2057400" indent="-2286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Insérez du texte ici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F45D9B9-039E-4DDF-AC85-11E50F837B5D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F5298C59-48A6-7344-87C2-187C9B81779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4FE7FB10-0D37-844C-BD53-49642A745F71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8AA5B8F-9700-F045-9F3F-40CC827044F5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166CF37C-A879-2844-B18E-A305916101B1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DCBD3DF2-8BE6-FD4D-AC93-485A96A98F22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06DCDA2F-DC52-EB4D-9177-C164FC9E9BDE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042BC05-E9F0-4B44-8A49-7B859359B7B0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6ED6AAE5-405E-224F-A487-5D9779ABFA7A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55AAF95D-6C92-3140-AA2B-E6D6D9FA9501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D89322A0-3325-E242-92B4-60D5CFB9954E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CDC4A7AB-F1E3-9E47-AABA-09680A9AC690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5A850B34-909D-004B-8F35-3DFBC7109433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5CA9DDE8-E3F3-A44D-877E-574FCB0A2898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29E82D71-D2A7-B84F-A99A-131FABB7C2F4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3B26A848-32E1-3149-807C-1970B00B965C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29A22F8E-7529-3E41-9A02-A6BD1F19DCC5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CF26B56F-C752-4443-9225-5283103A9E1E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CA95D47C-567E-A44C-B74C-14642CDEA0A0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581" name="Espace réservé de la date 3">
            <a:extLst>
              <a:ext uri="{FF2B5EF4-FFF2-40B4-BE49-F238E27FC236}">
                <a16:creationId xmlns:a16="http://schemas.microsoft.com/office/drawing/2014/main" id="{656D3A3B-7E07-015F-EA57-E3F4F59FC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213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82" name="Espace réservé du pied de page 4">
            <a:extLst>
              <a:ext uri="{FF2B5EF4-FFF2-40B4-BE49-F238E27FC236}">
                <a16:creationId xmlns:a16="http://schemas.microsoft.com/office/drawing/2014/main" id="{01AC6504-202F-906E-F160-90BFD177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grpSp>
        <p:nvGrpSpPr>
          <p:cNvPr id="298" name="Groupe 297">
            <a:extLst>
              <a:ext uri="{FF2B5EF4-FFF2-40B4-BE49-F238E27FC236}">
                <a16:creationId xmlns:a16="http://schemas.microsoft.com/office/drawing/2014/main" id="{806BD873-8B20-5F48-BE75-A72310BB6A4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9" name="Graphique 318">
              <a:extLst>
                <a:ext uri="{FF2B5EF4-FFF2-40B4-BE49-F238E27FC236}">
                  <a16:creationId xmlns:a16="http://schemas.microsoft.com/office/drawing/2014/main" id="{E38380DC-890A-7F4F-B9B6-69D35B9F5C33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373FEA-7283-024B-9219-1F851018D3C1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01" name="Groupe 300">
              <a:extLst>
                <a:ext uri="{FF2B5EF4-FFF2-40B4-BE49-F238E27FC236}">
                  <a16:creationId xmlns:a16="http://schemas.microsoft.com/office/drawing/2014/main" id="{8C10C866-F9C2-2F40-A025-2C7413CC732A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3CCF2E07-EA29-AE49-AE15-E4C1374A6111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4F44A62-4B6F-0A4C-AECD-F89229DE82CB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B8D127EF-C39A-EB4F-8F44-85DD02C686D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326DEFF7-7C78-154E-B538-21DC7BC1BE8E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2" name="Espace réservé du numéro de diapositive 5">
              <a:extLst>
                <a:ext uri="{FF2B5EF4-FFF2-40B4-BE49-F238E27FC236}">
                  <a16:creationId xmlns:a16="http://schemas.microsoft.com/office/drawing/2014/main" id="{5F16A7C1-CF12-6645-A19F-E916CEEA27BE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7" name="Titre 1">
            <a:extLst>
              <a:ext uri="{FF2B5EF4-FFF2-40B4-BE49-F238E27FC236}">
                <a16:creationId xmlns:a16="http://schemas.microsoft.com/office/drawing/2014/main" id="{E2EF416B-3AFC-E149-BC44-337A01C07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2197" y="444910"/>
            <a:ext cx="7888603" cy="51993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lang="fr-FR" sz="2200" b="1" kern="1200" cap="all" baseline="0" dirty="0" smtClean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0" name="Espace réservé du numéro de diapositive 5">
            <a:extLst>
              <a:ext uri="{FF2B5EF4-FFF2-40B4-BE49-F238E27FC236}">
                <a16:creationId xmlns:a16="http://schemas.microsoft.com/office/drawing/2014/main" id="{5F0E94DD-A29A-4FC3-8E4A-6AA1F222CF32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350369B-3F29-46A4-BE02-367361B036CF}"/>
              </a:ext>
            </a:extLst>
          </p:cNvPr>
          <p:cNvGrpSpPr/>
          <p:nvPr/>
        </p:nvGrpSpPr>
        <p:grpSpPr>
          <a:xfrm>
            <a:off x="8575240" y="104838"/>
            <a:ext cx="445962" cy="446788"/>
            <a:chOff x="8575240" y="104838"/>
            <a:chExt cx="445962" cy="446788"/>
          </a:xfrm>
        </p:grpSpPr>
        <p:sp>
          <p:nvSpPr>
            <p:cNvPr id="36" name="Forme libre 232">
              <a:extLst>
                <a:ext uri="{FF2B5EF4-FFF2-40B4-BE49-F238E27FC236}">
                  <a16:creationId xmlns:a16="http://schemas.microsoft.com/office/drawing/2014/main" id="{6C7AB445-E378-41F8-9484-B2E21E03F8C7}"/>
                </a:ext>
              </a:extLst>
            </p:cNvPr>
            <p:cNvSpPr/>
            <p:nvPr/>
          </p:nvSpPr>
          <p:spPr>
            <a:xfrm rot="5400000">
              <a:off x="8572856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" name="Forme libre 233">
              <a:extLst>
                <a:ext uri="{FF2B5EF4-FFF2-40B4-BE49-F238E27FC236}">
                  <a16:creationId xmlns:a16="http://schemas.microsoft.com/office/drawing/2014/main" id="{CBC7EDBE-D7D7-4ACB-8BC4-3950CFE44ACC}"/>
                </a:ext>
              </a:extLst>
            </p:cNvPr>
            <p:cNvSpPr/>
            <p:nvPr/>
          </p:nvSpPr>
          <p:spPr>
            <a:xfrm rot="5400000">
              <a:off x="8597239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" name="Forme libre 234">
              <a:extLst>
                <a:ext uri="{FF2B5EF4-FFF2-40B4-BE49-F238E27FC236}">
                  <a16:creationId xmlns:a16="http://schemas.microsoft.com/office/drawing/2014/main" id="{228ADD96-C81F-4BD8-B943-5EE9E30143CC}"/>
                </a:ext>
              </a:extLst>
            </p:cNvPr>
            <p:cNvSpPr/>
            <p:nvPr/>
          </p:nvSpPr>
          <p:spPr>
            <a:xfrm rot="5400000">
              <a:off x="8771498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" name="Forme libre 235">
              <a:extLst>
                <a:ext uri="{FF2B5EF4-FFF2-40B4-BE49-F238E27FC236}">
                  <a16:creationId xmlns:a16="http://schemas.microsoft.com/office/drawing/2014/main" id="{D2AC2AB6-5B99-4099-893D-8D045F3ADB40}"/>
                </a:ext>
              </a:extLst>
            </p:cNvPr>
            <p:cNvSpPr/>
            <p:nvPr/>
          </p:nvSpPr>
          <p:spPr>
            <a:xfrm rot="5400000">
              <a:off x="8795881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" name="Forme libre 236">
              <a:extLst>
                <a:ext uri="{FF2B5EF4-FFF2-40B4-BE49-F238E27FC236}">
                  <a16:creationId xmlns:a16="http://schemas.microsoft.com/office/drawing/2014/main" id="{0326C993-CA6F-4D6C-BCDD-8CA2610EF0D8}"/>
                </a:ext>
              </a:extLst>
            </p:cNvPr>
            <p:cNvSpPr/>
            <p:nvPr/>
          </p:nvSpPr>
          <p:spPr>
            <a:xfrm rot="5400000">
              <a:off x="8970139" y="126889"/>
              <a:ext cx="48774" cy="4671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" name="Forme libre 237">
              <a:extLst>
                <a:ext uri="{FF2B5EF4-FFF2-40B4-BE49-F238E27FC236}">
                  <a16:creationId xmlns:a16="http://schemas.microsoft.com/office/drawing/2014/main" id="{D7AFAAFE-12C4-4587-9342-76442AE77015}"/>
                </a:ext>
              </a:extLst>
            </p:cNvPr>
            <p:cNvSpPr/>
            <p:nvPr/>
          </p:nvSpPr>
          <p:spPr>
            <a:xfrm rot="5400000">
              <a:off x="8994522" y="10722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" name="Forme libre 252">
              <a:extLst>
                <a:ext uri="{FF2B5EF4-FFF2-40B4-BE49-F238E27FC236}">
                  <a16:creationId xmlns:a16="http://schemas.microsoft.com/office/drawing/2014/main" id="{779B1A89-875A-4005-92ED-CC884C390A13}"/>
                </a:ext>
              </a:extLst>
            </p:cNvPr>
            <p:cNvSpPr/>
            <p:nvPr/>
          </p:nvSpPr>
          <p:spPr>
            <a:xfrm rot="5400000">
              <a:off x="8572879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" name="Forme libre 253">
              <a:extLst>
                <a:ext uri="{FF2B5EF4-FFF2-40B4-BE49-F238E27FC236}">
                  <a16:creationId xmlns:a16="http://schemas.microsoft.com/office/drawing/2014/main" id="{5773DABA-2446-4222-8206-E25ADB7C0400}"/>
                </a:ext>
              </a:extLst>
            </p:cNvPr>
            <p:cNvSpPr/>
            <p:nvPr/>
          </p:nvSpPr>
          <p:spPr>
            <a:xfrm rot="5400000">
              <a:off x="8597239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" name="Forme libre 254">
              <a:extLst>
                <a:ext uri="{FF2B5EF4-FFF2-40B4-BE49-F238E27FC236}">
                  <a16:creationId xmlns:a16="http://schemas.microsoft.com/office/drawing/2014/main" id="{DB63E8E1-0B2A-4126-A64D-2B36C0B94D1D}"/>
                </a:ext>
              </a:extLst>
            </p:cNvPr>
            <p:cNvSpPr/>
            <p:nvPr/>
          </p:nvSpPr>
          <p:spPr>
            <a:xfrm rot="5400000">
              <a:off x="8771521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" name="Forme libre 255">
              <a:extLst>
                <a:ext uri="{FF2B5EF4-FFF2-40B4-BE49-F238E27FC236}">
                  <a16:creationId xmlns:a16="http://schemas.microsoft.com/office/drawing/2014/main" id="{52B23F3B-1A7E-4319-AE5B-3EA0A0EEA876}"/>
                </a:ext>
              </a:extLst>
            </p:cNvPr>
            <p:cNvSpPr/>
            <p:nvPr/>
          </p:nvSpPr>
          <p:spPr>
            <a:xfrm rot="5400000">
              <a:off x="8795881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" name="Forme libre 256">
              <a:extLst>
                <a:ext uri="{FF2B5EF4-FFF2-40B4-BE49-F238E27FC236}">
                  <a16:creationId xmlns:a16="http://schemas.microsoft.com/office/drawing/2014/main" id="{B722A761-7A65-4183-96BA-18A786F48F33}"/>
                </a:ext>
              </a:extLst>
            </p:cNvPr>
            <p:cNvSpPr/>
            <p:nvPr/>
          </p:nvSpPr>
          <p:spPr>
            <a:xfrm rot="5400000">
              <a:off x="8970163" y="32589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" name="Forme libre 257">
              <a:extLst>
                <a:ext uri="{FF2B5EF4-FFF2-40B4-BE49-F238E27FC236}">
                  <a16:creationId xmlns:a16="http://schemas.microsoft.com/office/drawing/2014/main" id="{895EA280-37F4-4D30-83D6-F12318BC76BA}"/>
                </a:ext>
              </a:extLst>
            </p:cNvPr>
            <p:cNvSpPr/>
            <p:nvPr/>
          </p:nvSpPr>
          <p:spPr>
            <a:xfrm rot="5400000">
              <a:off x="8994522" y="30625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" name="Forme libre 272">
              <a:extLst>
                <a:ext uri="{FF2B5EF4-FFF2-40B4-BE49-F238E27FC236}">
                  <a16:creationId xmlns:a16="http://schemas.microsoft.com/office/drawing/2014/main" id="{DB3A308B-5F81-441A-AE6C-B448E9B46F22}"/>
                </a:ext>
              </a:extLst>
            </p:cNvPr>
            <p:cNvSpPr/>
            <p:nvPr/>
          </p:nvSpPr>
          <p:spPr>
            <a:xfrm rot="5400000">
              <a:off x="8572879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" name="Forme libre 273">
              <a:extLst>
                <a:ext uri="{FF2B5EF4-FFF2-40B4-BE49-F238E27FC236}">
                  <a16:creationId xmlns:a16="http://schemas.microsoft.com/office/drawing/2014/main" id="{022739A0-FFF3-43F1-B567-DC9168786271}"/>
                </a:ext>
              </a:extLst>
            </p:cNvPr>
            <p:cNvSpPr/>
            <p:nvPr/>
          </p:nvSpPr>
          <p:spPr>
            <a:xfrm rot="5400000">
              <a:off x="8597239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" name="Forme libre 274">
              <a:extLst>
                <a:ext uri="{FF2B5EF4-FFF2-40B4-BE49-F238E27FC236}">
                  <a16:creationId xmlns:a16="http://schemas.microsoft.com/office/drawing/2014/main" id="{A079E4E0-20AE-4BBB-91BC-73A53A57123B}"/>
                </a:ext>
              </a:extLst>
            </p:cNvPr>
            <p:cNvSpPr/>
            <p:nvPr/>
          </p:nvSpPr>
          <p:spPr>
            <a:xfrm rot="5400000">
              <a:off x="8771521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" name="Forme libre 275">
              <a:extLst>
                <a:ext uri="{FF2B5EF4-FFF2-40B4-BE49-F238E27FC236}">
                  <a16:creationId xmlns:a16="http://schemas.microsoft.com/office/drawing/2014/main" id="{ED4A3212-9132-4F61-BCB7-0FEA454F1B8F}"/>
                </a:ext>
              </a:extLst>
            </p:cNvPr>
            <p:cNvSpPr/>
            <p:nvPr/>
          </p:nvSpPr>
          <p:spPr>
            <a:xfrm rot="5400000">
              <a:off x="8795881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" name="Forme libre 276">
              <a:extLst>
                <a:ext uri="{FF2B5EF4-FFF2-40B4-BE49-F238E27FC236}">
                  <a16:creationId xmlns:a16="http://schemas.microsoft.com/office/drawing/2014/main" id="{50226F3F-3F21-484E-B63B-8F114A1BDFBA}"/>
                </a:ext>
              </a:extLst>
            </p:cNvPr>
            <p:cNvSpPr/>
            <p:nvPr/>
          </p:nvSpPr>
          <p:spPr>
            <a:xfrm rot="5400000">
              <a:off x="8970163" y="524926"/>
              <a:ext cx="48728" cy="4671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" name="Forme libre 277">
              <a:extLst>
                <a:ext uri="{FF2B5EF4-FFF2-40B4-BE49-F238E27FC236}">
                  <a16:creationId xmlns:a16="http://schemas.microsoft.com/office/drawing/2014/main" id="{9D5D322B-677D-44FE-8190-F75C953702B5}"/>
                </a:ext>
              </a:extLst>
            </p:cNvPr>
            <p:cNvSpPr/>
            <p:nvPr/>
          </p:nvSpPr>
          <p:spPr>
            <a:xfrm rot="5400000">
              <a:off x="8994522" y="505286"/>
              <a:ext cx="4681" cy="48679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732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/>
        </p:nvSpPr>
        <p:spPr>
          <a:xfrm>
            <a:off x="1" y="-7455"/>
            <a:ext cx="6537932" cy="34611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/>
        </p:nvSpPr>
        <p:spPr>
          <a:xfrm>
            <a:off x="7118433" y="0"/>
            <a:ext cx="2025569" cy="514350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/>
        </p:nvSpPr>
        <p:spPr>
          <a:xfrm>
            <a:off x="6541210" y="-1"/>
            <a:ext cx="2602790" cy="28806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/>
        </p:nvSpPr>
        <p:spPr>
          <a:xfrm>
            <a:off x="5376932" y="2881094"/>
            <a:ext cx="580500" cy="116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/>
        </p:nvGrpSpPr>
        <p:grpSpPr>
          <a:xfrm>
            <a:off x="641007" y="4685805"/>
            <a:ext cx="427507" cy="465150"/>
            <a:chOff x="1211580" y="5257800"/>
            <a:chExt cx="570009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8" name="Rectangle 297">
            <a:extLst>
              <a:ext uri="{FF2B5EF4-FFF2-40B4-BE49-F238E27FC236}">
                <a16:creationId xmlns:a16="http://schemas.microsoft.com/office/drawing/2014/main" id="{6452CC27-335C-3A40-AB34-21369E9975B8}"/>
              </a:ext>
            </a:extLst>
          </p:cNvPr>
          <p:cNvSpPr/>
          <p:nvPr/>
        </p:nvSpPr>
        <p:spPr>
          <a:xfrm>
            <a:off x="5957432" y="2300141"/>
            <a:ext cx="994086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AED55F0-D4FE-4C67-9069-4D873AE76637}"/>
              </a:ext>
            </a:extLst>
          </p:cNvPr>
          <p:cNvGrpSpPr/>
          <p:nvPr/>
        </p:nvGrpSpPr>
        <p:grpSpPr>
          <a:xfrm>
            <a:off x="4893250" y="135710"/>
            <a:ext cx="1909298" cy="1499137"/>
            <a:chOff x="4893250" y="135710"/>
            <a:chExt cx="1909298" cy="1499137"/>
          </a:xfrm>
        </p:grpSpPr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0B808396-AADD-BE40-86BF-59DC4D96C6F2}"/>
                </a:ext>
              </a:extLst>
            </p:cNvPr>
            <p:cNvSpPr/>
            <p:nvPr/>
          </p:nvSpPr>
          <p:spPr>
            <a:xfrm rot="5400000">
              <a:off x="4890772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5D3D36EF-4FB7-5D49-A4BE-04F605149C4D}"/>
                </a:ext>
              </a:extLst>
            </p:cNvPr>
            <p:cNvSpPr/>
            <p:nvPr/>
          </p:nvSpPr>
          <p:spPr>
            <a:xfrm rot="5400000">
              <a:off x="4916122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E2E5F24-2B34-B94D-9A25-2C40EE203EEF}"/>
                </a:ext>
              </a:extLst>
            </p:cNvPr>
            <p:cNvSpPr/>
            <p:nvPr/>
          </p:nvSpPr>
          <p:spPr>
            <a:xfrm rot="5400000">
              <a:off x="5097293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650794CD-0C7E-A945-9BBD-0C74E397CAF2}"/>
                </a:ext>
              </a:extLst>
            </p:cNvPr>
            <p:cNvSpPr/>
            <p:nvPr/>
          </p:nvSpPr>
          <p:spPr>
            <a:xfrm rot="5400000">
              <a:off x="5122643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AE48C113-1DB4-6548-8EFB-8189F254E9B5}"/>
                </a:ext>
              </a:extLst>
            </p:cNvPr>
            <p:cNvSpPr/>
            <p:nvPr/>
          </p:nvSpPr>
          <p:spPr>
            <a:xfrm rot="5400000">
              <a:off x="5303814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B94713B8-5128-C24C-A8B1-B09EB139A31D}"/>
                </a:ext>
              </a:extLst>
            </p:cNvPr>
            <p:cNvSpPr/>
            <p:nvPr/>
          </p:nvSpPr>
          <p:spPr>
            <a:xfrm rot="5400000">
              <a:off x="5329164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7446C118-65D3-6D48-A47B-9EB2C3898A0E}"/>
                </a:ext>
              </a:extLst>
            </p:cNvPr>
            <p:cNvSpPr/>
            <p:nvPr/>
          </p:nvSpPr>
          <p:spPr>
            <a:xfrm rot="5400000">
              <a:off x="5510335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1AC01DD8-0F5A-D143-B59F-E47CD525460D}"/>
                </a:ext>
              </a:extLst>
            </p:cNvPr>
            <p:cNvSpPr/>
            <p:nvPr/>
          </p:nvSpPr>
          <p:spPr>
            <a:xfrm rot="5400000">
              <a:off x="553568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DC1031FD-1E21-064C-9D7E-B4C03010AC86}"/>
                </a:ext>
              </a:extLst>
            </p:cNvPr>
            <p:cNvSpPr/>
            <p:nvPr/>
          </p:nvSpPr>
          <p:spPr>
            <a:xfrm rot="5400000">
              <a:off x="5716856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51685D51-53C2-EF43-82B0-0D227404F738}"/>
                </a:ext>
              </a:extLst>
            </p:cNvPr>
            <p:cNvSpPr/>
            <p:nvPr/>
          </p:nvSpPr>
          <p:spPr>
            <a:xfrm rot="5400000">
              <a:off x="574220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F132E78-1908-7D4D-AAF9-E5B833BCEA86}"/>
                </a:ext>
              </a:extLst>
            </p:cNvPr>
            <p:cNvSpPr/>
            <p:nvPr/>
          </p:nvSpPr>
          <p:spPr>
            <a:xfrm rot="5400000">
              <a:off x="592337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D47DA85D-81DF-EB41-A106-F93B8F375D30}"/>
                </a:ext>
              </a:extLst>
            </p:cNvPr>
            <p:cNvSpPr/>
            <p:nvPr/>
          </p:nvSpPr>
          <p:spPr>
            <a:xfrm rot="5400000">
              <a:off x="594872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2B474137-BC57-F14F-BA1B-BEE42A6ED7FD}"/>
                </a:ext>
              </a:extLst>
            </p:cNvPr>
            <p:cNvSpPr/>
            <p:nvPr/>
          </p:nvSpPr>
          <p:spPr>
            <a:xfrm rot="5400000">
              <a:off x="612989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8F8D9F9A-CAD0-8149-9E5C-A3EF98DA081E}"/>
                </a:ext>
              </a:extLst>
            </p:cNvPr>
            <p:cNvSpPr/>
            <p:nvPr/>
          </p:nvSpPr>
          <p:spPr>
            <a:xfrm rot="5400000">
              <a:off x="615524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6B3C1147-557E-7B40-9E45-968A9F8053D5}"/>
                </a:ext>
              </a:extLst>
            </p:cNvPr>
            <p:cNvSpPr/>
            <p:nvPr/>
          </p:nvSpPr>
          <p:spPr>
            <a:xfrm rot="5400000">
              <a:off x="633641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7C62F939-843A-EE41-8FE6-5C134EB9AD23}"/>
                </a:ext>
              </a:extLst>
            </p:cNvPr>
            <p:cNvSpPr/>
            <p:nvPr/>
          </p:nvSpPr>
          <p:spPr>
            <a:xfrm rot="5400000">
              <a:off x="636176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E8DE9B23-41A7-A244-BBD5-C60A55FECDA1}"/>
                </a:ext>
              </a:extLst>
            </p:cNvPr>
            <p:cNvSpPr/>
            <p:nvPr/>
          </p:nvSpPr>
          <p:spPr>
            <a:xfrm rot="5400000">
              <a:off x="654293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2E62864A-36C2-234C-9B02-BAF155ACB97F}"/>
                </a:ext>
              </a:extLst>
            </p:cNvPr>
            <p:cNvSpPr/>
            <p:nvPr/>
          </p:nvSpPr>
          <p:spPr>
            <a:xfrm rot="5400000">
              <a:off x="656828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D637CA51-5271-5741-9FAA-7485A7B5EF06}"/>
                </a:ext>
              </a:extLst>
            </p:cNvPr>
            <p:cNvSpPr/>
            <p:nvPr/>
          </p:nvSpPr>
          <p:spPr>
            <a:xfrm rot="5400000">
              <a:off x="6749461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31D0032F-E5EA-974E-B7D3-B68E8222D42D}"/>
                </a:ext>
              </a:extLst>
            </p:cNvPr>
            <p:cNvSpPr/>
            <p:nvPr/>
          </p:nvSpPr>
          <p:spPr>
            <a:xfrm rot="5400000">
              <a:off x="6774810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08D43BA6-413A-C740-B136-57DF63293E9A}"/>
                </a:ext>
              </a:extLst>
            </p:cNvPr>
            <p:cNvSpPr/>
            <p:nvPr/>
          </p:nvSpPr>
          <p:spPr>
            <a:xfrm rot="5400000">
              <a:off x="4890772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5B8D07AB-811D-8D4E-8846-666CC79550B6}"/>
                </a:ext>
              </a:extLst>
            </p:cNvPr>
            <p:cNvSpPr/>
            <p:nvPr/>
          </p:nvSpPr>
          <p:spPr>
            <a:xfrm rot="5400000">
              <a:off x="4916122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88FBC3DF-72CD-3B4C-B7D2-11DA766DC7C3}"/>
                </a:ext>
              </a:extLst>
            </p:cNvPr>
            <p:cNvSpPr/>
            <p:nvPr/>
          </p:nvSpPr>
          <p:spPr>
            <a:xfrm rot="5400000">
              <a:off x="5097293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D76B94D7-3DAE-E54F-904C-1E301B56FFB4}"/>
                </a:ext>
              </a:extLst>
            </p:cNvPr>
            <p:cNvSpPr/>
            <p:nvPr/>
          </p:nvSpPr>
          <p:spPr>
            <a:xfrm rot="5400000">
              <a:off x="5122643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06724B2C-B735-A34B-AC13-8100F2FD873C}"/>
                </a:ext>
              </a:extLst>
            </p:cNvPr>
            <p:cNvSpPr/>
            <p:nvPr/>
          </p:nvSpPr>
          <p:spPr>
            <a:xfrm rot="5400000">
              <a:off x="5303814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B74E301F-4FE6-5F49-8368-CE394E25BDD5}"/>
                </a:ext>
              </a:extLst>
            </p:cNvPr>
            <p:cNvSpPr/>
            <p:nvPr/>
          </p:nvSpPr>
          <p:spPr>
            <a:xfrm rot="5400000">
              <a:off x="5329164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0912534E-1785-6E4C-8E62-E63DA3E9E809}"/>
                </a:ext>
              </a:extLst>
            </p:cNvPr>
            <p:cNvSpPr/>
            <p:nvPr/>
          </p:nvSpPr>
          <p:spPr>
            <a:xfrm rot="5400000">
              <a:off x="5510335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5E8F0339-BD2F-F941-BEF5-02B42382FEB2}"/>
                </a:ext>
              </a:extLst>
            </p:cNvPr>
            <p:cNvSpPr/>
            <p:nvPr/>
          </p:nvSpPr>
          <p:spPr>
            <a:xfrm rot="5400000">
              <a:off x="553568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1AFCE83C-5A71-8A43-9B7C-21BEA2189874}"/>
                </a:ext>
              </a:extLst>
            </p:cNvPr>
            <p:cNvSpPr/>
            <p:nvPr/>
          </p:nvSpPr>
          <p:spPr>
            <a:xfrm rot="5400000">
              <a:off x="5716856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1F7FEC37-0D70-2D44-B42B-D629C90F84AD}"/>
                </a:ext>
              </a:extLst>
            </p:cNvPr>
            <p:cNvSpPr/>
            <p:nvPr/>
          </p:nvSpPr>
          <p:spPr>
            <a:xfrm rot="5400000">
              <a:off x="574220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0EED7D96-C49E-AA49-9EE9-C084E1B3E912}"/>
                </a:ext>
              </a:extLst>
            </p:cNvPr>
            <p:cNvSpPr/>
            <p:nvPr/>
          </p:nvSpPr>
          <p:spPr>
            <a:xfrm rot="5400000">
              <a:off x="592337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56E6DE8A-19C6-D44D-9244-ED5AB0ADE347}"/>
                </a:ext>
              </a:extLst>
            </p:cNvPr>
            <p:cNvSpPr/>
            <p:nvPr/>
          </p:nvSpPr>
          <p:spPr>
            <a:xfrm rot="5400000">
              <a:off x="594872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E0FA2A1B-B728-9440-823F-E9A33BF8DCAD}"/>
                </a:ext>
              </a:extLst>
            </p:cNvPr>
            <p:cNvSpPr/>
            <p:nvPr/>
          </p:nvSpPr>
          <p:spPr>
            <a:xfrm rot="5400000">
              <a:off x="612989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DF61BD7F-BD2C-2843-93C9-EE94B56949A3}"/>
                </a:ext>
              </a:extLst>
            </p:cNvPr>
            <p:cNvSpPr/>
            <p:nvPr/>
          </p:nvSpPr>
          <p:spPr>
            <a:xfrm rot="5400000">
              <a:off x="615524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8D13A98F-7AF7-4F48-A8A4-56A1BB1E7B7F}"/>
                </a:ext>
              </a:extLst>
            </p:cNvPr>
            <p:cNvSpPr/>
            <p:nvPr/>
          </p:nvSpPr>
          <p:spPr>
            <a:xfrm rot="5400000">
              <a:off x="633641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97E3C14F-192A-7540-9D25-0454C15CB0EF}"/>
                </a:ext>
              </a:extLst>
            </p:cNvPr>
            <p:cNvSpPr/>
            <p:nvPr/>
          </p:nvSpPr>
          <p:spPr>
            <a:xfrm rot="5400000">
              <a:off x="636176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0C8E467B-8890-F34A-9FCD-64BDBD4C866A}"/>
                </a:ext>
              </a:extLst>
            </p:cNvPr>
            <p:cNvSpPr/>
            <p:nvPr/>
          </p:nvSpPr>
          <p:spPr>
            <a:xfrm rot="5400000">
              <a:off x="654293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218369D0-CB90-5241-8C6D-E03212666E35}"/>
                </a:ext>
              </a:extLst>
            </p:cNvPr>
            <p:cNvSpPr/>
            <p:nvPr/>
          </p:nvSpPr>
          <p:spPr>
            <a:xfrm rot="5400000">
              <a:off x="656828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77C47EC6-D911-8342-9EE0-31B4EB7CB458}"/>
                </a:ext>
              </a:extLst>
            </p:cNvPr>
            <p:cNvSpPr/>
            <p:nvPr/>
          </p:nvSpPr>
          <p:spPr>
            <a:xfrm rot="5400000">
              <a:off x="6749461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D3B159C5-C688-F443-8656-AD9FA647F33F}"/>
                </a:ext>
              </a:extLst>
            </p:cNvPr>
            <p:cNvSpPr/>
            <p:nvPr/>
          </p:nvSpPr>
          <p:spPr>
            <a:xfrm rot="5400000">
              <a:off x="6774810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70018DD4-73DD-4B4F-A848-7CAC6FA8B6D3}"/>
                </a:ext>
              </a:extLst>
            </p:cNvPr>
            <p:cNvSpPr/>
            <p:nvPr/>
          </p:nvSpPr>
          <p:spPr>
            <a:xfrm rot="5400000">
              <a:off x="4890772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1F29CC6F-C331-B44E-911B-D1DD55C4A090}"/>
                </a:ext>
              </a:extLst>
            </p:cNvPr>
            <p:cNvSpPr/>
            <p:nvPr/>
          </p:nvSpPr>
          <p:spPr>
            <a:xfrm rot="5400000">
              <a:off x="4916122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BA0D8281-F2D4-F74D-8C49-BC6E2251C30C}"/>
                </a:ext>
              </a:extLst>
            </p:cNvPr>
            <p:cNvSpPr/>
            <p:nvPr/>
          </p:nvSpPr>
          <p:spPr>
            <a:xfrm rot="5400000">
              <a:off x="5097293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594E4529-C344-524A-BE35-2A16446601A5}"/>
                </a:ext>
              </a:extLst>
            </p:cNvPr>
            <p:cNvSpPr/>
            <p:nvPr/>
          </p:nvSpPr>
          <p:spPr>
            <a:xfrm rot="5400000">
              <a:off x="5122643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D4B678AE-8442-554C-B146-122248802126}"/>
                </a:ext>
              </a:extLst>
            </p:cNvPr>
            <p:cNvSpPr/>
            <p:nvPr/>
          </p:nvSpPr>
          <p:spPr>
            <a:xfrm rot="5400000">
              <a:off x="5303814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27E14747-D768-3B4B-86C5-84AD976E8037}"/>
                </a:ext>
              </a:extLst>
            </p:cNvPr>
            <p:cNvSpPr/>
            <p:nvPr/>
          </p:nvSpPr>
          <p:spPr>
            <a:xfrm rot="5400000">
              <a:off x="5329164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7BC928D2-A4BD-DA4A-B1F6-B2EFDF1A67FC}"/>
                </a:ext>
              </a:extLst>
            </p:cNvPr>
            <p:cNvSpPr/>
            <p:nvPr/>
          </p:nvSpPr>
          <p:spPr>
            <a:xfrm rot="5400000">
              <a:off x="5510335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8B72C68D-5A2E-974B-97E1-D1E322F771E5}"/>
                </a:ext>
              </a:extLst>
            </p:cNvPr>
            <p:cNvSpPr/>
            <p:nvPr/>
          </p:nvSpPr>
          <p:spPr>
            <a:xfrm rot="5400000">
              <a:off x="553568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 rot="5400000">
              <a:off x="5716856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 rot="5400000">
              <a:off x="574220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 rot="5400000">
              <a:off x="592337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 rot="5400000">
              <a:off x="594872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 rot="5400000">
              <a:off x="612989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 rot="5400000">
              <a:off x="615524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 rot="5400000">
              <a:off x="633641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 rot="5400000">
              <a:off x="636176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 rot="5400000">
              <a:off x="654293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 rot="5400000">
              <a:off x="656828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 rot="5400000">
              <a:off x="6749461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 rot="5400000">
              <a:off x="6774810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E2CED750-9163-F84A-ACF4-1EB40D08D518}"/>
                </a:ext>
              </a:extLst>
            </p:cNvPr>
            <p:cNvSpPr/>
            <p:nvPr/>
          </p:nvSpPr>
          <p:spPr>
            <a:xfrm rot="5400000">
              <a:off x="4890772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19790CE9-D982-C347-8494-FF43B070E7F9}"/>
                </a:ext>
              </a:extLst>
            </p:cNvPr>
            <p:cNvSpPr/>
            <p:nvPr/>
          </p:nvSpPr>
          <p:spPr>
            <a:xfrm rot="5400000">
              <a:off x="4916122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CE53DA44-CC44-BC45-A968-2465F6E5EB43}"/>
                </a:ext>
              </a:extLst>
            </p:cNvPr>
            <p:cNvSpPr/>
            <p:nvPr/>
          </p:nvSpPr>
          <p:spPr>
            <a:xfrm rot="5400000">
              <a:off x="5097293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FCBB9B79-6BEF-6E41-BEAB-F28BEAEFB1AE}"/>
                </a:ext>
              </a:extLst>
            </p:cNvPr>
            <p:cNvSpPr/>
            <p:nvPr/>
          </p:nvSpPr>
          <p:spPr>
            <a:xfrm rot="5400000">
              <a:off x="5122643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95156D88-FEFA-FB4D-B418-DA43F51D5137}"/>
                </a:ext>
              </a:extLst>
            </p:cNvPr>
            <p:cNvSpPr/>
            <p:nvPr/>
          </p:nvSpPr>
          <p:spPr>
            <a:xfrm rot="5400000">
              <a:off x="5303814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EE2BE648-358F-5E49-9D8B-4B2AE5DF1624}"/>
                </a:ext>
              </a:extLst>
            </p:cNvPr>
            <p:cNvSpPr/>
            <p:nvPr/>
          </p:nvSpPr>
          <p:spPr>
            <a:xfrm rot="5400000">
              <a:off x="5329164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34E8D292-DC6A-AF4E-A886-BA28B7631A85}"/>
                </a:ext>
              </a:extLst>
            </p:cNvPr>
            <p:cNvSpPr/>
            <p:nvPr/>
          </p:nvSpPr>
          <p:spPr>
            <a:xfrm rot="5400000">
              <a:off x="5510335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B96D2331-D3C2-A948-9DE2-79942457F8C4}"/>
                </a:ext>
              </a:extLst>
            </p:cNvPr>
            <p:cNvSpPr/>
            <p:nvPr/>
          </p:nvSpPr>
          <p:spPr>
            <a:xfrm rot="5400000">
              <a:off x="553568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 rot="5400000">
              <a:off x="5716856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 rot="5400000">
              <a:off x="574220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 rot="5400000">
              <a:off x="592337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 rot="5400000">
              <a:off x="594872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 rot="5400000">
              <a:off x="612989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 rot="5400000">
              <a:off x="615524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 rot="5400000">
              <a:off x="633641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 rot="5400000">
              <a:off x="636176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 rot="5400000">
              <a:off x="654293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 rot="5400000">
              <a:off x="656828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 rot="5400000">
              <a:off x="6749461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 rot="5400000">
              <a:off x="6774810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45412CA9-6910-9346-9E7D-AD90FF855E1B}"/>
                </a:ext>
              </a:extLst>
            </p:cNvPr>
            <p:cNvSpPr/>
            <p:nvPr/>
          </p:nvSpPr>
          <p:spPr>
            <a:xfrm rot="5400000">
              <a:off x="4890772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4AAF7ECF-6512-5C4F-9EF2-7E3F692AE4CC}"/>
                </a:ext>
              </a:extLst>
            </p:cNvPr>
            <p:cNvSpPr/>
            <p:nvPr/>
          </p:nvSpPr>
          <p:spPr>
            <a:xfrm rot="5400000">
              <a:off x="4916122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D97161B9-213C-3D48-948D-FC61B7C34A2D}"/>
                </a:ext>
              </a:extLst>
            </p:cNvPr>
            <p:cNvSpPr/>
            <p:nvPr/>
          </p:nvSpPr>
          <p:spPr>
            <a:xfrm rot="5400000">
              <a:off x="5097293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6D58913A-F25F-9D4F-8608-EABC8A9D4924}"/>
                </a:ext>
              </a:extLst>
            </p:cNvPr>
            <p:cNvSpPr/>
            <p:nvPr/>
          </p:nvSpPr>
          <p:spPr>
            <a:xfrm rot="5400000">
              <a:off x="5122643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B3D7CEC6-ADBF-4D47-B19B-73F48C67924F}"/>
                </a:ext>
              </a:extLst>
            </p:cNvPr>
            <p:cNvSpPr/>
            <p:nvPr/>
          </p:nvSpPr>
          <p:spPr>
            <a:xfrm rot="5400000">
              <a:off x="5303814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C04EF4A2-1147-8B45-9130-2BFB48579E9A}"/>
                </a:ext>
              </a:extLst>
            </p:cNvPr>
            <p:cNvSpPr/>
            <p:nvPr/>
          </p:nvSpPr>
          <p:spPr>
            <a:xfrm rot="5400000">
              <a:off x="5329164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76023B8B-4D24-5442-B56F-10D3C24E7160}"/>
                </a:ext>
              </a:extLst>
            </p:cNvPr>
            <p:cNvSpPr/>
            <p:nvPr/>
          </p:nvSpPr>
          <p:spPr>
            <a:xfrm rot="5400000">
              <a:off x="5510335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33FC4FA7-E14C-B347-8BE1-E85829AC4ED3}"/>
                </a:ext>
              </a:extLst>
            </p:cNvPr>
            <p:cNvSpPr/>
            <p:nvPr/>
          </p:nvSpPr>
          <p:spPr>
            <a:xfrm rot="5400000">
              <a:off x="553568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 rot="5400000">
              <a:off x="5716856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 rot="5400000">
              <a:off x="574220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 rot="5400000">
              <a:off x="592337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 rot="5400000">
              <a:off x="594872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 rot="5400000">
              <a:off x="612989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 rot="5400000">
              <a:off x="615524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 rot="5400000">
              <a:off x="633641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 rot="5400000">
              <a:off x="636176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 rot="5400000">
              <a:off x="654293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 rot="5400000">
              <a:off x="656828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 rot="5400000">
              <a:off x="6749461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 rot="5400000">
              <a:off x="6774810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C7B84DA9-69D1-D14B-B8DF-082CF68ED369}"/>
                </a:ext>
              </a:extLst>
            </p:cNvPr>
            <p:cNvSpPr/>
            <p:nvPr/>
          </p:nvSpPr>
          <p:spPr>
            <a:xfrm rot="5400000">
              <a:off x="4890772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2A8EF7EB-DC2F-D245-9F55-5DBC8C31B9F4}"/>
                </a:ext>
              </a:extLst>
            </p:cNvPr>
            <p:cNvSpPr/>
            <p:nvPr/>
          </p:nvSpPr>
          <p:spPr>
            <a:xfrm rot="5400000">
              <a:off x="4916122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019ED0AC-2CE3-FE4B-9011-0597289D73D4}"/>
                </a:ext>
              </a:extLst>
            </p:cNvPr>
            <p:cNvSpPr/>
            <p:nvPr/>
          </p:nvSpPr>
          <p:spPr>
            <a:xfrm rot="5400000">
              <a:off x="5097293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E9A1FC39-578A-A84E-A6F6-8A0251DB50A0}"/>
                </a:ext>
              </a:extLst>
            </p:cNvPr>
            <p:cNvSpPr/>
            <p:nvPr/>
          </p:nvSpPr>
          <p:spPr>
            <a:xfrm rot="5400000">
              <a:off x="5122643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66F45323-F6A2-8142-ADE4-37039725563D}"/>
                </a:ext>
              </a:extLst>
            </p:cNvPr>
            <p:cNvSpPr/>
            <p:nvPr/>
          </p:nvSpPr>
          <p:spPr>
            <a:xfrm rot="5400000">
              <a:off x="5303814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BF163B87-71B8-3D43-85D4-674C93F8CA73}"/>
                </a:ext>
              </a:extLst>
            </p:cNvPr>
            <p:cNvSpPr/>
            <p:nvPr/>
          </p:nvSpPr>
          <p:spPr>
            <a:xfrm rot="5400000">
              <a:off x="5329164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B32FBD38-9DB2-E14A-B83C-621A91FFC73D}"/>
                </a:ext>
              </a:extLst>
            </p:cNvPr>
            <p:cNvSpPr/>
            <p:nvPr/>
          </p:nvSpPr>
          <p:spPr>
            <a:xfrm rot="5400000">
              <a:off x="5510335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04EC3ECD-9C63-804C-BA26-30E767BD6FD6}"/>
                </a:ext>
              </a:extLst>
            </p:cNvPr>
            <p:cNvSpPr/>
            <p:nvPr/>
          </p:nvSpPr>
          <p:spPr>
            <a:xfrm rot="5400000">
              <a:off x="553568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 rot="5400000">
              <a:off x="5716856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 rot="5400000">
              <a:off x="574220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 rot="5400000">
              <a:off x="592337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 rot="5400000">
              <a:off x="594872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 rot="5400000">
              <a:off x="612989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 rot="5400000">
              <a:off x="615524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 rot="5400000">
              <a:off x="633641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 rot="5400000">
              <a:off x="636176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 rot="5400000">
              <a:off x="654293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 rot="5400000">
              <a:off x="656828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 rot="5400000">
              <a:off x="6749461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 rot="5400000">
              <a:off x="6774810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CDAA5C20-741B-5349-A4CC-F013B04D8768}"/>
                </a:ext>
              </a:extLst>
            </p:cNvPr>
            <p:cNvSpPr/>
            <p:nvPr/>
          </p:nvSpPr>
          <p:spPr>
            <a:xfrm rot="5400000">
              <a:off x="4890796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5C6CB576-6895-B34C-98CA-A0A3DA6871D0}"/>
                </a:ext>
              </a:extLst>
            </p:cNvPr>
            <p:cNvSpPr/>
            <p:nvPr/>
          </p:nvSpPr>
          <p:spPr>
            <a:xfrm rot="5400000">
              <a:off x="4916122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B0FB8308-EE05-0846-B58A-C6B8E84717AF}"/>
                </a:ext>
              </a:extLst>
            </p:cNvPr>
            <p:cNvSpPr/>
            <p:nvPr/>
          </p:nvSpPr>
          <p:spPr>
            <a:xfrm rot="5400000">
              <a:off x="5097317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24B03A33-EE78-334E-8716-161B9C5E82A6}"/>
                </a:ext>
              </a:extLst>
            </p:cNvPr>
            <p:cNvSpPr/>
            <p:nvPr/>
          </p:nvSpPr>
          <p:spPr>
            <a:xfrm rot="5400000">
              <a:off x="5122643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DDBD2E75-AFBC-BB40-B888-C8F03AC86B66}"/>
                </a:ext>
              </a:extLst>
            </p:cNvPr>
            <p:cNvSpPr/>
            <p:nvPr/>
          </p:nvSpPr>
          <p:spPr>
            <a:xfrm rot="5400000">
              <a:off x="5303838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EBFCE935-9C25-9E41-97A5-2194D0BB45D9}"/>
                </a:ext>
              </a:extLst>
            </p:cNvPr>
            <p:cNvSpPr/>
            <p:nvPr/>
          </p:nvSpPr>
          <p:spPr>
            <a:xfrm rot="5400000">
              <a:off x="5329164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7FBF0E6B-D585-EF43-BB74-2D41C4551917}"/>
                </a:ext>
              </a:extLst>
            </p:cNvPr>
            <p:cNvSpPr/>
            <p:nvPr/>
          </p:nvSpPr>
          <p:spPr>
            <a:xfrm rot="5400000">
              <a:off x="5510359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6FFB1AFA-C203-9546-95FD-0D67ABCD93A1}"/>
                </a:ext>
              </a:extLst>
            </p:cNvPr>
            <p:cNvSpPr/>
            <p:nvPr/>
          </p:nvSpPr>
          <p:spPr>
            <a:xfrm rot="5400000">
              <a:off x="553568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 rot="5400000">
              <a:off x="5716880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 rot="5400000">
              <a:off x="574220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 rot="5400000">
              <a:off x="5923401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 rot="5400000">
              <a:off x="594872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 rot="5400000">
              <a:off x="6129922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 rot="5400000">
              <a:off x="615524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 rot="5400000">
              <a:off x="6336443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 rot="5400000">
              <a:off x="636176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 rot="5400000">
              <a:off x="6542964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 rot="5400000">
              <a:off x="656828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 rot="5400000">
              <a:off x="6749485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 rot="5400000">
              <a:off x="6774810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9F4F67BE-DD4B-D049-A01D-184DD6A23A8C}"/>
                </a:ext>
              </a:extLst>
            </p:cNvPr>
            <p:cNvSpPr/>
            <p:nvPr/>
          </p:nvSpPr>
          <p:spPr>
            <a:xfrm rot="5400000">
              <a:off x="4890796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F3565607-8DBF-A14E-A2CF-43050B502AC4}"/>
                </a:ext>
              </a:extLst>
            </p:cNvPr>
            <p:cNvSpPr/>
            <p:nvPr/>
          </p:nvSpPr>
          <p:spPr>
            <a:xfrm rot="5400000">
              <a:off x="4916122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5447597B-E449-374B-A4E5-D2F639EF6082}"/>
                </a:ext>
              </a:extLst>
            </p:cNvPr>
            <p:cNvSpPr/>
            <p:nvPr/>
          </p:nvSpPr>
          <p:spPr>
            <a:xfrm rot="5400000">
              <a:off x="5097317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862C7717-A5A3-2443-9DE3-48D9E97FF88D}"/>
                </a:ext>
              </a:extLst>
            </p:cNvPr>
            <p:cNvSpPr/>
            <p:nvPr/>
          </p:nvSpPr>
          <p:spPr>
            <a:xfrm rot="5400000">
              <a:off x="5122643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7EAFC8EF-1B1D-4945-B02B-CEC3DAA1AF50}"/>
                </a:ext>
              </a:extLst>
            </p:cNvPr>
            <p:cNvSpPr/>
            <p:nvPr/>
          </p:nvSpPr>
          <p:spPr>
            <a:xfrm rot="5400000">
              <a:off x="5303838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045B90D6-0153-9042-B841-E416E3FC6A6F}"/>
                </a:ext>
              </a:extLst>
            </p:cNvPr>
            <p:cNvSpPr/>
            <p:nvPr/>
          </p:nvSpPr>
          <p:spPr>
            <a:xfrm rot="5400000">
              <a:off x="5329164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7514D5EE-0EC9-1546-97D0-E5B5E7C299DB}"/>
                </a:ext>
              </a:extLst>
            </p:cNvPr>
            <p:cNvSpPr/>
            <p:nvPr/>
          </p:nvSpPr>
          <p:spPr>
            <a:xfrm rot="5400000">
              <a:off x="5510359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D5DBCF73-749A-874C-B13A-AFF024B79CE5}"/>
                </a:ext>
              </a:extLst>
            </p:cNvPr>
            <p:cNvSpPr/>
            <p:nvPr/>
          </p:nvSpPr>
          <p:spPr>
            <a:xfrm rot="5400000">
              <a:off x="553568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 rot="5400000">
              <a:off x="5716880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 rot="5400000">
              <a:off x="574220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 rot="5400000">
              <a:off x="5923401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 rot="5400000">
              <a:off x="594872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 rot="5400000">
              <a:off x="6129922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 rot="5400000">
              <a:off x="615524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 rot="5400000">
              <a:off x="6336443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 rot="5400000">
              <a:off x="636176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 rot="5400000">
              <a:off x="6542964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 rot="5400000">
              <a:off x="656828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 rot="5400000">
              <a:off x="6749485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 rot="5400000">
              <a:off x="6774810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/>
          <p:nvPr/>
        </p:nvSpPr>
        <p:spPr>
          <a:xfrm>
            <a:off x="8221224" y="-30934"/>
            <a:ext cx="897624" cy="2909026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/>
        </p:nvSpPr>
        <p:spPr>
          <a:xfrm>
            <a:off x="5957432" y="3461141"/>
            <a:ext cx="580500" cy="58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/>
        </p:nvSpPr>
        <p:spPr>
          <a:xfrm>
            <a:off x="6537932" y="2880641"/>
            <a:ext cx="580500" cy="58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pic>
        <p:nvPicPr>
          <p:cNvPr id="326" name="Graphique 325">
            <a:extLst>
              <a:ext uri="{FF2B5EF4-FFF2-40B4-BE49-F238E27FC236}">
                <a16:creationId xmlns:a16="http://schemas.microsoft.com/office/drawing/2014/main" id="{A0CA0B32-063A-4643-B6E8-8E84465B5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078" y="586721"/>
            <a:ext cx="1565910" cy="327205"/>
          </a:xfrm>
          <a:prstGeom prst="rect">
            <a:avLst/>
          </a:prstGeom>
        </p:spPr>
      </p:pic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/>
        </p:nvSpPr>
        <p:spPr>
          <a:xfrm>
            <a:off x="5957432" y="2880641"/>
            <a:ext cx="580500" cy="58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301" name="Groupe 300">
            <a:extLst>
              <a:ext uri="{FF2B5EF4-FFF2-40B4-BE49-F238E27FC236}">
                <a16:creationId xmlns:a16="http://schemas.microsoft.com/office/drawing/2014/main" id="{1F9E3F2F-65F9-B2DD-7C45-1367C41AE641}"/>
              </a:ext>
            </a:extLst>
          </p:cNvPr>
          <p:cNvGrpSpPr/>
          <p:nvPr/>
        </p:nvGrpSpPr>
        <p:grpSpPr>
          <a:xfrm flipH="1">
            <a:off x="7373566" y="2875955"/>
            <a:ext cx="836547" cy="2269090"/>
            <a:chOff x="10162921" y="4031871"/>
            <a:chExt cx="568233" cy="1623060"/>
          </a:xfrm>
        </p:grpSpPr>
        <p:cxnSp>
          <p:nvCxnSpPr>
            <p:cNvPr id="312" name="Connecteur droit 311">
              <a:extLst>
                <a:ext uri="{FF2B5EF4-FFF2-40B4-BE49-F238E27FC236}">
                  <a16:creationId xmlns:a16="http://schemas.microsoft.com/office/drawing/2014/main" id="{B78A581D-6B8D-702B-29C0-C6826468EDA2}"/>
                </a:ext>
              </a:extLst>
            </p:cNvPr>
            <p:cNvCxnSpPr>
              <a:cxnSpLocks/>
            </p:cNvCxnSpPr>
            <p:nvPr/>
          </p:nvCxnSpPr>
          <p:spPr>
            <a:xfrm>
              <a:off x="10162921" y="4031871"/>
              <a:ext cx="0" cy="162306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A1FC58B1-FD6E-5843-568B-900E30AC1607}"/>
                </a:ext>
              </a:extLst>
            </p:cNvPr>
            <p:cNvCxnSpPr>
              <a:cxnSpLocks/>
            </p:cNvCxnSpPr>
            <p:nvPr/>
          </p:nvCxnSpPr>
          <p:spPr>
            <a:xfrm>
              <a:off x="10303346" y="4031871"/>
              <a:ext cx="0" cy="162306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70C20400-D5AF-1754-BFC2-E552F26EEC00}"/>
                </a:ext>
              </a:extLst>
            </p:cNvPr>
            <p:cNvCxnSpPr>
              <a:cxnSpLocks/>
            </p:cNvCxnSpPr>
            <p:nvPr/>
          </p:nvCxnSpPr>
          <p:spPr>
            <a:xfrm>
              <a:off x="10450304" y="4031871"/>
              <a:ext cx="0" cy="162306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FB37389E-BED4-8C0A-4A93-18D68E8C5814}"/>
                </a:ext>
              </a:extLst>
            </p:cNvPr>
            <p:cNvCxnSpPr>
              <a:cxnSpLocks/>
            </p:cNvCxnSpPr>
            <p:nvPr/>
          </p:nvCxnSpPr>
          <p:spPr>
            <a:xfrm>
              <a:off x="10590729" y="4031871"/>
              <a:ext cx="0" cy="162306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28E6F35F-E2F7-E707-0010-7EE01EDB3B6D}"/>
                </a:ext>
              </a:extLst>
            </p:cNvPr>
            <p:cNvCxnSpPr>
              <a:cxnSpLocks/>
            </p:cNvCxnSpPr>
            <p:nvPr/>
          </p:nvCxnSpPr>
          <p:spPr>
            <a:xfrm>
              <a:off x="10731154" y="4031871"/>
              <a:ext cx="0" cy="162306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0" name="Titre 1">
            <a:extLst>
              <a:ext uri="{FF2B5EF4-FFF2-40B4-BE49-F238E27FC236}">
                <a16:creationId xmlns:a16="http://schemas.microsoft.com/office/drawing/2014/main" id="{7D68A43A-4D7E-0943-9676-F4B7D39185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34277"/>
            <a:ext cx="5332059" cy="1790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311" name="Sous-titre 2">
            <a:extLst>
              <a:ext uri="{FF2B5EF4-FFF2-40B4-BE49-F238E27FC236}">
                <a16:creationId xmlns:a16="http://schemas.microsoft.com/office/drawing/2014/main" id="{E2292186-6622-0642-B732-F6899514F6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77" y="3958662"/>
            <a:ext cx="4749577" cy="62407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Insérez un sous-titre</a:t>
            </a:r>
          </a:p>
        </p:txBody>
      </p:sp>
      <p:sp>
        <p:nvSpPr>
          <p:cNvPr id="317" name="Espace réservé du numéro de diapositive 5">
            <a:extLst>
              <a:ext uri="{FF2B5EF4-FFF2-40B4-BE49-F238E27FC236}">
                <a16:creationId xmlns:a16="http://schemas.microsoft.com/office/drawing/2014/main" id="{77B6BACE-C975-ED43-B496-99CC22EC4457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F20B5-15EF-AF40-B82A-48D1C0FEEF21}" type="slidenum">
              <a:rPr lang="fr-FR" sz="900" smtClean="0"/>
              <a:pPr/>
              <a:t>‹N°›</a:t>
            </a:fld>
            <a:endParaRPr lang="fr-FR" sz="900" dirty="0"/>
          </a:p>
        </p:txBody>
      </p:sp>
      <p:grpSp>
        <p:nvGrpSpPr>
          <p:cNvPr id="293" name="Groupe 292">
            <a:extLst>
              <a:ext uri="{FF2B5EF4-FFF2-40B4-BE49-F238E27FC236}">
                <a16:creationId xmlns:a16="http://schemas.microsoft.com/office/drawing/2014/main" id="{FB346E3E-DD22-4562-8E16-90AD4A4787FA}"/>
              </a:ext>
            </a:extLst>
          </p:cNvPr>
          <p:cNvGrpSpPr/>
          <p:nvPr/>
        </p:nvGrpSpPr>
        <p:grpSpPr>
          <a:xfrm>
            <a:off x="4893250" y="135710"/>
            <a:ext cx="1909298" cy="1499137"/>
            <a:chOff x="4893250" y="135710"/>
            <a:chExt cx="1909298" cy="1499137"/>
          </a:xfrm>
        </p:grpSpPr>
        <p:sp>
          <p:nvSpPr>
            <p:cNvPr id="307" name="Forme libre 132">
              <a:extLst>
                <a:ext uri="{FF2B5EF4-FFF2-40B4-BE49-F238E27FC236}">
                  <a16:creationId xmlns:a16="http://schemas.microsoft.com/office/drawing/2014/main" id="{F97BB44E-FCCD-4306-9426-CAA4F0E1DA4A}"/>
                </a:ext>
              </a:extLst>
            </p:cNvPr>
            <p:cNvSpPr/>
            <p:nvPr/>
          </p:nvSpPr>
          <p:spPr>
            <a:xfrm rot="5400000">
              <a:off x="4890772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8" name="Forme libre 133">
              <a:extLst>
                <a:ext uri="{FF2B5EF4-FFF2-40B4-BE49-F238E27FC236}">
                  <a16:creationId xmlns:a16="http://schemas.microsoft.com/office/drawing/2014/main" id="{33601A5E-4961-4B82-ABDA-EEBFF2EBCC5A}"/>
                </a:ext>
              </a:extLst>
            </p:cNvPr>
            <p:cNvSpPr/>
            <p:nvPr/>
          </p:nvSpPr>
          <p:spPr>
            <a:xfrm rot="5400000">
              <a:off x="4916122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9" name="Forme libre 134">
              <a:extLst>
                <a:ext uri="{FF2B5EF4-FFF2-40B4-BE49-F238E27FC236}">
                  <a16:creationId xmlns:a16="http://schemas.microsoft.com/office/drawing/2014/main" id="{A76B508B-1390-45E5-A34D-2337D63B24CA}"/>
                </a:ext>
              </a:extLst>
            </p:cNvPr>
            <p:cNvSpPr/>
            <p:nvPr/>
          </p:nvSpPr>
          <p:spPr>
            <a:xfrm rot="5400000">
              <a:off x="5097293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19" name="Forme libre 135">
              <a:extLst>
                <a:ext uri="{FF2B5EF4-FFF2-40B4-BE49-F238E27FC236}">
                  <a16:creationId xmlns:a16="http://schemas.microsoft.com/office/drawing/2014/main" id="{337A6ACD-3743-4E9C-8CF7-0414D3D716F6}"/>
                </a:ext>
              </a:extLst>
            </p:cNvPr>
            <p:cNvSpPr/>
            <p:nvPr/>
          </p:nvSpPr>
          <p:spPr>
            <a:xfrm rot="5400000">
              <a:off x="5122643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0" name="Forme libre 136">
              <a:extLst>
                <a:ext uri="{FF2B5EF4-FFF2-40B4-BE49-F238E27FC236}">
                  <a16:creationId xmlns:a16="http://schemas.microsoft.com/office/drawing/2014/main" id="{34E1EED1-F9CA-40CF-88BB-0888B7EC0E9C}"/>
                </a:ext>
              </a:extLst>
            </p:cNvPr>
            <p:cNvSpPr/>
            <p:nvPr/>
          </p:nvSpPr>
          <p:spPr>
            <a:xfrm rot="5400000">
              <a:off x="5303814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1" name="Forme libre 137">
              <a:extLst>
                <a:ext uri="{FF2B5EF4-FFF2-40B4-BE49-F238E27FC236}">
                  <a16:creationId xmlns:a16="http://schemas.microsoft.com/office/drawing/2014/main" id="{0B625AAC-7FBF-4E63-BB76-2B5DFC4FC16E}"/>
                </a:ext>
              </a:extLst>
            </p:cNvPr>
            <p:cNvSpPr/>
            <p:nvPr/>
          </p:nvSpPr>
          <p:spPr>
            <a:xfrm rot="5400000">
              <a:off x="5329164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2" name="Forme libre 138">
              <a:extLst>
                <a:ext uri="{FF2B5EF4-FFF2-40B4-BE49-F238E27FC236}">
                  <a16:creationId xmlns:a16="http://schemas.microsoft.com/office/drawing/2014/main" id="{5ECAF954-59BE-4FFB-9E11-3D4916F6EFEB}"/>
                </a:ext>
              </a:extLst>
            </p:cNvPr>
            <p:cNvSpPr/>
            <p:nvPr/>
          </p:nvSpPr>
          <p:spPr>
            <a:xfrm rot="5400000">
              <a:off x="5510335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3" name="Forme libre 139">
              <a:extLst>
                <a:ext uri="{FF2B5EF4-FFF2-40B4-BE49-F238E27FC236}">
                  <a16:creationId xmlns:a16="http://schemas.microsoft.com/office/drawing/2014/main" id="{A10726E2-6DE2-4384-8017-87D1B2FEE2EA}"/>
                </a:ext>
              </a:extLst>
            </p:cNvPr>
            <p:cNvSpPr/>
            <p:nvPr/>
          </p:nvSpPr>
          <p:spPr>
            <a:xfrm rot="5400000">
              <a:off x="553568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5" name="Forme libre 140">
              <a:extLst>
                <a:ext uri="{FF2B5EF4-FFF2-40B4-BE49-F238E27FC236}">
                  <a16:creationId xmlns:a16="http://schemas.microsoft.com/office/drawing/2014/main" id="{2184D521-6BEF-43DD-BC16-03FAEFB47CC4}"/>
                </a:ext>
              </a:extLst>
            </p:cNvPr>
            <p:cNvSpPr/>
            <p:nvPr/>
          </p:nvSpPr>
          <p:spPr>
            <a:xfrm rot="5400000">
              <a:off x="5716856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8" name="Forme libre 141">
              <a:extLst>
                <a:ext uri="{FF2B5EF4-FFF2-40B4-BE49-F238E27FC236}">
                  <a16:creationId xmlns:a16="http://schemas.microsoft.com/office/drawing/2014/main" id="{8A961DD9-0A59-4112-BF5C-C4FB1035CD7A}"/>
                </a:ext>
              </a:extLst>
            </p:cNvPr>
            <p:cNvSpPr/>
            <p:nvPr/>
          </p:nvSpPr>
          <p:spPr>
            <a:xfrm rot="5400000">
              <a:off x="5742205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29" name="Forme libre 142">
              <a:extLst>
                <a:ext uri="{FF2B5EF4-FFF2-40B4-BE49-F238E27FC236}">
                  <a16:creationId xmlns:a16="http://schemas.microsoft.com/office/drawing/2014/main" id="{90289927-24CD-478B-9D5D-EA515C4BD689}"/>
                </a:ext>
              </a:extLst>
            </p:cNvPr>
            <p:cNvSpPr/>
            <p:nvPr/>
          </p:nvSpPr>
          <p:spPr>
            <a:xfrm rot="5400000">
              <a:off x="592337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0" name="Forme libre 143">
              <a:extLst>
                <a:ext uri="{FF2B5EF4-FFF2-40B4-BE49-F238E27FC236}">
                  <a16:creationId xmlns:a16="http://schemas.microsoft.com/office/drawing/2014/main" id="{B7F40BDF-12FF-452A-B1E4-A753151C5BF7}"/>
                </a:ext>
              </a:extLst>
            </p:cNvPr>
            <p:cNvSpPr/>
            <p:nvPr/>
          </p:nvSpPr>
          <p:spPr>
            <a:xfrm rot="5400000">
              <a:off x="594872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1" name="Forme libre 144">
              <a:extLst>
                <a:ext uri="{FF2B5EF4-FFF2-40B4-BE49-F238E27FC236}">
                  <a16:creationId xmlns:a16="http://schemas.microsoft.com/office/drawing/2014/main" id="{AD36F48B-407D-40B1-8949-48E9A370217B}"/>
                </a:ext>
              </a:extLst>
            </p:cNvPr>
            <p:cNvSpPr/>
            <p:nvPr/>
          </p:nvSpPr>
          <p:spPr>
            <a:xfrm rot="5400000">
              <a:off x="6129897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2" name="Forme libre 145">
              <a:extLst>
                <a:ext uri="{FF2B5EF4-FFF2-40B4-BE49-F238E27FC236}">
                  <a16:creationId xmlns:a16="http://schemas.microsoft.com/office/drawing/2014/main" id="{3B77BDF2-196E-4C71-9B7B-C1ACD3DD69E4}"/>
                </a:ext>
              </a:extLst>
            </p:cNvPr>
            <p:cNvSpPr/>
            <p:nvPr/>
          </p:nvSpPr>
          <p:spPr>
            <a:xfrm rot="5400000">
              <a:off x="6155247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3" name="Forme libre 146">
              <a:extLst>
                <a:ext uri="{FF2B5EF4-FFF2-40B4-BE49-F238E27FC236}">
                  <a16:creationId xmlns:a16="http://schemas.microsoft.com/office/drawing/2014/main" id="{D76F0F2B-8A7F-46CA-85EA-549954F09289}"/>
                </a:ext>
              </a:extLst>
            </p:cNvPr>
            <p:cNvSpPr/>
            <p:nvPr/>
          </p:nvSpPr>
          <p:spPr>
            <a:xfrm rot="5400000">
              <a:off x="633641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4" name="Forme libre 147">
              <a:extLst>
                <a:ext uri="{FF2B5EF4-FFF2-40B4-BE49-F238E27FC236}">
                  <a16:creationId xmlns:a16="http://schemas.microsoft.com/office/drawing/2014/main" id="{AF1A93D5-C70C-40C2-B44B-CC919099EF89}"/>
                </a:ext>
              </a:extLst>
            </p:cNvPr>
            <p:cNvSpPr/>
            <p:nvPr/>
          </p:nvSpPr>
          <p:spPr>
            <a:xfrm rot="5400000">
              <a:off x="636176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5" name="Forme libre 148">
              <a:extLst>
                <a:ext uri="{FF2B5EF4-FFF2-40B4-BE49-F238E27FC236}">
                  <a16:creationId xmlns:a16="http://schemas.microsoft.com/office/drawing/2014/main" id="{4B2EE6AC-F5F2-4C75-A5AC-A8CC3B3EF29A}"/>
                </a:ext>
              </a:extLst>
            </p:cNvPr>
            <p:cNvSpPr/>
            <p:nvPr/>
          </p:nvSpPr>
          <p:spPr>
            <a:xfrm rot="5400000">
              <a:off x="6542939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6" name="Forme libre 149">
              <a:extLst>
                <a:ext uri="{FF2B5EF4-FFF2-40B4-BE49-F238E27FC236}">
                  <a16:creationId xmlns:a16="http://schemas.microsoft.com/office/drawing/2014/main" id="{14045BD5-73DF-43B1-B782-711F23A6026F}"/>
                </a:ext>
              </a:extLst>
            </p:cNvPr>
            <p:cNvSpPr/>
            <p:nvPr/>
          </p:nvSpPr>
          <p:spPr>
            <a:xfrm rot="5400000">
              <a:off x="6568289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7" name="Forme libre 150">
              <a:extLst>
                <a:ext uri="{FF2B5EF4-FFF2-40B4-BE49-F238E27FC236}">
                  <a16:creationId xmlns:a16="http://schemas.microsoft.com/office/drawing/2014/main" id="{84CE604E-FAEF-4BED-BD95-FD6E9FF0AC80}"/>
                </a:ext>
              </a:extLst>
            </p:cNvPr>
            <p:cNvSpPr/>
            <p:nvPr/>
          </p:nvSpPr>
          <p:spPr>
            <a:xfrm rot="5400000">
              <a:off x="6749461" y="158636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8" name="Forme libre 151">
              <a:extLst>
                <a:ext uri="{FF2B5EF4-FFF2-40B4-BE49-F238E27FC236}">
                  <a16:creationId xmlns:a16="http://schemas.microsoft.com/office/drawing/2014/main" id="{10E12A73-F12B-49F4-A659-258396D0CB5E}"/>
                </a:ext>
              </a:extLst>
            </p:cNvPr>
            <p:cNvSpPr/>
            <p:nvPr/>
          </p:nvSpPr>
          <p:spPr>
            <a:xfrm rot="5400000">
              <a:off x="6774810" y="138193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39" name="Forme libre 152">
              <a:extLst>
                <a:ext uri="{FF2B5EF4-FFF2-40B4-BE49-F238E27FC236}">
                  <a16:creationId xmlns:a16="http://schemas.microsoft.com/office/drawing/2014/main" id="{D636965B-7CEB-4944-AA26-B3FAAD5B6BFC}"/>
                </a:ext>
              </a:extLst>
            </p:cNvPr>
            <p:cNvSpPr/>
            <p:nvPr/>
          </p:nvSpPr>
          <p:spPr>
            <a:xfrm rot="5400000">
              <a:off x="4890772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0" name="Forme libre 153">
              <a:extLst>
                <a:ext uri="{FF2B5EF4-FFF2-40B4-BE49-F238E27FC236}">
                  <a16:creationId xmlns:a16="http://schemas.microsoft.com/office/drawing/2014/main" id="{218B0FF4-D67E-4053-9299-3AFA53AB809B}"/>
                </a:ext>
              </a:extLst>
            </p:cNvPr>
            <p:cNvSpPr/>
            <p:nvPr/>
          </p:nvSpPr>
          <p:spPr>
            <a:xfrm rot="5400000">
              <a:off x="4916122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1" name="Forme libre 154">
              <a:extLst>
                <a:ext uri="{FF2B5EF4-FFF2-40B4-BE49-F238E27FC236}">
                  <a16:creationId xmlns:a16="http://schemas.microsoft.com/office/drawing/2014/main" id="{7DCA47E8-6E8A-4F4A-AB44-2B3A4E86532D}"/>
                </a:ext>
              </a:extLst>
            </p:cNvPr>
            <p:cNvSpPr/>
            <p:nvPr/>
          </p:nvSpPr>
          <p:spPr>
            <a:xfrm rot="5400000">
              <a:off x="5097293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2" name="Forme libre 155">
              <a:extLst>
                <a:ext uri="{FF2B5EF4-FFF2-40B4-BE49-F238E27FC236}">
                  <a16:creationId xmlns:a16="http://schemas.microsoft.com/office/drawing/2014/main" id="{E53D9E84-3812-40E1-8149-A42E804A411E}"/>
                </a:ext>
              </a:extLst>
            </p:cNvPr>
            <p:cNvSpPr/>
            <p:nvPr/>
          </p:nvSpPr>
          <p:spPr>
            <a:xfrm rot="5400000">
              <a:off x="5122643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3" name="Forme libre 156">
              <a:extLst>
                <a:ext uri="{FF2B5EF4-FFF2-40B4-BE49-F238E27FC236}">
                  <a16:creationId xmlns:a16="http://schemas.microsoft.com/office/drawing/2014/main" id="{FB7A3E00-2499-4C7A-9DF0-FC9C0603168F}"/>
                </a:ext>
              </a:extLst>
            </p:cNvPr>
            <p:cNvSpPr/>
            <p:nvPr/>
          </p:nvSpPr>
          <p:spPr>
            <a:xfrm rot="5400000">
              <a:off x="5303814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4" name="Forme libre 157">
              <a:extLst>
                <a:ext uri="{FF2B5EF4-FFF2-40B4-BE49-F238E27FC236}">
                  <a16:creationId xmlns:a16="http://schemas.microsoft.com/office/drawing/2014/main" id="{0CF14ADB-A3F3-49D5-9742-6EC1109AFE8C}"/>
                </a:ext>
              </a:extLst>
            </p:cNvPr>
            <p:cNvSpPr/>
            <p:nvPr/>
          </p:nvSpPr>
          <p:spPr>
            <a:xfrm rot="5400000">
              <a:off x="5329164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5" name="Forme libre 158">
              <a:extLst>
                <a:ext uri="{FF2B5EF4-FFF2-40B4-BE49-F238E27FC236}">
                  <a16:creationId xmlns:a16="http://schemas.microsoft.com/office/drawing/2014/main" id="{B30118F4-4818-4A16-85B6-10C5A79E7345}"/>
                </a:ext>
              </a:extLst>
            </p:cNvPr>
            <p:cNvSpPr/>
            <p:nvPr/>
          </p:nvSpPr>
          <p:spPr>
            <a:xfrm rot="5400000">
              <a:off x="5510335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6" name="Forme libre 159">
              <a:extLst>
                <a:ext uri="{FF2B5EF4-FFF2-40B4-BE49-F238E27FC236}">
                  <a16:creationId xmlns:a16="http://schemas.microsoft.com/office/drawing/2014/main" id="{A66A2B2F-85D3-4622-8169-202FF4F272E3}"/>
                </a:ext>
              </a:extLst>
            </p:cNvPr>
            <p:cNvSpPr/>
            <p:nvPr/>
          </p:nvSpPr>
          <p:spPr>
            <a:xfrm rot="5400000">
              <a:off x="553568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7" name="Forme libre 160">
              <a:extLst>
                <a:ext uri="{FF2B5EF4-FFF2-40B4-BE49-F238E27FC236}">
                  <a16:creationId xmlns:a16="http://schemas.microsoft.com/office/drawing/2014/main" id="{7A982289-9BEB-41D6-882D-77E1C321E0A2}"/>
                </a:ext>
              </a:extLst>
            </p:cNvPr>
            <p:cNvSpPr/>
            <p:nvPr/>
          </p:nvSpPr>
          <p:spPr>
            <a:xfrm rot="5400000">
              <a:off x="5716856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8" name="Forme libre 161">
              <a:extLst>
                <a:ext uri="{FF2B5EF4-FFF2-40B4-BE49-F238E27FC236}">
                  <a16:creationId xmlns:a16="http://schemas.microsoft.com/office/drawing/2014/main" id="{E102C64F-A31C-4996-A6F0-08B9846A58CF}"/>
                </a:ext>
              </a:extLst>
            </p:cNvPr>
            <p:cNvSpPr/>
            <p:nvPr/>
          </p:nvSpPr>
          <p:spPr>
            <a:xfrm rot="5400000">
              <a:off x="5742205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49" name="Forme libre 162">
              <a:extLst>
                <a:ext uri="{FF2B5EF4-FFF2-40B4-BE49-F238E27FC236}">
                  <a16:creationId xmlns:a16="http://schemas.microsoft.com/office/drawing/2014/main" id="{AF2DE058-D083-4DF3-A1EC-C327847F46D5}"/>
                </a:ext>
              </a:extLst>
            </p:cNvPr>
            <p:cNvSpPr/>
            <p:nvPr/>
          </p:nvSpPr>
          <p:spPr>
            <a:xfrm rot="5400000">
              <a:off x="592337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0" name="Forme libre 163">
              <a:extLst>
                <a:ext uri="{FF2B5EF4-FFF2-40B4-BE49-F238E27FC236}">
                  <a16:creationId xmlns:a16="http://schemas.microsoft.com/office/drawing/2014/main" id="{994CAE0D-87C6-4F14-8A65-14C9D1A21FBE}"/>
                </a:ext>
              </a:extLst>
            </p:cNvPr>
            <p:cNvSpPr/>
            <p:nvPr/>
          </p:nvSpPr>
          <p:spPr>
            <a:xfrm rot="5400000">
              <a:off x="594872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1" name="Forme libre 164">
              <a:extLst>
                <a:ext uri="{FF2B5EF4-FFF2-40B4-BE49-F238E27FC236}">
                  <a16:creationId xmlns:a16="http://schemas.microsoft.com/office/drawing/2014/main" id="{5208B762-3706-4D84-ADFC-35E0973EA0EC}"/>
                </a:ext>
              </a:extLst>
            </p:cNvPr>
            <p:cNvSpPr/>
            <p:nvPr/>
          </p:nvSpPr>
          <p:spPr>
            <a:xfrm rot="5400000">
              <a:off x="6129897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2" name="Forme libre 165">
              <a:extLst>
                <a:ext uri="{FF2B5EF4-FFF2-40B4-BE49-F238E27FC236}">
                  <a16:creationId xmlns:a16="http://schemas.microsoft.com/office/drawing/2014/main" id="{B4C7A406-B452-4A36-B4FB-4027D6D52EB1}"/>
                </a:ext>
              </a:extLst>
            </p:cNvPr>
            <p:cNvSpPr/>
            <p:nvPr/>
          </p:nvSpPr>
          <p:spPr>
            <a:xfrm rot="5400000">
              <a:off x="6155247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3" name="Forme libre 166">
              <a:extLst>
                <a:ext uri="{FF2B5EF4-FFF2-40B4-BE49-F238E27FC236}">
                  <a16:creationId xmlns:a16="http://schemas.microsoft.com/office/drawing/2014/main" id="{4A7CACC0-10E8-4759-9D56-B19CED0B641B}"/>
                </a:ext>
              </a:extLst>
            </p:cNvPr>
            <p:cNvSpPr/>
            <p:nvPr/>
          </p:nvSpPr>
          <p:spPr>
            <a:xfrm rot="5400000">
              <a:off x="633641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4" name="Forme libre 167">
              <a:extLst>
                <a:ext uri="{FF2B5EF4-FFF2-40B4-BE49-F238E27FC236}">
                  <a16:creationId xmlns:a16="http://schemas.microsoft.com/office/drawing/2014/main" id="{DD0D6848-ACE2-467E-8ECD-6D7F7CB9AF1F}"/>
                </a:ext>
              </a:extLst>
            </p:cNvPr>
            <p:cNvSpPr/>
            <p:nvPr/>
          </p:nvSpPr>
          <p:spPr>
            <a:xfrm rot="5400000">
              <a:off x="636176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5" name="Forme libre 168">
              <a:extLst>
                <a:ext uri="{FF2B5EF4-FFF2-40B4-BE49-F238E27FC236}">
                  <a16:creationId xmlns:a16="http://schemas.microsoft.com/office/drawing/2014/main" id="{7A2CA44F-6933-4A5B-B194-AF3983F76A8E}"/>
                </a:ext>
              </a:extLst>
            </p:cNvPr>
            <p:cNvSpPr/>
            <p:nvPr/>
          </p:nvSpPr>
          <p:spPr>
            <a:xfrm rot="5400000">
              <a:off x="6542939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6" name="Forme libre 169">
              <a:extLst>
                <a:ext uri="{FF2B5EF4-FFF2-40B4-BE49-F238E27FC236}">
                  <a16:creationId xmlns:a16="http://schemas.microsoft.com/office/drawing/2014/main" id="{87F3960E-E18B-4B39-8242-E0BEC90F432A}"/>
                </a:ext>
              </a:extLst>
            </p:cNvPr>
            <p:cNvSpPr/>
            <p:nvPr/>
          </p:nvSpPr>
          <p:spPr>
            <a:xfrm rot="5400000">
              <a:off x="6568289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7" name="Forme libre 170">
              <a:extLst>
                <a:ext uri="{FF2B5EF4-FFF2-40B4-BE49-F238E27FC236}">
                  <a16:creationId xmlns:a16="http://schemas.microsoft.com/office/drawing/2014/main" id="{34F76E41-6394-49D1-8B96-FF564DAB8CB6}"/>
                </a:ext>
              </a:extLst>
            </p:cNvPr>
            <p:cNvSpPr/>
            <p:nvPr/>
          </p:nvSpPr>
          <p:spPr>
            <a:xfrm rot="5400000">
              <a:off x="6749461" y="36556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8" name="Forme libre 171">
              <a:extLst>
                <a:ext uri="{FF2B5EF4-FFF2-40B4-BE49-F238E27FC236}">
                  <a16:creationId xmlns:a16="http://schemas.microsoft.com/office/drawing/2014/main" id="{EA134CD5-D431-4EC4-A06B-6F7361E94590}"/>
                </a:ext>
              </a:extLst>
            </p:cNvPr>
            <p:cNvSpPr/>
            <p:nvPr/>
          </p:nvSpPr>
          <p:spPr>
            <a:xfrm rot="5400000">
              <a:off x="6774810" y="345118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59" name="Forme libre 172">
              <a:extLst>
                <a:ext uri="{FF2B5EF4-FFF2-40B4-BE49-F238E27FC236}">
                  <a16:creationId xmlns:a16="http://schemas.microsoft.com/office/drawing/2014/main" id="{1BEDD602-09EE-44C2-902A-BE3DEEF8F0B0}"/>
                </a:ext>
              </a:extLst>
            </p:cNvPr>
            <p:cNvSpPr/>
            <p:nvPr/>
          </p:nvSpPr>
          <p:spPr>
            <a:xfrm rot="5400000">
              <a:off x="4890772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0" name="Forme libre 173">
              <a:extLst>
                <a:ext uri="{FF2B5EF4-FFF2-40B4-BE49-F238E27FC236}">
                  <a16:creationId xmlns:a16="http://schemas.microsoft.com/office/drawing/2014/main" id="{3A8D0337-40F1-47BC-984A-AFEAA5316B39}"/>
                </a:ext>
              </a:extLst>
            </p:cNvPr>
            <p:cNvSpPr/>
            <p:nvPr/>
          </p:nvSpPr>
          <p:spPr>
            <a:xfrm rot="5400000">
              <a:off x="4916122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1" name="Forme libre 174">
              <a:extLst>
                <a:ext uri="{FF2B5EF4-FFF2-40B4-BE49-F238E27FC236}">
                  <a16:creationId xmlns:a16="http://schemas.microsoft.com/office/drawing/2014/main" id="{945810A2-1950-4C67-8B61-0320CBBD4899}"/>
                </a:ext>
              </a:extLst>
            </p:cNvPr>
            <p:cNvSpPr/>
            <p:nvPr/>
          </p:nvSpPr>
          <p:spPr>
            <a:xfrm rot="5400000">
              <a:off x="5097293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2" name="Forme libre 175">
              <a:extLst>
                <a:ext uri="{FF2B5EF4-FFF2-40B4-BE49-F238E27FC236}">
                  <a16:creationId xmlns:a16="http://schemas.microsoft.com/office/drawing/2014/main" id="{A1958A76-6482-450E-ABDE-4C625B7BF0B5}"/>
                </a:ext>
              </a:extLst>
            </p:cNvPr>
            <p:cNvSpPr/>
            <p:nvPr/>
          </p:nvSpPr>
          <p:spPr>
            <a:xfrm rot="5400000">
              <a:off x="5122643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3" name="Forme libre 176">
              <a:extLst>
                <a:ext uri="{FF2B5EF4-FFF2-40B4-BE49-F238E27FC236}">
                  <a16:creationId xmlns:a16="http://schemas.microsoft.com/office/drawing/2014/main" id="{A51AE08D-1C2B-4531-AC73-DA79137D879E}"/>
                </a:ext>
              </a:extLst>
            </p:cNvPr>
            <p:cNvSpPr/>
            <p:nvPr/>
          </p:nvSpPr>
          <p:spPr>
            <a:xfrm rot="5400000">
              <a:off x="5303814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4" name="Forme libre 177">
              <a:extLst>
                <a:ext uri="{FF2B5EF4-FFF2-40B4-BE49-F238E27FC236}">
                  <a16:creationId xmlns:a16="http://schemas.microsoft.com/office/drawing/2014/main" id="{5584DB14-3F9C-4AB3-B9BE-F10C9C66BCD6}"/>
                </a:ext>
              </a:extLst>
            </p:cNvPr>
            <p:cNvSpPr/>
            <p:nvPr/>
          </p:nvSpPr>
          <p:spPr>
            <a:xfrm rot="5400000">
              <a:off x="5329164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5" name="Forme libre 178">
              <a:extLst>
                <a:ext uri="{FF2B5EF4-FFF2-40B4-BE49-F238E27FC236}">
                  <a16:creationId xmlns:a16="http://schemas.microsoft.com/office/drawing/2014/main" id="{229FB731-9FC7-4B1D-A202-47EFDAD270F5}"/>
                </a:ext>
              </a:extLst>
            </p:cNvPr>
            <p:cNvSpPr/>
            <p:nvPr/>
          </p:nvSpPr>
          <p:spPr>
            <a:xfrm rot="5400000">
              <a:off x="5510335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6" name="Forme libre 179">
              <a:extLst>
                <a:ext uri="{FF2B5EF4-FFF2-40B4-BE49-F238E27FC236}">
                  <a16:creationId xmlns:a16="http://schemas.microsoft.com/office/drawing/2014/main" id="{F1D9CBDC-DF5E-4131-9564-CC73D70481A3}"/>
                </a:ext>
              </a:extLst>
            </p:cNvPr>
            <p:cNvSpPr/>
            <p:nvPr/>
          </p:nvSpPr>
          <p:spPr>
            <a:xfrm rot="5400000">
              <a:off x="553568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7" name="Forme libre 180">
              <a:extLst>
                <a:ext uri="{FF2B5EF4-FFF2-40B4-BE49-F238E27FC236}">
                  <a16:creationId xmlns:a16="http://schemas.microsoft.com/office/drawing/2014/main" id="{F400FD70-5ACE-4414-A352-8770649675BC}"/>
                </a:ext>
              </a:extLst>
            </p:cNvPr>
            <p:cNvSpPr/>
            <p:nvPr/>
          </p:nvSpPr>
          <p:spPr>
            <a:xfrm rot="5400000">
              <a:off x="5716856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8" name="Forme libre 181">
              <a:extLst>
                <a:ext uri="{FF2B5EF4-FFF2-40B4-BE49-F238E27FC236}">
                  <a16:creationId xmlns:a16="http://schemas.microsoft.com/office/drawing/2014/main" id="{848182D2-418A-44AA-ACF8-8DE738187D8D}"/>
                </a:ext>
              </a:extLst>
            </p:cNvPr>
            <p:cNvSpPr/>
            <p:nvPr/>
          </p:nvSpPr>
          <p:spPr>
            <a:xfrm rot="5400000">
              <a:off x="5742205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69" name="Forme libre 182">
              <a:extLst>
                <a:ext uri="{FF2B5EF4-FFF2-40B4-BE49-F238E27FC236}">
                  <a16:creationId xmlns:a16="http://schemas.microsoft.com/office/drawing/2014/main" id="{CC9C2281-78A9-4431-9B59-43024ED3F0EA}"/>
                </a:ext>
              </a:extLst>
            </p:cNvPr>
            <p:cNvSpPr/>
            <p:nvPr/>
          </p:nvSpPr>
          <p:spPr>
            <a:xfrm rot="5400000">
              <a:off x="592337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0" name="Forme libre 183">
              <a:extLst>
                <a:ext uri="{FF2B5EF4-FFF2-40B4-BE49-F238E27FC236}">
                  <a16:creationId xmlns:a16="http://schemas.microsoft.com/office/drawing/2014/main" id="{0AD287DF-DC81-487C-AFC9-0DC4193C4592}"/>
                </a:ext>
              </a:extLst>
            </p:cNvPr>
            <p:cNvSpPr/>
            <p:nvPr/>
          </p:nvSpPr>
          <p:spPr>
            <a:xfrm rot="5400000">
              <a:off x="594872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1" name="Forme libre 184">
              <a:extLst>
                <a:ext uri="{FF2B5EF4-FFF2-40B4-BE49-F238E27FC236}">
                  <a16:creationId xmlns:a16="http://schemas.microsoft.com/office/drawing/2014/main" id="{419FF2B5-EF3E-4CC2-98AD-9CF698ECC1EB}"/>
                </a:ext>
              </a:extLst>
            </p:cNvPr>
            <p:cNvSpPr/>
            <p:nvPr/>
          </p:nvSpPr>
          <p:spPr>
            <a:xfrm rot="5400000">
              <a:off x="6129897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2" name="Forme libre 185">
              <a:extLst>
                <a:ext uri="{FF2B5EF4-FFF2-40B4-BE49-F238E27FC236}">
                  <a16:creationId xmlns:a16="http://schemas.microsoft.com/office/drawing/2014/main" id="{54EEA0D1-0594-4DAF-94E1-39E92C528EF2}"/>
                </a:ext>
              </a:extLst>
            </p:cNvPr>
            <p:cNvSpPr/>
            <p:nvPr/>
          </p:nvSpPr>
          <p:spPr>
            <a:xfrm rot="5400000">
              <a:off x="6155247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3" name="Forme libre 186">
              <a:extLst>
                <a:ext uri="{FF2B5EF4-FFF2-40B4-BE49-F238E27FC236}">
                  <a16:creationId xmlns:a16="http://schemas.microsoft.com/office/drawing/2014/main" id="{0AB0A291-25E2-4247-9462-9DA5691314B8}"/>
                </a:ext>
              </a:extLst>
            </p:cNvPr>
            <p:cNvSpPr/>
            <p:nvPr/>
          </p:nvSpPr>
          <p:spPr>
            <a:xfrm rot="5400000">
              <a:off x="633641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4" name="Forme libre 187">
              <a:extLst>
                <a:ext uri="{FF2B5EF4-FFF2-40B4-BE49-F238E27FC236}">
                  <a16:creationId xmlns:a16="http://schemas.microsoft.com/office/drawing/2014/main" id="{C8E30251-4E33-4BD8-BA1F-E69E47DA7863}"/>
                </a:ext>
              </a:extLst>
            </p:cNvPr>
            <p:cNvSpPr/>
            <p:nvPr/>
          </p:nvSpPr>
          <p:spPr>
            <a:xfrm rot="5400000">
              <a:off x="636176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5" name="Forme libre 188">
              <a:extLst>
                <a:ext uri="{FF2B5EF4-FFF2-40B4-BE49-F238E27FC236}">
                  <a16:creationId xmlns:a16="http://schemas.microsoft.com/office/drawing/2014/main" id="{5D316C90-7383-4D78-B0F8-A1033AA01FAE}"/>
                </a:ext>
              </a:extLst>
            </p:cNvPr>
            <p:cNvSpPr/>
            <p:nvPr/>
          </p:nvSpPr>
          <p:spPr>
            <a:xfrm rot="5400000">
              <a:off x="6542939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6" name="Forme libre 189">
              <a:extLst>
                <a:ext uri="{FF2B5EF4-FFF2-40B4-BE49-F238E27FC236}">
                  <a16:creationId xmlns:a16="http://schemas.microsoft.com/office/drawing/2014/main" id="{A55C2510-E0A0-4FD8-B3B6-D22A19EE4A66}"/>
                </a:ext>
              </a:extLst>
            </p:cNvPr>
            <p:cNvSpPr/>
            <p:nvPr/>
          </p:nvSpPr>
          <p:spPr>
            <a:xfrm rot="5400000">
              <a:off x="6568289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7" name="Forme libre 190">
              <a:extLst>
                <a:ext uri="{FF2B5EF4-FFF2-40B4-BE49-F238E27FC236}">
                  <a16:creationId xmlns:a16="http://schemas.microsoft.com/office/drawing/2014/main" id="{5907E067-B96D-4D24-9A78-A2D9941C6B39}"/>
                </a:ext>
              </a:extLst>
            </p:cNvPr>
            <p:cNvSpPr/>
            <p:nvPr/>
          </p:nvSpPr>
          <p:spPr>
            <a:xfrm rot="5400000">
              <a:off x="6749461" y="57248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8" name="Forme libre 191">
              <a:extLst>
                <a:ext uri="{FF2B5EF4-FFF2-40B4-BE49-F238E27FC236}">
                  <a16:creationId xmlns:a16="http://schemas.microsoft.com/office/drawing/2014/main" id="{CD21CA87-DDF9-4492-9FF7-EA0D8B28E916}"/>
                </a:ext>
              </a:extLst>
            </p:cNvPr>
            <p:cNvSpPr/>
            <p:nvPr/>
          </p:nvSpPr>
          <p:spPr>
            <a:xfrm rot="5400000">
              <a:off x="6774810" y="55204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79" name="Forme libre 192">
              <a:extLst>
                <a:ext uri="{FF2B5EF4-FFF2-40B4-BE49-F238E27FC236}">
                  <a16:creationId xmlns:a16="http://schemas.microsoft.com/office/drawing/2014/main" id="{731DA10E-75A8-450B-9658-3DD45FF6633E}"/>
                </a:ext>
              </a:extLst>
            </p:cNvPr>
            <p:cNvSpPr/>
            <p:nvPr/>
          </p:nvSpPr>
          <p:spPr>
            <a:xfrm rot="5400000">
              <a:off x="4890772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0" name="Forme libre 193">
              <a:extLst>
                <a:ext uri="{FF2B5EF4-FFF2-40B4-BE49-F238E27FC236}">
                  <a16:creationId xmlns:a16="http://schemas.microsoft.com/office/drawing/2014/main" id="{BD207046-8032-428C-A15B-8B6D73A397F2}"/>
                </a:ext>
              </a:extLst>
            </p:cNvPr>
            <p:cNvSpPr/>
            <p:nvPr/>
          </p:nvSpPr>
          <p:spPr>
            <a:xfrm rot="5400000">
              <a:off x="4916122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1" name="Forme libre 194">
              <a:extLst>
                <a:ext uri="{FF2B5EF4-FFF2-40B4-BE49-F238E27FC236}">
                  <a16:creationId xmlns:a16="http://schemas.microsoft.com/office/drawing/2014/main" id="{58CFB70A-5543-4875-A286-9046750699B4}"/>
                </a:ext>
              </a:extLst>
            </p:cNvPr>
            <p:cNvSpPr/>
            <p:nvPr/>
          </p:nvSpPr>
          <p:spPr>
            <a:xfrm rot="5400000">
              <a:off x="5097293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2" name="Forme libre 195">
              <a:extLst>
                <a:ext uri="{FF2B5EF4-FFF2-40B4-BE49-F238E27FC236}">
                  <a16:creationId xmlns:a16="http://schemas.microsoft.com/office/drawing/2014/main" id="{093755DF-DFD3-4138-867C-6F623322E386}"/>
                </a:ext>
              </a:extLst>
            </p:cNvPr>
            <p:cNvSpPr/>
            <p:nvPr/>
          </p:nvSpPr>
          <p:spPr>
            <a:xfrm rot="5400000">
              <a:off x="5122643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3" name="Forme libre 196">
              <a:extLst>
                <a:ext uri="{FF2B5EF4-FFF2-40B4-BE49-F238E27FC236}">
                  <a16:creationId xmlns:a16="http://schemas.microsoft.com/office/drawing/2014/main" id="{46D9E3F3-E1DB-40E9-81DC-4F30B41C5026}"/>
                </a:ext>
              </a:extLst>
            </p:cNvPr>
            <p:cNvSpPr/>
            <p:nvPr/>
          </p:nvSpPr>
          <p:spPr>
            <a:xfrm rot="5400000">
              <a:off x="5303814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4" name="Forme libre 197">
              <a:extLst>
                <a:ext uri="{FF2B5EF4-FFF2-40B4-BE49-F238E27FC236}">
                  <a16:creationId xmlns:a16="http://schemas.microsoft.com/office/drawing/2014/main" id="{F79DC884-55E5-4866-9B37-20A058DDF889}"/>
                </a:ext>
              </a:extLst>
            </p:cNvPr>
            <p:cNvSpPr/>
            <p:nvPr/>
          </p:nvSpPr>
          <p:spPr>
            <a:xfrm rot="5400000">
              <a:off x="5329164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5" name="Forme libre 198">
              <a:extLst>
                <a:ext uri="{FF2B5EF4-FFF2-40B4-BE49-F238E27FC236}">
                  <a16:creationId xmlns:a16="http://schemas.microsoft.com/office/drawing/2014/main" id="{C3191A82-5C6A-4E7E-B3FE-0190BD4A95C0}"/>
                </a:ext>
              </a:extLst>
            </p:cNvPr>
            <p:cNvSpPr/>
            <p:nvPr/>
          </p:nvSpPr>
          <p:spPr>
            <a:xfrm rot="5400000">
              <a:off x="5510335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6" name="Forme libre 199">
              <a:extLst>
                <a:ext uri="{FF2B5EF4-FFF2-40B4-BE49-F238E27FC236}">
                  <a16:creationId xmlns:a16="http://schemas.microsoft.com/office/drawing/2014/main" id="{D7BA3EDA-AD29-486C-9265-49294FDAA572}"/>
                </a:ext>
              </a:extLst>
            </p:cNvPr>
            <p:cNvSpPr/>
            <p:nvPr/>
          </p:nvSpPr>
          <p:spPr>
            <a:xfrm rot="5400000">
              <a:off x="553568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7" name="Forme libre 200">
              <a:extLst>
                <a:ext uri="{FF2B5EF4-FFF2-40B4-BE49-F238E27FC236}">
                  <a16:creationId xmlns:a16="http://schemas.microsoft.com/office/drawing/2014/main" id="{E469155E-DD86-4A09-9109-5BD40184B0C5}"/>
                </a:ext>
              </a:extLst>
            </p:cNvPr>
            <p:cNvSpPr/>
            <p:nvPr/>
          </p:nvSpPr>
          <p:spPr>
            <a:xfrm rot="5400000">
              <a:off x="5716856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8" name="Forme libre 201">
              <a:extLst>
                <a:ext uri="{FF2B5EF4-FFF2-40B4-BE49-F238E27FC236}">
                  <a16:creationId xmlns:a16="http://schemas.microsoft.com/office/drawing/2014/main" id="{37BBE0D8-D915-4848-9BF4-48AEB3631F42}"/>
                </a:ext>
              </a:extLst>
            </p:cNvPr>
            <p:cNvSpPr/>
            <p:nvPr/>
          </p:nvSpPr>
          <p:spPr>
            <a:xfrm rot="5400000">
              <a:off x="5742205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89" name="Forme libre 202">
              <a:extLst>
                <a:ext uri="{FF2B5EF4-FFF2-40B4-BE49-F238E27FC236}">
                  <a16:creationId xmlns:a16="http://schemas.microsoft.com/office/drawing/2014/main" id="{1777F25B-C574-4A54-8702-2A3B48042CB3}"/>
                </a:ext>
              </a:extLst>
            </p:cNvPr>
            <p:cNvSpPr/>
            <p:nvPr/>
          </p:nvSpPr>
          <p:spPr>
            <a:xfrm rot="5400000">
              <a:off x="592337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0" name="Forme libre 203">
              <a:extLst>
                <a:ext uri="{FF2B5EF4-FFF2-40B4-BE49-F238E27FC236}">
                  <a16:creationId xmlns:a16="http://schemas.microsoft.com/office/drawing/2014/main" id="{536EB61B-0896-4878-8F70-8DF8F460C638}"/>
                </a:ext>
              </a:extLst>
            </p:cNvPr>
            <p:cNvSpPr/>
            <p:nvPr/>
          </p:nvSpPr>
          <p:spPr>
            <a:xfrm rot="5400000">
              <a:off x="594872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1" name="Forme libre 204">
              <a:extLst>
                <a:ext uri="{FF2B5EF4-FFF2-40B4-BE49-F238E27FC236}">
                  <a16:creationId xmlns:a16="http://schemas.microsoft.com/office/drawing/2014/main" id="{9F62FBA2-6668-4BF0-AFAE-5A8EEE2B67AB}"/>
                </a:ext>
              </a:extLst>
            </p:cNvPr>
            <p:cNvSpPr/>
            <p:nvPr/>
          </p:nvSpPr>
          <p:spPr>
            <a:xfrm rot="5400000">
              <a:off x="6129897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2" name="Forme libre 205">
              <a:extLst>
                <a:ext uri="{FF2B5EF4-FFF2-40B4-BE49-F238E27FC236}">
                  <a16:creationId xmlns:a16="http://schemas.microsoft.com/office/drawing/2014/main" id="{DB50AB5A-1E11-4DC0-A0A0-FDE961DC4345}"/>
                </a:ext>
              </a:extLst>
            </p:cNvPr>
            <p:cNvSpPr/>
            <p:nvPr/>
          </p:nvSpPr>
          <p:spPr>
            <a:xfrm rot="5400000">
              <a:off x="6155247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3" name="Forme libre 206">
              <a:extLst>
                <a:ext uri="{FF2B5EF4-FFF2-40B4-BE49-F238E27FC236}">
                  <a16:creationId xmlns:a16="http://schemas.microsoft.com/office/drawing/2014/main" id="{7287C6C2-4BC5-444B-95F4-F175064BFD18}"/>
                </a:ext>
              </a:extLst>
            </p:cNvPr>
            <p:cNvSpPr/>
            <p:nvPr/>
          </p:nvSpPr>
          <p:spPr>
            <a:xfrm rot="5400000">
              <a:off x="633641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4" name="Forme libre 207">
              <a:extLst>
                <a:ext uri="{FF2B5EF4-FFF2-40B4-BE49-F238E27FC236}">
                  <a16:creationId xmlns:a16="http://schemas.microsoft.com/office/drawing/2014/main" id="{E61D0447-A221-4BD6-AA08-BAB6E98AEBF3}"/>
                </a:ext>
              </a:extLst>
            </p:cNvPr>
            <p:cNvSpPr/>
            <p:nvPr/>
          </p:nvSpPr>
          <p:spPr>
            <a:xfrm rot="5400000">
              <a:off x="636176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5" name="Forme libre 208">
              <a:extLst>
                <a:ext uri="{FF2B5EF4-FFF2-40B4-BE49-F238E27FC236}">
                  <a16:creationId xmlns:a16="http://schemas.microsoft.com/office/drawing/2014/main" id="{DD8D949C-7B2F-413C-A6E8-99BA8088BCDE}"/>
                </a:ext>
              </a:extLst>
            </p:cNvPr>
            <p:cNvSpPr/>
            <p:nvPr/>
          </p:nvSpPr>
          <p:spPr>
            <a:xfrm rot="5400000">
              <a:off x="6542939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6" name="Forme libre 209">
              <a:extLst>
                <a:ext uri="{FF2B5EF4-FFF2-40B4-BE49-F238E27FC236}">
                  <a16:creationId xmlns:a16="http://schemas.microsoft.com/office/drawing/2014/main" id="{914565B8-EF00-4C1E-A885-D5E74A564200}"/>
                </a:ext>
              </a:extLst>
            </p:cNvPr>
            <p:cNvSpPr/>
            <p:nvPr/>
          </p:nvSpPr>
          <p:spPr>
            <a:xfrm rot="5400000">
              <a:off x="6568289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7" name="Forme libre 210">
              <a:extLst>
                <a:ext uri="{FF2B5EF4-FFF2-40B4-BE49-F238E27FC236}">
                  <a16:creationId xmlns:a16="http://schemas.microsoft.com/office/drawing/2014/main" id="{3EDF7451-258F-4FB4-B9E3-C665CC83EE0B}"/>
                </a:ext>
              </a:extLst>
            </p:cNvPr>
            <p:cNvSpPr/>
            <p:nvPr/>
          </p:nvSpPr>
          <p:spPr>
            <a:xfrm rot="5400000">
              <a:off x="6749461" y="779412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8" name="Forme libre 211">
              <a:extLst>
                <a:ext uri="{FF2B5EF4-FFF2-40B4-BE49-F238E27FC236}">
                  <a16:creationId xmlns:a16="http://schemas.microsoft.com/office/drawing/2014/main" id="{1BF40BE6-61AE-40C9-A9EB-C1325E09987F}"/>
                </a:ext>
              </a:extLst>
            </p:cNvPr>
            <p:cNvSpPr/>
            <p:nvPr/>
          </p:nvSpPr>
          <p:spPr>
            <a:xfrm rot="5400000">
              <a:off x="6774810" y="75896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99" name="Forme libre 212">
              <a:extLst>
                <a:ext uri="{FF2B5EF4-FFF2-40B4-BE49-F238E27FC236}">
                  <a16:creationId xmlns:a16="http://schemas.microsoft.com/office/drawing/2014/main" id="{12B34CBD-9CAE-487B-89FF-EE53C4F739B6}"/>
                </a:ext>
              </a:extLst>
            </p:cNvPr>
            <p:cNvSpPr/>
            <p:nvPr/>
          </p:nvSpPr>
          <p:spPr>
            <a:xfrm rot="5400000">
              <a:off x="4890772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0" name="Forme libre 213">
              <a:extLst>
                <a:ext uri="{FF2B5EF4-FFF2-40B4-BE49-F238E27FC236}">
                  <a16:creationId xmlns:a16="http://schemas.microsoft.com/office/drawing/2014/main" id="{8533EB71-2104-4DAD-BE47-B6AEF87CCB49}"/>
                </a:ext>
              </a:extLst>
            </p:cNvPr>
            <p:cNvSpPr/>
            <p:nvPr/>
          </p:nvSpPr>
          <p:spPr>
            <a:xfrm rot="5400000">
              <a:off x="4916122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1" name="Forme libre 214">
              <a:extLst>
                <a:ext uri="{FF2B5EF4-FFF2-40B4-BE49-F238E27FC236}">
                  <a16:creationId xmlns:a16="http://schemas.microsoft.com/office/drawing/2014/main" id="{C6775E80-5811-47CE-B0D1-D7012F8C09D4}"/>
                </a:ext>
              </a:extLst>
            </p:cNvPr>
            <p:cNvSpPr/>
            <p:nvPr/>
          </p:nvSpPr>
          <p:spPr>
            <a:xfrm rot="5400000">
              <a:off x="5097293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2" name="Forme libre 215">
              <a:extLst>
                <a:ext uri="{FF2B5EF4-FFF2-40B4-BE49-F238E27FC236}">
                  <a16:creationId xmlns:a16="http://schemas.microsoft.com/office/drawing/2014/main" id="{D2B50B76-772E-4387-881C-73890CAD8E9F}"/>
                </a:ext>
              </a:extLst>
            </p:cNvPr>
            <p:cNvSpPr/>
            <p:nvPr/>
          </p:nvSpPr>
          <p:spPr>
            <a:xfrm rot="5400000">
              <a:off x="5122643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3" name="Forme libre 216">
              <a:extLst>
                <a:ext uri="{FF2B5EF4-FFF2-40B4-BE49-F238E27FC236}">
                  <a16:creationId xmlns:a16="http://schemas.microsoft.com/office/drawing/2014/main" id="{FE1D3850-5E13-48F2-AF40-A1CDCD31C17B}"/>
                </a:ext>
              </a:extLst>
            </p:cNvPr>
            <p:cNvSpPr/>
            <p:nvPr/>
          </p:nvSpPr>
          <p:spPr>
            <a:xfrm rot="5400000">
              <a:off x="5303814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4" name="Forme libre 217">
              <a:extLst>
                <a:ext uri="{FF2B5EF4-FFF2-40B4-BE49-F238E27FC236}">
                  <a16:creationId xmlns:a16="http://schemas.microsoft.com/office/drawing/2014/main" id="{29E2DF4C-3735-4C35-9AB9-C7B5E4AB3589}"/>
                </a:ext>
              </a:extLst>
            </p:cNvPr>
            <p:cNvSpPr/>
            <p:nvPr/>
          </p:nvSpPr>
          <p:spPr>
            <a:xfrm rot="5400000">
              <a:off x="5329164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5" name="Forme libre 218">
              <a:extLst>
                <a:ext uri="{FF2B5EF4-FFF2-40B4-BE49-F238E27FC236}">
                  <a16:creationId xmlns:a16="http://schemas.microsoft.com/office/drawing/2014/main" id="{2581A089-F6D0-487D-B3EA-93C7B866C205}"/>
                </a:ext>
              </a:extLst>
            </p:cNvPr>
            <p:cNvSpPr/>
            <p:nvPr/>
          </p:nvSpPr>
          <p:spPr>
            <a:xfrm rot="5400000">
              <a:off x="5510335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6" name="Forme libre 219">
              <a:extLst>
                <a:ext uri="{FF2B5EF4-FFF2-40B4-BE49-F238E27FC236}">
                  <a16:creationId xmlns:a16="http://schemas.microsoft.com/office/drawing/2014/main" id="{05EBBB97-B75C-4870-9876-8FC1C8419165}"/>
                </a:ext>
              </a:extLst>
            </p:cNvPr>
            <p:cNvSpPr/>
            <p:nvPr/>
          </p:nvSpPr>
          <p:spPr>
            <a:xfrm rot="5400000">
              <a:off x="553568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7" name="Forme libre 220">
              <a:extLst>
                <a:ext uri="{FF2B5EF4-FFF2-40B4-BE49-F238E27FC236}">
                  <a16:creationId xmlns:a16="http://schemas.microsoft.com/office/drawing/2014/main" id="{08269B14-CF60-44AC-A38F-BB55D0D3AAE8}"/>
                </a:ext>
              </a:extLst>
            </p:cNvPr>
            <p:cNvSpPr/>
            <p:nvPr/>
          </p:nvSpPr>
          <p:spPr>
            <a:xfrm rot="5400000">
              <a:off x="5716856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8" name="Forme libre 221">
              <a:extLst>
                <a:ext uri="{FF2B5EF4-FFF2-40B4-BE49-F238E27FC236}">
                  <a16:creationId xmlns:a16="http://schemas.microsoft.com/office/drawing/2014/main" id="{25DF4930-1F66-415B-BB01-47C990A9C5F9}"/>
                </a:ext>
              </a:extLst>
            </p:cNvPr>
            <p:cNvSpPr/>
            <p:nvPr/>
          </p:nvSpPr>
          <p:spPr>
            <a:xfrm rot="5400000">
              <a:off x="5742205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09" name="Forme libre 222">
              <a:extLst>
                <a:ext uri="{FF2B5EF4-FFF2-40B4-BE49-F238E27FC236}">
                  <a16:creationId xmlns:a16="http://schemas.microsoft.com/office/drawing/2014/main" id="{E56DEF45-D497-494B-980C-290CCC432504}"/>
                </a:ext>
              </a:extLst>
            </p:cNvPr>
            <p:cNvSpPr/>
            <p:nvPr/>
          </p:nvSpPr>
          <p:spPr>
            <a:xfrm rot="5400000">
              <a:off x="592337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0" name="Forme libre 223">
              <a:extLst>
                <a:ext uri="{FF2B5EF4-FFF2-40B4-BE49-F238E27FC236}">
                  <a16:creationId xmlns:a16="http://schemas.microsoft.com/office/drawing/2014/main" id="{156E9866-2350-4180-BAA5-D0D1868A1DE0}"/>
                </a:ext>
              </a:extLst>
            </p:cNvPr>
            <p:cNvSpPr/>
            <p:nvPr/>
          </p:nvSpPr>
          <p:spPr>
            <a:xfrm rot="5400000">
              <a:off x="594872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1" name="Forme libre 224">
              <a:extLst>
                <a:ext uri="{FF2B5EF4-FFF2-40B4-BE49-F238E27FC236}">
                  <a16:creationId xmlns:a16="http://schemas.microsoft.com/office/drawing/2014/main" id="{FC0DA544-F00B-46C0-96B0-3FBBAE237DA8}"/>
                </a:ext>
              </a:extLst>
            </p:cNvPr>
            <p:cNvSpPr/>
            <p:nvPr/>
          </p:nvSpPr>
          <p:spPr>
            <a:xfrm rot="5400000">
              <a:off x="6129897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2" name="Forme libre 225">
              <a:extLst>
                <a:ext uri="{FF2B5EF4-FFF2-40B4-BE49-F238E27FC236}">
                  <a16:creationId xmlns:a16="http://schemas.microsoft.com/office/drawing/2014/main" id="{80C6766A-DB6F-41F4-BB49-C8F313D0032D}"/>
                </a:ext>
              </a:extLst>
            </p:cNvPr>
            <p:cNvSpPr/>
            <p:nvPr/>
          </p:nvSpPr>
          <p:spPr>
            <a:xfrm rot="5400000">
              <a:off x="6155247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3" name="Forme libre 226">
              <a:extLst>
                <a:ext uri="{FF2B5EF4-FFF2-40B4-BE49-F238E27FC236}">
                  <a16:creationId xmlns:a16="http://schemas.microsoft.com/office/drawing/2014/main" id="{6056D134-06EA-4D8E-A193-6448636936B6}"/>
                </a:ext>
              </a:extLst>
            </p:cNvPr>
            <p:cNvSpPr/>
            <p:nvPr/>
          </p:nvSpPr>
          <p:spPr>
            <a:xfrm rot="5400000">
              <a:off x="633641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4" name="Forme libre 227">
              <a:extLst>
                <a:ext uri="{FF2B5EF4-FFF2-40B4-BE49-F238E27FC236}">
                  <a16:creationId xmlns:a16="http://schemas.microsoft.com/office/drawing/2014/main" id="{C8A27775-102B-48AD-BF7A-90D2F985E12B}"/>
                </a:ext>
              </a:extLst>
            </p:cNvPr>
            <p:cNvSpPr/>
            <p:nvPr/>
          </p:nvSpPr>
          <p:spPr>
            <a:xfrm rot="5400000">
              <a:off x="636176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5" name="Forme libre 228">
              <a:extLst>
                <a:ext uri="{FF2B5EF4-FFF2-40B4-BE49-F238E27FC236}">
                  <a16:creationId xmlns:a16="http://schemas.microsoft.com/office/drawing/2014/main" id="{D3E21188-7519-4198-9681-58B58FF80DF4}"/>
                </a:ext>
              </a:extLst>
            </p:cNvPr>
            <p:cNvSpPr/>
            <p:nvPr/>
          </p:nvSpPr>
          <p:spPr>
            <a:xfrm rot="5400000">
              <a:off x="6542939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6" name="Forme libre 229">
              <a:extLst>
                <a:ext uri="{FF2B5EF4-FFF2-40B4-BE49-F238E27FC236}">
                  <a16:creationId xmlns:a16="http://schemas.microsoft.com/office/drawing/2014/main" id="{3C98FF9C-4670-4A0D-B537-0D3F561F086D}"/>
                </a:ext>
              </a:extLst>
            </p:cNvPr>
            <p:cNvSpPr/>
            <p:nvPr/>
          </p:nvSpPr>
          <p:spPr>
            <a:xfrm rot="5400000">
              <a:off x="6568289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7" name="Forme libre 230">
              <a:extLst>
                <a:ext uri="{FF2B5EF4-FFF2-40B4-BE49-F238E27FC236}">
                  <a16:creationId xmlns:a16="http://schemas.microsoft.com/office/drawing/2014/main" id="{2BE3B408-E18B-439E-B825-136F0877CF87}"/>
                </a:ext>
              </a:extLst>
            </p:cNvPr>
            <p:cNvSpPr/>
            <p:nvPr/>
          </p:nvSpPr>
          <p:spPr>
            <a:xfrm rot="5400000">
              <a:off x="6749461" y="986337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8" name="Forme libre 231">
              <a:extLst>
                <a:ext uri="{FF2B5EF4-FFF2-40B4-BE49-F238E27FC236}">
                  <a16:creationId xmlns:a16="http://schemas.microsoft.com/office/drawing/2014/main" id="{11339371-4618-43C5-96A8-678419120F5B}"/>
                </a:ext>
              </a:extLst>
            </p:cNvPr>
            <p:cNvSpPr/>
            <p:nvPr/>
          </p:nvSpPr>
          <p:spPr>
            <a:xfrm rot="5400000">
              <a:off x="6774810" y="965894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19" name="Forme libre 232">
              <a:extLst>
                <a:ext uri="{FF2B5EF4-FFF2-40B4-BE49-F238E27FC236}">
                  <a16:creationId xmlns:a16="http://schemas.microsoft.com/office/drawing/2014/main" id="{15768251-EA35-42EA-A42C-BA817892DB82}"/>
                </a:ext>
              </a:extLst>
            </p:cNvPr>
            <p:cNvSpPr/>
            <p:nvPr/>
          </p:nvSpPr>
          <p:spPr>
            <a:xfrm rot="5400000">
              <a:off x="4890772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0" name="Forme libre 233">
              <a:extLst>
                <a:ext uri="{FF2B5EF4-FFF2-40B4-BE49-F238E27FC236}">
                  <a16:creationId xmlns:a16="http://schemas.microsoft.com/office/drawing/2014/main" id="{155D3E7F-0945-4D2C-843E-49737DA44276}"/>
                </a:ext>
              </a:extLst>
            </p:cNvPr>
            <p:cNvSpPr/>
            <p:nvPr/>
          </p:nvSpPr>
          <p:spPr>
            <a:xfrm rot="5400000">
              <a:off x="4916122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1" name="Forme libre 234">
              <a:extLst>
                <a:ext uri="{FF2B5EF4-FFF2-40B4-BE49-F238E27FC236}">
                  <a16:creationId xmlns:a16="http://schemas.microsoft.com/office/drawing/2014/main" id="{2AB4A2C6-A389-41E7-9911-77330598F166}"/>
                </a:ext>
              </a:extLst>
            </p:cNvPr>
            <p:cNvSpPr/>
            <p:nvPr/>
          </p:nvSpPr>
          <p:spPr>
            <a:xfrm rot="5400000">
              <a:off x="5097293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2" name="Forme libre 235">
              <a:extLst>
                <a:ext uri="{FF2B5EF4-FFF2-40B4-BE49-F238E27FC236}">
                  <a16:creationId xmlns:a16="http://schemas.microsoft.com/office/drawing/2014/main" id="{7890C79A-755F-42D2-984F-A51066F5077F}"/>
                </a:ext>
              </a:extLst>
            </p:cNvPr>
            <p:cNvSpPr/>
            <p:nvPr/>
          </p:nvSpPr>
          <p:spPr>
            <a:xfrm rot="5400000">
              <a:off x="5122643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3" name="Forme libre 236">
              <a:extLst>
                <a:ext uri="{FF2B5EF4-FFF2-40B4-BE49-F238E27FC236}">
                  <a16:creationId xmlns:a16="http://schemas.microsoft.com/office/drawing/2014/main" id="{ABF33704-A27B-43B6-B68D-E3DB83C639FD}"/>
                </a:ext>
              </a:extLst>
            </p:cNvPr>
            <p:cNvSpPr/>
            <p:nvPr/>
          </p:nvSpPr>
          <p:spPr>
            <a:xfrm rot="5400000">
              <a:off x="5303814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4" name="Forme libre 237">
              <a:extLst>
                <a:ext uri="{FF2B5EF4-FFF2-40B4-BE49-F238E27FC236}">
                  <a16:creationId xmlns:a16="http://schemas.microsoft.com/office/drawing/2014/main" id="{0B7A2EE8-3892-46B8-8BB1-1EEA8A5CC816}"/>
                </a:ext>
              </a:extLst>
            </p:cNvPr>
            <p:cNvSpPr/>
            <p:nvPr/>
          </p:nvSpPr>
          <p:spPr>
            <a:xfrm rot="5400000">
              <a:off x="5329164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5" name="Forme libre 238">
              <a:extLst>
                <a:ext uri="{FF2B5EF4-FFF2-40B4-BE49-F238E27FC236}">
                  <a16:creationId xmlns:a16="http://schemas.microsoft.com/office/drawing/2014/main" id="{FB3C1151-CF66-4349-B009-404EC194191C}"/>
                </a:ext>
              </a:extLst>
            </p:cNvPr>
            <p:cNvSpPr/>
            <p:nvPr/>
          </p:nvSpPr>
          <p:spPr>
            <a:xfrm rot="5400000">
              <a:off x="5510335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6" name="Forme libre 239">
              <a:extLst>
                <a:ext uri="{FF2B5EF4-FFF2-40B4-BE49-F238E27FC236}">
                  <a16:creationId xmlns:a16="http://schemas.microsoft.com/office/drawing/2014/main" id="{436F142E-653A-472A-9046-BAAAE8FD07F4}"/>
                </a:ext>
              </a:extLst>
            </p:cNvPr>
            <p:cNvSpPr/>
            <p:nvPr/>
          </p:nvSpPr>
          <p:spPr>
            <a:xfrm rot="5400000">
              <a:off x="553568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7" name="Forme libre 240">
              <a:extLst>
                <a:ext uri="{FF2B5EF4-FFF2-40B4-BE49-F238E27FC236}">
                  <a16:creationId xmlns:a16="http://schemas.microsoft.com/office/drawing/2014/main" id="{E0BEA0DC-8A43-4A67-B51C-0A31414D1681}"/>
                </a:ext>
              </a:extLst>
            </p:cNvPr>
            <p:cNvSpPr/>
            <p:nvPr/>
          </p:nvSpPr>
          <p:spPr>
            <a:xfrm rot="5400000">
              <a:off x="5716856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8" name="Forme libre 241">
              <a:extLst>
                <a:ext uri="{FF2B5EF4-FFF2-40B4-BE49-F238E27FC236}">
                  <a16:creationId xmlns:a16="http://schemas.microsoft.com/office/drawing/2014/main" id="{14895477-BC19-424A-BB1B-B002FE8B268A}"/>
                </a:ext>
              </a:extLst>
            </p:cNvPr>
            <p:cNvSpPr/>
            <p:nvPr/>
          </p:nvSpPr>
          <p:spPr>
            <a:xfrm rot="5400000">
              <a:off x="5742205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9" name="Forme libre 242">
              <a:extLst>
                <a:ext uri="{FF2B5EF4-FFF2-40B4-BE49-F238E27FC236}">
                  <a16:creationId xmlns:a16="http://schemas.microsoft.com/office/drawing/2014/main" id="{6949BD33-6AB9-4AAC-916D-EEEBA2C8CE99}"/>
                </a:ext>
              </a:extLst>
            </p:cNvPr>
            <p:cNvSpPr/>
            <p:nvPr/>
          </p:nvSpPr>
          <p:spPr>
            <a:xfrm rot="5400000">
              <a:off x="592337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0" name="Forme libre 243">
              <a:extLst>
                <a:ext uri="{FF2B5EF4-FFF2-40B4-BE49-F238E27FC236}">
                  <a16:creationId xmlns:a16="http://schemas.microsoft.com/office/drawing/2014/main" id="{2EB30512-BB97-4B45-8D6E-26E06B9C9AD5}"/>
                </a:ext>
              </a:extLst>
            </p:cNvPr>
            <p:cNvSpPr/>
            <p:nvPr/>
          </p:nvSpPr>
          <p:spPr>
            <a:xfrm rot="5400000">
              <a:off x="594872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1" name="Forme libre 244">
              <a:extLst>
                <a:ext uri="{FF2B5EF4-FFF2-40B4-BE49-F238E27FC236}">
                  <a16:creationId xmlns:a16="http://schemas.microsoft.com/office/drawing/2014/main" id="{FCD1B566-A663-4809-AA01-3B1CEC982430}"/>
                </a:ext>
              </a:extLst>
            </p:cNvPr>
            <p:cNvSpPr/>
            <p:nvPr/>
          </p:nvSpPr>
          <p:spPr>
            <a:xfrm rot="5400000">
              <a:off x="6129897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2" name="Forme libre 245">
              <a:extLst>
                <a:ext uri="{FF2B5EF4-FFF2-40B4-BE49-F238E27FC236}">
                  <a16:creationId xmlns:a16="http://schemas.microsoft.com/office/drawing/2014/main" id="{28EDBA26-22C8-4B5A-9694-519F498FC701}"/>
                </a:ext>
              </a:extLst>
            </p:cNvPr>
            <p:cNvSpPr/>
            <p:nvPr/>
          </p:nvSpPr>
          <p:spPr>
            <a:xfrm rot="5400000">
              <a:off x="6155247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3" name="Forme libre 246">
              <a:extLst>
                <a:ext uri="{FF2B5EF4-FFF2-40B4-BE49-F238E27FC236}">
                  <a16:creationId xmlns:a16="http://schemas.microsoft.com/office/drawing/2014/main" id="{C0BFFF3A-F49D-4662-A226-1AB6CDE627DA}"/>
                </a:ext>
              </a:extLst>
            </p:cNvPr>
            <p:cNvSpPr/>
            <p:nvPr/>
          </p:nvSpPr>
          <p:spPr>
            <a:xfrm rot="5400000">
              <a:off x="633641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4" name="Forme libre 247">
              <a:extLst>
                <a:ext uri="{FF2B5EF4-FFF2-40B4-BE49-F238E27FC236}">
                  <a16:creationId xmlns:a16="http://schemas.microsoft.com/office/drawing/2014/main" id="{76C405F1-B2AC-42D4-B735-858986E49400}"/>
                </a:ext>
              </a:extLst>
            </p:cNvPr>
            <p:cNvSpPr/>
            <p:nvPr/>
          </p:nvSpPr>
          <p:spPr>
            <a:xfrm rot="5400000">
              <a:off x="636176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5" name="Forme libre 248">
              <a:extLst>
                <a:ext uri="{FF2B5EF4-FFF2-40B4-BE49-F238E27FC236}">
                  <a16:creationId xmlns:a16="http://schemas.microsoft.com/office/drawing/2014/main" id="{F1C36A90-BC8E-4502-8186-298E12B9A8BD}"/>
                </a:ext>
              </a:extLst>
            </p:cNvPr>
            <p:cNvSpPr/>
            <p:nvPr/>
          </p:nvSpPr>
          <p:spPr>
            <a:xfrm rot="5400000">
              <a:off x="6542939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6" name="Forme libre 249">
              <a:extLst>
                <a:ext uri="{FF2B5EF4-FFF2-40B4-BE49-F238E27FC236}">
                  <a16:creationId xmlns:a16="http://schemas.microsoft.com/office/drawing/2014/main" id="{6327E5CC-CABD-418D-B9F9-570ABB1BAA1E}"/>
                </a:ext>
              </a:extLst>
            </p:cNvPr>
            <p:cNvSpPr/>
            <p:nvPr/>
          </p:nvSpPr>
          <p:spPr>
            <a:xfrm rot="5400000">
              <a:off x="6568289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7" name="Forme libre 250">
              <a:extLst>
                <a:ext uri="{FF2B5EF4-FFF2-40B4-BE49-F238E27FC236}">
                  <a16:creationId xmlns:a16="http://schemas.microsoft.com/office/drawing/2014/main" id="{F8475EC9-C151-43ED-B32D-820275F599B1}"/>
                </a:ext>
              </a:extLst>
            </p:cNvPr>
            <p:cNvSpPr/>
            <p:nvPr/>
          </p:nvSpPr>
          <p:spPr>
            <a:xfrm rot="5400000">
              <a:off x="6749461" y="1193263"/>
              <a:ext cx="50709" cy="4857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8" name="Forme libre 251">
              <a:extLst>
                <a:ext uri="{FF2B5EF4-FFF2-40B4-BE49-F238E27FC236}">
                  <a16:creationId xmlns:a16="http://schemas.microsoft.com/office/drawing/2014/main" id="{7B0A7DB0-4A9C-42CC-86F4-DD0F4B017970}"/>
                </a:ext>
              </a:extLst>
            </p:cNvPr>
            <p:cNvSpPr/>
            <p:nvPr/>
          </p:nvSpPr>
          <p:spPr>
            <a:xfrm rot="5400000">
              <a:off x="6774810" y="1172819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9" name="Forme libre 252">
              <a:extLst>
                <a:ext uri="{FF2B5EF4-FFF2-40B4-BE49-F238E27FC236}">
                  <a16:creationId xmlns:a16="http://schemas.microsoft.com/office/drawing/2014/main" id="{73636DD8-C15E-4CA0-9A53-9D0F8C7BFB98}"/>
                </a:ext>
              </a:extLst>
            </p:cNvPr>
            <p:cNvSpPr/>
            <p:nvPr/>
          </p:nvSpPr>
          <p:spPr>
            <a:xfrm rot="5400000">
              <a:off x="4890796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0" name="Forme libre 253">
              <a:extLst>
                <a:ext uri="{FF2B5EF4-FFF2-40B4-BE49-F238E27FC236}">
                  <a16:creationId xmlns:a16="http://schemas.microsoft.com/office/drawing/2014/main" id="{DB5250E3-54F7-4878-B2D9-ACBDE6D8E9EA}"/>
                </a:ext>
              </a:extLst>
            </p:cNvPr>
            <p:cNvSpPr/>
            <p:nvPr/>
          </p:nvSpPr>
          <p:spPr>
            <a:xfrm rot="5400000">
              <a:off x="4916122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1" name="Forme libre 254">
              <a:extLst>
                <a:ext uri="{FF2B5EF4-FFF2-40B4-BE49-F238E27FC236}">
                  <a16:creationId xmlns:a16="http://schemas.microsoft.com/office/drawing/2014/main" id="{A507B322-2874-40A4-BBD3-E173D4A9E33E}"/>
                </a:ext>
              </a:extLst>
            </p:cNvPr>
            <p:cNvSpPr/>
            <p:nvPr/>
          </p:nvSpPr>
          <p:spPr>
            <a:xfrm rot="5400000">
              <a:off x="5097317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2" name="Forme libre 255">
              <a:extLst>
                <a:ext uri="{FF2B5EF4-FFF2-40B4-BE49-F238E27FC236}">
                  <a16:creationId xmlns:a16="http://schemas.microsoft.com/office/drawing/2014/main" id="{6E17CB68-5560-4791-9FDF-B221E150B037}"/>
                </a:ext>
              </a:extLst>
            </p:cNvPr>
            <p:cNvSpPr/>
            <p:nvPr/>
          </p:nvSpPr>
          <p:spPr>
            <a:xfrm rot="5400000">
              <a:off x="5122643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3" name="Forme libre 256">
              <a:extLst>
                <a:ext uri="{FF2B5EF4-FFF2-40B4-BE49-F238E27FC236}">
                  <a16:creationId xmlns:a16="http://schemas.microsoft.com/office/drawing/2014/main" id="{362DA42D-42FB-4571-B129-30E1B3A43EE3}"/>
                </a:ext>
              </a:extLst>
            </p:cNvPr>
            <p:cNvSpPr/>
            <p:nvPr/>
          </p:nvSpPr>
          <p:spPr>
            <a:xfrm rot="5400000">
              <a:off x="5303838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4" name="Forme libre 257">
              <a:extLst>
                <a:ext uri="{FF2B5EF4-FFF2-40B4-BE49-F238E27FC236}">
                  <a16:creationId xmlns:a16="http://schemas.microsoft.com/office/drawing/2014/main" id="{2756C6D2-DB0E-45D4-A0AD-E26E83A8E0C4}"/>
                </a:ext>
              </a:extLst>
            </p:cNvPr>
            <p:cNvSpPr/>
            <p:nvPr/>
          </p:nvSpPr>
          <p:spPr>
            <a:xfrm rot="5400000">
              <a:off x="5329164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5" name="Forme libre 258">
              <a:extLst>
                <a:ext uri="{FF2B5EF4-FFF2-40B4-BE49-F238E27FC236}">
                  <a16:creationId xmlns:a16="http://schemas.microsoft.com/office/drawing/2014/main" id="{051F3C9E-6B5D-448E-BCCC-04C7A41A0CF9}"/>
                </a:ext>
              </a:extLst>
            </p:cNvPr>
            <p:cNvSpPr/>
            <p:nvPr/>
          </p:nvSpPr>
          <p:spPr>
            <a:xfrm rot="5400000">
              <a:off x="5510359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6" name="Forme libre 259">
              <a:extLst>
                <a:ext uri="{FF2B5EF4-FFF2-40B4-BE49-F238E27FC236}">
                  <a16:creationId xmlns:a16="http://schemas.microsoft.com/office/drawing/2014/main" id="{54A97A14-7A7A-4284-A01A-58267FFC4478}"/>
                </a:ext>
              </a:extLst>
            </p:cNvPr>
            <p:cNvSpPr/>
            <p:nvPr/>
          </p:nvSpPr>
          <p:spPr>
            <a:xfrm rot="5400000">
              <a:off x="553568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7" name="Forme libre 260">
              <a:extLst>
                <a:ext uri="{FF2B5EF4-FFF2-40B4-BE49-F238E27FC236}">
                  <a16:creationId xmlns:a16="http://schemas.microsoft.com/office/drawing/2014/main" id="{ABED3D4A-CE8C-4A4A-95A6-B8AE2D368479}"/>
                </a:ext>
              </a:extLst>
            </p:cNvPr>
            <p:cNvSpPr/>
            <p:nvPr/>
          </p:nvSpPr>
          <p:spPr>
            <a:xfrm rot="5400000">
              <a:off x="5716880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8" name="Forme libre 261">
              <a:extLst>
                <a:ext uri="{FF2B5EF4-FFF2-40B4-BE49-F238E27FC236}">
                  <a16:creationId xmlns:a16="http://schemas.microsoft.com/office/drawing/2014/main" id="{DA8B0057-B5B7-46C7-87B1-EE3C302DD431}"/>
                </a:ext>
              </a:extLst>
            </p:cNvPr>
            <p:cNvSpPr/>
            <p:nvPr/>
          </p:nvSpPr>
          <p:spPr>
            <a:xfrm rot="5400000">
              <a:off x="5742205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9" name="Forme libre 262">
              <a:extLst>
                <a:ext uri="{FF2B5EF4-FFF2-40B4-BE49-F238E27FC236}">
                  <a16:creationId xmlns:a16="http://schemas.microsoft.com/office/drawing/2014/main" id="{7B54B173-723E-4540-9721-F289496B0C42}"/>
                </a:ext>
              </a:extLst>
            </p:cNvPr>
            <p:cNvSpPr/>
            <p:nvPr/>
          </p:nvSpPr>
          <p:spPr>
            <a:xfrm rot="5400000">
              <a:off x="5923401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0" name="Forme libre 263">
              <a:extLst>
                <a:ext uri="{FF2B5EF4-FFF2-40B4-BE49-F238E27FC236}">
                  <a16:creationId xmlns:a16="http://schemas.microsoft.com/office/drawing/2014/main" id="{DC9087D4-BA51-427C-8D07-08A71CB82EE9}"/>
                </a:ext>
              </a:extLst>
            </p:cNvPr>
            <p:cNvSpPr/>
            <p:nvPr/>
          </p:nvSpPr>
          <p:spPr>
            <a:xfrm rot="5400000">
              <a:off x="594872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1" name="Forme libre 264">
              <a:extLst>
                <a:ext uri="{FF2B5EF4-FFF2-40B4-BE49-F238E27FC236}">
                  <a16:creationId xmlns:a16="http://schemas.microsoft.com/office/drawing/2014/main" id="{CB93CF68-13FA-482B-AD30-AB4062B97D40}"/>
                </a:ext>
              </a:extLst>
            </p:cNvPr>
            <p:cNvSpPr/>
            <p:nvPr/>
          </p:nvSpPr>
          <p:spPr>
            <a:xfrm rot="5400000">
              <a:off x="6129922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2" name="Forme libre 265">
              <a:extLst>
                <a:ext uri="{FF2B5EF4-FFF2-40B4-BE49-F238E27FC236}">
                  <a16:creationId xmlns:a16="http://schemas.microsoft.com/office/drawing/2014/main" id="{62709704-7609-40D4-8E03-14207B3F9E71}"/>
                </a:ext>
              </a:extLst>
            </p:cNvPr>
            <p:cNvSpPr/>
            <p:nvPr/>
          </p:nvSpPr>
          <p:spPr>
            <a:xfrm rot="5400000">
              <a:off x="6155247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3" name="Forme libre 266">
              <a:extLst>
                <a:ext uri="{FF2B5EF4-FFF2-40B4-BE49-F238E27FC236}">
                  <a16:creationId xmlns:a16="http://schemas.microsoft.com/office/drawing/2014/main" id="{0BC423D7-1316-448D-B416-6BB10D5DFE10}"/>
                </a:ext>
              </a:extLst>
            </p:cNvPr>
            <p:cNvSpPr/>
            <p:nvPr/>
          </p:nvSpPr>
          <p:spPr>
            <a:xfrm rot="5400000">
              <a:off x="6336443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4" name="Forme libre 267">
              <a:extLst>
                <a:ext uri="{FF2B5EF4-FFF2-40B4-BE49-F238E27FC236}">
                  <a16:creationId xmlns:a16="http://schemas.microsoft.com/office/drawing/2014/main" id="{FB330097-8A4B-4726-B17F-A00F7C7EDD9C}"/>
                </a:ext>
              </a:extLst>
            </p:cNvPr>
            <p:cNvSpPr/>
            <p:nvPr/>
          </p:nvSpPr>
          <p:spPr>
            <a:xfrm rot="5400000">
              <a:off x="636176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5" name="Forme libre 268">
              <a:extLst>
                <a:ext uri="{FF2B5EF4-FFF2-40B4-BE49-F238E27FC236}">
                  <a16:creationId xmlns:a16="http://schemas.microsoft.com/office/drawing/2014/main" id="{4571019A-B089-44A7-903B-CAB10D24B269}"/>
                </a:ext>
              </a:extLst>
            </p:cNvPr>
            <p:cNvSpPr/>
            <p:nvPr/>
          </p:nvSpPr>
          <p:spPr>
            <a:xfrm rot="5400000">
              <a:off x="6542964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6" name="Forme libre 269">
              <a:extLst>
                <a:ext uri="{FF2B5EF4-FFF2-40B4-BE49-F238E27FC236}">
                  <a16:creationId xmlns:a16="http://schemas.microsoft.com/office/drawing/2014/main" id="{20B5D5E5-04D1-495F-A776-7AC5B712788F}"/>
                </a:ext>
              </a:extLst>
            </p:cNvPr>
            <p:cNvSpPr/>
            <p:nvPr/>
          </p:nvSpPr>
          <p:spPr>
            <a:xfrm rot="5400000">
              <a:off x="6568289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7" name="Forme libre 270">
              <a:extLst>
                <a:ext uri="{FF2B5EF4-FFF2-40B4-BE49-F238E27FC236}">
                  <a16:creationId xmlns:a16="http://schemas.microsoft.com/office/drawing/2014/main" id="{C3DACD19-0838-4019-BDEA-F4AA21908D94}"/>
                </a:ext>
              </a:extLst>
            </p:cNvPr>
            <p:cNvSpPr/>
            <p:nvPr/>
          </p:nvSpPr>
          <p:spPr>
            <a:xfrm rot="5400000">
              <a:off x="6749485" y="1400163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8" name="Forme libre 271">
              <a:extLst>
                <a:ext uri="{FF2B5EF4-FFF2-40B4-BE49-F238E27FC236}">
                  <a16:creationId xmlns:a16="http://schemas.microsoft.com/office/drawing/2014/main" id="{7C16DE0A-D15C-422C-A219-34D9566962B4}"/>
                </a:ext>
              </a:extLst>
            </p:cNvPr>
            <p:cNvSpPr/>
            <p:nvPr/>
          </p:nvSpPr>
          <p:spPr>
            <a:xfrm rot="5400000">
              <a:off x="6774810" y="1379745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9" name="Forme libre 272">
              <a:extLst>
                <a:ext uri="{FF2B5EF4-FFF2-40B4-BE49-F238E27FC236}">
                  <a16:creationId xmlns:a16="http://schemas.microsoft.com/office/drawing/2014/main" id="{12C105EF-95CB-4A98-B3A2-2F848EE80A74}"/>
                </a:ext>
              </a:extLst>
            </p:cNvPr>
            <p:cNvSpPr/>
            <p:nvPr/>
          </p:nvSpPr>
          <p:spPr>
            <a:xfrm rot="5400000">
              <a:off x="4890796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0" name="Forme libre 273">
              <a:extLst>
                <a:ext uri="{FF2B5EF4-FFF2-40B4-BE49-F238E27FC236}">
                  <a16:creationId xmlns:a16="http://schemas.microsoft.com/office/drawing/2014/main" id="{CFB9BE25-F2E1-42BF-9491-6B67CB3D820F}"/>
                </a:ext>
              </a:extLst>
            </p:cNvPr>
            <p:cNvSpPr/>
            <p:nvPr/>
          </p:nvSpPr>
          <p:spPr>
            <a:xfrm rot="5400000">
              <a:off x="4916122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1" name="Forme libre 274">
              <a:extLst>
                <a:ext uri="{FF2B5EF4-FFF2-40B4-BE49-F238E27FC236}">
                  <a16:creationId xmlns:a16="http://schemas.microsoft.com/office/drawing/2014/main" id="{FF6DC044-577A-44A2-BC04-ECDDE99A3BC1}"/>
                </a:ext>
              </a:extLst>
            </p:cNvPr>
            <p:cNvSpPr/>
            <p:nvPr/>
          </p:nvSpPr>
          <p:spPr>
            <a:xfrm rot="5400000">
              <a:off x="5097317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2" name="Forme libre 275">
              <a:extLst>
                <a:ext uri="{FF2B5EF4-FFF2-40B4-BE49-F238E27FC236}">
                  <a16:creationId xmlns:a16="http://schemas.microsoft.com/office/drawing/2014/main" id="{D833DE2A-2C74-40C5-9BC3-EF57858DF30F}"/>
                </a:ext>
              </a:extLst>
            </p:cNvPr>
            <p:cNvSpPr/>
            <p:nvPr/>
          </p:nvSpPr>
          <p:spPr>
            <a:xfrm rot="5400000">
              <a:off x="5122643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3" name="Forme libre 276">
              <a:extLst>
                <a:ext uri="{FF2B5EF4-FFF2-40B4-BE49-F238E27FC236}">
                  <a16:creationId xmlns:a16="http://schemas.microsoft.com/office/drawing/2014/main" id="{6C026F42-50F3-4AFA-8E4C-7BAC28F18B73}"/>
                </a:ext>
              </a:extLst>
            </p:cNvPr>
            <p:cNvSpPr/>
            <p:nvPr/>
          </p:nvSpPr>
          <p:spPr>
            <a:xfrm rot="5400000">
              <a:off x="5303838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4" name="Forme libre 277">
              <a:extLst>
                <a:ext uri="{FF2B5EF4-FFF2-40B4-BE49-F238E27FC236}">
                  <a16:creationId xmlns:a16="http://schemas.microsoft.com/office/drawing/2014/main" id="{EE17816D-AEBB-4F71-861C-D327F769C433}"/>
                </a:ext>
              </a:extLst>
            </p:cNvPr>
            <p:cNvSpPr/>
            <p:nvPr/>
          </p:nvSpPr>
          <p:spPr>
            <a:xfrm rot="5400000">
              <a:off x="5329164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5" name="Forme libre 278">
              <a:extLst>
                <a:ext uri="{FF2B5EF4-FFF2-40B4-BE49-F238E27FC236}">
                  <a16:creationId xmlns:a16="http://schemas.microsoft.com/office/drawing/2014/main" id="{A071BFE2-BE0F-4AB2-A87D-3F9FC0002D52}"/>
                </a:ext>
              </a:extLst>
            </p:cNvPr>
            <p:cNvSpPr/>
            <p:nvPr/>
          </p:nvSpPr>
          <p:spPr>
            <a:xfrm rot="5400000">
              <a:off x="5510359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6" name="Forme libre 279">
              <a:extLst>
                <a:ext uri="{FF2B5EF4-FFF2-40B4-BE49-F238E27FC236}">
                  <a16:creationId xmlns:a16="http://schemas.microsoft.com/office/drawing/2014/main" id="{72288D87-1E9A-49B8-8F0D-EB7DBABD039F}"/>
                </a:ext>
              </a:extLst>
            </p:cNvPr>
            <p:cNvSpPr/>
            <p:nvPr/>
          </p:nvSpPr>
          <p:spPr>
            <a:xfrm rot="5400000">
              <a:off x="553568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7" name="Forme libre 280">
              <a:extLst>
                <a:ext uri="{FF2B5EF4-FFF2-40B4-BE49-F238E27FC236}">
                  <a16:creationId xmlns:a16="http://schemas.microsoft.com/office/drawing/2014/main" id="{62C81A9C-5EB0-47DF-8D36-DC6D5B415F83}"/>
                </a:ext>
              </a:extLst>
            </p:cNvPr>
            <p:cNvSpPr/>
            <p:nvPr/>
          </p:nvSpPr>
          <p:spPr>
            <a:xfrm rot="5400000">
              <a:off x="5716880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8" name="Forme libre 281">
              <a:extLst>
                <a:ext uri="{FF2B5EF4-FFF2-40B4-BE49-F238E27FC236}">
                  <a16:creationId xmlns:a16="http://schemas.microsoft.com/office/drawing/2014/main" id="{41F4480E-C32C-4513-8681-BEFA055B0930}"/>
                </a:ext>
              </a:extLst>
            </p:cNvPr>
            <p:cNvSpPr/>
            <p:nvPr/>
          </p:nvSpPr>
          <p:spPr>
            <a:xfrm rot="5400000">
              <a:off x="5742205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9" name="Forme libre 282">
              <a:extLst>
                <a:ext uri="{FF2B5EF4-FFF2-40B4-BE49-F238E27FC236}">
                  <a16:creationId xmlns:a16="http://schemas.microsoft.com/office/drawing/2014/main" id="{8F1BDE30-107D-496A-9BAF-9F0EB0588995}"/>
                </a:ext>
              </a:extLst>
            </p:cNvPr>
            <p:cNvSpPr/>
            <p:nvPr/>
          </p:nvSpPr>
          <p:spPr>
            <a:xfrm rot="5400000">
              <a:off x="5923401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0" name="Forme libre 283">
              <a:extLst>
                <a:ext uri="{FF2B5EF4-FFF2-40B4-BE49-F238E27FC236}">
                  <a16:creationId xmlns:a16="http://schemas.microsoft.com/office/drawing/2014/main" id="{3FD44165-F00C-484D-AB45-CA9EEB2C0D77}"/>
                </a:ext>
              </a:extLst>
            </p:cNvPr>
            <p:cNvSpPr/>
            <p:nvPr/>
          </p:nvSpPr>
          <p:spPr>
            <a:xfrm rot="5400000">
              <a:off x="594872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1" name="Forme libre 284">
              <a:extLst>
                <a:ext uri="{FF2B5EF4-FFF2-40B4-BE49-F238E27FC236}">
                  <a16:creationId xmlns:a16="http://schemas.microsoft.com/office/drawing/2014/main" id="{73B05930-1B02-432B-9103-616E10A2A7ED}"/>
                </a:ext>
              </a:extLst>
            </p:cNvPr>
            <p:cNvSpPr/>
            <p:nvPr/>
          </p:nvSpPr>
          <p:spPr>
            <a:xfrm rot="5400000">
              <a:off x="6129922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2" name="Forme libre 285">
              <a:extLst>
                <a:ext uri="{FF2B5EF4-FFF2-40B4-BE49-F238E27FC236}">
                  <a16:creationId xmlns:a16="http://schemas.microsoft.com/office/drawing/2014/main" id="{AA5D3428-816A-40DF-8E0D-04B623477AA8}"/>
                </a:ext>
              </a:extLst>
            </p:cNvPr>
            <p:cNvSpPr/>
            <p:nvPr/>
          </p:nvSpPr>
          <p:spPr>
            <a:xfrm rot="5400000">
              <a:off x="6155247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3" name="Forme libre 286">
              <a:extLst>
                <a:ext uri="{FF2B5EF4-FFF2-40B4-BE49-F238E27FC236}">
                  <a16:creationId xmlns:a16="http://schemas.microsoft.com/office/drawing/2014/main" id="{277AE55B-37DE-4CF1-A1E2-4F16558770A0}"/>
                </a:ext>
              </a:extLst>
            </p:cNvPr>
            <p:cNvSpPr/>
            <p:nvPr/>
          </p:nvSpPr>
          <p:spPr>
            <a:xfrm rot="5400000">
              <a:off x="6336443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4" name="Forme libre 287">
              <a:extLst>
                <a:ext uri="{FF2B5EF4-FFF2-40B4-BE49-F238E27FC236}">
                  <a16:creationId xmlns:a16="http://schemas.microsoft.com/office/drawing/2014/main" id="{D4CD0C69-5709-4D1A-8DD7-ECAB48F54ECD}"/>
                </a:ext>
              </a:extLst>
            </p:cNvPr>
            <p:cNvSpPr/>
            <p:nvPr/>
          </p:nvSpPr>
          <p:spPr>
            <a:xfrm rot="5400000">
              <a:off x="636176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5" name="Forme libre 288">
              <a:extLst>
                <a:ext uri="{FF2B5EF4-FFF2-40B4-BE49-F238E27FC236}">
                  <a16:creationId xmlns:a16="http://schemas.microsoft.com/office/drawing/2014/main" id="{4F3B564B-F961-444B-821F-27282B77C631}"/>
                </a:ext>
              </a:extLst>
            </p:cNvPr>
            <p:cNvSpPr/>
            <p:nvPr/>
          </p:nvSpPr>
          <p:spPr>
            <a:xfrm rot="5400000">
              <a:off x="6542964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6" name="Forme libre 289">
              <a:extLst>
                <a:ext uri="{FF2B5EF4-FFF2-40B4-BE49-F238E27FC236}">
                  <a16:creationId xmlns:a16="http://schemas.microsoft.com/office/drawing/2014/main" id="{137669C0-4FEF-46C9-A931-B4C103C30081}"/>
                </a:ext>
              </a:extLst>
            </p:cNvPr>
            <p:cNvSpPr/>
            <p:nvPr/>
          </p:nvSpPr>
          <p:spPr>
            <a:xfrm rot="5400000">
              <a:off x="6568289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7" name="Forme libre 290">
              <a:extLst>
                <a:ext uri="{FF2B5EF4-FFF2-40B4-BE49-F238E27FC236}">
                  <a16:creationId xmlns:a16="http://schemas.microsoft.com/office/drawing/2014/main" id="{ACE8B70B-EEEA-46C7-8649-A61F99FBFE8B}"/>
                </a:ext>
              </a:extLst>
            </p:cNvPr>
            <p:cNvSpPr/>
            <p:nvPr/>
          </p:nvSpPr>
          <p:spPr>
            <a:xfrm rot="5400000">
              <a:off x="6749485" y="1607088"/>
              <a:ext cx="50660" cy="4857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8" name="Forme libre 291">
              <a:extLst>
                <a:ext uri="{FF2B5EF4-FFF2-40B4-BE49-F238E27FC236}">
                  <a16:creationId xmlns:a16="http://schemas.microsoft.com/office/drawing/2014/main" id="{139A835A-7966-4E4D-904B-605A1915AD36}"/>
                </a:ext>
              </a:extLst>
            </p:cNvPr>
            <p:cNvSpPr/>
            <p:nvPr/>
          </p:nvSpPr>
          <p:spPr>
            <a:xfrm rot="5400000">
              <a:off x="6774810" y="1586670"/>
              <a:ext cx="4866" cy="50610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479" name="Espace réservé du pied de page 4">
            <a:extLst>
              <a:ext uri="{FF2B5EF4-FFF2-40B4-BE49-F238E27FC236}">
                <a16:creationId xmlns:a16="http://schemas.microsoft.com/office/drawing/2014/main" id="{ABBB1CDF-5DA1-8D47-A56D-079ECC07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80" name="Espace réservé de la date 3">
            <a:extLst>
              <a:ext uri="{FF2B5EF4-FFF2-40B4-BE49-F238E27FC236}">
                <a16:creationId xmlns:a16="http://schemas.microsoft.com/office/drawing/2014/main" id="{E04D8D51-F7B6-B544-A39F-718BA0B00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05344" y="4767263"/>
            <a:ext cx="1480705" cy="274637"/>
          </a:xfr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D6274D-7113-6B4E-909A-3A47A2512EC0}" type="datetime1">
              <a:rPr lang="fr-FR" smtClean="0"/>
              <a:pPr/>
              <a:t>27/11/2025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3938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65AD56BF-1C7F-337F-EEE5-71D001127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213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EAB243-98C5-D641-BFCF-ED88F0F62A5F}" type="datetime1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5342F0CB-A287-013C-85B4-3680E503E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984F878-FAB6-5049-92E0-4FC1A98DB50F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14" name="Graphique 318">
              <a:extLst>
                <a:ext uri="{FF2B5EF4-FFF2-40B4-BE49-F238E27FC236}">
                  <a16:creationId xmlns:a16="http://schemas.microsoft.com/office/drawing/2014/main" id="{40C6E22C-1F1E-5043-8093-622393F1307E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D93FE4-9228-034C-8069-4042FFEFDC56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2E5917B-539A-AA45-9F09-DACD0B2D9962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E5A81971-4DBA-BF42-8F27-00093E3479F5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FDF29718-74F7-D84B-B24B-7080159CF748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AEF33FDC-B57E-E548-87BA-280282D44A3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FEAB4345-3AD4-774F-B87F-92CBFCE6CC08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B16F9DC7-66A1-414C-A72D-FFB702E3E6C4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7113F27C-009B-4602-8203-9128CBC49E4A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F3A9632C-46C2-4D09-9359-4974774F2961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76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486">
          <p15:clr>
            <a:srgbClr val="FBAE40"/>
          </p15:clr>
        </p15:guide>
        <p15:guide id="4" pos="43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DDDB90DE-D827-E24D-9915-B2AA0B18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213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EAB243-98C5-D641-BFCF-ED88F0F62A5F}" type="datetime1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43881E45-D526-6D46-B0C1-D5A047B8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0A26C45-B3ED-9948-A158-84F544B0DED5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F20B5-15EF-AF40-B82A-48D1C0FEEF21}" type="slidenum">
              <a:rPr lang="fr-FR" sz="900" smtClean="0"/>
              <a:pPr/>
              <a:t>‹N°›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356431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31">
          <p15:clr>
            <a:srgbClr val="FBAE40"/>
          </p15:clr>
        </p15:guide>
        <p15:guide id="4" orient="horz" pos="48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E852035-74C3-691B-EB67-227F22DA51AD}"/>
              </a:ext>
            </a:extLst>
          </p:cNvPr>
          <p:cNvGrpSpPr/>
          <p:nvPr/>
        </p:nvGrpSpPr>
        <p:grpSpPr>
          <a:xfrm>
            <a:off x="764677" y="0"/>
            <a:ext cx="439076" cy="240751"/>
            <a:chOff x="1211580" y="5257800"/>
            <a:chExt cx="427808" cy="1623060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82B5EEA6-2B89-8E73-D8FE-26AC48A03F36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91BB6F82-364C-3B54-E377-B98FF9A9DE10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9CD23B9-15FB-E117-64AE-9946CE631AE0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B2D4D333-4478-234B-D9A9-9960FC1557F0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7FA0835-F36C-9B0D-18B4-640F0F6E571A}"/>
              </a:ext>
            </a:extLst>
          </p:cNvPr>
          <p:cNvSpPr/>
          <p:nvPr/>
        </p:nvSpPr>
        <p:spPr>
          <a:xfrm>
            <a:off x="6753267" y="-13155"/>
            <a:ext cx="2390734" cy="238674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225949-57E4-8946-7661-A2CC3A491070}"/>
              </a:ext>
            </a:extLst>
          </p:cNvPr>
          <p:cNvSpPr/>
          <p:nvPr/>
        </p:nvSpPr>
        <p:spPr>
          <a:xfrm>
            <a:off x="6731384" y="1208224"/>
            <a:ext cx="580500" cy="1160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0B51A-76A5-71F6-0857-2377798590F1}"/>
              </a:ext>
            </a:extLst>
          </p:cNvPr>
          <p:cNvSpPr/>
          <p:nvPr/>
        </p:nvSpPr>
        <p:spPr>
          <a:xfrm>
            <a:off x="7311884" y="1793090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1A4941-362D-DA01-2397-951AF91CA1EB}"/>
              </a:ext>
            </a:extLst>
          </p:cNvPr>
          <p:cNvSpPr/>
          <p:nvPr/>
        </p:nvSpPr>
        <p:spPr>
          <a:xfrm>
            <a:off x="6720443" y="1801358"/>
            <a:ext cx="580500" cy="58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43E2D1-3E87-AE4B-E5A1-DF0C17BE65D7}"/>
              </a:ext>
            </a:extLst>
          </p:cNvPr>
          <p:cNvSpPr/>
          <p:nvPr/>
        </p:nvSpPr>
        <p:spPr>
          <a:xfrm>
            <a:off x="-4155" y="4564716"/>
            <a:ext cx="580500" cy="58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00D2F2-A362-8E57-CFB3-2E3B6B0D4A79}"/>
              </a:ext>
            </a:extLst>
          </p:cNvPr>
          <p:cNvSpPr/>
          <p:nvPr/>
        </p:nvSpPr>
        <p:spPr>
          <a:xfrm>
            <a:off x="-4155" y="3995548"/>
            <a:ext cx="580500" cy="58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F8EF12-D064-3AB3-57E4-0B06C5CEC387}"/>
              </a:ext>
            </a:extLst>
          </p:cNvPr>
          <p:cNvSpPr/>
          <p:nvPr/>
        </p:nvSpPr>
        <p:spPr>
          <a:xfrm>
            <a:off x="574343" y="4564716"/>
            <a:ext cx="580500" cy="58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11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299542E6-D2F7-3D43-B40F-8F210A8DFD16}"/>
              </a:ext>
            </a:extLst>
          </p:cNvPr>
          <p:cNvSpPr txBox="1"/>
          <p:nvPr/>
        </p:nvSpPr>
        <p:spPr>
          <a:xfrm>
            <a:off x="553534" y="444910"/>
            <a:ext cx="7561173" cy="51993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fr-FR" sz="2200" b="1" cap="all" baseline="0" dirty="0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Explications du </a:t>
            </a:r>
            <a:r>
              <a:rPr lang="fr-FR" sz="2200" b="1" cap="all" baseline="0" dirty="0" err="1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  <a:r>
              <a:rPr lang="fr-FR" sz="2200" b="1" cap="all" baseline="0" dirty="0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(modèle)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564861-7553-3245-B79C-A77D38D4BEAF}"/>
              </a:ext>
            </a:extLst>
          </p:cNvPr>
          <p:cNvSpPr txBox="1"/>
          <p:nvPr/>
        </p:nvSpPr>
        <p:spPr>
          <a:xfrm>
            <a:off x="694212" y="1302117"/>
            <a:ext cx="7821138" cy="338366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À votre disposition dans ce document, des propositions de templates dans 3 déclinaisons de couleurs respectant la charte graphique de l’école : 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diapositives de titre et de sections.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 sommaire.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mises en forme avec texte + zone d’image.</a:t>
            </a:r>
          </a:p>
          <a:p>
            <a:pPr marL="492125" marR="0" lvl="1" indent="-2063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Une bibliothèque de pictogrammes.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Pour personnaliser ces templates : Affichage &gt; Masque des diapositives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592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ogram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3B7CBA12-5C53-EB4F-B5D7-E37DE20DBD6F}"/>
              </a:ext>
            </a:extLst>
          </p:cNvPr>
          <p:cNvSpPr txBox="1"/>
          <p:nvPr/>
        </p:nvSpPr>
        <p:spPr>
          <a:xfrm>
            <a:off x="553534" y="444910"/>
            <a:ext cx="7561173" cy="51993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fr-FR" sz="2200" b="1" dirty="0">
                <a:solidFill>
                  <a:srgbClr val="CBB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Pictogrammes</a:t>
            </a: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FA08E423-FA66-D944-B531-62391820A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219" y="1360374"/>
            <a:ext cx="996285" cy="996285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C8C81A8A-A587-8A47-87D0-B0A9B4464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33028" y="1360374"/>
            <a:ext cx="996285" cy="99628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FD5C5310-0E7D-9046-B831-3FB261090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073188" y="1360374"/>
            <a:ext cx="996285" cy="996285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BD25DEA1-979D-414E-B64B-8C65D5E6A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224326" y="1305097"/>
            <a:ext cx="996285" cy="996285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A0F96646-89CB-5D42-B0E2-719D4B781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43954" y="2427316"/>
            <a:ext cx="996285" cy="99628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83226A4B-B17D-9648-91CF-85C127E3D6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407836" y="2419003"/>
            <a:ext cx="996285" cy="996285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76BB4E62-48EA-DF4A-9716-DE433F641B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338327" y="2427316"/>
            <a:ext cx="996285" cy="996285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83CF58AC-6F0D-024D-9083-7A5EBC752B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3145196" y="2427316"/>
            <a:ext cx="996285" cy="996285"/>
          </a:xfrm>
          <a:prstGeom prst="rect">
            <a:avLst/>
          </a:prstGeom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1AEDAE47-C212-8047-9DC6-8BE929798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4225316" y="2427316"/>
            <a:ext cx="996285" cy="996285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0315041E-5C7B-5D4E-9D01-12C6CE5F35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52908" y="3435846"/>
            <a:ext cx="996285" cy="996285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6A0FACA9-9B24-324D-A1F1-CD212E35DE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561020" y="3435846"/>
            <a:ext cx="996285" cy="996285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043E60D6-F6D3-6D42-A5A4-3B6AB2E3C8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2569132" y="3435846"/>
            <a:ext cx="996285" cy="996285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1186C311-3621-A146-A01A-6A6E68697FE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3649252" y="3435846"/>
            <a:ext cx="996285" cy="996285"/>
          </a:xfrm>
          <a:prstGeom prst="rect">
            <a:avLst/>
          </a:prstGeom>
        </p:spPr>
      </p:pic>
      <p:pic>
        <p:nvPicPr>
          <p:cNvPr id="33" name="Graphique 32">
            <a:extLst>
              <a:ext uri="{FF2B5EF4-FFF2-40B4-BE49-F238E27FC236}">
                <a16:creationId xmlns:a16="http://schemas.microsoft.com/office/drawing/2014/main" id="{34080A8A-7362-004C-8909-80D77C3DB10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4513348" y="3435846"/>
            <a:ext cx="996285" cy="996285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C662F796-9B28-7745-9AA4-BE82E91407ED}"/>
              </a:ext>
            </a:extLst>
          </p:cNvPr>
          <p:cNvSpPr txBox="1"/>
          <p:nvPr/>
        </p:nvSpPr>
        <p:spPr>
          <a:xfrm>
            <a:off x="5724982" y="454336"/>
            <a:ext cx="3329890" cy="42314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utiliser les pictogrammes, cliquez sur « Affichage » puis « Masque des diapositives »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Copiez le pictogramme qui vous intéresse.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Cliquez tout en haut sur « Masque des diapositives » puis « Fermer le masque ».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Collez le pictogramme dans votre présentation.</a:t>
            </a:r>
          </a:p>
          <a:p>
            <a:endParaRPr lang="fr-FR" sz="15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l’onglet « Format de l’image » vous pouvez modifier sa couleur.</a:t>
            </a:r>
          </a:p>
        </p:txBody>
      </p:sp>
    </p:spTree>
    <p:extLst>
      <p:ext uri="{BB962C8B-B14F-4D97-AF65-F5344CB8AC3E}">
        <p14:creationId xmlns:p14="http://schemas.microsoft.com/office/powerpoint/2010/main" val="2675455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/>
        </p:nvSpPr>
        <p:spPr>
          <a:xfrm>
            <a:off x="0" y="0"/>
            <a:ext cx="7989517" cy="34158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/>
        </p:nvSpPr>
        <p:spPr>
          <a:xfrm>
            <a:off x="8002117" y="2820976"/>
            <a:ext cx="1151867" cy="175141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solidFill>
                <a:schemeClr val="accent1"/>
              </a:solidFill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/>
        </p:nvSpPr>
        <p:spPr>
          <a:xfrm>
            <a:off x="7991020" y="0"/>
            <a:ext cx="1171770" cy="2909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/>
        </p:nvGrpSpPr>
        <p:grpSpPr>
          <a:xfrm>
            <a:off x="641913" y="4664545"/>
            <a:ext cx="426600" cy="499110"/>
            <a:chOff x="1211580" y="5257800"/>
            <a:chExt cx="568233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>
            <a:spLocks/>
          </p:cNvSpPr>
          <p:nvPr/>
        </p:nvSpPr>
        <p:spPr>
          <a:xfrm>
            <a:off x="7977600" y="0"/>
            <a:ext cx="1166400" cy="11664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solidFill>
            <a:schemeClr val="tx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sz="1350" dirty="0"/>
          </a:p>
        </p:txBody>
      </p:sp>
      <p:pic>
        <p:nvPicPr>
          <p:cNvPr id="326" name="Graphique 325">
            <a:extLst>
              <a:ext uri="{FF2B5EF4-FFF2-40B4-BE49-F238E27FC236}">
                <a16:creationId xmlns:a16="http://schemas.microsoft.com/office/drawing/2014/main" id="{A0CA0B32-063A-4643-B6E8-8E84465B5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867" y="586721"/>
            <a:ext cx="1565910" cy="327205"/>
          </a:xfrm>
          <a:prstGeom prst="rect">
            <a:avLst/>
          </a:prstGeom>
        </p:spPr>
      </p:pic>
      <p:sp>
        <p:nvSpPr>
          <p:cNvPr id="339" name="Graphique 336">
            <a:extLst>
              <a:ext uri="{FF2B5EF4-FFF2-40B4-BE49-F238E27FC236}">
                <a16:creationId xmlns:a16="http://schemas.microsoft.com/office/drawing/2014/main" id="{67A3DBEB-ABCF-DB44-A44C-93FD113C99BB}"/>
              </a:ext>
            </a:extLst>
          </p:cNvPr>
          <p:cNvSpPr>
            <a:spLocks noChangeAspect="1"/>
          </p:cNvSpPr>
          <p:nvPr/>
        </p:nvSpPr>
        <p:spPr>
          <a:xfrm rot="10800000">
            <a:off x="4870792" y="1175917"/>
            <a:ext cx="583201" cy="583200"/>
          </a:xfrm>
          <a:custGeom>
            <a:avLst/>
            <a:gdLst>
              <a:gd name="connsiteX0" fmla="*/ 0 w 1371600"/>
              <a:gd name="connsiteY0" fmla="*/ 1371600 h 1371599"/>
              <a:gd name="connsiteX1" fmla="*/ 1371600 w 1371600"/>
              <a:gd name="connsiteY1" fmla="*/ 1371600 h 1371599"/>
              <a:gd name="connsiteX2" fmla="*/ 1371600 w 1371600"/>
              <a:gd name="connsiteY2" fmla="*/ 0 h 1371599"/>
              <a:gd name="connsiteX3" fmla="*/ 0 w 1371600"/>
              <a:gd name="connsiteY3" fmla="*/ 1371600 h 13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1371599">
                <a:moveTo>
                  <a:pt x="0" y="1371600"/>
                </a:moveTo>
                <a:lnTo>
                  <a:pt x="1371600" y="1371600"/>
                </a:lnTo>
                <a:lnTo>
                  <a:pt x="1371600" y="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tx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35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/>
        </p:nvSpPr>
        <p:spPr>
          <a:xfrm>
            <a:off x="7992984" y="3995824"/>
            <a:ext cx="580500" cy="58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/>
        </p:nvSpPr>
        <p:spPr>
          <a:xfrm>
            <a:off x="8573484" y="3415324"/>
            <a:ext cx="580500" cy="58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/>
        </p:nvSpPr>
        <p:spPr>
          <a:xfrm>
            <a:off x="7992984" y="3415324"/>
            <a:ext cx="580500" cy="58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31" name="Espace réservé pour une image  330">
            <a:extLst>
              <a:ext uri="{FF2B5EF4-FFF2-40B4-BE49-F238E27FC236}">
                <a16:creationId xmlns:a16="http://schemas.microsoft.com/office/drawing/2014/main" id="{C666DD04-EB19-F843-BA26-87B4D9B1A5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2055" y="592295"/>
            <a:ext cx="3702858" cy="3408477"/>
          </a:xfrm>
          <a:custGeom>
            <a:avLst/>
            <a:gdLst>
              <a:gd name="connsiteX0" fmla="*/ 3369292 w 4937144"/>
              <a:gd name="connsiteY0" fmla="*/ 0 h 4544636"/>
              <a:gd name="connsiteX1" fmla="*/ 4937144 w 4937144"/>
              <a:gd name="connsiteY1" fmla="*/ 0 h 4544636"/>
              <a:gd name="connsiteX2" fmla="*/ 4937144 w 4937144"/>
              <a:gd name="connsiteY2" fmla="*/ 790864 h 4544636"/>
              <a:gd name="connsiteX3" fmla="*/ 4937143 w 4937144"/>
              <a:gd name="connsiteY3" fmla="*/ 790864 h 4544636"/>
              <a:gd name="connsiteX4" fmla="*/ 4937143 w 4937144"/>
              <a:gd name="connsiteY4" fmla="*/ 3772255 h 4544636"/>
              <a:gd name="connsiteX5" fmla="*/ 4143991 w 4937144"/>
              <a:gd name="connsiteY5" fmla="*/ 3772255 h 4544636"/>
              <a:gd name="connsiteX6" fmla="*/ 4143991 w 4937144"/>
              <a:gd name="connsiteY6" fmla="*/ 4544636 h 4544636"/>
              <a:gd name="connsiteX7" fmla="*/ 0 w 4937144"/>
              <a:gd name="connsiteY7" fmla="*/ 4544636 h 4544636"/>
              <a:gd name="connsiteX8" fmla="*/ 0 w 4937144"/>
              <a:gd name="connsiteY8" fmla="*/ 1556636 h 4544636"/>
              <a:gd name="connsiteX9" fmla="*/ 772939 w 4937144"/>
              <a:gd name="connsiteY9" fmla="*/ 1556636 h 4544636"/>
              <a:gd name="connsiteX10" fmla="*/ 1548741 w 4937144"/>
              <a:gd name="connsiteY10" fmla="*/ 780835 h 4544636"/>
              <a:gd name="connsiteX11" fmla="*/ 1548741 w 4937144"/>
              <a:gd name="connsiteY11" fmla="*/ 784255 h 4544636"/>
              <a:gd name="connsiteX12" fmla="*/ 3369292 w 4937144"/>
              <a:gd name="connsiteY12" fmla="*/ 784255 h 454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7144" h="4544636">
                <a:moveTo>
                  <a:pt x="3369292" y="0"/>
                </a:moveTo>
                <a:lnTo>
                  <a:pt x="4937144" y="0"/>
                </a:lnTo>
                <a:lnTo>
                  <a:pt x="4937144" y="790864"/>
                </a:lnTo>
                <a:lnTo>
                  <a:pt x="4937143" y="790864"/>
                </a:lnTo>
                <a:lnTo>
                  <a:pt x="4937143" y="3772255"/>
                </a:lnTo>
                <a:lnTo>
                  <a:pt x="4143991" y="3772255"/>
                </a:lnTo>
                <a:lnTo>
                  <a:pt x="4143991" y="4544636"/>
                </a:lnTo>
                <a:lnTo>
                  <a:pt x="0" y="4544636"/>
                </a:lnTo>
                <a:lnTo>
                  <a:pt x="0" y="1556636"/>
                </a:lnTo>
                <a:lnTo>
                  <a:pt x="772939" y="1556636"/>
                </a:lnTo>
                <a:lnTo>
                  <a:pt x="1548741" y="780835"/>
                </a:lnTo>
                <a:lnTo>
                  <a:pt x="1548741" y="784255"/>
                </a:lnTo>
                <a:lnTo>
                  <a:pt x="3369292" y="78425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 b="0"/>
            </a:lvl1pPr>
          </a:lstStyle>
          <a:p>
            <a:r>
              <a:rPr lang="fr-FR" dirty="0"/>
              <a:t>Cliquez pour insérer une image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5F8441D-6F92-D39A-F04D-6B830D0CF1E1}"/>
              </a:ext>
            </a:extLst>
          </p:cNvPr>
          <p:cNvGrpSpPr/>
          <p:nvPr/>
        </p:nvGrpSpPr>
        <p:grpSpPr>
          <a:xfrm>
            <a:off x="5700299" y="70662"/>
            <a:ext cx="2879480" cy="3926510"/>
            <a:chOff x="7600398" y="94216"/>
            <a:chExt cx="3839307" cy="5235346"/>
          </a:xfrm>
          <a:solidFill>
            <a:schemeClr val="tx2"/>
          </a:solidFill>
        </p:grpSpPr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65E84CDD-78B1-3A40-B55B-033995C0580A}"/>
                </a:ext>
              </a:extLst>
            </p:cNvPr>
            <p:cNvCxnSpPr/>
            <p:nvPr/>
          </p:nvCxnSpPr>
          <p:spPr>
            <a:xfrm>
              <a:off x="10662105" y="3778160"/>
              <a:ext cx="0" cy="77760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AFF579EF-853D-B240-A62E-6AFD051BD158}"/>
                </a:ext>
              </a:extLst>
            </p:cNvPr>
            <p:cNvCxnSpPr/>
            <p:nvPr/>
          </p:nvCxnSpPr>
          <p:spPr>
            <a:xfrm>
              <a:off x="10854270" y="3778160"/>
              <a:ext cx="0" cy="77760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D230EE48-BB0B-6F48-AD37-94C68BEF9B5F}"/>
                </a:ext>
              </a:extLst>
            </p:cNvPr>
            <p:cNvCxnSpPr/>
            <p:nvPr/>
          </p:nvCxnSpPr>
          <p:spPr>
            <a:xfrm>
              <a:off x="11055375" y="3778160"/>
              <a:ext cx="0" cy="77760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932EFFB0-7E16-1B4E-AF57-EDE597725C97}"/>
                </a:ext>
              </a:extLst>
            </p:cNvPr>
            <p:cNvCxnSpPr/>
            <p:nvPr/>
          </p:nvCxnSpPr>
          <p:spPr>
            <a:xfrm>
              <a:off x="11247540" y="3778160"/>
              <a:ext cx="0" cy="77760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>
              <a:extLst>
                <a:ext uri="{FF2B5EF4-FFF2-40B4-BE49-F238E27FC236}">
                  <a16:creationId xmlns:a16="http://schemas.microsoft.com/office/drawing/2014/main" id="{2414D762-B059-2D43-940D-8D109C905A15}"/>
                </a:ext>
              </a:extLst>
            </p:cNvPr>
            <p:cNvCxnSpPr/>
            <p:nvPr/>
          </p:nvCxnSpPr>
          <p:spPr>
            <a:xfrm>
              <a:off x="11439705" y="3778160"/>
              <a:ext cx="0" cy="77760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 rot="5400000">
              <a:off x="7597397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 rot="5400000">
              <a:off x="7628086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 rot="5400000">
              <a:off x="7847412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 rot="5400000">
              <a:off x="7878101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 rot="5400000">
              <a:off x="8097427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 rot="5400000">
              <a:off x="8128116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 rot="5400000">
              <a:off x="8347442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 rot="5400000">
              <a:off x="8378131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 rot="5400000">
              <a:off x="8597457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 rot="5400000">
              <a:off x="8628146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 rot="5400000">
              <a:off x="8847472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 rot="5400000">
              <a:off x="8878160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 rot="5400000">
              <a:off x="7597397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 rot="5400000">
              <a:off x="7628086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 rot="5400000">
              <a:off x="7847412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 rot="5400000">
              <a:off x="7878101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 rot="5400000">
              <a:off x="8097427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 rot="5400000">
              <a:off x="8128116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 rot="5400000">
              <a:off x="8347442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 rot="5400000">
              <a:off x="8378131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 rot="5400000">
              <a:off x="8597457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 rot="5400000">
              <a:off x="8628146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 rot="5400000">
              <a:off x="8847472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 rot="5400000">
              <a:off x="8878160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 rot="5400000">
              <a:off x="7597397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 rot="5400000">
              <a:off x="7628086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 rot="5400000">
              <a:off x="7847412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 rot="5400000">
              <a:off x="7878101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 rot="5400000">
              <a:off x="8097427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 rot="5400000">
              <a:off x="8128116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 rot="5400000">
              <a:off x="8347442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 rot="5400000">
              <a:off x="8378131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 rot="5400000">
              <a:off x="8597457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 rot="5400000">
              <a:off x="8628146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 rot="5400000">
              <a:off x="8847472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 rot="5400000">
              <a:off x="8878160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 rot="5400000">
              <a:off x="7597397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 rot="5400000">
              <a:off x="7628086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 rot="5400000">
              <a:off x="7847412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 rot="5400000">
              <a:off x="7878101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 rot="5400000">
              <a:off x="8097427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 rot="5400000">
              <a:off x="8128116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 rot="5400000">
              <a:off x="8347442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 rot="5400000">
              <a:off x="8378131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 rot="5400000">
              <a:off x="8597457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 rot="5400000">
              <a:off x="8628146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 rot="5400000">
              <a:off x="8847472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 rot="5400000">
              <a:off x="8878160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 rot="5400000">
              <a:off x="7597426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 rot="5400000">
              <a:off x="7628086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 rot="5400000">
              <a:off x="7847442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 rot="5400000">
              <a:off x="7878101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 rot="5400000">
              <a:off x="8097456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 rot="5400000">
              <a:off x="8128116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 rot="5400000">
              <a:off x="8347472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 rot="5400000">
              <a:off x="8378131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 rot="5400000">
              <a:off x="8597486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 rot="5400000">
              <a:off x="8628146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 rot="5400000">
              <a:off x="8847502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 rot="5400000">
              <a:off x="8878160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 rot="5400000">
              <a:off x="7597426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 rot="5400000">
              <a:off x="7628086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 rot="5400000">
              <a:off x="7847442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 rot="5400000">
              <a:off x="7878101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 rot="5400000">
              <a:off x="8097456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 rot="5400000">
              <a:off x="8128116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 rot="5400000">
              <a:off x="8347472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 rot="5400000">
              <a:off x="8378131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 rot="5400000">
              <a:off x="8597486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 rot="5400000">
              <a:off x="8628146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 rot="5400000">
              <a:off x="8847502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 rot="5400000">
              <a:off x="8878160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grpFill/>
            <a:ln w="9508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cxnSp>
          <p:nvCxnSpPr>
            <p:cNvPr id="323" name="Connecteur droit 322">
              <a:extLst>
                <a:ext uri="{FF2B5EF4-FFF2-40B4-BE49-F238E27FC236}">
                  <a16:creationId xmlns:a16="http://schemas.microsoft.com/office/drawing/2014/main" id="{1EEB3031-225B-B54A-A650-DCCACE4C202B}"/>
                </a:ext>
              </a:extLst>
            </p:cNvPr>
            <p:cNvCxnSpPr/>
            <p:nvPr/>
          </p:nvCxnSpPr>
          <p:spPr>
            <a:xfrm>
              <a:off x="9868295" y="4551962"/>
              <a:ext cx="0" cy="77760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cteur droit 324">
              <a:extLst>
                <a:ext uri="{FF2B5EF4-FFF2-40B4-BE49-F238E27FC236}">
                  <a16:creationId xmlns:a16="http://schemas.microsoft.com/office/drawing/2014/main" id="{7A515341-896E-8745-8705-F5DE6CE41D32}"/>
                </a:ext>
              </a:extLst>
            </p:cNvPr>
            <p:cNvCxnSpPr/>
            <p:nvPr/>
          </p:nvCxnSpPr>
          <p:spPr>
            <a:xfrm>
              <a:off x="10066529" y="4551962"/>
              <a:ext cx="0" cy="77760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>
              <a:extLst>
                <a:ext uri="{FF2B5EF4-FFF2-40B4-BE49-F238E27FC236}">
                  <a16:creationId xmlns:a16="http://schemas.microsoft.com/office/drawing/2014/main" id="{6C1559BC-E940-E24A-967F-417634A41896}"/>
                </a:ext>
              </a:extLst>
            </p:cNvPr>
            <p:cNvCxnSpPr/>
            <p:nvPr/>
          </p:nvCxnSpPr>
          <p:spPr>
            <a:xfrm>
              <a:off x="10273986" y="4551962"/>
              <a:ext cx="0" cy="77760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>
              <a:extLst>
                <a:ext uri="{FF2B5EF4-FFF2-40B4-BE49-F238E27FC236}">
                  <a16:creationId xmlns:a16="http://schemas.microsoft.com/office/drawing/2014/main" id="{6A5CAECD-1F07-EC4A-8B58-87EBD4DFC54A}"/>
                </a:ext>
              </a:extLst>
            </p:cNvPr>
            <p:cNvCxnSpPr/>
            <p:nvPr/>
          </p:nvCxnSpPr>
          <p:spPr>
            <a:xfrm>
              <a:off x="10472221" y="4551962"/>
              <a:ext cx="0" cy="77760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>
              <a:extLst>
                <a:ext uri="{FF2B5EF4-FFF2-40B4-BE49-F238E27FC236}">
                  <a16:creationId xmlns:a16="http://schemas.microsoft.com/office/drawing/2014/main" id="{29A519B2-AAB2-AA40-913F-EA5DA26E079D}"/>
                </a:ext>
              </a:extLst>
            </p:cNvPr>
            <p:cNvCxnSpPr/>
            <p:nvPr/>
          </p:nvCxnSpPr>
          <p:spPr>
            <a:xfrm>
              <a:off x="10670455" y="4551962"/>
              <a:ext cx="0" cy="777600"/>
            </a:xfrm>
            <a:prstGeom prst="line">
              <a:avLst/>
            </a:prstGeom>
            <a:grpFill/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Titre 1">
            <a:extLst>
              <a:ext uri="{FF2B5EF4-FFF2-40B4-BE49-F238E27FC236}">
                <a16:creationId xmlns:a16="http://schemas.microsoft.com/office/drawing/2014/main" id="{ADD1A242-440D-9C4A-8C9A-B0BB38F12F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234277"/>
            <a:ext cx="3654599" cy="1790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3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Insérez un titre</a:t>
            </a:r>
          </a:p>
        </p:txBody>
      </p:sp>
      <p:sp>
        <p:nvSpPr>
          <p:cNvPr id="107" name="Sous-titre 2">
            <a:extLst>
              <a:ext uri="{FF2B5EF4-FFF2-40B4-BE49-F238E27FC236}">
                <a16:creationId xmlns:a16="http://schemas.microsoft.com/office/drawing/2014/main" id="{43DB3442-CD96-6049-BFF0-93600F9DCE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077" y="3958662"/>
            <a:ext cx="4749577" cy="62407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Insérez un sous-titre</a:t>
            </a:r>
          </a:p>
        </p:txBody>
      </p:sp>
      <p:sp>
        <p:nvSpPr>
          <p:cNvPr id="114" name="Espace réservé du numéro de diapositive 5">
            <a:extLst>
              <a:ext uri="{FF2B5EF4-FFF2-40B4-BE49-F238E27FC236}">
                <a16:creationId xmlns:a16="http://schemas.microsoft.com/office/drawing/2014/main" id="{810A5703-D6C4-ED41-A5B1-95437D8E4403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F20B5-15EF-AF40-B82A-48D1C0FEEF21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Espace réservé du pied de page 4">
            <a:extLst>
              <a:ext uri="{FF2B5EF4-FFF2-40B4-BE49-F238E27FC236}">
                <a16:creationId xmlns:a16="http://schemas.microsoft.com/office/drawing/2014/main" id="{1E3ABF94-8CE7-4440-9E69-395D470B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>
            <a:lvl1pPr algn="ctr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7" name="Espace réservé de la date 3">
            <a:extLst>
              <a:ext uri="{FF2B5EF4-FFF2-40B4-BE49-F238E27FC236}">
                <a16:creationId xmlns:a16="http://schemas.microsoft.com/office/drawing/2014/main" id="{B66A6CD5-F343-DC4A-BFC1-2EE8AC68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05344" y="4767263"/>
            <a:ext cx="1480705" cy="274637"/>
          </a:xfr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D6274D-7113-6B4E-909A-3A47A2512EC0}" type="datetime1">
              <a:rPr lang="fr-FR" smtClean="0"/>
              <a:pPr/>
              <a:t>27/11/2025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393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291">
            <a:extLst>
              <a:ext uri="{FF2B5EF4-FFF2-40B4-BE49-F238E27FC236}">
                <a16:creationId xmlns:a16="http://schemas.microsoft.com/office/drawing/2014/main" id="{428B743A-39F1-E348-9902-C4F6E7A303D6}"/>
              </a:ext>
            </a:extLst>
          </p:cNvPr>
          <p:cNvSpPr/>
          <p:nvPr/>
        </p:nvSpPr>
        <p:spPr>
          <a:xfrm>
            <a:off x="7002018" y="1784994"/>
            <a:ext cx="1093404" cy="24196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74BEF4F4-548D-3A40-818E-28150323C6A5}"/>
              </a:ext>
            </a:extLst>
          </p:cNvPr>
          <p:cNvSpPr/>
          <p:nvPr/>
        </p:nvSpPr>
        <p:spPr>
          <a:xfrm>
            <a:off x="0" y="1"/>
            <a:ext cx="7001864" cy="47856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5A35B04-307E-E34C-B1F0-7963C83990B4}"/>
              </a:ext>
            </a:extLst>
          </p:cNvPr>
          <p:cNvGrpSpPr/>
          <p:nvPr/>
        </p:nvGrpSpPr>
        <p:grpSpPr>
          <a:xfrm>
            <a:off x="-61271" y="-60605"/>
            <a:ext cx="1461745" cy="1464560"/>
            <a:chOff x="-61271" y="-60605"/>
            <a:chExt cx="1461745" cy="1464560"/>
          </a:xfrm>
        </p:grpSpPr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19AA9109-9363-8F40-83AE-ACD38FD63574}"/>
                </a:ext>
              </a:extLst>
            </p:cNvPr>
            <p:cNvSpPr/>
            <p:nvPr/>
          </p:nvSpPr>
          <p:spPr>
            <a:xfrm rot="5400000">
              <a:off x="-63692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AEB89236-65C0-7A42-A6AD-67BABF951EBB}"/>
                </a:ext>
              </a:extLst>
            </p:cNvPr>
            <p:cNvSpPr/>
            <p:nvPr/>
          </p:nvSpPr>
          <p:spPr>
            <a:xfrm rot="5400000">
              <a:off x="-38927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A6285A7E-0E8C-8B4E-8184-60759D0D1B5E}"/>
                </a:ext>
              </a:extLst>
            </p:cNvPr>
            <p:cNvSpPr/>
            <p:nvPr/>
          </p:nvSpPr>
          <p:spPr>
            <a:xfrm rot="5400000">
              <a:off x="138066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EBD47AFD-5B46-E24C-A185-3B61D84F06BA}"/>
                </a:ext>
              </a:extLst>
            </p:cNvPr>
            <p:cNvSpPr/>
            <p:nvPr/>
          </p:nvSpPr>
          <p:spPr>
            <a:xfrm rot="5400000">
              <a:off x="162831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5BFE8A0B-F84C-0142-AD0D-772CCDABDB4C}"/>
                </a:ext>
              </a:extLst>
            </p:cNvPr>
            <p:cNvSpPr/>
            <p:nvPr/>
          </p:nvSpPr>
          <p:spPr>
            <a:xfrm rot="5400000">
              <a:off x="339823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AB0D0246-437B-EA43-80E9-0FFB5E339149}"/>
                </a:ext>
              </a:extLst>
            </p:cNvPr>
            <p:cNvSpPr/>
            <p:nvPr/>
          </p:nvSpPr>
          <p:spPr>
            <a:xfrm rot="5400000">
              <a:off x="364588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26DC0947-3035-0F45-9304-A3B50935E202}"/>
                </a:ext>
              </a:extLst>
            </p:cNvPr>
            <p:cNvSpPr/>
            <p:nvPr/>
          </p:nvSpPr>
          <p:spPr>
            <a:xfrm rot="5400000">
              <a:off x="541581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7EEA475C-F39C-A34B-BC36-7F2B6EDAA61D}"/>
                </a:ext>
              </a:extLst>
            </p:cNvPr>
            <p:cNvSpPr/>
            <p:nvPr/>
          </p:nvSpPr>
          <p:spPr>
            <a:xfrm rot="5400000">
              <a:off x="566346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E8409339-D662-D149-B57A-1B9E8C54579B}"/>
                </a:ext>
              </a:extLst>
            </p:cNvPr>
            <p:cNvSpPr/>
            <p:nvPr/>
          </p:nvSpPr>
          <p:spPr>
            <a:xfrm rot="5400000">
              <a:off x="743338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6E5C918F-CFA6-BD40-B87D-141EFFA0858E}"/>
                </a:ext>
              </a:extLst>
            </p:cNvPr>
            <p:cNvSpPr/>
            <p:nvPr/>
          </p:nvSpPr>
          <p:spPr>
            <a:xfrm rot="5400000">
              <a:off x="768104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139196C6-8EBA-564B-B3F2-B1BD487B1FE3}"/>
                </a:ext>
              </a:extLst>
            </p:cNvPr>
            <p:cNvSpPr/>
            <p:nvPr/>
          </p:nvSpPr>
          <p:spPr>
            <a:xfrm rot="5400000">
              <a:off x="945096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0" name="Forme libre 429">
              <a:extLst>
                <a:ext uri="{FF2B5EF4-FFF2-40B4-BE49-F238E27FC236}">
                  <a16:creationId xmlns:a16="http://schemas.microsoft.com/office/drawing/2014/main" id="{ADB65A44-6A7A-374C-BA87-B18FFBC70676}"/>
                </a:ext>
              </a:extLst>
            </p:cNvPr>
            <p:cNvSpPr/>
            <p:nvPr/>
          </p:nvSpPr>
          <p:spPr>
            <a:xfrm rot="5400000">
              <a:off x="969861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1C05AC63-985C-E64D-A1DF-3CD81493922D}"/>
                </a:ext>
              </a:extLst>
            </p:cNvPr>
            <p:cNvSpPr/>
            <p:nvPr/>
          </p:nvSpPr>
          <p:spPr>
            <a:xfrm rot="5400000">
              <a:off x="1146854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072E75CE-DB86-E64A-A7F4-F5A5D90366C8}"/>
                </a:ext>
              </a:extLst>
            </p:cNvPr>
            <p:cNvSpPr/>
            <p:nvPr/>
          </p:nvSpPr>
          <p:spPr>
            <a:xfrm rot="5400000">
              <a:off x="1171619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3" name="Forme libre 432">
              <a:extLst>
                <a:ext uri="{FF2B5EF4-FFF2-40B4-BE49-F238E27FC236}">
                  <a16:creationId xmlns:a16="http://schemas.microsoft.com/office/drawing/2014/main" id="{3955807A-531E-A24F-9D15-80FC2D146DDC}"/>
                </a:ext>
              </a:extLst>
            </p:cNvPr>
            <p:cNvSpPr/>
            <p:nvPr/>
          </p:nvSpPr>
          <p:spPr>
            <a:xfrm rot="5400000">
              <a:off x="1348612" y="-38208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4" name="Forme libre 433">
              <a:extLst>
                <a:ext uri="{FF2B5EF4-FFF2-40B4-BE49-F238E27FC236}">
                  <a16:creationId xmlns:a16="http://schemas.microsoft.com/office/drawing/2014/main" id="{99F73544-B775-634E-97F0-3779AB369B60}"/>
                </a:ext>
              </a:extLst>
            </p:cNvPr>
            <p:cNvSpPr/>
            <p:nvPr/>
          </p:nvSpPr>
          <p:spPr>
            <a:xfrm rot="5400000">
              <a:off x="1373376" y="-5818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39" name="Forme libre 438">
              <a:extLst>
                <a:ext uri="{FF2B5EF4-FFF2-40B4-BE49-F238E27FC236}">
                  <a16:creationId xmlns:a16="http://schemas.microsoft.com/office/drawing/2014/main" id="{DD90C037-DCE4-4947-A012-72BF8CAD6631}"/>
                </a:ext>
              </a:extLst>
            </p:cNvPr>
            <p:cNvSpPr/>
            <p:nvPr/>
          </p:nvSpPr>
          <p:spPr>
            <a:xfrm rot="5400000">
              <a:off x="-63692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AD540FA3-839E-0C41-AF76-AFD567D57F48}"/>
                </a:ext>
              </a:extLst>
            </p:cNvPr>
            <p:cNvSpPr/>
            <p:nvPr/>
          </p:nvSpPr>
          <p:spPr>
            <a:xfrm rot="5400000">
              <a:off x="-38927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B947728A-6E0A-AC49-BA31-1E4683BEC083}"/>
                </a:ext>
              </a:extLst>
            </p:cNvPr>
            <p:cNvSpPr/>
            <p:nvPr/>
          </p:nvSpPr>
          <p:spPr>
            <a:xfrm rot="5400000">
              <a:off x="138066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2" name="Forme libre 441">
              <a:extLst>
                <a:ext uri="{FF2B5EF4-FFF2-40B4-BE49-F238E27FC236}">
                  <a16:creationId xmlns:a16="http://schemas.microsoft.com/office/drawing/2014/main" id="{5595168F-6EEC-974D-B887-3B93C7353E42}"/>
                </a:ext>
              </a:extLst>
            </p:cNvPr>
            <p:cNvSpPr/>
            <p:nvPr/>
          </p:nvSpPr>
          <p:spPr>
            <a:xfrm rot="5400000">
              <a:off x="162831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3" name="Forme libre 442">
              <a:extLst>
                <a:ext uri="{FF2B5EF4-FFF2-40B4-BE49-F238E27FC236}">
                  <a16:creationId xmlns:a16="http://schemas.microsoft.com/office/drawing/2014/main" id="{D9464D39-59C4-8E48-AC50-B29333FF3C41}"/>
                </a:ext>
              </a:extLst>
            </p:cNvPr>
            <p:cNvSpPr/>
            <p:nvPr/>
          </p:nvSpPr>
          <p:spPr>
            <a:xfrm rot="5400000">
              <a:off x="339823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4" name="Forme libre 443">
              <a:extLst>
                <a:ext uri="{FF2B5EF4-FFF2-40B4-BE49-F238E27FC236}">
                  <a16:creationId xmlns:a16="http://schemas.microsoft.com/office/drawing/2014/main" id="{315729EA-CE96-5945-8143-D1D018540C4F}"/>
                </a:ext>
              </a:extLst>
            </p:cNvPr>
            <p:cNvSpPr/>
            <p:nvPr/>
          </p:nvSpPr>
          <p:spPr>
            <a:xfrm rot="5400000">
              <a:off x="364588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5" name="Forme libre 444">
              <a:extLst>
                <a:ext uri="{FF2B5EF4-FFF2-40B4-BE49-F238E27FC236}">
                  <a16:creationId xmlns:a16="http://schemas.microsoft.com/office/drawing/2014/main" id="{909D2FB2-69F6-694A-8EC4-F997E89FD900}"/>
                </a:ext>
              </a:extLst>
            </p:cNvPr>
            <p:cNvSpPr/>
            <p:nvPr/>
          </p:nvSpPr>
          <p:spPr>
            <a:xfrm rot="5400000">
              <a:off x="541581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6" name="Forme libre 445">
              <a:extLst>
                <a:ext uri="{FF2B5EF4-FFF2-40B4-BE49-F238E27FC236}">
                  <a16:creationId xmlns:a16="http://schemas.microsoft.com/office/drawing/2014/main" id="{02AE6FE6-BD16-764C-8C3B-BFD647054BC4}"/>
                </a:ext>
              </a:extLst>
            </p:cNvPr>
            <p:cNvSpPr/>
            <p:nvPr/>
          </p:nvSpPr>
          <p:spPr>
            <a:xfrm rot="5400000">
              <a:off x="566346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7" name="Forme libre 446">
              <a:extLst>
                <a:ext uri="{FF2B5EF4-FFF2-40B4-BE49-F238E27FC236}">
                  <a16:creationId xmlns:a16="http://schemas.microsoft.com/office/drawing/2014/main" id="{B2C323B6-C396-8B40-B4B4-E415E9B8B8F5}"/>
                </a:ext>
              </a:extLst>
            </p:cNvPr>
            <p:cNvSpPr/>
            <p:nvPr/>
          </p:nvSpPr>
          <p:spPr>
            <a:xfrm rot="5400000">
              <a:off x="743338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8" name="Forme libre 447">
              <a:extLst>
                <a:ext uri="{FF2B5EF4-FFF2-40B4-BE49-F238E27FC236}">
                  <a16:creationId xmlns:a16="http://schemas.microsoft.com/office/drawing/2014/main" id="{DE4E7AFE-5BD5-4640-8E0C-EF2AE3D19ACA}"/>
                </a:ext>
              </a:extLst>
            </p:cNvPr>
            <p:cNvSpPr/>
            <p:nvPr/>
          </p:nvSpPr>
          <p:spPr>
            <a:xfrm rot="5400000">
              <a:off x="768104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54D3A9BC-92D6-DA4E-A1BD-03338D07CBB9}"/>
                </a:ext>
              </a:extLst>
            </p:cNvPr>
            <p:cNvSpPr/>
            <p:nvPr/>
          </p:nvSpPr>
          <p:spPr>
            <a:xfrm rot="5400000">
              <a:off x="945096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0" name="Forme libre 449">
              <a:extLst>
                <a:ext uri="{FF2B5EF4-FFF2-40B4-BE49-F238E27FC236}">
                  <a16:creationId xmlns:a16="http://schemas.microsoft.com/office/drawing/2014/main" id="{48CFD6A0-7783-3041-8384-A95FBE6F6125}"/>
                </a:ext>
              </a:extLst>
            </p:cNvPr>
            <p:cNvSpPr/>
            <p:nvPr/>
          </p:nvSpPr>
          <p:spPr>
            <a:xfrm rot="5400000">
              <a:off x="969861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1" name="Forme libre 450">
              <a:extLst>
                <a:ext uri="{FF2B5EF4-FFF2-40B4-BE49-F238E27FC236}">
                  <a16:creationId xmlns:a16="http://schemas.microsoft.com/office/drawing/2014/main" id="{5F700EE4-701D-ED43-97BA-614A8990B208}"/>
                </a:ext>
              </a:extLst>
            </p:cNvPr>
            <p:cNvSpPr/>
            <p:nvPr/>
          </p:nvSpPr>
          <p:spPr>
            <a:xfrm rot="5400000">
              <a:off x="1146854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2" name="Forme libre 451">
              <a:extLst>
                <a:ext uri="{FF2B5EF4-FFF2-40B4-BE49-F238E27FC236}">
                  <a16:creationId xmlns:a16="http://schemas.microsoft.com/office/drawing/2014/main" id="{B98ABCB9-6FE5-FB49-9124-76E1E6D5609B}"/>
                </a:ext>
              </a:extLst>
            </p:cNvPr>
            <p:cNvSpPr/>
            <p:nvPr/>
          </p:nvSpPr>
          <p:spPr>
            <a:xfrm rot="5400000">
              <a:off x="1171619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3" name="Forme libre 452">
              <a:extLst>
                <a:ext uri="{FF2B5EF4-FFF2-40B4-BE49-F238E27FC236}">
                  <a16:creationId xmlns:a16="http://schemas.microsoft.com/office/drawing/2014/main" id="{14B8C607-D2AF-CF4D-971E-43E1BFAF655F}"/>
                </a:ext>
              </a:extLst>
            </p:cNvPr>
            <p:cNvSpPr/>
            <p:nvPr/>
          </p:nvSpPr>
          <p:spPr>
            <a:xfrm rot="5400000">
              <a:off x="1348612" y="163944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4" name="Forme libre 453">
              <a:extLst>
                <a:ext uri="{FF2B5EF4-FFF2-40B4-BE49-F238E27FC236}">
                  <a16:creationId xmlns:a16="http://schemas.microsoft.com/office/drawing/2014/main" id="{1D364CAE-6A02-D146-BFB2-188E7216CF1E}"/>
                </a:ext>
              </a:extLst>
            </p:cNvPr>
            <p:cNvSpPr/>
            <p:nvPr/>
          </p:nvSpPr>
          <p:spPr>
            <a:xfrm rot="5400000">
              <a:off x="1373376" y="14397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59" name="Forme libre 458">
              <a:extLst>
                <a:ext uri="{FF2B5EF4-FFF2-40B4-BE49-F238E27FC236}">
                  <a16:creationId xmlns:a16="http://schemas.microsoft.com/office/drawing/2014/main" id="{22C66049-ECBD-B44A-A07C-47D4F11F2199}"/>
                </a:ext>
              </a:extLst>
            </p:cNvPr>
            <p:cNvSpPr/>
            <p:nvPr/>
          </p:nvSpPr>
          <p:spPr>
            <a:xfrm rot="5400000">
              <a:off x="-63692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0" name="Forme libre 459">
              <a:extLst>
                <a:ext uri="{FF2B5EF4-FFF2-40B4-BE49-F238E27FC236}">
                  <a16:creationId xmlns:a16="http://schemas.microsoft.com/office/drawing/2014/main" id="{D10A41CC-107D-294C-9D9D-FF11D2F19C81}"/>
                </a:ext>
              </a:extLst>
            </p:cNvPr>
            <p:cNvSpPr/>
            <p:nvPr/>
          </p:nvSpPr>
          <p:spPr>
            <a:xfrm rot="5400000">
              <a:off x="-38927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1" name="Forme libre 460">
              <a:extLst>
                <a:ext uri="{FF2B5EF4-FFF2-40B4-BE49-F238E27FC236}">
                  <a16:creationId xmlns:a16="http://schemas.microsoft.com/office/drawing/2014/main" id="{DCD4550A-9576-B242-B88A-EBD22DBEF4D3}"/>
                </a:ext>
              </a:extLst>
            </p:cNvPr>
            <p:cNvSpPr/>
            <p:nvPr/>
          </p:nvSpPr>
          <p:spPr>
            <a:xfrm rot="5400000">
              <a:off x="138066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2" name="Forme libre 461">
              <a:extLst>
                <a:ext uri="{FF2B5EF4-FFF2-40B4-BE49-F238E27FC236}">
                  <a16:creationId xmlns:a16="http://schemas.microsoft.com/office/drawing/2014/main" id="{B490F798-995F-9D4E-A296-31979733ED5D}"/>
                </a:ext>
              </a:extLst>
            </p:cNvPr>
            <p:cNvSpPr/>
            <p:nvPr/>
          </p:nvSpPr>
          <p:spPr>
            <a:xfrm rot="5400000">
              <a:off x="162831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3" name="Forme libre 462">
              <a:extLst>
                <a:ext uri="{FF2B5EF4-FFF2-40B4-BE49-F238E27FC236}">
                  <a16:creationId xmlns:a16="http://schemas.microsoft.com/office/drawing/2014/main" id="{31F0EDBB-46FD-2F46-BF7D-68EBF669D8EF}"/>
                </a:ext>
              </a:extLst>
            </p:cNvPr>
            <p:cNvSpPr/>
            <p:nvPr/>
          </p:nvSpPr>
          <p:spPr>
            <a:xfrm rot="5400000">
              <a:off x="339823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4" name="Forme libre 463">
              <a:extLst>
                <a:ext uri="{FF2B5EF4-FFF2-40B4-BE49-F238E27FC236}">
                  <a16:creationId xmlns:a16="http://schemas.microsoft.com/office/drawing/2014/main" id="{2943FDE5-E322-0648-AFBF-834740B63466}"/>
                </a:ext>
              </a:extLst>
            </p:cNvPr>
            <p:cNvSpPr/>
            <p:nvPr/>
          </p:nvSpPr>
          <p:spPr>
            <a:xfrm rot="5400000">
              <a:off x="364588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5" name="Forme libre 464">
              <a:extLst>
                <a:ext uri="{FF2B5EF4-FFF2-40B4-BE49-F238E27FC236}">
                  <a16:creationId xmlns:a16="http://schemas.microsoft.com/office/drawing/2014/main" id="{7A90C168-BFA9-4648-BCE9-C26526FD0F8F}"/>
                </a:ext>
              </a:extLst>
            </p:cNvPr>
            <p:cNvSpPr/>
            <p:nvPr/>
          </p:nvSpPr>
          <p:spPr>
            <a:xfrm rot="5400000">
              <a:off x="541581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6" name="Forme libre 465">
              <a:extLst>
                <a:ext uri="{FF2B5EF4-FFF2-40B4-BE49-F238E27FC236}">
                  <a16:creationId xmlns:a16="http://schemas.microsoft.com/office/drawing/2014/main" id="{095C09BD-4E52-754B-8A9A-7D46257C4F03}"/>
                </a:ext>
              </a:extLst>
            </p:cNvPr>
            <p:cNvSpPr/>
            <p:nvPr/>
          </p:nvSpPr>
          <p:spPr>
            <a:xfrm rot="5400000">
              <a:off x="566346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7" name="Forme libre 466">
              <a:extLst>
                <a:ext uri="{FF2B5EF4-FFF2-40B4-BE49-F238E27FC236}">
                  <a16:creationId xmlns:a16="http://schemas.microsoft.com/office/drawing/2014/main" id="{BCAFF19C-BE5E-3A45-B442-772E0787907F}"/>
                </a:ext>
              </a:extLst>
            </p:cNvPr>
            <p:cNvSpPr/>
            <p:nvPr/>
          </p:nvSpPr>
          <p:spPr>
            <a:xfrm rot="5400000">
              <a:off x="743338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8" name="Forme libre 467">
              <a:extLst>
                <a:ext uri="{FF2B5EF4-FFF2-40B4-BE49-F238E27FC236}">
                  <a16:creationId xmlns:a16="http://schemas.microsoft.com/office/drawing/2014/main" id="{EB1D9520-1C2F-5B40-AA9E-3985BDB04041}"/>
                </a:ext>
              </a:extLst>
            </p:cNvPr>
            <p:cNvSpPr/>
            <p:nvPr/>
          </p:nvSpPr>
          <p:spPr>
            <a:xfrm rot="5400000">
              <a:off x="768104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69" name="Forme libre 468">
              <a:extLst>
                <a:ext uri="{FF2B5EF4-FFF2-40B4-BE49-F238E27FC236}">
                  <a16:creationId xmlns:a16="http://schemas.microsoft.com/office/drawing/2014/main" id="{B8B342CE-69F2-B142-9B51-A10E671725AD}"/>
                </a:ext>
              </a:extLst>
            </p:cNvPr>
            <p:cNvSpPr/>
            <p:nvPr/>
          </p:nvSpPr>
          <p:spPr>
            <a:xfrm rot="5400000">
              <a:off x="945096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0" name="Forme libre 469">
              <a:extLst>
                <a:ext uri="{FF2B5EF4-FFF2-40B4-BE49-F238E27FC236}">
                  <a16:creationId xmlns:a16="http://schemas.microsoft.com/office/drawing/2014/main" id="{1EC1EBDB-AD43-864B-9DFA-25D2406F96CE}"/>
                </a:ext>
              </a:extLst>
            </p:cNvPr>
            <p:cNvSpPr/>
            <p:nvPr/>
          </p:nvSpPr>
          <p:spPr>
            <a:xfrm rot="5400000">
              <a:off x="969861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1" name="Forme libre 470">
              <a:extLst>
                <a:ext uri="{FF2B5EF4-FFF2-40B4-BE49-F238E27FC236}">
                  <a16:creationId xmlns:a16="http://schemas.microsoft.com/office/drawing/2014/main" id="{FB1761BF-D9E7-B847-8997-D7F9447761F1}"/>
                </a:ext>
              </a:extLst>
            </p:cNvPr>
            <p:cNvSpPr/>
            <p:nvPr/>
          </p:nvSpPr>
          <p:spPr>
            <a:xfrm rot="5400000">
              <a:off x="1146854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2" name="Forme libre 471">
              <a:extLst>
                <a:ext uri="{FF2B5EF4-FFF2-40B4-BE49-F238E27FC236}">
                  <a16:creationId xmlns:a16="http://schemas.microsoft.com/office/drawing/2014/main" id="{43237E51-AA80-8745-8E24-DE94652BE959}"/>
                </a:ext>
              </a:extLst>
            </p:cNvPr>
            <p:cNvSpPr/>
            <p:nvPr/>
          </p:nvSpPr>
          <p:spPr>
            <a:xfrm rot="5400000">
              <a:off x="1171619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3" name="Forme libre 472">
              <a:extLst>
                <a:ext uri="{FF2B5EF4-FFF2-40B4-BE49-F238E27FC236}">
                  <a16:creationId xmlns:a16="http://schemas.microsoft.com/office/drawing/2014/main" id="{9398B8B5-6BCA-434A-A7DB-BBA965F6A91A}"/>
                </a:ext>
              </a:extLst>
            </p:cNvPr>
            <p:cNvSpPr/>
            <p:nvPr/>
          </p:nvSpPr>
          <p:spPr>
            <a:xfrm rot="5400000">
              <a:off x="1348612" y="366097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4" name="Forme libre 473">
              <a:extLst>
                <a:ext uri="{FF2B5EF4-FFF2-40B4-BE49-F238E27FC236}">
                  <a16:creationId xmlns:a16="http://schemas.microsoft.com/office/drawing/2014/main" id="{36AA175D-A577-9647-A2A7-C195BE032255}"/>
                </a:ext>
              </a:extLst>
            </p:cNvPr>
            <p:cNvSpPr/>
            <p:nvPr/>
          </p:nvSpPr>
          <p:spPr>
            <a:xfrm rot="5400000">
              <a:off x="1373376" y="346125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CD60A908-EA6D-1247-88B2-11C6B73603AC}"/>
                </a:ext>
              </a:extLst>
            </p:cNvPr>
            <p:cNvSpPr/>
            <p:nvPr/>
          </p:nvSpPr>
          <p:spPr>
            <a:xfrm rot="5400000">
              <a:off x="-63692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6AB3060-F28C-ED40-A8C6-AB5824EC0554}"/>
                </a:ext>
              </a:extLst>
            </p:cNvPr>
            <p:cNvSpPr/>
            <p:nvPr/>
          </p:nvSpPr>
          <p:spPr>
            <a:xfrm rot="5400000">
              <a:off x="-38927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2397F07C-068C-7D4B-99DC-A3841BD3E6CA}"/>
                </a:ext>
              </a:extLst>
            </p:cNvPr>
            <p:cNvSpPr/>
            <p:nvPr/>
          </p:nvSpPr>
          <p:spPr>
            <a:xfrm rot="5400000">
              <a:off x="138066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E181561D-53EC-1E45-B2DC-AB34A29CAC20}"/>
                </a:ext>
              </a:extLst>
            </p:cNvPr>
            <p:cNvSpPr/>
            <p:nvPr/>
          </p:nvSpPr>
          <p:spPr>
            <a:xfrm rot="5400000">
              <a:off x="162831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E5CC60BA-ADFF-8242-BA4F-B8D3C68581D8}"/>
                </a:ext>
              </a:extLst>
            </p:cNvPr>
            <p:cNvSpPr/>
            <p:nvPr/>
          </p:nvSpPr>
          <p:spPr>
            <a:xfrm rot="5400000">
              <a:off x="339823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33AE25E4-AE1C-A641-9747-5D6C18F4B958}"/>
                </a:ext>
              </a:extLst>
            </p:cNvPr>
            <p:cNvSpPr/>
            <p:nvPr/>
          </p:nvSpPr>
          <p:spPr>
            <a:xfrm rot="5400000">
              <a:off x="364588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5" name="Forme libre 484">
              <a:extLst>
                <a:ext uri="{FF2B5EF4-FFF2-40B4-BE49-F238E27FC236}">
                  <a16:creationId xmlns:a16="http://schemas.microsoft.com/office/drawing/2014/main" id="{98542A42-AF6E-9249-854A-829593EA0D40}"/>
                </a:ext>
              </a:extLst>
            </p:cNvPr>
            <p:cNvSpPr/>
            <p:nvPr/>
          </p:nvSpPr>
          <p:spPr>
            <a:xfrm rot="5400000">
              <a:off x="541581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2D53F6A8-E324-714D-8FD1-C05972A3F785}"/>
                </a:ext>
              </a:extLst>
            </p:cNvPr>
            <p:cNvSpPr/>
            <p:nvPr/>
          </p:nvSpPr>
          <p:spPr>
            <a:xfrm rot="5400000">
              <a:off x="566346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D181175D-B74D-6743-BABB-7C0C704B7576}"/>
                </a:ext>
              </a:extLst>
            </p:cNvPr>
            <p:cNvSpPr/>
            <p:nvPr/>
          </p:nvSpPr>
          <p:spPr>
            <a:xfrm rot="5400000">
              <a:off x="743338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95E91E4B-F900-FC48-AE9B-06D06C0F1C7E}"/>
                </a:ext>
              </a:extLst>
            </p:cNvPr>
            <p:cNvSpPr/>
            <p:nvPr/>
          </p:nvSpPr>
          <p:spPr>
            <a:xfrm rot="5400000">
              <a:off x="768104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89" name="Forme libre 488">
              <a:extLst>
                <a:ext uri="{FF2B5EF4-FFF2-40B4-BE49-F238E27FC236}">
                  <a16:creationId xmlns:a16="http://schemas.microsoft.com/office/drawing/2014/main" id="{74124A23-BC79-1E41-B0D9-8B069C0C6356}"/>
                </a:ext>
              </a:extLst>
            </p:cNvPr>
            <p:cNvSpPr/>
            <p:nvPr/>
          </p:nvSpPr>
          <p:spPr>
            <a:xfrm rot="5400000">
              <a:off x="945096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8F9F4FD0-A7A5-104C-9959-8AF82529B278}"/>
                </a:ext>
              </a:extLst>
            </p:cNvPr>
            <p:cNvSpPr/>
            <p:nvPr/>
          </p:nvSpPr>
          <p:spPr>
            <a:xfrm rot="5400000">
              <a:off x="969861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3B18B666-91E4-1340-9CEE-DEF519BAA25B}"/>
                </a:ext>
              </a:extLst>
            </p:cNvPr>
            <p:cNvSpPr/>
            <p:nvPr/>
          </p:nvSpPr>
          <p:spPr>
            <a:xfrm rot="5400000">
              <a:off x="1146854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966D87C0-07F4-7040-A894-BA621D018B53}"/>
                </a:ext>
              </a:extLst>
            </p:cNvPr>
            <p:cNvSpPr/>
            <p:nvPr/>
          </p:nvSpPr>
          <p:spPr>
            <a:xfrm rot="5400000">
              <a:off x="1171619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E284BBDD-793B-A845-96F3-C8DACAEEE0FF}"/>
                </a:ext>
              </a:extLst>
            </p:cNvPr>
            <p:cNvSpPr/>
            <p:nvPr/>
          </p:nvSpPr>
          <p:spPr>
            <a:xfrm rot="5400000">
              <a:off x="1348612" y="568249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4" name="Forme libre 493">
              <a:extLst>
                <a:ext uri="{FF2B5EF4-FFF2-40B4-BE49-F238E27FC236}">
                  <a16:creationId xmlns:a16="http://schemas.microsoft.com/office/drawing/2014/main" id="{CD9D18B1-FAB3-D34E-A87E-C58BE5B2664A}"/>
                </a:ext>
              </a:extLst>
            </p:cNvPr>
            <p:cNvSpPr/>
            <p:nvPr/>
          </p:nvSpPr>
          <p:spPr>
            <a:xfrm rot="5400000">
              <a:off x="1373376" y="54827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499" name="Forme libre 498">
              <a:extLst>
                <a:ext uri="{FF2B5EF4-FFF2-40B4-BE49-F238E27FC236}">
                  <a16:creationId xmlns:a16="http://schemas.microsoft.com/office/drawing/2014/main" id="{EF5C3447-9852-684B-8262-3DFFF6636014}"/>
                </a:ext>
              </a:extLst>
            </p:cNvPr>
            <p:cNvSpPr/>
            <p:nvPr/>
          </p:nvSpPr>
          <p:spPr>
            <a:xfrm rot="5400000">
              <a:off x="-63692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C5216C07-AF74-4A4A-9F4E-266B43FC6F8E}"/>
                </a:ext>
              </a:extLst>
            </p:cNvPr>
            <p:cNvSpPr/>
            <p:nvPr/>
          </p:nvSpPr>
          <p:spPr>
            <a:xfrm rot="5400000">
              <a:off x="-38927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4554B990-0929-4442-9404-EFBCBF4FCD2A}"/>
                </a:ext>
              </a:extLst>
            </p:cNvPr>
            <p:cNvSpPr/>
            <p:nvPr/>
          </p:nvSpPr>
          <p:spPr>
            <a:xfrm rot="5400000">
              <a:off x="138066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7AFD96C1-544A-824F-AFDC-FDFE2C4A0954}"/>
                </a:ext>
              </a:extLst>
            </p:cNvPr>
            <p:cNvSpPr/>
            <p:nvPr/>
          </p:nvSpPr>
          <p:spPr>
            <a:xfrm rot="5400000">
              <a:off x="162831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3" name="Forme libre 502">
              <a:extLst>
                <a:ext uri="{FF2B5EF4-FFF2-40B4-BE49-F238E27FC236}">
                  <a16:creationId xmlns:a16="http://schemas.microsoft.com/office/drawing/2014/main" id="{0DB74E44-CAA0-F846-9039-4BDE1D48F010}"/>
                </a:ext>
              </a:extLst>
            </p:cNvPr>
            <p:cNvSpPr/>
            <p:nvPr/>
          </p:nvSpPr>
          <p:spPr>
            <a:xfrm rot="5400000">
              <a:off x="339823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63365CE1-B85B-D746-AAA4-262BBC915703}"/>
                </a:ext>
              </a:extLst>
            </p:cNvPr>
            <p:cNvSpPr/>
            <p:nvPr/>
          </p:nvSpPr>
          <p:spPr>
            <a:xfrm rot="5400000">
              <a:off x="364588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54E4B2AE-F15D-214A-8856-5C18429101F3}"/>
                </a:ext>
              </a:extLst>
            </p:cNvPr>
            <p:cNvSpPr/>
            <p:nvPr/>
          </p:nvSpPr>
          <p:spPr>
            <a:xfrm rot="5400000">
              <a:off x="541581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25312BA7-1A8D-8041-AB49-2D473A5187F7}"/>
                </a:ext>
              </a:extLst>
            </p:cNvPr>
            <p:cNvSpPr/>
            <p:nvPr/>
          </p:nvSpPr>
          <p:spPr>
            <a:xfrm rot="5400000">
              <a:off x="566346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A1F69EE2-9116-9747-A7BF-EF1F88BC777A}"/>
                </a:ext>
              </a:extLst>
            </p:cNvPr>
            <p:cNvSpPr/>
            <p:nvPr/>
          </p:nvSpPr>
          <p:spPr>
            <a:xfrm rot="5400000">
              <a:off x="743338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8" name="Forme libre 507">
              <a:extLst>
                <a:ext uri="{FF2B5EF4-FFF2-40B4-BE49-F238E27FC236}">
                  <a16:creationId xmlns:a16="http://schemas.microsoft.com/office/drawing/2014/main" id="{45388326-9B25-5A40-ACF3-7E64F06FD310}"/>
                </a:ext>
              </a:extLst>
            </p:cNvPr>
            <p:cNvSpPr/>
            <p:nvPr/>
          </p:nvSpPr>
          <p:spPr>
            <a:xfrm rot="5400000">
              <a:off x="768104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EF8E7C82-584D-1845-9303-17C82A0E4ADA}"/>
                </a:ext>
              </a:extLst>
            </p:cNvPr>
            <p:cNvSpPr/>
            <p:nvPr/>
          </p:nvSpPr>
          <p:spPr>
            <a:xfrm rot="5400000">
              <a:off x="945096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E6B30848-97A6-D141-BC51-1BF73215014F}"/>
                </a:ext>
              </a:extLst>
            </p:cNvPr>
            <p:cNvSpPr/>
            <p:nvPr/>
          </p:nvSpPr>
          <p:spPr>
            <a:xfrm rot="5400000">
              <a:off x="969861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1" name="Forme libre 510">
              <a:extLst>
                <a:ext uri="{FF2B5EF4-FFF2-40B4-BE49-F238E27FC236}">
                  <a16:creationId xmlns:a16="http://schemas.microsoft.com/office/drawing/2014/main" id="{E268CBD9-5BD2-4F40-BDD9-CD3B6364C422}"/>
                </a:ext>
              </a:extLst>
            </p:cNvPr>
            <p:cNvSpPr/>
            <p:nvPr/>
          </p:nvSpPr>
          <p:spPr>
            <a:xfrm rot="5400000">
              <a:off x="1146854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2" name="Forme libre 511">
              <a:extLst>
                <a:ext uri="{FF2B5EF4-FFF2-40B4-BE49-F238E27FC236}">
                  <a16:creationId xmlns:a16="http://schemas.microsoft.com/office/drawing/2014/main" id="{89379013-85CB-C745-A344-191B1DD01908}"/>
                </a:ext>
              </a:extLst>
            </p:cNvPr>
            <p:cNvSpPr/>
            <p:nvPr/>
          </p:nvSpPr>
          <p:spPr>
            <a:xfrm rot="5400000">
              <a:off x="1171619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3" name="Forme libre 512">
              <a:extLst>
                <a:ext uri="{FF2B5EF4-FFF2-40B4-BE49-F238E27FC236}">
                  <a16:creationId xmlns:a16="http://schemas.microsoft.com/office/drawing/2014/main" id="{4A8ED53F-0C6B-F34C-815D-29742F187BDB}"/>
                </a:ext>
              </a:extLst>
            </p:cNvPr>
            <p:cNvSpPr/>
            <p:nvPr/>
          </p:nvSpPr>
          <p:spPr>
            <a:xfrm rot="5400000">
              <a:off x="1348612" y="770402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4" name="Forme libre 513">
              <a:extLst>
                <a:ext uri="{FF2B5EF4-FFF2-40B4-BE49-F238E27FC236}">
                  <a16:creationId xmlns:a16="http://schemas.microsoft.com/office/drawing/2014/main" id="{1C0A9D2B-3BF6-DD4E-973F-38512565E906}"/>
                </a:ext>
              </a:extLst>
            </p:cNvPr>
            <p:cNvSpPr/>
            <p:nvPr/>
          </p:nvSpPr>
          <p:spPr>
            <a:xfrm rot="5400000">
              <a:off x="1373376" y="750430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19" name="Forme libre 518">
              <a:extLst>
                <a:ext uri="{FF2B5EF4-FFF2-40B4-BE49-F238E27FC236}">
                  <a16:creationId xmlns:a16="http://schemas.microsoft.com/office/drawing/2014/main" id="{92D8A181-B11C-D444-9E71-7BDC1A2FE178}"/>
                </a:ext>
              </a:extLst>
            </p:cNvPr>
            <p:cNvSpPr/>
            <p:nvPr/>
          </p:nvSpPr>
          <p:spPr>
            <a:xfrm rot="5400000">
              <a:off x="-63692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0" name="Forme libre 519">
              <a:extLst>
                <a:ext uri="{FF2B5EF4-FFF2-40B4-BE49-F238E27FC236}">
                  <a16:creationId xmlns:a16="http://schemas.microsoft.com/office/drawing/2014/main" id="{8CC524CC-A632-EB4B-A9A0-C225953B6B58}"/>
                </a:ext>
              </a:extLst>
            </p:cNvPr>
            <p:cNvSpPr/>
            <p:nvPr/>
          </p:nvSpPr>
          <p:spPr>
            <a:xfrm rot="5400000">
              <a:off x="-38927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1" name="Forme libre 520">
              <a:extLst>
                <a:ext uri="{FF2B5EF4-FFF2-40B4-BE49-F238E27FC236}">
                  <a16:creationId xmlns:a16="http://schemas.microsoft.com/office/drawing/2014/main" id="{2A61DCDC-00C2-ED42-B04B-19E8A312F759}"/>
                </a:ext>
              </a:extLst>
            </p:cNvPr>
            <p:cNvSpPr/>
            <p:nvPr/>
          </p:nvSpPr>
          <p:spPr>
            <a:xfrm rot="5400000">
              <a:off x="138066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2" name="Forme libre 521">
              <a:extLst>
                <a:ext uri="{FF2B5EF4-FFF2-40B4-BE49-F238E27FC236}">
                  <a16:creationId xmlns:a16="http://schemas.microsoft.com/office/drawing/2014/main" id="{0C071817-0969-6342-AB69-55E8C9030049}"/>
                </a:ext>
              </a:extLst>
            </p:cNvPr>
            <p:cNvSpPr/>
            <p:nvPr/>
          </p:nvSpPr>
          <p:spPr>
            <a:xfrm rot="5400000">
              <a:off x="162831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3" name="Forme libre 522">
              <a:extLst>
                <a:ext uri="{FF2B5EF4-FFF2-40B4-BE49-F238E27FC236}">
                  <a16:creationId xmlns:a16="http://schemas.microsoft.com/office/drawing/2014/main" id="{D12BFA98-F21C-6E40-8AFE-203C8203A4EE}"/>
                </a:ext>
              </a:extLst>
            </p:cNvPr>
            <p:cNvSpPr/>
            <p:nvPr/>
          </p:nvSpPr>
          <p:spPr>
            <a:xfrm rot="5400000">
              <a:off x="339823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4" name="Forme libre 523">
              <a:extLst>
                <a:ext uri="{FF2B5EF4-FFF2-40B4-BE49-F238E27FC236}">
                  <a16:creationId xmlns:a16="http://schemas.microsoft.com/office/drawing/2014/main" id="{8EE416C7-A99C-934C-A4F4-04D42425AF7E}"/>
                </a:ext>
              </a:extLst>
            </p:cNvPr>
            <p:cNvSpPr/>
            <p:nvPr/>
          </p:nvSpPr>
          <p:spPr>
            <a:xfrm rot="5400000">
              <a:off x="364588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5" name="Forme libre 524">
              <a:extLst>
                <a:ext uri="{FF2B5EF4-FFF2-40B4-BE49-F238E27FC236}">
                  <a16:creationId xmlns:a16="http://schemas.microsoft.com/office/drawing/2014/main" id="{3F9A5DCA-B38C-F94A-915E-08BF58758E9D}"/>
                </a:ext>
              </a:extLst>
            </p:cNvPr>
            <p:cNvSpPr/>
            <p:nvPr/>
          </p:nvSpPr>
          <p:spPr>
            <a:xfrm rot="5400000">
              <a:off x="541581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A8F524D1-3139-D842-AB04-B9E7F8CB6243}"/>
                </a:ext>
              </a:extLst>
            </p:cNvPr>
            <p:cNvSpPr/>
            <p:nvPr/>
          </p:nvSpPr>
          <p:spPr>
            <a:xfrm rot="5400000">
              <a:off x="566346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55C557E9-4D9A-C142-8A6A-24C945E65DB1}"/>
                </a:ext>
              </a:extLst>
            </p:cNvPr>
            <p:cNvSpPr/>
            <p:nvPr/>
          </p:nvSpPr>
          <p:spPr>
            <a:xfrm rot="5400000">
              <a:off x="743338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19EE30DD-F3DF-FE47-B035-09CDE30C600A}"/>
                </a:ext>
              </a:extLst>
            </p:cNvPr>
            <p:cNvSpPr/>
            <p:nvPr/>
          </p:nvSpPr>
          <p:spPr>
            <a:xfrm rot="5400000">
              <a:off x="768104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D7E3F3EB-7781-194C-9219-22FB5DA78D6E}"/>
                </a:ext>
              </a:extLst>
            </p:cNvPr>
            <p:cNvSpPr/>
            <p:nvPr/>
          </p:nvSpPr>
          <p:spPr>
            <a:xfrm rot="5400000">
              <a:off x="945096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2452553C-AB10-5740-AD9D-C6F807695669}"/>
                </a:ext>
              </a:extLst>
            </p:cNvPr>
            <p:cNvSpPr/>
            <p:nvPr/>
          </p:nvSpPr>
          <p:spPr>
            <a:xfrm rot="5400000">
              <a:off x="969861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932E2089-1E85-6E42-9CD6-D60593DD5748}"/>
                </a:ext>
              </a:extLst>
            </p:cNvPr>
            <p:cNvSpPr/>
            <p:nvPr/>
          </p:nvSpPr>
          <p:spPr>
            <a:xfrm rot="5400000">
              <a:off x="1146854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2" name="Forme libre 531">
              <a:extLst>
                <a:ext uri="{FF2B5EF4-FFF2-40B4-BE49-F238E27FC236}">
                  <a16:creationId xmlns:a16="http://schemas.microsoft.com/office/drawing/2014/main" id="{03D8C12D-6CF1-294D-BD4F-F1E0D33EF9B1}"/>
                </a:ext>
              </a:extLst>
            </p:cNvPr>
            <p:cNvSpPr/>
            <p:nvPr/>
          </p:nvSpPr>
          <p:spPr>
            <a:xfrm rot="5400000">
              <a:off x="1171619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3" name="Forme libre 532">
              <a:extLst>
                <a:ext uri="{FF2B5EF4-FFF2-40B4-BE49-F238E27FC236}">
                  <a16:creationId xmlns:a16="http://schemas.microsoft.com/office/drawing/2014/main" id="{47680DA7-0175-B447-9282-BC50FC58D511}"/>
                </a:ext>
              </a:extLst>
            </p:cNvPr>
            <p:cNvSpPr/>
            <p:nvPr/>
          </p:nvSpPr>
          <p:spPr>
            <a:xfrm rot="5400000">
              <a:off x="1348612" y="972555"/>
              <a:ext cx="49539" cy="4745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4" name="Forme libre 533">
              <a:extLst>
                <a:ext uri="{FF2B5EF4-FFF2-40B4-BE49-F238E27FC236}">
                  <a16:creationId xmlns:a16="http://schemas.microsoft.com/office/drawing/2014/main" id="{9D0EEEA5-2AC4-EB4D-A2C7-C0BFF8BC4FD2}"/>
                </a:ext>
              </a:extLst>
            </p:cNvPr>
            <p:cNvSpPr/>
            <p:nvPr/>
          </p:nvSpPr>
          <p:spPr>
            <a:xfrm rot="5400000">
              <a:off x="1373376" y="952583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39" name="Forme libre 538">
              <a:extLst>
                <a:ext uri="{FF2B5EF4-FFF2-40B4-BE49-F238E27FC236}">
                  <a16:creationId xmlns:a16="http://schemas.microsoft.com/office/drawing/2014/main" id="{C790A5BE-1FEE-9E47-AE60-32160C85C4B2}"/>
                </a:ext>
              </a:extLst>
            </p:cNvPr>
            <p:cNvSpPr/>
            <p:nvPr/>
          </p:nvSpPr>
          <p:spPr>
            <a:xfrm rot="5400000">
              <a:off x="-63669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0" name="Forme libre 539">
              <a:extLst>
                <a:ext uri="{FF2B5EF4-FFF2-40B4-BE49-F238E27FC236}">
                  <a16:creationId xmlns:a16="http://schemas.microsoft.com/office/drawing/2014/main" id="{7E95F0D3-7915-094A-942E-95230D500C7D}"/>
                </a:ext>
              </a:extLst>
            </p:cNvPr>
            <p:cNvSpPr/>
            <p:nvPr/>
          </p:nvSpPr>
          <p:spPr>
            <a:xfrm rot="5400000">
              <a:off x="-38927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1" name="Forme libre 540">
              <a:extLst>
                <a:ext uri="{FF2B5EF4-FFF2-40B4-BE49-F238E27FC236}">
                  <a16:creationId xmlns:a16="http://schemas.microsoft.com/office/drawing/2014/main" id="{D1FD6976-1246-AC4E-9095-3D6A60FBEA33}"/>
                </a:ext>
              </a:extLst>
            </p:cNvPr>
            <p:cNvSpPr/>
            <p:nvPr/>
          </p:nvSpPr>
          <p:spPr>
            <a:xfrm rot="5400000">
              <a:off x="138089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2" name="Forme libre 541">
              <a:extLst>
                <a:ext uri="{FF2B5EF4-FFF2-40B4-BE49-F238E27FC236}">
                  <a16:creationId xmlns:a16="http://schemas.microsoft.com/office/drawing/2014/main" id="{A260F0AB-A85D-994A-885D-7652C8C063DE}"/>
                </a:ext>
              </a:extLst>
            </p:cNvPr>
            <p:cNvSpPr/>
            <p:nvPr/>
          </p:nvSpPr>
          <p:spPr>
            <a:xfrm rot="5400000">
              <a:off x="162831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3" name="Forme libre 542">
              <a:extLst>
                <a:ext uri="{FF2B5EF4-FFF2-40B4-BE49-F238E27FC236}">
                  <a16:creationId xmlns:a16="http://schemas.microsoft.com/office/drawing/2014/main" id="{50805917-2869-1E4A-8D93-0BFF3E19822E}"/>
                </a:ext>
              </a:extLst>
            </p:cNvPr>
            <p:cNvSpPr/>
            <p:nvPr/>
          </p:nvSpPr>
          <p:spPr>
            <a:xfrm rot="5400000">
              <a:off x="339847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4" name="Forme libre 543">
              <a:extLst>
                <a:ext uri="{FF2B5EF4-FFF2-40B4-BE49-F238E27FC236}">
                  <a16:creationId xmlns:a16="http://schemas.microsoft.com/office/drawing/2014/main" id="{FF577207-518B-B747-8B66-3271FBC5438A}"/>
                </a:ext>
              </a:extLst>
            </p:cNvPr>
            <p:cNvSpPr/>
            <p:nvPr/>
          </p:nvSpPr>
          <p:spPr>
            <a:xfrm rot="5400000">
              <a:off x="364588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5" name="Forme libre 544">
              <a:extLst>
                <a:ext uri="{FF2B5EF4-FFF2-40B4-BE49-F238E27FC236}">
                  <a16:creationId xmlns:a16="http://schemas.microsoft.com/office/drawing/2014/main" id="{8E15F134-FC54-7C4D-AE73-9CEF56F7FE32}"/>
                </a:ext>
              </a:extLst>
            </p:cNvPr>
            <p:cNvSpPr/>
            <p:nvPr/>
          </p:nvSpPr>
          <p:spPr>
            <a:xfrm rot="5400000">
              <a:off x="541605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5A153277-EEEA-5A46-8316-CE438DF88B41}"/>
                </a:ext>
              </a:extLst>
            </p:cNvPr>
            <p:cNvSpPr/>
            <p:nvPr/>
          </p:nvSpPr>
          <p:spPr>
            <a:xfrm rot="5400000">
              <a:off x="566346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5B5A895D-7C4F-9440-8E95-AD0436C886E9}"/>
                </a:ext>
              </a:extLst>
            </p:cNvPr>
            <p:cNvSpPr/>
            <p:nvPr/>
          </p:nvSpPr>
          <p:spPr>
            <a:xfrm rot="5400000">
              <a:off x="743362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3A91EEED-B548-FB40-A906-6B36D001EC7C}"/>
                </a:ext>
              </a:extLst>
            </p:cNvPr>
            <p:cNvSpPr/>
            <p:nvPr/>
          </p:nvSpPr>
          <p:spPr>
            <a:xfrm rot="5400000">
              <a:off x="768104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EB72E76F-A7F2-0444-809E-6D7D258FB4E4}"/>
                </a:ext>
              </a:extLst>
            </p:cNvPr>
            <p:cNvSpPr/>
            <p:nvPr/>
          </p:nvSpPr>
          <p:spPr>
            <a:xfrm rot="5400000">
              <a:off x="945120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87ACB7AE-1BDD-FD46-A6BC-C49786959EF4}"/>
                </a:ext>
              </a:extLst>
            </p:cNvPr>
            <p:cNvSpPr/>
            <p:nvPr/>
          </p:nvSpPr>
          <p:spPr>
            <a:xfrm rot="5400000">
              <a:off x="969861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8D48F21A-F8FB-C64D-B0AC-E0133520BCED}"/>
                </a:ext>
              </a:extLst>
            </p:cNvPr>
            <p:cNvSpPr/>
            <p:nvPr/>
          </p:nvSpPr>
          <p:spPr>
            <a:xfrm rot="5400000">
              <a:off x="1146877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2" name="Forme libre 551">
              <a:extLst>
                <a:ext uri="{FF2B5EF4-FFF2-40B4-BE49-F238E27FC236}">
                  <a16:creationId xmlns:a16="http://schemas.microsoft.com/office/drawing/2014/main" id="{E5F95532-80FE-F04E-93BB-4B8AB4D93DDF}"/>
                </a:ext>
              </a:extLst>
            </p:cNvPr>
            <p:cNvSpPr/>
            <p:nvPr/>
          </p:nvSpPr>
          <p:spPr>
            <a:xfrm rot="5400000">
              <a:off x="1171619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3" name="Forme libre 552">
              <a:extLst>
                <a:ext uri="{FF2B5EF4-FFF2-40B4-BE49-F238E27FC236}">
                  <a16:creationId xmlns:a16="http://schemas.microsoft.com/office/drawing/2014/main" id="{2945D2BE-274F-CE44-B877-EF3860C85CE3}"/>
                </a:ext>
              </a:extLst>
            </p:cNvPr>
            <p:cNvSpPr/>
            <p:nvPr/>
          </p:nvSpPr>
          <p:spPr>
            <a:xfrm rot="5400000">
              <a:off x="1348635" y="1174684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4" name="Forme libre 553">
              <a:extLst>
                <a:ext uri="{FF2B5EF4-FFF2-40B4-BE49-F238E27FC236}">
                  <a16:creationId xmlns:a16="http://schemas.microsoft.com/office/drawing/2014/main" id="{17F24F7E-718A-DD4F-B590-9E17174873DB}"/>
                </a:ext>
              </a:extLst>
            </p:cNvPr>
            <p:cNvSpPr/>
            <p:nvPr/>
          </p:nvSpPr>
          <p:spPr>
            <a:xfrm rot="5400000">
              <a:off x="1373376" y="1154736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59" name="Forme libre 558">
              <a:extLst>
                <a:ext uri="{FF2B5EF4-FFF2-40B4-BE49-F238E27FC236}">
                  <a16:creationId xmlns:a16="http://schemas.microsoft.com/office/drawing/2014/main" id="{53833776-DD3C-3244-AC28-926FCEA6BE1F}"/>
                </a:ext>
              </a:extLst>
            </p:cNvPr>
            <p:cNvSpPr/>
            <p:nvPr/>
          </p:nvSpPr>
          <p:spPr>
            <a:xfrm rot="5400000">
              <a:off x="-63669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0" name="Forme libre 559">
              <a:extLst>
                <a:ext uri="{FF2B5EF4-FFF2-40B4-BE49-F238E27FC236}">
                  <a16:creationId xmlns:a16="http://schemas.microsoft.com/office/drawing/2014/main" id="{A22EE8BA-A4E6-7B45-AB37-62DFBDE81DF3}"/>
                </a:ext>
              </a:extLst>
            </p:cNvPr>
            <p:cNvSpPr/>
            <p:nvPr/>
          </p:nvSpPr>
          <p:spPr>
            <a:xfrm rot="5400000">
              <a:off x="-38927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1" name="Forme libre 560">
              <a:extLst>
                <a:ext uri="{FF2B5EF4-FFF2-40B4-BE49-F238E27FC236}">
                  <a16:creationId xmlns:a16="http://schemas.microsoft.com/office/drawing/2014/main" id="{D65B3354-BD30-414B-A968-9302509AAF5A}"/>
                </a:ext>
              </a:extLst>
            </p:cNvPr>
            <p:cNvSpPr/>
            <p:nvPr/>
          </p:nvSpPr>
          <p:spPr>
            <a:xfrm rot="5400000">
              <a:off x="138089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2" name="Forme libre 561">
              <a:extLst>
                <a:ext uri="{FF2B5EF4-FFF2-40B4-BE49-F238E27FC236}">
                  <a16:creationId xmlns:a16="http://schemas.microsoft.com/office/drawing/2014/main" id="{42101C41-FC94-CD43-8C9A-BC7FFD3D89B2}"/>
                </a:ext>
              </a:extLst>
            </p:cNvPr>
            <p:cNvSpPr/>
            <p:nvPr/>
          </p:nvSpPr>
          <p:spPr>
            <a:xfrm rot="5400000">
              <a:off x="162831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3" name="Forme libre 562">
              <a:extLst>
                <a:ext uri="{FF2B5EF4-FFF2-40B4-BE49-F238E27FC236}">
                  <a16:creationId xmlns:a16="http://schemas.microsoft.com/office/drawing/2014/main" id="{3951F11F-A5C9-9341-BE5E-AFD625FA4B05}"/>
                </a:ext>
              </a:extLst>
            </p:cNvPr>
            <p:cNvSpPr/>
            <p:nvPr/>
          </p:nvSpPr>
          <p:spPr>
            <a:xfrm rot="5400000">
              <a:off x="339847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4" name="Forme libre 563">
              <a:extLst>
                <a:ext uri="{FF2B5EF4-FFF2-40B4-BE49-F238E27FC236}">
                  <a16:creationId xmlns:a16="http://schemas.microsoft.com/office/drawing/2014/main" id="{240854EC-F955-D34F-B2D0-4DFA8EDECDB4}"/>
                </a:ext>
              </a:extLst>
            </p:cNvPr>
            <p:cNvSpPr/>
            <p:nvPr/>
          </p:nvSpPr>
          <p:spPr>
            <a:xfrm rot="5400000">
              <a:off x="364588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5" name="Forme libre 564">
              <a:extLst>
                <a:ext uri="{FF2B5EF4-FFF2-40B4-BE49-F238E27FC236}">
                  <a16:creationId xmlns:a16="http://schemas.microsoft.com/office/drawing/2014/main" id="{659D46EE-3AC3-F04B-BE77-BDF5A1E114B5}"/>
                </a:ext>
              </a:extLst>
            </p:cNvPr>
            <p:cNvSpPr/>
            <p:nvPr/>
          </p:nvSpPr>
          <p:spPr>
            <a:xfrm rot="5400000">
              <a:off x="541605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6CD65D39-CDA3-3A45-8A47-110AD48BBEC9}"/>
                </a:ext>
              </a:extLst>
            </p:cNvPr>
            <p:cNvSpPr/>
            <p:nvPr/>
          </p:nvSpPr>
          <p:spPr>
            <a:xfrm rot="5400000">
              <a:off x="566346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513D081C-9DFC-724C-ABEB-DB51A12F9ED9}"/>
                </a:ext>
              </a:extLst>
            </p:cNvPr>
            <p:cNvSpPr/>
            <p:nvPr/>
          </p:nvSpPr>
          <p:spPr>
            <a:xfrm rot="5400000">
              <a:off x="743362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B466E17B-0DD4-C94D-A33E-07FBA83E3BBD}"/>
                </a:ext>
              </a:extLst>
            </p:cNvPr>
            <p:cNvSpPr/>
            <p:nvPr/>
          </p:nvSpPr>
          <p:spPr>
            <a:xfrm rot="5400000">
              <a:off x="768104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478029FC-6039-7E48-9609-2B2278CB1EA6}"/>
                </a:ext>
              </a:extLst>
            </p:cNvPr>
            <p:cNvSpPr/>
            <p:nvPr/>
          </p:nvSpPr>
          <p:spPr>
            <a:xfrm rot="5400000">
              <a:off x="945120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B6151F3C-C485-3D4F-90AC-46C07F5B9DED}"/>
                </a:ext>
              </a:extLst>
            </p:cNvPr>
            <p:cNvSpPr/>
            <p:nvPr/>
          </p:nvSpPr>
          <p:spPr>
            <a:xfrm rot="5400000">
              <a:off x="969861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539A73B-BB07-E444-97E9-3D662481DACA}"/>
                </a:ext>
              </a:extLst>
            </p:cNvPr>
            <p:cNvSpPr/>
            <p:nvPr/>
          </p:nvSpPr>
          <p:spPr>
            <a:xfrm rot="5400000">
              <a:off x="1146877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2" name="Forme libre 571">
              <a:extLst>
                <a:ext uri="{FF2B5EF4-FFF2-40B4-BE49-F238E27FC236}">
                  <a16:creationId xmlns:a16="http://schemas.microsoft.com/office/drawing/2014/main" id="{6008FF39-B362-A14D-A716-850E7C865FB6}"/>
                </a:ext>
              </a:extLst>
            </p:cNvPr>
            <p:cNvSpPr/>
            <p:nvPr/>
          </p:nvSpPr>
          <p:spPr>
            <a:xfrm rot="5400000">
              <a:off x="1171619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3" name="Forme libre 572">
              <a:extLst>
                <a:ext uri="{FF2B5EF4-FFF2-40B4-BE49-F238E27FC236}">
                  <a16:creationId xmlns:a16="http://schemas.microsoft.com/office/drawing/2014/main" id="{C77452E7-7E1F-A747-8EE2-F55A7E8AC92E}"/>
                </a:ext>
              </a:extLst>
            </p:cNvPr>
            <p:cNvSpPr/>
            <p:nvPr/>
          </p:nvSpPr>
          <p:spPr>
            <a:xfrm rot="5400000">
              <a:off x="1348635" y="1376836"/>
              <a:ext cx="49492" cy="4745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574" name="Forme libre 573">
              <a:extLst>
                <a:ext uri="{FF2B5EF4-FFF2-40B4-BE49-F238E27FC236}">
                  <a16:creationId xmlns:a16="http://schemas.microsoft.com/office/drawing/2014/main" id="{ED15B501-6DAF-9A4E-BC71-80FD7E7AF793}"/>
                </a:ext>
              </a:extLst>
            </p:cNvPr>
            <p:cNvSpPr/>
            <p:nvPr/>
          </p:nvSpPr>
          <p:spPr>
            <a:xfrm rot="5400000">
              <a:off x="1373376" y="1356888"/>
              <a:ext cx="4754" cy="49442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575" name="Rectangle 574">
            <a:extLst>
              <a:ext uri="{FF2B5EF4-FFF2-40B4-BE49-F238E27FC236}">
                <a16:creationId xmlns:a16="http://schemas.microsoft.com/office/drawing/2014/main" id="{BA3D5570-E215-2D47-B0A3-89160AEF7E92}"/>
              </a:ext>
            </a:extLst>
          </p:cNvPr>
          <p:cNvSpPr/>
          <p:nvPr/>
        </p:nvSpPr>
        <p:spPr>
          <a:xfrm>
            <a:off x="6421364" y="3624404"/>
            <a:ext cx="580500" cy="58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29FAE46E-CFD3-3B47-AC54-AF2B1897A397}"/>
              </a:ext>
            </a:extLst>
          </p:cNvPr>
          <p:cNvSpPr/>
          <p:nvPr/>
        </p:nvSpPr>
        <p:spPr>
          <a:xfrm>
            <a:off x="5840864" y="4205582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0E70CE03-D95B-A048-95D2-1A1EE1566909}"/>
              </a:ext>
            </a:extLst>
          </p:cNvPr>
          <p:cNvSpPr/>
          <p:nvPr/>
        </p:nvSpPr>
        <p:spPr>
          <a:xfrm>
            <a:off x="6421364" y="3624630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0537E80E-D460-904B-AA35-AD4F84AFB89C}"/>
              </a:ext>
            </a:extLst>
          </p:cNvPr>
          <p:cNvSpPr/>
          <p:nvPr/>
        </p:nvSpPr>
        <p:spPr>
          <a:xfrm>
            <a:off x="6421364" y="4205130"/>
            <a:ext cx="580500" cy="58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875" name="Rectangle 874">
            <a:extLst>
              <a:ext uri="{FF2B5EF4-FFF2-40B4-BE49-F238E27FC236}">
                <a16:creationId xmlns:a16="http://schemas.microsoft.com/office/drawing/2014/main" id="{1AF06ACD-F39F-1144-A063-994FE30AD15C}"/>
              </a:ext>
            </a:extLst>
          </p:cNvPr>
          <p:cNvSpPr/>
          <p:nvPr/>
        </p:nvSpPr>
        <p:spPr>
          <a:xfrm>
            <a:off x="6997150" y="-451"/>
            <a:ext cx="2146850" cy="31123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874" name="Graphique 318">
            <a:extLst>
              <a:ext uri="{FF2B5EF4-FFF2-40B4-BE49-F238E27FC236}">
                <a16:creationId xmlns:a16="http://schemas.microsoft.com/office/drawing/2014/main" id="{D6E595A7-6616-F448-A22D-78C2BFC825B7}"/>
              </a:ext>
            </a:extLst>
          </p:cNvPr>
          <p:cNvSpPr/>
          <p:nvPr/>
        </p:nvSpPr>
        <p:spPr>
          <a:xfrm>
            <a:off x="7004586" y="1950651"/>
            <a:ext cx="1085400" cy="1161226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 sz="1053" b="0" i="0" dirty="0">
              <a:latin typeface="Arial" panose="020B0604020202020204" pitchFamily="34" charset="0"/>
            </a:endParaRP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72396B95-F9CC-17C6-6018-0CFF42C2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D6274D-7113-6B4E-909A-3A47A2512EC0}" type="datetime1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4B22EA09-D1E9-4991-4ACC-BEADAC71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80" name="Sous-titre 2">
            <a:extLst>
              <a:ext uri="{FF2B5EF4-FFF2-40B4-BE49-F238E27FC236}">
                <a16:creationId xmlns:a16="http://schemas.microsoft.com/office/drawing/2014/main" id="{85954F2A-E1CD-0944-AD0F-1B9A0CF4F24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18453" y="3441648"/>
            <a:ext cx="5222257" cy="11251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lang="fr-FR" sz="18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Insérez un sous-titre</a:t>
            </a:r>
          </a:p>
        </p:txBody>
      </p:sp>
      <p:sp>
        <p:nvSpPr>
          <p:cNvPr id="581" name="Titre 1">
            <a:extLst>
              <a:ext uri="{FF2B5EF4-FFF2-40B4-BE49-F238E27FC236}">
                <a16:creationId xmlns:a16="http://schemas.microsoft.com/office/drawing/2014/main" id="{65E921DF-F28A-B74A-BEFA-CC748A504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282306"/>
            <a:ext cx="5216821" cy="213955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cap="none" baseline="0">
                <a:latin typeface="+mj-lt"/>
              </a:defRPr>
            </a:lvl1pPr>
          </a:lstStyle>
          <a:p>
            <a:r>
              <a:rPr lang="fr-FR" dirty="0"/>
              <a:t>1.</a:t>
            </a:r>
            <a:br>
              <a:rPr lang="fr-FR" dirty="0"/>
            </a:br>
            <a:r>
              <a:rPr lang="fr-FR" dirty="0"/>
              <a:t>Insérez un titre de section</a:t>
            </a:r>
          </a:p>
        </p:txBody>
      </p:sp>
      <p:sp>
        <p:nvSpPr>
          <p:cNvPr id="576" name="Espace réservé du numéro de diapositive 5">
            <a:extLst>
              <a:ext uri="{FF2B5EF4-FFF2-40B4-BE49-F238E27FC236}">
                <a16:creationId xmlns:a16="http://schemas.microsoft.com/office/drawing/2014/main" id="{68BA6150-7F3E-284D-B9EC-4F81A617A268}"/>
              </a:ext>
            </a:extLst>
          </p:cNvPr>
          <p:cNvSpPr txBox="1">
            <a:spLocks/>
          </p:cNvSpPr>
          <p:nvPr/>
        </p:nvSpPr>
        <p:spPr>
          <a:xfrm>
            <a:off x="6895176" y="4767263"/>
            <a:ext cx="187036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F20B5-15EF-AF40-B82A-48D1C0FEEF21}" type="slidenum">
              <a:rPr lang="fr-FR" sz="900" smtClean="0"/>
              <a:pPr/>
              <a:t>‹N°›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31342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8E19A0-13F8-7569-7454-CDB067D6A144}"/>
              </a:ext>
            </a:extLst>
          </p:cNvPr>
          <p:cNvSpPr/>
          <p:nvPr/>
        </p:nvSpPr>
        <p:spPr>
          <a:xfrm>
            <a:off x="0" y="0"/>
            <a:ext cx="5777651" cy="4241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42117C-53E6-6CA9-78C4-492DD7D8FB77}"/>
              </a:ext>
            </a:extLst>
          </p:cNvPr>
          <p:cNvSpPr/>
          <p:nvPr/>
        </p:nvSpPr>
        <p:spPr>
          <a:xfrm>
            <a:off x="-8102" y="-21741"/>
            <a:ext cx="4342406" cy="51652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3C4395"/>
              </a:solidFill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9129C-1891-975B-15DA-D27A489E8A40}"/>
              </a:ext>
            </a:extLst>
          </p:cNvPr>
          <p:cNvSpPr txBox="1"/>
          <p:nvPr/>
        </p:nvSpPr>
        <p:spPr>
          <a:xfrm rot="16200000">
            <a:off x="-1018738" y="2518584"/>
            <a:ext cx="44451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1500" kern="3000" spc="2000" dirty="0">
                <a:solidFill>
                  <a:schemeClr val="accent2"/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SOMMAIRE</a:t>
            </a:r>
            <a:endParaRPr lang="fr-FR" sz="1500" kern="3000" spc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F8B9C9B-F781-C723-97CA-42217CD75A4C}"/>
              </a:ext>
            </a:extLst>
          </p:cNvPr>
          <p:cNvGrpSpPr/>
          <p:nvPr/>
        </p:nvGrpSpPr>
        <p:grpSpPr>
          <a:xfrm>
            <a:off x="949593" y="4902750"/>
            <a:ext cx="439076" cy="240751"/>
            <a:chOff x="1211580" y="5257800"/>
            <a:chExt cx="427808" cy="1623060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26882A2C-312B-0C88-DFFA-4B40E8DCCC5F}"/>
                </a:ext>
              </a:extLst>
            </p:cNvPr>
            <p:cNvCxnSpPr/>
            <p:nvPr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BFACCD1B-1AA7-FDCE-4110-51B0E80A1014}"/>
                </a:ext>
              </a:extLst>
            </p:cNvPr>
            <p:cNvCxnSpPr/>
            <p:nvPr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8B024182-1CFA-6BD9-CCA4-E0115A3C6759}"/>
                </a:ext>
              </a:extLst>
            </p:cNvPr>
            <p:cNvCxnSpPr/>
            <p:nvPr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9C325BB-1A5A-0167-3D7B-3A339E0DE193}"/>
                </a:ext>
              </a:extLst>
            </p:cNvPr>
            <p:cNvCxnSpPr/>
            <p:nvPr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0E057-D727-820A-8577-5DB968B71C76}"/>
              </a:ext>
            </a:extLst>
          </p:cNvPr>
          <p:cNvSpPr/>
          <p:nvPr/>
        </p:nvSpPr>
        <p:spPr>
          <a:xfrm>
            <a:off x="-952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030F33-B50B-3C9D-67DF-EEB5C7EB3B60}"/>
              </a:ext>
            </a:extLst>
          </p:cNvPr>
          <p:cNvSpPr/>
          <p:nvPr/>
        </p:nvSpPr>
        <p:spPr>
          <a:xfrm>
            <a:off x="-9525" y="433913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1C8A10-2580-3F30-9E29-4879F5681C69}"/>
              </a:ext>
            </a:extLst>
          </p:cNvPr>
          <p:cNvSpPr/>
          <p:nvPr/>
        </p:nvSpPr>
        <p:spPr>
          <a:xfrm>
            <a:off x="44767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Espace réservé du contenu 30">
            <a:extLst>
              <a:ext uri="{FF2B5EF4-FFF2-40B4-BE49-F238E27FC236}">
                <a16:creationId xmlns:a16="http://schemas.microsoft.com/office/drawing/2014/main" id="{7D7D6FBF-5499-3D4C-816D-C49F5ECFBE3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0125" y="285750"/>
            <a:ext cx="4037013" cy="4616450"/>
          </a:xfrm>
          <a:prstGeom prst="rect">
            <a:avLst/>
          </a:prstGeom>
        </p:spPr>
        <p:txBody>
          <a:bodyPr/>
          <a:lstStyle>
            <a:lvl1pPr marL="269875" indent="-269875" algn="r">
              <a:buClr>
                <a:schemeClr val="accent2"/>
              </a:buClr>
              <a:buFont typeface="+mj-lt"/>
              <a:buAutoNum type="arabicPeriod"/>
              <a:tabLst/>
              <a:defRPr kumimoji="0" lang="fr-FR" sz="1300" b="0" i="0" u="none" strike="noStrike" kern="1200" cap="all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1pPr>
            <a:lvl2pPr marL="457200" indent="0" algn="r">
              <a:buClr>
                <a:schemeClr val="accent2"/>
              </a:buClr>
              <a:buNone/>
              <a:defRPr kumimoji="0" lang="fr-FR" sz="700" b="0" i="0" u="none" strike="noStrike" kern="1200" cap="none" spc="0" normalizeH="0" baseline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Insérez un titre de 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81082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AA0C70E-BE46-4F2C-97B9-178EFCD4EE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</a:defRPr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B33F6F7-6076-1345-965F-0728A4F38E8D}"/>
              </a:ext>
            </a:extLst>
          </p:cNvPr>
          <p:cNvSpPr/>
          <p:nvPr/>
        </p:nvSpPr>
        <p:spPr>
          <a:xfrm>
            <a:off x="0" y="1"/>
            <a:ext cx="4342406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9453" y="1346766"/>
            <a:ext cx="43329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01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4E04F18-FCAF-1540-6884-3009D8C81B25}"/>
              </a:ext>
            </a:extLst>
          </p:cNvPr>
          <p:cNvSpPr/>
          <p:nvPr/>
        </p:nvSpPr>
        <p:spPr>
          <a:xfrm>
            <a:off x="-952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970A0A2-3813-ED97-7577-EDAEE7031F6A}"/>
              </a:ext>
            </a:extLst>
          </p:cNvPr>
          <p:cNvSpPr/>
          <p:nvPr/>
        </p:nvSpPr>
        <p:spPr>
          <a:xfrm>
            <a:off x="-9525" y="433913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088338-9A8A-270A-2DC9-C317902F5E5B}"/>
              </a:ext>
            </a:extLst>
          </p:cNvPr>
          <p:cNvSpPr/>
          <p:nvPr/>
        </p:nvSpPr>
        <p:spPr>
          <a:xfrm>
            <a:off x="447675" y="-21741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E1960F0-D350-F345-B4CC-BE17FB7CDF2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7" name="Graphique 318">
              <a:extLst>
                <a:ext uri="{FF2B5EF4-FFF2-40B4-BE49-F238E27FC236}">
                  <a16:creationId xmlns:a16="http://schemas.microsoft.com/office/drawing/2014/main" id="{C380FEB1-C277-38FE-B327-D24C8989A0BD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CE0484-8CAB-D3AD-052C-460B18D93040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8E8BEEB-374D-07A0-982B-8EF45736E352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61E3D56A-006F-F160-42F0-7CCBD9E69436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681D5D59-EA4C-D548-C1D7-E623D253F590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EF4A2647-7CCE-E45A-9348-F230907569E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6A0AB2E1-A021-271B-1862-F7EE544B5EAB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Espace réservé du numéro de diapositive 5">
              <a:extLst>
                <a:ext uri="{FF2B5EF4-FFF2-40B4-BE49-F238E27FC236}">
                  <a16:creationId xmlns:a16="http://schemas.microsoft.com/office/drawing/2014/main" id="{0D1D6902-E4CE-4845-802C-7AD66FBFE23F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645B1BFC-308D-4F50-811E-3C11E94EAA3A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Espace réservé du numéro de diapositive 5">
            <a:extLst>
              <a:ext uri="{FF2B5EF4-FFF2-40B4-BE49-F238E27FC236}">
                <a16:creationId xmlns:a16="http://schemas.microsoft.com/office/drawing/2014/main" id="{3D13E23F-4E2E-4F0F-9F3E-267966CF46E6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8F87C76-D28D-2141-A6D3-C47074D8AD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8107" y="0"/>
            <a:ext cx="4330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0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-17457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02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596B603-4063-FFFE-CF0F-66C8EF71CB56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4E04F18-FCAF-1540-6884-3009D8C81B25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970A0A2-3813-ED97-7577-EDAEE7031F6A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6088338-9A8A-270A-2DC9-C317902F5E5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CAB7C19-F16A-A340-89A6-BB32FA7EC6DA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210B2C8A-665A-5D4D-97B2-E2DB9B70D576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EDB639-0A6B-8D46-B86E-8EEAB62EC5CF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B4426A6-1DFC-1F4C-8C50-CD16EB1C67D5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2D6A606E-EE77-724D-B341-4734ACC9A463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B3ABF47F-643C-7047-9B09-643D159C59F7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6713B442-1C83-114D-8E5B-0CB09465578A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470D2CD6-36C9-7D43-8EDD-F0C0A91C1A4A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C12D2E87-3630-A941-AA77-B8B7743DCA22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FFDAECD4-8EEC-4317-B978-B9EA8E9D81DD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Espace réservé du numéro de diapositive 5">
            <a:extLst>
              <a:ext uri="{FF2B5EF4-FFF2-40B4-BE49-F238E27FC236}">
                <a16:creationId xmlns:a16="http://schemas.microsoft.com/office/drawing/2014/main" id="{2A42A7F1-687B-455F-930A-6C8053ECE1F0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Espace réservé du contenu 5">
            <a:extLst>
              <a:ext uri="{FF2B5EF4-FFF2-40B4-BE49-F238E27FC236}">
                <a16:creationId xmlns:a16="http://schemas.microsoft.com/office/drawing/2014/main" id="{13D2F650-281E-284D-9B84-A3DF456700F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</a:defRPr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7B5949C-CF68-224B-A0C3-A2BE1BA9AC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4349002" cy="516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59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-17457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03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7F889DB-A5BF-A942-A3A8-0A5DEE6737C8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3" name="Graphique 318">
              <a:extLst>
                <a:ext uri="{FF2B5EF4-FFF2-40B4-BE49-F238E27FC236}">
                  <a16:creationId xmlns:a16="http://schemas.microsoft.com/office/drawing/2014/main" id="{67CC494D-EBBD-084E-8153-833B2238513C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C78F43-C24F-1642-A002-A647609E127E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DACD1D6-2A87-584F-9CFC-D7B23DA468F8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E8D666CF-2F46-9847-BD3A-45153815CDFC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CEB013AD-37C5-2347-A492-8B8B6420ED26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2FC6344-89E2-B24D-8700-472F49E19FFE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5FF62091-5561-4541-AFDA-B7ADF0D75382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Espace réservé du numéro de diapositive 5">
              <a:extLst>
                <a:ext uri="{FF2B5EF4-FFF2-40B4-BE49-F238E27FC236}">
                  <a16:creationId xmlns:a16="http://schemas.microsoft.com/office/drawing/2014/main" id="{B170B420-5CA1-1945-9352-FCC435054A28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B1B6CCAF-A76C-4A40-8CC5-30594211ACAE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Espace réservé du numéro de diapositive 5">
            <a:extLst>
              <a:ext uri="{FF2B5EF4-FFF2-40B4-BE49-F238E27FC236}">
                <a16:creationId xmlns:a16="http://schemas.microsoft.com/office/drawing/2014/main" id="{32515C26-FA0F-4983-89AD-26626022E561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Espace réservé du contenu 5">
            <a:extLst>
              <a:ext uri="{FF2B5EF4-FFF2-40B4-BE49-F238E27FC236}">
                <a16:creationId xmlns:a16="http://schemas.microsoft.com/office/drawing/2014/main" id="{F9438FDB-8392-0C47-96C4-23D79E9FC0F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</a:defRPr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DEAEEC3-17DC-B94D-A133-651ADC4310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9479" y="-6747"/>
            <a:ext cx="4337645" cy="51652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584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BF034BA-BC9A-3D68-5016-3F57EF88C68B}"/>
              </a:ext>
            </a:extLst>
          </p:cNvPr>
          <p:cNvSpPr/>
          <p:nvPr/>
        </p:nvSpPr>
        <p:spPr>
          <a:xfrm>
            <a:off x="0" y="0"/>
            <a:ext cx="4342406" cy="516524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CBB4B4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2B482-AA1A-6B35-D1DC-2F4843A6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58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0CEF62-B1B1-C184-FDE7-C09553D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8457" y="4767263"/>
            <a:ext cx="862202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802342-F2D8-18B6-B691-B0848B4765CA}"/>
              </a:ext>
            </a:extLst>
          </p:cNvPr>
          <p:cNvSpPr txBox="1"/>
          <p:nvPr/>
        </p:nvSpPr>
        <p:spPr>
          <a:xfrm>
            <a:off x="-17457" y="1346766"/>
            <a:ext cx="4359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0000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rPr>
              <a:t>04</a:t>
            </a:r>
            <a:endParaRPr lang="fr-FR" sz="20000" dirty="0">
              <a:solidFill>
                <a:schemeClr val="bg1">
                  <a:alpha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1B6007-61EA-2304-E9E5-ACD67BCDFF0C}"/>
              </a:ext>
            </a:extLst>
          </p:cNvPr>
          <p:cNvGrpSpPr/>
          <p:nvPr/>
        </p:nvGrpSpPr>
        <p:grpSpPr>
          <a:xfrm>
            <a:off x="0" y="0"/>
            <a:ext cx="914400" cy="912854"/>
            <a:chOff x="-9525" y="-21741"/>
            <a:chExt cx="914400" cy="9128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92752-61C5-A7CD-D717-EE356C901F7A}"/>
                </a:ext>
              </a:extLst>
            </p:cNvPr>
            <p:cNvSpPr/>
            <p:nvPr/>
          </p:nvSpPr>
          <p:spPr>
            <a:xfrm>
              <a:off x="-952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977938-79A9-349F-B629-D3A99DADD427}"/>
                </a:ext>
              </a:extLst>
            </p:cNvPr>
            <p:cNvSpPr/>
            <p:nvPr/>
          </p:nvSpPr>
          <p:spPr>
            <a:xfrm>
              <a:off x="-9525" y="43391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50A19-40C8-92D0-465E-9592E38D638B}"/>
                </a:ext>
              </a:extLst>
            </p:cNvPr>
            <p:cNvSpPr/>
            <p:nvPr/>
          </p:nvSpPr>
          <p:spPr>
            <a:xfrm>
              <a:off x="447675" y="-217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9B4A8DF-3AB2-914B-A1DD-55ED2A09D5BC}"/>
              </a:ext>
            </a:extLst>
          </p:cNvPr>
          <p:cNvGrpSpPr/>
          <p:nvPr/>
        </p:nvGrpSpPr>
        <p:grpSpPr>
          <a:xfrm>
            <a:off x="8206494" y="4231710"/>
            <a:ext cx="937506" cy="917365"/>
            <a:chOff x="8206494" y="4231710"/>
            <a:chExt cx="937506" cy="917365"/>
          </a:xfrm>
        </p:grpSpPr>
        <p:sp>
          <p:nvSpPr>
            <p:cNvPr id="29" name="Graphique 318">
              <a:extLst>
                <a:ext uri="{FF2B5EF4-FFF2-40B4-BE49-F238E27FC236}">
                  <a16:creationId xmlns:a16="http://schemas.microsoft.com/office/drawing/2014/main" id="{F79BD1F4-25CE-BA4A-9574-56BD2663B9B4}"/>
                </a:ext>
              </a:extLst>
            </p:cNvPr>
            <p:cNvSpPr/>
            <p:nvPr/>
          </p:nvSpPr>
          <p:spPr>
            <a:xfrm>
              <a:off x="8682135" y="4231710"/>
              <a:ext cx="457147" cy="466583"/>
            </a:xfrm>
            <a:custGeom>
              <a:avLst/>
              <a:gdLst>
                <a:gd name="connsiteX0" fmla="*/ 1196285 w 1196832"/>
                <a:gd name="connsiteY0" fmla="*/ 4093699 h 4093961"/>
                <a:gd name="connsiteX1" fmla="*/ 1196285 w 1196832"/>
                <a:gd name="connsiteY1" fmla="*/ -262 h 4093961"/>
                <a:gd name="connsiteX2" fmla="*/ 1136385 w 1196832"/>
                <a:gd name="connsiteY2" fmla="*/ 4093699 h 4093961"/>
                <a:gd name="connsiteX3" fmla="*/ 1136385 w 1196832"/>
                <a:gd name="connsiteY3" fmla="*/ -262 h 4093961"/>
                <a:gd name="connsiteX4" fmla="*/ 1076614 w 1196832"/>
                <a:gd name="connsiteY4" fmla="*/ 4093699 h 4093961"/>
                <a:gd name="connsiteX5" fmla="*/ 1076614 w 1196832"/>
                <a:gd name="connsiteY5" fmla="*/ -262 h 4093961"/>
                <a:gd name="connsiteX6" fmla="*/ 1016714 w 1196832"/>
                <a:gd name="connsiteY6" fmla="*/ 4093699 h 4093961"/>
                <a:gd name="connsiteX7" fmla="*/ 1016714 w 1196832"/>
                <a:gd name="connsiteY7" fmla="*/ -262 h 4093961"/>
                <a:gd name="connsiteX8" fmla="*/ 956944 w 1196832"/>
                <a:gd name="connsiteY8" fmla="*/ 4093699 h 4093961"/>
                <a:gd name="connsiteX9" fmla="*/ 956944 w 1196832"/>
                <a:gd name="connsiteY9" fmla="*/ -262 h 4093961"/>
                <a:gd name="connsiteX10" fmla="*/ 897044 w 1196832"/>
                <a:gd name="connsiteY10" fmla="*/ 4093699 h 4093961"/>
                <a:gd name="connsiteX11" fmla="*/ 897044 w 1196832"/>
                <a:gd name="connsiteY11" fmla="*/ -262 h 4093961"/>
                <a:gd name="connsiteX12" fmla="*/ 837274 w 1196832"/>
                <a:gd name="connsiteY12" fmla="*/ 4093699 h 4093961"/>
                <a:gd name="connsiteX13" fmla="*/ 837274 w 1196832"/>
                <a:gd name="connsiteY13" fmla="*/ -262 h 4093961"/>
                <a:gd name="connsiteX14" fmla="*/ 777374 w 1196832"/>
                <a:gd name="connsiteY14" fmla="*/ 4093699 h 4093961"/>
                <a:gd name="connsiteX15" fmla="*/ 777374 w 1196832"/>
                <a:gd name="connsiteY15" fmla="*/ -262 h 4093961"/>
                <a:gd name="connsiteX16" fmla="*/ 717602 w 1196832"/>
                <a:gd name="connsiteY16" fmla="*/ 4093699 h 4093961"/>
                <a:gd name="connsiteX17" fmla="*/ 717602 w 1196832"/>
                <a:gd name="connsiteY17" fmla="*/ -262 h 4093961"/>
                <a:gd name="connsiteX18" fmla="*/ 657832 w 1196832"/>
                <a:gd name="connsiteY18" fmla="*/ 4093699 h 4093961"/>
                <a:gd name="connsiteX19" fmla="*/ 657832 w 1196832"/>
                <a:gd name="connsiteY19" fmla="*/ -262 h 4093961"/>
                <a:gd name="connsiteX20" fmla="*/ 597932 w 1196832"/>
                <a:gd name="connsiteY20" fmla="*/ 4093699 h 4093961"/>
                <a:gd name="connsiteX21" fmla="*/ 597932 w 1196832"/>
                <a:gd name="connsiteY21" fmla="*/ -262 h 4093961"/>
                <a:gd name="connsiteX22" fmla="*/ 538162 w 1196832"/>
                <a:gd name="connsiteY22" fmla="*/ 4093699 h 4093961"/>
                <a:gd name="connsiteX23" fmla="*/ 538162 w 1196832"/>
                <a:gd name="connsiteY23" fmla="*/ -262 h 4093961"/>
                <a:gd name="connsiteX24" fmla="*/ 478262 w 1196832"/>
                <a:gd name="connsiteY24" fmla="*/ 4093699 h 4093961"/>
                <a:gd name="connsiteX25" fmla="*/ 478262 w 1196832"/>
                <a:gd name="connsiteY25" fmla="*/ -262 h 4093961"/>
                <a:gd name="connsiteX26" fmla="*/ 419134 w 1196832"/>
                <a:gd name="connsiteY26" fmla="*/ 4093699 h 4093961"/>
                <a:gd name="connsiteX27" fmla="*/ 419134 w 1196832"/>
                <a:gd name="connsiteY27" fmla="*/ -262 h 4093961"/>
                <a:gd name="connsiteX28" fmla="*/ 359235 w 1196832"/>
                <a:gd name="connsiteY28" fmla="*/ 4093699 h 4093961"/>
                <a:gd name="connsiteX29" fmla="*/ 359235 w 1196832"/>
                <a:gd name="connsiteY29" fmla="*/ -262 h 4093961"/>
                <a:gd name="connsiteX30" fmla="*/ 299464 w 1196832"/>
                <a:gd name="connsiteY30" fmla="*/ 4093699 h 4093961"/>
                <a:gd name="connsiteX31" fmla="*/ 299464 w 1196832"/>
                <a:gd name="connsiteY31" fmla="*/ -262 h 4093961"/>
                <a:gd name="connsiteX32" fmla="*/ 239179 w 1196832"/>
                <a:gd name="connsiteY32" fmla="*/ 4093699 h 4093961"/>
                <a:gd name="connsiteX33" fmla="*/ 239179 w 1196832"/>
                <a:gd name="connsiteY33" fmla="*/ -262 h 4093961"/>
                <a:gd name="connsiteX34" fmla="*/ 179279 w 1196832"/>
                <a:gd name="connsiteY34" fmla="*/ 4093699 h 4093961"/>
                <a:gd name="connsiteX35" fmla="*/ 179279 w 1196832"/>
                <a:gd name="connsiteY35" fmla="*/ -262 h 4093961"/>
                <a:gd name="connsiteX36" fmla="*/ 119508 w 1196832"/>
                <a:gd name="connsiteY36" fmla="*/ 4093699 h 4093961"/>
                <a:gd name="connsiteX37" fmla="*/ 119508 w 1196832"/>
                <a:gd name="connsiteY37" fmla="*/ -262 h 4093961"/>
                <a:gd name="connsiteX38" fmla="*/ 59223 w 1196832"/>
                <a:gd name="connsiteY38" fmla="*/ 4093699 h 4093961"/>
                <a:gd name="connsiteX39" fmla="*/ 59223 w 1196832"/>
                <a:gd name="connsiteY39" fmla="*/ -262 h 4093961"/>
                <a:gd name="connsiteX40" fmla="*/ -548 w 1196832"/>
                <a:gd name="connsiteY40" fmla="*/ 4093699 h 4093961"/>
                <a:gd name="connsiteX41" fmla="*/ -548 w 1196832"/>
                <a:gd name="connsiteY41" fmla="*/ -262 h 409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6832" h="4093961">
                  <a:moveTo>
                    <a:pt x="1196285" y="4093699"/>
                  </a:moveTo>
                  <a:lnTo>
                    <a:pt x="1196285" y="-262"/>
                  </a:lnTo>
                  <a:moveTo>
                    <a:pt x="1136385" y="4093699"/>
                  </a:moveTo>
                  <a:lnTo>
                    <a:pt x="1136385" y="-262"/>
                  </a:lnTo>
                  <a:moveTo>
                    <a:pt x="1076614" y="4093699"/>
                  </a:moveTo>
                  <a:lnTo>
                    <a:pt x="1076614" y="-262"/>
                  </a:lnTo>
                  <a:moveTo>
                    <a:pt x="1016714" y="4093699"/>
                  </a:moveTo>
                  <a:lnTo>
                    <a:pt x="1016714" y="-262"/>
                  </a:lnTo>
                  <a:moveTo>
                    <a:pt x="956944" y="4093699"/>
                  </a:moveTo>
                  <a:lnTo>
                    <a:pt x="956944" y="-262"/>
                  </a:lnTo>
                  <a:moveTo>
                    <a:pt x="897044" y="4093699"/>
                  </a:moveTo>
                  <a:lnTo>
                    <a:pt x="897044" y="-262"/>
                  </a:lnTo>
                  <a:moveTo>
                    <a:pt x="837274" y="4093699"/>
                  </a:moveTo>
                  <a:lnTo>
                    <a:pt x="837274" y="-262"/>
                  </a:lnTo>
                  <a:moveTo>
                    <a:pt x="777374" y="4093699"/>
                  </a:moveTo>
                  <a:lnTo>
                    <a:pt x="777374" y="-262"/>
                  </a:lnTo>
                  <a:moveTo>
                    <a:pt x="717602" y="4093699"/>
                  </a:moveTo>
                  <a:lnTo>
                    <a:pt x="717602" y="-262"/>
                  </a:lnTo>
                  <a:moveTo>
                    <a:pt x="657832" y="4093699"/>
                  </a:moveTo>
                  <a:lnTo>
                    <a:pt x="657832" y="-262"/>
                  </a:lnTo>
                  <a:moveTo>
                    <a:pt x="597932" y="4093699"/>
                  </a:moveTo>
                  <a:lnTo>
                    <a:pt x="597932" y="-262"/>
                  </a:lnTo>
                  <a:moveTo>
                    <a:pt x="538162" y="4093699"/>
                  </a:moveTo>
                  <a:lnTo>
                    <a:pt x="538162" y="-262"/>
                  </a:lnTo>
                  <a:moveTo>
                    <a:pt x="478262" y="4093699"/>
                  </a:moveTo>
                  <a:lnTo>
                    <a:pt x="478262" y="-262"/>
                  </a:lnTo>
                  <a:moveTo>
                    <a:pt x="419134" y="4093699"/>
                  </a:moveTo>
                  <a:lnTo>
                    <a:pt x="419134" y="-262"/>
                  </a:lnTo>
                  <a:moveTo>
                    <a:pt x="359235" y="4093699"/>
                  </a:moveTo>
                  <a:lnTo>
                    <a:pt x="359235" y="-262"/>
                  </a:lnTo>
                  <a:moveTo>
                    <a:pt x="299464" y="4093699"/>
                  </a:moveTo>
                  <a:lnTo>
                    <a:pt x="299464" y="-262"/>
                  </a:lnTo>
                  <a:moveTo>
                    <a:pt x="239179" y="4093699"/>
                  </a:moveTo>
                  <a:lnTo>
                    <a:pt x="239179" y="-262"/>
                  </a:lnTo>
                  <a:moveTo>
                    <a:pt x="179279" y="4093699"/>
                  </a:moveTo>
                  <a:lnTo>
                    <a:pt x="179279" y="-262"/>
                  </a:lnTo>
                  <a:moveTo>
                    <a:pt x="119508" y="4093699"/>
                  </a:moveTo>
                  <a:lnTo>
                    <a:pt x="119508" y="-262"/>
                  </a:lnTo>
                  <a:moveTo>
                    <a:pt x="59223" y="4093699"/>
                  </a:moveTo>
                  <a:lnTo>
                    <a:pt x="59223" y="-262"/>
                  </a:lnTo>
                  <a:moveTo>
                    <a:pt x="-548" y="4093699"/>
                  </a:moveTo>
                  <a:lnTo>
                    <a:pt x="-548" y="-262"/>
                  </a:ln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053" b="0" i="0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16285F-D3C0-D249-B607-D4D9897AE6DC}"/>
                </a:ext>
              </a:extLst>
            </p:cNvPr>
            <p:cNvSpPr/>
            <p:nvPr/>
          </p:nvSpPr>
          <p:spPr>
            <a:xfrm>
              <a:off x="8677417" y="4682492"/>
              <a:ext cx="466583" cy="466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3" b="0" i="0" dirty="0">
                <a:latin typeface="Arial" panose="020B06040202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AF61F717-85F4-D94A-B947-F618E814B820}"/>
                </a:ext>
              </a:extLst>
            </p:cNvPr>
            <p:cNvGrpSpPr/>
            <p:nvPr/>
          </p:nvGrpSpPr>
          <p:grpSpPr>
            <a:xfrm>
              <a:off x="8206494" y="4698294"/>
              <a:ext cx="352912" cy="445898"/>
              <a:chOff x="1211580" y="5257800"/>
              <a:chExt cx="427808" cy="1623060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1AF0C84E-EFAD-514C-AA63-7690B74AD74A}"/>
                  </a:ext>
                </a:extLst>
              </p:cNvPr>
              <p:cNvCxnSpPr/>
              <p:nvPr/>
            </p:nvCxnSpPr>
            <p:spPr>
              <a:xfrm>
                <a:off x="1211580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460044B-C500-454C-8F85-26C1A2E618C7}"/>
                  </a:ext>
                </a:extLst>
              </p:cNvPr>
              <p:cNvCxnSpPr/>
              <p:nvPr/>
            </p:nvCxnSpPr>
            <p:spPr>
              <a:xfrm>
                <a:off x="1352005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0EF4F3D6-2865-8940-9494-BBAB4C682FF0}"/>
                  </a:ext>
                </a:extLst>
              </p:cNvPr>
              <p:cNvCxnSpPr/>
              <p:nvPr/>
            </p:nvCxnSpPr>
            <p:spPr>
              <a:xfrm>
                <a:off x="1498963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00432A34-2108-5D46-91CB-F15F621C1325}"/>
                  </a:ext>
                </a:extLst>
              </p:cNvPr>
              <p:cNvCxnSpPr/>
              <p:nvPr/>
            </p:nvCxnSpPr>
            <p:spPr>
              <a:xfrm>
                <a:off x="1639388" y="5257800"/>
                <a:ext cx="0" cy="16230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Espace réservé du numéro de diapositive 5">
              <a:extLst>
                <a:ext uri="{FF2B5EF4-FFF2-40B4-BE49-F238E27FC236}">
                  <a16:creationId xmlns:a16="http://schemas.microsoft.com/office/drawing/2014/main" id="{A291A0CD-7345-A940-91CE-0467AB9857A4}"/>
                </a:ext>
              </a:extLst>
            </p:cNvPr>
            <p:cNvSpPr txBox="1">
              <a:spLocks/>
            </p:cNvSpPr>
            <p:nvPr/>
          </p:nvSpPr>
          <p:spPr>
            <a:xfrm>
              <a:off x="8677417" y="4676916"/>
              <a:ext cx="458476" cy="46658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r" defTabSz="914363" rtl="0" eaLnBrk="1" latinLnBrk="0" hangingPunct="1">
                <a:defRPr sz="1200" b="0" i="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Espace réservé du numéro de diapositive 5">
            <a:extLst>
              <a:ext uri="{FF2B5EF4-FFF2-40B4-BE49-F238E27FC236}">
                <a16:creationId xmlns:a16="http://schemas.microsoft.com/office/drawing/2014/main" id="{1D44ED00-39ED-4BE8-B728-1743AED2E7A9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BA308771-EB1E-47E5-95CC-5D3BD12BED42}"/>
              </a:ext>
            </a:extLst>
          </p:cNvPr>
          <p:cNvSpPr txBox="1">
            <a:spLocks/>
          </p:cNvSpPr>
          <p:nvPr/>
        </p:nvSpPr>
        <p:spPr>
          <a:xfrm>
            <a:off x="8685524" y="4737804"/>
            <a:ext cx="458476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363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AEF20B5-15EF-AF40-B82A-48D1C0FEEF21}" type="slidenum">
              <a:rPr lang="fr-FR" sz="900" b="0" i="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pPr algn="ctr"/>
              <a:t>‹N°›</a:t>
            </a:fld>
            <a:endParaRPr lang="fr-FR" sz="1100" b="0" i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Espace réservé du contenu 5">
            <a:extLst>
              <a:ext uri="{FF2B5EF4-FFF2-40B4-BE49-F238E27FC236}">
                <a16:creationId xmlns:a16="http://schemas.microsoft.com/office/drawing/2014/main" id="{B2290B90-4059-0E43-BB11-2A9A7B4DCEC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02188" y="560388"/>
            <a:ext cx="4060825" cy="3665537"/>
          </a:xfrm>
          <a:prstGeom prst="rect">
            <a:avLst/>
          </a:prstGeom>
        </p:spPr>
        <p:txBody>
          <a:bodyPr anchor="t"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1" i="0" kern="1200" cap="all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300" b="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</a:defRPr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INSÉREZ UN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6D84BED-9813-1D4A-92C2-ADB50A9AB0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-9097" y="0"/>
            <a:ext cx="4343400" cy="51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83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79">
          <p15:clr>
            <a:srgbClr val="FBAE40"/>
          </p15:clr>
        </p15:guide>
        <p15:guide id="2" pos="30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Espace réservé de la date 3">
            <a:extLst>
              <a:ext uri="{FF2B5EF4-FFF2-40B4-BE49-F238E27FC236}">
                <a16:creationId xmlns:a16="http://schemas.microsoft.com/office/drawing/2014/main" id="{C02EE0DC-BBD1-4F40-9CF7-129F034EE4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213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lang="fr-FR" sz="900" kern="1200" smtClean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E17843C4-A56E-1B41-AF4B-8DD229F08B8C}" type="datetimeFigureOut">
              <a:rPr lang="fr-FR" smtClean="0"/>
              <a:pPr/>
              <a:t>27/11/2025</a:t>
            </a:fld>
            <a:endParaRPr lang="fr-FR" dirty="0"/>
          </a:p>
        </p:txBody>
      </p:sp>
      <p:sp>
        <p:nvSpPr>
          <p:cNvPr id="584" name="Espace réservé du pied de page 4">
            <a:extLst>
              <a:ext uri="{FF2B5EF4-FFF2-40B4-BE49-F238E27FC236}">
                <a16:creationId xmlns:a16="http://schemas.microsoft.com/office/drawing/2014/main" id="{89E0BFAA-8C6F-4226-8DD5-E1C0F75CE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algn="ctr">
              <a:defRPr lang="fr-FR" sz="9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597" name="Espace réservé du numéro de diapositive 596">
            <a:extLst>
              <a:ext uri="{FF2B5EF4-FFF2-40B4-BE49-F238E27FC236}">
                <a16:creationId xmlns:a16="http://schemas.microsoft.com/office/drawing/2014/main" id="{680CAAF1-9383-4AEB-B0EB-B08F3E2D1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CEF7F-E791-A240-A0BB-3FD17FC563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00" name="Espace réservé du titre 599">
            <a:extLst>
              <a:ext uri="{FF2B5EF4-FFF2-40B4-BE49-F238E27FC236}">
                <a16:creationId xmlns:a16="http://schemas.microsoft.com/office/drawing/2014/main" id="{B516A7C2-2715-4173-9578-237016B7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01" name="Espace réservé du texte 600">
            <a:extLst>
              <a:ext uri="{FF2B5EF4-FFF2-40B4-BE49-F238E27FC236}">
                <a16:creationId xmlns:a16="http://schemas.microsoft.com/office/drawing/2014/main" id="{15C32555-1744-4F30-8F64-8E4806C45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4892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200" b="1" i="0" kern="1200" cap="all" baseline="0" dirty="0">
          <a:solidFill>
            <a:srgbClr val="CBB4B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lang="fr-FR" sz="160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lang="fr-FR" sz="140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lang="fr-FR" sz="120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lang="fr-FR" sz="120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lang="fr-FR" sz="1050" b="0" i="0" kern="1200" dirty="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png"/><Relationship Id="rId3" Type="http://schemas.openxmlformats.org/officeDocument/2006/relationships/image" Target="../media/image73.svg"/><Relationship Id="rId7" Type="http://schemas.microsoft.com/office/2007/relationships/hdphoto" Target="../media/hdphoto7.wdp"/><Relationship Id="rId12" Type="http://schemas.openxmlformats.org/officeDocument/2006/relationships/image" Target="../media/image78.png"/><Relationship Id="rId2" Type="http://schemas.openxmlformats.org/officeDocument/2006/relationships/image" Target="../media/image72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8.wdp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microsoft.com/office/2007/relationships/hdphoto" Target="../media/hdphoto6.wdp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microsoft.com/office/2007/relationships/hdphoto" Target="../media/hdphoto10.wdp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microsoft.com/office/2007/relationships/hdphoto" Target="../media/hdphoto12.wdp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microsoft.com/office/2007/relationships/hdphoto" Target="../media/hdphoto2.wdp"/><Relationship Id="rId7" Type="http://schemas.openxmlformats.org/officeDocument/2006/relationships/image" Target="../media/image4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8.png"/><Relationship Id="rId7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5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F5C20E-6260-4085-BF0D-781573102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19" y="1371124"/>
            <a:ext cx="4418135" cy="1813168"/>
          </a:xfrm>
        </p:spPr>
        <p:txBody>
          <a:bodyPr anchor="t">
            <a:normAutofit/>
          </a:bodyPr>
          <a:lstStyle/>
          <a:p>
            <a:pPr algn="ctr"/>
            <a:r>
              <a:rPr lang="fr-FR" sz="2400" b="1" dirty="0"/>
              <a:t>Présentation du métier du doctorant</a:t>
            </a:r>
            <a:br>
              <a:rPr lang="fr-FR" sz="2400" b="1" dirty="0"/>
            </a:br>
            <a:br>
              <a:rPr lang="fr-FR" sz="2400" b="1" dirty="0"/>
            </a:br>
            <a:r>
              <a:rPr lang="fr-FR" sz="2400" b="1" dirty="0"/>
              <a:t>15 septembre 2025</a:t>
            </a:r>
            <a:endParaRPr lang="fr-FR" sz="2800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D48F232-DC0E-485F-AFB9-ECD394037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464" y="3606184"/>
            <a:ext cx="3062831" cy="1047420"/>
          </a:xfrm>
        </p:spPr>
        <p:txBody>
          <a:bodyPr>
            <a:normAutofit/>
          </a:bodyPr>
          <a:lstStyle/>
          <a:p>
            <a:r>
              <a:rPr lang="fr-FR" sz="1600" dirty="0"/>
              <a:t>Joris CLAUDE</a:t>
            </a:r>
          </a:p>
          <a:p>
            <a:r>
              <a:rPr lang="fr-FR" sz="1600" dirty="0"/>
              <a:t>MatéIS UMR1033</a:t>
            </a:r>
          </a:p>
          <a:p>
            <a:r>
              <a:rPr lang="fr-FR" sz="1600" dirty="0"/>
              <a:t>LYOS U1033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1EE73A1-C852-433B-9E65-6539D642B6EF}"/>
              </a:ext>
            </a:extLst>
          </p:cNvPr>
          <p:cNvGrpSpPr/>
          <p:nvPr/>
        </p:nvGrpSpPr>
        <p:grpSpPr>
          <a:xfrm>
            <a:off x="2443590" y="4471371"/>
            <a:ext cx="4496472" cy="610199"/>
            <a:chOff x="2443590" y="4471371"/>
            <a:chExt cx="4496472" cy="610199"/>
          </a:xfrm>
        </p:grpSpPr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C605E59E-A177-4363-A038-6FCF211CA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590" y="4471371"/>
              <a:ext cx="862705" cy="61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INSA LYON | ET COMPAGNIE">
              <a:extLst>
                <a:ext uri="{FF2B5EF4-FFF2-40B4-BE49-F238E27FC236}">
                  <a16:creationId xmlns:a16="http://schemas.microsoft.com/office/drawing/2014/main" id="{3BAE460A-BBD9-4F86-9E0E-A463BE229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670" y="4574091"/>
              <a:ext cx="891614" cy="404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6" descr="logo-Inserm – Réseau des Electroniciens du CNRS">
              <a:extLst>
                <a:ext uri="{FF2B5EF4-FFF2-40B4-BE49-F238E27FC236}">
                  <a16:creationId xmlns:a16="http://schemas.microsoft.com/office/drawing/2014/main" id="{82C3E5DB-51F7-44D6-A148-6C0BF2EC54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4" t="39293" r="10997" b="36515"/>
            <a:stretch/>
          </p:blipFill>
          <p:spPr bwMode="auto">
            <a:xfrm>
              <a:off x="5646909" y="4605374"/>
              <a:ext cx="1293153" cy="342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F52E53EB-BAB2-41DF-AF27-ABFAF91F7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14659" y="4514533"/>
              <a:ext cx="523875" cy="52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326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493" y="37259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Le travail en laboratoire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fr-FR" sz="1400" dirty="0"/>
              <a:t>Le métier en lui-même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7F0A60-BE63-4B11-8F87-1D1C12846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801" y="642629"/>
            <a:ext cx="2911898" cy="21852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2C633E-7F12-499D-8055-28B4CFD75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877" y="2744627"/>
            <a:ext cx="2354029" cy="23540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CEB8243-BAA1-4BEE-9286-CD9E15481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376" y="2976898"/>
            <a:ext cx="2839124" cy="21293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449B97-ED40-4009-A6FF-64BC1B7B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877" y="640227"/>
            <a:ext cx="2886656" cy="19072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034D5F3-1E35-46C0-855C-C72610F7E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571038" y="1865569"/>
            <a:ext cx="4459002" cy="20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1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6E43EF9-E2F7-4879-97F3-DA58F382053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Mon sujet de recherche</a:t>
            </a:r>
          </a:p>
        </p:txBody>
      </p:sp>
    </p:spTree>
    <p:extLst>
      <p:ext uri="{BB962C8B-B14F-4D97-AF65-F5344CB8AC3E}">
        <p14:creationId xmlns:p14="http://schemas.microsoft.com/office/powerpoint/2010/main" val="2692410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fr-FR" sz="1400" dirty="0"/>
              <a:t>Contexte et enjeux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F1F87FD-5C2F-44F5-8B9C-54F4ACBB3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Comprendre pour mieux agir</a:t>
            </a:r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0E7D36D2-66AB-4597-9A9F-45FD9C859C96}"/>
              </a:ext>
            </a:extLst>
          </p:cNvPr>
          <p:cNvSpPr txBox="1">
            <a:spLocks/>
          </p:cNvSpPr>
          <p:nvPr/>
        </p:nvSpPr>
        <p:spPr>
          <a:xfrm>
            <a:off x="996901" y="3008740"/>
            <a:ext cx="4069839" cy="14253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b="1" dirty="0">
                <a:cs typeface="Arial" panose="020B0604020202020204" pitchFamily="34" charset="0"/>
              </a:rPr>
              <a:t>Métastase osseuse = cancer secondaire</a:t>
            </a:r>
            <a:endParaRPr lang="fr-FR" b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Ostéolytique (75%) : destruction osseuse</a:t>
            </a:r>
          </a:p>
          <a:p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Ostéoblastique (15%) : formation osseuse</a:t>
            </a:r>
          </a:p>
          <a:p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Mixte (10%) </a:t>
            </a:r>
            <a:endParaRPr lang="fr-FR" sz="1400" dirty="0">
              <a:solidFill>
                <a:schemeClr val="accent5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marL="310896" lvl="2" indent="0">
              <a:buFont typeface="Wingdings" panose="05000000000000000000" pitchFamily="2" charset="2"/>
              <a:buNone/>
            </a:pPr>
            <a:endParaRPr lang="fr-FR" sz="1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F7983E5-5B40-413C-8EA2-3A58D014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253" y="2814810"/>
            <a:ext cx="3071500" cy="18132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503B932-6AF1-4D34-855B-B95EC554EC4C}"/>
              </a:ext>
            </a:extLst>
          </p:cNvPr>
          <p:cNvSpPr/>
          <p:nvPr/>
        </p:nvSpPr>
        <p:spPr>
          <a:xfrm>
            <a:off x="5954664" y="4628028"/>
            <a:ext cx="20043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b="1" dirty="0">
                <a:solidFill>
                  <a:srgbClr val="767171"/>
                </a:solidFill>
              </a:rPr>
              <a:t>Stadelmann et al. (2020)</a:t>
            </a:r>
          </a:p>
        </p:txBody>
      </p:sp>
      <p:sp>
        <p:nvSpPr>
          <p:cNvPr id="20" name="Espace réservé du contenu 3">
            <a:extLst>
              <a:ext uri="{FF2B5EF4-FFF2-40B4-BE49-F238E27FC236}">
                <a16:creationId xmlns:a16="http://schemas.microsoft.com/office/drawing/2014/main" id="{9842FF1A-35DD-4EA7-9976-9185B5B24DC4}"/>
              </a:ext>
            </a:extLst>
          </p:cNvPr>
          <p:cNvSpPr txBox="1">
            <a:spLocks/>
          </p:cNvSpPr>
          <p:nvPr/>
        </p:nvSpPr>
        <p:spPr>
          <a:xfrm>
            <a:off x="975921" y="4333164"/>
            <a:ext cx="4069839" cy="699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b="1" dirty="0">
                <a:cs typeface="Arial" panose="020B0604020202020204" pitchFamily="34" charset="0"/>
              </a:rPr>
              <a:t>→ Besoin d’outils pour fiabiliser la prédiction du risque de fracture de vertèbres avec métastases</a:t>
            </a:r>
            <a:endParaRPr lang="fr-FR" sz="1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20B3560-5E79-415E-A51A-2CBC82FE0535}"/>
              </a:ext>
            </a:extLst>
          </p:cNvPr>
          <p:cNvGrpSpPr/>
          <p:nvPr/>
        </p:nvGrpSpPr>
        <p:grpSpPr>
          <a:xfrm>
            <a:off x="850607" y="910640"/>
            <a:ext cx="1385696" cy="1567630"/>
            <a:chOff x="850607" y="856593"/>
            <a:chExt cx="1385696" cy="1567630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07C1DD4-EF02-4FAC-85A0-6715F7E0C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840" t="912" r="29645" b="6968"/>
            <a:stretch/>
          </p:blipFill>
          <p:spPr>
            <a:xfrm>
              <a:off x="872167" y="874444"/>
              <a:ext cx="1342576" cy="15319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0FB1B2-F214-46E8-BBE0-7D746D180A9A}"/>
                </a:ext>
              </a:extLst>
            </p:cNvPr>
            <p:cNvSpPr/>
            <p:nvPr/>
          </p:nvSpPr>
          <p:spPr>
            <a:xfrm>
              <a:off x="850607" y="856593"/>
              <a:ext cx="1385696" cy="156763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Espace réservé du contenu 3">
            <a:extLst>
              <a:ext uri="{FF2B5EF4-FFF2-40B4-BE49-F238E27FC236}">
                <a16:creationId xmlns:a16="http://schemas.microsoft.com/office/drawing/2014/main" id="{D17A625D-BFCA-4C7D-9510-2B20AB7BF4A5}"/>
              </a:ext>
            </a:extLst>
          </p:cNvPr>
          <p:cNvSpPr txBox="1">
            <a:spLocks/>
          </p:cNvSpPr>
          <p:nvPr/>
        </p:nvSpPr>
        <p:spPr>
          <a:xfrm>
            <a:off x="739456" y="619254"/>
            <a:ext cx="1607997" cy="2897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400" b="1" dirty="0">
                <a:cs typeface="Arial" panose="020B0604020202020204" pitchFamily="34" charset="0"/>
              </a:rPr>
              <a:t>Cancer </a:t>
            </a:r>
            <a:r>
              <a:rPr lang="en-GB" sz="1400" b="1" dirty="0" err="1">
                <a:cs typeface="Arial" panose="020B0604020202020204" pitchFamily="34" charset="0"/>
              </a:rPr>
              <a:t>primaire</a:t>
            </a:r>
            <a:endParaRPr lang="en-GB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2" name="Espace réservé du contenu 3">
            <a:extLst>
              <a:ext uri="{FF2B5EF4-FFF2-40B4-BE49-F238E27FC236}">
                <a16:creationId xmlns:a16="http://schemas.microsoft.com/office/drawing/2014/main" id="{C5E15842-A87A-4CD7-AEC8-2097D64085BA}"/>
              </a:ext>
            </a:extLst>
          </p:cNvPr>
          <p:cNvSpPr txBox="1">
            <a:spLocks/>
          </p:cNvSpPr>
          <p:nvPr/>
        </p:nvSpPr>
        <p:spPr>
          <a:xfrm>
            <a:off x="2670676" y="619254"/>
            <a:ext cx="1786271" cy="2897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400" b="1" dirty="0">
                <a:cs typeface="Arial" panose="020B0604020202020204" pitchFamily="34" charset="0"/>
              </a:rPr>
              <a:t>Cancer </a:t>
            </a:r>
            <a:r>
              <a:rPr lang="en-GB" sz="1400" b="1" dirty="0" err="1">
                <a:cs typeface="Arial" panose="020B0604020202020204" pitchFamily="34" charset="0"/>
              </a:rPr>
              <a:t>secondaire</a:t>
            </a:r>
            <a:endParaRPr lang="en-GB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36B27A-0267-4D23-8D1A-5334CB09E8C5}"/>
              </a:ext>
            </a:extLst>
          </p:cNvPr>
          <p:cNvGrpSpPr/>
          <p:nvPr/>
        </p:nvGrpSpPr>
        <p:grpSpPr>
          <a:xfrm>
            <a:off x="2862339" y="910640"/>
            <a:ext cx="1385696" cy="1567630"/>
            <a:chOff x="2699400" y="952874"/>
            <a:chExt cx="1385696" cy="1567630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9EB0B80-C9A6-4855-97C4-31C640372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615" r="24847" b="16654"/>
            <a:stretch/>
          </p:blipFill>
          <p:spPr>
            <a:xfrm>
              <a:off x="2737386" y="1162492"/>
              <a:ext cx="1309725" cy="114839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11D75F9-EFB5-4308-B40E-91DE4AD3C810}"/>
                </a:ext>
              </a:extLst>
            </p:cNvPr>
            <p:cNvSpPr/>
            <p:nvPr/>
          </p:nvSpPr>
          <p:spPr>
            <a:xfrm>
              <a:off x="2699400" y="952874"/>
              <a:ext cx="1385696" cy="156763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" name="Espace réservé du contenu 3">
            <a:extLst>
              <a:ext uri="{FF2B5EF4-FFF2-40B4-BE49-F238E27FC236}">
                <a16:creationId xmlns:a16="http://schemas.microsoft.com/office/drawing/2014/main" id="{FD564276-2275-4DBA-AD7F-03A82CDD5337}"/>
              </a:ext>
            </a:extLst>
          </p:cNvPr>
          <p:cNvSpPr txBox="1">
            <a:spLocks/>
          </p:cNvSpPr>
          <p:nvPr/>
        </p:nvSpPr>
        <p:spPr>
          <a:xfrm>
            <a:off x="4755765" y="474832"/>
            <a:ext cx="1719019" cy="431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fr-FR" sz="1400" b="1" dirty="0">
                <a:cs typeface="Arial" panose="020B0604020202020204" pitchFamily="34" charset="0"/>
              </a:rPr>
              <a:t>Evaluation du risque de fracture</a:t>
            </a:r>
            <a:endParaRPr lang="fr-FR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A0D1B0D-A703-4DBC-B8A7-EE2AF012FB61}"/>
              </a:ext>
            </a:extLst>
          </p:cNvPr>
          <p:cNvGrpSpPr/>
          <p:nvPr/>
        </p:nvGrpSpPr>
        <p:grpSpPr>
          <a:xfrm>
            <a:off x="4916787" y="910640"/>
            <a:ext cx="1385696" cy="1567630"/>
            <a:chOff x="4513656" y="964687"/>
            <a:chExt cx="1385696" cy="156763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B262EF6-04C4-4C80-96A4-3E326EA74CEA}"/>
                </a:ext>
              </a:extLst>
            </p:cNvPr>
            <p:cNvSpPr/>
            <p:nvPr/>
          </p:nvSpPr>
          <p:spPr>
            <a:xfrm>
              <a:off x="4513656" y="964687"/>
              <a:ext cx="1385696" cy="156763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2F481E3B-5C6D-4D18-A764-A81CAA88E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711" r="24847" b="15112"/>
            <a:stretch/>
          </p:blipFill>
          <p:spPr>
            <a:xfrm>
              <a:off x="4551642" y="1162828"/>
              <a:ext cx="1309725" cy="1171349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C9C8A252-18CA-4F21-8348-B20CB3389D71}"/>
              </a:ext>
            </a:extLst>
          </p:cNvPr>
          <p:cNvGrpSpPr/>
          <p:nvPr/>
        </p:nvGrpSpPr>
        <p:grpSpPr>
          <a:xfrm>
            <a:off x="7394463" y="856593"/>
            <a:ext cx="1277865" cy="507045"/>
            <a:chOff x="7360793" y="856593"/>
            <a:chExt cx="1277865" cy="50704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965F0B9-5639-4F97-A7C0-949DB102DC65}"/>
                </a:ext>
              </a:extLst>
            </p:cNvPr>
            <p:cNvSpPr/>
            <p:nvPr/>
          </p:nvSpPr>
          <p:spPr>
            <a:xfrm>
              <a:off x="7360794" y="856593"/>
              <a:ext cx="1230127" cy="50704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Espace réservé du contenu 3">
              <a:extLst>
                <a:ext uri="{FF2B5EF4-FFF2-40B4-BE49-F238E27FC236}">
                  <a16:creationId xmlns:a16="http://schemas.microsoft.com/office/drawing/2014/main" id="{2438E68E-3AC6-45CC-BF19-0DD801A57F25}"/>
                </a:ext>
              </a:extLst>
            </p:cNvPr>
            <p:cNvSpPr txBox="1">
              <a:spLocks/>
            </p:cNvSpPr>
            <p:nvPr/>
          </p:nvSpPr>
          <p:spPr>
            <a:xfrm>
              <a:off x="7360793" y="901607"/>
              <a:ext cx="1277865" cy="41701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lang="fr-FR" sz="1600" b="0" i="0" kern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lang="fr-FR" sz="1400" b="0" i="0" kern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lang="fr-FR" sz="1200" b="0" i="0" kern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lang="fr-FR" sz="1200" b="0" i="0" kern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lang="fr-FR" sz="1050" b="0" i="0" kern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fr-FR" sz="1200" b="1" dirty="0">
                  <a:cs typeface="Arial" panose="020B0604020202020204" pitchFamily="34" charset="0"/>
                </a:rPr>
                <a:t>Radiothérapie / Médicaments</a:t>
              </a:r>
              <a:endParaRPr lang="en-GB" sz="11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E151708-EAEE-4F9A-8140-6B4F4E48F81B}"/>
              </a:ext>
            </a:extLst>
          </p:cNvPr>
          <p:cNvGrpSpPr/>
          <p:nvPr/>
        </p:nvGrpSpPr>
        <p:grpSpPr>
          <a:xfrm>
            <a:off x="7394464" y="1705417"/>
            <a:ext cx="1344863" cy="507045"/>
            <a:chOff x="7428133" y="1705417"/>
            <a:chExt cx="1344863" cy="50704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3711D7B-05CE-453E-9251-A5DA1F52E293}"/>
                </a:ext>
              </a:extLst>
            </p:cNvPr>
            <p:cNvSpPr/>
            <p:nvPr/>
          </p:nvSpPr>
          <p:spPr>
            <a:xfrm>
              <a:off x="7428133" y="1705417"/>
              <a:ext cx="1230127" cy="50704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space réservé du contenu 3">
              <a:extLst>
                <a:ext uri="{FF2B5EF4-FFF2-40B4-BE49-F238E27FC236}">
                  <a16:creationId xmlns:a16="http://schemas.microsoft.com/office/drawing/2014/main" id="{87014781-27B5-404B-959C-002D2B318141}"/>
                </a:ext>
              </a:extLst>
            </p:cNvPr>
            <p:cNvSpPr txBox="1">
              <a:spLocks/>
            </p:cNvSpPr>
            <p:nvPr/>
          </p:nvSpPr>
          <p:spPr>
            <a:xfrm>
              <a:off x="7428133" y="1776770"/>
              <a:ext cx="1344863" cy="24158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lang="fr-FR" sz="1600" b="0" i="0" kern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lang="fr-FR" sz="1400" b="0" i="0" kern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lang="fr-FR" sz="1200" b="0" i="0" kern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lang="fr-FR" sz="1200" b="0" i="0" kern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lang="fr-FR" sz="1050" b="0" i="0" kern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fr-FR" sz="1200" b="1" dirty="0">
                  <a:cs typeface="Arial" panose="020B0604020202020204" pitchFamily="34" charset="0"/>
                </a:rPr>
                <a:t>Chirurgie</a:t>
              </a:r>
              <a:r>
                <a:rPr lang="en-GB" sz="1200" b="1" dirty="0">
                  <a:cs typeface="Arial" panose="020B0604020202020204" pitchFamily="34" charset="0"/>
                </a:rPr>
                <a:t> du rachis</a:t>
              </a:r>
              <a:endParaRPr lang="en-GB" sz="11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8446007-CEB7-4013-9535-B1CAB4461B93}"/>
              </a:ext>
            </a:extLst>
          </p:cNvPr>
          <p:cNvCxnSpPr>
            <a:cxnSpLocks/>
            <a:stCxn id="30" idx="3"/>
            <a:endCxn id="35" idx="1"/>
          </p:cNvCxnSpPr>
          <p:nvPr/>
        </p:nvCxnSpPr>
        <p:spPr>
          <a:xfrm>
            <a:off x="2236303" y="1694455"/>
            <a:ext cx="626036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AB6EF785-BBCE-4905-809E-3E8A74EFCA68}"/>
              </a:ext>
            </a:extLst>
          </p:cNvPr>
          <p:cNvCxnSpPr>
            <a:cxnSpLocks/>
            <a:stCxn id="35" idx="3"/>
            <a:endCxn id="38" idx="1"/>
          </p:cNvCxnSpPr>
          <p:nvPr/>
        </p:nvCxnSpPr>
        <p:spPr>
          <a:xfrm>
            <a:off x="4248035" y="1694455"/>
            <a:ext cx="668752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7944ECF3-EF07-4B03-A3B4-69E5B2A4A837}"/>
              </a:ext>
            </a:extLst>
          </p:cNvPr>
          <p:cNvCxnSpPr>
            <a:cxnSpLocks/>
            <a:stCxn id="38" idx="3"/>
            <a:endCxn id="42" idx="1"/>
          </p:cNvCxnSpPr>
          <p:nvPr/>
        </p:nvCxnSpPr>
        <p:spPr>
          <a:xfrm flipV="1">
            <a:off x="6302483" y="1110115"/>
            <a:ext cx="1091980" cy="58434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EF22B06-C392-435F-B000-818B0F29E612}"/>
              </a:ext>
            </a:extLst>
          </p:cNvPr>
          <p:cNvCxnSpPr>
            <a:cxnSpLocks/>
            <a:stCxn id="38" idx="3"/>
            <a:endCxn id="44" idx="1"/>
          </p:cNvCxnSpPr>
          <p:nvPr/>
        </p:nvCxnSpPr>
        <p:spPr>
          <a:xfrm>
            <a:off x="6302483" y="1694455"/>
            <a:ext cx="1091981" cy="26448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space réservé du contenu 3">
            <a:extLst>
              <a:ext uri="{FF2B5EF4-FFF2-40B4-BE49-F238E27FC236}">
                <a16:creationId xmlns:a16="http://schemas.microsoft.com/office/drawing/2014/main" id="{170D821D-8626-46A9-90E1-B04A8520DFAA}"/>
              </a:ext>
            </a:extLst>
          </p:cNvPr>
          <p:cNvSpPr txBox="1">
            <a:spLocks/>
          </p:cNvSpPr>
          <p:nvPr/>
        </p:nvSpPr>
        <p:spPr>
          <a:xfrm rot="19922489">
            <a:off x="6069154" y="1179842"/>
            <a:ext cx="1385696" cy="267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fr-FR" sz="1400" b="1" dirty="0">
                <a:solidFill>
                  <a:schemeClr val="tx2"/>
                </a:solidFill>
                <a:cs typeface="Arial" panose="020B0604020202020204" pitchFamily="34" charset="0"/>
              </a:rPr>
              <a:t>Low</a:t>
            </a:r>
            <a:endParaRPr lang="fr-FR" sz="12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51" name="Espace réservé du contenu 3">
            <a:extLst>
              <a:ext uri="{FF2B5EF4-FFF2-40B4-BE49-F238E27FC236}">
                <a16:creationId xmlns:a16="http://schemas.microsoft.com/office/drawing/2014/main" id="{C48DAC9A-5CD3-4F24-89C6-28F3C452605A}"/>
              </a:ext>
            </a:extLst>
          </p:cNvPr>
          <p:cNvSpPr txBox="1">
            <a:spLocks/>
          </p:cNvSpPr>
          <p:nvPr/>
        </p:nvSpPr>
        <p:spPr>
          <a:xfrm rot="827046">
            <a:off x="6133701" y="1800651"/>
            <a:ext cx="1385696" cy="267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fr-FR" sz="1400" b="1" dirty="0">
                <a:solidFill>
                  <a:schemeClr val="tx2"/>
                </a:solidFill>
                <a:cs typeface="Arial" panose="020B0604020202020204" pitchFamily="34" charset="0"/>
              </a:rPr>
              <a:t>High</a:t>
            </a:r>
            <a:endParaRPr lang="fr-FR" sz="12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80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fr-FR" sz="1400" dirty="0"/>
              <a:t>Contexte et enjeux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F1F87FD-5C2F-44F5-8B9C-54F4ACBB3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Anticiper la fracture : une nouvelle stratégie de prédiction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37DB969-8AEC-4CFC-93F0-F020E2D2D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5330" l="1779" r="94466">
                        <a14:foregroundMark x1="40711" y1="8242" x2="25494" y2="8791"/>
                        <a14:foregroundMark x1="9881" y1="19231" x2="9091" y2="38462"/>
                        <a14:foregroundMark x1="9684" y1="50824" x2="7510" y2="64835"/>
                        <a14:foregroundMark x1="7510" y1="64835" x2="10870" y2="71429"/>
                        <a14:foregroundMark x1="6324" y1="23352" x2="7510" y2="23901"/>
                        <a14:foregroundMark x1="1779" y1="25000" x2="1779" y2="25000"/>
                        <a14:foregroundMark x1="53360" y1="91209" x2="66798" y2="89560"/>
                        <a14:foregroundMark x1="66798" y1="89560" x2="68379" y2="88736"/>
                        <a14:foregroundMark x1="64625" y1="93956" x2="60079" y2="95330"/>
                        <a14:foregroundMark x1="90909" y1="36813" x2="89526" y2="50549"/>
                        <a14:foregroundMark x1="89526" y1="50549" x2="94269" y2="11813"/>
                        <a14:foregroundMark x1="94269" y1="11813" x2="85968" y2="6868"/>
                        <a14:foregroundMark x1="42490" y1="5769" x2="42490" y2="5769"/>
                        <a14:foregroundMark x1="94466" y1="38462" x2="94466" y2="38462"/>
                        <a14:foregroundMark x1="59091" y1="64011" x2="59091" y2="64011"/>
                        <a14:backgroundMark x1="73715" y1="92857" x2="73715" y2="92857"/>
                        <a14:backgroundMark x1="78854" y1="86813" x2="78458" y2="91758"/>
                        <a14:backgroundMark x1="78261" y1="85989" x2="73715" y2="936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657" y="655088"/>
            <a:ext cx="3121200" cy="22452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6E9960-895D-401E-A23A-B11EFD8935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20" b="89796" l="35241" r="87048">
                        <a14:foregroundMark x1="37651" y1="72449" x2="37651" y2="72449"/>
                        <a14:foregroundMark x1="37349" y1="75510" x2="37349" y2="75510"/>
                        <a14:foregroundMark x1="64458" y1="88265" x2="64458" y2="88265"/>
                        <a14:foregroundMark x1="84036" y1="81633" x2="84036" y2="81633"/>
                        <a14:foregroundMark x1="84036" y1="48469" x2="84036" y2="48469"/>
                        <a14:foregroundMark x1="86145" y1="80102" x2="86145" y2="80102"/>
                        <a14:foregroundMark x1="87048" y1="81122" x2="87048" y2="81122"/>
                        <a14:foregroundMark x1="64458" y1="27551" x2="64458" y2="27551"/>
                        <a14:foregroundMark x1="67169" y1="27041" x2="67169" y2="27041"/>
                        <a14:foregroundMark x1="53614" y1="30102" x2="53614" y2="30102"/>
                        <a14:foregroundMark x1="51506" y1="29592" x2="50602" y2="29592"/>
                        <a14:foregroundMark x1="39157" y1="72959" x2="38855" y2="72449"/>
                        <a14:foregroundMark x1="39157" y1="71429" x2="39157" y2="73469"/>
                        <a14:foregroundMark x1="39759" y1="70408" x2="36747" y2="70408"/>
                        <a14:foregroundMark x1="35542" y1="75510" x2="35843" y2="77041"/>
                        <a14:foregroundMark x1="41566" y1="82143" x2="44578" y2="83673"/>
                        <a14:foregroundMark x1="67470" y1="86735" x2="66566" y2="87755"/>
                        <a14:foregroundMark x1="68373" y1="87245" x2="66867" y2="88265"/>
                        <a14:foregroundMark x1="71084" y1="88776" x2="71084" y2="89286"/>
                        <a14:foregroundMark x1="71084" y1="89286" x2="73193" y2="88776"/>
                        <a14:foregroundMark x1="76807" y1="88265" x2="76807" y2="88265"/>
                        <a14:foregroundMark x1="78012" y1="87755" x2="78012" y2="87245"/>
                        <a14:foregroundMark x1="78313" y1="87245" x2="78916" y2="87245"/>
                        <a14:foregroundMark x1="80422" y1="86224" x2="81627" y2="86224"/>
                        <a14:foregroundMark x1="82831" y1="85714" x2="83133" y2="85204"/>
                        <a14:foregroundMark x1="84337" y1="84184" x2="83735" y2="85204"/>
                        <a14:foregroundMark x1="85542" y1="82143" x2="85843" y2="82143"/>
                        <a14:foregroundMark x1="86446" y1="81633" x2="86446" y2="81633"/>
                        <a14:foregroundMark x1="69880" y1="89796" x2="47892" y2="85714"/>
                        <a14:foregroundMark x1="50904" y1="87245" x2="64759" y2="90306"/>
                        <a14:foregroundMark x1="64759" y1="90306" x2="67771" y2="90306"/>
                        <a14:foregroundMark x1="70181" y1="90306" x2="82530" y2="87245"/>
                        <a14:foregroundMark x1="82530" y1="87245" x2="84337" y2="83673"/>
                        <a14:foregroundMark x1="84337" y1="83673" x2="87048" y2="82653"/>
                        <a14:foregroundMark x1="87048" y1="82653" x2="85843" y2="82653"/>
                        <a14:foregroundMark x1="35241" y1="77551" x2="41566" y2="84694"/>
                        <a14:foregroundMark x1="41566" y1="84694" x2="50000" y2="87755"/>
                        <a14:foregroundMark x1="50000" y1="87755" x2="52410" y2="87755"/>
                        <a14:foregroundMark x1="52711" y1="88265" x2="65964" y2="90816"/>
                        <a14:foregroundMark x1="86446" y1="46939" x2="87048" y2="41837"/>
                        <a14:foregroundMark x1="87048" y1="41837" x2="84639" y2="35204"/>
                        <a14:foregroundMark x1="84639" y1="35204" x2="75000" y2="29082"/>
                        <a14:foregroundMark x1="86747" y1="38265" x2="86446" y2="42857"/>
                        <a14:foregroundMark x1="87349" y1="39796" x2="87048" y2="43367"/>
                        <a14:foregroundMark x1="76205" y1="29082" x2="73417" y2="27590"/>
                        <a14:foregroundMark x1="61747" y1="30068" x2="54819" y2="31633"/>
                        <a14:foregroundMark x1="67842" y1="28691" x2="63339" y2="29708"/>
                        <a14:foregroundMark x1="62269" y1="28894" x2="60241" y2="30612"/>
                        <a14:foregroundMark x1="54217" y1="31122" x2="49096" y2="30612"/>
                        <a14:foregroundMark x1="49096" y1="30612" x2="49096" y2="30612"/>
                        <a14:foregroundMark x1="55422" y1="30612" x2="49096" y2="31122"/>
                        <a14:foregroundMark x1="52108" y1="30612" x2="44880" y2="33673"/>
                        <a14:foregroundMark x1="44880" y1="33673" x2="41867" y2="37755"/>
                        <a14:foregroundMark x1="41867" y1="37755" x2="41867" y2="38265"/>
                        <a14:foregroundMark x1="46687" y1="33163" x2="43976" y2="34694"/>
                        <a14:foregroundMark x1="43976" y1="34694" x2="43976" y2="35204"/>
                        <a14:foregroundMark x1="42169" y1="35714" x2="47892" y2="32653"/>
                        <a14:foregroundMark x1="47892" y1="32653" x2="49398" y2="32143"/>
                        <a14:foregroundMark x1="42470" y1="34694" x2="50904" y2="30102"/>
                        <a14:foregroundMark x1="50904" y1="30102" x2="51506" y2="30102"/>
                        <a14:foregroundMark x1="43373" y1="33163" x2="49096" y2="30612"/>
                        <a14:foregroundMark x1="72289" y1="27041" x2="70482" y2="27041"/>
                        <a14:foregroundMark x1="70783" y1="27041" x2="68976" y2="27041"/>
                        <a14:foregroundMark x1="69277" y1="27041" x2="66566" y2="27041"/>
                        <a14:foregroundMark x1="66566" y1="27041" x2="66566" y2="27041"/>
                        <a14:foregroundMark x1="66265" y1="27551" x2="63554" y2="28061"/>
                        <a14:backgroundMark x1="64896" y1="24165" x2="65663" y2="24490"/>
                        <a14:backgroundMark x1="71143" y1="23991" x2="75000" y2="22959"/>
                      </a14:backgroundRemoval>
                    </a14:imgEffect>
                  </a14:imgLayer>
                </a14:imgProps>
              </a:ext>
            </a:extLst>
          </a:blip>
          <a:srcRect l="32127" t="26143" r="11803" b="8624"/>
          <a:stretch/>
        </p:blipFill>
        <p:spPr>
          <a:xfrm>
            <a:off x="1023007" y="2612827"/>
            <a:ext cx="2748487" cy="191302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529CAFD-A71D-40AE-95B4-D4DFA7699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09" b="95043" l="7439" r="91220">
                        <a14:foregroundMark x1="9756" y1="25299" x2="9756" y2="25983"/>
                        <a14:foregroundMark x1="44634" y1="8205" x2="44634" y2="8205"/>
                        <a14:foregroundMark x1="25000" y1="7521" x2="25000" y2="7521"/>
                        <a14:foregroundMark x1="49756" y1="7521" x2="49756" y2="7521"/>
                        <a14:foregroundMark x1="91220" y1="21538" x2="91220" y2="21538"/>
                        <a14:foregroundMark x1="79634" y1="47350" x2="79634" y2="47350"/>
                        <a14:foregroundMark x1="80610" y1="44103" x2="79756" y2="45299"/>
                        <a14:foregroundMark x1="79512" y1="50427" x2="79268" y2="53504"/>
                        <a14:foregroundMark x1="79268" y1="56410" x2="79268" y2="52821"/>
                        <a14:foregroundMark x1="82073" y1="34359" x2="81585" y2="35726"/>
                        <a14:foregroundMark x1="84512" y1="28718" x2="82683" y2="31624"/>
                        <a14:foregroundMark x1="48293" y1="92991" x2="48293" y2="92991"/>
                        <a14:foregroundMark x1="36098" y1="92479" x2="36098" y2="92479"/>
                        <a14:foregroundMark x1="48049" y1="94701" x2="48049" y2="94701"/>
                        <a14:foregroundMark x1="50610" y1="94701" x2="50488" y2="94872"/>
                        <a14:foregroundMark x1="46585" y1="94872" x2="46707" y2="95043"/>
                        <a14:foregroundMark x1="40000" y1="94359" x2="40000" y2="94359"/>
                        <a14:foregroundMark x1="7927" y1="37949" x2="7927" y2="37949"/>
                        <a14:foregroundMark x1="7439" y1="28034" x2="7439" y2="28034"/>
                        <a14:foregroundMark x1="7317" y1="32137" x2="7317" y2="32137"/>
                        <a14:backgroundMark x1="40244" y1="95043" x2="40244" y2="95043"/>
                        <a14:backgroundMark x1="39878" y1="95043" x2="40366" y2="95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4915" y="2689141"/>
            <a:ext cx="3030838" cy="2162245"/>
          </a:xfrm>
          <a:prstGeom prst="rect">
            <a:avLst/>
          </a:prstGeom>
        </p:spPr>
      </p:pic>
      <p:sp>
        <p:nvSpPr>
          <p:cNvPr id="28" name="Flèche : gauche 27">
            <a:extLst>
              <a:ext uri="{FF2B5EF4-FFF2-40B4-BE49-F238E27FC236}">
                <a16:creationId xmlns:a16="http://schemas.microsoft.com/office/drawing/2014/main" id="{E04ACD3F-B4C7-49A4-88C4-BF6B6429396E}"/>
              </a:ext>
            </a:extLst>
          </p:cNvPr>
          <p:cNvSpPr/>
          <p:nvPr/>
        </p:nvSpPr>
        <p:spPr bwMode="auto">
          <a:xfrm rot="18995642">
            <a:off x="2213251" y="2419142"/>
            <a:ext cx="2052000" cy="540000"/>
          </a:xfrm>
          <a:prstGeom prst="leftArrow">
            <a:avLst/>
          </a:prstGeom>
          <a:solidFill>
            <a:schemeClr val="accent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Jumeau numérique</a:t>
            </a:r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DBFAC3CC-513F-47E5-A076-D45E3CB552A6}"/>
              </a:ext>
            </a:extLst>
          </p:cNvPr>
          <p:cNvSpPr/>
          <p:nvPr/>
        </p:nvSpPr>
        <p:spPr bwMode="auto">
          <a:xfrm rot="2444473">
            <a:off x="4856125" y="2419141"/>
            <a:ext cx="2052000" cy="5400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2"/>
            </a:solidFill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Jumeau mécanique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FBC76C-B9DC-466A-A8B7-91793230EE70}"/>
              </a:ext>
            </a:extLst>
          </p:cNvPr>
          <p:cNvSpPr/>
          <p:nvPr/>
        </p:nvSpPr>
        <p:spPr>
          <a:xfrm>
            <a:off x="1864499" y="4583712"/>
            <a:ext cx="27075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b="1" dirty="0">
                <a:solidFill>
                  <a:srgbClr val="767171"/>
                </a:solidFill>
              </a:rPr>
              <a:t>V. Allard, Thèse soutenue en novembre 2022 – LYOS/LBMC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B1DCE2-587E-4F5A-9D66-D2C07308307D}"/>
              </a:ext>
            </a:extLst>
          </p:cNvPr>
          <p:cNvSpPr/>
          <p:nvPr/>
        </p:nvSpPr>
        <p:spPr>
          <a:xfrm>
            <a:off x="6088161" y="4799155"/>
            <a:ext cx="20043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b="1" dirty="0">
                <a:solidFill>
                  <a:srgbClr val="767171"/>
                </a:solidFill>
              </a:rPr>
              <a:t>MatéIS et LYOS 2023-2026</a:t>
            </a:r>
          </a:p>
        </p:txBody>
      </p:sp>
      <p:sp>
        <p:nvSpPr>
          <p:cNvPr id="32" name="Espace réservé du contenu 1">
            <a:extLst>
              <a:ext uri="{FF2B5EF4-FFF2-40B4-BE49-F238E27FC236}">
                <a16:creationId xmlns:a16="http://schemas.microsoft.com/office/drawing/2014/main" id="{A43F80E4-72FE-475A-9727-9608DBA7BA2B}"/>
              </a:ext>
            </a:extLst>
          </p:cNvPr>
          <p:cNvSpPr txBox="1">
            <a:spLocks/>
          </p:cNvSpPr>
          <p:nvPr/>
        </p:nvSpPr>
        <p:spPr>
          <a:xfrm>
            <a:off x="2532157" y="1492730"/>
            <a:ext cx="1026435" cy="430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100" b="1" dirty="0"/>
              <a:t>LYOS (2023)</a:t>
            </a:r>
          </a:p>
        </p:txBody>
      </p:sp>
    </p:spTree>
    <p:extLst>
      <p:ext uri="{BB962C8B-B14F-4D97-AF65-F5344CB8AC3E}">
        <p14:creationId xmlns:p14="http://schemas.microsoft.com/office/powerpoint/2010/main" val="3614996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2. Impression 3D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F1F87FD-5C2F-44F5-8B9C-54F4ACBB3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Impression 3d LCD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21FAF8-B49E-4BE3-8FBF-F51D155BE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95264" l="9995" r="89980">
                        <a14:foregroundMark x1="41493" y1="72137" x2="46007" y2="71200"/>
                        <a14:foregroundMark x1="40129" y1="74119" x2="40551" y2="74119"/>
                        <a14:foregroundMark x1="39360" y1="75441" x2="39360" y2="75441"/>
                        <a14:foregroundMark x1="49132" y1="72742" x2="49132" y2="72742"/>
                        <a14:foregroundMark x1="23834" y1="46971" x2="23834" y2="46971"/>
                        <a14:foregroundMark x1="48785" y1="68227" x2="48785" y2="68227"/>
                        <a14:foregroundMark x1="48512" y1="69548" x2="48512" y2="69548"/>
                        <a14:foregroundMark x1="48189" y1="73183" x2="48462" y2="69659"/>
                        <a14:backgroundMark x1="41989" y1="63932" x2="41989" y2="63932"/>
                        <a14:backgroundMark x1="55407" y1="92621" x2="56349" y2="98844"/>
                        <a14:backgroundMark x1="55184" y1="94438" x2="56523" y2="95374"/>
                        <a14:backgroundMark x1="54539" y1="94218" x2="55134" y2="93833"/>
                        <a14:backgroundMark x1="56200" y1="81057" x2="56200" y2="81057"/>
                        <a14:backgroundMark x1="55977" y1="81278" x2="55977" y2="81278"/>
                        <a14:backgroundMark x1="49454" y1="64923" x2="49454" y2="64923"/>
                      </a14:backgroundRemoval>
                    </a14:imgEffect>
                  </a14:imgLayer>
                </a14:imgProps>
              </a:ext>
            </a:extLst>
          </a:blip>
          <a:srcRect l="21898" t="16668" r="27092" b="15327"/>
          <a:stretch/>
        </p:blipFill>
        <p:spPr>
          <a:xfrm rot="5400000">
            <a:off x="5685624" y="1216570"/>
            <a:ext cx="3071778" cy="184445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1651D51-399B-4059-BD16-DCED067EC708}"/>
              </a:ext>
            </a:extLst>
          </p:cNvPr>
          <p:cNvGrpSpPr/>
          <p:nvPr/>
        </p:nvGrpSpPr>
        <p:grpSpPr>
          <a:xfrm>
            <a:off x="1032907" y="766801"/>
            <a:ext cx="4441946" cy="2403108"/>
            <a:chOff x="2750821" y="1087793"/>
            <a:chExt cx="3347780" cy="1593870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B8FBF51-C057-4FAB-BC93-AC3C71840905}"/>
                </a:ext>
              </a:extLst>
            </p:cNvPr>
            <p:cNvGrpSpPr/>
            <p:nvPr/>
          </p:nvGrpSpPr>
          <p:grpSpPr>
            <a:xfrm>
              <a:off x="4576367" y="1241663"/>
              <a:ext cx="1522234" cy="1440000"/>
              <a:chOff x="2896393" y="3124645"/>
              <a:chExt cx="2453132" cy="1984102"/>
            </a:xfrm>
          </p:grpSpPr>
          <p:sp>
            <p:nvSpPr>
              <p:cNvPr id="23" name="Triangle isocèle 22">
                <a:extLst>
                  <a:ext uri="{FF2B5EF4-FFF2-40B4-BE49-F238E27FC236}">
                    <a16:creationId xmlns:a16="http://schemas.microsoft.com/office/drawing/2014/main" id="{BD4B2475-2576-496E-8FDE-2272357B932D}"/>
                  </a:ext>
                </a:extLst>
              </p:cNvPr>
              <p:cNvSpPr/>
              <p:nvPr/>
            </p:nvSpPr>
            <p:spPr>
              <a:xfrm rot="10800000">
                <a:off x="3182174" y="4304132"/>
                <a:ext cx="1597395" cy="717099"/>
              </a:xfrm>
              <a:prstGeom prst="triangle">
                <a:avLst/>
              </a:prstGeom>
              <a:solidFill>
                <a:srgbClr val="B1A1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24" name="Octogone 23">
                <a:extLst>
                  <a:ext uri="{FF2B5EF4-FFF2-40B4-BE49-F238E27FC236}">
                    <a16:creationId xmlns:a16="http://schemas.microsoft.com/office/drawing/2014/main" id="{A36FB10D-B253-42D7-85C1-67DCCD98832A}"/>
                  </a:ext>
                </a:extLst>
              </p:cNvPr>
              <p:cNvSpPr/>
              <p:nvPr/>
            </p:nvSpPr>
            <p:spPr>
              <a:xfrm>
                <a:off x="3487653" y="4774344"/>
                <a:ext cx="986435" cy="275363"/>
              </a:xfrm>
              <a:prstGeom prst="octagon">
                <a:avLst/>
              </a:prstGeom>
              <a:solidFill>
                <a:srgbClr val="A591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6C96C5C-ED11-499D-B6EC-6410D0015CE4}"/>
                  </a:ext>
                </a:extLst>
              </p:cNvPr>
              <p:cNvSpPr/>
              <p:nvPr/>
            </p:nvSpPr>
            <p:spPr>
              <a:xfrm>
                <a:off x="3084193" y="4261496"/>
                <a:ext cx="1793359" cy="4263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D401698-44C7-4112-A29A-9E7DA4A3F339}"/>
                  </a:ext>
                </a:extLst>
              </p:cNvPr>
              <p:cNvSpPr/>
              <p:nvPr/>
            </p:nvSpPr>
            <p:spPr>
              <a:xfrm>
                <a:off x="2896396" y="4166451"/>
                <a:ext cx="2168953" cy="96969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469FEB7-EDBB-4161-B43C-6E27DBB69304}"/>
                  </a:ext>
                </a:extLst>
              </p:cNvPr>
              <p:cNvSpPr/>
              <p:nvPr/>
            </p:nvSpPr>
            <p:spPr>
              <a:xfrm>
                <a:off x="3182174" y="4170196"/>
                <a:ext cx="1597395" cy="94815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BD7292A-38EE-466A-AB1D-F9DB49C95DA7}"/>
                  </a:ext>
                </a:extLst>
              </p:cNvPr>
              <p:cNvSpPr/>
              <p:nvPr/>
            </p:nvSpPr>
            <p:spPr>
              <a:xfrm>
                <a:off x="2896395" y="4012374"/>
                <a:ext cx="2168954" cy="159258"/>
              </a:xfrm>
              <a:prstGeom prst="rect">
                <a:avLst/>
              </a:prstGeom>
              <a:solidFill>
                <a:srgbClr val="FFF9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200" dirty="0"/>
              </a:p>
            </p:txBody>
          </p:sp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6616C641-9E47-4C39-8E28-995D5691F3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63" t="21358" r="26574" b="28642"/>
              <a:stretch/>
            </p:blipFill>
            <p:spPr>
              <a:xfrm>
                <a:off x="3497345" y="3557847"/>
                <a:ext cx="937772" cy="57851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13C5AE-08BC-4632-9FE4-305AA94BAA31}"/>
                  </a:ext>
                </a:extLst>
              </p:cNvPr>
              <p:cNvSpPr/>
              <p:nvPr/>
            </p:nvSpPr>
            <p:spPr>
              <a:xfrm>
                <a:off x="5163959" y="3124645"/>
                <a:ext cx="98806" cy="1984102"/>
              </a:xfrm>
              <a:prstGeom prst="rect">
                <a:avLst/>
              </a:prstGeom>
              <a:solidFill>
                <a:srgbClr val="9191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E14BFA1-DB16-420A-9B30-6B2021DFCC16}"/>
                  </a:ext>
                </a:extLst>
              </p:cNvPr>
              <p:cNvSpPr/>
              <p:nvPr/>
            </p:nvSpPr>
            <p:spPr>
              <a:xfrm rot="16200000">
                <a:off x="4527395" y="2576754"/>
                <a:ext cx="118404" cy="1525856"/>
              </a:xfrm>
              <a:prstGeom prst="rect">
                <a:avLst/>
              </a:prstGeom>
              <a:solidFill>
                <a:srgbClr val="9191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82E61B1-1914-40C5-84A2-A0F252D170AF}"/>
                  </a:ext>
                </a:extLst>
              </p:cNvPr>
              <p:cNvSpPr/>
              <p:nvPr/>
            </p:nvSpPr>
            <p:spPr>
              <a:xfrm rot="16200000">
                <a:off x="3944914" y="3050002"/>
                <a:ext cx="42636" cy="976608"/>
              </a:xfrm>
              <a:prstGeom prst="rect">
                <a:avLst/>
              </a:prstGeom>
              <a:solidFill>
                <a:srgbClr val="9191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33" name="Rectangle : coins arrondis 32">
                <a:extLst>
                  <a:ext uri="{FF2B5EF4-FFF2-40B4-BE49-F238E27FC236}">
                    <a16:creationId xmlns:a16="http://schemas.microsoft.com/office/drawing/2014/main" id="{1EBDCB8A-D76E-47E0-940E-161A66CE29F1}"/>
                  </a:ext>
                </a:extLst>
              </p:cNvPr>
              <p:cNvSpPr/>
              <p:nvPr/>
            </p:nvSpPr>
            <p:spPr>
              <a:xfrm>
                <a:off x="3477927" y="3177488"/>
                <a:ext cx="976608" cy="279805"/>
              </a:xfrm>
              <a:prstGeom prst="roundRect">
                <a:avLst/>
              </a:prstGeom>
              <a:solidFill>
                <a:srgbClr val="9191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E629AAD-4344-4C99-8CF8-18DD0CAA2D2F}"/>
                  </a:ext>
                </a:extLst>
              </p:cNvPr>
              <p:cNvSpPr/>
              <p:nvPr/>
            </p:nvSpPr>
            <p:spPr>
              <a:xfrm rot="5400000">
                <a:off x="2707369" y="3981664"/>
                <a:ext cx="467819" cy="89771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51052C6-AC1E-4C38-89A4-B31B6E996F1C}"/>
                  </a:ext>
                </a:extLst>
              </p:cNvPr>
              <p:cNvSpPr/>
              <p:nvPr/>
            </p:nvSpPr>
            <p:spPr>
              <a:xfrm rot="5400000">
                <a:off x="4786553" y="3981663"/>
                <a:ext cx="467820" cy="89771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586BDCF-AA97-49C5-9F40-3C205CE8F278}"/>
                  </a:ext>
                </a:extLst>
              </p:cNvPr>
              <p:cNvSpPr/>
              <p:nvPr/>
            </p:nvSpPr>
            <p:spPr>
              <a:xfrm>
                <a:off x="4246102" y="3384650"/>
                <a:ext cx="83847" cy="144989"/>
              </a:xfrm>
              <a:prstGeom prst="rect">
                <a:avLst/>
              </a:prstGeom>
              <a:solidFill>
                <a:srgbClr val="9191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C6E60DF-1395-4886-A1DA-99C99ABA2DE3}"/>
                  </a:ext>
                </a:extLst>
              </p:cNvPr>
              <p:cNvSpPr/>
              <p:nvPr/>
            </p:nvSpPr>
            <p:spPr>
              <a:xfrm>
                <a:off x="3575078" y="3386035"/>
                <a:ext cx="83847" cy="144989"/>
              </a:xfrm>
              <a:prstGeom prst="rect">
                <a:avLst/>
              </a:prstGeom>
              <a:solidFill>
                <a:srgbClr val="9191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800"/>
              </a:p>
            </p:txBody>
          </p:sp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C18380F-6AC0-4932-A007-0E4E7A772905}"/>
                </a:ext>
              </a:extLst>
            </p:cNvPr>
            <p:cNvSpPr txBox="1"/>
            <p:nvPr/>
          </p:nvSpPr>
          <p:spPr>
            <a:xfrm>
              <a:off x="2750821" y="1472237"/>
              <a:ext cx="1623634" cy="22093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r"/>
              <a:r>
                <a:rPr lang="fr-FR" sz="1200" dirty="0"/>
                <a:t>Résine non-polymérisée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AD9CC86-0C0F-4896-9F27-E66FD43F1153}"/>
                </a:ext>
              </a:extLst>
            </p:cNvPr>
            <p:cNvSpPr txBox="1"/>
            <p:nvPr/>
          </p:nvSpPr>
          <p:spPr>
            <a:xfrm>
              <a:off x="3478446" y="1087793"/>
              <a:ext cx="478681" cy="246221"/>
            </a:xfrm>
            <a:prstGeom prst="rect">
              <a:avLst/>
            </a:prstGeom>
            <a:noFill/>
          </p:spPr>
          <p:txBody>
            <a:bodyPr wrap="square" lIns="36000" rIns="36000" rtlCol="0">
              <a:normAutofit/>
            </a:bodyPr>
            <a:lstStyle/>
            <a:p>
              <a:pPr algn="r"/>
              <a:r>
                <a:rPr lang="fr-FR" sz="1100" dirty="0"/>
                <a:t>Plateau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03E5D40-F48F-430E-AF3B-039E50A9F6B7}"/>
                </a:ext>
              </a:extLst>
            </p:cNvPr>
            <p:cNvSpPr txBox="1"/>
            <p:nvPr/>
          </p:nvSpPr>
          <p:spPr>
            <a:xfrm>
              <a:off x="3478447" y="1664459"/>
              <a:ext cx="408536" cy="22093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r"/>
              <a:r>
                <a:rPr lang="fr-FR" sz="1200" dirty="0"/>
                <a:t>Cuve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2FD3B9C-A902-48C8-A109-A906998A9914}"/>
                </a:ext>
              </a:extLst>
            </p:cNvPr>
            <p:cNvSpPr txBox="1"/>
            <p:nvPr/>
          </p:nvSpPr>
          <p:spPr>
            <a:xfrm>
              <a:off x="2919669" y="1856680"/>
              <a:ext cx="1179139" cy="22093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r"/>
              <a:r>
                <a:rPr lang="fr-FR" sz="1200" dirty="0"/>
                <a:t>Fenêtre à UV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D41A120-7C67-4093-BFF9-9732E89B233A}"/>
                </a:ext>
              </a:extLst>
            </p:cNvPr>
            <p:cNvSpPr txBox="1"/>
            <p:nvPr/>
          </p:nvSpPr>
          <p:spPr>
            <a:xfrm>
              <a:off x="2994016" y="1280015"/>
              <a:ext cx="1244838" cy="22093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r"/>
              <a:r>
                <a:rPr lang="fr-FR" sz="1200" dirty="0"/>
                <a:t> Pièce polymérisée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3DFF62A-F7F0-44F9-A2B5-24BF6FFC979F}"/>
                </a:ext>
              </a:extLst>
            </p:cNvPr>
            <p:cNvSpPr txBox="1"/>
            <p:nvPr/>
          </p:nvSpPr>
          <p:spPr>
            <a:xfrm>
              <a:off x="4042337" y="2249811"/>
              <a:ext cx="755779" cy="22093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r"/>
              <a:r>
                <a:rPr lang="fr-FR" sz="1200" dirty="0"/>
                <a:t>Écran LCD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3943499-7476-4077-8E5A-61508F563422}"/>
                </a:ext>
              </a:extLst>
            </p:cNvPr>
            <p:cNvSpPr txBox="1"/>
            <p:nvPr/>
          </p:nvSpPr>
          <p:spPr>
            <a:xfrm>
              <a:off x="3605613" y="2431492"/>
              <a:ext cx="1179139" cy="22093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r"/>
              <a:r>
                <a:rPr lang="fr-FR" sz="1200" dirty="0"/>
                <a:t>Matrice de LED UV</a:t>
              </a: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8B037974-7FC2-491F-94BF-336B5022F36A}"/>
                </a:ext>
              </a:extLst>
            </p:cNvPr>
            <p:cNvCxnSpPr>
              <a:cxnSpLocks/>
              <a:stCxn id="10" idx="3"/>
              <a:endCxn id="32" idx="0"/>
            </p:cNvCxnSpPr>
            <p:nvPr/>
          </p:nvCxnSpPr>
          <p:spPr>
            <a:xfrm>
              <a:off x="3957127" y="1210904"/>
              <a:ext cx="980099" cy="330982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8C1A7726-DEED-44DA-B050-0F2ADFC70886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4238854" y="1390484"/>
              <a:ext cx="874961" cy="310880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10FBEF21-9E1F-4DBD-8E8F-D5DA3B58F60A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4374455" y="1582706"/>
              <a:ext cx="574818" cy="301777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6BDE81B7-5DC2-4495-A20F-2501244DEDC4}"/>
                </a:ext>
              </a:extLst>
            </p:cNvPr>
            <p:cNvCxnSpPr>
              <a:cxnSpLocks/>
              <a:stCxn id="11" idx="3"/>
              <a:endCxn id="34" idx="2"/>
            </p:cNvCxnSpPr>
            <p:nvPr/>
          </p:nvCxnSpPr>
          <p:spPr>
            <a:xfrm>
              <a:off x="3886982" y="1774928"/>
              <a:ext cx="689384" cy="121310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BD5126CD-0E9E-4616-935E-F2E6FBF8133D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4098808" y="1967149"/>
              <a:ext cx="937191" cy="70620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944A3DD2-5082-4ED3-BA4A-2938AAB79D73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4798116" y="2096745"/>
              <a:ext cx="114178" cy="263535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38587EC2-A8AC-41B5-9463-2BCD5A2E6DD2}"/>
                </a:ext>
              </a:extLst>
            </p:cNvPr>
            <p:cNvCxnSpPr>
              <a:cxnSpLocks/>
              <a:stCxn id="15" idx="3"/>
              <a:endCxn id="24" idx="5"/>
            </p:cNvCxnSpPr>
            <p:nvPr/>
          </p:nvCxnSpPr>
          <p:spPr>
            <a:xfrm flipV="1">
              <a:off x="4784752" y="2497498"/>
              <a:ext cx="158508" cy="44463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87DBA2CE-DBDA-4962-871D-0DD2112F18B7}"/>
              </a:ext>
            </a:extLst>
          </p:cNvPr>
          <p:cNvSpPr txBox="1"/>
          <p:nvPr/>
        </p:nvSpPr>
        <p:spPr>
          <a:xfrm flipH="1">
            <a:off x="1461094" y="3626609"/>
            <a:ext cx="6338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Utilisation d’une résine chargée en céramique (30% massique).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Double polymérisation par ajout d’un initiateur thermique 		→ Recuit sous-vide à 80°C pendant 24h</a:t>
            </a:r>
          </a:p>
          <a:p>
            <a:r>
              <a:rPr lang="fr-FR" sz="1600" dirty="0">
                <a:solidFill>
                  <a:schemeClr val="bg2">
                    <a:lumMod val="25000"/>
                  </a:schemeClr>
                </a:solidFill>
              </a:rPr>
              <a:t>Permet d’améliorer les propriétés mécaniques (pour reproduire l’os cortical) et d’avoir une polymérisation homogène.</a:t>
            </a:r>
          </a:p>
        </p:txBody>
      </p:sp>
    </p:spTree>
    <p:extLst>
      <p:ext uri="{BB962C8B-B14F-4D97-AF65-F5344CB8AC3E}">
        <p14:creationId xmlns:p14="http://schemas.microsoft.com/office/powerpoint/2010/main" val="70660769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2. Impression 3D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F1F87FD-5C2F-44F5-8B9C-54F4ACBB3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surfaces minimales triplement périodiques (TPMS)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9526EA94-EE63-4F15-A4DA-95D20FED6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7051"/>
          <a:stretch/>
        </p:blipFill>
        <p:spPr>
          <a:xfrm>
            <a:off x="1075431" y="700427"/>
            <a:ext cx="5339377" cy="224497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E823AF69-37AB-43FA-AAA6-2A11ED88C2C6}"/>
              </a:ext>
            </a:extLst>
          </p:cNvPr>
          <p:cNvGrpSpPr/>
          <p:nvPr/>
        </p:nvGrpSpPr>
        <p:grpSpPr>
          <a:xfrm>
            <a:off x="6502812" y="658265"/>
            <a:ext cx="2362415" cy="2157698"/>
            <a:chOff x="6549852" y="1097739"/>
            <a:chExt cx="2362415" cy="21576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22217F4D-E057-4EC0-9BF9-5C011A847490}"/>
                </a:ext>
              </a:extLst>
            </p:cNvPr>
            <p:cNvGrpSpPr/>
            <p:nvPr/>
          </p:nvGrpSpPr>
          <p:grpSpPr>
            <a:xfrm>
              <a:off x="6601179" y="1097739"/>
              <a:ext cx="2311088" cy="1043593"/>
              <a:chOff x="5382931" y="891316"/>
              <a:chExt cx="2311088" cy="1043593"/>
            </a:xfrm>
          </p:grpSpPr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75AA01FF-8137-4795-A3BD-EF352FEF8123}"/>
                  </a:ext>
                </a:extLst>
              </p:cNvPr>
              <p:cNvGrpSpPr/>
              <p:nvPr/>
            </p:nvGrpSpPr>
            <p:grpSpPr>
              <a:xfrm>
                <a:off x="5692014" y="891316"/>
                <a:ext cx="1589355" cy="649078"/>
                <a:chOff x="3039866" y="23410359"/>
                <a:chExt cx="5511935" cy="2368373"/>
              </a:xfrm>
            </p:grpSpPr>
            <p:pic>
              <p:nvPicPr>
                <p:cNvPr id="38" name="Image 37">
                  <a:extLst>
                    <a:ext uri="{FF2B5EF4-FFF2-40B4-BE49-F238E27FC236}">
                      <a16:creationId xmlns:a16="http://schemas.microsoft.com/office/drawing/2014/main" id="{E0342364-C293-4F80-BBB2-F6D8AA866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6863" b="91176" l="8491" r="89741">
                              <a14:foregroundMark x1="43396" y1="7983" x2="43750" y2="8683"/>
                              <a14:foregroundMark x1="45047" y1="21989" x2="45047" y2="21989"/>
                              <a14:foregroundMark x1="71934" y1="8263" x2="71934" y2="8263"/>
                              <a14:foregroundMark x1="72170" y1="7703" x2="72170" y2="7703"/>
                              <a14:foregroundMark x1="42571" y1="6863" x2="42571" y2="6863"/>
                              <a14:foregroundMark x1="46344" y1="21008" x2="46344" y2="21008"/>
                              <a14:foregroundMark x1="9080" y1="26471" x2="9080" y2="26471"/>
                              <a14:foregroundMark x1="53066" y1="35714" x2="53066" y2="35714"/>
                              <a14:foregroundMark x1="40920" y1="91176" x2="40920" y2="91176"/>
                              <a14:backgroundMark x1="8491" y1="24230" x2="8491" y2="24510"/>
                              <a14:backgroundMark x1="8844" y1="26611" x2="8844" y2="26611"/>
                              <a14:backgroundMark x1="8844" y1="26471" x2="8844" y2="2647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39866" y="23508668"/>
                  <a:ext cx="2675358" cy="2252602"/>
                </a:xfrm>
                <a:prstGeom prst="rect">
                  <a:avLst/>
                </a:prstGeom>
              </p:spPr>
            </p:pic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1D4E0895-B032-4B94-9B92-D2874A7FDB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661" b="94386" l="9696" r="90192">
                              <a14:foregroundMark x1="30552" y1="42820" x2="30552" y2="42820"/>
                              <a14:foregroundMark x1="47238" y1="17232" x2="47689" y2="12794"/>
                              <a14:foregroundMark x1="49718" y1="9661" x2="49718" y2="9661"/>
                              <a14:foregroundMark x1="90417" y1="22193" x2="90417" y2="22193"/>
                              <a14:foregroundMark x1="33258" y1="36554" x2="33258" y2="36554"/>
                              <a14:foregroundMark x1="30665" y1="57702" x2="30440" y2="57833"/>
                              <a14:foregroundMark x1="36302" y1="33943" x2="36302" y2="33943"/>
                              <a14:foregroundMark x1="45321" y1="90470" x2="45321" y2="90470"/>
                              <a14:foregroundMark x1="47012" y1="94125" x2="47012" y2="94125"/>
                              <a14:foregroundMark x1="47238" y1="90470" x2="47351" y2="90209"/>
                              <a14:foregroundMark x1="47501" y1="87375" x2="46787" y2="90209"/>
                              <a14:foregroundMark x1="66516" y1="73890" x2="64030" y2="73997"/>
                              <a14:foregroundMark x1="47139" y1="95357" x2="47238" y2="94386"/>
                              <a14:foregroundMark x1="47132" y1="95431" x2="47105" y2="95692"/>
                              <a14:foregroundMark x1="47914" y1="87728" x2="47132" y2="95431"/>
                              <a14:foregroundMark x1="47238" y1="94386" x2="47351" y2="94386"/>
                              <a14:foregroundMark x1="87260" y1="35117" x2="79594" y2="32898"/>
                              <a14:foregroundMark x1="79594" y1="32898" x2="71702" y2="33290"/>
                              <a14:foregroundMark x1="71702" y1="33290" x2="66855" y2="38512"/>
                              <a14:foregroundMark x1="73506" y1="35509" x2="69109" y2="39948"/>
                              <a14:foregroundMark x1="69109" y1="39948" x2="68771" y2="40862"/>
                              <a14:foregroundMark x1="69786" y1="40078" x2="68658" y2="44386"/>
                              <a14:foregroundMark x1="27396" y1="53133" x2="27396" y2="53133"/>
                              <a14:foregroundMark x1="28523" y1="55222" x2="28749" y2="56136"/>
                              <a14:foregroundMark x1="28298" y1="54830" x2="28072" y2="54178"/>
                              <a14:foregroundMark x1="27959" y1="52611" x2="28410" y2="53394"/>
                              <a14:foregroundMark x1="54228" y1="75587" x2="52762" y2="76371"/>
                              <a14:foregroundMark x1="52875" y1="77154" x2="51341" y2="77572"/>
                              <a14:foregroundMark x1="51184" y1="78721" x2="51184" y2="78721"/>
                              <a14:foregroundMark x1="50395" y1="80418" x2="49605" y2="80940"/>
                              <a14:foregroundMark x1="49267" y1="82245" x2="49154" y2="82637"/>
                              <a14:foregroundMark x1="49042" y1="83420" x2="48140" y2="85509"/>
                              <a14:foregroundMark x1="56257" y1="74543" x2="56257" y2="74543"/>
                              <a14:foregroundMark x1="11612" y1="19974" x2="11612" y2="19974"/>
                              <a14:backgroundMark x1="33033" y1="57833" x2="33033" y2="57833"/>
                              <a14:backgroundMark x1="55468" y1="76632" x2="54228" y2="78068"/>
                              <a14:backgroundMark x1="53478" y1="77314" x2="53138" y2="77562"/>
                              <a14:backgroundMark x1="55130" y1="76110" x2="54804" y2="76348"/>
                              <a14:backgroundMark x1="55806" y1="75587" x2="56821" y2="75457"/>
                              <a14:backgroundMark x1="29425" y1="53525" x2="29425" y2="53525"/>
                              <a14:backgroundMark x1="28298" y1="51697" x2="28298" y2="51697"/>
                              <a14:backgroundMark x1="52424" y1="78982" x2="52424" y2="79112"/>
                              <a14:backgroundMark x1="52086" y1="79634" x2="51297" y2="80679"/>
                              <a14:backgroundMark x1="52721" y1="78721" x2="52311" y2="79765"/>
                              <a14:backgroundMark x1="52875" y1="78329" x2="52721" y2="78721"/>
                              <a14:backgroundMark x1="49205" y1="86081" x2="49042" y2="86423"/>
                              <a14:backgroundMark x1="50595" y1="83174" x2="50184" y2="84034"/>
                              <a14:backgroundMark x1="52537" y1="79112" x2="50771" y2="82806"/>
                              <a14:backgroundMark x1="48703" y1="86292" x2="48478" y2="87598"/>
                              <a14:backgroundMark x1="47914" y1="92689" x2="48703" y2="87337"/>
                              <a14:backgroundMark x1="64262" y1="74413" x2="58174" y2="74543"/>
                              <a14:backgroundMark x1="58174" y1="74543" x2="56483" y2="75587"/>
                              <a14:backgroundMark x1="56483" y1="75849" x2="54791" y2="76501"/>
                              <a14:backgroundMark x1="47238" y1="96345" x2="47238" y2="96345"/>
                              <a14:backgroundMark x1="47238" y1="96736" x2="47238" y2="96736"/>
                              <a14:backgroundMark x1="47125" y1="95953" x2="47125" y2="97258"/>
                              <a14:backgroundMark x1="47012" y1="95692" x2="47012" y2="95692"/>
                              <a14:backgroundMark x1="47012" y1="95561" x2="47125" y2="95692"/>
                              <a14:backgroundMark x1="47238" y1="95431" x2="47238" y2="9543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9312" y="23410359"/>
                  <a:ext cx="2742489" cy="2368373"/>
                </a:xfrm>
                <a:prstGeom prst="rect">
                  <a:avLst/>
                </a:prstGeom>
              </p:spPr>
            </p:pic>
          </p:grp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A56DCD2-C15C-4EA3-8282-F888E6C51F88}"/>
                  </a:ext>
                </a:extLst>
              </p:cNvPr>
              <p:cNvSpPr txBox="1"/>
              <p:nvPr/>
            </p:nvSpPr>
            <p:spPr>
              <a:xfrm>
                <a:off x="5382931" y="1504022"/>
                <a:ext cx="1528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 err="1"/>
                  <a:t>Gyroid</a:t>
                </a:r>
                <a:endParaRPr lang="fr-FR" sz="1100" b="1" dirty="0"/>
              </a:p>
              <a:p>
                <a:pPr algn="ctr"/>
                <a:r>
                  <a:rPr lang="fr-FR" sz="1100" dirty="0"/>
                  <a:t>RD: 30%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CEED5845-BE95-4EAC-87E2-8F44E26A8CD9}"/>
                  </a:ext>
                </a:extLst>
              </p:cNvPr>
              <p:cNvSpPr txBox="1"/>
              <p:nvPr/>
            </p:nvSpPr>
            <p:spPr>
              <a:xfrm>
                <a:off x="6165169" y="1499258"/>
                <a:ext cx="1528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/>
                  <a:t>Diamond</a:t>
                </a:r>
              </a:p>
              <a:p>
                <a:pPr algn="ctr"/>
                <a:r>
                  <a:rPr lang="fr-FR" sz="1100" dirty="0"/>
                  <a:t>RD: 30%</a:t>
                </a: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9B2C95F4-8457-4814-9BB4-9B475E583405}"/>
                </a:ext>
              </a:extLst>
            </p:cNvPr>
            <p:cNvGrpSpPr/>
            <p:nvPr/>
          </p:nvGrpSpPr>
          <p:grpSpPr>
            <a:xfrm>
              <a:off x="6549852" y="2196789"/>
              <a:ext cx="2311088" cy="1058648"/>
              <a:chOff x="6947407" y="877366"/>
              <a:chExt cx="2311088" cy="1058648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51090FDD-6550-44BD-838C-F03AA7054A86}"/>
                  </a:ext>
                </a:extLst>
              </p:cNvPr>
              <p:cNvGrpSpPr/>
              <p:nvPr/>
            </p:nvGrpSpPr>
            <p:grpSpPr>
              <a:xfrm>
                <a:off x="7308498" y="877366"/>
                <a:ext cx="1578394" cy="676975"/>
                <a:chOff x="8645889" y="23359463"/>
                <a:chExt cx="5473924" cy="2470165"/>
              </a:xfrm>
            </p:grpSpPr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B9E6C125-A1AA-4FE0-9455-9BB7574640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371" b="92867" l="7752" r="94186">
                              <a14:foregroundMark x1="7881" y1="40140" x2="7881" y2="40140"/>
                              <a14:foregroundMark x1="36176" y1="79580" x2="36693" y2="78741"/>
                              <a14:foregroundMark x1="36822" y1="91329" x2="31910" y2="91453"/>
                              <a14:foregroundMark x1="40827" y1="88252" x2="39922" y2="89371"/>
                              <a14:foregroundMark x1="65762" y1="92727" x2="66925" y2="92727"/>
                              <a14:foregroundMark x1="54264" y1="25035" x2="42765" y2="23916"/>
                              <a14:foregroundMark x1="41990" y1="40699" x2="37468" y2="50629"/>
                              <a14:foregroundMark x1="52972" y1="42517" x2="49483" y2="42378"/>
                              <a14:foregroundMark x1="90956" y1="37902" x2="89922" y2="43497"/>
                              <a14:foregroundMark x1="94315" y1="36923" x2="94186" y2="36783"/>
                              <a14:foregroundMark x1="63049" y1="9371" x2="63049" y2="9371"/>
                              <a14:foregroundMark x1="64987" y1="9510" x2="64987" y2="9510"/>
                              <a14:foregroundMark x1="65633" y1="9510" x2="63566" y2="9371"/>
                              <a14:foregroundMark x1="61886" y1="9371" x2="61240" y2="9371"/>
                              <a14:foregroundMark x1="34755" y1="92867" x2="35271" y2="92867"/>
                              <a14:backgroundMark x1="31008" y1="91608" x2="31008" y2="91608"/>
                              <a14:backgroundMark x1="31266" y1="91888" x2="31654" y2="91888"/>
                              <a14:backgroundMark x1="42377" y1="27552" x2="42377" y2="27552"/>
                              <a14:backgroundMark x1="43411" y1="27552" x2="41860" y2="27552"/>
                              <a14:backgroundMark x1="54393" y1="26713" x2="54393" y2="2671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45889" y="23359463"/>
                  <a:ext cx="2673996" cy="2470165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874C0084-CAA3-4844-AE93-18187B7DCD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859" b="91725" l="9966" r="89865">
                              <a14:foregroundMark x1="78885" y1="42782" x2="79223" y2="46479"/>
                              <a14:foregroundMark x1="80236" y1="47183" x2="79392" y2="48415"/>
                              <a14:foregroundMark x1="49831" y1="11092" x2="50338" y2="11268"/>
                              <a14:foregroundMark x1="58615" y1="12500" x2="59291" y2="15845"/>
                              <a14:foregroundMark x1="50000" y1="91725" x2="51182" y2="91373"/>
                              <a14:foregroundMark x1="50676" y1="9683" x2="50676" y2="96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50336" y="23361891"/>
                  <a:ext cx="2569477" cy="2465308"/>
                </a:xfrm>
                <a:prstGeom prst="rect">
                  <a:avLst/>
                </a:prstGeom>
              </p:spPr>
            </p:pic>
          </p:grp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E765129-0BF2-4972-8DE5-8060A3FBD11B}"/>
                  </a:ext>
                </a:extLst>
              </p:cNvPr>
              <p:cNvSpPr txBox="1"/>
              <p:nvPr/>
            </p:nvSpPr>
            <p:spPr>
              <a:xfrm>
                <a:off x="6947407" y="1504022"/>
                <a:ext cx="1528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/>
                  <a:t>IWP</a:t>
                </a:r>
              </a:p>
              <a:p>
                <a:pPr algn="ctr"/>
                <a:r>
                  <a:rPr lang="fr-FR" sz="1100" dirty="0"/>
                  <a:t>RD: 30%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F3324D5-BE12-44AB-A7F0-FEDFA32BEE98}"/>
                  </a:ext>
                </a:extLst>
              </p:cNvPr>
              <p:cNvSpPr txBox="1"/>
              <p:nvPr/>
            </p:nvSpPr>
            <p:spPr>
              <a:xfrm>
                <a:off x="7729645" y="1505127"/>
                <a:ext cx="1528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/>
                  <a:t>Schwartz</a:t>
                </a:r>
              </a:p>
              <a:p>
                <a:pPr algn="ctr"/>
                <a:r>
                  <a:rPr lang="fr-FR" sz="1100" dirty="0"/>
                  <a:t>RD: 30%</a:t>
                </a:r>
              </a:p>
            </p:txBody>
          </p:sp>
        </p:grpSp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6B38F6ED-9C98-4A46-B189-9DA6FD3082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2226" y="3002929"/>
            <a:ext cx="2785138" cy="212298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AE6533B-77D1-42CA-B275-9E3F55B8890B}"/>
              </a:ext>
            </a:extLst>
          </p:cNvPr>
          <p:cNvSpPr/>
          <p:nvPr/>
        </p:nvSpPr>
        <p:spPr>
          <a:xfrm>
            <a:off x="7917364" y="3559268"/>
            <a:ext cx="11638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b="1" dirty="0">
                <a:solidFill>
                  <a:srgbClr val="767171"/>
                </a:solidFill>
              </a:rPr>
              <a:t>Pugliese &amp; Graziosi (2023)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83CA497-2BFE-4D3B-8271-B582ACA84F3C}"/>
              </a:ext>
            </a:extLst>
          </p:cNvPr>
          <p:cNvSpPr txBox="1"/>
          <p:nvPr/>
        </p:nvSpPr>
        <p:spPr>
          <a:xfrm>
            <a:off x="3235634" y="2715151"/>
            <a:ext cx="1528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/>
              <a:t>Gyroid</a:t>
            </a:r>
            <a:endParaRPr lang="fr-FR" sz="1100" b="1" dirty="0"/>
          </a:p>
          <a:p>
            <a:pPr algn="ctr"/>
            <a:r>
              <a:rPr lang="fr-FR" sz="1100" dirty="0"/>
              <a:t>RD: 50%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AEEE2AF-5AC2-4CA5-B163-C564AC5963A5}"/>
              </a:ext>
            </a:extLst>
          </p:cNvPr>
          <p:cNvSpPr txBox="1"/>
          <p:nvPr/>
        </p:nvSpPr>
        <p:spPr>
          <a:xfrm>
            <a:off x="958922" y="2715151"/>
            <a:ext cx="1528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/>
              <a:t>Gyroid</a:t>
            </a:r>
            <a:endParaRPr lang="fr-FR" sz="1100" b="1" dirty="0"/>
          </a:p>
          <a:p>
            <a:pPr algn="ctr"/>
            <a:r>
              <a:rPr lang="fr-FR" sz="1100" dirty="0"/>
              <a:t>RD: 50%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E044B3C-829F-416E-BF6B-3C75D1E325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7278" y="2509443"/>
            <a:ext cx="1528850" cy="8042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9DA83B-F751-4292-9DCD-3C7DD3C2A3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8954" y="3305160"/>
            <a:ext cx="1525499" cy="91341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0F3C523-8638-4D55-A78D-3D215A28CC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3335" y="4210093"/>
            <a:ext cx="1596737" cy="886547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C6DC3E5A-B2C8-4688-8466-0C083C55AFE4}"/>
              </a:ext>
            </a:extLst>
          </p:cNvPr>
          <p:cNvSpPr txBox="1"/>
          <p:nvPr/>
        </p:nvSpPr>
        <p:spPr>
          <a:xfrm>
            <a:off x="3235634" y="3644688"/>
            <a:ext cx="1528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/>
              <a:t>Gyroid</a:t>
            </a:r>
            <a:endParaRPr lang="fr-FR" sz="1100" b="1" dirty="0"/>
          </a:p>
          <a:p>
            <a:pPr algn="ctr"/>
            <a:r>
              <a:rPr lang="fr-FR" sz="1100" dirty="0"/>
              <a:t>RD: 20%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14047EF-64FC-4E51-BE91-D20B25FE7CCB}"/>
              </a:ext>
            </a:extLst>
          </p:cNvPr>
          <p:cNvSpPr txBox="1"/>
          <p:nvPr/>
        </p:nvSpPr>
        <p:spPr>
          <a:xfrm>
            <a:off x="958922" y="3641221"/>
            <a:ext cx="1528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/>
              <a:t>Gyroid</a:t>
            </a:r>
            <a:endParaRPr lang="fr-FR" sz="1100" b="1" dirty="0"/>
          </a:p>
          <a:p>
            <a:pPr algn="ctr"/>
            <a:r>
              <a:rPr lang="fr-FR" sz="1100" dirty="0"/>
              <a:t>RD: 80%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B9FAE3B-AA44-4E6C-835E-DAFDF38443FF}"/>
              </a:ext>
            </a:extLst>
          </p:cNvPr>
          <p:cNvSpPr txBox="1"/>
          <p:nvPr/>
        </p:nvSpPr>
        <p:spPr>
          <a:xfrm>
            <a:off x="3235634" y="4574225"/>
            <a:ext cx="1528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/>
              <a:t>Gyroid</a:t>
            </a:r>
            <a:endParaRPr lang="fr-FR" sz="1100" b="1" dirty="0"/>
          </a:p>
          <a:p>
            <a:pPr algn="ctr"/>
            <a:r>
              <a:rPr lang="fr-FR" sz="1100" dirty="0"/>
              <a:t>RD: 20%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B1614BA-E509-49DB-BC6B-DC82B2BDCAE5}"/>
              </a:ext>
            </a:extLst>
          </p:cNvPr>
          <p:cNvSpPr txBox="1"/>
          <p:nvPr/>
        </p:nvSpPr>
        <p:spPr>
          <a:xfrm>
            <a:off x="958922" y="4567290"/>
            <a:ext cx="1528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/>
              <a:t>Gyroid</a:t>
            </a:r>
            <a:endParaRPr lang="fr-FR" sz="1100" b="1" dirty="0"/>
          </a:p>
          <a:p>
            <a:pPr algn="ctr"/>
            <a:r>
              <a:rPr lang="fr-FR" sz="1100" dirty="0"/>
              <a:t>RD: 80%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5858215B-3A29-4F2D-8CFF-B676DB0BB6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8648" y="909038"/>
            <a:ext cx="5168914" cy="15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86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2" grpId="0"/>
      <p:bldP spid="42" grpId="0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6" y="-62350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Construction du jumeau mécanique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3. Construction du jumeau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4C45E72-9DFA-4E1B-A6D9-D70AE2478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4"/>
          <a:stretch/>
        </p:blipFill>
        <p:spPr>
          <a:xfrm>
            <a:off x="898025" y="454186"/>
            <a:ext cx="6565041" cy="4290092"/>
          </a:xfrm>
          <a:prstGeom prst="rect">
            <a:avLst/>
          </a:prstGeom>
        </p:spPr>
      </p:pic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304884D8-B4D8-426B-A54E-58C30C8D28C3}"/>
              </a:ext>
            </a:extLst>
          </p:cNvPr>
          <p:cNvSpPr/>
          <p:nvPr/>
        </p:nvSpPr>
        <p:spPr>
          <a:xfrm>
            <a:off x="3070566" y="1052345"/>
            <a:ext cx="1463041" cy="43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1000" b="1" dirty="0" err="1"/>
              <a:t>Fantom</a:t>
            </a:r>
            <a:r>
              <a:rPr lang="fr-FR" sz="1000" b="1" dirty="0"/>
              <a:t> CT-scan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C24A126-D278-42D8-9321-4126668BD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"/>
          <a:stretch/>
        </p:blipFill>
        <p:spPr>
          <a:xfrm>
            <a:off x="7379008" y="2948354"/>
            <a:ext cx="1764992" cy="169180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5428328-537F-4CB3-BE7B-2CA737098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24" b="96653" l="6187" r="95455">
                        <a14:foregroundMark x1="29672" y1="35565" x2="29672" y2="35565"/>
                        <a14:foregroundMark x1="73485" y1="14226" x2="73485" y2="14226"/>
                        <a14:foregroundMark x1="85732" y1="27894" x2="85732" y2="27894"/>
                        <a14:foregroundMark x1="83965" y1="26639" x2="68939" y2="11158"/>
                        <a14:foregroundMark x1="47601" y1="15900" x2="30429" y2="37796"/>
                        <a14:foregroundMark x1="40530" y1="85774" x2="39015" y2="84379"/>
                        <a14:foregroundMark x1="52778" y1="93724" x2="49621" y2="94142"/>
                        <a14:foregroundMark x1="51641" y1="96513" x2="51894" y2="96653"/>
                        <a14:foregroundMark x1="46338" y1="7113" x2="46338" y2="7113"/>
                        <a14:foregroundMark x1="48611" y1="4463" x2="48611" y2="4463"/>
                        <a14:foregroundMark x1="92298" y1="15342" x2="92298" y2="15342"/>
                        <a14:foregroundMark x1="9975" y1="11018" x2="9975" y2="11018"/>
                        <a14:foregroundMark x1="6313" y1="11437" x2="6313" y2="11437"/>
                        <a14:foregroundMark x1="9217" y1="11018" x2="9217" y2="11018"/>
                        <a14:foregroundMark x1="12500" y1="14226" x2="14015" y2="15063"/>
                        <a14:foregroundMark x1="12879" y1="13389" x2="11869" y2="13250"/>
                        <a14:foregroundMark x1="95455" y1="9623" x2="95455" y2="9623"/>
                        <a14:foregroundMark x1="94823" y1="14784" x2="94823" y2="14784"/>
                        <a14:foregroundMark x1="94949" y1="13947" x2="94949" y2="13947"/>
                        <a14:foregroundMark x1="94697" y1="14784" x2="94697" y2="14784"/>
                        <a14:foregroundMark x1="94823" y1="14784" x2="94823" y2="14784"/>
                        <a14:foregroundMark x1="94823" y1="14784" x2="94823" y2="14923"/>
                        <a14:backgroundMark x1="95202" y1="13947" x2="95202" y2="13947"/>
                        <a14:backgroundMark x1="95707" y1="9484" x2="95707" y2="94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0572" y="1463719"/>
            <a:ext cx="752214" cy="6472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2B0C52F-A8B7-4FFF-ABD5-41A5B7A6C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3" b="91176" l="8491" r="89741">
                        <a14:foregroundMark x1="43396" y1="7983" x2="43750" y2="8683"/>
                        <a14:foregroundMark x1="45047" y1="21989" x2="45047" y2="21989"/>
                        <a14:foregroundMark x1="71934" y1="8263" x2="71934" y2="8263"/>
                        <a14:foregroundMark x1="72170" y1="7703" x2="72170" y2="7703"/>
                        <a14:foregroundMark x1="42571" y1="6863" x2="42571" y2="6863"/>
                        <a14:foregroundMark x1="46344" y1="21008" x2="46344" y2="21008"/>
                        <a14:foregroundMark x1="9080" y1="26471" x2="9080" y2="26471"/>
                        <a14:foregroundMark x1="53066" y1="35714" x2="53066" y2="35714"/>
                        <a14:foregroundMark x1="40920" y1="91176" x2="40920" y2="91176"/>
                        <a14:backgroundMark x1="8491" y1="24230" x2="8491" y2="24510"/>
                        <a14:backgroundMark x1="8844" y1="26611" x2="8844" y2="26611"/>
                        <a14:backgroundMark x1="8844" y1="26471" x2="8844" y2="2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8826" y="1392340"/>
            <a:ext cx="904733" cy="724024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3B5C5E93-4F65-4964-938B-7981B246606A}"/>
              </a:ext>
            </a:extLst>
          </p:cNvPr>
          <p:cNvSpPr txBox="1"/>
          <p:nvPr/>
        </p:nvSpPr>
        <p:spPr>
          <a:xfrm>
            <a:off x="6763696" y="2110958"/>
            <a:ext cx="1528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/>
              <a:t>Gyroid</a:t>
            </a:r>
            <a:endParaRPr lang="fr-FR" sz="1100" b="1" dirty="0"/>
          </a:p>
          <a:p>
            <a:pPr algn="ctr"/>
            <a:r>
              <a:rPr lang="fr-FR" sz="1100" dirty="0"/>
              <a:t>RD: 70%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863C357-B181-4390-BBE5-C1F130A1988C}"/>
              </a:ext>
            </a:extLst>
          </p:cNvPr>
          <p:cNvSpPr txBox="1"/>
          <p:nvPr/>
        </p:nvSpPr>
        <p:spPr>
          <a:xfrm>
            <a:off x="7743001" y="2110958"/>
            <a:ext cx="1528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/>
              <a:t>Gyroid</a:t>
            </a:r>
            <a:endParaRPr lang="fr-FR" sz="1100" b="1" dirty="0"/>
          </a:p>
          <a:p>
            <a:pPr algn="ctr"/>
            <a:r>
              <a:rPr lang="fr-FR" sz="1100" dirty="0"/>
              <a:t>RD: 30%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9020A7-C806-447F-8794-06CF3E1F7595}"/>
              </a:ext>
            </a:extLst>
          </p:cNvPr>
          <p:cNvSpPr/>
          <p:nvPr/>
        </p:nvSpPr>
        <p:spPr>
          <a:xfrm>
            <a:off x="730072" y="2824759"/>
            <a:ext cx="3584020" cy="2318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id="{C789B396-18E0-4DE1-A85F-635538CBD3C1}"/>
              </a:ext>
            </a:extLst>
          </p:cNvPr>
          <p:cNvSpPr/>
          <p:nvPr/>
        </p:nvSpPr>
        <p:spPr>
          <a:xfrm rot="20004836">
            <a:off x="2802459" y="2381644"/>
            <a:ext cx="1806168" cy="43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1000" b="1" dirty="0" err="1"/>
              <a:t>Kopperdhal</a:t>
            </a:r>
            <a:r>
              <a:rPr lang="fr-FR" sz="1000" b="1" dirty="0"/>
              <a:t> et al. 2002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39929B-A5F8-4821-8B0A-5F9799D20F8D}"/>
              </a:ext>
            </a:extLst>
          </p:cNvPr>
          <p:cNvSpPr/>
          <p:nvPr/>
        </p:nvSpPr>
        <p:spPr>
          <a:xfrm>
            <a:off x="4232031" y="2824759"/>
            <a:ext cx="3146977" cy="2318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A7AB4C-B43F-4641-89B5-7E60C7FC9503}"/>
              </a:ext>
            </a:extLst>
          </p:cNvPr>
          <p:cNvSpPr/>
          <p:nvPr/>
        </p:nvSpPr>
        <p:spPr>
          <a:xfrm>
            <a:off x="3781255" y="2999579"/>
            <a:ext cx="695214" cy="2130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F5483D79-329D-4424-A6C2-D21FA625A88F}"/>
              </a:ext>
            </a:extLst>
          </p:cNvPr>
          <p:cNvSpPr/>
          <p:nvPr/>
        </p:nvSpPr>
        <p:spPr>
          <a:xfrm>
            <a:off x="3137204" y="3908900"/>
            <a:ext cx="1329764" cy="43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1000" b="1" dirty="0"/>
              <a:t>Gibson-</a:t>
            </a:r>
            <a:r>
              <a:rPr lang="fr-FR" sz="1000" b="1" dirty="0" err="1"/>
              <a:t>Ashby</a:t>
            </a:r>
            <a:endParaRPr lang="fr-FR" sz="1000" b="1" dirty="0"/>
          </a:p>
        </p:txBody>
      </p:sp>
    </p:spTree>
    <p:extLst>
      <p:ext uri="{BB962C8B-B14F-4D97-AF65-F5344CB8AC3E}">
        <p14:creationId xmlns:p14="http://schemas.microsoft.com/office/powerpoint/2010/main" val="168838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" grpId="0" animBg="1"/>
      <p:bldP spid="28" grpId="0" animBg="1"/>
      <p:bldP spid="38" grpId="0" animBg="1"/>
      <p:bldP spid="1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6" y="-62350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Construction du jumeau mécanique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3. Construction du jumeau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FBF93A8-84EA-4E0C-8DBD-5FB8A85ED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1" b="89972" l="9725" r="90766">
                        <a14:foregroundMark x1="9823" y1="37712" x2="9823" y2="37712"/>
                        <a14:foregroundMark x1="62967" y1="8051" x2="62967" y2="8051"/>
                        <a14:foregroundMark x1="90766" y1="18644" x2="90766" y2="18644"/>
                        <a14:foregroundMark x1="51277" y1="71186" x2="51277" y2="71186"/>
                        <a14:foregroundMark x1="52358" y1="71045" x2="52554" y2="71045"/>
                        <a14:foregroundMark x1="53340" y1="71045" x2="53340" y2="71186"/>
                        <a14:foregroundMark x1="55796" y1="72599" x2="55796" y2="72599"/>
                        <a14:foregroundMark x1="50295" y1="71610" x2="50295" y2="71610"/>
                        <a14:foregroundMark x1="45580" y1="24576" x2="45580" y2="24576"/>
                        <a14:foregroundMark x1="57564" y1="16384" x2="57564" y2="16384"/>
                        <a14:foregroundMark x1="57269" y1="18220" x2="57269" y2="18220"/>
                        <a14:foregroundMark x1="79961" y1="44774" x2="79961" y2="44774"/>
                        <a14:foregroundMark x1="81336" y1="44774" x2="81532" y2="44915"/>
                        <a14:foregroundMark x1="84578" y1="43644" x2="84578" y2="436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304" y="511185"/>
            <a:ext cx="4311047" cy="29982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013D0A3-03FE-409C-B588-0151238ED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4643" y1="56938" x2="44643" y2="56938"/>
                      </a14:backgroundRemoval>
                    </a14:imgEffect>
                  </a14:imgLayer>
                </a14:imgProps>
              </a:ext>
            </a:extLst>
          </a:blip>
          <a:srcRect l="30953" t="33370" r="41939" b="24339"/>
          <a:stretch/>
        </p:blipFill>
        <p:spPr>
          <a:xfrm rot="297394">
            <a:off x="5279953" y="415649"/>
            <a:ext cx="3925623" cy="27583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1F2EEA5-45C5-4BA1-A0DF-2D2E74B43FE9}"/>
              </a:ext>
            </a:extLst>
          </p:cNvPr>
          <p:cNvSpPr/>
          <p:nvPr/>
        </p:nvSpPr>
        <p:spPr>
          <a:xfrm>
            <a:off x="5482540" y="3156662"/>
            <a:ext cx="27075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b="1" dirty="0">
                <a:solidFill>
                  <a:srgbClr val="767171"/>
                </a:solidFill>
              </a:rPr>
              <a:t>Jumeau mécanique imprimé en 3D par imprimante LCD.</a:t>
            </a:r>
          </a:p>
          <a:p>
            <a:pPr algn="ctr"/>
            <a:endParaRPr lang="fi-FI" sz="1400" b="1" dirty="0">
              <a:solidFill>
                <a:srgbClr val="767171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1400" b="1" dirty="0">
                <a:solidFill>
                  <a:srgbClr val="767171"/>
                </a:solidFill>
              </a:rPr>
              <a:t>Résine chargée en particules céramiques </a:t>
            </a:r>
          </a:p>
          <a:p>
            <a:pPr marL="285750" indent="-285750">
              <a:buFontTx/>
              <a:buChar char="-"/>
            </a:pPr>
            <a:r>
              <a:rPr lang="fi-FI" sz="1400" b="1" dirty="0">
                <a:solidFill>
                  <a:srgbClr val="767171"/>
                </a:solidFill>
              </a:rPr>
              <a:t>Polymérisation en deux étapes avec ajout d’un initiateur thermique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F316AF-6815-4C11-A31B-281AC341D151}"/>
              </a:ext>
            </a:extLst>
          </p:cNvPr>
          <p:cNvSpPr/>
          <p:nvPr/>
        </p:nvSpPr>
        <p:spPr>
          <a:xfrm>
            <a:off x="1279800" y="3156662"/>
            <a:ext cx="27075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b="1" dirty="0">
                <a:solidFill>
                  <a:srgbClr val="767171"/>
                </a:solidFill>
              </a:rPr>
              <a:t>Jumeau mécanique d’une vertèbre L1 humaine généré en 3D à partir d’un scan clinique.</a:t>
            </a:r>
          </a:p>
          <a:p>
            <a:pPr algn="ctr"/>
            <a:endParaRPr lang="fi-FI" sz="1400" b="1" dirty="0">
              <a:solidFill>
                <a:srgbClr val="767171"/>
              </a:solidFill>
            </a:endParaRPr>
          </a:p>
          <a:p>
            <a:pPr algn="ctr"/>
            <a:r>
              <a:rPr lang="fi-FI" sz="1400" b="1" dirty="0">
                <a:solidFill>
                  <a:srgbClr val="767171"/>
                </a:solidFill>
              </a:rPr>
              <a:t>Architecture Gyroïde à densité relative variable, cellules de 2mm.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B9FE7E6-B829-4C48-8556-874DAC20E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0031" y="4420906"/>
            <a:ext cx="563471" cy="508000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B920713-A0B0-4287-9E48-B13CB755522E}"/>
              </a:ext>
            </a:extLst>
          </p:cNvPr>
          <p:cNvCxnSpPr>
            <a:cxnSpLocks/>
          </p:cNvCxnSpPr>
          <p:nvPr/>
        </p:nvCxnSpPr>
        <p:spPr>
          <a:xfrm flipH="1" flipV="1">
            <a:off x="5006351" y="566794"/>
            <a:ext cx="7258" cy="4300912"/>
          </a:xfrm>
          <a:prstGeom prst="line">
            <a:avLst/>
          </a:prstGeom>
          <a:ln w="19050">
            <a:solidFill>
              <a:srgbClr val="0083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9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6" y="-62350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Des résultats encourageants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4. résultats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14C81E-1F7A-42CE-93A6-DEAE0E989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52" y="645344"/>
            <a:ext cx="5851508" cy="42330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55B388-D305-45BE-8A0C-7C0153E3E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18" t="28620" r="38657" b="32457"/>
          <a:stretch/>
        </p:blipFill>
        <p:spPr>
          <a:xfrm rot="5400000">
            <a:off x="6857421" y="3289881"/>
            <a:ext cx="1563262" cy="9779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7168C4-E41A-45F2-9D88-786DC4335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68" t="17929" r="45432" b="28893"/>
          <a:stretch/>
        </p:blipFill>
        <p:spPr>
          <a:xfrm rot="16200000">
            <a:off x="6913471" y="883471"/>
            <a:ext cx="1543053" cy="123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07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6" y="-62350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Des résultats encourageants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4. résultats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1FEE21-ABFB-44F4-99D2-E3E82C0E3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37" y="519934"/>
            <a:ext cx="7017193" cy="45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08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339E63-4A9E-4D0C-8B48-F075700F7DB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Le métier de doctorant 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44427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6" y="-62350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Des résultats encourageants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4. résultats</a:t>
            </a:r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16234FDD-A3B4-4904-86E7-D72B1F5C9048}"/>
              </a:ext>
            </a:extLst>
          </p:cNvPr>
          <p:cNvGraphicFramePr>
            <a:graphicFrameLocks noGrp="1"/>
          </p:cNvGraphicFramePr>
          <p:nvPr/>
        </p:nvGraphicFramePr>
        <p:xfrm>
          <a:off x="953355" y="1034429"/>
          <a:ext cx="7502193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618">
                  <a:extLst>
                    <a:ext uri="{9D8B030D-6E8A-4147-A177-3AD203B41FA5}">
                      <a16:colId xmlns:a16="http://schemas.microsoft.com/office/drawing/2014/main" val="4026407697"/>
                    </a:ext>
                  </a:extLst>
                </a:gridCol>
                <a:gridCol w="1042915">
                  <a:extLst>
                    <a:ext uri="{9D8B030D-6E8A-4147-A177-3AD203B41FA5}">
                      <a16:colId xmlns:a16="http://schemas.microsoft.com/office/drawing/2014/main" val="310252234"/>
                    </a:ext>
                  </a:extLst>
                </a:gridCol>
                <a:gridCol w="1042915">
                  <a:extLst>
                    <a:ext uri="{9D8B030D-6E8A-4147-A177-3AD203B41FA5}">
                      <a16:colId xmlns:a16="http://schemas.microsoft.com/office/drawing/2014/main" val="3695440509"/>
                    </a:ext>
                  </a:extLst>
                </a:gridCol>
                <a:gridCol w="1042915">
                  <a:extLst>
                    <a:ext uri="{9D8B030D-6E8A-4147-A177-3AD203B41FA5}">
                      <a16:colId xmlns:a16="http://schemas.microsoft.com/office/drawing/2014/main" val="923399132"/>
                    </a:ext>
                  </a:extLst>
                </a:gridCol>
                <a:gridCol w="1042915">
                  <a:extLst>
                    <a:ext uri="{9D8B030D-6E8A-4147-A177-3AD203B41FA5}">
                      <a16:colId xmlns:a16="http://schemas.microsoft.com/office/drawing/2014/main" val="1571290836"/>
                    </a:ext>
                  </a:extLst>
                </a:gridCol>
                <a:gridCol w="1042915">
                  <a:extLst>
                    <a:ext uri="{9D8B030D-6E8A-4147-A177-3AD203B41FA5}">
                      <a16:colId xmlns:a16="http://schemas.microsoft.com/office/drawing/2014/main" val="1731276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h20_v1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h20_v3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h20_v4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h20_v5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h20_v7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686556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100" dirty="0"/>
                        <a:t>Charges à rupture des os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0" dirty="0"/>
                        <a:t>1720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1620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1530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1070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b="1" i="0" dirty="0"/>
                        <a:t>1120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988090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100" dirty="0"/>
                        <a:t>Charges à rupture moyennes des 3 jumeaux mécaniques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0" dirty="0"/>
                        <a:t>1240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1710 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1470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1140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b="1" i="0" dirty="0"/>
                        <a:t>1360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425869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100" dirty="0"/>
                        <a:t>Différences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0" dirty="0"/>
                        <a:t>27%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6%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7%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4%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b="1" i="0" dirty="0"/>
                        <a:t>22%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7674603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9F81CCA-CE12-4AD8-B642-0390E3215BF8}"/>
              </a:ext>
            </a:extLst>
          </p:cNvPr>
          <p:cNvGraphicFramePr>
            <a:graphicFrameLocks noGrp="1"/>
          </p:cNvGraphicFramePr>
          <p:nvPr/>
        </p:nvGraphicFramePr>
        <p:xfrm>
          <a:off x="953355" y="3193609"/>
          <a:ext cx="7502193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618">
                  <a:extLst>
                    <a:ext uri="{9D8B030D-6E8A-4147-A177-3AD203B41FA5}">
                      <a16:colId xmlns:a16="http://schemas.microsoft.com/office/drawing/2014/main" val="783957407"/>
                    </a:ext>
                  </a:extLst>
                </a:gridCol>
                <a:gridCol w="1042915">
                  <a:extLst>
                    <a:ext uri="{9D8B030D-6E8A-4147-A177-3AD203B41FA5}">
                      <a16:colId xmlns:a16="http://schemas.microsoft.com/office/drawing/2014/main" val="1818118056"/>
                    </a:ext>
                  </a:extLst>
                </a:gridCol>
                <a:gridCol w="1042915">
                  <a:extLst>
                    <a:ext uri="{9D8B030D-6E8A-4147-A177-3AD203B41FA5}">
                      <a16:colId xmlns:a16="http://schemas.microsoft.com/office/drawing/2014/main" val="2097404225"/>
                    </a:ext>
                  </a:extLst>
                </a:gridCol>
                <a:gridCol w="1042915">
                  <a:extLst>
                    <a:ext uri="{9D8B030D-6E8A-4147-A177-3AD203B41FA5}">
                      <a16:colId xmlns:a16="http://schemas.microsoft.com/office/drawing/2014/main" val="1382284855"/>
                    </a:ext>
                  </a:extLst>
                </a:gridCol>
                <a:gridCol w="1042915">
                  <a:extLst>
                    <a:ext uri="{9D8B030D-6E8A-4147-A177-3AD203B41FA5}">
                      <a16:colId xmlns:a16="http://schemas.microsoft.com/office/drawing/2014/main" val="1929177723"/>
                    </a:ext>
                  </a:extLst>
                </a:gridCol>
                <a:gridCol w="1042915">
                  <a:extLst>
                    <a:ext uri="{9D8B030D-6E8A-4147-A177-3AD203B41FA5}">
                      <a16:colId xmlns:a16="http://schemas.microsoft.com/office/drawing/2014/main" val="26780727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h20_v1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h20_v3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h20_v4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h20_v5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h20_v7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56254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100" dirty="0"/>
                        <a:t>Modules d’Young des os (MPa)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1" dirty="0"/>
                        <a:t>1482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1218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1302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927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i="1" dirty="0"/>
                        <a:t>1011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560513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100" dirty="0"/>
                        <a:t>Modules d’Young moyens des 3 jumeaux mécaniques (MPa)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1" dirty="0"/>
                        <a:t>1041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1144 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1476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780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i="1" dirty="0"/>
                        <a:t>910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408976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100" dirty="0"/>
                        <a:t>Différences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i="1" dirty="0"/>
                        <a:t>30%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6%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12%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15%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fr-FR" sz="1400" i="1" dirty="0"/>
                        <a:t>10%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2871768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5931D4B-A835-4838-96D0-7CEF7BBB2433}"/>
              </a:ext>
            </a:extLst>
          </p:cNvPr>
          <p:cNvSpPr txBox="1"/>
          <p:nvPr/>
        </p:nvSpPr>
        <p:spPr>
          <a:xfrm>
            <a:off x="1193476" y="2619428"/>
            <a:ext cx="7021951" cy="56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</a:pPr>
            <a:r>
              <a:rPr lang="fr-FR" sz="1400" dirty="0"/>
              <a:t>Propriétés mécaniques en compression axiale des jumeaux mécaniques. 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</a:pPr>
            <a:r>
              <a:rPr lang="fr-FR" sz="1400" b="1" dirty="0"/>
              <a:t>Les jumeaux mécaniques sont construits pour reproduire le </a:t>
            </a:r>
            <a:r>
              <a:rPr lang="fr-FR" sz="1400" b="1" dirty="0">
                <a:solidFill>
                  <a:schemeClr val="accent2"/>
                </a:solidFill>
              </a:rPr>
              <a:t>module d’Young</a:t>
            </a:r>
            <a:r>
              <a:rPr lang="fr-FR" sz="1400" b="1" dirty="0"/>
              <a:t>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4307A-054A-488B-8D6A-8474D3D9F51A}"/>
              </a:ext>
            </a:extLst>
          </p:cNvPr>
          <p:cNvSpPr txBox="1"/>
          <p:nvPr/>
        </p:nvSpPr>
        <p:spPr>
          <a:xfrm>
            <a:off x="1193476" y="448545"/>
            <a:ext cx="7021951" cy="56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</a:pPr>
            <a:r>
              <a:rPr lang="fr-FR" sz="1400" dirty="0"/>
              <a:t>Propriétés mécaniques en compression axiale des jumeaux mécaniques. 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</a:pPr>
            <a:r>
              <a:rPr lang="fr-FR" sz="1400" b="1" dirty="0"/>
              <a:t>Les jumeaux mécaniques sont construits pour reproduire </a:t>
            </a:r>
            <a:r>
              <a:rPr lang="fr-FR" sz="1400" b="1"/>
              <a:t>le </a:t>
            </a:r>
            <a:r>
              <a:rPr lang="fr-FR" sz="1400" b="1">
                <a:solidFill>
                  <a:schemeClr val="accent2"/>
                </a:solidFill>
              </a:rPr>
              <a:t>charge </a:t>
            </a:r>
            <a:r>
              <a:rPr lang="fr-FR" sz="1400" b="1" dirty="0">
                <a:solidFill>
                  <a:schemeClr val="accent2"/>
                </a:solidFill>
              </a:rPr>
              <a:t>à rupture</a:t>
            </a:r>
            <a:r>
              <a:rPr lang="fr-FR" sz="1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05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69AB82-7D73-44E2-8890-9C2BF05C6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5330" l="1779" r="94466">
                        <a14:foregroundMark x1="40711" y1="8242" x2="25494" y2="8791"/>
                        <a14:foregroundMark x1="9881" y1="19231" x2="9091" y2="38462"/>
                        <a14:foregroundMark x1="9684" y1="50824" x2="7510" y2="64835"/>
                        <a14:foregroundMark x1="7510" y1="64835" x2="10870" y2="71429"/>
                        <a14:foregroundMark x1="6324" y1="23352" x2="7510" y2="23901"/>
                        <a14:foregroundMark x1="1779" y1="25000" x2="1779" y2="25000"/>
                        <a14:foregroundMark x1="53360" y1="91209" x2="66798" y2="89560"/>
                        <a14:foregroundMark x1="66798" y1="89560" x2="68379" y2="88736"/>
                        <a14:foregroundMark x1="64625" y1="93956" x2="60079" y2="95330"/>
                        <a14:foregroundMark x1="90909" y1="36813" x2="89526" y2="50549"/>
                        <a14:foregroundMark x1="89526" y1="50549" x2="94269" y2="11813"/>
                        <a14:foregroundMark x1="94269" y1="11813" x2="85968" y2="6868"/>
                        <a14:foregroundMark x1="42490" y1="5769" x2="42490" y2="5769"/>
                        <a14:foregroundMark x1="94466" y1="38462" x2="94466" y2="38462"/>
                        <a14:backgroundMark x1="73715" y1="92857" x2="73715" y2="92857"/>
                        <a14:backgroundMark x1="78854" y1="86813" x2="78458" y2="91758"/>
                        <a14:backgroundMark x1="78261" y1="85989" x2="73715" y2="936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912" y="1220484"/>
            <a:ext cx="4343000" cy="312421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CDBD791-335D-42DB-BB8C-FB8BFE1EF564}"/>
              </a:ext>
            </a:extLst>
          </p:cNvPr>
          <p:cNvGrpSpPr/>
          <p:nvPr/>
        </p:nvGrpSpPr>
        <p:grpSpPr>
          <a:xfrm>
            <a:off x="1281540" y="4471371"/>
            <a:ext cx="4496472" cy="610199"/>
            <a:chOff x="2443590" y="4471371"/>
            <a:chExt cx="4496472" cy="610199"/>
          </a:xfrm>
        </p:grpSpPr>
        <p:pic>
          <p:nvPicPr>
            <p:cNvPr id="9" name="Picture 22">
              <a:extLst>
                <a:ext uri="{FF2B5EF4-FFF2-40B4-BE49-F238E27FC236}">
                  <a16:creationId xmlns:a16="http://schemas.microsoft.com/office/drawing/2014/main" id="{3BCEBA2E-2F6F-440D-9F73-074B5B265D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590" y="4471371"/>
              <a:ext cx="862705" cy="61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INSA LYON | ET COMPAGNIE">
              <a:extLst>
                <a:ext uri="{FF2B5EF4-FFF2-40B4-BE49-F238E27FC236}">
                  <a16:creationId xmlns:a16="http://schemas.microsoft.com/office/drawing/2014/main" id="{4ECE88E9-EA13-4F14-8810-E722FC51D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670" y="4574091"/>
              <a:ext cx="891614" cy="404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logo-Inserm – Réseau des Electroniciens du CNRS">
              <a:extLst>
                <a:ext uri="{FF2B5EF4-FFF2-40B4-BE49-F238E27FC236}">
                  <a16:creationId xmlns:a16="http://schemas.microsoft.com/office/drawing/2014/main" id="{5F5BDA64-DF55-492A-B1CF-06283D6FFF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4" t="39293" r="10997" b="36515"/>
            <a:stretch/>
          </p:blipFill>
          <p:spPr bwMode="auto">
            <a:xfrm>
              <a:off x="5646909" y="4605374"/>
              <a:ext cx="1293153" cy="342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ABC96DF5-A14A-4E0C-87CD-F94B8350D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14659" y="4514533"/>
              <a:ext cx="523875" cy="523875"/>
            </a:xfrm>
            <a:prstGeom prst="rect">
              <a:avLst/>
            </a:prstGeom>
          </p:spPr>
        </p:pic>
      </p:grpSp>
      <p:sp>
        <p:nvSpPr>
          <p:cNvPr id="13" name="Titre 2">
            <a:extLst>
              <a:ext uri="{FF2B5EF4-FFF2-40B4-BE49-F238E27FC236}">
                <a16:creationId xmlns:a16="http://schemas.microsoft.com/office/drawing/2014/main" id="{F9E273BA-2EA9-43F5-AE51-2EE65A407099}"/>
              </a:ext>
            </a:extLst>
          </p:cNvPr>
          <p:cNvSpPr txBox="1">
            <a:spLocks/>
          </p:cNvSpPr>
          <p:nvPr/>
        </p:nvSpPr>
        <p:spPr>
          <a:xfrm>
            <a:off x="1479550" y="391082"/>
            <a:ext cx="4686300" cy="27300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1" i="0" kern="1200" cap="all" baseline="0" dirty="0">
                <a:solidFill>
                  <a:srgbClr val="CBB4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3200" dirty="0"/>
              <a:t>Merci de votre attention</a:t>
            </a:r>
          </a:p>
        </p:txBody>
      </p:sp>
      <p:sp>
        <p:nvSpPr>
          <p:cNvPr id="14" name="Espace réservé du contenu 1">
            <a:extLst>
              <a:ext uri="{FF2B5EF4-FFF2-40B4-BE49-F238E27FC236}">
                <a16:creationId xmlns:a16="http://schemas.microsoft.com/office/drawing/2014/main" id="{A08CAD91-7479-4015-8D19-32A2210D391D}"/>
              </a:ext>
            </a:extLst>
          </p:cNvPr>
          <p:cNvSpPr txBox="1">
            <a:spLocks/>
          </p:cNvSpPr>
          <p:nvPr/>
        </p:nvSpPr>
        <p:spPr>
          <a:xfrm>
            <a:off x="5259091" y="3050120"/>
            <a:ext cx="2324365" cy="322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b="1" dirty="0"/>
              <a:t>MatéIS et LYOS (2023)</a:t>
            </a:r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A1D842D0-3AF8-4720-9E5C-669D3172CADD}"/>
              </a:ext>
            </a:extLst>
          </p:cNvPr>
          <p:cNvSpPr txBox="1">
            <a:spLocks/>
          </p:cNvSpPr>
          <p:nvPr/>
        </p:nvSpPr>
        <p:spPr>
          <a:xfrm>
            <a:off x="6430287" y="4102356"/>
            <a:ext cx="2584580" cy="50510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b="1" dirty="0"/>
              <a:t>N’hésitez pas :</a:t>
            </a:r>
          </a:p>
          <a:p>
            <a:pPr marL="0" indent="0">
              <a:buNone/>
            </a:pPr>
            <a:r>
              <a:rPr lang="fr-FR" sz="1400" b="1" dirty="0"/>
              <a:t>joris.claude@insa-lyon.fr</a:t>
            </a:r>
          </a:p>
        </p:txBody>
      </p:sp>
    </p:spTree>
    <p:extLst>
      <p:ext uri="{BB962C8B-B14F-4D97-AF65-F5344CB8AC3E}">
        <p14:creationId xmlns:p14="http://schemas.microsoft.com/office/powerpoint/2010/main" val="3480601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867" y="6626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Présentation générale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fr-FR" sz="1400" dirty="0"/>
              <a:t>Le métier en lui-même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86" name="Espace réservé du contenu 3">
            <a:extLst>
              <a:ext uri="{FF2B5EF4-FFF2-40B4-BE49-F238E27FC236}">
                <a16:creationId xmlns:a16="http://schemas.microsoft.com/office/drawing/2014/main" id="{C837F082-2A83-4BB7-9635-69A27594808A}"/>
              </a:ext>
            </a:extLst>
          </p:cNvPr>
          <p:cNvSpPr txBox="1">
            <a:spLocks/>
          </p:cNvSpPr>
          <p:nvPr/>
        </p:nvSpPr>
        <p:spPr>
          <a:xfrm>
            <a:off x="890883" y="709487"/>
            <a:ext cx="7232700" cy="40944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tx1"/>
                </a:solidFill>
                <a:cs typeface="Arial" panose="020B0604020202020204" pitchFamily="34" charset="0"/>
              </a:rPr>
              <a:t>Qu’est ce qu’une thèse de doctorat ?</a:t>
            </a:r>
          </a:p>
          <a:p>
            <a:pPr lvl="1"/>
            <a:r>
              <a:rPr lang="fr-FR" sz="1800" dirty="0">
                <a:solidFill>
                  <a:schemeClr val="tx1"/>
                </a:solidFill>
                <a:cs typeface="Arial" panose="020B0604020202020204" pitchFamily="34" charset="0"/>
              </a:rPr>
              <a:t>Durée, statuts</a:t>
            </a:r>
          </a:p>
          <a:p>
            <a:endParaRPr lang="fr-F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028" name="Picture 4" descr="Thèse de doctorat">
            <a:extLst>
              <a:ext uri="{FF2B5EF4-FFF2-40B4-BE49-F238E27FC236}">
                <a16:creationId xmlns:a16="http://schemas.microsoft.com/office/drawing/2014/main" id="{4276A7B9-4A58-45AE-A127-9C2A6C8E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769579"/>
            <a:ext cx="6000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953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867" y="6626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Présentation générale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fr-FR" sz="1400" dirty="0"/>
              <a:t>Le métier en lui-même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86" name="Espace réservé du contenu 3">
            <a:extLst>
              <a:ext uri="{FF2B5EF4-FFF2-40B4-BE49-F238E27FC236}">
                <a16:creationId xmlns:a16="http://schemas.microsoft.com/office/drawing/2014/main" id="{C837F082-2A83-4BB7-9635-69A27594808A}"/>
              </a:ext>
            </a:extLst>
          </p:cNvPr>
          <p:cNvSpPr txBox="1">
            <a:spLocks/>
          </p:cNvSpPr>
          <p:nvPr/>
        </p:nvSpPr>
        <p:spPr>
          <a:xfrm>
            <a:off x="890883" y="709487"/>
            <a:ext cx="7232700" cy="40944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tx1"/>
                </a:solidFill>
                <a:cs typeface="Arial" panose="020B0604020202020204" pitchFamily="34" charset="0"/>
              </a:rPr>
              <a:t>Qu’est ce qu’une thèse de doctorat ?</a:t>
            </a:r>
          </a:p>
          <a:p>
            <a:r>
              <a:rPr lang="fr-FR" sz="2000" dirty="0">
                <a:solidFill>
                  <a:schemeClr val="tx1"/>
                </a:solidFill>
                <a:cs typeface="Arial" panose="020B0604020202020204" pitchFamily="34" charset="0"/>
              </a:rPr>
              <a:t>Thèse publique vs Thèse CIFRE</a:t>
            </a:r>
          </a:p>
          <a:p>
            <a:endParaRPr lang="fr-F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35ABD9B-828E-40F1-A66A-E0FA911C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504" y="1631108"/>
            <a:ext cx="2873765" cy="30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83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867" y="6626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Présentation générale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fr-FR" sz="1400" dirty="0"/>
              <a:t>Le métier en lui-même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86" name="Espace réservé du contenu 3">
            <a:extLst>
              <a:ext uri="{FF2B5EF4-FFF2-40B4-BE49-F238E27FC236}">
                <a16:creationId xmlns:a16="http://schemas.microsoft.com/office/drawing/2014/main" id="{C837F082-2A83-4BB7-9635-69A27594808A}"/>
              </a:ext>
            </a:extLst>
          </p:cNvPr>
          <p:cNvSpPr txBox="1">
            <a:spLocks/>
          </p:cNvSpPr>
          <p:nvPr/>
        </p:nvSpPr>
        <p:spPr>
          <a:xfrm>
            <a:off x="890883" y="709487"/>
            <a:ext cx="7232700" cy="40944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tx1"/>
                </a:solidFill>
                <a:cs typeface="Arial" panose="020B0604020202020204" pitchFamily="34" charset="0"/>
              </a:rPr>
              <a:t>Qu’est ce qu’une thèse de doctorat ?</a:t>
            </a:r>
          </a:p>
          <a:p>
            <a:r>
              <a:rPr lang="fr-FR" sz="2000" dirty="0">
                <a:solidFill>
                  <a:schemeClr val="tx1"/>
                </a:solidFill>
                <a:cs typeface="Arial" panose="020B0604020202020204" pitchFamily="34" charset="0"/>
              </a:rPr>
              <a:t>Thèse publique vs Thèse CIFRE</a:t>
            </a:r>
          </a:p>
          <a:p>
            <a:r>
              <a:rPr lang="fr-FR" sz="2000" dirty="0">
                <a:solidFill>
                  <a:schemeClr val="tx1"/>
                </a:solidFill>
                <a:cs typeface="Arial" panose="020B0604020202020204" pitchFamily="34" charset="0"/>
              </a:rPr>
              <a:t>Le déroulement </a:t>
            </a:r>
          </a:p>
          <a:p>
            <a:pPr lvl="1"/>
            <a:r>
              <a:rPr lang="fr-FR" sz="1800" dirty="0">
                <a:solidFill>
                  <a:schemeClr val="tx1"/>
                </a:solidFill>
                <a:cs typeface="Arial" panose="020B0604020202020204" pitchFamily="34" charset="0"/>
              </a:rPr>
              <a:t>La période de rédaction du manuscrit, et de préparation à la soutenance</a:t>
            </a:r>
          </a:p>
          <a:p>
            <a:pPr lvl="1"/>
            <a:r>
              <a:rPr lang="fr-FR" sz="1800" dirty="0">
                <a:solidFill>
                  <a:schemeClr val="tx1"/>
                </a:solidFill>
                <a:cs typeface="Arial" panose="020B0604020202020204" pitchFamily="34" charset="0"/>
              </a:rPr>
              <a:t>L’encadrement d’étudiants</a:t>
            </a:r>
          </a:p>
          <a:p>
            <a:pPr lvl="1"/>
            <a:r>
              <a:rPr lang="fr-FR" sz="1800" dirty="0">
                <a:solidFill>
                  <a:schemeClr val="tx1"/>
                </a:solidFill>
                <a:cs typeface="Arial" panose="020B0604020202020204" pitchFamily="34" charset="0"/>
              </a:rPr>
              <a:t>Être chargé de TD ou de TP</a:t>
            </a:r>
          </a:p>
          <a:p>
            <a:endParaRPr lang="fr-F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75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867" y="6626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Présentation générale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fr-FR" sz="1400" dirty="0"/>
              <a:t>Le métier en lui-même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86" name="Espace réservé du contenu 3">
            <a:extLst>
              <a:ext uri="{FF2B5EF4-FFF2-40B4-BE49-F238E27FC236}">
                <a16:creationId xmlns:a16="http://schemas.microsoft.com/office/drawing/2014/main" id="{C837F082-2A83-4BB7-9635-69A27594808A}"/>
              </a:ext>
            </a:extLst>
          </p:cNvPr>
          <p:cNvSpPr txBox="1">
            <a:spLocks/>
          </p:cNvSpPr>
          <p:nvPr/>
        </p:nvSpPr>
        <p:spPr>
          <a:xfrm>
            <a:off x="890883" y="709487"/>
            <a:ext cx="7232700" cy="40944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tx1"/>
                </a:solidFill>
                <a:cs typeface="Arial" panose="020B0604020202020204" pitchFamily="34" charset="0"/>
              </a:rPr>
              <a:t>Qu’est ce qu’une thèse de doctorat ?</a:t>
            </a:r>
          </a:p>
          <a:p>
            <a:r>
              <a:rPr lang="fr-FR" sz="2000" dirty="0">
                <a:solidFill>
                  <a:schemeClr val="tx1"/>
                </a:solidFill>
                <a:cs typeface="Arial" panose="020B0604020202020204" pitchFamily="34" charset="0"/>
              </a:rPr>
              <a:t>Thèse publique vs Thèse CIFRE</a:t>
            </a:r>
          </a:p>
          <a:p>
            <a:r>
              <a:rPr lang="fr-FR" sz="2000" dirty="0">
                <a:solidFill>
                  <a:schemeClr val="tx1"/>
                </a:solidFill>
                <a:cs typeface="Arial" panose="020B0604020202020204" pitchFamily="34" charset="0"/>
              </a:rPr>
              <a:t>Le déroulement </a:t>
            </a:r>
          </a:p>
          <a:p>
            <a:r>
              <a:rPr lang="fr-FR" sz="2000" dirty="0">
                <a:solidFill>
                  <a:schemeClr val="tx1"/>
                </a:solidFill>
                <a:cs typeface="Arial" panose="020B0604020202020204" pitchFamily="34" charset="0"/>
              </a:rPr>
              <a:t>Les débouchées</a:t>
            </a:r>
          </a:p>
          <a:p>
            <a:pPr lvl="1"/>
            <a:r>
              <a:rPr lang="fr-FR" sz="1800" dirty="0">
                <a:solidFill>
                  <a:schemeClr val="tx1"/>
                </a:solidFill>
                <a:cs typeface="Arial" panose="020B0604020202020204" pitchFamily="34" charset="0"/>
              </a:rPr>
              <a:t>Public vs Privé</a:t>
            </a:r>
          </a:p>
          <a:p>
            <a:pPr lvl="1"/>
            <a:r>
              <a:rPr lang="fr-FR" sz="1800" dirty="0">
                <a:solidFill>
                  <a:schemeClr val="tx1"/>
                </a:solidFill>
                <a:cs typeface="Arial" panose="020B0604020202020204" pitchFamily="34" charset="0"/>
              </a:rPr>
              <a:t>Les contrats </a:t>
            </a:r>
            <a:r>
              <a:rPr lang="fr-FR" sz="1800" dirty="0" err="1">
                <a:solidFill>
                  <a:schemeClr val="tx1"/>
                </a:solidFill>
                <a:cs typeface="Arial" panose="020B0604020202020204" pitchFamily="34" charset="0"/>
              </a:rPr>
              <a:t>Post-Doctoraux</a:t>
            </a:r>
            <a:endParaRPr lang="fr-FR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/>
            <a:r>
              <a:rPr lang="fr-FR" sz="1800" dirty="0">
                <a:solidFill>
                  <a:schemeClr val="tx1"/>
                </a:solidFill>
                <a:cs typeface="Arial" panose="020B0604020202020204" pitchFamily="34" charset="0"/>
              </a:rPr>
              <a:t>Le métier d’enseignant-chercheur</a:t>
            </a:r>
          </a:p>
          <a:p>
            <a:endParaRPr lang="fr-F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326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493" y="37259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mon parcours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fr-FR" sz="1400" dirty="0"/>
              <a:t>Le métier en lui-même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69" name="Forme libre : forme 68">
            <a:extLst>
              <a:ext uri="{FF2B5EF4-FFF2-40B4-BE49-F238E27FC236}">
                <a16:creationId xmlns:a16="http://schemas.microsoft.com/office/drawing/2014/main" id="{7DA50879-9D8A-49FB-99F0-15A40CC9EB1B}"/>
              </a:ext>
            </a:extLst>
          </p:cNvPr>
          <p:cNvSpPr/>
          <p:nvPr/>
        </p:nvSpPr>
        <p:spPr>
          <a:xfrm>
            <a:off x="880790" y="2205736"/>
            <a:ext cx="900000" cy="316292"/>
          </a:xfrm>
          <a:custGeom>
            <a:avLst/>
            <a:gdLst>
              <a:gd name="connsiteX0" fmla="*/ 0 w 1067103"/>
              <a:gd name="connsiteY0" fmla="*/ 0 h 316292"/>
              <a:gd name="connsiteX1" fmla="*/ 908957 w 1067103"/>
              <a:gd name="connsiteY1" fmla="*/ 0 h 316292"/>
              <a:gd name="connsiteX2" fmla="*/ 1067103 w 1067103"/>
              <a:gd name="connsiteY2" fmla="*/ 158146 h 316292"/>
              <a:gd name="connsiteX3" fmla="*/ 908957 w 1067103"/>
              <a:gd name="connsiteY3" fmla="*/ 316292 h 316292"/>
              <a:gd name="connsiteX4" fmla="*/ 0 w 1067103"/>
              <a:gd name="connsiteY4" fmla="*/ 316292 h 316292"/>
              <a:gd name="connsiteX5" fmla="*/ 0 w 1067103"/>
              <a:gd name="connsiteY5" fmla="*/ 0 h 31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103" h="316292">
                <a:moveTo>
                  <a:pt x="0" y="0"/>
                </a:moveTo>
                <a:lnTo>
                  <a:pt x="908957" y="0"/>
                </a:lnTo>
                <a:lnTo>
                  <a:pt x="1067103" y="158146"/>
                </a:lnTo>
                <a:lnTo>
                  <a:pt x="908957" y="316292"/>
                </a:lnTo>
                <a:lnTo>
                  <a:pt x="0" y="3162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678" tIns="45339" rIns="101743" bIns="453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b="1" kern="1200" dirty="0"/>
              <a:t>2017</a:t>
            </a:r>
          </a:p>
        </p:txBody>
      </p:sp>
      <p:sp>
        <p:nvSpPr>
          <p:cNvPr id="70" name="Forme libre : forme 69">
            <a:extLst>
              <a:ext uri="{FF2B5EF4-FFF2-40B4-BE49-F238E27FC236}">
                <a16:creationId xmlns:a16="http://schemas.microsoft.com/office/drawing/2014/main" id="{2BB0E4F6-A3C1-4FA1-BD84-FE27DF0F8D56}"/>
              </a:ext>
            </a:extLst>
          </p:cNvPr>
          <p:cNvSpPr/>
          <p:nvPr/>
        </p:nvSpPr>
        <p:spPr>
          <a:xfrm>
            <a:off x="1682352" y="2205736"/>
            <a:ext cx="900000" cy="316292"/>
          </a:xfrm>
          <a:custGeom>
            <a:avLst/>
            <a:gdLst>
              <a:gd name="connsiteX0" fmla="*/ 0 w 1067103"/>
              <a:gd name="connsiteY0" fmla="*/ 0 h 316292"/>
              <a:gd name="connsiteX1" fmla="*/ 908957 w 1067103"/>
              <a:gd name="connsiteY1" fmla="*/ 0 h 316292"/>
              <a:gd name="connsiteX2" fmla="*/ 1067103 w 1067103"/>
              <a:gd name="connsiteY2" fmla="*/ 158146 h 316292"/>
              <a:gd name="connsiteX3" fmla="*/ 908957 w 1067103"/>
              <a:gd name="connsiteY3" fmla="*/ 316292 h 316292"/>
              <a:gd name="connsiteX4" fmla="*/ 0 w 1067103"/>
              <a:gd name="connsiteY4" fmla="*/ 316292 h 316292"/>
              <a:gd name="connsiteX5" fmla="*/ 158146 w 1067103"/>
              <a:gd name="connsiteY5" fmla="*/ 158146 h 316292"/>
              <a:gd name="connsiteX6" fmla="*/ 0 w 1067103"/>
              <a:gd name="connsiteY6" fmla="*/ 0 h 31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7103" h="316292">
                <a:moveTo>
                  <a:pt x="0" y="0"/>
                </a:moveTo>
                <a:lnTo>
                  <a:pt x="908957" y="0"/>
                </a:lnTo>
                <a:lnTo>
                  <a:pt x="1067103" y="158146"/>
                </a:lnTo>
                <a:lnTo>
                  <a:pt x="908957" y="316292"/>
                </a:lnTo>
                <a:lnTo>
                  <a:pt x="0" y="316292"/>
                </a:lnTo>
                <a:lnTo>
                  <a:pt x="158146" y="15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1543"/>
              <a:satOff val="-6084"/>
              <a:lumOff val="4804"/>
              <a:alphaOff val="0"/>
            </a:schemeClr>
          </a:fillRef>
          <a:effectRef idx="0">
            <a:schemeClr val="accent4">
              <a:hueOff val="61543"/>
              <a:satOff val="-6084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155" tIns="45339" rIns="180816" bIns="453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b="1" kern="1200" dirty="0"/>
              <a:t>2018</a:t>
            </a: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A751F264-09D8-4A46-AD99-5CE35F7ECD07}"/>
              </a:ext>
            </a:extLst>
          </p:cNvPr>
          <p:cNvSpPr/>
          <p:nvPr/>
        </p:nvSpPr>
        <p:spPr>
          <a:xfrm>
            <a:off x="2483914" y="2205736"/>
            <a:ext cx="900000" cy="316292"/>
          </a:xfrm>
          <a:custGeom>
            <a:avLst/>
            <a:gdLst>
              <a:gd name="connsiteX0" fmla="*/ 0 w 1067103"/>
              <a:gd name="connsiteY0" fmla="*/ 0 h 316292"/>
              <a:gd name="connsiteX1" fmla="*/ 908957 w 1067103"/>
              <a:gd name="connsiteY1" fmla="*/ 0 h 316292"/>
              <a:gd name="connsiteX2" fmla="*/ 1067103 w 1067103"/>
              <a:gd name="connsiteY2" fmla="*/ 158146 h 316292"/>
              <a:gd name="connsiteX3" fmla="*/ 908957 w 1067103"/>
              <a:gd name="connsiteY3" fmla="*/ 316292 h 316292"/>
              <a:gd name="connsiteX4" fmla="*/ 0 w 1067103"/>
              <a:gd name="connsiteY4" fmla="*/ 316292 h 316292"/>
              <a:gd name="connsiteX5" fmla="*/ 158146 w 1067103"/>
              <a:gd name="connsiteY5" fmla="*/ 158146 h 316292"/>
              <a:gd name="connsiteX6" fmla="*/ 0 w 1067103"/>
              <a:gd name="connsiteY6" fmla="*/ 0 h 31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7103" h="316292">
                <a:moveTo>
                  <a:pt x="0" y="0"/>
                </a:moveTo>
                <a:lnTo>
                  <a:pt x="908957" y="0"/>
                </a:lnTo>
                <a:lnTo>
                  <a:pt x="1067103" y="158146"/>
                </a:lnTo>
                <a:lnTo>
                  <a:pt x="908957" y="316292"/>
                </a:lnTo>
                <a:lnTo>
                  <a:pt x="0" y="316292"/>
                </a:lnTo>
                <a:lnTo>
                  <a:pt x="158146" y="15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3087"/>
              <a:satOff val="-12168"/>
              <a:lumOff val="9608"/>
              <a:alphaOff val="0"/>
            </a:schemeClr>
          </a:fillRef>
          <a:effectRef idx="0">
            <a:schemeClr val="accent4">
              <a:hueOff val="123087"/>
              <a:satOff val="-12168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155" tIns="45339" rIns="180816" bIns="453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b="1" kern="1200" dirty="0"/>
              <a:t>2019</a:t>
            </a:r>
          </a:p>
        </p:txBody>
      </p:sp>
      <p:sp>
        <p:nvSpPr>
          <p:cNvPr id="72" name="Forme libre : forme 71">
            <a:extLst>
              <a:ext uri="{FF2B5EF4-FFF2-40B4-BE49-F238E27FC236}">
                <a16:creationId xmlns:a16="http://schemas.microsoft.com/office/drawing/2014/main" id="{459CA408-884A-47B9-82DE-A1A68564FA7E}"/>
              </a:ext>
            </a:extLst>
          </p:cNvPr>
          <p:cNvSpPr/>
          <p:nvPr/>
        </p:nvSpPr>
        <p:spPr>
          <a:xfrm>
            <a:off x="3285476" y="2205736"/>
            <a:ext cx="900000" cy="316292"/>
          </a:xfrm>
          <a:custGeom>
            <a:avLst/>
            <a:gdLst>
              <a:gd name="connsiteX0" fmla="*/ 0 w 1067103"/>
              <a:gd name="connsiteY0" fmla="*/ 0 h 316292"/>
              <a:gd name="connsiteX1" fmla="*/ 908957 w 1067103"/>
              <a:gd name="connsiteY1" fmla="*/ 0 h 316292"/>
              <a:gd name="connsiteX2" fmla="*/ 1067103 w 1067103"/>
              <a:gd name="connsiteY2" fmla="*/ 158146 h 316292"/>
              <a:gd name="connsiteX3" fmla="*/ 908957 w 1067103"/>
              <a:gd name="connsiteY3" fmla="*/ 316292 h 316292"/>
              <a:gd name="connsiteX4" fmla="*/ 0 w 1067103"/>
              <a:gd name="connsiteY4" fmla="*/ 316292 h 316292"/>
              <a:gd name="connsiteX5" fmla="*/ 158146 w 1067103"/>
              <a:gd name="connsiteY5" fmla="*/ 158146 h 316292"/>
              <a:gd name="connsiteX6" fmla="*/ 0 w 1067103"/>
              <a:gd name="connsiteY6" fmla="*/ 0 h 31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7103" h="316292">
                <a:moveTo>
                  <a:pt x="0" y="0"/>
                </a:moveTo>
                <a:lnTo>
                  <a:pt x="908957" y="0"/>
                </a:lnTo>
                <a:lnTo>
                  <a:pt x="1067103" y="158146"/>
                </a:lnTo>
                <a:lnTo>
                  <a:pt x="908957" y="316292"/>
                </a:lnTo>
                <a:lnTo>
                  <a:pt x="0" y="316292"/>
                </a:lnTo>
                <a:lnTo>
                  <a:pt x="158146" y="15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84630"/>
              <a:satOff val="-18251"/>
              <a:lumOff val="14412"/>
              <a:alphaOff val="0"/>
            </a:schemeClr>
          </a:fillRef>
          <a:effectRef idx="0">
            <a:schemeClr val="accent4">
              <a:hueOff val="184630"/>
              <a:satOff val="-18251"/>
              <a:lumOff val="1441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155" tIns="45339" rIns="180816" bIns="453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b="1" kern="1200"/>
              <a:t>2020</a:t>
            </a:r>
            <a:endParaRPr lang="fr-FR" sz="1700" b="1" kern="1200" dirty="0"/>
          </a:p>
        </p:txBody>
      </p:sp>
      <p:sp>
        <p:nvSpPr>
          <p:cNvPr id="73" name="Forme libre : forme 72">
            <a:extLst>
              <a:ext uri="{FF2B5EF4-FFF2-40B4-BE49-F238E27FC236}">
                <a16:creationId xmlns:a16="http://schemas.microsoft.com/office/drawing/2014/main" id="{B409222E-846E-43C4-B0D9-F5B9AA8061B7}"/>
              </a:ext>
            </a:extLst>
          </p:cNvPr>
          <p:cNvSpPr/>
          <p:nvPr/>
        </p:nvSpPr>
        <p:spPr>
          <a:xfrm>
            <a:off x="4087038" y="2205736"/>
            <a:ext cx="900000" cy="316292"/>
          </a:xfrm>
          <a:custGeom>
            <a:avLst/>
            <a:gdLst>
              <a:gd name="connsiteX0" fmla="*/ 0 w 1067103"/>
              <a:gd name="connsiteY0" fmla="*/ 0 h 316292"/>
              <a:gd name="connsiteX1" fmla="*/ 908957 w 1067103"/>
              <a:gd name="connsiteY1" fmla="*/ 0 h 316292"/>
              <a:gd name="connsiteX2" fmla="*/ 1067103 w 1067103"/>
              <a:gd name="connsiteY2" fmla="*/ 158146 h 316292"/>
              <a:gd name="connsiteX3" fmla="*/ 908957 w 1067103"/>
              <a:gd name="connsiteY3" fmla="*/ 316292 h 316292"/>
              <a:gd name="connsiteX4" fmla="*/ 0 w 1067103"/>
              <a:gd name="connsiteY4" fmla="*/ 316292 h 316292"/>
              <a:gd name="connsiteX5" fmla="*/ 158146 w 1067103"/>
              <a:gd name="connsiteY5" fmla="*/ 158146 h 316292"/>
              <a:gd name="connsiteX6" fmla="*/ 0 w 1067103"/>
              <a:gd name="connsiteY6" fmla="*/ 0 h 31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7103" h="316292">
                <a:moveTo>
                  <a:pt x="0" y="0"/>
                </a:moveTo>
                <a:lnTo>
                  <a:pt x="908957" y="0"/>
                </a:lnTo>
                <a:lnTo>
                  <a:pt x="1067103" y="158146"/>
                </a:lnTo>
                <a:lnTo>
                  <a:pt x="908957" y="316292"/>
                </a:lnTo>
                <a:lnTo>
                  <a:pt x="0" y="316292"/>
                </a:lnTo>
                <a:lnTo>
                  <a:pt x="158146" y="15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46174"/>
              <a:satOff val="-24335"/>
              <a:lumOff val="19215"/>
              <a:alphaOff val="0"/>
            </a:schemeClr>
          </a:fillRef>
          <a:effectRef idx="0">
            <a:schemeClr val="accent4">
              <a:hueOff val="246174"/>
              <a:satOff val="-24335"/>
              <a:lumOff val="192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155" tIns="45339" rIns="180816" bIns="453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b="1" kern="1200" dirty="0"/>
              <a:t>2021</a:t>
            </a:r>
          </a:p>
        </p:txBody>
      </p:sp>
      <p:sp>
        <p:nvSpPr>
          <p:cNvPr id="74" name="Forme libre : forme 73">
            <a:extLst>
              <a:ext uri="{FF2B5EF4-FFF2-40B4-BE49-F238E27FC236}">
                <a16:creationId xmlns:a16="http://schemas.microsoft.com/office/drawing/2014/main" id="{037C9106-F89D-411C-967F-85BEEEC42827}"/>
              </a:ext>
            </a:extLst>
          </p:cNvPr>
          <p:cNvSpPr/>
          <p:nvPr/>
        </p:nvSpPr>
        <p:spPr>
          <a:xfrm>
            <a:off x="4888600" y="2205736"/>
            <a:ext cx="900000" cy="316292"/>
          </a:xfrm>
          <a:custGeom>
            <a:avLst/>
            <a:gdLst>
              <a:gd name="connsiteX0" fmla="*/ 0 w 1067103"/>
              <a:gd name="connsiteY0" fmla="*/ 0 h 316292"/>
              <a:gd name="connsiteX1" fmla="*/ 908957 w 1067103"/>
              <a:gd name="connsiteY1" fmla="*/ 0 h 316292"/>
              <a:gd name="connsiteX2" fmla="*/ 1067103 w 1067103"/>
              <a:gd name="connsiteY2" fmla="*/ 158146 h 316292"/>
              <a:gd name="connsiteX3" fmla="*/ 908957 w 1067103"/>
              <a:gd name="connsiteY3" fmla="*/ 316292 h 316292"/>
              <a:gd name="connsiteX4" fmla="*/ 0 w 1067103"/>
              <a:gd name="connsiteY4" fmla="*/ 316292 h 316292"/>
              <a:gd name="connsiteX5" fmla="*/ 158146 w 1067103"/>
              <a:gd name="connsiteY5" fmla="*/ 158146 h 316292"/>
              <a:gd name="connsiteX6" fmla="*/ 0 w 1067103"/>
              <a:gd name="connsiteY6" fmla="*/ 0 h 31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7103" h="316292">
                <a:moveTo>
                  <a:pt x="0" y="0"/>
                </a:moveTo>
                <a:lnTo>
                  <a:pt x="908957" y="0"/>
                </a:lnTo>
                <a:lnTo>
                  <a:pt x="1067103" y="158146"/>
                </a:lnTo>
                <a:lnTo>
                  <a:pt x="908957" y="316292"/>
                </a:lnTo>
                <a:lnTo>
                  <a:pt x="0" y="316292"/>
                </a:lnTo>
                <a:lnTo>
                  <a:pt x="158146" y="15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07717"/>
              <a:satOff val="-30419"/>
              <a:lumOff val="24019"/>
              <a:alphaOff val="0"/>
            </a:schemeClr>
          </a:fillRef>
          <a:effectRef idx="0">
            <a:schemeClr val="accent4">
              <a:hueOff val="307717"/>
              <a:satOff val="-30419"/>
              <a:lumOff val="24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155" tIns="45339" rIns="180816" bIns="453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b="1" kern="1200" dirty="0"/>
              <a:t>2022</a:t>
            </a:r>
          </a:p>
        </p:txBody>
      </p:sp>
      <p:sp>
        <p:nvSpPr>
          <p:cNvPr id="75" name="Forme libre : forme 74">
            <a:extLst>
              <a:ext uri="{FF2B5EF4-FFF2-40B4-BE49-F238E27FC236}">
                <a16:creationId xmlns:a16="http://schemas.microsoft.com/office/drawing/2014/main" id="{5E464446-7DA0-4A50-8911-336CEDE001B2}"/>
              </a:ext>
            </a:extLst>
          </p:cNvPr>
          <p:cNvSpPr/>
          <p:nvPr/>
        </p:nvSpPr>
        <p:spPr>
          <a:xfrm>
            <a:off x="5690162" y="2205736"/>
            <a:ext cx="900000" cy="316292"/>
          </a:xfrm>
          <a:custGeom>
            <a:avLst/>
            <a:gdLst>
              <a:gd name="connsiteX0" fmla="*/ 0 w 1067103"/>
              <a:gd name="connsiteY0" fmla="*/ 0 h 316292"/>
              <a:gd name="connsiteX1" fmla="*/ 908957 w 1067103"/>
              <a:gd name="connsiteY1" fmla="*/ 0 h 316292"/>
              <a:gd name="connsiteX2" fmla="*/ 1067103 w 1067103"/>
              <a:gd name="connsiteY2" fmla="*/ 158146 h 316292"/>
              <a:gd name="connsiteX3" fmla="*/ 908957 w 1067103"/>
              <a:gd name="connsiteY3" fmla="*/ 316292 h 316292"/>
              <a:gd name="connsiteX4" fmla="*/ 0 w 1067103"/>
              <a:gd name="connsiteY4" fmla="*/ 316292 h 316292"/>
              <a:gd name="connsiteX5" fmla="*/ 158146 w 1067103"/>
              <a:gd name="connsiteY5" fmla="*/ 158146 h 316292"/>
              <a:gd name="connsiteX6" fmla="*/ 0 w 1067103"/>
              <a:gd name="connsiteY6" fmla="*/ 0 h 31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7103" h="316292">
                <a:moveTo>
                  <a:pt x="0" y="0"/>
                </a:moveTo>
                <a:lnTo>
                  <a:pt x="908957" y="0"/>
                </a:lnTo>
                <a:lnTo>
                  <a:pt x="1067103" y="158146"/>
                </a:lnTo>
                <a:lnTo>
                  <a:pt x="908957" y="316292"/>
                </a:lnTo>
                <a:lnTo>
                  <a:pt x="0" y="316292"/>
                </a:lnTo>
                <a:lnTo>
                  <a:pt x="158146" y="15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69261"/>
              <a:satOff val="-36503"/>
              <a:lumOff val="28823"/>
              <a:alphaOff val="0"/>
            </a:schemeClr>
          </a:fillRef>
          <a:effectRef idx="0">
            <a:schemeClr val="accent4">
              <a:hueOff val="369261"/>
              <a:satOff val="-36503"/>
              <a:lumOff val="288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155" tIns="45339" rIns="180816" bIns="453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b="1" kern="1200" dirty="0"/>
              <a:t>2023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C6B233F-CD0C-49EB-AAC7-9D0CFCF003DC}"/>
              </a:ext>
            </a:extLst>
          </p:cNvPr>
          <p:cNvCxnSpPr>
            <a:cxnSpLocks/>
          </p:cNvCxnSpPr>
          <p:nvPr/>
        </p:nvCxnSpPr>
        <p:spPr>
          <a:xfrm>
            <a:off x="1391156" y="979763"/>
            <a:ext cx="0" cy="1225973"/>
          </a:xfrm>
          <a:prstGeom prst="line">
            <a:avLst/>
          </a:prstGeom>
          <a:ln w="38100">
            <a:solidFill>
              <a:srgbClr val="8064A1"/>
            </a:solidFill>
            <a:prstDash val="lg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A6D4AE2-C46A-47BB-838E-2983FB10CB84}"/>
              </a:ext>
            </a:extLst>
          </p:cNvPr>
          <p:cNvCxnSpPr>
            <a:cxnSpLocks/>
          </p:cNvCxnSpPr>
          <p:nvPr/>
        </p:nvCxnSpPr>
        <p:spPr>
          <a:xfrm>
            <a:off x="2874279" y="979763"/>
            <a:ext cx="0" cy="1225973"/>
          </a:xfrm>
          <a:prstGeom prst="line">
            <a:avLst/>
          </a:prstGeom>
          <a:ln w="38100">
            <a:solidFill>
              <a:srgbClr val="5F5BAE"/>
            </a:solidFill>
            <a:prstDash val="lg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0FC3A24-EEF6-4E7A-97C9-8EF9C623F4D2}"/>
              </a:ext>
            </a:extLst>
          </p:cNvPr>
          <p:cNvCxnSpPr>
            <a:cxnSpLocks/>
          </p:cNvCxnSpPr>
          <p:nvPr/>
        </p:nvCxnSpPr>
        <p:spPr>
          <a:xfrm>
            <a:off x="6398959" y="979763"/>
            <a:ext cx="0" cy="1225973"/>
          </a:xfrm>
          <a:prstGeom prst="line">
            <a:avLst/>
          </a:prstGeom>
          <a:ln w="38100">
            <a:solidFill>
              <a:srgbClr val="4BACC6"/>
            </a:solidFill>
            <a:prstDash val="lg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D26976A-FD6A-45C7-B422-B9E381A4E438}"/>
              </a:ext>
            </a:extLst>
          </p:cNvPr>
          <p:cNvCxnSpPr>
            <a:cxnSpLocks/>
          </p:cNvCxnSpPr>
          <p:nvPr/>
        </p:nvCxnSpPr>
        <p:spPr>
          <a:xfrm>
            <a:off x="4488689" y="1479304"/>
            <a:ext cx="0" cy="726432"/>
          </a:xfrm>
          <a:prstGeom prst="line">
            <a:avLst/>
          </a:prstGeom>
          <a:ln w="38100">
            <a:solidFill>
              <a:srgbClr val="537ABA"/>
            </a:solidFill>
            <a:prstDash val="lg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97E5E9B-8134-4B9A-BC87-EBA67DC5BE82}"/>
              </a:ext>
            </a:extLst>
          </p:cNvPr>
          <p:cNvCxnSpPr>
            <a:cxnSpLocks/>
          </p:cNvCxnSpPr>
          <p:nvPr/>
        </p:nvCxnSpPr>
        <p:spPr>
          <a:xfrm>
            <a:off x="5338600" y="1464105"/>
            <a:ext cx="0" cy="741631"/>
          </a:xfrm>
          <a:prstGeom prst="line">
            <a:avLst/>
          </a:prstGeom>
          <a:ln w="38100">
            <a:solidFill>
              <a:srgbClr val="4F91C0"/>
            </a:solidFill>
            <a:prstDash val="lg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D28D19E5-BBD1-44D5-BB1A-46FB4F024360}"/>
              </a:ext>
            </a:extLst>
          </p:cNvPr>
          <p:cNvSpPr txBox="1"/>
          <p:nvPr/>
        </p:nvSpPr>
        <p:spPr>
          <a:xfrm>
            <a:off x="1518635" y="973367"/>
            <a:ext cx="1244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Classe Préparatoire aux Grandes Écoles</a:t>
            </a:r>
          </a:p>
          <a:p>
            <a:pPr algn="ctr"/>
            <a:r>
              <a:rPr lang="fr-FR" sz="1200" dirty="0"/>
              <a:t>MPSI / PSI*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BECF85F-FE9B-4534-B661-45868B252B2F}"/>
              </a:ext>
            </a:extLst>
          </p:cNvPr>
          <p:cNvSpPr txBox="1"/>
          <p:nvPr/>
        </p:nvSpPr>
        <p:spPr>
          <a:xfrm>
            <a:off x="5193967" y="1525961"/>
            <a:ext cx="13768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/>
              <a:t>Master en Biomécanique </a:t>
            </a:r>
            <a:r>
              <a:rPr lang="fr-FR" sz="1100" dirty="0"/>
              <a:t>ECL-UCBL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90A386C-2FA1-430C-BF97-DBB9FB52473B}"/>
              </a:ext>
            </a:extLst>
          </p:cNvPr>
          <p:cNvSpPr txBox="1"/>
          <p:nvPr/>
        </p:nvSpPr>
        <p:spPr>
          <a:xfrm>
            <a:off x="4459157" y="1558143"/>
            <a:ext cx="8899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Année de </a:t>
            </a:r>
            <a:r>
              <a:rPr lang="fr-FR" sz="1100" b="1" dirty="0"/>
              <a:t>césure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032509B-ABEA-4132-BE07-DF1267BD82C0}"/>
              </a:ext>
            </a:extLst>
          </p:cNvPr>
          <p:cNvCxnSpPr>
            <a:cxnSpLocks/>
          </p:cNvCxnSpPr>
          <p:nvPr/>
        </p:nvCxnSpPr>
        <p:spPr>
          <a:xfrm flipH="1" flipV="1">
            <a:off x="4465145" y="2533155"/>
            <a:ext cx="327" cy="349764"/>
          </a:xfrm>
          <a:prstGeom prst="line">
            <a:avLst/>
          </a:prstGeom>
          <a:ln w="28575">
            <a:solidFill>
              <a:srgbClr val="537ABA"/>
            </a:solidFill>
            <a:prstDash val="sys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2A7C26B-A48D-4850-8B9A-67BD374579B6}"/>
              </a:ext>
            </a:extLst>
          </p:cNvPr>
          <p:cNvCxnSpPr>
            <a:cxnSpLocks/>
          </p:cNvCxnSpPr>
          <p:nvPr/>
        </p:nvCxnSpPr>
        <p:spPr>
          <a:xfrm flipV="1">
            <a:off x="5338681" y="2533155"/>
            <a:ext cx="0" cy="376710"/>
          </a:xfrm>
          <a:prstGeom prst="line">
            <a:avLst/>
          </a:prstGeom>
          <a:ln w="28575">
            <a:solidFill>
              <a:srgbClr val="4F91C0"/>
            </a:solidFill>
            <a:prstDash val="sys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3927657-47DA-4F3D-9B8B-8BED22FFD5CF}"/>
              </a:ext>
            </a:extLst>
          </p:cNvPr>
          <p:cNvCxnSpPr>
            <a:cxnSpLocks/>
          </p:cNvCxnSpPr>
          <p:nvPr/>
        </p:nvCxnSpPr>
        <p:spPr>
          <a:xfrm flipV="1">
            <a:off x="4891038" y="2533155"/>
            <a:ext cx="0" cy="1502491"/>
          </a:xfrm>
          <a:prstGeom prst="line">
            <a:avLst/>
          </a:prstGeom>
          <a:ln w="28575">
            <a:solidFill>
              <a:srgbClr val="4F91C0"/>
            </a:solidFill>
            <a:prstDash val="sys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logo de GlaxoSmithKline">
            <a:extLst>
              <a:ext uri="{FF2B5EF4-FFF2-40B4-BE49-F238E27FC236}">
                <a16:creationId xmlns:a16="http://schemas.microsoft.com/office/drawing/2014/main" id="{5B4A680E-9ACF-4CA4-B1FA-ADFB75F92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078" y="3620748"/>
            <a:ext cx="792137" cy="23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688CC4-5091-47CB-9AA5-F047E0756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5614" l="1875" r="99102">
                        <a14:foregroundMark x1="8945" y1="10746" x2="10078" y2="13377"/>
                        <a14:foregroundMark x1="6211" y1="24781" x2="1875" y2="56360"/>
                        <a14:foregroundMark x1="38750" y1="15680" x2="38750" y2="27303"/>
                        <a14:foregroundMark x1="51445" y1="21053" x2="54766" y2="21053"/>
                        <a14:foregroundMark x1="65742" y1="28180" x2="67852" y2="23575"/>
                        <a14:foregroundMark x1="37461" y1="85088" x2="37539" y2="89364"/>
                        <a14:foregroundMark x1="42422" y1="86513" x2="42422" y2="88816"/>
                        <a14:foregroundMark x1="45547" y1="87610" x2="45664" y2="90241"/>
                        <a14:foregroundMark x1="50938" y1="87061" x2="50938" y2="88816"/>
                        <a14:foregroundMark x1="52344" y1="86513" x2="52344" y2="89364"/>
                        <a14:foregroundMark x1="55195" y1="87061" x2="55000" y2="88487"/>
                        <a14:foregroundMark x1="66250" y1="87390" x2="66328" y2="89912"/>
                        <a14:foregroundMark x1="98398" y1="7675" x2="82539" y2="47917"/>
                        <a14:foregroundMark x1="82539" y1="47917" x2="99102" y2="11184"/>
                        <a14:foregroundMark x1="99102" y1="11184" x2="99102" y2="6250"/>
                        <a14:foregroundMark x1="99102" y1="59759" x2="98789" y2="46601"/>
                        <a14:foregroundMark x1="9141" y1="11075" x2="10977" y2="20724"/>
                        <a14:foregroundMark x1="11888" y1="37139" x2="12500" y2="35526"/>
                        <a14:foregroundMark x1="8047" y1="47259" x2="9732" y2="42819"/>
                        <a14:foregroundMark x1="22031" y1="25329" x2="21719" y2="26206"/>
                        <a14:foregroundMark x1="20508" y1="21930" x2="20820" y2="35526"/>
                        <a14:foregroundMark x1="20625" y1="36732" x2="21016" y2="77412"/>
                        <a14:foregroundMark x1="38047" y1="28180" x2="38672" y2="43750"/>
                        <a14:foregroundMark x1="43263" y1="56367" x2="44141" y2="58333"/>
                        <a14:foregroundMark x1="38555" y1="45833" x2="40313" y2="49767"/>
                        <a14:foregroundMark x1="56816" y1="42940" x2="60039" y2="61184"/>
                        <a14:foregroundMark x1="54952" y1="32388" x2="56087" y2="38815"/>
                        <a14:foregroundMark x1="64922" y1="20724" x2="64531" y2="59211"/>
                        <a14:foregroundMark x1="55391" y1="36404" x2="55606" y2="41156"/>
                        <a14:foregroundMark x1="55195" y1="35526" x2="55381" y2="38968"/>
                        <a14:foregroundMark x1="49922" y1="58004" x2="48398" y2="46053"/>
                        <a14:foregroundMark x1="31953" y1="47478" x2="31758" y2="30702"/>
                        <a14:foregroundMark x1="37031" y1="89912" x2="37148" y2="95614"/>
                        <a14:foregroundMark x1="40708" y1="88491" x2="40781" y2="87061"/>
                        <a14:foregroundMark x1="40391" y1="94737" x2="40472" y2="93136"/>
                        <a14:foregroundMark x1="39258" y1="83882" x2="38164" y2="84539"/>
                        <a14:foregroundMark x1="49727" y1="84539" x2="48924" y2="84944"/>
                        <a14:foregroundMark x1="57541" y1="87061" x2="57974" y2="88158"/>
                        <a14:foregroundMark x1="64023" y1="84759" x2="63561" y2="85303"/>
                        <a14:foregroundMark x1="62070" y1="88816" x2="62070" y2="91667"/>
                        <a14:foregroundMark x1="53047" y1="84759" x2="53867" y2="84539"/>
                        <a14:foregroundMark x1="44141" y1="84211" x2="44141" y2="84211"/>
                        <a14:backgroundMark x1="37659" y1="88030" x2="37734" y2="88487"/>
                        <a14:backgroundMark x1="37969" y1="89912" x2="37945" y2="89765"/>
                        <a14:backgroundMark x1="10273" y1="38377" x2="10977" y2="40680"/>
                        <a14:backgroundMark x1="10664" y1="41009" x2="9961" y2="41776"/>
                        <a14:backgroundMark x1="11289" y1="38925" x2="11094" y2="39803"/>
                        <a14:backgroundMark x1="11172" y1="37500" x2="11602" y2="39254"/>
                        <a14:backgroundMark x1="10469" y1="42105" x2="9570" y2="42105"/>
                        <a14:backgroundMark x1="41406" y1="50658" x2="41914" y2="53509"/>
                        <a14:backgroundMark x1="40586" y1="51535" x2="42930" y2="55154"/>
                        <a14:backgroundMark x1="40703" y1="52303" x2="40469" y2="47259"/>
                        <a14:backgroundMark x1="40273" y1="48355" x2="40977" y2="49781"/>
                        <a14:backgroundMark x1="40781" y1="51535" x2="40781" y2="50110"/>
                        <a14:backgroundMark x1="40391" y1="50329" x2="40195" y2="49452"/>
                        <a14:backgroundMark x1="40195" y1="50329" x2="40000" y2="46382"/>
                        <a14:backgroundMark x1="40586" y1="51535" x2="40586" y2="50658"/>
                        <a14:backgroundMark x1="40586" y1="50329" x2="40586" y2="49452"/>
                        <a14:backgroundMark x1="42617" y1="56031" x2="43438" y2="55482"/>
                        <a14:backgroundMark x1="43438" y1="55154" x2="43438" y2="55154"/>
                        <a14:backgroundMark x1="53789" y1="26974" x2="55703" y2="31798"/>
                        <a14:backgroundMark x1="56211" y1="49781" x2="55703" y2="41228"/>
                        <a14:backgroundMark x1="56211" y1="41557" x2="55703" y2="52303"/>
                        <a14:backgroundMark x1="56016" y1="46053" x2="55195" y2="42654"/>
                        <a14:backgroundMark x1="56406" y1="41228" x2="55586" y2="41228"/>
                        <a14:backgroundMark x1="56523" y1="41228" x2="56719" y2="42654"/>
                        <a14:backgroundMark x1="56523" y1="40132" x2="56523" y2="41776"/>
                        <a14:backgroundMark x1="56523" y1="40351" x2="55000" y2="40680"/>
                        <a14:backgroundMark x1="56406" y1="41009" x2="55195" y2="41009"/>
                        <a14:backgroundMark x1="55898" y1="41228" x2="55898" y2="47807"/>
                        <a14:backgroundMark x1="55195" y1="41228" x2="56094" y2="49232"/>
                        <a14:backgroundMark x1="56406" y1="49781" x2="55703" y2="52961"/>
                        <a14:backgroundMark x1="55703" y1="39583" x2="55273" y2="39583"/>
                        <a14:backgroundMark x1="55586" y1="41009" x2="55391" y2="40680"/>
                        <a14:backgroundMark x1="55195" y1="32675" x2="54766" y2="32456"/>
                        <a14:backgroundMark x1="53867" y1="26754" x2="53359" y2="24781"/>
                        <a14:backgroundMark x1="57031" y1="86184" x2="57305" y2="86184"/>
                        <a14:backgroundMark x1="63711" y1="85965" x2="63594" y2="85965"/>
                        <a14:backgroundMark x1="40078" y1="88158" x2="39766" y2="92763"/>
                        <a14:backgroundMark x1="49297" y1="86513" x2="48594" y2="86184"/>
                        <a14:backgroundMark x1="40586" y1="88158" x2="40586" y2="88158"/>
                        <a14:backgroundMark x1="49023" y1="85307" x2="49023" y2="85307"/>
                        <a14:backgroundMark x1="49023" y1="85307" x2="48594" y2="85636"/>
                        <a14:backgroundMark x1="57305" y1="87061" x2="57305" y2="87061"/>
                        <a14:backgroundMark x1="57305" y1="88158" x2="57305" y2="88158"/>
                        <a14:backgroundMark x1="57422" y1="87061" x2="57422" y2="87061"/>
                        <a14:backgroundMark x1="57539" y1="87061" x2="57539" y2="87061"/>
                        <a14:backgroundMark x1="57539" y1="88487" x2="57539" y2="88487"/>
                        <a14:backgroundMark x1="57305" y1="86513" x2="57305" y2="86513"/>
                        <a14:backgroundMark x1="57305" y1="86732" x2="57305" y2="86732"/>
                        <a14:backgroundMark x1="57305" y1="87939" x2="57305" y2="88816"/>
                        <a14:backgroundMark x1="63906" y1="85636" x2="63906" y2="85636"/>
                        <a14:backgroundMark x1="63516" y1="86184" x2="63086" y2="86513"/>
                        <a14:backgroundMark x1="62891" y1="87390" x2="62891" y2="87390"/>
                        <a14:backgroundMark x1="62695" y1="88158" x2="62695" y2="88158"/>
                        <a14:backgroundMark x1="63828" y1="85965" x2="63828" y2="85965"/>
                        <a14:backgroundMark x1="63594" y1="85636" x2="63594" y2="85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76" y="3614165"/>
            <a:ext cx="789181" cy="243181"/>
          </a:xfrm>
          <a:prstGeom prst="rect">
            <a:avLst/>
          </a:prstGeom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E55CA0F-3B58-42C3-BBFC-E027FB3E931C}"/>
              </a:ext>
            </a:extLst>
          </p:cNvPr>
          <p:cNvCxnSpPr>
            <a:cxnSpLocks/>
          </p:cNvCxnSpPr>
          <p:nvPr/>
        </p:nvCxnSpPr>
        <p:spPr>
          <a:xfrm flipH="1">
            <a:off x="3996909" y="2882919"/>
            <a:ext cx="468563" cy="0"/>
          </a:xfrm>
          <a:prstGeom prst="line">
            <a:avLst/>
          </a:prstGeom>
          <a:ln w="28575">
            <a:solidFill>
              <a:srgbClr val="537ABA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CDBE164-CFD7-444A-94C5-2CC306668837}"/>
              </a:ext>
            </a:extLst>
          </p:cNvPr>
          <p:cNvCxnSpPr>
            <a:cxnSpLocks/>
          </p:cNvCxnSpPr>
          <p:nvPr/>
        </p:nvCxnSpPr>
        <p:spPr>
          <a:xfrm>
            <a:off x="3999519" y="2882919"/>
            <a:ext cx="5515" cy="1134172"/>
          </a:xfrm>
          <a:prstGeom prst="line">
            <a:avLst/>
          </a:prstGeom>
          <a:ln w="28575">
            <a:solidFill>
              <a:srgbClr val="537ABA"/>
            </a:solidFill>
            <a:prstDash val="sysDash"/>
            <a:headEnd type="diamond" w="med" len="med"/>
            <a:tailEnd type="diamond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3CDDDE1A-32BF-4793-8C86-9D76E8F3286E}"/>
              </a:ext>
            </a:extLst>
          </p:cNvPr>
          <p:cNvCxnSpPr>
            <a:cxnSpLocks/>
          </p:cNvCxnSpPr>
          <p:nvPr/>
        </p:nvCxnSpPr>
        <p:spPr>
          <a:xfrm flipH="1">
            <a:off x="5338681" y="2909866"/>
            <a:ext cx="468563" cy="0"/>
          </a:xfrm>
          <a:prstGeom prst="line">
            <a:avLst/>
          </a:prstGeom>
          <a:ln w="28575">
            <a:solidFill>
              <a:srgbClr val="4F91C0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F6A54F8E-9F58-4942-BB3D-F3A5BE5B6DA1}"/>
              </a:ext>
            </a:extLst>
          </p:cNvPr>
          <p:cNvCxnSpPr>
            <a:cxnSpLocks/>
          </p:cNvCxnSpPr>
          <p:nvPr/>
        </p:nvCxnSpPr>
        <p:spPr>
          <a:xfrm>
            <a:off x="5807244" y="2901474"/>
            <a:ext cx="5515" cy="1134172"/>
          </a:xfrm>
          <a:prstGeom prst="line">
            <a:avLst/>
          </a:prstGeom>
          <a:ln w="28575">
            <a:solidFill>
              <a:srgbClr val="4F91C0"/>
            </a:solidFill>
            <a:prstDash val="sysDash"/>
            <a:headEnd type="diamond" w="med" len="med"/>
            <a:tailEnd type="diamond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D564F1C5-D608-498C-A48B-04190046EF89}"/>
              </a:ext>
            </a:extLst>
          </p:cNvPr>
          <p:cNvSpPr txBox="1"/>
          <p:nvPr/>
        </p:nvSpPr>
        <p:spPr>
          <a:xfrm>
            <a:off x="3896378" y="2966854"/>
            <a:ext cx="1078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Premier </a:t>
            </a:r>
          </a:p>
          <a:p>
            <a:pPr algn="ctr"/>
            <a:r>
              <a:rPr lang="fr-FR" sz="1100" dirty="0"/>
              <a:t>stage de césure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E049191-1743-4C3B-BB27-2F0B47E2DBBC}"/>
              </a:ext>
            </a:extLst>
          </p:cNvPr>
          <p:cNvSpPr txBox="1"/>
          <p:nvPr/>
        </p:nvSpPr>
        <p:spPr>
          <a:xfrm>
            <a:off x="4841358" y="2966854"/>
            <a:ext cx="1099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Second </a:t>
            </a:r>
          </a:p>
          <a:p>
            <a:pPr algn="ctr"/>
            <a:r>
              <a:rPr lang="fr-FR" sz="1100" dirty="0"/>
              <a:t>stage de césure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F1E274EE-A220-42FF-A4F2-8D69448EECAA}"/>
              </a:ext>
            </a:extLst>
          </p:cNvPr>
          <p:cNvCxnSpPr>
            <a:cxnSpLocks/>
          </p:cNvCxnSpPr>
          <p:nvPr/>
        </p:nvCxnSpPr>
        <p:spPr>
          <a:xfrm flipV="1">
            <a:off x="6001077" y="2540775"/>
            <a:ext cx="0" cy="1502491"/>
          </a:xfrm>
          <a:prstGeom prst="line">
            <a:avLst/>
          </a:prstGeom>
          <a:ln w="28575">
            <a:solidFill>
              <a:srgbClr val="4BACC6"/>
            </a:solidFill>
            <a:prstDash val="sys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13F8D346-7D9C-498D-A291-620B2496D301}"/>
              </a:ext>
            </a:extLst>
          </p:cNvPr>
          <p:cNvCxnSpPr>
            <a:cxnSpLocks/>
          </p:cNvCxnSpPr>
          <p:nvPr/>
        </p:nvCxnSpPr>
        <p:spPr>
          <a:xfrm flipV="1">
            <a:off x="6454615" y="2534285"/>
            <a:ext cx="0" cy="376710"/>
          </a:xfrm>
          <a:prstGeom prst="line">
            <a:avLst/>
          </a:prstGeom>
          <a:ln w="28575">
            <a:solidFill>
              <a:srgbClr val="4BACC6"/>
            </a:solidFill>
            <a:prstDash val="sys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4A6204C-526D-4502-B9C1-DE1BDE6FD4EA}"/>
              </a:ext>
            </a:extLst>
          </p:cNvPr>
          <p:cNvCxnSpPr>
            <a:cxnSpLocks/>
          </p:cNvCxnSpPr>
          <p:nvPr/>
        </p:nvCxnSpPr>
        <p:spPr>
          <a:xfrm flipH="1">
            <a:off x="6454615" y="2919387"/>
            <a:ext cx="326267" cy="0"/>
          </a:xfrm>
          <a:prstGeom prst="line">
            <a:avLst/>
          </a:prstGeom>
          <a:ln w="28575">
            <a:solidFill>
              <a:srgbClr val="4BACC6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69C6381A-F1B3-4763-941B-3BA1D122841C}"/>
              </a:ext>
            </a:extLst>
          </p:cNvPr>
          <p:cNvCxnSpPr>
            <a:cxnSpLocks/>
          </p:cNvCxnSpPr>
          <p:nvPr/>
        </p:nvCxnSpPr>
        <p:spPr>
          <a:xfrm>
            <a:off x="6800655" y="2919387"/>
            <a:ext cx="5515" cy="1134172"/>
          </a:xfrm>
          <a:prstGeom prst="line">
            <a:avLst/>
          </a:prstGeom>
          <a:ln w="28575">
            <a:solidFill>
              <a:srgbClr val="4BACC6"/>
            </a:solidFill>
            <a:prstDash val="sysDash"/>
            <a:headEnd type="diamond" w="med" len="med"/>
            <a:tailEnd type="diamond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E51F554C-8DA3-48D3-974D-57E9044232B6}"/>
              </a:ext>
            </a:extLst>
          </p:cNvPr>
          <p:cNvSpPr txBox="1"/>
          <p:nvPr/>
        </p:nvSpPr>
        <p:spPr>
          <a:xfrm>
            <a:off x="5896526" y="3051493"/>
            <a:ext cx="1017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TFE / Stage de Master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C870EAF7-0A6C-4AD9-A3E1-DE7F14B076B1}"/>
              </a:ext>
            </a:extLst>
          </p:cNvPr>
          <p:cNvCxnSpPr>
            <a:cxnSpLocks/>
          </p:cNvCxnSpPr>
          <p:nvPr/>
        </p:nvCxnSpPr>
        <p:spPr>
          <a:xfrm flipV="1">
            <a:off x="1370629" y="2539837"/>
            <a:ext cx="0" cy="545673"/>
          </a:xfrm>
          <a:prstGeom prst="line">
            <a:avLst/>
          </a:prstGeom>
          <a:ln w="28575">
            <a:solidFill>
              <a:srgbClr val="8064A1"/>
            </a:solidFill>
            <a:prstDash val="sys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04B271EB-B889-44B0-A552-18F76DFC256D}"/>
              </a:ext>
            </a:extLst>
          </p:cNvPr>
          <p:cNvSpPr txBox="1"/>
          <p:nvPr/>
        </p:nvSpPr>
        <p:spPr>
          <a:xfrm>
            <a:off x="628175" y="3085510"/>
            <a:ext cx="16239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Bac Scientifique</a:t>
            </a:r>
          </a:p>
          <a:p>
            <a:pPr algn="ctr"/>
            <a:r>
              <a:rPr lang="fr-FR" sz="1100" dirty="0"/>
              <a:t>Option SVT</a:t>
            </a:r>
          </a:p>
          <a:p>
            <a:pPr algn="ctr"/>
            <a:r>
              <a:rPr lang="fr-FR" sz="1100" dirty="0"/>
              <a:t>Spécialité Maths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6788FCF3-2804-4CEC-ADE4-1E80AA140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854" y="3537894"/>
            <a:ext cx="739567" cy="395722"/>
          </a:xfrm>
          <a:prstGeom prst="rect">
            <a:avLst/>
          </a:prstGeom>
        </p:spPr>
      </p:pic>
      <p:grpSp>
        <p:nvGrpSpPr>
          <p:cNvPr id="79" name="Groupe 78">
            <a:extLst>
              <a:ext uri="{FF2B5EF4-FFF2-40B4-BE49-F238E27FC236}">
                <a16:creationId xmlns:a16="http://schemas.microsoft.com/office/drawing/2014/main" id="{1BC029D4-426A-4FCC-8E6D-C1CE656E4E8D}"/>
              </a:ext>
            </a:extLst>
          </p:cNvPr>
          <p:cNvGrpSpPr/>
          <p:nvPr/>
        </p:nvGrpSpPr>
        <p:grpSpPr>
          <a:xfrm>
            <a:off x="2601234" y="895047"/>
            <a:ext cx="4102469" cy="450191"/>
            <a:chOff x="2428958" y="895047"/>
            <a:chExt cx="4102469" cy="450191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4CD749E-5FAA-4175-AB68-3A45D73198B6}"/>
                </a:ext>
              </a:extLst>
            </p:cNvPr>
            <p:cNvSpPr txBox="1"/>
            <p:nvPr/>
          </p:nvSpPr>
          <p:spPr>
            <a:xfrm>
              <a:off x="2428958" y="895047"/>
              <a:ext cx="41024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/>
                <a:t>Ingénieur généraliste </a:t>
              </a:r>
              <a:r>
                <a:rPr lang="fr-FR" sz="1100" dirty="0"/>
                <a:t>de l’École Centrale de Lyon</a:t>
              </a:r>
              <a:endParaRPr lang="fr-FR" sz="1100" b="1" dirty="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ED9438D1-0AC4-4536-828A-61E31ED22BFF}"/>
                </a:ext>
              </a:extLst>
            </p:cNvPr>
            <p:cNvSpPr txBox="1"/>
            <p:nvPr/>
          </p:nvSpPr>
          <p:spPr>
            <a:xfrm>
              <a:off x="3331387" y="1068239"/>
              <a:ext cx="22976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/>
                <a:t>spécialité </a:t>
              </a:r>
              <a:r>
                <a:rPr lang="fr-FR" sz="1200" b="1" dirty="0"/>
                <a:t>bio-ingénierie</a:t>
              </a:r>
              <a:endParaRPr lang="fr-FR" sz="1200" dirty="0"/>
            </a:p>
          </p:txBody>
        </p:sp>
      </p:grpSp>
      <p:pic>
        <p:nvPicPr>
          <p:cNvPr id="47" name="Picture 14" descr="Outils de communication | École Centrale de Lyon">
            <a:extLst>
              <a:ext uri="{FF2B5EF4-FFF2-40B4-BE49-F238E27FC236}">
                <a16:creationId xmlns:a16="http://schemas.microsoft.com/office/drawing/2014/main" id="{DCA4C8A0-F396-4250-8E20-D84D9C7E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39" y="1379456"/>
            <a:ext cx="623519" cy="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Forme libre : forme 75">
            <a:extLst>
              <a:ext uri="{FF2B5EF4-FFF2-40B4-BE49-F238E27FC236}">
                <a16:creationId xmlns:a16="http://schemas.microsoft.com/office/drawing/2014/main" id="{848B34C4-5C8E-4CFF-ABD3-C6E1B831C06D}"/>
              </a:ext>
            </a:extLst>
          </p:cNvPr>
          <p:cNvSpPr/>
          <p:nvPr/>
        </p:nvSpPr>
        <p:spPr>
          <a:xfrm>
            <a:off x="6491724" y="2205736"/>
            <a:ext cx="900000" cy="316292"/>
          </a:xfrm>
          <a:custGeom>
            <a:avLst/>
            <a:gdLst>
              <a:gd name="connsiteX0" fmla="*/ 0 w 1067103"/>
              <a:gd name="connsiteY0" fmla="*/ 0 h 316292"/>
              <a:gd name="connsiteX1" fmla="*/ 908957 w 1067103"/>
              <a:gd name="connsiteY1" fmla="*/ 0 h 316292"/>
              <a:gd name="connsiteX2" fmla="*/ 1067103 w 1067103"/>
              <a:gd name="connsiteY2" fmla="*/ 158146 h 316292"/>
              <a:gd name="connsiteX3" fmla="*/ 908957 w 1067103"/>
              <a:gd name="connsiteY3" fmla="*/ 316292 h 316292"/>
              <a:gd name="connsiteX4" fmla="*/ 0 w 1067103"/>
              <a:gd name="connsiteY4" fmla="*/ 316292 h 316292"/>
              <a:gd name="connsiteX5" fmla="*/ 158146 w 1067103"/>
              <a:gd name="connsiteY5" fmla="*/ 158146 h 316292"/>
              <a:gd name="connsiteX6" fmla="*/ 0 w 1067103"/>
              <a:gd name="connsiteY6" fmla="*/ 0 h 31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7103" h="316292">
                <a:moveTo>
                  <a:pt x="0" y="0"/>
                </a:moveTo>
                <a:lnTo>
                  <a:pt x="908957" y="0"/>
                </a:lnTo>
                <a:lnTo>
                  <a:pt x="1067103" y="158146"/>
                </a:lnTo>
                <a:lnTo>
                  <a:pt x="908957" y="316292"/>
                </a:lnTo>
                <a:lnTo>
                  <a:pt x="0" y="316292"/>
                </a:lnTo>
                <a:lnTo>
                  <a:pt x="158146" y="15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69261"/>
              <a:satOff val="-36503"/>
              <a:lumOff val="28823"/>
              <a:alphaOff val="0"/>
            </a:schemeClr>
          </a:fillRef>
          <a:effectRef idx="0">
            <a:schemeClr val="accent4">
              <a:hueOff val="369261"/>
              <a:satOff val="-36503"/>
              <a:lumOff val="288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155" tIns="45339" rIns="180816" bIns="453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b="1" kern="1200" dirty="0"/>
              <a:t>2024</a:t>
            </a:r>
          </a:p>
        </p:txBody>
      </p:sp>
      <p:sp>
        <p:nvSpPr>
          <p:cNvPr id="77" name="Forme libre : forme 76">
            <a:extLst>
              <a:ext uri="{FF2B5EF4-FFF2-40B4-BE49-F238E27FC236}">
                <a16:creationId xmlns:a16="http://schemas.microsoft.com/office/drawing/2014/main" id="{3C130218-0DEC-48BD-B38B-0426CFC5B15A}"/>
              </a:ext>
            </a:extLst>
          </p:cNvPr>
          <p:cNvSpPr/>
          <p:nvPr/>
        </p:nvSpPr>
        <p:spPr>
          <a:xfrm>
            <a:off x="7293286" y="2205736"/>
            <a:ext cx="900000" cy="316292"/>
          </a:xfrm>
          <a:custGeom>
            <a:avLst/>
            <a:gdLst>
              <a:gd name="connsiteX0" fmla="*/ 0 w 1067103"/>
              <a:gd name="connsiteY0" fmla="*/ 0 h 316292"/>
              <a:gd name="connsiteX1" fmla="*/ 908957 w 1067103"/>
              <a:gd name="connsiteY1" fmla="*/ 0 h 316292"/>
              <a:gd name="connsiteX2" fmla="*/ 1067103 w 1067103"/>
              <a:gd name="connsiteY2" fmla="*/ 158146 h 316292"/>
              <a:gd name="connsiteX3" fmla="*/ 908957 w 1067103"/>
              <a:gd name="connsiteY3" fmla="*/ 316292 h 316292"/>
              <a:gd name="connsiteX4" fmla="*/ 0 w 1067103"/>
              <a:gd name="connsiteY4" fmla="*/ 316292 h 316292"/>
              <a:gd name="connsiteX5" fmla="*/ 158146 w 1067103"/>
              <a:gd name="connsiteY5" fmla="*/ 158146 h 316292"/>
              <a:gd name="connsiteX6" fmla="*/ 0 w 1067103"/>
              <a:gd name="connsiteY6" fmla="*/ 0 h 31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7103" h="316292">
                <a:moveTo>
                  <a:pt x="0" y="0"/>
                </a:moveTo>
                <a:lnTo>
                  <a:pt x="908957" y="0"/>
                </a:lnTo>
                <a:lnTo>
                  <a:pt x="1067103" y="158146"/>
                </a:lnTo>
                <a:lnTo>
                  <a:pt x="908957" y="316292"/>
                </a:lnTo>
                <a:lnTo>
                  <a:pt x="0" y="316292"/>
                </a:lnTo>
                <a:lnTo>
                  <a:pt x="158146" y="15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69261"/>
              <a:satOff val="-36503"/>
              <a:lumOff val="28823"/>
              <a:alphaOff val="0"/>
            </a:schemeClr>
          </a:fillRef>
          <a:effectRef idx="0">
            <a:schemeClr val="accent4">
              <a:hueOff val="369261"/>
              <a:satOff val="-36503"/>
              <a:lumOff val="288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155" tIns="45339" rIns="180816" bIns="453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b="1" kern="1200" dirty="0"/>
              <a:t>2025</a:t>
            </a:r>
          </a:p>
        </p:txBody>
      </p:sp>
      <p:sp>
        <p:nvSpPr>
          <p:cNvPr id="78" name="Forme libre : forme 77">
            <a:extLst>
              <a:ext uri="{FF2B5EF4-FFF2-40B4-BE49-F238E27FC236}">
                <a16:creationId xmlns:a16="http://schemas.microsoft.com/office/drawing/2014/main" id="{4535D7B6-BA08-47FA-BD71-D93467E4DC2F}"/>
              </a:ext>
            </a:extLst>
          </p:cNvPr>
          <p:cNvSpPr/>
          <p:nvPr/>
        </p:nvSpPr>
        <p:spPr>
          <a:xfrm>
            <a:off x="8094850" y="2205736"/>
            <a:ext cx="900000" cy="316292"/>
          </a:xfrm>
          <a:custGeom>
            <a:avLst/>
            <a:gdLst>
              <a:gd name="connsiteX0" fmla="*/ 0 w 1067103"/>
              <a:gd name="connsiteY0" fmla="*/ 0 h 316292"/>
              <a:gd name="connsiteX1" fmla="*/ 908957 w 1067103"/>
              <a:gd name="connsiteY1" fmla="*/ 0 h 316292"/>
              <a:gd name="connsiteX2" fmla="*/ 1067103 w 1067103"/>
              <a:gd name="connsiteY2" fmla="*/ 158146 h 316292"/>
              <a:gd name="connsiteX3" fmla="*/ 908957 w 1067103"/>
              <a:gd name="connsiteY3" fmla="*/ 316292 h 316292"/>
              <a:gd name="connsiteX4" fmla="*/ 0 w 1067103"/>
              <a:gd name="connsiteY4" fmla="*/ 316292 h 316292"/>
              <a:gd name="connsiteX5" fmla="*/ 158146 w 1067103"/>
              <a:gd name="connsiteY5" fmla="*/ 158146 h 316292"/>
              <a:gd name="connsiteX6" fmla="*/ 0 w 1067103"/>
              <a:gd name="connsiteY6" fmla="*/ 0 h 31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7103" h="316292">
                <a:moveTo>
                  <a:pt x="0" y="0"/>
                </a:moveTo>
                <a:lnTo>
                  <a:pt x="908957" y="0"/>
                </a:lnTo>
                <a:lnTo>
                  <a:pt x="1067103" y="158146"/>
                </a:lnTo>
                <a:lnTo>
                  <a:pt x="908957" y="316292"/>
                </a:lnTo>
                <a:lnTo>
                  <a:pt x="0" y="316292"/>
                </a:lnTo>
                <a:lnTo>
                  <a:pt x="158146" y="15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69261"/>
              <a:satOff val="-36503"/>
              <a:lumOff val="28823"/>
              <a:alphaOff val="0"/>
            </a:schemeClr>
          </a:fillRef>
          <a:effectRef idx="0">
            <a:schemeClr val="accent4">
              <a:hueOff val="369261"/>
              <a:satOff val="-36503"/>
              <a:lumOff val="288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155" tIns="45339" rIns="180816" bIns="4533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b="1" kern="1200" dirty="0"/>
              <a:t>2026</a:t>
            </a: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989E2874-4D92-4031-BA5D-EEFC745496A3}"/>
              </a:ext>
            </a:extLst>
          </p:cNvPr>
          <p:cNvCxnSpPr>
            <a:cxnSpLocks/>
          </p:cNvCxnSpPr>
          <p:nvPr/>
        </p:nvCxnSpPr>
        <p:spPr>
          <a:xfrm>
            <a:off x="8837359" y="979763"/>
            <a:ext cx="0" cy="1225973"/>
          </a:xfrm>
          <a:prstGeom prst="line">
            <a:avLst/>
          </a:prstGeom>
          <a:ln w="38100">
            <a:solidFill>
              <a:srgbClr val="4BACC6"/>
            </a:solidFill>
            <a:prstDash val="lgDash"/>
            <a:headEnd type="diamond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ZoneTexte 80">
            <a:extLst>
              <a:ext uri="{FF2B5EF4-FFF2-40B4-BE49-F238E27FC236}">
                <a16:creationId xmlns:a16="http://schemas.microsoft.com/office/drawing/2014/main" id="{097DDEFA-2A33-4614-9D84-543591A69633}"/>
              </a:ext>
            </a:extLst>
          </p:cNvPr>
          <p:cNvSpPr txBox="1"/>
          <p:nvPr/>
        </p:nvSpPr>
        <p:spPr>
          <a:xfrm>
            <a:off x="6786205" y="847434"/>
            <a:ext cx="173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Thèse de doctorat </a:t>
            </a:r>
            <a:r>
              <a:rPr lang="fr-FR" sz="1200" dirty="0"/>
              <a:t>en biomécanique et science des matériaux</a:t>
            </a:r>
          </a:p>
        </p:txBody>
      </p:sp>
      <p:pic>
        <p:nvPicPr>
          <p:cNvPr id="83" name="Image 82">
            <a:extLst>
              <a:ext uri="{FF2B5EF4-FFF2-40B4-BE49-F238E27FC236}">
                <a16:creationId xmlns:a16="http://schemas.microsoft.com/office/drawing/2014/main" id="{E4D03E1C-F5CF-400B-A515-6EFEF74A9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252" y="1414092"/>
            <a:ext cx="788887" cy="788887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56F2ED9D-5C59-4F0C-8E31-ED13B2E8E2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2997"/>
          <a:stretch/>
        </p:blipFill>
        <p:spPr>
          <a:xfrm>
            <a:off x="7550011" y="1558143"/>
            <a:ext cx="1165761" cy="63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36" grpId="0"/>
      <p:bldP spid="37" grpId="0"/>
      <p:bldP spid="42" grpId="0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493" y="37259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Le quotidien du doctorant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fr-FR" sz="1400" dirty="0"/>
              <a:t>Le métier en lui-même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6601DE61-B4B5-495E-97B9-6ADC80158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7415245"/>
              </p:ext>
            </p:extLst>
          </p:nvPr>
        </p:nvGraphicFramePr>
        <p:xfrm>
          <a:off x="-474089" y="702214"/>
          <a:ext cx="7153186" cy="427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075ACEE6-91CB-456C-AA32-7DF733124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6774" y="200998"/>
            <a:ext cx="3330313" cy="149996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45C8636-2AFD-4014-AE41-4746BACDF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6774" y="1821768"/>
            <a:ext cx="3330315" cy="149996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5B46D22-14D4-41C4-97CD-DCBDF49161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452" r="31853"/>
          <a:stretch/>
        </p:blipFill>
        <p:spPr>
          <a:xfrm rot="5400000">
            <a:off x="7103420" y="3500086"/>
            <a:ext cx="1533005" cy="141791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5753C70-1628-428F-B083-C7ED8A2D5A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6774" y="3442538"/>
            <a:ext cx="1298712" cy="15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07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F0C49-AFEB-4E34-A0B9-7B319805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493" y="37259"/>
            <a:ext cx="6938680" cy="647239"/>
          </a:xfrm>
        </p:spPr>
        <p:txBody>
          <a:bodyPr>
            <a:normAutofit/>
          </a:bodyPr>
          <a:lstStyle/>
          <a:p>
            <a:r>
              <a:rPr lang="fr-FR" dirty="0"/>
              <a:t>La valorisation de ses travaux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5A9D5-7FCD-40DD-B59C-FF1277129E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" y="200998"/>
            <a:ext cx="345950" cy="4037013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fr-FR" sz="1400" dirty="0"/>
              <a:t>Le métier en lui-même</a:t>
            </a:r>
            <a:endParaRPr lang="fr-FR" sz="1400" i="1" dirty="0"/>
          </a:p>
          <a:p>
            <a:endParaRPr lang="fr-FR" sz="1400" dirty="0"/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53C51EF-4665-4812-BA4D-B42207807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67" b="26991"/>
          <a:stretch/>
        </p:blipFill>
        <p:spPr>
          <a:xfrm>
            <a:off x="5771701" y="782001"/>
            <a:ext cx="1740417" cy="24304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3E538FB-BCCC-45D7-9209-79738FAF8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7" y="787260"/>
            <a:ext cx="4922499" cy="35689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025520F-7F66-44CD-A3D2-6FF8D559D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702" y="782002"/>
            <a:ext cx="1268963" cy="2430426"/>
          </a:xfrm>
          <a:prstGeom prst="rect">
            <a:avLst/>
          </a:prstGeom>
        </p:spPr>
      </p:pic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7DE3692F-0AE6-4411-9B73-A71106AC32F6}"/>
              </a:ext>
            </a:extLst>
          </p:cNvPr>
          <p:cNvSpPr txBox="1">
            <a:spLocks/>
          </p:cNvSpPr>
          <p:nvPr/>
        </p:nvSpPr>
        <p:spPr>
          <a:xfrm>
            <a:off x="5771700" y="3375659"/>
            <a:ext cx="3250379" cy="14859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6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4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20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fr-FR" sz="1050" b="0" i="0" kern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cs typeface="Arial" panose="020B0604020202020204" pitchFamily="34" charset="0"/>
              </a:rPr>
              <a:t>Conférences, séminaires, journées thématiques, écoles d’été</a:t>
            </a:r>
          </a:p>
        </p:txBody>
      </p:sp>
    </p:spTree>
    <p:extLst>
      <p:ext uri="{BB962C8B-B14F-4D97-AF65-F5344CB8AC3E}">
        <p14:creationId xmlns:p14="http://schemas.microsoft.com/office/powerpoint/2010/main" val="3743913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pt_Theme_Rouge_INSA">
  <a:themeElements>
    <a:clrScheme name="INSA - Thème Bleu">
      <a:dk1>
        <a:srgbClr val="000000"/>
      </a:dk1>
      <a:lt1>
        <a:srgbClr val="FFFFFF"/>
      </a:lt1>
      <a:dk2>
        <a:srgbClr val="005D70"/>
      </a:dk2>
      <a:lt2>
        <a:srgbClr val="E7E6E6"/>
      </a:lt2>
      <a:accent1>
        <a:srgbClr val="34B7B5"/>
      </a:accent1>
      <a:accent2>
        <a:srgbClr val="008392"/>
      </a:accent2>
      <a:accent3>
        <a:srgbClr val="59142A"/>
      </a:accent3>
      <a:accent4>
        <a:srgbClr val="F08261"/>
      </a:accent4>
      <a:accent5>
        <a:srgbClr val="F8F0EC"/>
      </a:accent5>
      <a:accent6>
        <a:srgbClr val="CBB3B3"/>
      </a:accent6>
      <a:hlink>
        <a:srgbClr val="E31B17"/>
      </a:hlink>
      <a:folHlink>
        <a:srgbClr val="F69F1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heme_Rouge_INSA" id="{A363D541-BB2E-8147-BC65-B6BBB27BB8EF}" vid="{1CF127A6-93FF-CF4A-86C1-7925CE9DD6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9915</TotalTime>
  <Words>778</Words>
  <Application>Microsoft Office PowerPoint</Application>
  <PresentationFormat>Affichage à l'écran (16:9)</PresentationFormat>
  <Paragraphs>205</Paragraphs>
  <Slides>21</Slides>
  <Notes>0</Notes>
  <HiddenSlides>3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Arial</vt:lpstr>
      <vt:lpstr>Wingdings</vt:lpstr>
      <vt:lpstr>ppt_Theme_Rouge_INSA</vt:lpstr>
      <vt:lpstr>Présentation du métier du doctorant  15 septembre 2025</vt:lpstr>
      <vt:lpstr>Présentation PowerPoint</vt:lpstr>
      <vt:lpstr>Présentation générale</vt:lpstr>
      <vt:lpstr>Présentation générale</vt:lpstr>
      <vt:lpstr>Présentation générale</vt:lpstr>
      <vt:lpstr>Présentation générale</vt:lpstr>
      <vt:lpstr>mon parcours</vt:lpstr>
      <vt:lpstr>Le quotidien du doctorant</vt:lpstr>
      <vt:lpstr>La valorisation de ses travaux</vt:lpstr>
      <vt:lpstr>Le travail en laboratoire</vt:lpstr>
      <vt:lpstr>Présentation PowerPoint</vt:lpstr>
      <vt:lpstr>Comprendre pour mieux agir</vt:lpstr>
      <vt:lpstr>Anticiper la fracture : une nouvelle stratégie de prédiction</vt:lpstr>
      <vt:lpstr>Impression 3d LCD</vt:lpstr>
      <vt:lpstr>Les surfaces minimales triplement périodiques (TPMS)</vt:lpstr>
      <vt:lpstr>Construction du jumeau mécanique</vt:lpstr>
      <vt:lpstr>Construction du jumeau mécanique</vt:lpstr>
      <vt:lpstr>Des résultats encourageants</vt:lpstr>
      <vt:lpstr>Des résultats encourageants</vt:lpstr>
      <vt:lpstr>Des résultats encourageants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Comité de suivi individuel de thèse 1ère année   Joris CLAUDE</dc:title>
  <dc:creator>Joris Claude</dc:creator>
  <cp:lastModifiedBy>Joris Claude</cp:lastModifiedBy>
  <cp:revision>439</cp:revision>
  <dcterms:created xsi:type="dcterms:W3CDTF">2024-06-26T06:55:21Z</dcterms:created>
  <dcterms:modified xsi:type="dcterms:W3CDTF">2025-11-27T11:59:44Z</dcterms:modified>
</cp:coreProperties>
</file>