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8" r:id="rId1"/>
  </p:sldMasterIdLst>
  <p:notesMasterIdLst>
    <p:notesMasterId r:id="rId3"/>
  </p:notesMasterIdLst>
  <p:sldIdLst>
    <p:sldId id="280" r:id="rId2"/>
  </p:sldIdLst>
  <p:sldSz cx="13004800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03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14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2273" y="2059096"/>
            <a:ext cx="9416488" cy="4735404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2273" y="6794496"/>
            <a:ext cx="9416488" cy="1225131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406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5" y="6827502"/>
            <a:ext cx="9416486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2273" y="975360"/>
            <a:ext cx="9416488" cy="517783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4" y="7633529"/>
            <a:ext cx="9416485" cy="702168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11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3" y="2059093"/>
            <a:ext cx="9416488" cy="2817707"/>
          </a:xfrm>
        </p:spPr>
        <p:txBody>
          <a:bodyPr/>
          <a:lstStyle>
            <a:lvl1pPr>
              <a:defRPr sz="68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3" y="5201920"/>
            <a:ext cx="9416488" cy="3359573"/>
          </a:xfrm>
        </p:spPr>
        <p:txBody>
          <a:bodyPr anchor="ctr">
            <a:normAutofit/>
          </a:bodyPr>
          <a:lstStyle>
            <a:lvl1pPr marL="0" indent="0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521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227" y="2059093"/>
            <a:ext cx="8534825" cy="3304354"/>
          </a:xfrm>
        </p:spPr>
        <p:txBody>
          <a:bodyPr/>
          <a:lstStyle>
            <a:lvl1pPr>
              <a:defRPr sz="68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059630" y="5363448"/>
            <a:ext cx="7766982" cy="486647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991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3" y="6187601"/>
            <a:ext cx="9416488" cy="2384213"/>
          </a:xfrm>
        </p:spPr>
        <p:txBody>
          <a:bodyPr anchor="ctr">
            <a:normAutofit/>
          </a:bodyPr>
          <a:lstStyle>
            <a:lvl1pPr marL="0" indent="0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958432" y="1381339"/>
            <a:ext cx="855596" cy="2762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7351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955115" y="3717387"/>
            <a:ext cx="855596" cy="2762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735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3819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2" y="4443308"/>
            <a:ext cx="9416489" cy="2351189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3" y="6794497"/>
            <a:ext cx="9416488" cy="1223680"/>
          </a:xfrm>
        </p:spPr>
        <p:txBody>
          <a:bodyPr anchor="t"/>
          <a:lstStyle>
            <a:lvl1pPr marL="0" indent="0" algn="l">
              <a:buNone/>
              <a:defRPr sz="2844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775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97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320" y="2817706"/>
            <a:ext cx="314414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96142" y="3793067"/>
            <a:ext cx="3123319" cy="5104836"/>
          </a:xfrm>
        </p:spPr>
        <p:txBody>
          <a:bodyPr anchor="t">
            <a:normAutofit/>
          </a:bodyPr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43650" y="2817706"/>
            <a:ext cx="3132806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132390" y="3793067"/>
            <a:ext cx="3144065" cy="5104836"/>
          </a:xfrm>
        </p:spPr>
        <p:txBody>
          <a:bodyPr anchor="t">
            <a:normAutofit/>
          </a:bodyPr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601660" y="2817706"/>
            <a:ext cx="312840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601660" y="3793067"/>
            <a:ext cx="3128402" cy="5104836"/>
          </a:xfrm>
        </p:spPr>
        <p:txBody>
          <a:bodyPr anchor="t">
            <a:normAutofit/>
          </a:bodyPr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975586" y="3034454"/>
            <a:ext cx="0" cy="563541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428309" y="3034453"/>
            <a:ext cx="0" cy="5641788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848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97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6142" y="6045794"/>
            <a:ext cx="3136870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96142" y="3142827"/>
            <a:ext cx="3136870" cy="21674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96142" y="6865369"/>
            <a:ext cx="3136870" cy="937513"/>
          </a:xfrm>
        </p:spPr>
        <p:txBody>
          <a:bodyPr anchor="t">
            <a:normAutofit/>
          </a:bodyPr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49749" y="6045794"/>
            <a:ext cx="3126707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149747" y="3142827"/>
            <a:ext cx="3126707" cy="21674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148304" y="6865368"/>
            <a:ext cx="3130849" cy="937513"/>
          </a:xfrm>
        </p:spPr>
        <p:txBody>
          <a:bodyPr anchor="t">
            <a:normAutofit/>
          </a:bodyPr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601660" y="6045794"/>
            <a:ext cx="312840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601659" y="3142827"/>
            <a:ext cx="3128402" cy="21674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601528" y="6865365"/>
            <a:ext cx="3132545" cy="937513"/>
          </a:xfrm>
        </p:spPr>
        <p:txBody>
          <a:bodyPr anchor="t">
            <a:normAutofit/>
          </a:bodyPr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975586" y="3034454"/>
            <a:ext cx="0" cy="563541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28309" y="3034453"/>
            <a:ext cx="0" cy="5641788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320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831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60135" y="611861"/>
            <a:ext cx="1869928" cy="8286044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6142" y="1099669"/>
            <a:ext cx="7920088" cy="779823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1890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537071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567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5" y="4070022"/>
            <a:ext cx="9416486" cy="2724476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3" y="6794497"/>
            <a:ext cx="9416488" cy="1223680"/>
          </a:xfrm>
        </p:spPr>
        <p:txBody>
          <a:bodyPr anchor="t"/>
          <a:lstStyle>
            <a:lvl1pPr marL="0" indent="0" algn="l">
              <a:buNone/>
              <a:defRPr sz="2844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53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7174" y="2930598"/>
            <a:ext cx="4690650" cy="5967307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33032" y="2924222"/>
            <a:ext cx="4690652" cy="5973682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0479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7173" y="2709333"/>
            <a:ext cx="4690648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7174" y="3576320"/>
            <a:ext cx="4690650" cy="5321583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3033" y="2709333"/>
            <a:ext cx="4690650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3033" y="3576320"/>
            <a:ext cx="4690650" cy="5321583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18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51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71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2" y="2059094"/>
            <a:ext cx="3628746" cy="2059093"/>
          </a:xfrm>
        </p:spPr>
        <p:txBody>
          <a:bodyPr anchor="b"/>
          <a:lstStyle>
            <a:lvl1pPr algn="l">
              <a:defRPr sz="341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4921" y="2059093"/>
            <a:ext cx="5543841" cy="6502400"/>
          </a:xfrm>
        </p:spPr>
        <p:txBody>
          <a:bodyPr anchor="ctr">
            <a:normAutofit/>
          </a:bodyPr>
          <a:lstStyle>
            <a:lvl1pPr>
              <a:defRPr sz="2844"/>
            </a:lvl1pPr>
            <a:lvl2pPr>
              <a:defRPr sz="2560"/>
            </a:lvl2pPr>
            <a:lvl3pPr>
              <a:defRPr sz="2276"/>
            </a:lvl3pPr>
            <a:lvl4pPr>
              <a:defRPr sz="1991"/>
            </a:lvl4pPr>
            <a:lvl5pPr>
              <a:defRPr sz="1991"/>
            </a:lvl5pPr>
            <a:lvl6pPr>
              <a:defRPr sz="1991"/>
            </a:lvl6pPr>
            <a:lvl7pPr>
              <a:defRPr sz="1991"/>
            </a:lvl7pPr>
            <a:lvl8pPr>
              <a:defRPr sz="1991"/>
            </a:lvl8pPr>
            <a:lvl9pPr>
              <a:defRPr sz="1991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2" y="4450534"/>
            <a:ext cx="3628746" cy="4118185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64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155" y="2637073"/>
            <a:ext cx="5433847" cy="2239727"/>
          </a:xfrm>
        </p:spPr>
        <p:txBody>
          <a:bodyPr anchor="b">
            <a:normAutofit/>
          </a:bodyPr>
          <a:lstStyle>
            <a:lvl1pPr algn="l">
              <a:defRPr sz="512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4780" y="1625600"/>
            <a:ext cx="3414649" cy="6502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2" y="5201920"/>
            <a:ext cx="5425391" cy="1950720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381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8959192" y="2384214"/>
            <a:ext cx="4009813" cy="400981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8092206" y="-650240"/>
            <a:ext cx="2275840" cy="227584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8959192" y="8669867"/>
            <a:ext cx="1408853" cy="140885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219005" y="3793067"/>
            <a:ext cx="5960533" cy="596053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1194365" y="4118187"/>
            <a:ext cx="3359573" cy="335957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9365" y="643866"/>
            <a:ext cx="10034318" cy="19918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7174" y="2919716"/>
            <a:ext cx="9545463" cy="59669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659541" y="2600919"/>
            <a:ext cx="1408852" cy="32520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56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865188" y="4641239"/>
            <a:ext cx="5489486" cy="325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56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1045591" y="420603"/>
            <a:ext cx="894312" cy="10918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984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562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  <p:sldLayoutId id="2147483736" r:id="rId18"/>
  </p:sldLayoutIdLst>
  <p:txStyles>
    <p:titleStyle>
      <a:lvl1pPr algn="l" defTabSz="650240" rtl="0" eaLnBrk="1" latinLnBrk="0" hangingPunct="1">
        <a:spcBef>
          <a:spcPct val="0"/>
        </a:spcBef>
        <a:buNone/>
        <a:defRPr sz="5973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81" indent="-487681" algn="l" defTabSz="650240" rtl="0" eaLnBrk="1" latinLnBrk="0" hangingPunct="1">
        <a:spcBef>
          <a:spcPts val="14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44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1056641" indent="-406401" algn="l" defTabSz="650240" rtl="0" eaLnBrk="1" latinLnBrk="0" hangingPunct="1">
        <a:spcBef>
          <a:spcPts val="14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56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625603" indent="-325121" algn="l" defTabSz="650240" rtl="0" eaLnBrk="1" latinLnBrk="0" hangingPunct="1">
        <a:spcBef>
          <a:spcPts val="14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276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275843" indent="-325121" algn="l" defTabSz="650240" rtl="0" eaLnBrk="1" latinLnBrk="0" hangingPunct="1">
        <a:spcBef>
          <a:spcPts val="14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91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926083" indent="-325121" algn="l" defTabSz="650240" rtl="0" eaLnBrk="1" latinLnBrk="0" hangingPunct="1">
        <a:spcBef>
          <a:spcPts val="14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91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576324" indent="-325121" algn="l" defTabSz="650240" rtl="0" eaLnBrk="1" latinLnBrk="0" hangingPunct="1">
        <a:spcBef>
          <a:spcPts val="14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91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4226564" indent="-325121" algn="l" defTabSz="650240" rtl="0" eaLnBrk="1" latinLnBrk="0" hangingPunct="1">
        <a:spcBef>
          <a:spcPts val="14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91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876805" indent="-325121" algn="l" defTabSz="650240" rtl="0" eaLnBrk="1" latinLnBrk="0" hangingPunct="1">
        <a:spcBef>
          <a:spcPts val="14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91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527045" indent="-325121" algn="l" defTabSz="650240" rtl="0" eaLnBrk="1" latinLnBrk="0" hangingPunct="1">
        <a:spcBef>
          <a:spcPts val="14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91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5024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40" algn="l" defTabSz="65024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81" algn="l" defTabSz="65024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721" algn="l" defTabSz="65024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63" algn="l" defTabSz="65024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203" algn="l" defTabSz="65024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444" algn="l" defTabSz="65024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84" algn="l" defTabSz="65024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925" algn="l" defTabSz="65024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ltural experience is a great conversation starter."/>
          <p:cNvSpPr txBox="1">
            <a:spLocks noGrp="1"/>
          </p:cNvSpPr>
          <p:nvPr>
            <p:ph type="title"/>
          </p:nvPr>
        </p:nvSpPr>
        <p:spPr>
          <a:xfrm>
            <a:off x="956147" y="443689"/>
            <a:ext cx="11092506" cy="1374601"/>
          </a:xfrm>
          <a:prstGeom prst="rect">
            <a:avLst/>
          </a:prstGeom>
        </p:spPr>
        <p:txBody>
          <a:bodyPr>
            <a:noAutofit/>
          </a:bodyPr>
          <a:lstStyle>
            <a:lvl1pPr defTabSz="484886">
              <a:defRPr sz="6640"/>
            </a:lvl1pPr>
          </a:lstStyle>
          <a:p>
            <a:pPr algn="ctr"/>
            <a:r>
              <a:rPr lang="fr-FR" sz="4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Talking</a:t>
            </a:r>
            <a:r>
              <a:rPr lang="fr-FR" sz="4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about </a:t>
            </a:r>
            <a:r>
              <a:rPr lang="fr-FR" sz="4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4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studies</a:t>
            </a:r>
            <a:r>
              <a:rPr lang="fr-FR" sz="4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4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higher</a:t>
            </a:r>
            <a:r>
              <a:rPr lang="fr-FR" sz="4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800" b="1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fr-FR" sz="4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France</a:t>
            </a:r>
            <a:endParaRPr sz="4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Espace réservé du texte 3">
            <a:extLst>
              <a:ext uri="{FF2B5EF4-FFF2-40B4-BE49-F238E27FC236}">
                <a16:creationId xmlns:a16="http://schemas.microsoft.com/office/drawing/2014/main" id="{02AD1F1A-029E-A64D-92B6-A6DA5EE57749}"/>
              </a:ext>
            </a:extLst>
          </p:cNvPr>
          <p:cNvSpPr txBox="1">
            <a:spLocks/>
          </p:cNvSpPr>
          <p:nvPr/>
        </p:nvSpPr>
        <p:spPr>
          <a:xfrm>
            <a:off x="684852" y="2009641"/>
            <a:ext cx="12023387" cy="57343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2500"/>
          </a:bodyPr>
          <a:lstStyle>
            <a:lvl1pPr marL="444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600" b="1" dirty="0">
                <a:solidFill>
                  <a:schemeClr val="accent3"/>
                </a:solidFill>
              </a:rPr>
              <a:t>Group A</a:t>
            </a:r>
            <a:r>
              <a:rPr lang="en-GB" sz="3600" dirty="0">
                <a:solidFill>
                  <a:schemeClr val="accent3"/>
                </a:solidFill>
              </a:rPr>
              <a:t>:</a:t>
            </a:r>
            <a:r>
              <a:rPr lang="en-GB" sz="3600" dirty="0">
                <a:solidFill>
                  <a:schemeClr val="tx1"/>
                </a:solidFill>
              </a:rPr>
              <a:t>  </a:t>
            </a:r>
            <a:r>
              <a:rPr lang="en-GB" sz="3600" b="1" dirty="0">
                <a:solidFill>
                  <a:schemeClr val="tx1"/>
                </a:solidFill>
              </a:rPr>
              <a:t>French tutors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600" dirty="0">
                <a:solidFill>
                  <a:schemeClr val="tx1"/>
                </a:solidFill>
              </a:rPr>
              <a:t>prepare definitions of the different courses of studies in the French system, use your own degree as an example.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6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Group B: </a:t>
            </a:r>
            <a:r>
              <a:rPr lang="en-GB" sz="3600" b="1" dirty="0">
                <a:solidFill>
                  <a:schemeClr val="tx1"/>
                </a:solidFill>
              </a:rPr>
              <a:t>International students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GB" sz="3600" dirty="0">
                <a:solidFill>
                  <a:schemeClr val="tx1"/>
                </a:solidFill>
              </a:rPr>
              <a:t>You are thinking about pursuing a degree in France, prepare questions about the French higher education system and this specific degree.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CEB103C-6E4E-96A4-2EC0-F9E7F8E52401}"/>
              </a:ext>
            </a:extLst>
          </p:cNvPr>
          <p:cNvSpPr txBox="1"/>
          <p:nvPr/>
        </p:nvSpPr>
        <p:spPr>
          <a:xfrm>
            <a:off x="684852" y="8163910"/>
            <a:ext cx="9772650" cy="739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GB" sz="3200" dirty="0">
                <a:solidFill>
                  <a:schemeClr val="tx1"/>
                </a:solidFill>
                <a:latin typeface="Helvetica Neue"/>
              </a:rPr>
              <a:t>-&gt; </a:t>
            </a:r>
            <a:r>
              <a:rPr lang="en-GB" sz="3200" i="1" dirty="0">
                <a:solidFill>
                  <a:schemeClr val="tx1"/>
                </a:solidFill>
                <a:latin typeface="Helvetica Neue"/>
              </a:rPr>
              <a:t>Use the vocab</a:t>
            </a:r>
            <a:r>
              <a:rPr lang="en-GB" sz="3200" i="1" dirty="0">
                <a:latin typeface="Helvetica Neue"/>
              </a:rPr>
              <a:t>ulary WS</a:t>
            </a:r>
            <a:endParaRPr lang="en-GB" sz="3200" i="1" dirty="0">
              <a:solidFill>
                <a:schemeClr val="tx1"/>
              </a:solidFill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509853841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651</TotalTime>
  <Words>68</Words>
  <Application>Microsoft Office PowerPoint</Application>
  <PresentationFormat>Personnalisé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Helvetica Neue</vt:lpstr>
      <vt:lpstr>Wingdings 3</vt:lpstr>
      <vt:lpstr>Ion</vt:lpstr>
      <vt:lpstr>Talking about your studies: higher education in France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Polytech 5A POP</dc:title>
  <cp:lastModifiedBy>Marie Gueguen</cp:lastModifiedBy>
  <cp:revision>61</cp:revision>
  <dcterms:modified xsi:type="dcterms:W3CDTF">2025-02-13T21:36:25Z</dcterms:modified>
</cp:coreProperties>
</file>