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9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92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52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88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22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34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343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33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3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56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08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28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5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5.png"/><Relationship Id="rId3" Type="http://schemas.openxmlformats.org/officeDocument/2006/relationships/audio" Target="../media/media5.m4a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.jpe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media9.m4a"/><Relationship Id="rId7" Type="http://schemas.openxmlformats.org/officeDocument/2006/relationships/image" Target="../media/image9.png"/><Relationship Id="rId2" Type="http://schemas.microsoft.com/office/2007/relationships/media" Target="../media/media9.m4a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des voies aériennes supérieures</a:t>
            </a:r>
            <a:endParaRPr lang="fr-FR" sz="3600" kern="1000" spc="-100" dirty="0">
              <a:latin typeface="Arial"/>
              <a:cs typeface="Arial"/>
            </a:endParaRPr>
          </a:p>
          <a:p>
            <a:pPr algn="ctr"/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878077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84" y="7148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35" y="5418492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7046" y="5418492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7915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C1D608B6-1E9E-D860-5DA3-8704AD49D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609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26"/>
    </mc:Choice>
    <mc:Fallback>
      <p:transition spd="slow" advTm="9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67" x="5900738" y="4691063"/>
          <p14:tracePt t="484" x="5849938" y="4741863"/>
          <p14:tracePt t="500" x="5834063" y="4757738"/>
          <p14:tracePt t="517" x="5791200" y="4800600"/>
          <p14:tracePt t="534" x="5511800" y="5080000"/>
          <p14:tracePt t="550" x="5367338" y="5240338"/>
          <p14:tracePt t="567" x="5300663" y="5367338"/>
          <p14:tracePt t="584" x="5224463" y="5486400"/>
          <p14:tracePt t="600" x="5207000" y="5580063"/>
          <p14:tracePt t="617" x="5207000" y="5646738"/>
          <p14:tracePt t="634" x="5224463" y="5707063"/>
          <p14:tracePt t="650" x="5300663" y="5722938"/>
          <p14:tracePt t="667" x="5384800" y="5740400"/>
          <p14:tracePt t="684" x="5494338" y="5740400"/>
          <p14:tracePt t="700" x="5613400" y="5646738"/>
          <p14:tracePt t="717" x="5740400" y="5511800"/>
          <p14:tracePt t="734" x="5884863" y="5291138"/>
          <p14:tracePt t="750" x="6011863" y="5062538"/>
          <p14:tracePt t="767" x="6096000" y="4851400"/>
          <p14:tracePt t="784" x="6129338" y="4741863"/>
          <p14:tracePt t="800" x="6146800" y="4597400"/>
          <p14:tracePt t="817" x="6164263" y="4513263"/>
          <p14:tracePt t="833" x="6164263" y="4427538"/>
          <p14:tracePt t="850" x="6164263" y="4368800"/>
          <p14:tracePt t="867" x="6164263" y="4335463"/>
          <p14:tracePt t="883" x="6164263" y="4318000"/>
          <p14:tracePt t="900" x="6146800" y="430053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17967" y="1592619"/>
            <a:ext cx="3519995" cy="352938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Introduction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r>
              <a:rPr lang="fr-FR" sz="2400" dirty="0"/>
              <a:t>Les fosses nasales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r>
              <a:rPr lang="fr-FR" sz="2400" dirty="0"/>
              <a:t>Les sinus de la face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r>
              <a:rPr lang="fr-FR" sz="2400" dirty="0"/>
              <a:t>Pharynx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545166" y="389276"/>
            <a:ext cx="8871314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81566" y="1482642"/>
            <a:ext cx="3519995" cy="3611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712183" y="1748006"/>
            <a:ext cx="3704297" cy="30808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6712182" y="1482642"/>
            <a:ext cx="3704297" cy="334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5.    Larynx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6.   Test de compréhension clinique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 err="1"/>
              <a:t>Take</a:t>
            </a:r>
            <a:r>
              <a:rPr lang="fr-FR" sz="2400" dirty="0"/>
              <a:t> home message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fr-FR" sz="24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fr-FR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F279CD0E-A008-19CA-AE2A-799B1EBC71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60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42"/>
    </mc:Choice>
    <mc:Fallback>
      <p:transition spd="slow" advTm="18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958" x="6164263" y="4300538"/>
          <p14:tracePt t="11967" x="6205538" y="4300538"/>
          <p14:tracePt t="11983" x="6357938" y="4300538"/>
          <p14:tracePt t="11999" x="6662738" y="4318000"/>
          <p14:tracePt t="12015" x="7002463" y="4351338"/>
          <p14:tracePt t="12032" x="7408863" y="4386263"/>
          <p14:tracePt t="12048" x="7780338" y="4427538"/>
          <p14:tracePt t="12065" x="8069263" y="4445000"/>
          <p14:tracePt t="12082" x="8374063" y="4462463"/>
          <p14:tracePt t="12098" x="8669338" y="4495800"/>
          <p14:tracePt t="12115" x="8940800" y="4495800"/>
          <p14:tracePt t="12131" x="9151938" y="4495800"/>
          <p14:tracePt t="12148" x="9329738" y="4445000"/>
          <p14:tracePt t="12165" x="9491663" y="4368800"/>
          <p14:tracePt t="12182" x="9601200" y="4300538"/>
          <p14:tracePt t="12198" x="9720263" y="4224338"/>
          <p14:tracePt t="12215" x="9796463" y="4140200"/>
          <p14:tracePt t="12232" x="9863138" y="4030663"/>
          <p14:tracePt t="12248" x="9898063" y="3911600"/>
          <p14:tracePt t="12265" x="9931400" y="3751263"/>
          <p14:tracePt t="12282" x="9931400" y="3573463"/>
          <p14:tracePt t="12298" x="9913938" y="3462338"/>
          <p14:tracePt t="12315" x="9898063" y="3411538"/>
          <p14:tracePt t="12332" x="9779000" y="3217863"/>
          <p14:tracePt t="12348" x="9652000" y="3073400"/>
          <p14:tracePt t="12365" x="9507538" y="2946400"/>
          <p14:tracePt t="12382" x="9364663" y="2862263"/>
          <p14:tracePt t="12398" x="9220200" y="2786063"/>
          <p14:tracePt t="12415" x="9085263" y="2735263"/>
          <p14:tracePt t="12432" x="8940800" y="2717800"/>
          <p14:tracePt t="12448" x="8796338" y="2684463"/>
          <p14:tracePt t="12465" x="8618538" y="2667000"/>
          <p14:tracePt t="12482" x="8458200" y="2667000"/>
          <p14:tracePt t="12498" x="8297863" y="2667000"/>
          <p14:tracePt t="12515" x="8196263" y="2667000"/>
          <p14:tracePt t="12532" x="8051800" y="2667000"/>
          <p14:tracePt t="12548" x="7907338" y="2667000"/>
          <p14:tracePt t="12565" x="7780338" y="2667000"/>
          <p14:tracePt t="12582" x="7662863" y="2684463"/>
          <p14:tracePt t="12598" x="7518400" y="2717800"/>
          <p14:tracePt t="12615" x="7391400" y="2751138"/>
          <p14:tracePt t="12632" x="7272338" y="2811463"/>
          <p14:tracePt t="12649" x="7180263" y="2878138"/>
          <p14:tracePt t="12665" x="7112000" y="2928938"/>
          <p14:tracePt t="12682" x="7018338" y="3040063"/>
          <p14:tracePt t="12698" x="6951663" y="3124200"/>
          <p14:tracePt t="12715" x="6891338" y="3268663"/>
          <p14:tracePt t="12732" x="6858000" y="3462338"/>
          <p14:tracePt t="12748" x="6840538" y="3716338"/>
          <p14:tracePt t="12765" x="6840538" y="4089400"/>
          <p14:tracePt t="12782" x="6840538" y="4191000"/>
          <p14:tracePt t="12799" x="6875463" y="4402138"/>
          <p14:tracePt t="12815" x="6967538" y="4579938"/>
          <p14:tracePt t="12832" x="7129463" y="4833938"/>
          <p14:tracePt t="12848" x="7272338" y="4953000"/>
          <p14:tracePt t="12865" x="7450138" y="5062538"/>
          <p14:tracePt t="12882" x="7662863" y="5130800"/>
          <p14:tracePt t="12898" x="7907338" y="5173663"/>
          <p14:tracePt t="12915" x="8262938" y="5207000"/>
          <p14:tracePt t="12932" x="8509000" y="5207000"/>
          <p14:tracePt t="12948" x="8831263" y="5156200"/>
          <p14:tracePt t="12965" x="9202738" y="5062538"/>
          <p14:tracePt t="12982" x="9507538" y="4953000"/>
          <p14:tracePt t="12998" x="9796463" y="4833938"/>
          <p14:tracePt t="13015" x="10025063" y="4691063"/>
          <p14:tracePt t="13032" x="10218738" y="4546600"/>
          <p14:tracePt t="13048" x="10345738" y="4445000"/>
          <p14:tracePt t="13065" x="10431463" y="4335463"/>
          <p14:tracePt t="13082" x="10507663" y="4249738"/>
          <p14:tracePt t="13098" x="10523538" y="4157663"/>
          <p14:tracePt t="13115" x="10541000" y="4046538"/>
          <p14:tracePt t="13132" x="10541000" y="3911600"/>
          <p14:tracePt t="13148" x="10431463" y="3675063"/>
          <p14:tracePt t="13165" x="10253663" y="3429000"/>
          <p14:tracePt t="13182" x="10007600" y="3141663"/>
          <p14:tracePt t="13198" x="9702800" y="2878138"/>
          <p14:tracePt t="13215" x="9474200" y="2717800"/>
          <p14:tracePt t="13232" x="9186863" y="2573338"/>
          <p14:tracePt t="13249" x="8796338" y="2471738"/>
          <p14:tracePt t="13265" x="8669338" y="2455863"/>
          <p14:tracePt t="13282" x="8424863" y="2455863"/>
          <p14:tracePt t="13299" x="8212138" y="2455863"/>
          <p14:tracePt t="13315" x="8001000" y="2557463"/>
          <p14:tracePt t="13332" x="7713663" y="2768600"/>
          <p14:tracePt t="13348" x="7551738" y="2946400"/>
          <p14:tracePt t="13365" x="7424738" y="3090863"/>
          <p14:tracePt t="13382" x="7340600" y="3268663"/>
          <p14:tracePt t="13398" x="7272338" y="3395663"/>
          <p14:tracePt t="13415" x="7231063" y="3538538"/>
          <p14:tracePt t="13432" x="7231063" y="3675063"/>
          <p14:tracePt t="13448" x="7231063" y="3852863"/>
          <p14:tracePt t="13465" x="7289800" y="4071938"/>
          <p14:tracePt t="13482" x="7408863" y="4284663"/>
          <p14:tracePt t="13499" x="7569200" y="4462463"/>
          <p14:tracePt t="13515" x="7747000" y="4597400"/>
          <p14:tracePt t="13532" x="7924800" y="4724400"/>
          <p14:tracePt t="13548" x="8135938" y="4818063"/>
          <p14:tracePt t="13914" x="8212138" y="4818063"/>
          <p14:tracePt t="13933" x="8313738" y="4833938"/>
          <p14:tracePt t="13948" x="8424863" y="4868863"/>
          <p14:tracePt t="13967" x="8602663" y="4902200"/>
          <p14:tracePt t="13982" x="8780463" y="4919663"/>
          <p14:tracePt t="13999" x="8923338" y="4953000"/>
          <p14:tracePt t="14015" x="8991600" y="4953000"/>
          <p14:tracePt t="14414" x="9009063" y="4953000"/>
          <p14:tracePt t="14432" x="9118600" y="4978400"/>
          <p14:tracePt t="14449" x="9263063" y="5011738"/>
          <p14:tracePt t="14465" x="9456738" y="5062538"/>
          <p14:tracePt t="14482" x="9736138" y="5130800"/>
          <p14:tracePt t="14499" x="10007600" y="5207000"/>
          <p14:tracePt t="14515" x="10253663" y="5257800"/>
          <p14:tracePt t="14532" x="10507663" y="53086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321" y="1304150"/>
            <a:ext cx="4772691" cy="555385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4232" y="1599593"/>
            <a:ext cx="4802312" cy="4351338"/>
          </a:xfrm>
        </p:spPr>
        <p:txBody>
          <a:bodyPr>
            <a:normAutofit/>
          </a:bodyPr>
          <a:lstStyle/>
          <a:p>
            <a:r>
              <a:rPr lang="fr-FR" sz="2000" dirty="0"/>
              <a:t>Les voies aériennes supérieures sont composées de :</a:t>
            </a:r>
          </a:p>
          <a:p>
            <a:pPr lvl="1">
              <a:buFontTx/>
              <a:buChar char="-"/>
            </a:pPr>
            <a:r>
              <a:rPr lang="fr-FR" sz="1800" dirty="0"/>
              <a:t>Fosses nasales</a:t>
            </a:r>
          </a:p>
          <a:p>
            <a:pPr lvl="1">
              <a:buFontTx/>
              <a:buChar char="-"/>
            </a:pPr>
            <a:r>
              <a:rPr lang="fr-FR" sz="1800" dirty="0"/>
              <a:t>Pharynx</a:t>
            </a:r>
          </a:p>
          <a:p>
            <a:pPr lvl="1">
              <a:buFontTx/>
              <a:buChar char="-"/>
            </a:pPr>
            <a:r>
              <a:rPr lang="fr-FR" sz="1800" dirty="0"/>
              <a:t>Larynx</a:t>
            </a:r>
          </a:p>
          <a:p>
            <a:pPr lvl="1">
              <a:buFontTx/>
              <a:buChar char="-"/>
            </a:pPr>
            <a:endParaRPr lang="fr-FR" sz="1800" dirty="0"/>
          </a:p>
          <a:p>
            <a:pPr marL="0" indent="0">
              <a:buNone/>
            </a:pPr>
            <a:r>
              <a:rPr lang="fr-FR" sz="2000" dirty="0"/>
              <a:t>Le carrefour cavité orale - pharynx - larynx est appelé le carrefour aéro-digestif et peut être le siège d’anomalie entrainant des ‘fausses routes’. </a:t>
            </a:r>
          </a:p>
          <a:p>
            <a:pPr>
              <a:buFontTx/>
              <a:buChar char="-"/>
            </a:pPr>
            <a:endParaRPr lang="fr-FR" sz="20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1. Introduction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280" y="1052683"/>
            <a:ext cx="963685" cy="85031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1785620" y="2501317"/>
            <a:ext cx="844850" cy="36300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 rot="1120715">
            <a:off x="9290924" y="4903158"/>
            <a:ext cx="610432" cy="932879"/>
          </a:xfrm>
          <a:prstGeom prst="ellips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7590427" y="1002887"/>
            <a:ext cx="2264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sagittale médiane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C028074-4ECE-AEA4-56D8-3FDC18453515}"/>
              </a:ext>
            </a:extLst>
          </p:cNvPr>
          <p:cNvSpPr/>
          <p:nvPr/>
        </p:nvSpPr>
        <p:spPr>
          <a:xfrm rot="259578">
            <a:off x="8801641" y="3563550"/>
            <a:ext cx="844850" cy="206665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237A4DA-051F-435A-95CF-747A34AFAEFF}"/>
              </a:ext>
            </a:extLst>
          </p:cNvPr>
          <p:cNvSpPr/>
          <p:nvPr/>
        </p:nvSpPr>
        <p:spPr>
          <a:xfrm>
            <a:off x="1713585" y="2864318"/>
            <a:ext cx="844849" cy="363001"/>
          </a:xfrm>
          <a:prstGeom prst="ellips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8784C87D-BBDD-D93C-0421-81ADC666C9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2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96"/>
    </mc:Choice>
    <mc:Fallback>
      <p:transition spd="slow" advTm="64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07" x="10482263" y="5308600"/>
          <p14:tracePt t="2018" x="10396538" y="5308600"/>
          <p14:tracePt t="2034" x="10185400" y="5308600"/>
          <p14:tracePt t="2050" x="9956800" y="5291138"/>
          <p14:tracePt t="2066" x="9186863" y="5189538"/>
          <p14:tracePt t="2083" x="8440738" y="4935538"/>
          <p14:tracePt t="2099" x="7627938" y="4579938"/>
          <p14:tracePt t="2116" x="7053263" y="4249738"/>
          <p14:tracePt t="2132" x="6611938" y="3944938"/>
          <p14:tracePt t="2149" x="6180138" y="3640138"/>
          <p14:tracePt t="2165" x="5986463" y="3479800"/>
          <p14:tracePt t="2183" x="5834063" y="3319463"/>
          <p14:tracePt t="2956" x="5849938" y="3319463"/>
          <p14:tracePt t="2967" x="5867400" y="3319463"/>
          <p14:tracePt t="2984" x="5935663" y="3319463"/>
          <p14:tracePt t="2999" x="6078538" y="3319463"/>
          <p14:tracePt t="3016" x="6273800" y="3319463"/>
          <p14:tracePt t="3033" x="6469063" y="3378200"/>
          <p14:tracePt t="3049" x="6697663" y="3497263"/>
          <p14:tracePt t="3066" x="6934200" y="3624263"/>
          <p14:tracePt t="3082" x="7145338" y="3751263"/>
          <p14:tracePt t="3099" x="7340600" y="3852863"/>
          <p14:tracePt t="3116" x="7500938" y="3962400"/>
          <p14:tracePt t="3890" x="7485063" y="3962400"/>
          <p14:tracePt t="3900" x="7391400" y="3944938"/>
          <p14:tracePt t="3916" x="7196138" y="3868738"/>
          <p14:tracePt t="3933" x="6951663" y="3751263"/>
          <p14:tracePt t="3949" x="6383338" y="3462338"/>
          <p14:tracePt t="3966" x="5740400" y="3124200"/>
          <p14:tracePt t="3982" x="5156200" y="2811463"/>
          <p14:tracePt t="3999" x="4622800" y="2522538"/>
          <p14:tracePt t="4016" x="4335463" y="2362200"/>
          <p14:tracePt t="4033" x="4071938" y="2201863"/>
          <p14:tracePt t="4049" x="3962400" y="2116138"/>
          <p14:tracePt t="4066" x="3894138" y="2057400"/>
          <p14:tracePt t="4431" x="3751263" y="2057400"/>
          <p14:tracePt t="4449" x="3522663" y="2057400"/>
          <p14:tracePt t="4466" x="3124200" y="2057400"/>
          <p14:tracePt t="4483" x="2844800" y="2082800"/>
          <p14:tracePt t="4499" x="2489200" y="2100263"/>
          <p14:tracePt t="4516" x="2184400" y="2133600"/>
          <p14:tracePt t="4533" x="1955800" y="2184400"/>
          <p14:tracePt t="4549" x="1828800" y="2201863"/>
          <p14:tracePt t="4566" x="1709738" y="2260600"/>
          <p14:tracePt t="4583" x="1651000" y="2278063"/>
          <p14:tracePt t="5144" x="1668463" y="2278063"/>
          <p14:tracePt t="5152" x="1684338" y="2278063"/>
          <p14:tracePt t="5166" x="1727200" y="2278063"/>
          <p14:tracePt t="5183" x="1778000" y="2278063"/>
          <p14:tracePt t="5200" x="1905000" y="2260600"/>
          <p14:tracePt t="5216" x="2024063" y="2260600"/>
          <p14:tracePt t="5233" x="2133600" y="2260600"/>
          <p14:tracePt t="5249" x="2217738" y="2235200"/>
          <p14:tracePt t="5266" x="2328863" y="2217738"/>
          <p14:tracePt t="5282" x="2395538" y="2217738"/>
          <p14:tracePt t="5300" x="2471738" y="2201863"/>
          <p14:tracePt t="5316" x="2522538" y="2201863"/>
          <p14:tracePt t="5333" x="2573338" y="2201863"/>
          <p14:tracePt t="5349" x="2590800" y="2201863"/>
          <p14:tracePt t="5366" x="2616200" y="2201863"/>
          <p14:tracePt t="5383" x="2633663" y="2201863"/>
          <p14:tracePt t="5422" x="2649538" y="2201863"/>
          <p14:tracePt t="5578" x="2633663" y="2201863"/>
          <p14:tracePt t="5598" x="2590800" y="2201863"/>
          <p14:tracePt t="5616" x="2540000" y="2201863"/>
          <p14:tracePt t="5633" x="2489200" y="2184400"/>
          <p14:tracePt t="5649" x="2413000" y="2184400"/>
          <p14:tracePt t="5666" x="2344738" y="2166938"/>
          <p14:tracePt t="5682" x="2260600" y="2133600"/>
          <p14:tracePt t="5699" x="2133600" y="2116138"/>
          <p14:tracePt t="5716" x="2006600" y="2100263"/>
          <p14:tracePt t="5733" x="1887538" y="2100263"/>
          <p14:tracePt t="5749" x="1760538" y="2082800"/>
          <p14:tracePt t="5766" x="1684338" y="2082800"/>
          <p14:tracePt t="5783" x="1582738" y="2082800"/>
          <p14:tracePt t="5799" x="1506538" y="2082800"/>
          <p14:tracePt t="5816" x="1455738" y="2133600"/>
          <p14:tracePt t="5833" x="1404938" y="2184400"/>
          <p14:tracePt t="5850" x="1354138" y="2260600"/>
          <p14:tracePt t="5866" x="1295400" y="2344738"/>
          <p14:tracePt t="5883" x="1244600" y="2522538"/>
          <p14:tracePt t="5899" x="1227138" y="2633663"/>
          <p14:tracePt t="5916" x="1227138" y="2768600"/>
          <p14:tracePt t="5933" x="1227138" y="2878138"/>
          <p14:tracePt t="5949" x="1227138" y="2989263"/>
          <p14:tracePt t="5966" x="1244600" y="3055938"/>
          <p14:tracePt t="5983" x="1277938" y="3124200"/>
          <p14:tracePt t="5999" x="1328738" y="3200400"/>
          <p14:tracePt t="6016" x="1422400" y="3251200"/>
          <p14:tracePt t="6032" x="1490663" y="3284538"/>
          <p14:tracePt t="6049" x="1617663" y="3344863"/>
          <p14:tracePt t="6066" x="1684338" y="3360738"/>
          <p14:tracePt t="6083" x="1828800" y="3395663"/>
          <p14:tracePt t="6099" x="1973263" y="3411538"/>
          <p14:tracePt t="6116" x="2116138" y="3411538"/>
          <p14:tracePt t="6132" x="2278063" y="3411538"/>
          <p14:tracePt t="6150" x="2413000" y="3411538"/>
          <p14:tracePt t="6166" x="2540000" y="3395663"/>
          <p14:tracePt t="6183" x="2667000" y="3360738"/>
          <p14:tracePt t="6199" x="2794000" y="3319463"/>
          <p14:tracePt t="6216" x="2862263" y="3284538"/>
          <p14:tracePt t="6233" x="2971800" y="3233738"/>
          <p14:tracePt t="6249" x="3055938" y="3182938"/>
          <p14:tracePt t="6266" x="3124200" y="3141663"/>
          <p14:tracePt t="6283" x="3200400" y="3090863"/>
          <p14:tracePt t="6299" x="3251200" y="3040063"/>
          <p14:tracePt t="6316" x="3302000" y="3005138"/>
          <p14:tracePt t="6333" x="3344863" y="2963863"/>
          <p14:tracePt t="6350" x="3360738" y="2928938"/>
          <p14:tracePt t="6366" x="3395663" y="2862263"/>
          <p14:tracePt t="6383" x="3395663" y="2827338"/>
          <p14:tracePt t="6399" x="3411538" y="2768600"/>
          <p14:tracePt t="6416" x="3411538" y="2700338"/>
          <p14:tracePt t="6433" x="3411538" y="2633663"/>
          <p14:tracePt t="6449" x="3411538" y="2590800"/>
          <p14:tracePt t="6466" x="3411538" y="2540000"/>
          <p14:tracePt t="6483" x="3411538" y="2522538"/>
          <p14:tracePt t="6499" x="3411538" y="2506663"/>
          <p14:tracePt t="6516" x="3411538" y="2489200"/>
          <p14:tracePt t="6548" x="3411538" y="2471738"/>
          <p14:tracePt t="6566" x="3411538" y="2455863"/>
          <p14:tracePt t="6598" x="3411538" y="2430463"/>
          <p14:tracePt t="7799" x="3395663" y="2430463"/>
          <p14:tracePt t="7816" x="3360738" y="2430463"/>
          <p14:tracePt t="7835" x="3284538" y="2413000"/>
          <p14:tracePt t="7850" x="3149600" y="2362200"/>
          <p14:tracePt t="7866" x="3055938" y="2328863"/>
          <p14:tracePt t="7883" x="2989263" y="2293938"/>
          <p14:tracePt t="7899" x="2878138" y="2260600"/>
          <p14:tracePt t="7916" x="2794000" y="2217738"/>
          <p14:tracePt t="7933" x="2700338" y="2184400"/>
          <p14:tracePt t="7949" x="2633663" y="2151063"/>
          <p14:tracePt t="7966" x="2573338" y="2133600"/>
          <p14:tracePt t="7983" x="2522538" y="2100263"/>
          <p14:tracePt t="7999" x="2471738" y="2100263"/>
          <p14:tracePt t="8016" x="2438400" y="2082800"/>
          <p14:tracePt t="8033" x="2379663" y="2057400"/>
          <p14:tracePt t="8050" x="2362200" y="2057400"/>
          <p14:tracePt t="8066" x="2344738" y="2057400"/>
          <p14:tracePt t="8083" x="2328863" y="2057400"/>
          <p14:tracePt t="8115" x="2311400" y="2057400"/>
          <p14:tracePt t="8234" x="2328863" y="2057400"/>
          <p14:tracePt t="8250" x="2344738" y="2057400"/>
          <p14:tracePt t="8265" x="2362200" y="2082800"/>
          <p14:tracePt t="8283" x="2438400" y="2116138"/>
          <p14:tracePt t="8300" x="2506663" y="2166938"/>
          <p14:tracePt t="8316" x="2667000" y="2235200"/>
          <p14:tracePt t="8333" x="2751138" y="2278063"/>
          <p14:tracePt t="8350" x="2827338" y="2293938"/>
          <p14:tracePt t="8366" x="2878138" y="2311400"/>
          <p14:tracePt t="8383" x="2913063" y="2311400"/>
          <p14:tracePt t="8399" x="2928938" y="2311400"/>
          <p14:tracePt t="8416" x="2928938" y="2328863"/>
          <p14:tracePt t="8433" x="2946400" y="2328863"/>
          <p14:tracePt t="8504" x="2928938" y="2328863"/>
          <p14:tracePt t="8531" x="2928938" y="2344738"/>
          <p14:tracePt t="8549" x="2913063" y="2344738"/>
          <p14:tracePt t="8582" x="2895600" y="2344738"/>
          <p14:tracePt t="8698" x="2913063" y="2344738"/>
          <p14:tracePt t="8716" x="2928938" y="2344738"/>
          <p14:tracePt t="8732" x="2946400" y="2344738"/>
          <p14:tracePt t="8750" x="2971800" y="2344738"/>
          <p14:tracePt t="8766" x="2989263" y="2362200"/>
          <p14:tracePt t="8783" x="3005138" y="2362200"/>
          <p14:tracePt t="9545" x="2989263" y="2362200"/>
          <p14:tracePt t="9553" x="2946400" y="2362200"/>
          <p14:tracePt t="9566" x="2928938" y="2362200"/>
          <p14:tracePt t="9583" x="2827338" y="2395538"/>
          <p14:tracePt t="9600" x="2700338" y="2413000"/>
          <p14:tracePt t="9616" x="2590800" y="2455863"/>
          <p14:tracePt t="9633" x="2489200" y="2455863"/>
          <p14:tracePt t="9650" x="2379663" y="2455863"/>
          <p14:tracePt t="9666" x="2278063" y="2455863"/>
          <p14:tracePt t="9683" x="2184400" y="2455863"/>
          <p14:tracePt t="9700" x="2133600" y="2455863"/>
          <p14:tracePt t="9716" x="2057400" y="2455863"/>
          <p14:tracePt t="9733" x="2024063" y="2455863"/>
          <p14:tracePt t="9750" x="1973263" y="2455863"/>
          <p14:tracePt t="9766" x="1955800" y="2455863"/>
          <p14:tracePt t="9783" x="1938338" y="2455863"/>
          <p14:tracePt t="9800" x="1922463" y="2455863"/>
          <p14:tracePt t="9832" x="1905000" y="2471738"/>
          <p14:tracePt t="9865" x="1887538" y="2471738"/>
          <p14:tracePt t="9915" x="1862138" y="2489200"/>
          <p14:tracePt t="10315" x="1887538" y="2489200"/>
          <p14:tracePt t="10333" x="1905000" y="2506663"/>
          <p14:tracePt t="10350" x="1955800" y="2557463"/>
          <p14:tracePt t="10366" x="2039938" y="2608263"/>
          <p14:tracePt t="10383" x="2166938" y="2717800"/>
          <p14:tracePt t="10400" x="2328863" y="2811463"/>
          <p14:tracePt t="10416" x="2489200" y="2878138"/>
          <p14:tracePt t="10433" x="2590800" y="2913063"/>
          <p14:tracePt t="10450" x="2717800" y="2928938"/>
          <p14:tracePt t="10466" x="2794000" y="2946400"/>
          <p14:tracePt t="10483" x="2844800" y="2946400"/>
          <p14:tracePt t="10500" x="2862263" y="2946400"/>
          <p14:tracePt t="10516" x="2878138" y="2946400"/>
          <p14:tracePt t="10533" x="2895600" y="2946400"/>
          <p14:tracePt t="10717" x="2878138" y="2928938"/>
          <p14:tracePt t="10733" x="2844800" y="2928938"/>
          <p14:tracePt t="10750" x="2768600" y="2913063"/>
          <p14:tracePt t="10767" x="2667000" y="2895600"/>
          <p14:tracePt t="10783" x="2540000" y="2862263"/>
          <p14:tracePt t="10800" x="2379663" y="2827338"/>
          <p14:tracePt t="10816" x="2328863" y="2811463"/>
          <p14:tracePt t="10833" x="2166938" y="2786063"/>
          <p14:tracePt t="10849" x="2100263" y="2768600"/>
          <p14:tracePt t="10866" x="2039938" y="2768600"/>
          <p14:tracePt t="10883" x="1989138" y="2768600"/>
          <p14:tracePt t="10899" x="1955800" y="2768600"/>
          <p14:tracePt t="10916" x="1938338" y="2768600"/>
          <p14:tracePt t="10933" x="1905000" y="2786063"/>
          <p14:tracePt t="10950" x="1887538" y="2786063"/>
          <p14:tracePt t="10966" x="1862138" y="2811463"/>
          <p14:tracePt t="10983" x="1846263" y="2827338"/>
          <p14:tracePt t="11000" x="1811338" y="2844800"/>
          <p14:tracePt t="11016" x="1795463" y="2878138"/>
          <p14:tracePt t="11033" x="1778000" y="2913063"/>
          <p14:tracePt t="11050" x="1760538" y="2928938"/>
          <p14:tracePt t="11066" x="1760538" y="2946400"/>
          <p14:tracePt t="11099" x="1760538" y="2963863"/>
          <p14:tracePt t="11132" x="1760538" y="2989263"/>
          <p14:tracePt t="11165" x="1760538" y="3005138"/>
          <p14:tracePt t="11183" x="1778000" y="3040063"/>
          <p14:tracePt t="11200" x="1811338" y="3055938"/>
          <p14:tracePt t="11217" x="1887538" y="3090863"/>
          <p14:tracePt t="11233" x="1922463" y="3106738"/>
          <p14:tracePt t="11250" x="1973263" y="3124200"/>
          <p14:tracePt t="11266" x="2057400" y="3141663"/>
          <p14:tracePt t="11283" x="2184400" y="3141663"/>
          <p14:tracePt t="11300" x="2217738" y="3141663"/>
          <p14:tracePt t="11316" x="2362200" y="3141663"/>
          <p14:tracePt t="11333" x="2438400" y="3124200"/>
          <p14:tracePt t="11350" x="2506663" y="3106738"/>
          <p14:tracePt t="11366" x="2540000" y="3106738"/>
          <p14:tracePt t="11383" x="2573338" y="3090863"/>
          <p14:tracePt t="11415" x="2590800" y="3090863"/>
          <p14:tracePt t="11999" x="2667000" y="3090863"/>
          <p14:tracePt t="12017" x="2895600" y="3090863"/>
          <p14:tracePt t="12035" x="3378200" y="3090863"/>
          <p14:tracePt t="12050" x="4741863" y="3268663"/>
          <p14:tracePt t="12066" x="6400800" y="3733800"/>
          <p14:tracePt t="12083" x="7450138" y="4140200"/>
          <p14:tracePt t="12100" x="8356600" y="4546600"/>
          <p14:tracePt t="12116" x="9220200" y="5011738"/>
          <p14:tracePt t="12133" x="9601200" y="5240338"/>
          <p14:tracePt t="12150" x="9847263" y="5418138"/>
          <p14:tracePt t="12166" x="10025063" y="5545138"/>
          <p14:tracePt t="12183" x="10091738" y="5595938"/>
          <p14:tracePt t="12200" x="10109200" y="5613400"/>
          <p14:tracePt t="12503" x="10109200" y="5595938"/>
          <p14:tracePt t="12516" x="10152063" y="5545138"/>
          <p14:tracePt t="12533" x="10202863" y="5453063"/>
          <p14:tracePt t="12550" x="10363200" y="5189538"/>
          <p14:tracePt t="12566" x="10447338" y="4978400"/>
          <p14:tracePt t="12583" x="10574338" y="4706938"/>
          <p14:tracePt t="12600" x="10660063" y="4462463"/>
          <p14:tracePt t="12616" x="10718800" y="4249738"/>
          <p14:tracePt t="12633" x="10736263" y="4046538"/>
          <p14:tracePt t="12650" x="10736263" y="3911600"/>
          <p14:tracePt t="12666" x="10736263" y="3767138"/>
          <p14:tracePt t="12683" x="10701338" y="3640138"/>
          <p14:tracePt t="12700" x="10609263" y="3462338"/>
          <p14:tracePt t="12716" x="10482263" y="3268663"/>
          <p14:tracePt t="12733" x="10329863" y="3073400"/>
          <p14:tracePt t="12750" x="10152063" y="2913063"/>
          <p14:tracePt t="12767" x="9974263" y="2751138"/>
          <p14:tracePt t="12783" x="9652000" y="2522538"/>
          <p14:tracePt t="12800" x="9398000" y="2395538"/>
          <p14:tracePt t="12816" x="9169400" y="2311400"/>
          <p14:tracePt t="12833" x="8940800" y="2235200"/>
          <p14:tracePt t="12850" x="8763000" y="2201863"/>
          <p14:tracePt t="12866" x="8653463" y="2201863"/>
          <p14:tracePt t="12883" x="8551863" y="2201863"/>
          <p14:tracePt t="12899" x="8424863" y="2201863"/>
          <p14:tracePt t="12916" x="8331200" y="2235200"/>
          <p14:tracePt t="12933" x="8212138" y="2328863"/>
          <p14:tracePt t="12950" x="8069263" y="2430463"/>
          <p14:tracePt t="12966" x="7942263" y="2557463"/>
          <p14:tracePt t="12983" x="7805738" y="2700338"/>
          <p14:tracePt t="13000" x="7713663" y="2862263"/>
          <p14:tracePt t="13016" x="7627938" y="3022600"/>
          <p14:tracePt t="13033" x="7551738" y="3200400"/>
          <p14:tracePt t="13050" x="7485063" y="3395663"/>
          <p14:tracePt t="13066" x="7408863" y="3640138"/>
          <p14:tracePt t="13083" x="7373938" y="3894138"/>
          <p14:tracePt t="13099" x="7373938" y="4122738"/>
          <p14:tracePt t="13116" x="7373938" y="4351338"/>
          <p14:tracePt t="13133" x="7391400" y="4546600"/>
          <p14:tracePt t="13149" x="7467600" y="4724400"/>
          <p14:tracePt t="13167" x="7551738" y="4919663"/>
          <p14:tracePt t="13183" x="7662863" y="5097463"/>
          <p14:tracePt t="13200" x="7764463" y="5275263"/>
          <p14:tracePt t="13216" x="7907338" y="5418138"/>
          <p14:tracePt t="13233" x="8135938" y="5595938"/>
          <p14:tracePt t="13250" x="8212138" y="5646738"/>
          <p14:tracePt t="13266" x="8389938" y="5740400"/>
          <p14:tracePt t="13283" x="8669338" y="5859463"/>
          <p14:tracePt t="13299" x="8890000" y="5935663"/>
          <p14:tracePt t="13316" x="9101138" y="6002338"/>
          <p14:tracePt t="13333" x="9296400" y="6062663"/>
          <p14:tracePt t="13350" x="9474200" y="6096000"/>
          <p14:tracePt t="13366" x="9652000" y="6113463"/>
          <p14:tracePt t="13383" x="9829800" y="6113463"/>
          <p14:tracePt t="13400" x="10025063" y="6078538"/>
          <p14:tracePt t="13417" x="10185400" y="5986463"/>
          <p14:tracePt t="13433" x="10380663" y="5859463"/>
          <p14:tracePt t="13450" x="10507663" y="5707063"/>
          <p14:tracePt t="13466" x="10625138" y="5529263"/>
          <p14:tracePt t="13483" x="10736263" y="5351463"/>
          <p14:tracePt t="13500" x="10787063" y="5130800"/>
          <p14:tracePt t="13517" x="10802938" y="4884738"/>
          <p14:tracePt t="13533" x="10820400" y="4597400"/>
          <p14:tracePt t="13550" x="10820400" y="4318000"/>
          <p14:tracePt t="13566" x="10787063" y="4030663"/>
          <p14:tracePt t="13583" x="10736263" y="3767138"/>
          <p14:tracePt t="13600" x="10660063" y="3513138"/>
          <p14:tracePt t="13616" x="10574338" y="3268663"/>
          <p14:tracePt t="13633" x="10482263" y="3040063"/>
          <p14:tracePt t="13650" x="10380663" y="2827338"/>
          <p14:tracePt t="13667" x="10253663" y="2633663"/>
          <p14:tracePt t="13683" x="10134600" y="2430463"/>
          <p14:tracePt t="13700" x="9990138" y="2278063"/>
          <p14:tracePt t="13716" x="9847263" y="2151063"/>
          <p14:tracePt t="13733" x="9575800" y="2024063"/>
          <p14:tracePt t="13750" x="9474200" y="2024063"/>
          <p14:tracePt t="13767" x="9263063" y="2024063"/>
          <p14:tracePt t="13783" x="8890000" y="2082800"/>
          <p14:tracePt t="13800" x="8653463" y="2201863"/>
          <p14:tracePt t="13816" x="8458200" y="2328863"/>
          <p14:tracePt t="13833" x="8280400" y="2489200"/>
          <p14:tracePt t="13850" x="8120063" y="2649538"/>
          <p14:tracePt t="13866" x="7983538" y="2827338"/>
          <p14:tracePt t="13883" x="7874000" y="3040063"/>
          <p14:tracePt t="13900" x="7764463" y="3251200"/>
          <p14:tracePt t="13916" x="7696200" y="3479800"/>
          <p14:tracePt t="13933" x="7662863" y="3716338"/>
          <p14:tracePt t="13950" x="7662863" y="3911600"/>
          <p14:tracePt t="13966" x="7662863" y="4106863"/>
          <p14:tracePt t="13983" x="7696200" y="4300538"/>
          <p14:tracePt t="14000" x="7805738" y="4513263"/>
          <p14:tracePt t="14016" x="7942263" y="4724400"/>
          <p14:tracePt t="14033" x="8085138" y="4919663"/>
          <p14:tracePt t="14050" x="8247063" y="5113338"/>
          <p14:tracePt t="14066" x="8407400" y="5291138"/>
          <p14:tracePt t="14083" x="8551863" y="5468938"/>
          <p14:tracePt t="14100" x="8712200" y="5595938"/>
          <p14:tracePt t="14116" x="8890000" y="5707063"/>
          <p14:tracePt t="14133" x="9101138" y="5808663"/>
          <p14:tracePt t="14150" x="9329738" y="5900738"/>
          <p14:tracePt t="14167" x="9542463" y="5969000"/>
          <p14:tracePt t="14183" x="9863138" y="6062663"/>
          <p14:tracePt t="14200" x="9956800" y="6078538"/>
          <p14:tracePt t="14216" x="10134600" y="6129338"/>
          <p14:tracePt t="14233" x="10287000" y="6146800"/>
          <p14:tracePt t="14250" x="10431463" y="6146800"/>
          <p14:tracePt t="14266" x="10507663" y="6146800"/>
          <p14:tracePt t="14283" x="10541000" y="6146800"/>
          <p14:tracePt t="14882" x="10541000" y="6129338"/>
          <p14:tracePt t="14900" x="10541000" y="5986463"/>
          <p14:tracePt t="14917" x="10523538" y="5757863"/>
          <p14:tracePt t="14935" x="10507663" y="5486400"/>
          <p14:tracePt t="14950" x="10464800" y="5046663"/>
          <p14:tracePt t="14967" x="10447338" y="4741863"/>
          <p14:tracePt t="14983" x="10414000" y="4386263"/>
          <p14:tracePt t="15000" x="10396538" y="3962400"/>
          <p14:tracePt t="15017" x="10380663" y="3640138"/>
          <p14:tracePt t="15033" x="10380663" y="3360738"/>
          <p14:tracePt t="15050" x="10380663" y="3217863"/>
          <p14:tracePt t="15067" x="10380663" y="3073400"/>
          <p14:tracePt t="15083" x="10363200" y="2989263"/>
          <p14:tracePt t="15100" x="10363200" y="2928938"/>
          <p14:tracePt t="15117" x="10363200" y="2895600"/>
          <p14:tracePt t="15133" x="10363200" y="2878138"/>
          <p14:tracePt t="15150" x="10363200" y="2862263"/>
          <p14:tracePt t="15167" x="10363200" y="2827338"/>
          <p14:tracePt t="15503" x="10329863" y="2827338"/>
          <p14:tracePt t="15517" x="10304463" y="2786063"/>
          <p14:tracePt t="15534" x="10236200" y="2717800"/>
          <p14:tracePt t="15550" x="10152063" y="2608263"/>
          <p14:tracePt t="15567" x="10058400" y="2471738"/>
          <p14:tracePt t="15583" x="9974263" y="2235200"/>
          <p14:tracePt t="15600" x="9913938" y="1989138"/>
          <p14:tracePt t="15616" x="9863138" y="1701800"/>
          <p14:tracePt t="15633" x="9863138" y="1389063"/>
          <p14:tracePt t="15650" x="9863138" y="1117600"/>
          <p14:tracePt t="15667" x="9863138" y="871538"/>
          <p14:tracePt t="15683" x="9863138" y="820738"/>
          <p14:tracePt t="15700" x="9847263" y="744538"/>
          <p14:tracePt t="15717" x="9847263" y="711200"/>
          <p14:tracePt t="15733" x="9847263" y="693738"/>
          <p14:tracePt t="15782" x="9829800" y="693738"/>
          <p14:tracePt t="15815" x="9812338" y="693738"/>
          <p14:tracePt t="15833" x="9796463" y="728663"/>
          <p14:tracePt t="15850" x="9753600" y="820738"/>
          <p14:tracePt t="15866" x="9720263" y="939800"/>
          <p14:tracePt t="15883" x="9669463" y="1117600"/>
          <p14:tracePt t="15900" x="9601200" y="1371600"/>
          <p14:tracePt t="15916" x="9507538" y="1778000"/>
          <p14:tracePt t="15933" x="9474200" y="2039938"/>
          <p14:tracePt t="15950" x="9398000" y="2540000"/>
          <p14:tracePt t="15967" x="9364663" y="2862263"/>
          <p14:tracePt t="15983" x="9296400" y="3268663"/>
          <p14:tracePt t="16000" x="9220200" y="3784600"/>
          <p14:tracePt t="16017" x="9186863" y="4046538"/>
          <p14:tracePt t="16033" x="9136063" y="4546600"/>
          <p14:tracePt t="16050" x="9085263" y="4818063"/>
          <p14:tracePt t="16066" x="9067800" y="5156200"/>
          <p14:tracePt t="16083" x="9009063" y="5418138"/>
          <p14:tracePt t="16100" x="8991600" y="5689600"/>
          <p14:tracePt t="16116" x="8974138" y="5824538"/>
          <p14:tracePt t="16133" x="8958263" y="5951538"/>
          <p14:tracePt t="16150" x="8958263" y="6037263"/>
          <p14:tracePt t="16167" x="8940800" y="6078538"/>
          <p14:tracePt t="16184" x="8940800" y="6113463"/>
          <p14:tracePt t="16282" x="8940800" y="6078538"/>
          <p14:tracePt t="16300" x="8940800" y="6002338"/>
          <p14:tracePt t="16315" x="8958263" y="5859463"/>
          <p14:tracePt t="16334" x="9024938" y="5562600"/>
          <p14:tracePt t="16350" x="9118600" y="5224463"/>
          <p14:tracePt t="16366" x="9202738" y="4935538"/>
          <p14:tracePt t="16383" x="9347200" y="4445000"/>
          <p14:tracePt t="16400" x="9491663" y="4030663"/>
          <p14:tracePt t="16417" x="9652000" y="3624263"/>
          <p14:tracePt t="16433" x="9796463" y="3217863"/>
          <p14:tracePt t="16450" x="9863138" y="3005138"/>
          <p14:tracePt t="16466" x="9956800" y="2751138"/>
          <p14:tracePt t="16483" x="9990138" y="2633663"/>
          <p14:tracePt t="16500" x="10007600" y="2522538"/>
          <p14:tracePt t="16517" x="10025063" y="2455863"/>
          <p14:tracePt t="16533" x="10040938" y="2413000"/>
          <p14:tracePt t="16550" x="10040938" y="2395538"/>
          <p14:tracePt t="16648" x="10040938" y="2430463"/>
          <p14:tracePt t="16667" x="10040938" y="2573338"/>
          <p14:tracePt t="16682" x="10007600" y="2827338"/>
          <p14:tracePt t="16700" x="9974263" y="3217863"/>
          <p14:tracePt t="16717" x="9898063" y="3716338"/>
          <p14:tracePt t="16733" x="9812338" y="4191000"/>
          <p14:tracePt t="16750" x="9720263" y="4818063"/>
          <p14:tracePt t="16767" x="9652000" y="5224463"/>
          <p14:tracePt t="16783" x="9618663" y="5580063"/>
          <p14:tracePt t="16800" x="9575800" y="5757863"/>
          <p14:tracePt t="16817" x="9542463" y="5918200"/>
          <p14:tracePt t="16833" x="9525000" y="6002338"/>
          <p14:tracePt t="16850" x="9525000" y="6019800"/>
          <p14:tracePt t="16867" x="9525000" y="6037263"/>
          <p14:tracePt t="16929" x="9507538" y="6037263"/>
          <p14:tracePt t="16986" x="9507538" y="6019800"/>
          <p14:tracePt t="17001" x="9507538" y="6002338"/>
          <p14:tracePt t="17015" x="9507538" y="5918200"/>
          <p14:tracePt t="17033" x="9507538" y="5773738"/>
          <p14:tracePt t="17050" x="9601200" y="5468938"/>
          <p14:tracePt t="17067" x="9702800" y="5097463"/>
          <p14:tracePt t="17083" x="9829800" y="4673600"/>
          <p14:tracePt t="17100" x="9974263" y="4191000"/>
          <p14:tracePt t="17117" x="10058400" y="3868738"/>
          <p14:tracePt t="17133" x="10185400" y="3462338"/>
          <p14:tracePt t="17150" x="10269538" y="3182938"/>
          <p14:tracePt t="17167" x="10304463" y="3040063"/>
          <p14:tracePt t="17183" x="10363200" y="2844800"/>
          <p14:tracePt t="17200" x="10380663" y="2786063"/>
          <p14:tracePt t="17217" x="10380663" y="2768600"/>
          <p14:tracePt t="17233" x="10380663" y="2751138"/>
          <p14:tracePt t="18101" x="10380663" y="2811463"/>
          <p14:tracePt t="18117" x="10380663" y="2878138"/>
          <p14:tracePt t="18134" x="10304463" y="3167063"/>
          <p14:tracePt t="18150" x="10269538" y="3395663"/>
          <p14:tracePt t="18167" x="10185400" y="3767138"/>
          <p14:tracePt t="18183" x="10167938" y="3835400"/>
          <p14:tracePt t="18200" x="10134600" y="4030663"/>
          <p14:tracePt t="18217" x="10109200" y="4191000"/>
          <p14:tracePt t="18233" x="10109200" y="4249738"/>
          <p14:tracePt t="18250" x="10109200" y="4267200"/>
          <p14:tracePt t="18584" x="10134600" y="4267200"/>
          <p14:tracePt t="18600" x="10152063" y="4249738"/>
          <p14:tracePt t="18617" x="10218738" y="4191000"/>
          <p14:tracePt t="18634" x="10304463" y="4122738"/>
          <p14:tracePt t="18650" x="10345738" y="4089400"/>
          <p14:tracePt t="18667" x="10396538" y="4030663"/>
          <p14:tracePt t="18683" x="10431463" y="3995738"/>
          <p14:tracePt t="18700" x="10464800" y="3944938"/>
          <p14:tracePt t="18716" x="10464800" y="3929063"/>
          <p14:tracePt t="18733" x="10482263" y="3911600"/>
          <p14:tracePt t="18766" x="10482263" y="3894138"/>
          <p14:tracePt t="18799" x="10482263" y="3868738"/>
          <p14:tracePt t="18817" x="10482263" y="3852863"/>
          <p14:tracePt t="18833" x="10482263" y="3835400"/>
          <p14:tracePt t="18850" x="10482263" y="3802063"/>
          <p14:tracePt t="18867" x="10464800" y="3767138"/>
          <p14:tracePt t="18883" x="10447338" y="3733800"/>
          <p14:tracePt t="18900" x="10431463" y="3690938"/>
          <p14:tracePt t="18917" x="10431463" y="3657600"/>
          <p14:tracePt t="18933" x="10414000" y="3606800"/>
          <p14:tracePt t="18950" x="10396538" y="3556000"/>
          <p14:tracePt t="18967" x="10396538" y="3497263"/>
          <p14:tracePt t="18983" x="10380663" y="3462338"/>
          <p14:tracePt t="19000" x="10363200" y="3446463"/>
          <p14:tracePt t="19017" x="10363200" y="3411538"/>
          <p14:tracePt t="19033" x="10345738" y="3395663"/>
          <p14:tracePt t="19066" x="10329863" y="3378200"/>
          <p14:tracePt t="19099" x="10287000" y="3360738"/>
          <p14:tracePt t="19117" x="10253663" y="3360738"/>
          <p14:tracePt t="19133" x="10202863" y="3319463"/>
          <p14:tracePt t="19150" x="10167938" y="3319463"/>
          <p14:tracePt t="19167" x="10058400" y="3302000"/>
          <p14:tracePt t="19184" x="10025063" y="3284538"/>
          <p14:tracePt t="19200" x="9913938" y="3284538"/>
          <p14:tracePt t="19217" x="9863138" y="3284538"/>
          <p14:tracePt t="19233" x="9829800" y="3284538"/>
          <p14:tracePt t="19250" x="9796463" y="3284538"/>
          <p14:tracePt t="19266" x="9779000" y="3284538"/>
          <p14:tracePt t="19283" x="9736138" y="3302000"/>
          <p14:tracePt t="19300" x="9702800" y="3319463"/>
          <p14:tracePt t="19317" x="9634538" y="3378200"/>
          <p14:tracePt t="19333" x="9575800" y="3446463"/>
          <p14:tracePt t="19350" x="9525000" y="3513138"/>
          <p14:tracePt t="19367" x="9491663" y="3573463"/>
          <p14:tracePt t="19383" x="9474200" y="3606800"/>
          <p14:tracePt t="19400" x="9456738" y="3640138"/>
          <p14:tracePt t="19417" x="9440863" y="3675063"/>
          <p14:tracePt t="19433" x="9440863" y="3716338"/>
          <p14:tracePt t="19450" x="9423400" y="3767138"/>
          <p14:tracePt t="19467" x="9423400" y="3835400"/>
          <p14:tracePt t="19483" x="9423400" y="3894138"/>
          <p14:tracePt t="19500" x="9423400" y="3979863"/>
          <p14:tracePt t="19516" x="9474200" y="4030663"/>
          <p14:tracePt t="19533" x="9542463" y="4122738"/>
          <p14:tracePt t="19550" x="9618663" y="4173538"/>
          <p14:tracePt t="19567" x="9702800" y="4224338"/>
          <p14:tracePt t="19584" x="9779000" y="4249738"/>
          <p14:tracePt t="19600" x="9913938" y="4284663"/>
          <p14:tracePt t="19617" x="10040938" y="4300538"/>
          <p14:tracePt t="19633" x="10091738" y="4300538"/>
          <p14:tracePt t="19650" x="10185400" y="4300538"/>
          <p14:tracePt t="19667" x="10269538" y="4300538"/>
          <p14:tracePt t="19684" x="10329863" y="4284663"/>
          <p14:tracePt t="19700" x="10414000" y="4224338"/>
          <p14:tracePt t="19716" x="10447338" y="4191000"/>
          <p14:tracePt t="19733" x="10482263" y="4157663"/>
          <p14:tracePt t="19750" x="10507663" y="4122738"/>
          <p14:tracePt t="19767" x="10523538" y="4089400"/>
          <p14:tracePt t="19783" x="10523538" y="4071938"/>
          <p14:tracePt t="19800" x="10541000" y="4046538"/>
          <p14:tracePt t="19832" x="10541000" y="4013200"/>
          <p14:tracePt t="19850" x="10541000" y="3995738"/>
          <p14:tracePt t="19867" x="10541000" y="3962400"/>
          <p14:tracePt t="19883" x="10541000" y="3944938"/>
          <p14:tracePt t="19900" x="10523538" y="3894138"/>
          <p14:tracePt t="19917" x="10482263" y="3817938"/>
          <p14:tracePt t="19933" x="10431463" y="3751263"/>
          <p14:tracePt t="19950" x="10363200" y="3640138"/>
          <p14:tracePt t="19967" x="10287000" y="3573463"/>
          <p14:tracePt t="19983" x="10218738" y="3497263"/>
          <p14:tracePt t="20000" x="10134600" y="3429000"/>
          <p14:tracePt t="20017" x="10058400" y="3395663"/>
          <p14:tracePt t="20034" x="10007600" y="3360738"/>
          <p14:tracePt t="20050" x="9956800" y="3344863"/>
          <p14:tracePt t="20067" x="9898063" y="3344863"/>
          <p14:tracePt t="20083" x="9863138" y="3344863"/>
          <p14:tracePt t="20100" x="9796463" y="3344863"/>
          <p14:tracePt t="20117" x="9736138" y="3360738"/>
          <p14:tracePt t="20134" x="9669463" y="3378200"/>
          <p14:tracePt t="20150" x="9601200" y="3429000"/>
          <p14:tracePt t="20167" x="9542463" y="3462338"/>
          <p14:tracePt t="20183" x="9474200" y="3513138"/>
          <p14:tracePt t="20200" x="9440863" y="3573463"/>
          <p14:tracePt t="20217" x="9380538" y="3606800"/>
          <p14:tracePt t="20233" x="9364663" y="3640138"/>
          <p14:tracePt t="20250" x="9347200" y="3690938"/>
          <p14:tracePt t="20267" x="9329738" y="3733800"/>
          <p14:tracePt t="20283" x="9329738" y="3767138"/>
          <p14:tracePt t="20300" x="9329738" y="3817938"/>
          <p14:tracePt t="20316" x="9347200" y="3868738"/>
          <p14:tracePt t="20333" x="9398000" y="3944938"/>
          <p14:tracePt t="20350" x="9507538" y="3995738"/>
          <p14:tracePt t="20367" x="9652000" y="4030663"/>
          <p14:tracePt t="20383" x="9753600" y="4071938"/>
          <p14:tracePt t="20400" x="9880600" y="4071938"/>
          <p14:tracePt t="20416" x="9974263" y="4071938"/>
          <p14:tracePt t="20434" x="10040938" y="4046538"/>
          <p14:tracePt t="20450" x="10075863" y="4013200"/>
          <p14:tracePt t="20467" x="10109200" y="4013200"/>
          <p14:tracePt t="20483" x="10109200" y="3995738"/>
          <p14:tracePt t="20500" x="10134600" y="3979863"/>
          <p14:tracePt t="21100" x="10134600" y="4013200"/>
          <p14:tracePt t="21118" x="10134600" y="4030663"/>
          <p14:tracePt t="21135" x="10134600" y="4089400"/>
          <p14:tracePt t="21150" x="10134600" y="4157663"/>
          <p14:tracePt t="21167" x="10134600" y="4208463"/>
          <p14:tracePt t="21184" x="10134600" y="4249738"/>
          <p14:tracePt t="21200" x="10152063" y="4267200"/>
          <p14:tracePt t="21232" x="10152063" y="4284663"/>
          <p14:tracePt t="21266" x="10167938" y="4284663"/>
          <p14:tracePt t="21283" x="10185400" y="4284663"/>
          <p14:tracePt t="21316" x="10202863" y="4284663"/>
          <p14:tracePt t="21333" x="10202863" y="4267200"/>
          <p14:tracePt t="21350" x="10218738" y="4267200"/>
          <p14:tracePt t="21367" x="10236200" y="4267200"/>
          <p14:tracePt t="21383" x="10236200" y="4249738"/>
          <p14:tracePt t="21400" x="10253663" y="4249738"/>
          <p14:tracePt t="21417" x="10253663" y="4224338"/>
          <p14:tracePt t="21433" x="10269538" y="4224338"/>
          <p14:tracePt t="21466" x="10269538" y="4208463"/>
          <p14:tracePt t="21499" x="10269538" y="4191000"/>
          <p14:tracePt t="21532" x="10253663" y="4173538"/>
          <p14:tracePt t="21550" x="10218738" y="4140200"/>
          <p14:tracePt t="21567" x="10185400" y="4106863"/>
          <p14:tracePt t="21584" x="10134600" y="4089400"/>
          <p14:tracePt t="21600" x="10075863" y="4046538"/>
          <p14:tracePt t="21617" x="10025063" y="4013200"/>
          <p14:tracePt t="21634" x="9913938" y="3995738"/>
          <p14:tracePt t="21650" x="9898063" y="3995738"/>
          <p14:tracePt t="21667" x="9812338" y="3995738"/>
          <p14:tracePt t="21683" x="9736138" y="3995738"/>
          <p14:tracePt t="21700" x="9702800" y="3995738"/>
          <p14:tracePt t="21717" x="9669463" y="3995738"/>
          <p14:tracePt t="21734" x="9652000" y="4013200"/>
          <p14:tracePt t="21750" x="9634538" y="4013200"/>
          <p14:tracePt t="21767" x="9601200" y="4030663"/>
          <p14:tracePt t="21784" x="9575800" y="4046538"/>
          <p14:tracePt t="21800" x="9542463" y="4089400"/>
          <p14:tracePt t="21817" x="9507538" y="4122738"/>
          <p14:tracePt t="21833" x="9474200" y="4157663"/>
          <p14:tracePt t="21850" x="9456738" y="4191000"/>
          <p14:tracePt t="21867" x="9440863" y="4224338"/>
          <p14:tracePt t="21884" x="9423400" y="4249738"/>
          <p14:tracePt t="21900" x="9398000" y="4300538"/>
          <p14:tracePt t="21917" x="9380538" y="4335463"/>
          <p14:tracePt t="21934" x="9380538" y="4386263"/>
          <p14:tracePt t="21950" x="9380538" y="4445000"/>
          <p14:tracePt t="21967" x="9380538" y="4513263"/>
          <p14:tracePt t="21983" x="9380538" y="4579938"/>
          <p14:tracePt t="22000" x="9380538" y="4640263"/>
          <p14:tracePt t="22017" x="9398000" y="4706938"/>
          <p14:tracePt t="22033" x="9440863" y="4757738"/>
          <p14:tracePt t="22050" x="9474200" y="4818063"/>
          <p14:tracePt t="22067" x="9491663" y="4868863"/>
          <p14:tracePt t="22084" x="9525000" y="4902200"/>
          <p14:tracePt t="22100" x="9558338" y="4953000"/>
          <p14:tracePt t="22117" x="9601200" y="4995863"/>
          <p14:tracePt t="22133" x="9618663" y="4995863"/>
          <p14:tracePt t="22150" x="9669463" y="5011738"/>
          <p14:tracePt t="22167" x="9736138" y="5046663"/>
          <p14:tracePt t="22184" x="9796463" y="5046663"/>
          <p14:tracePt t="22200" x="9847263" y="5062538"/>
          <p14:tracePt t="22217" x="9880600" y="5062538"/>
          <p14:tracePt t="22234" x="9931400" y="5062538"/>
          <p14:tracePt t="22250" x="9974263" y="5062538"/>
          <p14:tracePt t="22267" x="10025063" y="5062538"/>
          <p14:tracePt t="22283" x="10058400" y="5062538"/>
          <p14:tracePt t="22300" x="10109200" y="5062538"/>
          <p14:tracePt t="22317" x="10167938" y="5062538"/>
          <p14:tracePt t="22333" x="10218738" y="5046663"/>
          <p14:tracePt t="22350" x="10253663" y="5029200"/>
          <p14:tracePt t="22367" x="10287000" y="4995863"/>
          <p14:tracePt t="22383" x="10329863" y="4953000"/>
          <p14:tracePt t="22400" x="10345738" y="4902200"/>
          <p14:tracePt t="22417" x="10396538" y="4818063"/>
          <p14:tracePt t="22434" x="10431463" y="4724400"/>
          <p14:tracePt t="22450" x="10447338" y="4640263"/>
          <p14:tracePt t="22467" x="10482263" y="4546600"/>
          <p14:tracePt t="22484" x="10507663" y="4445000"/>
          <p14:tracePt t="22500" x="10507663" y="4351338"/>
          <p14:tracePt t="22517" x="10507663" y="4284663"/>
          <p14:tracePt t="22533" x="10507663" y="4191000"/>
          <p14:tracePt t="22550" x="10507663" y="4089400"/>
          <p14:tracePt t="22567" x="10447338" y="3995738"/>
          <p14:tracePt t="22584" x="10396538" y="3929063"/>
          <p14:tracePt t="22600" x="10287000" y="3852863"/>
          <p14:tracePt t="22617" x="10218738" y="3835400"/>
          <p14:tracePt t="22634" x="10152063" y="3802063"/>
          <p14:tracePt t="22650" x="10007600" y="3784600"/>
          <p14:tracePt t="22667" x="9913938" y="3784600"/>
          <p14:tracePt t="22683" x="9847263" y="3784600"/>
          <p14:tracePt t="22700" x="9736138" y="3784600"/>
          <p14:tracePt t="22717" x="9669463" y="3784600"/>
          <p14:tracePt t="22734" x="9575800" y="3817938"/>
          <p14:tracePt t="22750" x="9507538" y="3868738"/>
          <p14:tracePt t="22767" x="9456738" y="3929063"/>
          <p14:tracePt t="22783" x="9380538" y="3995738"/>
          <p14:tracePt t="22800" x="9347200" y="4046538"/>
          <p14:tracePt t="22817" x="9296400" y="4122738"/>
          <p14:tracePt t="22833" x="9278938" y="4191000"/>
          <p14:tracePt t="22850" x="9245600" y="4249738"/>
          <p14:tracePt t="22867" x="9220200" y="4300538"/>
          <p14:tracePt t="22883" x="9220200" y="4368800"/>
          <p14:tracePt t="22900" x="9220200" y="4427538"/>
          <p14:tracePt t="22917" x="9220200" y="4495800"/>
          <p14:tracePt t="22934" x="9263063" y="4546600"/>
          <p14:tracePt t="22950" x="9313863" y="4622800"/>
          <p14:tracePt t="22967" x="9398000" y="4706938"/>
          <p14:tracePt t="22984" x="9456738" y="4741863"/>
          <p14:tracePt t="23000" x="9542463" y="4800600"/>
          <p14:tracePt t="23017" x="9634538" y="4833938"/>
          <p14:tracePt t="23034" x="9702800" y="4851400"/>
          <p14:tracePt t="23050" x="9753600" y="4868863"/>
          <p14:tracePt t="23067" x="9812338" y="4884738"/>
          <p14:tracePt t="23084" x="9863138" y="4884738"/>
          <p14:tracePt t="23100" x="9898063" y="4884738"/>
          <p14:tracePt t="23117" x="9931400" y="4884738"/>
          <p14:tracePt t="23134" x="9974263" y="4884738"/>
          <p14:tracePt t="23150" x="10025063" y="4868863"/>
          <p14:tracePt t="23167" x="10058400" y="4851400"/>
          <p14:tracePt t="23184" x="10109200" y="4818063"/>
          <p14:tracePt t="23200" x="10152063" y="4800600"/>
          <p14:tracePt t="23217" x="10167938" y="4757738"/>
          <p14:tracePt t="23233" x="10202863" y="4724400"/>
          <p14:tracePt t="23250" x="10218738" y="4706938"/>
          <p14:tracePt t="23267" x="10236200" y="4656138"/>
          <p14:tracePt t="23283" x="10253663" y="4622800"/>
          <p14:tracePt t="23300" x="10269538" y="4579938"/>
          <p14:tracePt t="23317" x="10269538" y="4513263"/>
          <p14:tracePt t="23334" x="10269538" y="4478338"/>
          <p14:tracePt t="23350" x="10269538" y="4427538"/>
          <p14:tracePt t="23367" x="10269538" y="4368800"/>
          <p14:tracePt t="23384" x="10253663" y="4318000"/>
          <p14:tracePt t="23400" x="10202863" y="4284663"/>
          <p14:tracePt t="23417" x="10152063" y="4224338"/>
          <p14:tracePt t="23434" x="10091738" y="4208463"/>
          <p14:tracePt t="23450" x="10025063" y="4191000"/>
          <p14:tracePt t="23467" x="9990138" y="4173538"/>
          <p14:tracePt t="23484" x="9931400" y="4173538"/>
          <p14:tracePt t="23500" x="9913938" y="4173538"/>
          <p14:tracePt t="23517" x="9863138" y="4173538"/>
          <p14:tracePt t="23533" x="9829800" y="4208463"/>
          <p14:tracePt t="23550" x="9779000" y="4249738"/>
          <p14:tracePt t="23567" x="9702800" y="4300538"/>
          <p14:tracePt t="23584" x="9618663" y="4386263"/>
          <p14:tracePt t="23600" x="9575800" y="4427538"/>
          <p14:tracePt t="23617" x="9542463" y="4478338"/>
          <p14:tracePt t="23634" x="9491663" y="4564063"/>
          <p14:tracePt t="23650" x="9456738" y="4640263"/>
          <p14:tracePt t="23667" x="9440863" y="4691063"/>
          <p14:tracePt t="23684" x="9440863" y="4757738"/>
          <p14:tracePt t="23700" x="9440863" y="4818063"/>
          <p14:tracePt t="23717" x="9456738" y="4902200"/>
          <p14:tracePt t="23734" x="9507538" y="4978400"/>
          <p14:tracePt t="23750" x="9575800" y="5046663"/>
          <p14:tracePt t="23767" x="9685338" y="5113338"/>
          <p14:tracePt t="23783" x="9753600" y="5156200"/>
          <p14:tracePt t="23800" x="9829800" y="5207000"/>
          <p14:tracePt t="23817" x="9913938" y="5240338"/>
          <p14:tracePt t="23834" x="10007600" y="5257800"/>
          <p14:tracePt t="23850" x="10075863" y="5275263"/>
          <p14:tracePt t="23867" x="10167938" y="5275263"/>
          <p14:tracePt t="23883" x="10253663" y="5257800"/>
          <p14:tracePt t="23900" x="10329863" y="5224463"/>
          <p14:tracePt t="23917" x="10396538" y="5173663"/>
          <p14:tracePt t="23934" x="10447338" y="5113338"/>
          <p14:tracePt t="23950" x="10482263" y="5046663"/>
          <p14:tracePt t="23967" x="10523538" y="4995863"/>
          <p14:tracePt t="23983" x="10541000" y="4953000"/>
          <p14:tracePt t="24000" x="10558463" y="4902200"/>
          <p14:tracePt t="24017" x="10574338" y="4851400"/>
          <p14:tracePt t="24034" x="10574338" y="4757738"/>
          <p14:tracePt t="24050" x="10558463" y="4622800"/>
          <p14:tracePt t="24067" x="10523538" y="4564063"/>
          <p14:tracePt t="24084" x="10447338" y="4478338"/>
          <p14:tracePt t="24100" x="10363200" y="4386263"/>
          <p14:tracePt t="24117" x="10202863" y="4267200"/>
          <p14:tracePt t="24134" x="10109200" y="4224338"/>
          <p14:tracePt t="24150" x="10025063" y="4191000"/>
          <p14:tracePt t="24167" x="9956800" y="4157663"/>
          <p14:tracePt t="24184" x="9863138" y="4157663"/>
          <p14:tracePt t="24200" x="9796463" y="4140200"/>
          <p14:tracePt t="24217" x="9702800" y="4140200"/>
          <p14:tracePt t="24234" x="9652000" y="4140200"/>
          <p14:tracePt t="24250" x="9575800" y="4157663"/>
          <p14:tracePt t="24267" x="9542463" y="4173538"/>
          <p14:tracePt t="24284" x="9525000" y="4191000"/>
          <p14:tracePt t="24300" x="9491663" y="4224338"/>
          <p14:tracePt t="24317" x="9491663" y="4284663"/>
          <p14:tracePt t="24334" x="9474200" y="4335463"/>
          <p14:tracePt t="24350" x="9456738" y="4427538"/>
          <p14:tracePt t="24367" x="9456738" y="4529138"/>
          <p14:tracePt t="24383" x="9456738" y="4597400"/>
          <p14:tracePt t="24400" x="9491663" y="4706938"/>
          <p14:tracePt t="24417" x="9558338" y="4833938"/>
          <p14:tracePt t="24433" x="9634538" y="4902200"/>
          <p14:tracePt t="24450" x="9736138" y="4978400"/>
          <p14:tracePt t="24467" x="9812338" y="5011738"/>
          <p14:tracePt t="24484" x="9956800" y="5046663"/>
          <p14:tracePt t="24500" x="10040938" y="5062538"/>
          <p14:tracePt t="24517" x="10134600" y="5062538"/>
          <p14:tracePt t="24534" x="10253663" y="5046663"/>
          <p14:tracePt t="24550" x="10287000" y="5029200"/>
          <p14:tracePt t="24567" x="10396538" y="4935538"/>
          <p14:tracePt t="24584" x="10414000" y="4919663"/>
          <p14:tracePt t="24600" x="10464800" y="4833938"/>
          <p14:tracePt t="24617" x="10507663" y="4775200"/>
          <p14:tracePt t="24633" x="10523538" y="4724400"/>
          <p14:tracePt t="24650" x="10523538" y="4673600"/>
          <p14:tracePt t="24667" x="10523538" y="4622800"/>
          <p14:tracePt t="24684" x="10523538" y="4564063"/>
          <p14:tracePt t="24700" x="10523538" y="4513263"/>
          <p14:tracePt t="24717" x="10523538" y="4462463"/>
          <p14:tracePt t="24734" x="10507663" y="4427538"/>
          <p14:tracePt t="24750" x="10482263" y="4386263"/>
          <p14:tracePt t="24767" x="10431463" y="4335463"/>
          <p14:tracePt t="24784" x="10363200" y="4267200"/>
          <p14:tracePt t="24800" x="10304463" y="4224338"/>
          <p14:tracePt t="24817" x="10236200" y="4173538"/>
          <p14:tracePt t="24834" x="10185400" y="4157663"/>
          <p14:tracePt t="24850" x="10091738" y="4122738"/>
          <p14:tracePt t="24867" x="10007600" y="4122738"/>
          <p14:tracePt t="24884" x="9931400" y="4122738"/>
          <p14:tracePt t="24900" x="9847263" y="4122738"/>
          <p14:tracePt t="24917" x="9779000" y="4122738"/>
          <p14:tracePt t="24934" x="9702800" y="4140200"/>
          <p14:tracePt t="24950" x="9652000" y="4157663"/>
          <p14:tracePt t="24967" x="9618663" y="4191000"/>
          <p14:tracePt t="24983" x="9601200" y="4224338"/>
          <p14:tracePt t="25000" x="9575800" y="4267200"/>
          <p14:tracePt t="25017" x="9558338" y="4318000"/>
          <p14:tracePt t="25034" x="9542463" y="4427538"/>
          <p14:tracePt t="25051" x="9542463" y="4513263"/>
          <p14:tracePt t="25067" x="9542463" y="4564063"/>
          <p14:tracePt t="25084" x="9542463" y="4656138"/>
          <p14:tracePt t="25101" x="9558338" y="4724400"/>
          <p14:tracePt t="25117" x="9634538" y="4818063"/>
          <p14:tracePt t="25134" x="9669463" y="4851400"/>
          <p14:tracePt t="25150" x="9720263" y="4884738"/>
          <p14:tracePt t="25167" x="9753600" y="4902200"/>
          <p14:tracePt t="25183" x="9796463" y="4902200"/>
          <p14:tracePt t="25201" x="9812338" y="4902200"/>
          <p14:tracePt t="25217" x="9847263" y="4902200"/>
          <p14:tracePt t="25234" x="9863138" y="4902200"/>
          <p14:tracePt t="25250" x="9880600" y="4902200"/>
          <p14:tracePt t="25267" x="9898063" y="4902200"/>
          <p14:tracePt t="25284" x="9931400" y="4902200"/>
          <p14:tracePt t="25300" x="9990138" y="4902200"/>
          <p14:tracePt t="25317" x="10025063" y="4902200"/>
          <p14:tracePt t="25333" x="10058400" y="4902200"/>
          <p14:tracePt t="25350" x="10075863" y="4902200"/>
          <p14:tracePt t="25367" x="10091738" y="4884738"/>
          <p14:tracePt t="25383" x="10109200" y="4884738"/>
          <p14:tracePt t="25400" x="10134600" y="4868863"/>
          <p14:tracePt t="26255" x="10075863" y="4833938"/>
          <p14:tracePt t="26267" x="10075863" y="4800600"/>
          <p14:tracePt t="26283" x="9990138" y="4724400"/>
          <p14:tracePt t="26301" x="9913938" y="4622800"/>
          <p14:tracePt t="26317" x="9829800" y="4495800"/>
          <p14:tracePt t="26334" x="9720263" y="4368800"/>
          <p14:tracePt t="26350" x="9634538" y="4249738"/>
          <p14:tracePt t="26367" x="9558338" y="4157663"/>
          <p14:tracePt t="26384" x="9491663" y="4071938"/>
          <p14:tracePt t="26400" x="9440863" y="4013200"/>
          <p14:tracePt t="26417" x="9380538" y="3962400"/>
          <p14:tracePt t="26434" x="9347200" y="3911600"/>
          <p14:tracePt t="26450" x="9313863" y="3868738"/>
          <p14:tracePt t="26467" x="9296400" y="3835400"/>
          <p14:tracePt t="26484" x="9263063" y="3817938"/>
          <p14:tracePt t="26500" x="9245600" y="3802063"/>
          <p14:tracePt t="26517" x="9220200" y="3784600"/>
          <p14:tracePt t="26534" x="9220200" y="3767138"/>
          <p14:tracePt t="26550" x="9202738" y="3767138"/>
          <p14:tracePt t="26567" x="9202738" y="3751263"/>
          <p14:tracePt t="26584" x="9186863" y="3733800"/>
          <p14:tracePt t="26666" x="9186863" y="3716338"/>
          <p14:tracePt t="26787" x="9186863" y="3690938"/>
          <p14:tracePt t="26832" x="9169400" y="3690938"/>
          <p14:tracePt t="26851" x="9136063" y="3690938"/>
          <p14:tracePt t="26867" x="9067800" y="3690938"/>
          <p14:tracePt t="26884" x="9009063" y="3716338"/>
          <p14:tracePt t="26900" x="8958263" y="3733800"/>
          <p14:tracePt t="26917" x="8940800" y="3767138"/>
          <p14:tracePt t="26934" x="8923338" y="3784600"/>
          <p14:tracePt t="26950" x="8907463" y="3817938"/>
          <p14:tracePt t="26967" x="8890000" y="3911600"/>
          <p14:tracePt t="26984" x="8864600" y="3995738"/>
          <p14:tracePt t="27000" x="8831263" y="4122738"/>
          <p14:tracePt t="27017" x="8831263" y="4224338"/>
          <p14:tracePt t="27034" x="8813800" y="4335463"/>
          <p14:tracePt t="27051" x="8813800" y="4462463"/>
          <p14:tracePt t="27067" x="8796338" y="4546600"/>
          <p14:tracePt t="27084" x="8796338" y="4640263"/>
          <p14:tracePt t="27100" x="8796338" y="4775200"/>
          <p14:tracePt t="27117" x="8796338" y="4851400"/>
          <p14:tracePt t="27134" x="8796338" y="4919663"/>
          <p14:tracePt t="27151" x="8796338" y="4995863"/>
          <p14:tracePt t="27167" x="8796338" y="5062538"/>
          <p14:tracePt t="27184" x="8796338" y="5156200"/>
          <p14:tracePt t="27200" x="8796338" y="5224463"/>
          <p14:tracePt t="27217" x="8796338" y="5291138"/>
          <p14:tracePt t="27234" x="8796338" y="5367338"/>
          <p14:tracePt t="27250" x="8813800" y="5418138"/>
          <p14:tracePt t="27267" x="8831263" y="5468938"/>
          <p14:tracePt t="27284" x="8847138" y="5529263"/>
          <p14:tracePt t="27300" x="8864600" y="5562600"/>
          <p14:tracePt t="27317" x="8907463" y="5613400"/>
          <p14:tracePt t="27334" x="8923338" y="5646738"/>
          <p14:tracePt t="27350" x="8940800" y="5664200"/>
          <p14:tracePt t="27367" x="8958263" y="5689600"/>
          <p14:tracePt t="27384" x="8974138" y="5689600"/>
          <p14:tracePt t="27400" x="8991600" y="5707063"/>
          <p14:tracePt t="27417" x="9009063" y="5707063"/>
          <p14:tracePt t="27449" x="9024938" y="5707063"/>
          <p14:tracePt t="27467" x="9042400" y="5707063"/>
          <p14:tracePt t="27484" x="9067800" y="5707063"/>
          <p14:tracePt t="27500" x="9085263" y="5689600"/>
          <p14:tracePt t="27517" x="9101138" y="5664200"/>
          <p14:tracePt t="27534" x="9118600" y="5646738"/>
          <p14:tracePt t="27550" x="9136063" y="5630863"/>
          <p14:tracePt t="27567" x="9136063" y="5613400"/>
          <p14:tracePt t="27584" x="9169400" y="5595938"/>
          <p14:tracePt t="27600" x="9169400" y="5580063"/>
          <p14:tracePt t="27617" x="9186863" y="5545138"/>
          <p14:tracePt t="27634" x="9202738" y="5529263"/>
          <p14:tracePt t="27650" x="9220200" y="5486400"/>
          <p14:tracePt t="27667" x="9245600" y="5468938"/>
          <p14:tracePt t="27684" x="9263063" y="5435600"/>
          <p14:tracePt t="27700" x="9263063" y="5402263"/>
          <p14:tracePt t="27717" x="9278938" y="5384800"/>
          <p14:tracePt t="27733" x="9296400" y="5351463"/>
          <p14:tracePt t="27750" x="9313863" y="5308600"/>
          <p14:tracePt t="27767" x="9329738" y="5291138"/>
          <p14:tracePt t="27784" x="9347200" y="5257800"/>
          <p14:tracePt t="27801" x="9364663" y="5240338"/>
          <p14:tracePt t="27817" x="9380538" y="5207000"/>
          <p14:tracePt t="27834" x="9380538" y="5189538"/>
          <p14:tracePt t="27850" x="9398000" y="5156200"/>
          <p14:tracePt t="27867" x="9423400" y="5130800"/>
          <p14:tracePt t="27884" x="9440863" y="5097463"/>
          <p14:tracePt t="27901" x="9456738" y="5080000"/>
          <p14:tracePt t="27917" x="9474200" y="5046663"/>
          <p14:tracePt t="27935" x="9491663" y="5011738"/>
          <p14:tracePt t="27950" x="9491663" y="4978400"/>
          <p14:tracePt t="27967" x="9507538" y="4935538"/>
          <p14:tracePt t="27984" x="9525000" y="4884738"/>
          <p14:tracePt t="28001" x="9525000" y="4851400"/>
          <p14:tracePt t="28017" x="9525000" y="4818063"/>
          <p14:tracePt t="28034" x="9525000" y="4757738"/>
          <p14:tracePt t="28051" x="9525000" y="4741863"/>
          <p14:tracePt t="28067" x="9525000" y="4724400"/>
          <p14:tracePt t="28084" x="9525000" y="4706938"/>
          <p14:tracePt t="28100" x="9542463" y="4691063"/>
          <p14:tracePt t="28117" x="9542463" y="4673600"/>
          <p14:tracePt t="28134" x="9542463" y="4656138"/>
          <p14:tracePt t="28150" x="9542463" y="4640263"/>
          <p14:tracePt t="28167" x="9542463" y="4597400"/>
          <p14:tracePt t="28184" x="9542463" y="4579938"/>
          <p14:tracePt t="28201" x="9542463" y="4546600"/>
          <p14:tracePt t="28217" x="9542463" y="4513263"/>
          <p14:tracePt t="28234" x="9542463" y="4478338"/>
          <p14:tracePt t="28250" x="9542463" y="4427538"/>
          <p14:tracePt t="28267" x="9542463" y="4335463"/>
          <p14:tracePt t="28284" x="9542463" y="4284663"/>
          <p14:tracePt t="28301" x="9525000" y="4208463"/>
          <p14:tracePt t="28317" x="9525000" y="4140200"/>
          <p14:tracePt t="28334" x="9525000" y="4089400"/>
          <p14:tracePt t="28351" x="9507538" y="4030663"/>
          <p14:tracePt t="28367" x="9507538" y="3979863"/>
          <p14:tracePt t="28384" x="9507538" y="3944938"/>
          <p14:tracePt t="28400" x="9491663" y="3929063"/>
          <p14:tracePt t="28417" x="9491663" y="3894138"/>
          <p14:tracePt t="28434" x="9474200" y="3868738"/>
          <p14:tracePt t="28450" x="9474200" y="3852863"/>
          <p14:tracePt t="28467" x="9456738" y="3835400"/>
          <p14:tracePt t="28484" x="9440863" y="3817938"/>
          <p14:tracePt t="28516" x="9423400" y="3802063"/>
          <p14:tracePt t="28534" x="9398000" y="3802063"/>
          <p14:tracePt t="28551" x="9380538" y="3802063"/>
          <p14:tracePt t="28567" x="9364663" y="3802063"/>
          <p14:tracePt t="28584" x="9329738" y="3802063"/>
          <p14:tracePt t="28601" x="9313863" y="3802063"/>
          <p14:tracePt t="28617" x="9278938" y="3817938"/>
          <p14:tracePt t="28634" x="9263063" y="3835400"/>
          <p14:tracePt t="28651" x="9220200" y="3868738"/>
          <p14:tracePt t="28667" x="9186863" y="3911600"/>
          <p14:tracePt t="28684" x="9151938" y="3979863"/>
          <p14:tracePt t="28700" x="9101138" y="4071938"/>
          <p14:tracePt t="28717" x="9085263" y="4173538"/>
          <p14:tracePt t="28734" x="9042400" y="4249738"/>
          <p14:tracePt t="28751" x="9024938" y="4351338"/>
          <p14:tracePt t="28767" x="9009063" y="4462463"/>
          <p14:tracePt t="28784" x="8991600" y="4564063"/>
          <p14:tracePt t="28800" x="8974138" y="4691063"/>
          <p14:tracePt t="28817" x="8958263" y="4818063"/>
          <p14:tracePt t="28834" x="8940800" y="4902200"/>
          <p14:tracePt t="28850" x="8940800" y="5011738"/>
          <p14:tracePt t="28867" x="8940800" y="5113338"/>
          <p14:tracePt t="28884" x="8940800" y="5207000"/>
          <p14:tracePt t="28900" x="8940800" y="5275263"/>
          <p14:tracePt t="28917" x="8940800" y="5367338"/>
          <p14:tracePt t="28934" x="8940800" y="5435600"/>
          <p14:tracePt t="28950" x="8958263" y="5486400"/>
          <p14:tracePt t="28968" x="8958263" y="5545138"/>
          <p14:tracePt t="28984" x="8991600" y="5595938"/>
          <p14:tracePt t="29000" x="8991600" y="5613400"/>
          <p14:tracePt t="29017" x="9009063" y="5646738"/>
          <p14:tracePt t="29050" x="9024938" y="5664200"/>
          <p14:tracePt t="29083" x="9024938" y="5689600"/>
          <p14:tracePt t="29508" x="9024938" y="5664200"/>
          <p14:tracePt t="29566" x="9024938" y="5646738"/>
          <p14:tracePt t="29600" x="9042400" y="5646738"/>
          <p14:tracePt t="29649" x="9042400" y="5630863"/>
          <p14:tracePt t="30352" x="9067800" y="5630863"/>
          <p14:tracePt t="30367" x="9101138" y="5646738"/>
          <p14:tracePt t="30384" x="9169400" y="5646738"/>
          <p14:tracePt t="30401" x="9245600" y="5664200"/>
          <p14:tracePt t="30417" x="9329738" y="5664200"/>
          <p14:tracePt t="30434" x="9398000" y="5664200"/>
          <p14:tracePt t="30451" x="9456738" y="5646738"/>
          <p14:tracePt t="30468" x="9558338" y="5595938"/>
          <p14:tracePt t="30484" x="9618663" y="5545138"/>
          <p14:tracePt t="30501" x="9652000" y="5511800"/>
          <p14:tracePt t="30518" x="9702800" y="5453063"/>
          <p14:tracePt t="30534" x="9753600" y="5402263"/>
          <p14:tracePt t="30550" x="9779000" y="5367338"/>
          <p14:tracePt t="30567" x="9796463" y="5334000"/>
          <p14:tracePt t="30584" x="9812338" y="5291138"/>
          <p14:tracePt t="30600" x="9829800" y="5275263"/>
          <p14:tracePt t="30617" x="9829800" y="5257800"/>
          <p14:tracePt t="30634" x="9847263" y="5240338"/>
          <p14:tracePt t="30651" x="9847263" y="5224463"/>
          <p14:tracePt t="30667" x="9863138" y="5207000"/>
          <p14:tracePt t="30684" x="9863138" y="5189538"/>
          <p14:tracePt t="30701" x="9863138" y="5173663"/>
          <p14:tracePt t="30733" x="9880600" y="5156200"/>
          <p14:tracePt t="30751" x="9880600" y="5130800"/>
          <p14:tracePt t="30783" x="9880600" y="5113338"/>
          <p14:tracePt t="30800" x="9880600" y="5097463"/>
          <p14:tracePt t="30833" x="9880600" y="5080000"/>
          <p14:tracePt t="30869" x="9863138" y="5062538"/>
          <p14:tracePt t="30884" x="9863138" y="5046663"/>
          <p14:tracePt t="30901" x="9829800" y="5029200"/>
          <p14:tracePt t="30917" x="9812338" y="5011738"/>
          <p14:tracePt t="30934" x="9796463" y="4995863"/>
          <p14:tracePt t="30950" x="9753600" y="4978400"/>
          <p14:tracePt t="30967" x="9736138" y="4978400"/>
          <p14:tracePt t="30984" x="9720263" y="4953000"/>
          <p14:tracePt t="31000" x="9702800" y="4953000"/>
          <p14:tracePt t="31017" x="9669463" y="4953000"/>
          <p14:tracePt t="31049" x="9652000" y="4953000"/>
          <p14:tracePt t="31067" x="9634538" y="4953000"/>
          <p14:tracePt t="31084" x="9634538" y="4978400"/>
          <p14:tracePt t="31101" x="9618663" y="4995863"/>
          <p14:tracePt t="31117" x="9601200" y="5011738"/>
          <p14:tracePt t="31134" x="9575800" y="5011738"/>
          <p14:tracePt t="31150" x="9558338" y="5046663"/>
          <p14:tracePt t="31167" x="9542463" y="5062538"/>
          <p14:tracePt t="31184" x="9525000" y="5097463"/>
          <p14:tracePt t="31201" x="9507538" y="5130800"/>
          <p14:tracePt t="31217" x="9491663" y="5156200"/>
          <p14:tracePt t="31234" x="9474200" y="5207000"/>
          <p14:tracePt t="31251" x="9456738" y="5240338"/>
          <p14:tracePt t="31267" x="9440863" y="5308600"/>
          <p14:tracePt t="31284" x="9423400" y="5367338"/>
          <p14:tracePt t="31301" x="9398000" y="5418138"/>
          <p14:tracePt t="31317" x="9380538" y="5468938"/>
          <p14:tracePt t="31334" x="9380538" y="5529263"/>
          <p14:tracePt t="31350" x="9364663" y="5580063"/>
          <p14:tracePt t="31367" x="9364663" y="5630863"/>
          <p14:tracePt t="31384" x="9347200" y="5689600"/>
          <p14:tracePt t="31401" x="9347200" y="5722938"/>
          <p14:tracePt t="31417" x="9347200" y="5757863"/>
          <p14:tracePt t="31434" x="9347200" y="5773738"/>
          <p14:tracePt t="31466" x="9347200" y="5791200"/>
          <p14:tracePt t="31484" x="9347200" y="5808663"/>
          <p14:tracePt t="31501" x="9347200" y="5824538"/>
          <p14:tracePt t="31517" x="9364663" y="5842000"/>
          <p14:tracePt t="31534" x="9380538" y="5842000"/>
          <p14:tracePt t="31551" x="9398000" y="5859463"/>
          <p14:tracePt t="31567" x="9423400" y="5859463"/>
          <p14:tracePt t="31584" x="9456738" y="5859463"/>
          <p14:tracePt t="31601" x="9474200" y="5859463"/>
          <p14:tracePt t="31617" x="9507538" y="5859463"/>
          <p14:tracePt t="31634" x="9525000" y="5859463"/>
          <p14:tracePt t="31651" x="9558338" y="5824538"/>
          <p14:tracePt t="31667" x="9601200" y="5791200"/>
          <p14:tracePt t="31684" x="9652000" y="5757863"/>
          <p14:tracePt t="31701" x="9685338" y="5707063"/>
          <p14:tracePt t="31717" x="9736138" y="5646738"/>
          <p14:tracePt t="31734" x="9779000" y="5595938"/>
          <p14:tracePt t="31751" x="9796463" y="5545138"/>
          <p14:tracePt t="31767" x="9829800" y="5511800"/>
          <p14:tracePt t="31784" x="9829800" y="5453063"/>
          <p14:tracePt t="31801" x="9847263" y="5418138"/>
          <p14:tracePt t="31817" x="9847263" y="5367338"/>
          <p14:tracePt t="31834" x="9847263" y="5334000"/>
          <p14:tracePt t="31851" x="9847263" y="5275263"/>
          <p14:tracePt t="31867" x="9847263" y="5224463"/>
          <p14:tracePt t="31884" x="9847263" y="5173663"/>
          <p14:tracePt t="31901" x="9847263" y="5113338"/>
          <p14:tracePt t="31917" x="9847263" y="5046663"/>
          <p14:tracePt t="31934" x="9847263" y="5011738"/>
          <p14:tracePt t="31951" x="9847263" y="4978400"/>
          <p14:tracePt t="31968" x="9812338" y="4935538"/>
          <p14:tracePt t="32000" x="9753600" y="4919663"/>
          <p14:tracePt t="32017" x="9702800" y="4902200"/>
          <p14:tracePt t="32034" x="9652000" y="4902200"/>
          <p14:tracePt t="32050" x="9601200" y="4902200"/>
          <p14:tracePt t="32067" x="9575800" y="4919663"/>
          <p14:tracePt t="32084" x="9542463" y="4919663"/>
          <p14:tracePt t="32101" x="9525000" y="4953000"/>
          <p14:tracePt t="32117" x="9507538" y="4995863"/>
          <p14:tracePt t="32134" x="9474200" y="5029200"/>
          <p14:tracePt t="32150" x="9440863" y="5080000"/>
          <p14:tracePt t="32167" x="9423400" y="5156200"/>
          <p14:tracePt t="32184" x="9380538" y="5207000"/>
          <p14:tracePt t="32201" x="9364663" y="5275263"/>
          <p14:tracePt t="32217" x="9364663" y="5351463"/>
          <p14:tracePt t="32234" x="9329738" y="5435600"/>
          <p14:tracePt t="32251" x="9329738" y="5529263"/>
          <p14:tracePt t="32267" x="9329738" y="5613400"/>
          <p14:tracePt t="32284" x="9329738" y="5707063"/>
          <p14:tracePt t="32301" x="9329738" y="5773738"/>
          <p14:tracePt t="32317" x="9329738" y="5824538"/>
          <p14:tracePt t="32334" x="9329738" y="5884863"/>
          <p14:tracePt t="32351" x="9329738" y="5918200"/>
          <p14:tracePt t="32367" x="9347200" y="5951538"/>
          <p14:tracePt t="32384" x="9364663" y="5986463"/>
          <p14:tracePt t="32400" x="9380538" y="6002338"/>
          <p14:tracePt t="32417" x="9398000" y="6002338"/>
          <p14:tracePt t="32434" x="9440863" y="6019800"/>
          <p14:tracePt t="32451" x="9456738" y="6019800"/>
          <p14:tracePt t="32467" x="9474200" y="6019800"/>
          <p14:tracePt t="32484" x="9525000" y="6019800"/>
          <p14:tracePt t="32501" x="9575800" y="5969000"/>
          <p14:tracePt t="32517" x="9634538" y="5918200"/>
          <p14:tracePt t="32534" x="9685338" y="5859463"/>
          <p14:tracePt t="32550" x="9736138" y="5791200"/>
          <p14:tracePt t="32567" x="9779000" y="5740400"/>
          <p14:tracePt t="32584" x="9829800" y="5689600"/>
          <p14:tracePt t="32601" x="9847263" y="5630863"/>
          <p14:tracePt t="32617" x="9880600" y="5580063"/>
          <p14:tracePt t="32634" x="9898063" y="5511800"/>
          <p14:tracePt t="32651" x="9898063" y="5453063"/>
          <p14:tracePt t="32667" x="9913938" y="5402263"/>
          <p14:tracePt t="32684" x="9913938" y="5334000"/>
          <p14:tracePt t="32701" x="9913938" y="5275263"/>
          <p14:tracePt t="32717" x="9913938" y="5224463"/>
          <p14:tracePt t="32734" x="9913938" y="5189538"/>
          <p14:tracePt t="32751" x="9913938" y="5156200"/>
          <p14:tracePt t="32767" x="9880600" y="5113338"/>
          <p14:tracePt t="32784" x="9863138" y="5097463"/>
          <p14:tracePt t="32801" x="9829800" y="5062538"/>
          <p14:tracePt t="32817" x="9796463" y="5046663"/>
          <p14:tracePt t="32834" x="9753600" y="5029200"/>
          <p14:tracePt t="32851" x="9702800" y="5029200"/>
          <p14:tracePt t="32867" x="9669463" y="5029200"/>
          <p14:tracePt t="32884" x="9652000" y="5029200"/>
          <p14:tracePt t="32901" x="9618663" y="5029200"/>
          <p14:tracePt t="32918" x="9575800" y="5046663"/>
          <p14:tracePt t="32934" x="9542463" y="5062538"/>
          <p14:tracePt t="32951" x="9525000" y="5097463"/>
          <p14:tracePt t="32968" x="9491663" y="5130800"/>
          <p14:tracePt t="32984" x="9456738" y="5207000"/>
          <p14:tracePt t="33000" x="9440863" y="5257800"/>
          <p14:tracePt t="33018" x="9398000" y="5351463"/>
          <p14:tracePt t="33034" x="9398000" y="5435600"/>
          <p14:tracePt t="33051" x="9398000" y="5529263"/>
          <p14:tracePt t="33067" x="9398000" y="5613400"/>
          <p14:tracePt t="33084" x="9398000" y="5689600"/>
          <p14:tracePt t="33101" x="9398000" y="5740400"/>
          <p14:tracePt t="33117" x="9398000" y="5791200"/>
          <p14:tracePt t="33134" x="9398000" y="5824538"/>
          <p14:tracePt t="33151" x="9423400" y="5842000"/>
          <p14:tracePt t="33167" x="9423400" y="5859463"/>
          <p14:tracePt t="33184" x="9440863" y="5884863"/>
          <p14:tracePt t="33201" x="9440863" y="5900738"/>
          <p14:tracePt t="33217" x="9440863" y="5918200"/>
          <p14:tracePt t="33234" x="9456738" y="5918200"/>
          <p14:tracePt t="33266" x="9456738" y="5935663"/>
          <p14:tracePt t="33284" x="9474200" y="5935663"/>
          <p14:tracePt t="35843" x="9456738" y="5935663"/>
          <p14:tracePt t="35851" x="9398000" y="5935663"/>
          <p14:tracePt t="35868" x="9329738" y="5935663"/>
          <p14:tracePt t="35884" x="8780463" y="5859463"/>
          <p14:tracePt t="35901" x="8534400" y="5808663"/>
          <p14:tracePt t="35918" x="8001000" y="5689600"/>
          <p14:tracePt t="35934" x="7391400" y="5529263"/>
          <p14:tracePt t="35951" x="6773863" y="5351463"/>
          <p14:tracePt t="35967" x="6434138" y="5257800"/>
          <p14:tracePt t="35984" x="6291263" y="5207000"/>
          <p14:tracePt t="36001" x="6146800" y="5156200"/>
          <p14:tracePt t="36017" x="6062663" y="5130800"/>
          <p14:tracePt t="36034" x="6011863" y="5113338"/>
          <p14:tracePt t="36051" x="5951538" y="5080000"/>
          <p14:tracePt t="36286" x="6011863" y="5080000"/>
          <p14:tracePt t="36301" x="6062663" y="5080000"/>
          <p14:tracePt t="36318" x="6205538" y="5080000"/>
          <p14:tracePt t="36334" x="6434138" y="5062538"/>
          <p14:tracePt t="36351" x="7002463" y="5011738"/>
          <p14:tracePt t="36368" x="7340600" y="4995863"/>
          <p14:tracePt t="36384" x="7551738" y="4995863"/>
          <p14:tracePt t="36401" x="8120063" y="4978400"/>
          <p14:tracePt t="36417" x="8262938" y="4978400"/>
          <p14:tracePt t="36434" x="8440738" y="4978400"/>
          <p14:tracePt t="36451" x="8669338" y="4953000"/>
          <p14:tracePt t="36467" x="8763000" y="4953000"/>
          <p14:tracePt t="36728" x="8780463" y="4953000"/>
          <p14:tracePt t="36736" x="8831263" y="4953000"/>
          <p14:tracePt t="36751" x="8864600" y="4953000"/>
          <p14:tracePt t="36768" x="8958263" y="4953000"/>
          <p14:tracePt t="36784" x="9136063" y="4953000"/>
          <p14:tracePt t="36801" x="9220200" y="4953000"/>
          <p14:tracePt t="36817" x="9347200" y="4953000"/>
          <p14:tracePt t="36834" x="9423400" y="4953000"/>
          <p14:tracePt t="36851" x="9456738" y="4978400"/>
          <p14:tracePt t="36868" x="9491663" y="4978400"/>
          <p14:tracePt t="36884" x="9507538" y="4995863"/>
          <p14:tracePt t="37539" x="9507538" y="4978400"/>
          <p14:tracePt t="37551" x="9507538" y="4953000"/>
          <p14:tracePt t="37568" x="9542463" y="4919663"/>
          <p14:tracePt t="37584" x="9558338" y="4884738"/>
          <p14:tracePt t="37601" x="9575800" y="4868863"/>
          <p14:tracePt t="37618" x="9575800" y="4851400"/>
          <p14:tracePt t="37634" x="9575800" y="4833938"/>
          <p14:tracePt t="37651" x="9575800" y="4800600"/>
          <p14:tracePt t="37668" x="9525000" y="4775200"/>
          <p14:tracePt t="37684" x="9456738" y="4757738"/>
          <p14:tracePt t="37701" x="9398000" y="4741863"/>
          <p14:tracePt t="37718" x="9364663" y="4741863"/>
          <p14:tracePt t="37734" x="9329738" y="4741863"/>
          <p14:tracePt t="37751" x="9313863" y="4741863"/>
          <p14:tracePt t="37768" x="9296400" y="4775200"/>
          <p14:tracePt t="37784" x="9296400" y="4818063"/>
          <p14:tracePt t="37801" x="9296400" y="4851400"/>
          <p14:tracePt t="37818" x="9296400" y="4884738"/>
          <p14:tracePt t="37834" x="9296400" y="4919663"/>
          <p14:tracePt t="37851" x="9329738" y="4953000"/>
          <p14:tracePt t="37868" x="9423400" y="4995863"/>
          <p14:tracePt t="37884" x="9440863" y="5011738"/>
          <p14:tracePt t="37901" x="9507538" y="5011738"/>
          <p14:tracePt t="37918" x="9575800" y="5011738"/>
          <p14:tracePt t="37934" x="9618663" y="4995863"/>
          <p14:tracePt t="37951" x="9634538" y="4953000"/>
          <p14:tracePt t="37967" x="9652000" y="4935538"/>
          <p14:tracePt t="37984" x="9652000" y="4919663"/>
          <p14:tracePt t="38001" x="9652000" y="4884738"/>
          <p14:tracePt t="38018" x="9634538" y="4851400"/>
          <p14:tracePt t="38034" x="9575800" y="4833938"/>
          <p14:tracePt t="38051" x="9542463" y="4818063"/>
          <p14:tracePt t="38068" x="9507538" y="4818063"/>
          <p14:tracePt t="38084" x="9474200" y="4818063"/>
          <p14:tracePt t="38101" x="9440863" y="4833938"/>
          <p14:tracePt t="38118" x="9423400" y="4868863"/>
          <p14:tracePt t="38134" x="9398000" y="4902200"/>
          <p14:tracePt t="38151" x="9398000" y="4953000"/>
          <p14:tracePt t="38167" x="9398000" y="5011738"/>
          <p14:tracePt t="38184" x="9398000" y="5062538"/>
          <p14:tracePt t="38201" x="9423400" y="5080000"/>
          <p14:tracePt t="38218" x="9456738" y="5097463"/>
          <p14:tracePt t="38234" x="9491663" y="5097463"/>
          <p14:tracePt t="38251" x="9525000" y="5097463"/>
          <p14:tracePt t="38268" x="9558338" y="5097463"/>
          <p14:tracePt t="38284" x="9575800" y="5080000"/>
          <p14:tracePt t="38301" x="9601200" y="5046663"/>
          <p14:tracePt t="38317" x="9618663" y="5029200"/>
          <p14:tracePt t="38334" x="9634538" y="4995863"/>
          <p14:tracePt t="38351" x="9634538" y="4978400"/>
          <p14:tracePt t="38368" x="9634538" y="4935538"/>
          <p14:tracePt t="38384" x="9618663" y="4919663"/>
          <p14:tracePt t="38401" x="9542463" y="4902200"/>
          <p14:tracePt t="38418" x="9525000" y="4902200"/>
          <p14:tracePt t="38434" x="9456738" y="4902200"/>
          <p14:tracePt t="38451" x="9440863" y="4902200"/>
          <p14:tracePt t="38468" x="9398000" y="4919663"/>
          <p14:tracePt t="38484" x="9380538" y="4953000"/>
          <p14:tracePt t="38517" x="9380538" y="4995863"/>
          <p14:tracePt t="38550" x="9398000" y="5029200"/>
          <p14:tracePt t="38568" x="9440863" y="5029200"/>
          <p14:tracePt t="38584" x="9474200" y="5029200"/>
          <p14:tracePt t="38601" x="9507538" y="5029200"/>
          <p14:tracePt t="38618" x="9525000" y="5029200"/>
          <p14:tracePt t="38634" x="9542463" y="5011738"/>
          <p14:tracePt t="38651" x="9558338" y="4978400"/>
          <p14:tracePt t="38668" x="9575800" y="4953000"/>
          <p14:tracePt t="38684" x="9575800" y="4919663"/>
          <p14:tracePt t="38701" x="9575800" y="4868863"/>
          <p14:tracePt t="38717" x="9525000" y="4833938"/>
          <p14:tracePt t="38734" x="9474200" y="4818063"/>
          <p14:tracePt t="38751" x="9398000" y="4800600"/>
          <p14:tracePt t="38768" x="9364663" y="4800600"/>
          <p14:tracePt t="38784" x="9329738" y="4800600"/>
          <p14:tracePt t="38801" x="9313863" y="4800600"/>
          <p14:tracePt t="38817" x="9296400" y="4818063"/>
          <p14:tracePt t="38834" x="9296400" y="4868863"/>
          <p14:tracePt t="38851" x="9278938" y="4919663"/>
          <p14:tracePt t="38868" x="9278938" y="4953000"/>
          <p14:tracePt t="38885" x="9278938" y="5029200"/>
          <p14:tracePt t="38901" x="9313863" y="5062538"/>
          <p14:tracePt t="38917" x="9347200" y="5080000"/>
          <p14:tracePt t="38934" x="9380538" y="5097463"/>
          <p14:tracePt t="38951" x="9440863" y="5097463"/>
          <p14:tracePt t="38968" x="9456738" y="5097463"/>
          <p14:tracePt t="38984" x="9491663" y="5062538"/>
          <p14:tracePt t="39001" x="9525000" y="5046663"/>
          <p14:tracePt t="39017" x="9542463" y="5011738"/>
          <p14:tracePt t="39034" x="9542463" y="4978400"/>
          <p14:tracePt t="39051" x="9542463" y="4935538"/>
          <p14:tracePt t="39068" x="9542463" y="4902200"/>
          <p14:tracePt t="39084" x="9491663" y="4868863"/>
          <p14:tracePt t="39101" x="9440863" y="4868863"/>
          <p14:tracePt t="39118" x="9398000" y="4868863"/>
          <p14:tracePt t="39134" x="9364663" y="4868863"/>
          <p14:tracePt t="39151" x="9347200" y="4868863"/>
          <p14:tracePt t="39168" x="9329738" y="4868863"/>
          <p14:tracePt t="39201" x="9313863" y="4884738"/>
          <p14:tracePt t="39218" x="9313863" y="4902200"/>
          <p14:tracePt t="39250" x="9313863" y="4919663"/>
          <p14:tracePt t="39283" x="9313863" y="4935538"/>
          <p14:tracePt t="40129" x="9313863" y="4919663"/>
          <p14:tracePt t="40137" x="9313863" y="4884738"/>
          <p14:tracePt t="40151" x="9313863" y="4851400"/>
          <p14:tracePt t="40169" x="9347200" y="4775200"/>
          <p14:tracePt t="40184" x="9380538" y="4706938"/>
          <p14:tracePt t="40201" x="9440863" y="4640263"/>
          <p14:tracePt t="40218" x="9474200" y="4579938"/>
          <p14:tracePt t="40234" x="9525000" y="4529138"/>
          <p14:tracePt t="40251" x="9558338" y="4513263"/>
          <p14:tracePt t="40267" x="9601200" y="4495800"/>
          <p14:tracePt t="40284" x="9634538" y="4478338"/>
          <p14:tracePt t="40301" x="9685338" y="4478338"/>
          <p14:tracePt t="40318" x="9753600" y="4478338"/>
          <p14:tracePt t="40334" x="9796463" y="4478338"/>
          <p14:tracePt t="40351" x="9847263" y="4478338"/>
          <p14:tracePt t="40368" x="9956800" y="4478338"/>
          <p14:tracePt t="40384" x="9990138" y="4478338"/>
          <p14:tracePt t="40401" x="10075863" y="4478338"/>
          <p14:tracePt t="40417" x="10109200" y="4478338"/>
          <p14:tracePt t="40434" x="10134600" y="4478338"/>
          <p14:tracePt t="40451" x="10152063" y="4478338"/>
          <p14:tracePt t="40468" x="10167938" y="4478338"/>
          <p14:tracePt t="40533" x="10109200" y="4478338"/>
          <p14:tracePt t="40551" x="10040938" y="4495800"/>
          <p14:tracePt t="40567" x="9990138" y="4495800"/>
          <p14:tracePt t="40585" x="9931400" y="4513263"/>
          <p14:tracePt t="40601" x="9898063" y="4529138"/>
          <p14:tracePt t="40618" x="9880600" y="4546600"/>
          <p14:tracePt t="40667" x="9898063" y="4546600"/>
          <p14:tracePt t="40684" x="9931400" y="4546600"/>
          <p14:tracePt t="40701" x="9974263" y="4546600"/>
          <p14:tracePt t="40718" x="10007600" y="4546600"/>
          <p14:tracePt t="40734" x="10025063" y="4546600"/>
          <p14:tracePt t="40766" x="10040938" y="4546600"/>
          <p14:tracePt t="40833" x="10025063" y="4564063"/>
          <p14:tracePt t="40852" x="10007600" y="4564063"/>
          <p14:tracePt t="40866" x="9990138" y="4564063"/>
          <p14:tracePt t="40884" x="9974263" y="4579938"/>
          <p14:tracePt t="41334" x="9956800" y="4579938"/>
          <p14:tracePt t="41367" x="9931400" y="4579938"/>
          <p14:tracePt t="41385" x="9880600" y="4579938"/>
          <p14:tracePt t="41401" x="9829800" y="4597400"/>
          <p14:tracePt t="41418" x="9812338" y="4597400"/>
          <p14:tracePt t="41434" x="9753600" y="4597400"/>
          <p14:tracePt t="41451" x="9720263" y="4597400"/>
          <p14:tracePt t="41468" x="9702800" y="4597400"/>
          <p14:tracePt t="41484" x="9685338" y="4597400"/>
          <p14:tracePt t="41502" x="9669463" y="4597400"/>
          <p14:tracePt t="41518" x="9634538" y="4597400"/>
          <p14:tracePt t="41534" x="9618663" y="4597400"/>
          <p14:tracePt t="41551" x="9575800" y="4597400"/>
          <p14:tracePt t="41568" x="9558338" y="4597400"/>
          <p14:tracePt t="41584" x="9525000" y="4597400"/>
          <p14:tracePt t="41601" x="9491663" y="4597400"/>
          <p14:tracePt t="41618" x="9440863" y="4597400"/>
          <p14:tracePt t="41635" x="9398000" y="4622800"/>
          <p14:tracePt t="41651" x="9347200" y="4622800"/>
          <p14:tracePt t="41668" x="9296400" y="4640263"/>
          <p14:tracePt t="41684" x="9245600" y="4673600"/>
          <p14:tracePt t="41701" x="9202738" y="4706938"/>
          <p14:tracePt t="41718" x="9169400" y="4724400"/>
          <p14:tracePt t="41734" x="9136063" y="4741863"/>
          <p14:tracePt t="41751" x="9118600" y="4757738"/>
          <p14:tracePt t="41783" x="9118600" y="4775200"/>
          <p14:tracePt t="41817" x="9101138" y="4775200"/>
          <p14:tracePt t="42383" x="9118600" y="4818063"/>
          <p14:tracePt t="42402" x="9169400" y="4851400"/>
          <p14:tracePt t="42416" x="9220200" y="4902200"/>
          <p14:tracePt t="42435" x="9278938" y="4953000"/>
          <p14:tracePt t="42451" x="9329738" y="5011738"/>
          <p14:tracePt t="42468" x="9364663" y="5062538"/>
          <p14:tracePt t="42485" x="9423400" y="5113338"/>
          <p14:tracePt t="42501" x="9456738" y="5156200"/>
          <p14:tracePt t="42518" x="9491663" y="5207000"/>
          <p14:tracePt t="42534" x="9525000" y="5257800"/>
          <p14:tracePt t="42551" x="9575800" y="5308600"/>
          <p14:tracePt t="42568" x="9601200" y="5367338"/>
          <p14:tracePt t="42585" x="9618663" y="5402263"/>
          <p14:tracePt t="42601" x="9652000" y="5418138"/>
          <p14:tracePt t="42618" x="9669463" y="5453063"/>
          <p14:tracePt t="42634" x="9685338" y="5468938"/>
          <p14:tracePt t="42651" x="9702800" y="5468938"/>
          <p14:tracePt t="42668" x="9702800" y="5486400"/>
          <p14:tracePt t="42685" x="9720263" y="5511800"/>
          <p14:tracePt t="42717" x="9736138" y="5529263"/>
          <p14:tracePt t="42767" x="9753600" y="5529263"/>
          <p14:tracePt t="42784" x="9753600" y="5545138"/>
          <p14:tracePt t="43374" x="9753600" y="5529263"/>
          <p14:tracePt t="43385" x="9753600" y="5486400"/>
          <p14:tracePt t="43402" x="9753600" y="5367338"/>
          <p14:tracePt t="43418" x="9753600" y="5275263"/>
          <p14:tracePt t="43435" x="9753600" y="5173663"/>
          <p14:tracePt t="43451" x="9753600" y="5080000"/>
          <p14:tracePt t="43468" x="9753600" y="5046663"/>
          <p14:tracePt t="43485" x="9753600" y="5029200"/>
          <p14:tracePt t="43501" x="9753600" y="5011738"/>
          <p14:tracePt t="43518" x="9753600" y="4995863"/>
          <p14:tracePt t="43535" x="9753600" y="4978400"/>
          <p14:tracePt t="43551" x="9736138" y="4978400"/>
          <p14:tracePt t="43568" x="9720263" y="4953000"/>
          <p14:tracePt t="43584" x="9702800" y="4935538"/>
          <p14:tracePt t="43601" x="9669463" y="4919663"/>
          <p14:tracePt t="43618" x="9634538" y="4902200"/>
          <p14:tracePt t="43634" x="9601200" y="4868863"/>
          <p14:tracePt t="43651" x="9558338" y="4851400"/>
          <p14:tracePt t="43668" x="9525000" y="4833938"/>
          <p14:tracePt t="43684" x="9491663" y="4833938"/>
          <p14:tracePt t="43701" x="9456738" y="4833938"/>
          <p14:tracePt t="43718" x="9440863" y="4833938"/>
          <p14:tracePt t="43734" x="9423400" y="4833938"/>
          <p14:tracePt t="43751" x="9380538" y="4833938"/>
          <p14:tracePt t="43783" x="9347200" y="4851400"/>
          <p14:tracePt t="43802" x="9329738" y="4884738"/>
          <p14:tracePt t="43818" x="9296400" y="4919663"/>
          <p14:tracePt t="43835" x="9278938" y="4953000"/>
          <p14:tracePt t="43851" x="9263063" y="4995863"/>
          <p14:tracePt t="43868" x="9245600" y="5029200"/>
          <p14:tracePt t="43885" x="9220200" y="5080000"/>
          <p14:tracePt t="43901" x="9220200" y="5113338"/>
          <p14:tracePt t="43918" x="9220200" y="5189538"/>
          <p14:tracePt t="43934" x="9220200" y="5224463"/>
          <p14:tracePt t="43951" x="9220200" y="5275263"/>
          <p14:tracePt t="43968" x="9220200" y="5334000"/>
          <p14:tracePt t="43985" x="9245600" y="5367338"/>
          <p14:tracePt t="44001" x="9278938" y="5402263"/>
          <p14:tracePt t="44018" x="9313863" y="5418138"/>
          <p14:tracePt t="44035" x="9347200" y="5453063"/>
          <p14:tracePt t="44051" x="9380538" y="5453063"/>
          <p14:tracePt t="44068" x="9423400" y="5468938"/>
          <p14:tracePt t="44085" x="9456738" y="5468938"/>
          <p14:tracePt t="44101" x="9491663" y="5468938"/>
          <p14:tracePt t="44118" x="9525000" y="5468938"/>
          <p14:tracePt t="44135" x="9558338" y="5468938"/>
          <p14:tracePt t="44151" x="9575800" y="5468938"/>
          <p14:tracePt t="44168" x="9618663" y="5453063"/>
          <p14:tracePt t="44185" x="9634538" y="5418138"/>
          <p14:tracePt t="44201" x="9652000" y="5384800"/>
          <p14:tracePt t="44218" x="9669463" y="5367338"/>
          <p14:tracePt t="44235" x="9685338" y="5308600"/>
          <p14:tracePt t="44251" x="9702800" y="5257800"/>
          <p14:tracePt t="44268" x="9720263" y="5189538"/>
          <p14:tracePt t="44285" x="9720263" y="5080000"/>
          <p14:tracePt t="44301" x="9720263" y="4978400"/>
          <p14:tracePt t="44318" x="9720263" y="4919663"/>
          <p14:tracePt t="44334" x="9720263" y="4818063"/>
          <p14:tracePt t="44351" x="9720263" y="4775200"/>
          <p14:tracePt t="44368" x="9702800" y="4741863"/>
          <p14:tracePt t="44384" x="9685338" y="4706938"/>
          <p14:tracePt t="44401" x="9669463" y="4691063"/>
          <p14:tracePt t="44418" x="9652000" y="4673600"/>
          <p14:tracePt t="44435" x="9618663" y="4656138"/>
          <p14:tracePt t="44451" x="9558338" y="4656138"/>
          <p14:tracePt t="44468" x="9525000" y="4640263"/>
          <p14:tracePt t="44485" x="9456738" y="4640263"/>
          <p14:tracePt t="44501" x="9398000" y="4640263"/>
          <p14:tracePt t="44518" x="9347200" y="4640263"/>
          <p14:tracePt t="44535" x="9313863" y="4656138"/>
          <p14:tracePt t="44551" x="9263063" y="4691063"/>
          <p14:tracePt t="44568" x="9245600" y="4724400"/>
          <p14:tracePt t="44584" x="9220200" y="4757738"/>
          <p14:tracePt t="44601" x="9186863" y="4800600"/>
          <p14:tracePt t="44618" x="9186863" y="4851400"/>
          <p14:tracePt t="44635" x="9169400" y="4902200"/>
          <p14:tracePt t="44651" x="9169400" y="4978400"/>
          <p14:tracePt t="44668" x="9169400" y="5046663"/>
          <p14:tracePt t="44685" x="9169400" y="5113338"/>
          <p14:tracePt t="44701" x="9169400" y="5189538"/>
          <p14:tracePt t="44718" x="9169400" y="5240338"/>
          <p14:tracePt t="44735" x="9220200" y="5308600"/>
          <p14:tracePt t="44751" x="9263063" y="5334000"/>
          <p14:tracePt t="44768" x="9313863" y="5367338"/>
          <p14:tracePt t="44785" x="9364663" y="5402263"/>
          <p14:tracePt t="44801" x="9423400" y="5418138"/>
          <p14:tracePt t="44818" x="9507538" y="5435600"/>
          <p14:tracePt t="44835" x="9542463" y="5435600"/>
          <p14:tracePt t="44851" x="9601200" y="5435600"/>
          <p14:tracePt t="44868" x="9634538" y="5418138"/>
          <p14:tracePt t="44885" x="9669463" y="5384800"/>
          <p14:tracePt t="44901" x="9702800" y="5351463"/>
          <p14:tracePt t="44918" x="9702800" y="5334000"/>
          <p14:tracePt t="44934" x="9720263" y="5308600"/>
          <p14:tracePt t="44951" x="9736138" y="5275263"/>
          <p14:tracePt t="44968" x="9736138" y="5240338"/>
          <p14:tracePt t="44984" x="9736138" y="5189538"/>
          <p14:tracePt t="45001" x="9736138" y="5130800"/>
          <p14:tracePt t="45018" x="9720263" y="5080000"/>
          <p14:tracePt t="45035" x="9702800" y="5046663"/>
          <p14:tracePt t="45051" x="9685338" y="4995863"/>
          <p14:tracePt t="45068" x="9652000" y="4953000"/>
          <p14:tracePt t="45085" x="9618663" y="4919663"/>
          <p14:tracePt t="45101" x="9575800" y="4902200"/>
          <p14:tracePt t="45118" x="9542463" y="4868863"/>
          <p14:tracePt t="45135" x="9507538" y="4851400"/>
          <p14:tracePt t="45151" x="9456738" y="4833938"/>
          <p14:tracePt t="45168" x="9440863" y="4833938"/>
          <p14:tracePt t="45185" x="9398000" y="4833938"/>
          <p14:tracePt t="45201" x="9364663" y="4833938"/>
          <p14:tracePt t="45218" x="9347200" y="4833938"/>
          <p14:tracePt t="45235" x="9329738" y="4851400"/>
          <p14:tracePt t="45252" x="9296400" y="4884738"/>
          <p14:tracePt t="45268" x="9296400" y="4902200"/>
          <p14:tracePt t="45285" x="9278938" y="4919663"/>
          <p14:tracePt t="45301" x="9263063" y="4953000"/>
          <p14:tracePt t="45318" x="9220200" y="5046663"/>
          <p14:tracePt t="45335" x="9220200" y="5130800"/>
          <p14:tracePt t="45351" x="9220200" y="5207000"/>
          <p14:tracePt t="45368" x="9220200" y="5291138"/>
          <p14:tracePt t="45385" x="9220200" y="5351463"/>
          <p14:tracePt t="45401" x="9220200" y="5402263"/>
          <p14:tracePt t="45418" x="9263063" y="5453063"/>
          <p14:tracePt t="45435" x="9296400" y="5486400"/>
          <p14:tracePt t="45451" x="9364663" y="5529263"/>
          <p14:tracePt t="45468" x="9423400" y="5562600"/>
          <p14:tracePt t="45484" x="9491663" y="5580063"/>
          <p14:tracePt t="45501" x="9542463" y="5580063"/>
          <p14:tracePt t="45518" x="9601200" y="5595938"/>
          <p14:tracePt t="45535" x="9652000" y="5595938"/>
          <p14:tracePt t="45551" x="9685338" y="5595938"/>
          <p14:tracePt t="45568" x="9702800" y="5595938"/>
          <p14:tracePt t="45585" x="9736138" y="5562600"/>
          <p14:tracePt t="45601" x="9736138" y="5545138"/>
          <p14:tracePt t="45618" x="9753600" y="5529263"/>
          <p14:tracePt t="45634" x="9779000" y="5511800"/>
          <p14:tracePt t="45651" x="9796463" y="5468938"/>
          <p14:tracePt t="45668" x="9796463" y="5435600"/>
          <p14:tracePt t="45685" x="9796463" y="5384800"/>
          <p14:tracePt t="45701" x="9796463" y="5334000"/>
          <p14:tracePt t="45718" x="9796463" y="5257800"/>
          <p14:tracePt t="45735" x="9796463" y="5224463"/>
          <p14:tracePt t="45751" x="9796463" y="5173663"/>
          <p14:tracePt t="45768" x="9796463" y="5156200"/>
          <p14:tracePt t="45785" x="9796463" y="5130800"/>
          <p14:tracePt t="45801" x="9796463" y="5113338"/>
          <p14:tracePt t="45834" x="9796463" y="5097463"/>
          <p14:tracePt t="46417" x="9796463" y="5046663"/>
          <p14:tracePt t="46437" x="9753600" y="5011738"/>
          <p14:tracePt t="46452" x="9702800" y="4935538"/>
          <p14:tracePt t="46468" x="9652000" y="4884738"/>
          <p14:tracePt t="46484" x="9601200" y="4833938"/>
          <p14:tracePt t="46501" x="9558338" y="4800600"/>
          <p14:tracePt t="46518" x="9525000" y="4775200"/>
          <p14:tracePt t="46535" x="9491663" y="4775200"/>
          <p14:tracePt t="46551" x="9474200" y="4775200"/>
          <p14:tracePt t="46568" x="9456738" y="4775200"/>
          <p14:tracePt t="46585" x="9423400" y="4775200"/>
          <p14:tracePt t="46601" x="9398000" y="4818063"/>
          <p14:tracePt t="46618" x="9364663" y="4851400"/>
          <p14:tracePt t="46634" x="9329738" y="4902200"/>
          <p14:tracePt t="46651" x="9296400" y="4953000"/>
          <p14:tracePt t="46668" x="9278938" y="5011738"/>
          <p14:tracePt t="46684" x="9278938" y="5080000"/>
          <p14:tracePt t="46701" x="9263063" y="5130800"/>
          <p14:tracePt t="46718" x="9263063" y="5173663"/>
          <p14:tracePt t="46735" x="9263063" y="5240338"/>
          <p14:tracePt t="46752" x="9263063" y="5308600"/>
          <p14:tracePt t="46768" x="9296400" y="5351463"/>
          <p14:tracePt t="46785" x="9347200" y="5402263"/>
          <p14:tracePt t="46801" x="9423400" y="5453063"/>
          <p14:tracePt t="46818" x="9491663" y="5486400"/>
          <p14:tracePt t="46835" x="9525000" y="5511800"/>
          <p14:tracePt t="46852" x="9601200" y="5529263"/>
          <p14:tracePt t="46868" x="9634538" y="5529263"/>
          <p14:tracePt t="46884" x="9669463" y="5529263"/>
          <p14:tracePt t="46901" x="9702800" y="5511800"/>
          <p14:tracePt t="46918" x="9753600" y="5468938"/>
          <p14:tracePt t="46934" x="9812338" y="5435600"/>
          <p14:tracePt t="46951" x="9847263" y="5402263"/>
          <p14:tracePt t="46968" x="9863138" y="5367338"/>
          <p14:tracePt t="46985" x="9880600" y="5334000"/>
          <p14:tracePt t="47001" x="9880600" y="5291138"/>
          <p14:tracePt t="47018" x="9880600" y="5257800"/>
          <p14:tracePt t="47035" x="9880600" y="5207000"/>
          <p14:tracePt t="47051" x="9880600" y="5156200"/>
          <p14:tracePt t="47068" x="9863138" y="5080000"/>
          <p14:tracePt t="47085" x="9829800" y="5029200"/>
          <p14:tracePt t="47101" x="9796463" y="4953000"/>
          <p14:tracePt t="47118" x="9753600" y="4919663"/>
          <p14:tracePt t="47135" x="9720263" y="4884738"/>
          <p14:tracePt t="47151" x="9702800" y="4868863"/>
          <p14:tracePt t="47168" x="9669463" y="4851400"/>
          <p14:tracePt t="47185" x="9652000" y="4851400"/>
          <p14:tracePt t="47201" x="9618663" y="4833938"/>
          <p14:tracePt t="47218" x="9575800" y="4833938"/>
          <p14:tracePt t="47235" x="9542463" y="4833938"/>
          <p14:tracePt t="47252" x="9507538" y="4833938"/>
          <p14:tracePt t="47268" x="9456738" y="4833938"/>
          <p14:tracePt t="47285" x="9423400" y="4833938"/>
          <p14:tracePt t="47301" x="9398000" y="4851400"/>
          <p14:tracePt t="47318" x="9380538" y="4868863"/>
          <p14:tracePt t="47334" x="9364663" y="4884738"/>
          <p14:tracePt t="47351" x="9364663" y="4902200"/>
          <p14:tracePt t="47368" x="9347200" y="4935538"/>
          <p14:tracePt t="47384" x="9347200" y="4995863"/>
          <p14:tracePt t="47401" x="9329738" y="5046663"/>
          <p14:tracePt t="47418" x="9329738" y="5097463"/>
          <p14:tracePt t="47435" x="9329738" y="5156200"/>
          <p14:tracePt t="47451" x="9329738" y="5207000"/>
          <p14:tracePt t="47468" x="9329738" y="5257800"/>
          <p14:tracePt t="47484" x="9329738" y="5291138"/>
          <p14:tracePt t="47501" x="9347200" y="5308600"/>
          <p14:tracePt t="47518" x="9347200" y="5334000"/>
          <p14:tracePt t="47535" x="9364663" y="5351463"/>
          <p14:tracePt t="47552" x="9364663" y="5367338"/>
          <p14:tracePt t="47914" x="9364663" y="5351463"/>
          <p14:tracePt t="47923" x="9364663" y="5308600"/>
          <p14:tracePt t="47935" x="9398000" y="5275263"/>
          <p14:tracePt t="47951" x="9440863" y="5173663"/>
          <p14:tracePt t="47970" x="9507538" y="5080000"/>
          <p14:tracePt t="47985" x="9558338" y="5011738"/>
          <p14:tracePt t="48001" x="9618663" y="4919663"/>
          <p14:tracePt t="48018" x="9652000" y="4851400"/>
          <p14:tracePt t="48035" x="9685338" y="4818063"/>
          <p14:tracePt t="48051" x="9720263" y="4775200"/>
          <p14:tracePt t="48068" x="9736138" y="4757738"/>
          <p14:tracePt t="48085" x="9753600" y="4741863"/>
          <p14:tracePt t="48102" x="9796463" y="4741863"/>
          <p14:tracePt t="48118" x="9812338" y="4724400"/>
          <p14:tracePt t="48135" x="9847263" y="4724400"/>
          <p14:tracePt t="48151" x="9880600" y="4724400"/>
          <p14:tracePt t="48168" x="9913938" y="4724400"/>
          <p14:tracePt t="48185" x="9956800" y="4724400"/>
          <p14:tracePt t="48202" x="10007600" y="4706938"/>
          <p14:tracePt t="48234" x="10025063" y="4706938"/>
          <p14:tracePt t="48252" x="10040938" y="4706938"/>
          <p14:tracePt t="48317" x="10058400" y="4706938"/>
          <p14:tracePt t="48417" x="10058400" y="4691063"/>
          <p14:tracePt t="48450" x="10058400" y="4673600"/>
          <p14:tracePt t="48468" x="10058400" y="4656138"/>
          <p14:tracePt t="48485" x="10040938" y="4640263"/>
          <p14:tracePt t="48502" x="10025063" y="4597400"/>
          <p14:tracePt t="48518" x="10007600" y="4579938"/>
          <p14:tracePt t="48535" x="10007600" y="4546600"/>
          <p14:tracePt t="48551" x="9990138" y="4546600"/>
          <p14:tracePt t="48568" x="9990138" y="4529138"/>
          <p14:tracePt t="48585" x="9974263" y="4529138"/>
          <p14:tracePt t="48602" x="9974263" y="4513263"/>
          <p14:tracePt t="48636" x="9956800" y="4513263"/>
          <p14:tracePt t="48651" x="9956800" y="4495800"/>
          <p14:tracePt t="48668" x="9931400" y="4495800"/>
          <p14:tracePt t="48700" x="9913938" y="4495800"/>
          <p14:tracePt t="48718" x="9913938" y="4478338"/>
          <p14:tracePt t="48735" x="9898063" y="4478338"/>
          <p14:tracePt t="48808" x="9880600" y="4478338"/>
          <p14:tracePt t="48914" x="9863138" y="4478338"/>
          <p14:tracePt t="49000" x="9847263" y="4478338"/>
          <p14:tracePt t="49034" x="9829800" y="4478338"/>
          <p14:tracePt t="49067" x="9812338" y="4478338"/>
          <p14:tracePt t="49100" x="9796463" y="4478338"/>
          <p14:tracePt t="49134" x="9779000" y="4478338"/>
          <p14:tracePt t="49152" x="9779000" y="4495800"/>
          <p14:tracePt t="49168" x="9753600" y="4495800"/>
          <p14:tracePt t="49185" x="9736138" y="4495800"/>
          <p14:tracePt t="49217" x="9736138" y="4513263"/>
          <p14:tracePt t="49235" x="9720263" y="4513263"/>
          <p14:tracePt t="49300" x="9702800" y="4513263"/>
          <p14:tracePt t="49318" x="9702800" y="4529138"/>
          <p14:tracePt t="49434" x="9702800" y="4546600"/>
          <p14:tracePt t="49452" x="9685338" y="4546600"/>
          <p14:tracePt t="49500" x="9669463" y="4546600"/>
          <p14:tracePt t="49518" x="9669463" y="4564063"/>
          <p14:tracePt t="49567" x="9652000" y="4564063"/>
          <p14:tracePt t="49585" x="9652000" y="4579938"/>
          <p14:tracePt t="49617" x="9634538" y="4579938"/>
          <p14:tracePt t="49635" x="9634538" y="4597400"/>
          <p14:tracePt t="49667" x="9618663" y="4597400"/>
          <p14:tracePt t="49685" x="9618663" y="4622800"/>
          <p14:tracePt t="49717" x="9601200" y="4622800"/>
          <p14:tracePt t="49750" x="9601200" y="4640263"/>
          <p14:tracePt t="49768" x="9575800" y="4640263"/>
          <p14:tracePt t="49803" x="9558338" y="4640263"/>
          <p14:tracePt t="49818" x="9558338" y="4656138"/>
          <p14:tracePt t="49850" x="9542463" y="4656138"/>
          <p14:tracePt t="49884" x="9542463" y="4673600"/>
          <p14:tracePt t="49902" x="9525000" y="4673600"/>
          <p14:tracePt t="49934" x="9525000" y="4691063"/>
          <p14:tracePt t="49951" x="9507538" y="4691063"/>
          <p14:tracePt t="49984" x="9491663" y="4706938"/>
          <p14:tracePt t="50017" x="9474200" y="4724400"/>
          <p14:tracePt t="50201" x="9491663" y="4724400"/>
          <p14:tracePt t="50218" x="9542463" y="4706938"/>
          <p14:tracePt t="50235" x="9634538" y="4691063"/>
          <p14:tracePt t="50252" x="9702800" y="4691063"/>
          <p14:tracePt t="50268" x="9753600" y="4673600"/>
          <p14:tracePt t="50285" x="9812338" y="4673600"/>
          <p14:tracePt t="50302" x="9847263" y="4673600"/>
          <p14:tracePt t="50318" x="9898063" y="4673600"/>
          <p14:tracePt t="50335" x="9931400" y="4673600"/>
          <p14:tracePt t="50351" x="9990138" y="4673600"/>
          <p14:tracePt t="50368" x="10025063" y="4673600"/>
          <p14:tracePt t="50384" x="10058400" y="4673600"/>
          <p14:tracePt t="50401" x="10091738" y="4673600"/>
          <p14:tracePt t="50434" x="10109200" y="4673600"/>
          <p14:tracePt t="50504" x="10109200" y="4656138"/>
          <p14:tracePt t="50534" x="10091738" y="4656138"/>
          <p14:tracePt t="50551" x="10058400" y="4640263"/>
          <p14:tracePt t="50568" x="10007600" y="4622800"/>
          <p14:tracePt t="50585" x="9974263" y="4597400"/>
          <p14:tracePt t="50601" x="9913938" y="4564063"/>
          <p14:tracePt t="50618" x="9880600" y="4546600"/>
          <p14:tracePt t="50635" x="9863138" y="4546600"/>
          <p14:tracePt t="50652" x="9829800" y="4529138"/>
          <p14:tracePt t="50684" x="9812338" y="4513263"/>
          <p14:tracePt t="50702" x="9796463" y="4513263"/>
          <p14:tracePt t="50718" x="9753600" y="4495800"/>
          <p14:tracePt t="50735" x="9720263" y="4495800"/>
          <p14:tracePt t="50752" x="9685338" y="4478338"/>
          <p14:tracePt t="50768" x="9669463" y="4478338"/>
          <p14:tracePt t="50785" x="9652000" y="4478338"/>
          <p14:tracePt t="50802" x="9634538" y="4478338"/>
          <p14:tracePt t="50818" x="9601200" y="4478338"/>
          <p14:tracePt t="51545" x="9575800" y="4478338"/>
          <p14:tracePt t="51733" x="9558338" y="4495800"/>
          <p14:tracePt t="51800" x="9542463" y="4495800"/>
          <p14:tracePt t="51824" x="9542463" y="4513263"/>
          <p14:tracePt t="51918" x="9525000" y="4513263"/>
          <p14:tracePt t="51935" x="9525000" y="4529138"/>
          <p14:tracePt t="51984" x="9525000" y="4546600"/>
          <p14:tracePt t="52002" x="9507538" y="4546600"/>
          <p14:tracePt t="52034" x="9507538" y="4564063"/>
          <p14:tracePt t="52051" x="9491663" y="4564063"/>
          <p14:tracePt t="52068" x="9491663" y="4579938"/>
          <p14:tracePt t="52085" x="9474200" y="4597400"/>
          <p14:tracePt t="52102" x="9456738" y="4622800"/>
          <p14:tracePt t="52118" x="9456738" y="4640263"/>
          <p14:tracePt t="52135" x="9440863" y="4656138"/>
          <p14:tracePt t="52151" x="9423400" y="4691063"/>
          <p14:tracePt t="52168" x="9423400" y="4706938"/>
          <p14:tracePt t="52185" x="9398000" y="4724400"/>
          <p14:tracePt t="52202" x="9380538" y="4775200"/>
          <p14:tracePt t="52218" x="9380538" y="4818063"/>
          <p14:tracePt t="52235" x="9380538" y="4851400"/>
          <p14:tracePt t="52252" x="9364663" y="4884738"/>
          <p14:tracePt t="52268" x="9364663" y="4935538"/>
          <p14:tracePt t="52285" x="9364663" y="4978400"/>
          <p14:tracePt t="52302" x="9364663" y="5011738"/>
          <p14:tracePt t="52318" x="9364663" y="5046663"/>
          <p14:tracePt t="52335" x="9364663" y="5062538"/>
          <p14:tracePt t="52352" x="9364663" y="5080000"/>
          <p14:tracePt t="52368" x="9364663" y="5113338"/>
          <p14:tracePt t="52385" x="9380538" y="5130800"/>
          <p14:tracePt t="52401" x="9380538" y="5156200"/>
          <p14:tracePt t="52418" x="9398000" y="5189538"/>
          <p14:tracePt t="52435" x="9423400" y="5207000"/>
          <p14:tracePt t="52451" x="9423400" y="5224463"/>
          <p14:tracePt t="52468" x="9440863" y="5240338"/>
          <p14:tracePt t="52485" x="9440863" y="5257800"/>
          <p14:tracePt t="52501" x="9456738" y="5275263"/>
          <p14:tracePt t="52519" x="9456738" y="5291138"/>
          <p14:tracePt t="52535" x="9474200" y="5308600"/>
          <p14:tracePt t="52551" x="9491663" y="5334000"/>
          <p14:tracePt t="52568" x="9491663" y="5351463"/>
          <p14:tracePt t="52585" x="9491663" y="5367338"/>
          <p14:tracePt t="52602" x="9507538" y="5402263"/>
          <p14:tracePt t="52618" x="9507538" y="5418138"/>
          <p14:tracePt t="52635" x="9525000" y="5435600"/>
          <p14:tracePt t="52652" x="9525000" y="5453063"/>
          <p14:tracePt t="52669" x="9525000" y="5468938"/>
          <p14:tracePt t="52701" x="9542463" y="5511800"/>
          <p14:tracePt t="52718" x="9542463" y="5529263"/>
          <p14:tracePt t="52735" x="9542463" y="5545138"/>
          <p14:tracePt t="52752" x="9542463" y="5562600"/>
          <p14:tracePt t="52769" x="9558338" y="5580063"/>
          <p14:tracePt t="52785" x="9558338" y="5613400"/>
          <p14:tracePt t="52802" x="9558338" y="5630863"/>
          <p14:tracePt t="52818" x="9558338" y="5664200"/>
          <p14:tracePt t="52835" x="9558338" y="5689600"/>
          <p14:tracePt t="52851" x="9558338" y="5722938"/>
          <p14:tracePt t="52868" x="9558338" y="5740400"/>
          <p14:tracePt t="52885" x="9542463" y="5757863"/>
          <p14:tracePt t="52901" x="9542463" y="5791200"/>
          <p14:tracePt t="52919" x="9525000" y="5808663"/>
          <p14:tracePt t="52935" x="9525000" y="5824538"/>
          <p14:tracePt t="52952" x="9525000" y="5842000"/>
          <p14:tracePt t="52968" x="9507538" y="5859463"/>
          <p14:tracePt t="52985" x="9507538" y="5884863"/>
          <p14:tracePt t="53001" x="9491663" y="5900738"/>
          <p14:tracePt t="53018" x="9491663" y="5935663"/>
          <p14:tracePt t="53035" x="9474200" y="5951538"/>
          <p14:tracePt t="53052" x="9456738" y="5969000"/>
          <p14:tracePt t="53068" x="9440863" y="6002338"/>
          <p14:tracePt t="53085" x="9423400" y="6037263"/>
          <p14:tracePt t="53102" x="9398000" y="6062663"/>
          <p14:tracePt t="53118" x="9364663" y="6113463"/>
          <p14:tracePt t="53135" x="9364663" y="6129338"/>
          <p14:tracePt t="53152" x="9347200" y="6146800"/>
          <p14:tracePt t="53168" x="9329738" y="6180138"/>
          <p14:tracePt t="53185" x="9313863" y="6197600"/>
          <p14:tracePt t="53202" x="9313863" y="6215063"/>
          <p14:tracePt t="53218" x="9313863" y="6240463"/>
          <p14:tracePt t="53250" x="9313863" y="6256338"/>
          <p14:tracePt t="53284" x="9296400" y="6256338"/>
          <p14:tracePt t="55051" x="9296400" y="6240463"/>
          <p14:tracePt t="55068" x="9296400" y="6215063"/>
          <p14:tracePt t="55087" x="9313863" y="6146800"/>
          <p14:tracePt t="55102" x="9347200" y="6037263"/>
          <p14:tracePt t="55118" x="9398000" y="5884863"/>
          <p14:tracePt t="55135" x="9507538" y="5595938"/>
          <p14:tracePt t="55152" x="9525000" y="5562600"/>
          <p14:tracePt t="55168" x="9558338" y="5402263"/>
          <p14:tracePt t="55185" x="9618663" y="5240338"/>
          <p14:tracePt t="55202" x="9652000" y="5173663"/>
          <p14:tracePt t="55218" x="9669463" y="5097463"/>
          <p14:tracePt t="55235" x="9685338" y="5029200"/>
          <p14:tracePt t="55252" x="9702800" y="4978400"/>
          <p14:tracePt t="55269" x="9720263" y="4902200"/>
          <p14:tracePt t="55285" x="9736138" y="4851400"/>
          <p14:tracePt t="55302" x="9753600" y="4800600"/>
          <p14:tracePt t="55318" x="9779000" y="4757738"/>
          <p14:tracePt t="55335" x="9796463" y="4741863"/>
          <p14:tracePt t="55352" x="9812338" y="4706938"/>
          <p14:tracePt t="55384" x="9829800" y="4691063"/>
          <p14:tracePt t="55417" x="9847263" y="4673600"/>
          <p14:tracePt t="55450" x="9863138" y="4673600"/>
          <p14:tracePt t="55484" x="9863138" y="4656138"/>
          <p14:tracePt t="55517" x="9880600" y="4656138"/>
          <p14:tracePt t="56470" x="9863138" y="4656138"/>
          <p14:tracePt t="56485" x="9829800" y="4656138"/>
          <p14:tracePt t="56503" x="9796463" y="4656138"/>
          <p14:tracePt t="56518" x="9720263" y="4673600"/>
          <p14:tracePt t="56535" x="9685338" y="4691063"/>
          <p14:tracePt t="56552" x="9652000" y="4691063"/>
          <p14:tracePt t="56569" x="9634538" y="4706938"/>
          <p14:tracePt t="56585" x="9618663" y="4706938"/>
          <p14:tracePt t="56602" x="9601200" y="4724400"/>
          <p14:tracePt t="56701" x="9618663" y="4724400"/>
          <p14:tracePt t="56734" x="9634538" y="4724400"/>
          <p14:tracePt t="56752" x="9652000" y="4724400"/>
          <p14:tracePt t="56769" x="9669463" y="4724400"/>
          <p14:tracePt t="56785" x="9685338" y="4724400"/>
          <p14:tracePt t="56802" x="9702800" y="4724400"/>
          <p14:tracePt t="56851" x="9720263" y="4724400"/>
          <p14:tracePt t="56913" x="9702800" y="4724400"/>
          <p14:tracePt t="56951" x="9685338" y="4724400"/>
          <p14:tracePt t="56969" x="9669463" y="4724400"/>
          <p14:tracePt t="56985" x="9652000" y="4741863"/>
          <p14:tracePt t="57002" x="9618663" y="4757738"/>
          <p14:tracePt t="57018" x="9601200" y="4757738"/>
          <p14:tracePt t="57035" x="9575800" y="4775200"/>
          <p14:tracePt t="57052" x="9542463" y="4775200"/>
          <p14:tracePt t="57069" x="9525000" y="4800600"/>
          <p14:tracePt t="57085" x="9507538" y="4818063"/>
          <p14:tracePt t="57102" x="9491663" y="4818063"/>
          <p14:tracePt t="57119" x="9456738" y="4851400"/>
          <p14:tracePt t="57151" x="9440863" y="4868863"/>
          <p14:tracePt t="57184" x="9423400" y="4868863"/>
          <p14:tracePt t="57202" x="9423400" y="4884738"/>
          <p14:tracePt t="57234" x="9398000" y="4902200"/>
          <p14:tracePt t="57252" x="9398000" y="4919663"/>
          <p14:tracePt t="57269" x="9380538" y="4935538"/>
          <p14:tracePt t="57301" x="9380538" y="4953000"/>
          <p14:tracePt t="57319" x="9364663" y="4978400"/>
          <p14:tracePt t="57335" x="9364663" y="4995863"/>
          <p14:tracePt t="57368" x="9364663" y="5011738"/>
          <p14:tracePt t="57401" x="9364663" y="5029200"/>
          <p14:tracePt t="57434" x="9364663" y="5046663"/>
          <p14:tracePt t="57484" x="9364663" y="5062538"/>
          <p14:tracePt t="57517" x="9364663" y="5080000"/>
          <p14:tracePt t="57535" x="9380538" y="5080000"/>
          <p14:tracePt t="57552" x="9380538" y="5097463"/>
          <p14:tracePt t="57587" x="9380538" y="5113338"/>
          <p14:tracePt t="57602" x="9380538" y="5130800"/>
          <p14:tracePt t="57634" x="9398000" y="5130800"/>
          <p14:tracePt t="57652" x="9398000" y="5156200"/>
          <p14:tracePt t="57668" x="9423400" y="5156200"/>
          <p14:tracePt t="57685" x="9423400" y="5173663"/>
          <p14:tracePt t="57717" x="9440863" y="5173663"/>
          <p14:tracePt t="57735" x="9440863" y="5189538"/>
          <p14:tracePt t="57784" x="9456738" y="5207000"/>
          <p14:tracePt t="57817" x="9456738" y="5224463"/>
          <p14:tracePt t="57835" x="9474200" y="5224463"/>
          <p14:tracePt t="57852" x="9474200" y="5240338"/>
          <p14:tracePt t="57868" x="9474200" y="5257800"/>
          <p14:tracePt t="57885" x="9491663" y="5275263"/>
          <p14:tracePt t="57917" x="9507538" y="5291138"/>
          <p14:tracePt t="57951" x="9507538" y="5308600"/>
          <p14:tracePt t="57968" x="9507538" y="5334000"/>
          <p14:tracePt t="57985" x="9507538" y="5351463"/>
          <p14:tracePt t="58002" x="9525000" y="5351463"/>
          <p14:tracePt t="58019" x="9525000" y="5367338"/>
          <p14:tracePt t="58035" x="9525000" y="5384800"/>
          <p14:tracePt t="58052" x="9525000" y="5418138"/>
          <p14:tracePt t="58069" x="9525000" y="5435600"/>
          <p14:tracePt t="58085" x="9525000" y="5453063"/>
          <p14:tracePt t="58102" x="9525000" y="5468938"/>
          <p14:tracePt t="58119" x="9525000" y="5486400"/>
          <p14:tracePt t="58135" x="9525000" y="5545138"/>
          <p14:tracePt t="58152" x="9525000" y="5580063"/>
          <p14:tracePt t="58169" x="9525000" y="5630863"/>
          <p14:tracePt t="58185" x="9525000" y="5646738"/>
          <p14:tracePt t="58202" x="9525000" y="5707063"/>
          <p14:tracePt t="58219" x="9507538" y="5740400"/>
          <p14:tracePt t="58235" x="9491663" y="5773738"/>
          <p14:tracePt t="58252" x="9474200" y="5808663"/>
          <p14:tracePt t="58269" x="9456738" y="5842000"/>
          <p14:tracePt t="58285" x="9440863" y="5884863"/>
          <p14:tracePt t="58302" x="9423400" y="5918200"/>
          <p14:tracePt t="58319" x="9398000" y="5951538"/>
          <p14:tracePt t="58335" x="9380538" y="5986463"/>
          <p14:tracePt t="58352" x="9364663" y="6002338"/>
          <p14:tracePt t="58368" x="9364663" y="6037263"/>
          <p14:tracePt t="58385" x="9347200" y="6078538"/>
          <p14:tracePt t="58402" x="9347200" y="6096000"/>
          <p14:tracePt t="58419" x="9329738" y="6129338"/>
          <p14:tracePt t="58435" x="9313863" y="6164263"/>
          <p14:tracePt t="58452" x="9313863" y="6215063"/>
          <p14:tracePt t="58469" x="9296400" y="6256338"/>
          <p14:tracePt t="58485" x="9278938" y="6291263"/>
          <p14:tracePt t="58502" x="9278938" y="6324600"/>
          <p14:tracePt t="58518" x="9263063" y="6357938"/>
          <p14:tracePt t="58535" x="9263063" y="6375400"/>
          <p14:tracePt t="58552" x="9263063" y="6392863"/>
          <p14:tracePt t="58569" x="9245600" y="6418263"/>
          <p14:tracePt t="58734" x="9245600" y="6392863"/>
          <p14:tracePt t="58752" x="9263063" y="6342063"/>
          <p14:tracePt t="58769" x="9313863" y="6273800"/>
          <p14:tracePt t="58787" x="9347200" y="6197600"/>
          <p14:tracePt t="58802" x="9380538" y="6096000"/>
          <p14:tracePt t="58819" x="9423400" y="5986463"/>
          <p14:tracePt t="58835" x="9456738" y="5918200"/>
          <p14:tracePt t="58852" x="9491663" y="5824538"/>
          <p14:tracePt t="58869" x="9525000" y="5757863"/>
          <p14:tracePt t="58885" x="9542463" y="5689600"/>
          <p14:tracePt t="58902" x="9575800" y="5580063"/>
          <p14:tracePt t="58919" x="9618663" y="5511800"/>
          <p14:tracePt t="58935" x="9634538" y="5418138"/>
          <p14:tracePt t="58952" x="9669463" y="5351463"/>
          <p14:tracePt t="58969" x="9685338" y="5275263"/>
          <p14:tracePt t="58985" x="9702800" y="5240338"/>
          <p14:tracePt t="59002" x="9720263" y="5207000"/>
          <p14:tracePt t="59019" x="9736138" y="5173663"/>
          <p14:tracePt t="59035" x="9753600" y="5156200"/>
          <p14:tracePt t="59052" x="9753600" y="5130800"/>
          <p14:tracePt t="59069" x="9779000" y="5130800"/>
          <p14:tracePt t="59218" x="9736138" y="5189538"/>
          <p14:tracePt t="59236" x="9702800" y="5257800"/>
          <p14:tracePt t="59252" x="9652000" y="5351463"/>
          <p14:tracePt t="59269" x="9601200" y="5435600"/>
          <p14:tracePt t="59285" x="9542463" y="5545138"/>
          <p14:tracePt t="59302" x="9491663" y="5630863"/>
          <p14:tracePt t="59319" x="9456738" y="5740400"/>
          <p14:tracePt t="59335" x="9423400" y="5824538"/>
          <p14:tracePt t="59352" x="9380538" y="5900738"/>
          <p14:tracePt t="59369" x="9347200" y="5969000"/>
          <p14:tracePt t="59385" x="9329738" y="6019800"/>
          <p14:tracePt t="59402" x="9313863" y="6062663"/>
          <p14:tracePt t="59419" x="9313863" y="6096000"/>
          <p14:tracePt t="59435" x="9296400" y="6129338"/>
          <p14:tracePt t="59452" x="9296400" y="6146800"/>
          <p14:tracePt t="59469" x="9296400" y="6164263"/>
          <p14:tracePt t="59485" x="9296400" y="6180138"/>
          <p14:tracePt t="59502" x="9278938" y="6197600"/>
          <p14:tracePt t="59650" x="9296400" y="6164263"/>
          <p14:tracePt t="59669" x="9329738" y="6129338"/>
          <p14:tracePt t="59685" x="9364663" y="6037263"/>
          <p14:tracePt t="59702" x="9423400" y="5935663"/>
          <p14:tracePt t="59719" x="9456738" y="5859463"/>
          <p14:tracePt t="59735" x="9525000" y="5740400"/>
          <p14:tracePt t="59752" x="9558338" y="5646738"/>
          <p14:tracePt t="59769" x="9601200" y="5580063"/>
          <p14:tracePt t="59785" x="9634538" y="5511800"/>
          <p14:tracePt t="59802" x="9652000" y="5453063"/>
          <p14:tracePt t="59819" x="9669463" y="5418138"/>
          <p14:tracePt t="59835" x="9685338" y="5402263"/>
          <p14:tracePt t="59852" x="9685338" y="5384800"/>
          <p14:tracePt t="60150" x="9685338" y="5367338"/>
          <p14:tracePt t="60184" x="9685338" y="5334000"/>
          <p14:tracePt t="60202" x="9685338" y="5291138"/>
          <p14:tracePt t="60219" x="9652000" y="5240338"/>
          <p14:tracePt t="60235" x="9634538" y="5189538"/>
          <p14:tracePt t="60252" x="9618663" y="5156200"/>
          <p14:tracePt t="60268" x="9575800" y="5113338"/>
          <p14:tracePt t="60285" x="9575800" y="5080000"/>
          <p14:tracePt t="60302" x="9558338" y="5062538"/>
          <p14:tracePt t="60319" x="9542463" y="5062538"/>
          <p14:tracePt t="60335" x="9525000" y="5062538"/>
          <p14:tracePt t="60352" x="9507538" y="5062538"/>
          <p14:tracePt t="60384" x="9491663" y="5062538"/>
          <p14:tracePt t="60402" x="9456738" y="5062538"/>
          <p14:tracePt t="60434" x="9423400" y="5062538"/>
          <p14:tracePt t="60467" x="9398000" y="5062538"/>
          <p14:tracePt t="60485" x="9380538" y="5062538"/>
          <p14:tracePt t="60502" x="9364663" y="5080000"/>
          <p14:tracePt t="60519" x="9347200" y="5130800"/>
          <p14:tracePt t="60535" x="9329738" y="5156200"/>
          <p14:tracePt t="60552" x="9313863" y="5189538"/>
          <p14:tracePt t="60569" x="9278938" y="5240338"/>
          <p14:tracePt t="60585" x="9263063" y="5291138"/>
          <p14:tracePt t="60602" x="9202738" y="5453063"/>
          <p14:tracePt t="60619" x="9186863" y="5529263"/>
          <p14:tracePt t="60635" x="9151938" y="5613400"/>
          <p14:tracePt t="60652" x="9136063" y="5707063"/>
          <p14:tracePt t="60669" x="9101138" y="5773738"/>
          <p14:tracePt t="60685" x="9067800" y="5842000"/>
          <p14:tracePt t="60702" x="9042400" y="5918200"/>
          <p14:tracePt t="60719" x="9024938" y="5969000"/>
          <p14:tracePt t="60735" x="9009063" y="6019800"/>
          <p14:tracePt t="60752" x="8974138" y="6078538"/>
          <p14:tracePt t="60769" x="8958263" y="6113463"/>
          <p14:tracePt t="60785" x="8958263" y="6146800"/>
          <p14:tracePt t="60802" x="8940800" y="6180138"/>
          <p14:tracePt t="60834" x="8940800" y="6197600"/>
          <p14:tracePt t="60951" x="8940800" y="6180138"/>
          <p14:tracePt t="60968" x="8940800" y="6146800"/>
          <p14:tracePt t="60986" x="8974138" y="6078538"/>
          <p14:tracePt t="61002" x="9024938" y="5969000"/>
          <p14:tracePt t="61019" x="9101138" y="5824538"/>
          <p14:tracePt t="61035" x="9186863" y="5689600"/>
          <p14:tracePt t="61052" x="9263063" y="5511800"/>
          <p14:tracePt t="61069" x="9364663" y="5291138"/>
          <p14:tracePt t="61085" x="9398000" y="5207000"/>
          <p14:tracePt t="61102" x="9423400" y="5173663"/>
          <p14:tracePt t="61119" x="9456738" y="5062538"/>
          <p14:tracePt t="61135" x="9474200" y="5011738"/>
          <p14:tracePt t="61152" x="9474200" y="4995863"/>
          <p14:tracePt t="61169" x="9474200" y="4978400"/>
          <p14:tracePt t="61256" x="9474200" y="4995863"/>
          <p14:tracePt t="61270" x="9474200" y="5029200"/>
          <p14:tracePt t="61284" x="9474200" y="5097463"/>
          <p14:tracePt t="61303" x="9423400" y="5189538"/>
          <p14:tracePt t="61319" x="9364663" y="5308600"/>
          <p14:tracePt t="61335" x="9296400" y="5468938"/>
          <p14:tracePt t="61352" x="9263063" y="5613400"/>
          <p14:tracePt t="61369" x="9202738" y="5757863"/>
          <p14:tracePt t="61385" x="9169400" y="5824538"/>
          <p14:tracePt t="61402" x="9136063" y="5935663"/>
          <p14:tracePt t="61418" x="9118600" y="6019800"/>
          <p14:tracePt t="61435" x="9101138" y="6078538"/>
          <p14:tracePt t="61452" x="9085263" y="6129338"/>
          <p14:tracePt t="61469" x="9067800" y="6164263"/>
          <p14:tracePt t="61485" x="9067800" y="6180138"/>
          <p14:tracePt t="61502" x="9067800" y="6197600"/>
          <p14:tracePt t="61519" x="9067800" y="6215063"/>
          <p14:tracePt t="61535" x="9042400" y="6215063"/>
          <p14:tracePt t="61601" x="9042400" y="6180138"/>
          <p14:tracePt t="61619" x="9042400" y="6113463"/>
          <p14:tracePt t="61635" x="9067800" y="5969000"/>
          <p14:tracePt t="61652" x="9118600" y="5791200"/>
          <p14:tracePt t="61669" x="9186863" y="5613400"/>
          <p14:tracePt t="61685" x="9220200" y="5486400"/>
          <p14:tracePt t="61702" x="9278938" y="5367338"/>
          <p14:tracePt t="61719" x="9296400" y="5275263"/>
          <p14:tracePt t="61735" x="9313863" y="5224463"/>
          <p14:tracePt t="61752" x="9329738" y="5189538"/>
          <p14:tracePt t="61769" x="9347200" y="5156200"/>
          <p14:tracePt t="61785" x="9347200" y="5130800"/>
          <p14:tracePt t="61802" x="9364663" y="5113338"/>
          <p14:tracePt t="61819" x="9364663" y="5097463"/>
          <p14:tracePt t="61851" x="9364663" y="5080000"/>
          <p14:tracePt t="61912" x="9364663" y="5097463"/>
          <p14:tracePt t="61920" x="9364663" y="5113338"/>
          <p14:tracePt t="61935" x="9364663" y="5156200"/>
          <p14:tracePt t="61952" x="9313863" y="5240338"/>
          <p14:tracePt t="61969" x="9245600" y="5367338"/>
          <p14:tracePt t="61985" x="9169400" y="5511800"/>
          <p14:tracePt t="62002" x="9118600" y="5595938"/>
          <p14:tracePt t="62019" x="9042400" y="5707063"/>
          <p14:tracePt t="62036" x="8991600" y="5808663"/>
          <p14:tracePt t="62052" x="8974138" y="5842000"/>
          <p14:tracePt t="62069" x="8974138" y="5859463"/>
          <p14:tracePt t="62085" x="8958263" y="5900738"/>
          <p14:tracePt t="62118" x="8958263" y="59182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54775"/>
            <a:ext cx="4165315" cy="3422188"/>
          </a:xfrm>
        </p:spPr>
        <p:txBody>
          <a:bodyPr>
            <a:normAutofit/>
          </a:bodyPr>
          <a:lstStyle/>
          <a:p>
            <a:r>
              <a:rPr lang="fr-FR" sz="2000" dirty="0"/>
              <a:t>De manière schématique:</a:t>
            </a:r>
          </a:p>
          <a:p>
            <a:pPr marL="0" indent="0">
              <a:buNone/>
            </a:pPr>
            <a:r>
              <a:rPr lang="fr-FR" sz="2000" dirty="0"/>
              <a:t>L’air entre dans les fosses nasales par les narines.</a:t>
            </a:r>
          </a:p>
          <a:p>
            <a:pPr marL="0" indent="0">
              <a:buNone/>
            </a:pPr>
            <a:r>
              <a:rPr lang="fr-FR" sz="2000" dirty="0"/>
              <a:t>L’air va ensuite dans le pharynx par les choanes.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Fosses nasales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138" y="1635714"/>
            <a:ext cx="5797360" cy="522228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295281" y="1143536"/>
            <a:ext cx="386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Schémas en vue </a:t>
            </a:r>
            <a:r>
              <a:rPr lang="fr-FR" dirty="0" err="1"/>
              <a:t>antéro-latérale</a:t>
            </a:r>
            <a:r>
              <a:rPr lang="fr-FR" dirty="0"/>
              <a:t> gauche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24504F7B-8D2D-7129-05E3-6850CD9B2B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22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016"/>
    </mc:Choice>
    <mc:Fallback>
      <p:transition spd="slow" advTm="82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08" x="8958263" y="5900738"/>
          <p14:tracePt t="1021" x="8974138" y="5842000"/>
          <p14:tracePt t="1037" x="9067800" y="5707063"/>
          <p14:tracePt t="1053" x="9313863" y="5351463"/>
          <p14:tracePt t="1070" x="9736138" y="4706938"/>
          <p14:tracePt t="1086" x="10091738" y="4173538"/>
          <p14:tracePt t="1102" x="10431463" y="3751263"/>
          <p14:tracePt t="1119" x="10769600" y="3344863"/>
          <p14:tracePt t="1135" x="10914063" y="3167063"/>
          <p14:tracePt t="1152" x="11056938" y="3005138"/>
          <p14:tracePt t="1169" x="11125200" y="2928938"/>
          <p14:tracePt t="1186" x="11158538" y="2895600"/>
          <p14:tracePt t="1202" x="11176000" y="2878138"/>
          <p14:tracePt t="1219" x="11193463" y="2878138"/>
          <p14:tracePt t="1236" x="11218863" y="2878138"/>
          <p14:tracePt t="2736" x="11193463" y="2862263"/>
          <p14:tracePt t="2753" x="11176000" y="2844800"/>
          <p14:tracePt t="2770" x="11142663" y="2786063"/>
          <p14:tracePt t="2786" x="11091863" y="2735263"/>
          <p14:tracePt t="2802" x="11015663" y="2633663"/>
          <p14:tracePt t="2820" x="10964863" y="2557463"/>
          <p14:tracePt t="2836" x="10929938" y="2506663"/>
          <p14:tracePt t="2853" x="10896600" y="2413000"/>
          <p14:tracePt t="2869" x="10837863" y="2311400"/>
          <p14:tracePt t="2885" x="10787063" y="2201863"/>
          <p14:tracePt t="2902" x="10752138" y="2082800"/>
          <p14:tracePt t="2919" x="10701338" y="1989138"/>
          <p14:tracePt t="2935" x="10660063" y="1879600"/>
          <p14:tracePt t="2952" x="10625138" y="1778000"/>
          <p14:tracePt t="2969" x="10609263" y="1668463"/>
          <p14:tracePt t="2985" x="10609263" y="1633538"/>
          <p14:tracePt t="3309" x="10591800" y="1633538"/>
          <p14:tracePt t="3319" x="10541000" y="1633538"/>
          <p14:tracePt t="3336" x="10329863" y="1633538"/>
          <p14:tracePt t="3352" x="10058400" y="1633538"/>
          <p14:tracePt t="3369" x="9575800" y="1633538"/>
          <p14:tracePt t="3386" x="9278938" y="1633538"/>
          <p14:tracePt t="3402" x="8907463" y="1633538"/>
          <p14:tracePt t="3419" x="8424863" y="1633538"/>
          <p14:tracePt t="3436" x="8153400" y="1633538"/>
          <p14:tracePt t="3452" x="7823200" y="1633538"/>
          <p14:tracePt t="3469" x="7500938" y="1684338"/>
          <p14:tracePt t="3486" x="7213600" y="1744663"/>
          <p14:tracePt t="3502" x="7094538" y="1795463"/>
          <p14:tracePt t="3519" x="6951663" y="1828800"/>
          <p14:tracePt t="3536" x="6858000" y="1846263"/>
          <p14:tracePt t="3785" x="6840538" y="1846263"/>
          <p14:tracePt t="3802" x="6680200" y="1973263"/>
          <p14:tracePt t="3820" x="6469063" y="2133600"/>
          <p14:tracePt t="3836" x="6129338" y="2379663"/>
          <p14:tracePt t="3852" x="5672138" y="2751138"/>
          <p14:tracePt t="3869" x="5384800" y="3022600"/>
          <p14:tracePt t="3886" x="5097463" y="3360738"/>
          <p14:tracePt t="3902" x="4902200" y="3606800"/>
          <p14:tracePt t="3919" x="4833938" y="3733800"/>
          <p14:tracePt t="3936" x="4783138" y="3852863"/>
          <p14:tracePt t="3952" x="4741863" y="4030663"/>
          <p14:tracePt t="3969" x="4741863" y="4173538"/>
          <p14:tracePt t="3986" x="4818063" y="4335463"/>
          <p14:tracePt t="4002" x="4945063" y="4529138"/>
          <p14:tracePt t="4019" x="5062538" y="4741863"/>
          <p14:tracePt t="4036" x="5224463" y="4935538"/>
          <p14:tracePt t="4052" x="5384800" y="5113338"/>
          <p14:tracePt t="4069" x="5580063" y="5275263"/>
          <p14:tracePt t="4086" x="5773738" y="5402263"/>
          <p14:tracePt t="4102" x="6027738" y="5545138"/>
          <p14:tracePt t="4119" x="6256338" y="5646738"/>
          <p14:tracePt t="4136" x="6484938" y="5722938"/>
          <p14:tracePt t="4153" x="6738938" y="5791200"/>
          <p14:tracePt t="4169" x="6985000" y="5808663"/>
          <p14:tracePt t="4186" x="7391400" y="5824538"/>
          <p14:tracePt t="4202" x="7518400" y="5824538"/>
          <p14:tracePt t="4219" x="7764463" y="5791200"/>
          <p14:tracePt t="4236" x="7958138" y="5722938"/>
          <p14:tracePt t="4253" x="8178800" y="5595938"/>
          <p14:tracePt t="4269" x="8297863" y="5486400"/>
          <p14:tracePt t="4286" x="8389938" y="5384800"/>
          <p14:tracePt t="4302" x="8440738" y="5291138"/>
          <p14:tracePt t="4319" x="8475663" y="5207000"/>
          <p14:tracePt t="4336" x="8551863" y="5062538"/>
          <p14:tracePt t="4353" x="8585200" y="4935538"/>
          <p14:tracePt t="4369" x="8602663" y="4775200"/>
          <p14:tracePt t="4386" x="8618538" y="4622800"/>
          <p14:tracePt t="4403" x="8636000" y="4462463"/>
          <p14:tracePt t="4419" x="8636000" y="4351338"/>
          <p14:tracePt t="4436" x="8636000" y="4208463"/>
          <p14:tracePt t="4453" x="8602663" y="4046538"/>
          <p14:tracePt t="4469" x="8551863" y="3944938"/>
          <p14:tracePt t="4486" x="8491538" y="3835400"/>
          <p14:tracePt t="4502" x="8424863" y="3751263"/>
          <p14:tracePt t="4519" x="8331200" y="3640138"/>
          <p14:tracePt t="4536" x="8229600" y="3556000"/>
          <p14:tracePt t="4552" x="8051800" y="3446463"/>
          <p14:tracePt t="4569" x="7856538" y="3344863"/>
          <p14:tracePt t="4586" x="7535863" y="3182938"/>
          <p14:tracePt t="4603" x="7323138" y="3090863"/>
          <p14:tracePt t="4619" x="7053263" y="3022600"/>
          <p14:tracePt t="4636" x="6789738" y="2963863"/>
          <p14:tracePt t="4653" x="6519863" y="2946400"/>
          <p14:tracePt t="4669" x="6291263" y="2946400"/>
          <p14:tracePt t="4686" x="6062663" y="2989263"/>
          <p14:tracePt t="4703" x="5884863" y="3073400"/>
          <p14:tracePt t="4719" x="5722938" y="3182938"/>
          <p14:tracePt t="4736" x="5630863" y="3251200"/>
          <p14:tracePt t="4753" x="5511800" y="3411538"/>
          <p14:tracePt t="4769" x="5402263" y="3624263"/>
          <p14:tracePt t="4786" x="5351463" y="3817938"/>
          <p14:tracePt t="4802" x="5334000" y="4046538"/>
          <p14:tracePt t="4819" x="5334000" y="4284663"/>
          <p14:tracePt t="4836" x="5334000" y="4513263"/>
          <p14:tracePt t="4853" x="5384800" y="4706938"/>
          <p14:tracePt t="4869" x="5494338" y="4884738"/>
          <p14:tracePt t="4886" x="5613400" y="5029200"/>
          <p14:tracePt t="4902" x="5791200" y="5130800"/>
          <p14:tracePt t="4919" x="6011863" y="5224463"/>
          <p14:tracePt t="4936" x="6256338" y="5291138"/>
          <p14:tracePt t="4952" x="6484938" y="5334000"/>
          <p14:tracePt t="4969" x="6773863" y="5334000"/>
          <p14:tracePt t="4986" x="7018338" y="5334000"/>
          <p14:tracePt t="5003" x="7231063" y="5257800"/>
          <p14:tracePt t="5019" x="7408863" y="5189538"/>
          <p14:tracePt t="5036" x="7551738" y="5097463"/>
          <p14:tracePt t="5052" x="7678738" y="5011738"/>
          <p14:tracePt t="5571" x="7645400" y="5011738"/>
          <p14:tracePt t="5586" x="7602538" y="5011738"/>
          <p14:tracePt t="5603" x="7518400" y="5011738"/>
          <p14:tracePt t="5621" x="7391400" y="5046663"/>
          <p14:tracePt t="5636" x="7231063" y="5062538"/>
          <p14:tracePt t="5652" x="7094538" y="5080000"/>
          <p14:tracePt t="5669" x="6934200" y="5080000"/>
          <p14:tracePt t="5686" x="6824663" y="5080000"/>
          <p14:tracePt t="5702" x="6738938" y="5062538"/>
          <p14:tracePt t="5719" x="6662738" y="5029200"/>
          <p14:tracePt t="5736" x="6596063" y="4978400"/>
          <p14:tracePt t="5753" x="6578600" y="4953000"/>
          <p14:tracePt t="5769" x="6578600" y="4919663"/>
          <p14:tracePt t="5786" x="6578600" y="4884738"/>
          <p14:tracePt t="5803" x="6578600" y="4833938"/>
          <p14:tracePt t="5819" x="6578600" y="4741863"/>
          <p14:tracePt t="5836" x="6578600" y="4622800"/>
          <p14:tracePt t="5853" x="6596063" y="4529138"/>
          <p14:tracePt t="5869" x="6629400" y="4427538"/>
          <p14:tracePt t="5886" x="6662738" y="4335463"/>
          <p14:tracePt t="5903" x="6680200" y="4267200"/>
          <p14:tracePt t="5919" x="6713538" y="4224338"/>
          <p14:tracePt t="5936" x="6738938" y="4208463"/>
          <p14:tracePt t="5953" x="6738938" y="4173538"/>
          <p14:tracePt t="5969" x="6738938" y="4157663"/>
          <p14:tracePt t="6001" x="6713538" y="4106863"/>
          <p14:tracePt t="6019" x="6646863" y="4046538"/>
          <p14:tracePt t="6036" x="6535738" y="3962400"/>
          <p14:tracePt t="6053" x="6434138" y="3868738"/>
          <p14:tracePt t="6069" x="6342063" y="3802063"/>
          <p14:tracePt t="6086" x="6256338" y="3751263"/>
          <p14:tracePt t="6103" x="6180138" y="3675063"/>
          <p14:tracePt t="6119" x="6129338" y="3624263"/>
          <p14:tracePt t="6136" x="6096000" y="3606800"/>
          <p14:tracePt t="6153" x="6096000" y="3589338"/>
          <p14:tracePt t="6169" x="6096000" y="3573463"/>
          <p14:tracePt t="6235" x="6146800" y="3606800"/>
          <p14:tracePt t="6253" x="6273800" y="3690938"/>
          <p14:tracePt t="6269" x="6469063" y="3802063"/>
          <p14:tracePt t="6286" x="6662738" y="3911600"/>
          <p14:tracePt t="6303" x="6789738" y="3979863"/>
          <p14:tracePt t="6319" x="6891338" y="4030663"/>
          <p14:tracePt t="6336" x="6951663" y="4046538"/>
          <p14:tracePt t="6353" x="6967538" y="4071938"/>
          <p14:tracePt t="6369" x="6985000" y="4071938"/>
          <p14:tracePt t="6398" x="6985000" y="4046538"/>
          <p14:tracePt t="6407" x="6951663" y="4030663"/>
          <p14:tracePt t="6419" x="6916738" y="3995738"/>
          <p14:tracePt t="6436" x="6807200" y="3929063"/>
          <p14:tracePt t="6453" x="6680200" y="3835400"/>
          <p14:tracePt t="6469" x="6535738" y="3751263"/>
          <p14:tracePt t="6486" x="6434138" y="3675063"/>
          <p14:tracePt t="6503" x="6342063" y="3606800"/>
          <p14:tracePt t="6519" x="6273800" y="3556000"/>
          <p14:tracePt t="6536" x="6256338" y="3538538"/>
          <p14:tracePt t="6553" x="6240463" y="3513138"/>
          <p14:tracePt t="6618" x="6307138" y="3538538"/>
          <p14:tracePt t="6636" x="6451600" y="3589338"/>
          <p14:tracePt t="6653" x="6629400" y="3657600"/>
          <p14:tracePt t="6669" x="6840538" y="3751263"/>
          <p14:tracePt t="6686" x="6951663" y="3784600"/>
          <p14:tracePt t="6703" x="7018338" y="3802063"/>
          <p14:tracePt t="6735" x="7035800" y="3802063"/>
          <p14:tracePt t="6768" x="7002463" y="3784600"/>
          <p14:tracePt t="6786" x="6916738" y="3733800"/>
          <p14:tracePt t="6803" x="6807200" y="3675063"/>
          <p14:tracePt t="6819" x="6680200" y="3589338"/>
          <p14:tracePt t="6836" x="6611938" y="3538538"/>
          <p14:tracePt t="6853" x="6535738" y="3497263"/>
          <p14:tracePt t="6869" x="6502400" y="3479800"/>
          <p14:tracePt t="6901" x="6502400" y="3462338"/>
          <p14:tracePt t="6935" x="6535738" y="3479800"/>
          <p14:tracePt t="6953" x="6646863" y="3573463"/>
          <p14:tracePt t="6969" x="6773863" y="3657600"/>
          <p14:tracePt t="6986" x="6875463" y="3716338"/>
          <p14:tracePt t="7003" x="6967538" y="3767138"/>
          <p14:tracePt t="7019" x="7002463" y="3784600"/>
          <p14:tracePt t="7036" x="7035800" y="3802063"/>
          <p14:tracePt t="7086" x="7018338" y="3802063"/>
          <p14:tracePt t="7102" x="6951663" y="3767138"/>
          <p14:tracePt t="7119" x="6840538" y="3716338"/>
          <p14:tracePt t="7136" x="6713538" y="3640138"/>
          <p14:tracePt t="7153" x="6578600" y="3573463"/>
          <p14:tracePt t="7169" x="6519863" y="3538538"/>
          <p14:tracePt t="7186" x="6469063" y="3497263"/>
          <p14:tracePt t="7203" x="6434138" y="3479800"/>
          <p14:tracePt t="7219" x="6418263" y="3462338"/>
          <p14:tracePt t="7285" x="6434138" y="3479800"/>
          <p14:tracePt t="7303" x="6502400" y="3538538"/>
          <p14:tracePt t="7319" x="6561138" y="3606800"/>
          <p14:tracePt t="7336" x="6629400" y="3657600"/>
          <p14:tracePt t="7353" x="6680200" y="3690938"/>
          <p14:tracePt t="7369" x="6713538" y="3733800"/>
          <p14:tracePt t="7386" x="6738938" y="3733800"/>
          <p14:tracePt t="7470" x="6713538" y="3733800"/>
          <p14:tracePt t="7486" x="6662738" y="3733800"/>
          <p14:tracePt t="7503" x="6578600" y="3690938"/>
          <p14:tracePt t="7519" x="6502400" y="3675063"/>
          <p14:tracePt t="7536" x="6418263" y="3640138"/>
          <p14:tracePt t="7553" x="6342063" y="3624263"/>
          <p14:tracePt t="7569" x="6307138" y="3606800"/>
          <p14:tracePt t="7586" x="6273800" y="3606800"/>
          <p14:tracePt t="7603" x="6256338" y="3606800"/>
          <p14:tracePt t="7702" x="6273800" y="3640138"/>
          <p14:tracePt t="7874" x="6307138" y="3640138"/>
          <p14:tracePt t="7886" x="6342063" y="3640138"/>
          <p14:tracePt t="7904" x="6418263" y="3657600"/>
          <p14:tracePt t="7919" x="6561138" y="3690938"/>
          <p14:tracePt t="7936" x="6680200" y="3733800"/>
          <p14:tracePt t="7953" x="6773863" y="3733800"/>
          <p14:tracePt t="7969" x="6858000" y="3767138"/>
          <p14:tracePt t="7986" x="6891338" y="3767138"/>
          <p14:tracePt t="8003" x="6934200" y="3784600"/>
          <p14:tracePt t="8019" x="6951663" y="3784600"/>
          <p14:tracePt t="8062" x="6934200" y="3784600"/>
          <p14:tracePt t="8070" x="6891338" y="3784600"/>
          <p14:tracePt t="8086" x="6840538" y="3767138"/>
          <p14:tracePt t="8103" x="6713538" y="3733800"/>
          <p14:tracePt t="8119" x="6561138" y="3675063"/>
          <p14:tracePt t="8136" x="6400800" y="3624263"/>
          <p14:tracePt t="8153" x="6307138" y="3606800"/>
          <p14:tracePt t="8170" x="6273800" y="3589338"/>
          <p14:tracePt t="8186" x="6205538" y="3573463"/>
          <p14:tracePt t="8218" x="6164263" y="3556000"/>
          <p14:tracePt t="8236" x="6146800" y="3556000"/>
          <p14:tracePt t="8324" x="6164263" y="3556000"/>
          <p14:tracePt t="8336" x="6180138" y="3556000"/>
          <p14:tracePt t="8353" x="6240463" y="3573463"/>
          <p14:tracePt t="8369" x="6307138" y="3589338"/>
          <p14:tracePt t="8386" x="6383338" y="3606800"/>
          <p14:tracePt t="8403" x="6418263" y="3624263"/>
          <p14:tracePt t="8419" x="6434138" y="3624263"/>
          <p14:tracePt t="8480" x="6418263" y="3624263"/>
          <p14:tracePt t="8488" x="6400800" y="3624263"/>
          <p14:tracePt t="8502" x="6383338" y="3624263"/>
          <p14:tracePt t="8519" x="6307138" y="3606800"/>
          <p14:tracePt t="8536" x="6240463" y="3589338"/>
          <p14:tracePt t="8553" x="6180138" y="3573463"/>
          <p14:tracePt t="8569" x="6146800" y="3556000"/>
          <p14:tracePt t="8586" x="6129338" y="3556000"/>
          <p14:tracePt t="8651" x="6146800" y="3556000"/>
          <p14:tracePt t="8670" x="6342063" y="3624263"/>
          <p14:tracePt t="8686" x="6519863" y="3690938"/>
          <p14:tracePt t="8702" x="6611938" y="3733800"/>
          <p14:tracePt t="8719" x="6807200" y="3802063"/>
          <p14:tracePt t="8736" x="6891338" y="3835400"/>
          <p14:tracePt t="8753" x="6951663" y="3852863"/>
          <p14:tracePt t="8769" x="6967538" y="3852863"/>
          <p14:tracePt t="8786" x="6985000" y="3852863"/>
          <p14:tracePt t="8824" x="6967538" y="3852863"/>
          <p14:tracePt t="8836" x="6934200" y="3852863"/>
          <p14:tracePt t="8853" x="6840538" y="3852863"/>
          <p14:tracePt t="8869" x="6713538" y="3817938"/>
          <p14:tracePt t="8886" x="6535738" y="3784600"/>
          <p14:tracePt t="8903" x="6357938" y="3733800"/>
          <p14:tracePt t="8919" x="6205538" y="3675063"/>
          <p14:tracePt t="8936" x="6096000" y="3640138"/>
          <p14:tracePt t="8952" x="6011863" y="3606800"/>
          <p14:tracePt t="8969" x="5951538" y="3606800"/>
          <p14:tracePt t="8986" x="5935663" y="3589338"/>
          <p14:tracePt t="9029" x="5951538" y="3589338"/>
          <p14:tracePt t="9037" x="5969000" y="3589338"/>
          <p14:tracePt t="9053" x="6027738" y="3606800"/>
          <p14:tracePt t="9069" x="6205538" y="3657600"/>
          <p14:tracePt t="9086" x="6418263" y="3733800"/>
          <p14:tracePt t="9103" x="6561138" y="3767138"/>
          <p14:tracePt t="9119" x="6713538" y="3817938"/>
          <p14:tracePt t="9136" x="6789738" y="3835400"/>
          <p14:tracePt t="9153" x="6840538" y="3852863"/>
          <p14:tracePt t="9169" x="6858000" y="3868738"/>
          <p14:tracePt t="9235" x="6807200" y="3852863"/>
          <p14:tracePt t="9253" x="6697663" y="3817938"/>
          <p14:tracePt t="9269" x="6578600" y="3784600"/>
          <p14:tracePt t="9286" x="6434138" y="3733800"/>
          <p14:tracePt t="9303" x="6324600" y="3690938"/>
          <p14:tracePt t="9320" x="6223000" y="3657600"/>
          <p14:tracePt t="9336" x="6146800" y="3640138"/>
          <p14:tracePt t="9352" x="6113463" y="3624263"/>
          <p14:tracePt t="9369" x="6078538" y="3624263"/>
          <p14:tracePt t="9386" x="6078538" y="3606800"/>
          <p14:tracePt t="9434" x="6096000" y="3606800"/>
          <p14:tracePt t="9452" x="6180138" y="3606800"/>
          <p14:tracePt t="9469" x="6342063" y="3657600"/>
          <p14:tracePt t="9486" x="6469063" y="3690938"/>
          <p14:tracePt t="9502" x="6596063" y="3716338"/>
          <p14:tracePt t="9519" x="6680200" y="3733800"/>
          <p14:tracePt t="9536" x="6713538" y="3733800"/>
          <p14:tracePt t="9553" x="6738938" y="3733800"/>
          <p14:tracePt t="9569" x="6756400" y="3733800"/>
          <p14:tracePt t="9618" x="6713538" y="3733800"/>
          <p14:tracePt t="9636" x="6646863" y="3675063"/>
          <p14:tracePt t="9653" x="6535738" y="3624263"/>
          <p14:tracePt t="9669" x="6469063" y="3573463"/>
          <p14:tracePt t="9686" x="6357938" y="3513138"/>
          <p14:tracePt t="9703" x="6324600" y="3497263"/>
          <p14:tracePt t="9719" x="6307138" y="3479800"/>
          <p14:tracePt t="9736" x="6291263" y="3479800"/>
          <p14:tracePt t="9784" x="6307138" y="3479800"/>
          <p14:tracePt t="9803" x="6357938" y="3497263"/>
          <p14:tracePt t="9819" x="6484938" y="3556000"/>
          <p14:tracePt t="9836" x="6611938" y="3624263"/>
          <p14:tracePt t="9853" x="6697663" y="3675063"/>
          <p14:tracePt t="9869" x="6789738" y="3716338"/>
          <p14:tracePt t="9886" x="6824663" y="3733800"/>
          <p14:tracePt t="9903" x="6858000" y="3751263"/>
          <p14:tracePt t="9935" x="6875463" y="3751263"/>
          <p14:tracePt t="9953" x="6875463" y="3767138"/>
          <p14:tracePt t="9988" x="6840538" y="3767138"/>
          <p14:tracePt t="10003" x="6807200" y="3767138"/>
          <p14:tracePt t="10019" x="6697663" y="3751263"/>
          <p14:tracePt t="10036" x="6561138" y="3716338"/>
          <p14:tracePt t="10053" x="6400800" y="3657600"/>
          <p14:tracePt t="10070" x="6307138" y="3640138"/>
          <p14:tracePt t="10086" x="6223000" y="3606800"/>
          <p14:tracePt t="10103" x="6164263" y="3589338"/>
          <p14:tracePt t="10120" x="6129338" y="3589338"/>
          <p14:tracePt t="10201" x="6205538" y="3589338"/>
          <p14:tracePt t="10219" x="6307138" y="3624263"/>
          <p14:tracePt t="10236" x="6451600" y="3675063"/>
          <p14:tracePt t="10253" x="6561138" y="3716338"/>
          <p14:tracePt t="10270" x="6662738" y="3751263"/>
          <p14:tracePt t="10286" x="6713538" y="3767138"/>
          <p14:tracePt t="10303" x="6738938" y="3767138"/>
          <p14:tracePt t="10319" x="6756400" y="3784600"/>
          <p14:tracePt t="10373" x="6738938" y="3784600"/>
          <p14:tracePt t="10386" x="6713538" y="3784600"/>
          <p14:tracePt t="10403" x="6646863" y="3784600"/>
          <p14:tracePt t="10419" x="6578600" y="3767138"/>
          <p14:tracePt t="10436" x="6484938" y="3751263"/>
          <p14:tracePt t="10453" x="6434138" y="3733800"/>
          <p14:tracePt t="10469" x="6400800" y="3733800"/>
          <p14:tracePt t="10486" x="6383338" y="3716338"/>
          <p14:tracePt t="10551" x="6418263" y="3716338"/>
          <p14:tracePt t="10569" x="6469063" y="3716338"/>
          <p14:tracePt t="10587" x="6519863" y="3716338"/>
          <p14:tracePt t="10603" x="6596063" y="3716338"/>
          <p14:tracePt t="10620" x="6611938" y="3716338"/>
          <p14:tracePt t="10636" x="6629400" y="3716338"/>
          <p14:tracePt t="10718" x="6596063" y="3716338"/>
          <p14:tracePt t="10737" x="6502400" y="3716338"/>
          <p14:tracePt t="10751" x="6418263" y="3657600"/>
          <p14:tracePt t="10769" x="6342063" y="3624263"/>
          <p14:tracePt t="10788" x="6256338" y="3556000"/>
          <p14:tracePt t="10803" x="6146800" y="3497263"/>
          <p14:tracePt t="10819" x="6096000" y="3446463"/>
          <p14:tracePt t="10836" x="6045200" y="3411538"/>
          <p14:tracePt t="10853" x="6011863" y="3378200"/>
          <p14:tracePt t="10869" x="5969000" y="3378200"/>
          <p14:tracePt t="10902" x="5969000" y="3360738"/>
          <p14:tracePt t="11101" x="5986463" y="3378200"/>
          <p14:tracePt t="11119" x="6045200" y="3429000"/>
          <p14:tracePt t="11137" x="6146800" y="3497263"/>
          <p14:tracePt t="11153" x="6256338" y="3573463"/>
          <p14:tracePt t="11170" x="6400800" y="3624263"/>
          <p14:tracePt t="11186" x="6484938" y="3657600"/>
          <p14:tracePt t="11203" x="6596063" y="3690938"/>
          <p14:tracePt t="11220" x="6680200" y="3716338"/>
          <p14:tracePt t="11236" x="6756400" y="3733800"/>
          <p14:tracePt t="11253" x="6807200" y="3733800"/>
          <p14:tracePt t="11269" x="6840538" y="3733800"/>
          <p14:tracePt t="11286" x="6891338" y="3733800"/>
          <p14:tracePt t="11302" x="6951663" y="3733800"/>
          <p14:tracePt t="11319" x="6985000" y="3716338"/>
          <p14:tracePt t="11336" x="7018338" y="3716338"/>
          <p14:tracePt t="11353" x="7035800" y="3716338"/>
          <p14:tracePt t="11370" x="7053263" y="3716338"/>
          <p14:tracePt t="11386" x="7069138" y="3716338"/>
          <p14:tracePt t="11435" x="7094538" y="3716338"/>
          <p14:tracePt t="11585" x="7069138" y="3716338"/>
          <p14:tracePt t="11603" x="7018338" y="3716338"/>
          <p14:tracePt t="11620" x="6934200" y="3716338"/>
          <p14:tracePt t="11637" x="6807200" y="3716338"/>
          <p14:tracePt t="11653" x="6578600" y="3690938"/>
          <p14:tracePt t="11669" x="6418263" y="3640138"/>
          <p14:tracePt t="11686" x="6324600" y="3624263"/>
          <p14:tracePt t="11703" x="6240463" y="3573463"/>
          <p14:tracePt t="11720" x="6164263" y="3556000"/>
          <p14:tracePt t="11736" x="6113463" y="3513138"/>
          <p14:tracePt t="11753" x="6078538" y="3479800"/>
          <p14:tracePt t="11769" x="6062663" y="3462338"/>
          <p14:tracePt t="11786" x="6027738" y="3446463"/>
          <p14:tracePt t="11835" x="6027738" y="3429000"/>
          <p14:tracePt t="12012" x="6027738" y="3446463"/>
          <p14:tracePt t="12020" x="6045200" y="3479800"/>
          <p14:tracePt t="12036" x="6078538" y="3497263"/>
          <p14:tracePt t="12053" x="6146800" y="3573463"/>
          <p14:tracePt t="12070" x="6273800" y="3657600"/>
          <p14:tracePt t="12086" x="6400800" y="3751263"/>
          <p14:tracePt t="12103" x="6535738" y="3802063"/>
          <p14:tracePt t="12120" x="6578600" y="3835400"/>
          <p14:tracePt t="12137" x="6646863" y="3868738"/>
          <p14:tracePt t="12153" x="6680200" y="3911600"/>
          <p14:tracePt t="12170" x="6713538" y="3962400"/>
          <p14:tracePt t="12186" x="6738938" y="4071938"/>
          <p14:tracePt t="12203" x="6738938" y="4191000"/>
          <p14:tracePt t="12219" x="6738938" y="4386263"/>
          <p14:tracePt t="12236" x="6680200" y="4757738"/>
          <p14:tracePt t="12253" x="6578600" y="5130800"/>
          <p14:tracePt t="12270" x="6469063" y="5529263"/>
          <p14:tracePt t="12286" x="6400800" y="5808663"/>
          <p14:tracePt t="12303" x="6342063" y="6002338"/>
          <p14:tracePt t="12320" x="6291263" y="6197600"/>
          <p14:tracePt t="12336" x="6273800" y="6342063"/>
          <p14:tracePt t="12618" x="6324600" y="6342063"/>
          <p14:tracePt t="12636" x="6418263" y="6357938"/>
          <p14:tracePt t="12653" x="6561138" y="6392863"/>
          <p14:tracePt t="12670" x="6646863" y="6392863"/>
          <p14:tracePt t="12686" x="6713538" y="6418263"/>
          <p14:tracePt t="12703" x="6789738" y="6418263"/>
          <p14:tracePt t="12719" x="6807200" y="6418263"/>
          <p14:tracePt t="12736" x="6824663" y="6418263"/>
          <p14:tracePt t="12753" x="6840538" y="6418263"/>
          <p14:tracePt t="13004" x="6824663" y="6418263"/>
          <p14:tracePt t="13020" x="6807200" y="6418263"/>
          <p14:tracePt t="13037" x="6738938" y="6375400"/>
          <p14:tracePt t="13053" x="6629400" y="6357938"/>
          <p14:tracePt t="13070" x="6484938" y="6307138"/>
          <p14:tracePt t="13086" x="6400800" y="6273800"/>
          <p14:tracePt t="13103" x="6291263" y="6256338"/>
          <p14:tracePt t="13120" x="6240463" y="6240463"/>
          <p14:tracePt t="13136" x="6180138" y="6240463"/>
          <p14:tracePt t="13168" x="6164263" y="6240463"/>
          <p14:tracePt t="13299" x="6180138" y="6240463"/>
          <p14:tracePt t="13307" x="6223000" y="6240463"/>
          <p14:tracePt t="13320" x="6291263" y="6273800"/>
          <p14:tracePt t="13337" x="6484938" y="6324600"/>
          <p14:tracePt t="13353" x="6713538" y="6418263"/>
          <p14:tracePt t="13370" x="6934200" y="6484938"/>
          <p14:tracePt t="13386" x="7094538" y="6519863"/>
          <p14:tracePt t="13403" x="7213600" y="6553200"/>
          <p14:tracePt t="13420" x="7289800" y="6570663"/>
          <p14:tracePt t="13436" x="7323138" y="6596063"/>
          <p14:tracePt t="13453" x="7340600" y="6596063"/>
          <p14:tracePt t="13470" x="7358063" y="6596063"/>
          <p14:tracePt t="13918" x="7358063" y="6535738"/>
          <p14:tracePt t="13936" x="7358063" y="6392863"/>
          <p14:tracePt t="13953" x="7424738" y="6146800"/>
          <p14:tracePt t="13970" x="7602538" y="5689600"/>
          <p14:tracePt t="13986" x="7907338" y="5097463"/>
          <p14:tracePt t="14003" x="8313738" y="4564063"/>
          <p14:tracePt t="14020" x="8729663" y="4122738"/>
          <p14:tracePt t="14036" x="9118600" y="3802063"/>
          <p14:tracePt t="14053" x="9347200" y="3657600"/>
          <p14:tracePt t="14069" x="9618663" y="3497263"/>
          <p14:tracePt t="14086" x="9736138" y="3429000"/>
          <p14:tracePt t="14103" x="9863138" y="3378200"/>
          <p14:tracePt t="14120" x="9931400" y="3344863"/>
          <p14:tracePt t="14348" x="9956800" y="3319463"/>
          <p14:tracePt t="14356" x="10007600" y="3302000"/>
          <p14:tracePt t="14370" x="10058400" y="3268663"/>
          <p14:tracePt t="14386" x="10218738" y="3167063"/>
          <p14:tracePt t="14403" x="10380663" y="3040063"/>
          <p14:tracePt t="14420" x="10523538" y="2928938"/>
          <p14:tracePt t="14436" x="10609263" y="2862263"/>
          <p14:tracePt t="14453" x="10685463" y="2811463"/>
          <p14:tracePt t="14470" x="10718800" y="2751138"/>
          <p14:tracePt t="14486" x="10752138" y="2751138"/>
          <p14:tracePt t="14503" x="10752138" y="2735263"/>
          <p14:tracePt t="14568" x="10752138" y="2751138"/>
          <p14:tracePt t="14586" x="10660063" y="2768600"/>
          <p14:tracePt t="14725" x="10660063" y="2786063"/>
          <p14:tracePt t="14736" x="10642600" y="2827338"/>
          <p14:tracePt t="14753" x="10591800" y="2895600"/>
          <p14:tracePt t="14770" x="10541000" y="2989263"/>
          <p14:tracePt t="14786" x="10464800" y="3090863"/>
          <p14:tracePt t="14803" x="10414000" y="3167063"/>
          <p14:tracePt t="14820" x="10380663" y="3251200"/>
          <p14:tracePt t="14836" x="10345738" y="3302000"/>
          <p14:tracePt t="14853" x="10329863" y="3344863"/>
          <p14:tracePt t="14870" x="10304463" y="3378200"/>
          <p14:tracePt t="14886" x="10304463" y="3395663"/>
          <p14:tracePt t="15002" x="10304463" y="3378200"/>
          <p14:tracePt t="15020" x="10304463" y="3360738"/>
          <p14:tracePt t="15037" x="10287000" y="3284538"/>
          <p14:tracePt t="15053" x="10269538" y="3251200"/>
          <p14:tracePt t="15069" x="10253663" y="3200400"/>
          <p14:tracePt t="15087" x="10202863" y="3124200"/>
          <p14:tracePt t="15103" x="10185400" y="3106738"/>
          <p14:tracePt t="15120" x="10167938" y="3106738"/>
          <p14:tracePt t="15136" x="10152063" y="3106738"/>
          <p14:tracePt t="15169" x="10134600" y="3141663"/>
          <p14:tracePt t="15186" x="10109200" y="3233738"/>
          <p14:tracePt t="15203" x="10091738" y="3302000"/>
          <p14:tracePt t="15219" x="10058400" y="3429000"/>
          <p14:tracePt t="15236" x="10058400" y="3513138"/>
          <p14:tracePt t="15253" x="10040938" y="3573463"/>
          <p14:tracePt t="15270" x="10040938" y="3606800"/>
          <p14:tracePt t="15286" x="10040938" y="3624263"/>
          <p14:tracePt t="15303" x="10025063" y="3624263"/>
          <p14:tracePt t="15339" x="10025063" y="3606800"/>
          <p14:tracePt t="15353" x="10025063" y="3589338"/>
          <p14:tracePt t="15369" x="10025063" y="3497263"/>
          <p14:tracePt t="15386" x="10025063" y="3411538"/>
          <p14:tracePt t="15403" x="10025063" y="3319463"/>
          <p14:tracePt t="15420" x="10025063" y="3251200"/>
          <p14:tracePt t="15436" x="10025063" y="3200400"/>
          <p14:tracePt t="15453" x="10025063" y="3182938"/>
          <p14:tracePt t="15479" x="10040938" y="3182938"/>
          <p14:tracePt t="15495" x="10040938" y="3200400"/>
          <p14:tracePt t="15519" x="10040938" y="3251200"/>
          <p14:tracePt t="15536" x="10040938" y="3302000"/>
          <p14:tracePt t="15553" x="10040938" y="3360738"/>
          <p14:tracePt t="15570" x="10025063" y="3429000"/>
          <p14:tracePt t="15586" x="10025063" y="3446463"/>
          <p14:tracePt t="15603" x="10007600" y="3446463"/>
          <p14:tracePt t="15620" x="9990138" y="3446463"/>
          <p14:tracePt t="15636" x="9974263" y="3446463"/>
          <p14:tracePt t="15653" x="9931400" y="3429000"/>
          <p14:tracePt t="15670" x="9863138" y="3360738"/>
          <p14:tracePt t="15686" x="9812338" y="3284538"/>
          <p14:tracePt t="15703" x="9720263" y="3217863"/>
          <p14:tracePt t="15719" x="9669463" y="3167063"/>
          <p14:tracePt t="15736" x="9634538" y="3106738"/>
          <p14:tracePt t="15753" x="9601200" y="3090863"/>
          <p14:tracePt t="15785" x="9575800" y="3090863"/>
          <p14:tracePt t="15852" x="9575800" y="3124200"/>
          <p14:tracePt t="15870" x="9575800" y="3182938"/>
          <p14:tracePt t="15885" x="9575800" y="3251200"/>
          <p14:tracePt t="15903" x="9575800" y="3344863"/>
          <p14:tracePt t="15920" x="9575800" y="3411538"/>
          <p14:tracePt t="15936" x="9575800" y="3462338"/>
          <p14:tracePt t="15953" x="9575800" y="3479800"/>
          <p14:tracePt t="16036" x="9575800" y="3462338"/>
          <p14:tracePt t="16053" x="9601200" y="3429000"/>
          <p14:tracePt t="16070" x="9601200" y="3395663"/>
          <p14:tracePt t="16086" x="9618663" y="3344863"/>
          <p14:tracePt t="16103" x="9618663" y="3319463"/>
          <p14:tracePt t="16120" x="9634538" y="3302000"/>
          <p14:tracePt t="16185" x="9634538" y="3319463"/>
          <p14:tracePt t="16203" x="9634538" y="3344863"/>
          <p14:tracePt t="16235" x="9634538" y="3360738"/>
          <p14:tracePt t="16253" x="9618663" y="3360738"/>
          <p14:tracePt t="16335" x="9618663" y="3344863"/>
          <p14:tracePt t="16353" x="9652000" y="3284538"/>
          <p14:tracePt t="16370" x="9685338" y="3233738"/>
          <p14:tracePt t="16386" x="9779000" y="3182938"/>
          <p14:tracePt t="16403" x="9829800" y="3124200"/>
          <p14:tracePt t="16420" x="9880600" y="3090863"/>
          <p14:tracePt t="16436" x="9913938" y="3073400"/>
          <p14:tracePt t="16453" x="9956800" y="3073400"/>
          <p14:tracePt t="16469" x="9974263" y="3073400"/>
          <p14:tracePt t="16486" x="10025063" y="3090863"/>
          <p14:tracePt t="16503" x="10040938" y="3141663"/>
          <p14:tracePt t="16520" x="10109200" y="3302000"/>
          <p14:tracePt t="16537" x="10152063" y="3378200"/>
          <p14:tracePt t="16553" x="10167938" y="3479800"/>
          <p14:tracePt t="16570" x="10202863" y="3573463"/>
          <p14:tracePt t="16586" x="10218738" y="3640138"/>
          <p14:tracePt t="16603" x="10218738" y="3657600"/>
          <p14:tracePt t="16620" x="10218738" y="3675063"/>
          <p14:tracePt t="16668" x="10218738" y="3640138"/>
          <p14:tracePt t="16686" x="10218738" y="3589338"/>
          <p14:tracePt t="16703" x="10236200" y="3479800"/>
          <p14:tracePt t="16720" x="10236200" y="3378200"/>
          <p14:tracePt t="16736" x="10253663" y="3302000"/>
          <p14:tracePt t="16753" x="10253663" y="3233738"/>
          <p14:tracePt t="16769" x="10253663" y="3200400"/>
          <p14:tracePt t="16839" x="10253663" y="3217863"/>
          <p14:tracePt t="16853" x="10253663" y="3251200"/>
          <p14:tracePt t="16870" x="10253663" y="3319463"/>
          <p14:tracePt t="16886" x="10253663" y="3378200"/>
          <p14:tracePt t="16903" x="10253663" y="3429000"/>
          <p14:tracePt t="16919" x="10236200" y="3446463"/>
          <p14:tracePt t="16936" x="10236200" y="3462338"/>
          <p14:tracePt t="16953" x="10218738" y="3462338"/>
          <p14:tracePt t="17002" x="10218738" y="3446463"/>
          <p14:tracePt t="17020" x="10218738" y="3429000"/>
          <p14:tracePt t="17037" x="10218738" y="3411538"/>
          <p14:tracePt t="17053" x="10202863" y="3378200"/>
          <p14:tracePt t="17070" x="10202863" y="3360738"/>
          <p14:tracePt t="17086" x="10202863" y="3344863"/>
          <p14:tracePt t="17103" x="10185400" y="3344863"/>
          <p14:tracePt t="17404" x="10152063" y="3344863"/>
          <p14:tracePt t="17420" x="10134600" y="3319463"/>
          <p14:tracePt t="17437" x="9956800" y="3233738"/>
          <p14:tracePt t="17455" x="9542463" y="3055938"/>
          <p14:tracePt t="17470" x="9296400" y="2963863"/>
          <p14:tracePt t="17487" x="8847138" y="2827338"/>
          <p14:tracePt t="17503" x="8686800" y="2768600"/>
          <p14:tracePt t="17520" x="8491538" y="2717800"/>
          <p14:tracePt t="17537" x="8331200" y="2684463"/>
          <p14:tracePt t="17553" x="8212138" y="2684463"/>
          <p14:tracePt t="17570" x="8135938" y="2684463"/>
          <p14:tracePt t="17587" x="8085138" y="2684463"/>
          <p14:tracePt t="17603" x="8069263" y="2684463"/>
          <p14:tracePt t="17635" x="8069263" y="2667000"/>
          <p14:tracePt t="17871" x="8051800" y="2667000"/>
          <p14:tracePt t="17887" x="8034338" y="2667000"/>
          <p14:tracePt t="17903" x="8001000" y="2608263"/>
          <p14:tracePt t="17920" x="7983538" y="2573338"/>
          <p14:tracePt t="17937" x="7958138" y="2557463"/>
          <p14:tracePt t="17953" x="7958138" y="2540000"/>
          <p14:tracePt t="18010" x="7958138" y="2557463"/>
          <p14:tracePt t="18020" x="7958138" y="2590800"/>
          <p14:tracePt t="18037" x="7958138" y="2700338"/>
          <p14:tracePt t="18053" x="7958138" y="2786063"/>
          <p14:tracePt t="18070" x="7958138" y="2878138"/>
          <p14:tracePt t="18086" x="7958138" y="2928938"/>
          <p14:tracePt t="18103" x="7958138" y="2946400"/>
          <p14:tracePt t="18169" x="7958138" y="2928938"/>
          <p14:tracePt t="18186" x="7983538" y="2862263"/>
          <p14:tracePt t="18203" x="8018463" y="2735263"/>
          <p14:tracePt t="18220" x="8085138" y="2590800"/>
          <p14:tracePt t="18236" x="8120063" y="2489200"/>
          <p14:tracePt t="18253" x="8153400" y="2395538"/>
          <p14:tracePt t="18270" x="8178800" y="2344738"/>
          <p14:tracePt t="18287" x="8178800" y="2328863"/>
          <p14:tracePt t="18319" x="8196263" y="2328863"/>
          <p14:tracePt t="18337" x="8196263" y="2362200"/>
          <p14:tracePt t="18353" x="8196263" y="2430463"/>
          <p14:tracePt t="18370" x="8178800" y="2540000"/>
          <p14:tracePt t="18386" x="8153400" y="2633663"/>
          <p14:tracePt t="18403" x="8135938" y="2700338"/>
          <p14:tracePt t="18419" x="8120063" y="2735263"/>
          <p14:tracePt t="18436" x="8120063" y="2751138"/>
          <p14:tracePt t="18469" x="8102600" y="2751138"/>
          <p14:tracePt t="18519" x="8102600" y="2735263"/>
          <p14:tracePt t="18536" x="8102600" y="2667000"/>
          <p14:tracePt t="18553" x="8102600" y="2608263"/>
          <p14:tracePt t="18570" x="8102600" y="2573338"/>
          <p14:tracePt t="18602" x="8102600" y="2557463"/>
          <p14:tracePt t="18620" x="8085138" y="2557463"/>
          <p14:tracePt t="18669" x="8085138" y="2573338"/>
          <p14:tracePt t="18686" x="8085138" y="2590800"/>
          <p14:tracePt t="18703" x="8069263" y="2608263"/>
          <p14:tracePt t="18720" x="8069263" y="2649538"/>
          <p14:tracePt t="18737" x="8051800" y="2649538"/>
          <p14:tracePt t="18753" x="8051800" y="2667000"/>
          <p14:tracePt t="18770" x="8034338" y="2684463"/>
          <p14:tracePt t="18802" x="8018463" y="2684463"/>
          <p14:tracePt t="18835" x="7983538" y="2684463"/>
          <p14:tracePt t="18853" x="7942263" y="2649538"/>
          <p14:tracePt t="18870" x="7874000" y="2590800"/>
          <p14:tracePt t="18886" x="7823200" y="2557463"/>
          <p14:tracePt t="18903" x="7747000" y="2522538"/>
          <p14:tracePt t="18920" x="7696200" y="2489200"/>
          <p14:tracePt t="18936" x="7662863" y="2455863"/>
          <p14:tracePt t="18953" x="7645400" y="2430463"/>
          <p14:tracePt t="18970" x="7602538" y="2430463"/>
          <p14:tracePt t="18987" x="7586663" y="2430463"/>
          <p14:tracePt t="19019" x="7569200" y="2430463"/>
          <p14:tracePt t="19036" x="7535863" y="2471738"/>
          <p14:tracePt t="19053" x="7518400" y="2489200"/>
          <p14:tracePt t="19070" x="7500938" y="2506663"/>
          <p14:tracePt t="19103" x="7485063" y="2506663"/>
          <p14:tracePt t="19152" x="7467600" y="2489200"/>
          <p14:tracePt t="19170" x="7467600" y="2471738"/>
          <p14:tracePt t="19186" x="7467600" y="2455863"/>
          <p14:tracePt t="19203" x="7450138" y="2455863"/>
          <p14:tracePt t="19346" x="7450138" y="2471738"/>
          <p14:tracePt t="19385" x="7485063" y="2506663"/>
          <p14:tracePt t="19403" x="7586663" y="2573338"/>
          <p14:tracePt t="19421" x="7840663" y="2717800"/>
          <p14:tracePt t="19437" x="8153400" y="2862263"/>
          <p14:tracePt t="19453" x="8567738" y="3022600"/>
          <p14:tracePt t="19470" x="8864600" y="3106738"/>
          <p14:tracePt t="19486" x="9186863" y="3217863"/>
          <p14:tracePt t="19503" x="9456738" y="3319463"/>
          <p14:tracePt t="19520" x="9779000" y="3462338"/>
          <p14:tracePt t="19536" x="9931400" y="3573463"/>
          <p14:tracePt t="19553" x="10025063" y="3657600"/>
          <p14:tracePt t="19570" x="10091738" y="3733800"/>
          <p14:tracePt t="19587" x="10152063" y="3802063"/>
          <p14:tracePt t="19603" x="10185400" y="3852863"/>
          <p14:tracePt t="19620" x="10202863" y="3868738"/>
          <p14:tracePt t="19936" x="10202863" y="3817938"/>
          <p14:tracePt t="19954" x="10202863" y="3784600"/>
          <p14:tracePt t="19970" x="10167938" y="3640138"/>
          <p14:tracePt t="19987" x="10167938" y="3606800"/>
          <p14:tracePt t="20003" x="10134600" y="3513138"/>
          <p14:tracePt t="20020" x="10109200" y="3429000"/>
          <p14:tracePt t="20036" x="10091738" y="3411538"/>
          <p14:tracePt t="20053" x="10091738" y="3395663"/>
          <p14:tracePt t="20125" x="10091738" y="3411538"/>
          <p14:tracePt t="20169" x="10091738" y="3429000"/>
          <p14:tracePt t="20187" x="10091738" y="3446463"/>
          <p14:tracePt t="20203" x="10091738" y="3462338"/>
          <p14:tracePt t="20220" x="10091738" y="3497263"/>
          <p14:tracePt t="20237" x="10091738" y="3538538"/>
          <p14:tracePt t="20253" x="10091738" y="3589338"/>
          <p14:tracePt t="20270" x="10091738" y="3640138"/>
          <p14:tracePt t="20286" x="10091738" y="3675063"/>
          <p14:tracePt t="20304" x="10091738" y="3716338"/>
          <p14:tracePt t="20335" x="10091738" y="3733800"/>
          <p14:tracePt t="21353" x="10007600" y="3733800"/>
          <p14:tracePt t="21370" x="9753600" y="3733800"/>
          <p14:tracePt t="21389" x="9507538" y="3784600"/>
          <p14:tracePt t="21404" x="8831263" y="3962400"/>
          <p14:tracePt t="21420" x="8313738" y="4157663"/>
          <p14:tracePt t="21437" x="8085138" y="4300538"/>
          <p14:tracePt t="21453" x="7696200" y="4579938"/>
          <p14:tracePt t="21470" x="7485063" y="4818063"/>
          <p14:tracePt t="21487" x="7196138" y="5224463"/>
          <p14:tracePt t="21503" x="7145338" y="5334000"/>
          <p14:tracePt t="21520" x="7094538" y="5468938"/>
          <p14:tracePt t="21537" x="7053263" y="5562600"/>
          <p14:tracePt t="21553" x="7035800" y="5630863"/>
          <p14:tracePt t="21570" x="7002463" y="5707063"/>
          <p14:tracePt t="21587" x="6985000" y="5757863"/>
          <p14:tracePt t="21603" x="6967538" y="5808663"/>
          <p14:tracePt t="21620" x="6951663" y="5859463"/>
          <p14:tracePt t="21637" x="6934200" y="5884863"/>
          <p14:tracePt t="21653" x="6934200" y="5900738"/>
          <p14:tracePt t="21862" x="6916738" y="5918200"/>
          <p14:tracePt t="21871" x="6858000" y="5969000"/>
          <p14:tracePt t="21887" x="6807200" y="6019800"/>
          <p14:tracePt t="21904" x="6680200" y="6129338"/>
          <p14:tracePt t="21920" x="6578600" y="6240463"/>
          <p14:tracePt t="21937" x="6383338" y="6418263"/>
          <p14:tracePt t="21953" x="6324600" y="6469063"/>
          <p14:tracePt t="21970" x="6223000" y="6553200"/>
          <p14:tracePt t="21986" x="6146800" y="6629400"/>
          <p14:tracePt t="22003" x="6129338" y="6629400"/>
          <p14:tracePt t="22020" x="6113463" y="6646863"/>
          <p14:tracePt t="22285" x="6113463" y="6629400"/>
          <p14:tracePt t="22304" x="6113463" y="6611938"/>
          <p14:tracePt t="22320" x="6113463" y="6596063"/>
          <p14:tracePt t="22337" x="6113463" y="6570663"/>
          <p14:tracePt t="22353" x="6113463" y="6535738"/>
          <p14:tracePt t="22370" x="6129338" y="6502400"/>
          <p14:tracePt t="22387" x="6129338" y="6451600"/>
          <p14:tracePt t="22403" x="6146800" y="6392863"/>
          <p14:tracePt t="22420" x="6164263" y="6357938"/>
          <p14:tracePt t="22437" x="6180138" y="6307138"/>
          <p14:tracePt t="22453" x="6180138" y="6273800"/>
          <p14:tracePt t="22470" x="6205538" y="6215063"/>
          <p14:tracePt t="22487" x="6223000" y="6180138"/>
          <p14:tracePt t="22503" x="6240463" y="6129338"/>
          <p14:tracePt t="22520" x="6256338" y="6078538"/>
          <p14:tracePt t="22537" x="6256338" y="6002338"/>
          <p14:tracePt t="22553" x="6273800" y="5935663"/>
          <p14:tracePt t="22570" x="6291263" y="5884863"/>
          <p14:tracePt t="22587" x="6307138" y="5808663"/>
          <p14:tracePt t="22603" x="6307138" y="5757863"/>
          <p14:tracePt t="22620" x="6324600" y="5689600"/>
          <p14:tracePt t="22637" x="6342063" y="5580063"/>
          <p14:tracePt t="22653" x="6383338" y="5511800"/>
          <p14:tracePt t="22670" x="6400800" y="5418138"/>
          <p14:tracePt t="22686" x="6434138" y="5334000"/>
          <p14:tracePt t="22703" x="6451600" y="5257800"/>
          <p14:tracePt t="22720" x="6484938" y="5189538"/>
          <p14:tracePt t="22737" x="6502400" y="5130800"/>
          <p14:tracePt t="22753" x="6535738" y="5080000"/>
          <p14:tracePt t="22770" x="6561138" y="5046663"/>
          <p14:tracePt t="22786" x="6596063" y="5011738"/>
          <p14:tracePt t="22803" x="6629400" y="4953000"/>
          <p14:tracePt t="22820" x="6662738" y="4884738"/>
          <p14:tracePt t="22836" x="6713538" y="4833938"/>
          <p14:tracePt t="22853" x="6773863" y="4775200"/>
          <p14:tracePt t="22870" x="6875463" y="4706938"/>
          <p14:tracePt t="22887" x="6951663" y="4673600"/>
          <p14:tracePt t="22903" x="7069138" y="4622800"/>
          <p14:tracePt t="22920" x="7094538" y="4579938"/>
          <p14:tracePt t="22936" x="7180263" y="4564063"/>
          <p14:tracePt t="22954" x="7231063" y="4529138"/>
          <p14:tracePt t="22970" x="7246938" y="4529138"/>
          <p14:tracePt t="22987" x="7272338" y="4529138"/>
          <p14:tracePt t="23003" x="7289800" y="4529138"/>
          <p14:tracePt t="23020" x="7307263" y="4529138"/>
          <p14:tracePt t="23037" x="7340600" y="4546600"/>
          <p14:tracePt t="23053" x="7373938" y="4564063"/>
          <p14:tracePt t="23070" x="7408863" y="4579938"/>
          <p14:tracePt t="23086" x="7467600" y="4622800"/>
          <p14:tracePt t="23103" x="7518400" y="4656138"/>
          <p14:tracePt t="23120" x="7569200" y="4673600"/>
          <p14:tracePt t="23137" x="7602538" y="4724400"/>
          <p14:tracePt t="23153" x="7662863" y="4741863"/>
          <p14:tracePt t="23170" x="7678738" y="4775200"/>
          <p14:tracePt t="23187" x="7713663" y="4818063"/>
          <p14:tracePt t="23203" x="7747000" y="4851400"/>
          <p14:tracePt t="23220" x="7764463" y="4884738"/>
          <p14:tracePt t="23237" x="7780338" y="4919663"/>
          <p14:tracePt t="23253" x="7805738" y="4953000"/>
          <p14:tracePt t="23270" x="7823200" y="5011738"/>
          <p14:tracePt t="23287" x="7840663" y="5029200"/>
          <p14:tracePt t="23303" x="7856538" y="5062538"/>
          <p14:tracePt t="23320" x="7856538" y="5097463"/>
          <p14:tracePt t="23336" x="7874000" y="5130800"/>
          <p14:tracePt t="23353" x="7874000" y="5189538"/>
          <p14:tracePt t="23370" x="7874000" y="5224463"/>
          <p14:tracePt t="23387" x="7891463" y="5275263"/>
          <p14:tracePt t="23403" x="7891463" y="5334000"/>
          <p14:tracePt t="23420" x="7891463" y="5384800"/>
          <p14:tracePt t="23437" x="7907338" y="5435600"/>
          <p14:tracePt t="23453" x="7907338" y="5511800"/>
          <p14:tracePt t="23470" x="7924800" y="5580063"/>
          <p14:tracePt t="23487" x="7924800" y="5613400"/>
          <p14:tracePt t="23503" x="7942263" y="5646738"/>
          <p14:tracePt t="23520" x="7942263" y="5664200"/>
          <p14:tracePt t="23537" x="7942263" y="5689600"/>
          <p14:tracePt t="23553" x="7942263" y="5707063"/>
          <p14:tracePt t="23689" x="7891463" y="5707063"/>
          <p14:tracePt t="23704" x="7840663" y="5707063"/>
          <p14:tracePt t="23722" x="7678738" y="5689600"/>
          <p14:tracePt t="23737" x="7450138" y="5646738"/>
          <p14:tracePt t="23754" x="7307263" y="5630863"/>
          <p14:tracePt t="23770" x="7069138" y="5613400"/>
          <p14:tracePt t="23787" x="6934200" y="5613400"/>
          <p14:tracePt t="23803" x="6824663" y="5630863"/>
          <p14:tracePt t="23820" x="6697663" y="5707063"/>
          <p14:tracePt t="23837" x="6596063" y="5791200"/>
          <p14:tracePt t="23853" x="6519863" y="5859463"/>
          <p14:tracePt t="23870" x="6451600" y="5951538"/>
          <p14:tracePt t="23887" x="6400800" y="6037263"/>
          <p14:tracePt t="23904" x="6324600" y="6146800"/>
          <p14:tracePt t="23920" x="6291263" y="6180138"/>
          <p14:tracePt t="23937" x="6240463" y="6273800"/>
          <p14:tracePt t="23953" x="6180138" y="6357938"/>
          <p14:tracePt t="23970" x="6129338" y="6434138"/>
          <p14:tracePt t="23987" x="6078538" y="6502400"/>
          <p14:tracePt t="24003" x="6045200" y="6553200"/>
          <p14:tracePt t="24020" x="6011863" y="6570663"/>
          <p14:tracePt t="24037" x="6011863" y="6596063"/>
          <p14:tracePt t="24053" x="5986463" y="6596063"/>
          <p14:tracePt t="24070" x="5986463" y="6611938"/>
          <p14:tracePt t="24336" x="6011863" y="6611938"/>
          <p14:tracePt t="24369" x="6027738" y="6629400"/>
          <p14:tracePt t="24387" x="6045200" y="6646863"/>
          <p14:tracePt t="24403" x="6062663" y="6662738"/>
          <p14:tracePt t="24420" x="6078538" y="6680200"/>
          <p14:tracePt t="24437" x="6096000" y="6697663"/>
          <p14:tracePt t="24453" x="6113463" y="6697663"/>
          <p14:tracePt t="24470" x="6129338" y="6697663"/>
          <p14:tracePt t="24502" x="6164263" y="6697663"/>
          <p14:tracePt t="24536" x="6180138" y="6680200"/>
          <p14:tracePt t="24554" x="6205538" y="6646863"/>
          <p14:tracePt t="24570" x="6223000" y="6629400"/>
          <p14:tracePt t="24587" x="6240463" y="6596063"/>
          <p14:tracePt t="24603" x="6256338" y="6553200"/>
          <p14:tracePt t="24620" x="6256338" y="6502400"/>
          <p14:tracePt t="24636" x="6273800" y="6469063"/>
          <p14:tracePt t="24653" x="6291263" y="6418263"/>
          <p14:tracePt t="24670" x="6291263" y="6357938"/>
          <p14:tracePt t="24687" x="6291263" y="6307138"/>
          <p14:tracePt t="24703" x="6307138" y="6256338"/>
          <p14:tracePt t="24720" x="6307138" y="6215063"/>
          <p14:tracePt t="24737" x="6307138" y="6146800"/>
          <p14:tracePt t="24753" x="6324600" y="6096000"/>
          <p14:tracePt t="24770" x="6342063" y="6019800"/>
          <p14:tracePt t="24786" x="6357938" y="5969000"/>
          <p14:tracePt t="24803" x="6357938" y="5900738"/>
          <p14:tracePt t="24820" x="6383338" y="5842000"/>
          <p14:tracePt t="24837" x="6400800" y="5791200"/>
          <p14:tracePt t="24854" x="6418263" y="5740400"/>
          <p14:tracePt t="24870" x="6418263" y="5722938"/>
          <p14:tracePt t="24887" x="6434138" y="5689600"/>
          <p14:tracePt t="24903" x="6451600" y="5630863"/>
          <p14:tracePt t="24920" x="6469063" y="5595938"/>
          <p14:tracePt t="24937" x="6484938" y="5545138"/>
          <p14:tracePt t="24953" x="6502400" y="5486400"/>
          <p14:tracePt t="24970" x="6519863" y="5453063"/>
          <p14:tracePt t="24987" x="6535738" y="5418138"/>
          <p14:tracePt t="25003" x="6561138" y="5384800"/>
          <p14:tracePt t="25020" x="6578600" y="5367338"/>
          <p14:tracePt t="25037" x="6578600" y="5334000"/>
          <p14:tracePt t="25053" x="6596063" y="5291138"/>
          <p14:tracePt t="25070" x="6611938" y="5257800"/>
          <p14:tracePt t="25087" x="6629400" y="5224463"/>
          <p14:tracePt t="25104" x="6662738" y="5189538"/>
          <p14:tracePt t="25120" x="6680200" y="5113338"/>
          <p14:tracePt t="25137" x="6738938" y="5062538"/>
          <p14:tracePt t="25153" x="6789738" y="4978400"/>
          <p14:tracePt t="25170" x="6824663" y="4902200"/>
          <p14:tracePt t="25187" x="6891338" y="4818063"/>
          <p14:tracePt t="25203" x="6951663" y="4757738"/>
          <p14:tracePt t="25220" x="7002463" y="4706938"/>
          <p14:tracePt t="25237" x="7035800" y="4673600"/>
          <p14:tracePt t="25253" x="7053263" y="4656138"/>
          <p14:tracePt t="25270" x="7069138" y="4640263"/>
          <p14:tracePt t="25302" x="7094538" y="4640263"/>
          <p14:tracePt t="25336" x="7094538" y="4622800"/>
          <p14:tracePt t="25353" x="7112000" y="4622800"/>
          <p14:tracePt t="25370" x="7129463" y="4622800"/>
          <p14:tracePt t="25387" x="7145338" y="4622800"/>
          <p14:tracePt t="25404" x="7162800" y="4597400"/>
          <p14:tracePt t="25436" x="7180263" y="4597400"/>
          <p14:tracePt t="25454" x="7196138" y="4597400"/>
          <p14:tracePt t="25486" x="7213600" y="4597400"/>
          <p14:tracePt t="25503" x="7231063" y="4597400"/>
          <p14:tracePt t="25536" x="7246938" y="4597400"/>
          <p14:tracePt t="25569" x="7272338" y="4597400"/>
          <p14:tracePt t="25587" x="7289800" y="4622800"/>
          <p14:tracePt t="25603" x="7307263" y="4622800"/>
          <p14:tracePt t="25620" x="7323138" y="4640263"/>
          <p14:tracePt t="25637" x="7340600" y="4640263"/>
          <p14:tracePt t="25653" x="7340600" y="4656138"/>
          <p14:tracePt t="25670" x="7358063" y="4656138"/>
          <p14:tracePt t="25686" x="7373938" y="4673600"/>
          <p14:tracePt t="25719" x="7391400" y="4673600"/>
          <p14:tracePt t="27087" x="7408863" y="4673600"/>
          <p14:tracePt t="27104" x="7408863" y="4691063"/>
          <p14:tracePt t="27120" x="7424738" y="4691063"/>
          <p14:tracePt t="27137" x="7424738" y="4706938"/>
          <p14:tracePt t="27153" x="7450138" y="4706938"/>
          <p14:tracePt t="27170" x="7467600" y="4724400"/>
          <p14:tracePt t="27187" x="7485063" y="4741863"/>
          <p14:tracePt t="27203" x="7500938" y="4757738"/>
          <p14:tracePt t="27220" x="7518400" y="4775200"/>
          <p14:tracePt t="27237" x="7535863" y="4800600"/>
          <p14:tracePt t="27253" x="7551738" y="4833938"/>
          <p14:tracePt t="27270" x="7569200" y="4851400"/>
          <p14:tracePt t="27287" x="7586663" y="4868863"/>
          <p14:tracePt t="27304" x="7602538" y="4902200"/>
          <p14:tracePt t="27320" x="7627938" y="4919663"/>
          <p14:tracePt t="27337" x="7645400" y="4935538"/>
          <p14:tracePt t="27353" x="7645400" y="4953000"/>
          <p14:tracePt t="27370" x="7662863" y="4995863"/>
          <p14:tracePt t="27387" x="7678738" y="5011738"/>
          <p14:tracePt t="27404" x="7678738" y="5029200"/>
          <p14:tracePt t="27420" x="7696200" y="5062538"/>
          <p14:tracePt t="27437" x="7713663" y="5080000"/>
          <p14:tracePt t="27453" x="7713663" y="5097463"/>
          <p14:tracePt t="27470" x="7729538" y="5113338"/>
          <p14:tracePt t="27487" x="7729538" y="5130800"/>
          <p14:tracePt t="27503" x="7747000" y="5130800"/>
          <p14:tracePt t="27520" x="7747000" y="5156200"/>
          <p14:tracePt t="27537" x="7747000" y="5173663"/>
          <p14:tracePt t="27553" x="7764463" y="5173663"/>
          <p14:tracePt t="27570" x="7764463" y="5189538"/>
          <p14:tracePt t="27587" x="7764463" y="5207000"/>
          <p14:tracePt t="27604" x="7780338" y="5207000"/>
          <p14:tracePt t="27620" x="7780338" y="5224463"/>
          <p14:tracePt t="27637" x="7805738" y="5240338"/>
          <p14:tracePt t="27654" x="7805738" y="5257800"/>
          <p14:tracePt t="27686" x="7823200" y="5275263"/>
          <p14:tracePt t="27704" x="7823200" y="5291138"/>
          <p14:tracePt t="27720" x="7823200" y="5308600"/>
          <p14:tracePt t="27737" x="7840663" y="5334000"/>
          <p14:tracePt t="27753" x="7856538" y="5351463"/>
          <p14:tracePt t="27770" x="7856538" y="5367338"/>
          <p14:tracePt t="27787" x="7856538" y="5384800"/>
          <p14:tracePt t="27804" x="7874000" y="5402263"/>
          <p14:tracePt t="27820" x="7874000" y="5435600"/>
          <p14:tracePt t="27853" x="7891463" y="5453063"/>
          <p14:tracePt t="27871" x="7907338" y="5468938"/>
          <p14:tracePt t="27887" x="7907338" y="5486400"/>
          <p14:tracePt t="27904" x="7907338" y="5511800"/>
          <p14:tracePt t="27920" x="7924800" y="5529263"/>
          <p14:tracePt t="27937" x="7924800" y="5545138"/>
          <p14:tracePt t="27953" x="7924800" y="5562600"/>
          <p14:tracePt t="27970" x="7942263" y="5580063"/>
          <p14:tracePt t="27987" x="7958138" y="5595938"/>
          <p14:tracePt t="28003" x="7958138" y="5613400"/>
          <p14:tracePt t="28020" x="7958138" y="5630863"/>
          <p14:tracePt t="28052" x="7983538" y="5646738"/>
          <p14:tracePt t="28252" x="7958138" y="5630863"/>
          <p14:tracePt t="28270" x="7942263" y="5580063"/>
          <p14:tracePt t="28287" x="7874000" y="5486400"/>
          <p14:tracePt t="28305" x="7840663" y="5435600"/>
          <p14:tracePt t="28320" x="7805738" y="5367338"/>
          <p14:tracePt t="28337" x="7747000" y="5291138"/>
          <p14:tracePt t="28354" x="7713663" y="5189538"/>
          <p14:tracePt t="28370" x="7696200" y="5130800"/>
          <p14:tracePt t="28387" x="7678738" y="5113338"/>
          <p14:tracePt t="28404" x="7678738" y="5097463"/>
          <p14:tracePt t="28420" x="7662863" y="5080000"/>
          <p14:tracePt t="28437" x="7662863" y="5062538"/>
          <p14:tracePt t="28453" x="7662863" y="5046663"/>
          <p14:tracePt t="28486" x="7662863" y="5029200"/>
          <p14:tracePt t="28504" x="7645400" y="5029200"/>
          <p14:tracePt t="28520" x="7645400" y="5011738"/>
          <p14:tracePt t="28569" x="7627938" y="4995863"/>
          <p14:tracePt t="28619" x="7602538" y="4978400"/>
          <p14:tracePt t="28652" x="7586663" y="4953000"/>
          <p14:tracePt t="28770" x="7586663" y="4978400"/>
          <p14:tracePt t="28787" x="7586663" y="4995863"/>
          <p14:tracePt t="28804" x="7627938" y="5029200"/>
          <p14:tracePt t="28820" x="7645400" y="5062538"/>
          <p14:tracePt t="28837" x="7678738" y="5097463"/>
          <p14:tracePt t="28869" x="7696200" y="5113338"/>
          <p14:tracePt t="28986" x="7662863" y="5113338"/>
          <p14:tracePt t="29004" x="7645400" y="5097463"/>
          <p14:tracePt t="29020" x="7586663" y="5080000"/>
          <p14:tracePt t="29037" x="7535863" y="5046663"/>
          <p14:tracePt t="29053" x="7485063" y="5011738"/>
          <p14:tracePt t="29070" x="7467600" y="4978400"/>
          <p14:tracePt t="29087" x="7450138" y="4953000"/>
          <p14:tracePt t="29152" x="7467600" y="4978400"/>
          <p14:tracePt t="29170" x="7518400" y="5011738"/>
          <p14:tracePt t="29187" x="7586663" y="5080000"/>
          <p14:tracePt t="29203" x="7627938" y="5130800"/>
          <p14:tracePt t="29220" x="7662863" y="5173663"/>
          <p14:tracePt t="29237" x="7678738" y="5207000"/>
          <p14:tracePt t="29254" x="7678738" y="5224463"/>
          <p14:tracePt t="29270" x="7696200" y="5224463"/>
          <p14:tracePt t="29369" x="7678738" y="5224463"/>
          <p14:tracePt t="29387" x="7662863" y="5207000"/>
          <p14:tracePt t="29419" x="7645400" y="5189538"/>
          <p14:tracePt t="29437" x="7627938" y="5173663"/>
          <p14:tracePt t="29508" x="7627938" y="5189538"/>
          <p14:tracePt t="29520" x="7645400" y="5189538"/>
          <p14:tracePt t="29537" x="7662863" y="5207000"/>
          <p14:tracePt t="29554" x="7662863" y="5224463"/>
          <p14:tracePt t="29570" x="7678738" y="5224463"/>
          <p14:tracePt t="29655" x="7662863" y="5224463"/>
          <p14:tracePt t="29670" x="7662863" y="5207000"/>
          <p14:tracePt t="29687" x="7627938" y="5189538"/>
          <p14:tracePt t="29704" x="7602538" y="5173663"/>
          <p14:tracePt t="29720" x="7586663" y="5156200"/>
          <p14:tracePt t="29737" x="7551738" y="5130800"/>
          <p14:tracePt t="29836" x="7586663" y="5130800"/>
          <p14:tracePt t="29854" x="7678738" y="5207000"/>
          <p14:tracePt t="29870" x="7729538" y="5240338"/>
          <p14:tracePt t="29887" x="7780338" y="5257800"/>
          <p14:tracePt t="29903" x="7805738" y="5275263"/>
          <p14:tracePt t="29936" x="7823200" y="5291138"/>
          <p14:tracePt t="30008" x="7805738" y="5291138"/>
          <p14:tracePt t="30020" x="7780338" y="5291138"/>
          <p14:tracePt t="30037" x="7747000" y="5257800"/>
          <p14:tracePt t="30053" x="7696200" y="5240338"/>
          <p14:tracePt t="30070" x="7645400" y="5207000"/>
          <p14:tracePt t="30087" x="7586663" y="5173663"/>
          <p14:tracePt t="30104" x="7569200" y="5156200"/>
          <p14:tracePt t="30121" x="7535863" y="5130800"/>
          <p14:tracePt t="30153" x="7518400" y="5113338"/>
          <p14:tracePt t="30235" x="7535863" y="5113338"/>
          <p14:tracePt t="30254" x="7586663" y="5156200"/>
          <p14:tracePt t="30269" x="7696200" y="5207000"/>
          <p14:tracePt t="30287" x="7840663" y="5275263"/>
          <p14:tracePt t="30304" x="7891463" y="5291138"/>
          <p14:tracePt t="30321" x="8001000" y="5334000"/>
          <p14:tracePt t="30337" x="8051800" y="5351463"/>
          <p14:tracePt t="30354" x="8085138" y="5367338"/>
          <p14:tracePt t="30370" x="8102600" y="5367338"/>
          <p14:tracePt t="30387" x="8120063" y="5367338"/>
          <p14:tracePt t="30486" x="8051800" y="5351463"/>
          <p14:tracePt t="30504" x="7942263" y="5308600"/>
          <p14:tracePt t="30520" x="7805738" y="5257800"/>
          <p14:tracePt t="30537" x="7645400" y="5189538"/>
          <p14:tracePt t="30554" x="7569200" y="5156200"/>
          <p14:tracePt t="30570" x="7485063" y="5113338"/>
          <p14:tracePt t="30587" x="7424738" y="5097463"/>
          <p14:tracePt t="30604" x="7408863" y="5080000"/>
          <p14:tracePt t="30636" x="7391400" y="5080000"/>
          <p14:tracePt t="30672" x="7408863" y="5080000"/>
          <p14:tracePt t="30687" x="7450138" y="5080000"/>
          <p14:tracePt t="30704" x="7535863" y="5080000"/>
          <p14:tracePt t="30720" x="7602538" y="5097463"/>
          <p14:tracePt t="30737" x="7764463" y="5130800"/>
          <p14:tracePt t="30754" x="7805738" y="5130800"/>
          <p14:tracePt t="30770" x="7874000" y="5156200"/>
          <p14:tracePt t="30787" x="7907338" y="5173663"/>
          <p14:tracePt t="30804" x="7924800" y="5173663"/>
          <p14:tracePt t="30903" x="7891463" y="5173663"/>
          <p14:tracePt t="30920" x="7840663" y="5173663"/>
          <p14:tracePt t="30937" x="7780338" y="5173663"/>
          <p14:tracePt t="30954" x="7747000" y="5173663"/>
          <p14:tracePt t="30970" x="7729538" y="5173663"/>
          <p14:tracePt t="30987" x="7713663" y="5173663"/>
          <p14:tracePt t="31540" x="7713663" y="5156200"/>
          <p14:tracePt t="31553" x="7713663" y="5113338"/>
          <p14:tracePt t="31572" x="7696200" y="5062538"/>
          <p14:tracePt t="31587" x="7696200" y="5011738"/>
          <p14:tracePt t="31604" x="7678738" y="4935538"/>
          <p14:tracePt t="31620" x="7662863" y="4868863"/>
          <p14:tracePt t="31637" x="7645400" y="4800600"/>
          <p14:tracePt t="31654" x="7627938" y="4741863"/>
          <p14:tracePt t="31670" x="7602538" y="4691063"/>
          <p14:tracePt t="31687" x="7586663" y="4656138"/>
          <p14:tracePt t="31704" x="7569200" y="4597400"/>
          <p14:tracePt t="31720" x="7551738" y="4579938"/>
          <p14:tracePt t="31737" x="7535863" y="4546600"/>
          <p14:tracePt t="31754" x="7535863" y="4529138"/>
          <p14:tracePt t="31771" x="7518400" y="4513263"/>
          <p14:tracePt t="31819" x="7500938" y="4513263"/>
          <p14:tracePt t="31953" x="7500938" y="4529138"/>
          <p14:tracePt t="31970" x="7500938" y="4546600"/>
          <p14:tracePt t="31987" x="7518400" y="4579938"/>
          <p14:tracePt t="32004" x="7569200" y="4656138"/>
          <p14:tracePt t="32020" x="7627938" y="4706938"/>
          <p14:tracePt t="32037" x="7678738" y="4757738"/>
          <p14:tracePt t="32054" x="7729538" y="4818063"/>
          <p14:tracePt t="32070" x="7764463" y="4868863"/>
          <p14:tracePt t="32087" x="7805738" y="4902200"/>
          <p14:tracePt t="32104" x="7823200" y="4953000"/>
          <p14:tracePt t="32120" x="7840663" y="4995863"/>
          <p14:tracePt t="32137" x="7874000" y="5046663"/>
          <p14:tracePt t="32154" x="7891463" y="5097463"/>
          <p14:tracePt t="32170" x="7907338" y="5156200"/>
          <p14:tracePt t="32187" x="7924800" y="5207000"/>
          <p14:tracePt t="32204" x="7942263" y="5275263"/>
          <p14:tracePt t="32220" x="7958138" y="5351463"/>
          <p14:tracePt t="32237" x="8001000" y="5435600"/>
          <p14:tracePt t="32254" x="8018463" y="5511800"/>
          <p14:tracePt t="32271" x="8018463" y="5529263"/>
          <p14:tracePt t="32287" x="8034338" y="5595938"/>
          <p14:tracePt t="32304" x="8034338" y="5613400"/>
          <p14:tracePt t="32320" x="8051800" y="5646738"/>
          <p14:tracePt t="32337" x="8051800" y="5664200"/>
          <p14:tracePt t="32369" x="8051800" y="5689600"/>
          <p14:tracePt t="34359" x="8051800" y="5664200"/>
          <p14:tracePt t="34371" x="8069263" y="5613400"/>
          <p14:tracePt t="34386" x="8196263" y="5351463"/>
          <p14:tracePt t="34404" x="8313738" y="5113338"/>
          <p14:tracePt t="34420" x="8475663" y="4833938"/>
          <p14:tracePt t="34437" x="8602663" y="4564063"/>
          <p14:tracePt t="34454" x="8669338" y="4427538"/>
          <p14:tracePt t="34470" x="8729663" y="4318000"/>
          <p14:tracePt t="34487" x="8745538" y="4249738"/>
          <p14:tracePt t="34504" x="8763000" y="4224338"/>
          <p14:tracePt t="34536" x="8780463" y="4224338"/>
          <p14:tracePt t="34569" x="8796338" y="4249738"/>
          <p14:tracePt t="34587" x="8847138" y="4300538"/>
          <p14:tracePt t="34604" x="8907463" y="4386263"/>
          <p14:tracePt t="34621" x="8974138" y="4513263"/>
          <p14:tracePt t="34637" x="9067800" y="4673600"/>
          <p14:tracePt t="34654" x="9169400" y="4884738"/>
          <p14:tracePt t="34670" x="9245600" y="5097463"/>
          <p14:tracePt t="34687" x="9313863" y="5418138"/>
          <p14:tracePt t="42840" x="9278938" y="5418138"/>
          <p14:tracePt t="42856" x="9220200" y="5402263"/>
          <p14:tracePt t="42872" x="9186863" y="5367338"/>
          <p14:tracePt t="42888" x="9169400" y="5308600"/>
          <p14:tracePt t="42904" x="9151938" y="5224463"/>
          <p14:tracePt t="42921" x="9151938" y="5113338"/>
          <p14:tracePt t="42938" x="9151938" y="4953000"/>
          <p14:tracePt t="42954" x="9220200" y="4741863"/>
          <p14:tracePt t="42971" x="9313863" y="4529138"/>
          <p14:tracePt t="42987" x="9398000" y="4335463"/>
          <p14:tracePt t="43004" x="9440863" y="4224338"/>
          <p14:tracePt t="43021" x="9474200" y="4122738"/>
          <p14:tracePt t="43037" x="9491663" y="4089400"/>
          <p14:tracePt t="43054" x="9491663" y="4046538"/>
          <p14:tracePt t="43071" x="9456738" y="4013200"/>
          <p14:tracePt t="43087" x="9347200" y="3979863"/>
          <p14:tracePt t="43104" x="9118600" y="3929063"/>
          <p14:tracePt t="43121" x="8796338" y="3911600"/>
          <p14:tracePt t="43137" x="8475663" y="3911600"/>
          <p14:tracePt t="43154" x="8135938" y="4030663"/>
          <p14:tracePt t="43171" x="7907338" y="4191000"/>
          <p14:tracePt t="43188" x="7662863" y="4427538"/>
          <p14:tracePt t="43204" x="7467600" y="4673600"/>
          <p14:tracePt t="43221" x="7408863" y="4757738"/>
          <p14:tracePt t="43238" x="7358063" y="4884738"/>
          <p14:tracePt t="43255" x="7340600" y="4978400"/>
          <p14:tracePt t="43271" x="7340600" y="5080000"/>
          <p14:tracePt t="43288" x="7408863" y="5189538"/>
          <p14:tracePt t="43304" x="7551738" y="5257800"/>
          <p14:tracePt t="43321" x="7840663" y="5384800"/>
          <p14:tracePt t="43338" x="8051800" y="5418138"/>
          <p14:tracePt t="43354" x="8331200" y="5453063"/>
          <p14:tracePt t="43371" x="8618538" y="5468938"/>
          <p14:tracePt t="43388" x="8847138" y="5468938"/>
          <p14:tracePt t="43404" x="9024938" y="5435600"/>
          <p14:tracePt t="43421" x="9118600" y="5384800"/>
          <p14:tracePt t="43438" x="9220200" y="5308600"/>
          <p14:tracePt t="43454" x="9296400" y="5240338"/>
          <p14:tracePt t="43471" x="9329738" y="5189538"/>
          <p14:tracePt t="43488" x="9364663" y="5113338"/>
          <p14:tracePt t="43504" x="9364663" y="5062538"/>
          <p14:tracePt t="43521" x="9380538" y="4995863"/>
          <p14:tracePt t="43538" x="9380538" y="4919663"/>
          <p14:tracePt t="43554" x="9329738" y="4833938"/>
          <p14:tracePt t="43571" x="9245600" y="4741863"/>
          <p14:tracePt t="43587" x="9024938" y="4597400"/>
          <p14:tracePt t="43604" x="8763000" y="4462463"/>
          <p14:tracePt t="43621" x="8407400" y="4318000"/>
          <p14:tracePt t="43637" x="8085138" y="4249738"/>
          <p14:tracePt t="43654" x="7747000" y="4208463"/>
          <p14:tracePt t="43671" x="7485063" y="4208463"/>
          <p14:tracePt t="43688" x="7373938" y="4224338"/>
          <p14:tracePt t="43704" x="7272338" y="4300538"/>
          <p14:tracePt t="43721" x="7180263" y="4386263"/>
          <p14:tracePt t="43738" x="7145338" y="4546600"/>
          <p14:tracePt t="43754" x="7145338" y="4622800"/>
          <p14:tracePt t="43771" x="7231063" y="4978400"/>
          <p14:tracePt t="43788" x="7500938" y="5240338"/>
          <p14:tracePt t="43804" x="7874000" y="5468938"/>
          <p14:tracePt t="43821" x="8313738" y="5630863"/>
          <p14:tracePt t="43838" x="8653463" y="5689600"/>
          <p14:tracePt t="43854" x="9042400" y="5707063"/>
          <p14:tracePt t="43871" x="9347200" y="5646738"/>
          <p14:tracePt t="43887" x="9618663" y="5511800"/>
          <p14:tracePt t="43904" x="9812338" y="5334000"/>
          <p14:tracePt t="43921" x="9974263" y="5130800"/>
          <p14:tracePt t="43938" x="10007600" y="5011738"/>
          <p14:tracePt t="43954" x="10058400" y="4833938"/>
          <p14:tracePt t="43971" x="10058400" y="4691063"/>
          <p14:tracePt t="43987" x="9913938" y="4495800"/>
          <p14:tracePt t="44004" x="9634538" y="4300538"/>
          <p14:tracePt t="44021" x="9151938" y="4071938"/>
          <p14:tracePt t="44038" x="8602663" y="3944938"/>
          <p14:tracePt t="44054" x="8018463" y="3929063"/>
          <p14:tracePt t="44071" x="7696200" y="3962400"/>
          <p14:tracePt t="44088" x="7373938" y="4106863"/>
          <p14:tracePt t="44104" x="7180263" y="4267200"/>
          <p14:tracePt t="44121" x="7053263" y="4402138"/>
          <p14:tracePt t="44138" x="7002463" y="4495800"/>
          <p14:tracePt t="44154" x="6985000" y="4656138"/>
          <p14:tracePt t="44171" x="6985000" y="4800600"/>
          <p14:tracePt t="44188" x="7231063" y="5097463"/>
          <p14:tracePt t="44204" x="7358063" y="5189538"/>
          <p14:tracePt t="44221" x="7627938" y="5334000"/>
          <p14:tracePt t="44238" x="7983538" y="5453063"/>
          <p14:tracePt t="44254" x="8585200" y="5545138"/>
          <p14:tracePt t="44271" x="9042400" y="5545138"/>
          <p14:tracePt t="44288" x="9278938" y="5468938"/>
          <p14:tracePt t="44304" x="9558338" y="5351463"/>
          <p14:tracePt t="44321" x="9685338" y="5240338"/>
          <p14:tracePt t="44338" x="9812338" y="5130800"/>
          <p14:tracePt t="44354" x="9880600" y="5046663"/>
          <p14:tracePt t="44371" x="9898063" y="4953000"/>
          <p14:tracePt t="44388" x="9913938" y="4902200"/>
          <p14:tracePt t="44404" x="9913938" y="4851400"/>
          <p14:tracePt t="44421" x="9913938" y="4800600"/>
          <p14:tracePt t="44438" x="9863138" y="4741863"/>
          <p14:tracePt t="44454" x="9812338" y="4691063"/>
          <p14:tracePt t="44471" x="9736138" y="4656138"/>
          <p14:tracePt t="44488" x="9669463" y="4656138"/>
          <p14:tracePt t="44504" x="9575800" y="4656138"/>
          <p14:tracePt t="44521" x="9491663" y="4656138"/>
          <p14:tracePt t="44538" x="9456738" y="4656138"/>
          <p14:tracePt t="49540" x="9380538" y="4640263"/>
          <p14:tracePt t="49556" x="9329738" y="4597400"/>
          <p14:tracePt t="49572" x="9101138" y="4478338"/>
          <p14:tracePt t="49588" x="8923338" y="4368800"/>
          <p14:tracePt t="49605" x="8796338" y="4300538"/>
          <p14:tracePt t="49621" x="8686800" y="4208463"/>
          <p14:tracePt t="49638" x="8618538" y="4157663"/>
          <p14:tracePt t="49654" x="8567738" y="4106863"/>
          <p14:tracePt t="49671" x="8509000" y="4071938"/>
          <p14:tracePt t="49688" x="8475663" y="4030663"/>
          <p14:tracePt t="49704" x="8458200" y="3995738"/>
          <p14:tracePt t="49721" x="8424863" y="3962400"/>
          <p14:tracePt t="49738" x="8389938" y="3929063"/>
          <p14:tracePt t="49754" x="8374063" y="3868738"/>
          <p14:tracePt t="50044" x="8331200" y="3868738"/>
          <p14:tracePt t="50055" x="8297863" y="3868738"/>
          <p14:tracePt t="50071" x="8196263" y="3817938"/>
          <p14:tracePt t="50090" x="8034338" y="3733800"/>
          <p14:tracePt t="50104" x="7805738" y="3606800"/>
          <p14:tracePt t="50121" x="7518400" y="3395663"/>
          <p14:tracePt t="50138" x="7246938" y="3182938"/>
          <p14:tracePt t="50154" x="7018338" y="3005138"/>
          <p14:tracePt t="50171" x="6916738" y="2895600"/>
          <p14:tracePt t="50188" x="6824663" y="2811463"/>
          <p14:tracePt t="50204" x="6789738" y="2768600"/>
          <p14:tracePt t="50221" x="6773863" y="2751138"/>
          <p14:tracePt t="50286" x="6840538" y="2844800"/>
          <p14:tracePt t="50305" x="6985000" y="2963863"/>
          <p14:tracePt t="50321" x="7162800" y="3141663"/>
          <p14:tracePt t="50338" x="7358063" y="3319463"/>
          <p14:tracePt t="50354" x="7467600" y="3429000"/>
          <p14:tracePt t="50371" x="7551738" y="3497263"/>
          <p14:tracePt t="50388" x="7586663" y="3513138"/>
          <p14:tracePt t="50405" x="7602538" y="3513138"/>
          <p14:tracePt t="50454" x="7551738" y="3429000"/>
          <p14:tracePt t="50471" x="7485063" y="3302000"/>
          <p14:tracePt t="50488" x="7373938" y="3124200"/>
          <p14:tracePt t="50504" x="7246938" y="2878138"/>
          <p14:tracePt t="50521" x="7094538" y="2590800"/>
          <p14:tracePt t="50538" x="7002463" y="2455863"/>
          <p14:tracePt t="50555" x="6967538" y="2362200"/>
          <p14:tracePt t="50571" x="6951663" y="2328863"/>
          <p14:tracePt t="50588" x="6934200" y="2328863"/>
          <p14:tracePt t="50636" x="6967538" y="2413000"/>
          <p14:tracePt t="50654" x="7035800" y="2540000"/>
          <p14:tracePt t="50671" x="7129463" y="2684463"/>
          <p14:tracePt t="50688" x="7196138" y="2827338"/>
          <p14:tracePt t="50704" x="7231063" y="2913063"/>
          <p14:tracePt t="50721" x="7272338" y="2946400"/>
          <p14:tracePt t="50787" x="7213600" y="2878138"/>
          <p14:tracePt t="50805" x="7129463" y="2735263"/>
          <p14:tracePt t="50821" x="7018338" y="2573338"/>
          <p14:tracePt t="50838" x="6951663" y="2455863"/>
          <p14:tracePt t="50854" x="6875463" y="2362200"/>
          <p14:tracePt t="50871" x="6840538" y="2328863"/>
          <p14:tracePt t="50888" x="6840538" y="2311400"/>
          <p14:tracePt t="50905" x="6824663" y="2311400"/>
          <p14:tracePt t="50921" x="6824663" y="2328863"/>
          <p14:tracePt t="50938" x="6824663" y="2362200"/>
          <p14:tracePt t="50954" x="6824663" y="2455863"/>
          <p14:tracePt t="50972" x="6858000" y="2573338"/>
          <p14:tracePt t="50988" x="6858000" y="2633663"/>
          <p14:tracePt t="51005" x="6875463" y="2667000"/>
          <p14:tracePt t="51021" x="6875463" y="2684463"/>
          <p14:tracePt t="51088" x="6875463" y="2667000"/>
          <p14:tracePt t="51105" x="6858000" y="2649538"/>
          <p14:tracePt t="51121" x="6840538" y="2633663"/>
          <p14:tracePt t="51138" x="6824663" y="2608263"/>
          <p14:tracePt t="51154" x="6807200" y="2608263"/>
          <p14:tracePt t="51220" x="6807200" y="2633663"/>
          <p14:tracePt t="51238" x="6807200" y="2649538"/>
          <p14:tracePt t="51270" x="6807200" y="2667000"/>
          <p14:tracePt t="51288" x="6824663" y="2717800"/>
          <p14:tracePt t="59573" x="6773863" y="2717800"/>
          <p14:tracePt t="59590" x="6680200" y="2786063"/>
          <p14:tracePt t="59606" x="6535738" y="2946400"/>
          <p14:tracePt t="59623" x="6434138" y="3106738"/>
          <p14:tracePt t="59639" x="6324600" y="3319463"/>
          <p14:tracePt t="59655" x="6291263" y="3513138"/>
          <p14:tracePt t="59672" x="6273800" y="3640138"/>
          <p14:tracePt t="59688" x="6273800" y="3767138"/>
          <p14:tracePt t="59705" x="6307138" y="3894138"/>
          <p14:tracePt t="59722" x="6400800" y="3944938"/>
          <p14:tracePt t="59738" x="6561138" y="3962400"/>
          <p14:tracePt t="59755" x="6756400" y="3962400"/>
          <p14:tracePt t="59771" x="6985000" y="3962400"/>
          <p14:tracePt t="59788" x="7213600" y="3868738"/>
          <p14:tracePt t="59805" x="7551738" y="3690938"/>
          <p14:tracePt t="59822" x="7764463" y="3538538"/>
          <p14:tracePt t="59838" x="8018463" y="3268663"/>
          <p14:tracePt t="59855" x="8229600" y="3040063"/>
          <p14:tracePt t="59872" x="8331200" y="2862263"/>
          <p14:tracePt t="59888" x="8407400" y="2717800"/>
          <p14:tracePt t="59905" x="8440738" y="2649538"/>
          <p14:tracePt t="59922" x="8458200" y="2590800"/>
          <p14:tracePt t="59938" x="8458200" y="2522538"/>
          <p14:tracePt t="59955" x="8313738" y="2430463"/>
          <p14:tracePt t="59971" x="8051800" y="2311400"/>
          <p14:tracePt t="59988" x="7602538" y="2151063"/>
          <p14:tracePt t="60005" x="7112000" y="2039938"/>
          <p14:tracePt t="60022" x="6773863" y="2006600"/>
          <p14:tracePt t="60038" x="6400800" y="2006600"/>
          <p14:tracePt t="60055" x="6129338" y="2057400"/>
          <p14:tracePt t="60072" x="5900738" y="2201863"/>
          <p14:tracePt t="60088" x="5773738" y="2362200"/>
          <p14:tracePt t="60105" x="5689600" y="2506663"/>
          <p14:tracePt t="60122" x="5630863" y="2684463"/>
          <p14:tracePt t="60138" x="5630863" y="2895600"/>
          <p14:tracePt t="60155" x="5656263" y="3106738"/>
          <p14:tracePt t="60172" x="5791200" y="3344863"/>
          <p14:tracePt t="60188" x="5951538" y="3513138"/>
          <p14:tracePt t="60205" x="6146800" y="3640138"/>
          <p14:tracePt t="60221" x="6357938" y="3733800"/>
          <p14:tracePt t="60238" x="6578600" y="3767138"/>
          <p14:tracePt t="60255" x="6807200" y="3767138"/>
          <p14:tracePt t="60272" x="7002463" y="3733800"/>
          <p14:tracePt t="60288" x="7213600" y="3589338"/>
          <p14:tracePt t="60305" x="7450138" y="3411538"/>
          <p14:tracePt t="60322" x="7602538" y="3233738"/>
          <p14:tracePt t="60338" x="7764463" y="3005138"/>
          <p14:tracePt t="60355" x="7874000" y="2844800"/>
          <p14:tracePt t="60372" x="7924800" y="2717800"/>
          <p14:tracePt t="60389" x="7958138" y="2573338"/>
          <p14:tracePt t="60405" x="7983538" y="2522538"/>
          <p14:tracePt t="60422" x="7983538" y="2506663"/>
          <p14:tracePt t="60438" x="7983538" y="2455863"/>
          <p14:tracePt t="60455" x="7958138" y="2430463"/>
          <p14:tracePt t="60472" x="7924800" y="2413000"/>
          <p14:tracePt t="60488" x="7891463" y="2395538"/>
          <p14:tracePt t="60505" x="7805738" y="2344738"/>
          <p14:tracePt t="60521" x="7662863" y="2278063"/>
          <p14:tracePt t="64450" x="7645400" y="2293938"/>
          <p14:tracePt t="64459" x="7586663" y="2311400"/>
          <p14:tracePt t="64473" x="7500938" y="2344738"/>
          <p14:tracePt t="64490" x="7323138" y="2455863"/>
          <p14:tracePt t="64506" x="6891338" y="2649538"/>
          <p14:tracePt t="64523" x="6738938" y="2700338"/>
          <p14:tracePt t="64539" x="6469063" y="2827338"/>
          <p14:tracePt t="64555" x="6357938" y="2878138"/>
          <p14:tracePt t="64572" x="6307138" y="2895600"/>
          <p14:tracePt t="64588" x="6291263" y="2913063"/>
          <p14:tracePt t="64660" x="6307138" y="2913063"/>
          <p14:tracePt t="64672" x="6324600" y="2913063"/>
          <p14:tracePt t="64689" x="6400800" y="2895600"/>
          <p14:tracePt t="64705" x="6502400" y="2878138"/>
          <p14:tracePt t="64722" x="6596063" y="2844800"/>
          <p14:tracePt t="64739" x="6680200" y="2827338"/>
          <p14:tracePt t="64755" x="6756400" y="2786063"/>
          <p14:tracePt t="64772" x="6824663" y="2751138"/>
          <p14:tracePt t="64789" x="6858000" y="2735263"/>
          <p14:tracePt t="64805" x="6875463" y="2717800"/>
          <p14:tracePt t="64822" x="6891338" y="2717800"/>
          <p14:tracePt t="64904" x="6875463" y="2768600"/>
          <p14:tracePt t="64922" x="6840538" y="2844800"/>
          <p14:tracePt t="64939" x="6789738" y="2928938"/>
          <p14:tracePt t="64955" x="6713538" y="3055938"/>
          <p14:tracePt t="64972" x="6697663" y="3106738"/>
          <p14:tracePt t="64989" x="6646863" y="3167063"/>
          <p14:tracePt t="65005" x="6611938" y="3251200"/>
          <p14:tracePt t="65022" x="6578600" y="3302000"/>
          <p14:tracePt t="65039" x="6561138" y="3344863"/>
          <p14:tracePt t="65055" x="6535738" y="3378200"/>
          <p14:tracePt t="65072" x="6535738" y="3411538"/>
          <p14:tracePt t="65089" x="6519863" y="3429000"/>
          <p14:tracePt t="65105" x="6519863" y="3446463"/>
          <p14:tracePt t="65122" x="6519863" y="3462338"/>
          <p14:tracePt t="65138" x="6519863" y="3479800"/>
          <p14:tracePt t="65171" x="6519863" y="3497263"/>
          <p14:tracePt t="65291" x="6535738" y="3497263"/>
          <p14:tracePt t="65306" x="6535738" y="3479800"/>
          <p14:tracePt t="65324" x="6629400" y="3411538"/>
          <p14:tracePt t="65339" x="6756400" y="3302000"/>
          <p14:tracePt t="65355" x="6934200" y="3141663"/>
          <p14:tracePt t="65372" x="7145338" y="3005138"/>
          <p14:tracePt t="65389" x="7272338" y="2913063"/>
          <p14:tracePt t="65405" x="7408863" y="2827338"/>
          <p14:tracePt t="65422" x="7500938" y="2768600"/>
          <p14:tracePt t="65439" x="7569200" y="2735263"/>
          <p14:tracePt t="65455" x="7627938" y="2717800"/>
          <p14:tracePt t="65472" x="7645400" y="2700338"/>
          <p14:tracePt t="65489" x="7662863" y="2700338"/>
          <p14:tracePt t="65528" x="7627938" y="2700338"/>
          <p14:tracePt t="65539" x="7586663" y="2717800"/>
          <p14:tracePt t="65555" x="7450138" y="2768600"/>
          <p14:tracePt t="65572" x="7246938" y="2862263"/>
          <p14:tracePt t="65588" x="7035800" y="2946400"/>
          <p14:tracePt t="65605" x="6840538" y="3055938"/>
          <p14:tracePt t="65622" x="6738938" y="3124200"/>
          <p14:tracePt t="65639" x="6646863" y="3182938"/>
          <p14:tracePt t="65655" x="6596063" y="3217863"/>
          <p14:tracePt t="65672" x="6596063" y="3233738"/>
          <p14:tracePt t="65709" x="6611938" y="3233738"/>
          <p14:tracePt t="65722" x="6680200" y="3217863"/>
          <p14:tracePt t="65739" x="6916738" y="3106738"/>
          <p14:tracePt t="65755" x="7129463" y="3040063"/>
          <p14:tracePt t="65772" x="7391400" y="2895600"/>
          <p14:tracePt t="65788" x="7627938" y="2768600"/>
          <p14:tracePt t="65805" x="7747000" y="2717800"/>
          <p14:tracePt t="65822" x="7856538" y="2649538"/>
          <p14:tracePt t="65839" x="7907338" y="2608263"/>
          <p14:tracePt t="65855" x="7924800" y="2608263"/>
          <p14:tracePt t="65904" x="7780338" y="2608263"/>
          <p14:tracePt t="65922" x="7373938" y="2735263"/>
          <p14:tracePt t="65939" x="7213600" y="2811463"/>
          <p14:tracePt t="65955" x="7002463" y="2913063"/>
          <p14:tracePt t="65972" x="6756400" y="3055938"/>
          <p14:tracePt t="65989" x="6561138" y="3182938"/>
          <p14:tracePt t="66005" x="6502400" y="3233738"/>
          <p14:tracePt t="66022" x="6469063" y="3251200"/>
          <p14:tracePt t="66038" x="6469063" y="3268663"/>
          <p14:tracePt t="66071" x="6646863" y="3200400"/>
          <p14:tracePt t="66089" x="6875463" y="3090863"/>
          <p14:tracePt t="66105" x="7112000" y="3022600"/>
          <p14:tracePt t="66122" x="7358063" y="2913063"/>
          <p14:tracePt t="66139" x="7500938" y="2878138"/>
          <p14:tracePt t="66155" x="7602538" y="2844800"/>
          <p14:tracePt t="66172" x="7662863" y="2827338"/>
          <p14:tracePt t="66189" x="7678738" y="2827338"/>
          <p14:tracePt t="66237" x="7602538" y="2862263"/>
          <p14:tracePt t="66255" x="7485063" y="2928938"/>
          <p14:tracePt t="66272" x="7340600" y="3022600"/>
          <p14:tracePt t="66289" x="7180263" y="3106738"/>
          <p14:tracePt t="66305" x="7094538" y="3182938"/>
          <p14:tracePt t="66322" x="7018338" y="3233738"/>
          <p14:tracePt t="66339" x="6967538" y="3268663"/>
          <p14:tracePt t="66355" x="6967538" y="3284538"/>
          <p14:tracePt t="66372" x="6967538" y="3302000"/>
          <p14:tracePt t="66397" x="6985000" y="3284538"/>
          <p14:tracePt t="66406" x="7018338" y="3268663"/>
          <p14:tracePt t="66422" x="7053263" y="3268663"/>
          <p14:tracePt t="66439" x="7112000" y="3233738"/>
          <p14:tracePt t="66456" x="7180263" y="3200400"/>
          <p14:tracePt t="66472" x="7196138" y="3182938"/>
          <p14:tracePt t="66489" x="7213600" y="3182938"/>
          <p14:tracePt t="66505" x="7180263" y="3182938"/>
          <p14:tracePt t="66522" x="7069138" y="3182938"/>
          <p14:tracePt t="66538" x="6916738" y="3182938"/>
          <p14:tracePt t="66555" x="6713538" y="3217863"/>
          <p14:tracePt t="66572" x="6484938" y="3233738"/>
          <p14:tracePt t="66588" x="6342063" y="3268663"/>
          <p14:tracePt t="66605" x="6180138" y="3284538"/>
          <p14:tracePt t="66622" x="6096000" y="3319463"/>
          <p14:tracePt t="66639" x="6062663" y="3319463"/>
          <p14:tracePt t="66655" x="6045200" y="3344863"/>
          <p14:tracePt t="66672" x="6027738" y="3344863"/>
          <p14:tracePt t="66820" x="6027738" y="3319463"/>
          <p14:tracePt t="66839" x="6027738" y="3284538"/>
          <p14:tracePt t="66857" x="6062663" y="3182938"/>
          <p14:tracePt t="66872" x="6180138" y="2946400"/>
          <p14:tracePt t="66888" x="6383338" y="2608263"/>
          <p14:tracePt t="66905" x="6535738" y="2362200"/>
          <p14:tracePt t="66922" x="6662738" y="2151063"/>
          <p14:tracePt t="66939" x="6789738" y="1973263"/>
          <p14:tracePt t="66955" x="6840538" y="1879600"/>
          <p14:tracePt t="66987" x="6858000" y="1879600"/>
          <p14:tracePt t="67005" x="6840538" y="1905000"/>
          <p14:tracePt t="67022" x="6789738" y="1973263"/>
          <p14:tracePt t="67038" x="6713538" y="2057400"/>
          <p14:tracePt t="67055" x="6629400" y="2184400"/>
          <p14:tracePt t="67072" x="6535738" y="2344738"/>
          <p14:tracePt t="67088" x="6451600" y="2522538"/>
          <p14:tracePt t="67105" x="6400800" y="2684463"/>
          <p14:tracePt t="67122" x="6357938" y="2786063"/>
          <p14:tracePt t="67139" x="6342063" y="2895600"/>
          <p14:tracePt t="67155" x="6342063" y="2989263"/>
          <p14:tracePt t="67172" x="6342063" y="3073400"/>
          <p14:tracePt t="67188" x="6342063" y="3182938"/>
          <p14:tracePt t="67205" x="6342063" y="3268663"/>
          <p14:tracePt t="67222" x="6342063" y="3360738"/>
          <p14:tracePt t="67239" x="6342063" y="3446463"/>
          <p14:tracePt t="67255" x="6342063" y="3513138"/>
          <p14:tracePt t="67272" x="6342063" y="3573463"/>
          <p14:tracePt t="67289" x="6342063" y="3589338"/>
          <p14:tracePt t="67305" x="6342063" y="3606800"/>
          <p14:tracePt t="67372" x="6342063" y="3624263"/>
          <p14:tracePt t="67511" x="6342063" y="3606800"/>
          <p14:tracePt t="67537" x="6342063" y="3556000"/>
          <p14:tracePt t="67555" x="6342063" y="3479800"/>
          <p14:tracePt t="67572" x="6357938" y="3395663"/>
          <p14:tracePt t="67589" x="6383338" y="3268663"/>
          <p14:tracePt t="67605" x="6400800" y="3124200"/>
          <p14:tracePt t="67622" x="6418263" y="3040063"/>
          <p14:tracePt t="67639" x="6434138" y="2913063"/>
          <p14:tracePt t="67655" x="6434138" y="2827338"/>
          <p14:tracePt t="67672" x="6451600" y="2768600"/>
          <p14:tracePt t="67688" x="6469063" y="2717800"/>
          <p14:tracePt t="67705" x="6469063" y="2684463"/>
          <p14:tracePt t="67722" x="6469063" y="2667000"/>
          <p14:tracePt t="67739" x="6484938" y="2633663"/>
          <p14:tracePt t="67771" x="6484938" y="2608263"/>
          <p14:tracePt t="67789" x="6484938" y="2590800"/>
          <p14:tracePt t="67805" x="6502400" y="2573338"/>
          <p14:tracePt t="67838" x="6519863" y="2557463"/>
          <p14:tracePt t="67855" x="6519863" y="2522538"/>
          <p14:tracePt t="67872" x="6561138" y="2489200"/>
          <p14:tracePt t="67889" x="6561138" y="2471738"/>
          <p14:tracePt t="67905" x="6578600" y="2430463"/>
          <p14:tracePt t="67922" x="6596063" y="2413000"/>
          <p14:tracePt t="67939" x="6596063" y="2395538"/>
          <p14:tracePt t="67955" x="6611938" y="2395538"/>
          <p14:tracePt t="67972" x="6611938" y="2379663"/>
          <p14:tracePt t="67989" x="6629400" y="2362200"/>
          <p14:tracePt t="68005" x="6629400" y="2344738"/>
          <p14:tracePt t="68022" x="6646863" y="2328863"/>
          <p14:tracePt t="68038" x="6646863" y="2311400"/>
          <p14:tracePt t="68055" x="6662738" y="2311400"/>
          <p14:tracePt t="68072" x="6680200" y="2293938"/>
          <p14:tracePt t="68088" x="6680200" y="2278063"/>
          <p14:tracePt t="68105" x="6697663" y="2260600"/>
          <p14:tracePt t="68122" x="6713538" y="2235200"/>
          <p14:tracePt t="68138" x="6738938" y="2235200"/>
          <p14:tracePt t="68155" x="6738938" y="2217738"/>
          <p14:tracePt t="68172" x="6756400" y="2201863"/>
          <p14:tracePt t="68189" x="6773863" y="2184400"/>
          <p14:tracePt t="68221" x="6807200" y="2166938"/>
          <p14:tracePt t="68239" x="6824663" y="2151063"/>
          <p14:tracePt t="68255" x="6840538" y="2133600"/>
          <p14:tracePt t="68272" x="6858000" y="2116138"/>
          <p14:tracePt t="68289" x="6875463" y="2116138"/>
          <p14:tracePt t="68305" x="6916738" y="2100263"/>
          <p14:tracePt t="68322" x="6934200" y="2082800"/>
          <p14:tracePt t="68339" x="6967538" y="2057400"/>
          <p14:tracePt t="68355" x="6985000" y="2057400"/>
          <p14:tracePt t="68372" x="7018338" y="2039938"/>
          <p14:tracePt t="68389" x="7053263" y="2024063"/>
          <p14:tracePt t="68406" x="7112000" y="1989138"/>
          <p14:tracePt t="68437" x="7162800" y="1973263"/>
          <p14:tracePt t="68455" x="7196138" y="1955800"/>
          <p14:tracePt t="68472" x="7231063" y="1938338"/>
          <p14:tracePt t="68489" x="7272338" y="1922463"/>
          <p14:tracePt t="68505" x="7307263" y="1922463"/>
          <p14:tracePt t="68522" x="7323138" y="1905000"/>
          <p14:tracePt t="68539" x="7373938" y="1879600"/>
          <p14:tracePt t="68555" x="7408863" y="1879600"/>
          <p14:tracePt t="68572" x="7450138" y="1862138"/>
          <p14:tracePt t="68589" x="7467600" y="1862138"/>
          <p14:tracePt t="68605" x="7500938" y="1862138"/>
          <p14:tracePt t="68622" x="7535863" y="1862138"/>
          <p14:tracePt t="68639" x="7569200" y="1846263"/>
          <p14:tracePt t="68655" x="7586663" y="1846263"/>
          <p14:tracePt t="68672" x="7627938" y="1846263"/>
          <p14:tracePt t="68689" x="7645400" y="1846263"/>
          <p14:tracePt t="68705" x="7678738" y="1828800"/>
          <p14:tracePt t="68722" x="7713663" y="1828800"/>
          <p14:tracePt t="68738" x="7729538" y="1828800"/>
          <p14:tracePt t="68755" x="7747000" y="1828800"/>
          <p14:tracePt t="68772" x="7764463" y="1828800"/>
          <p14:tracePt t="68788" x="7780338" y="1828800"/>
          <p14:tracePt t="68821" x="7805738" y="1828800"/>
          <p14:tracePt t="68839" x="7823200" y="1828800"/>
          <p14:tracePt t="68871" x="7823200" y="1846263"/>
          <p14:tracePt t="68896" x="7840663" y="1846263"/>
          <p14:tracePt t="68978" x="7823200" y="1846263"/>
          <p14:tracePt t="69004" x="7747000" y="1846263"/>
          <p14:tracePt t="69024" x="7662863" y="1846263"/>
          <p14:tracePt t="69039" x="7586663" y="1846263"/>
          <p14:tracePt t="69056" x="7500938" y="1846263"/>
          <p14:tracePt t="69072" x="7450138" y="1846263"/>
          <p14:tracePt t="69089" x="7391400" y="1846263"/>
          <p14:tracePt t="69105" x="7358063" y="1846263"/>
          <p14:tracePt t="69122" x="7323138" y="1846263"/>
          <p14:tracePt t="69138" x="7272338" y="1846263"/>
          <p14:tracePt t="69155" x="7213600" y="1862138"/>
          <p14:tracePt t="69172" x="7162800" y="1905000"/>
          <p14:tracePt t="69188" x="7129463" y="1922463"/>
          <p14:tracePt t="69205" x="7094538" y="1955800"/>
          <p14:tracePt t="69222" x="7053263" y="1989138"/>
          <p14:tracePt t="69239" x="7018338" y="2024063"/>
          <p14:tracePt t="69255" x="6985000" y="2057400"/>
          <p14:tracePt t="69272" x="6967538" y="2100263"/>
          <p14:tracePt t="69288" x="6951663" y="2151063"/>
          <p14:tracePt t="69305" x="6891338" y="2201863"/>
          <p14:tracePt t="69322" x="6875463" y="2278063"/>
          <p14:tracePt t="69339" x="6840538" y="2344738"/>
          <p14:tracePt t="69355" x="6807200" y="2413000"/>
          <p14:tracePt t="69372" x="6773863" y="2506663"/>
          <p14:tracePt t="69389" x="6756400" y="2540000"/>
          <p14:tracePt t="69406" x="6738938" y="2590800"/>
          <p14:tracePt t="69422" x="6697663" y="2667000"/>
          <p14:tracePt t="69439" x="6680200" y="2717800"/>
          <p14:tracePt t="69455" x="6662738" y="2768600"/>
          <p14:tracePt t="69472" x="6646863" y="2827338"/>
          <p14:tracePt t="69489" x="6629400" y="2862263"/>
          <p14:tracePt t="69505" x="6611938" y="2913063"/>
          <p14:tracePt t="69522" x="6596063" y="2928938"/>
          <p14:tracePt t="69539" x="6578600" y="2989263"/>
          <p14:tracePt t="69555" x="6561138" y="3005138"/>
          <p14:tracePt t="69572" x="6561138" y="3040063"/>
          <p14:tracePt t="69589" x="6535738" y="3073400"/>
          <p14:tracePt t="69605" x="6519863" y="3106738"/>
          <p14:tracePt t="69622" x="6502400" y="3167063"/>
          <p14:tracePt t="69639" x="6484938" y="3217863"/>
          <p14:tracePt t="69655" x="6451600" y="3268663"/>
          <p14:tracePt t="69672" x="6434138" y="3344863"/>
          <p14:tracePt t="69689" x="6418263" y="3395663"/>
          <p14:tracePt t="69705" x="6400800" y="3446463"/>
          <p14:tracePt t="69722" x="6383338" y="3513138"/>
          <p14:tracePt t="69739" x="6383338" y="3556000"/>
          <p14:tracePt t="69755" x="6357938" y="3589338"/>
          <p14:tracePt t="69772" x="6357938" y="3606800"/>
          <p14:tracePt t="69789" x="6357938" y="3624263"/>
          <p14:tracePt t="70011" x="6342063" y="3624263"/>
          <p14:tracePt t="70054" x="6324600" y="3624263"/>
          <p14:tracePt t="70072" x="6324600" y="3640138"/>
          <p14:tracePt t="70089" x="6307138" y="3640138"/>
          <p14:tracePt t="70105" x="6291263" y="3640138"/>
          <p14:tracePt t="70137" x="6273800" y="3640138"/>
          <p14:tracePt t="70191" x="6273800" y="3624263"/>
          <p14:tracePt t="70205" x="6273800" y="3606800"/>
          <p14:tracePt t="70222" x="6273800" y="3538538"/>
          <p14:tracePt t="70239" x="6307138" y="3411538"/>
          <p14:tracePt t="70255" x="6383338" y="3233738"/>
          <p14:tracePt t="70272" x="6469063" y="3022600"/>
          <p14:tracePt t="70289" x="6561138" y="2811463"/>
          <p14:tracePt t="70305" x="6611938" y="2700338"/>
          <p14:tracePt t="70322" x="6662738" y="2573338"/>
          <p14:tracePt t="70339" x="6697663" y="2506663"/>
          <p14:tracePt t="70356" x="6713538" y="2455863"/>
          <p14:tracePt t="70372" x="6756400" y="2395538"/>
          <p14:tracePt t="70389" x="6773863" y="2362200"/>
          <p14:tracePt t="70405" x="6840538" y="2278063"/>
          <p14:tracePt t="70422" x="6875463" y="2235200"/>
          <p14:tracePt t="70439" x="6951663" y="2166938"/>
          <p14:tracePt t="70456" x="7018338" y="2100263"/>
          <p14:tracePt t="70472" x="7069138" y="2039938"/>
          <p14:tracePt t="70489" x="7145338" y="1973263"/>
          <p14:tracePt t="70505" x="7213600" y="1922463"/>
          <p14:tracePt t="70522" x="7272338" y="1879600"/>
          <p14:tracePt t="70539" x="7323138" y="1846263"/>
          <p14:tracePt t="70555" x="7340600" y="1828800"/>
          <p14:tracePt t="70572" x="7358063" y="1828800"/>
          <p14:tracePt t="70589" x="7373938" y="1828800"/>
          <p14:tracePt t="70605" x="7391400" y="1828800"/>
          <p14:tracePt t="70638" x="7408863" y="1828800"/>
          <p14:tracePt t="70655" x="7424738" y="1828800"/>
          <p14:tracePt t="70672" x="7450138" y="1828800"/>
          <p14:tracePt t="70689" x="7467600" y="1846263"/>
          <p14:tracePt t="70706" x="7485063" y="1846263"/>
          <p14:tracePt t="70722" x="7500938" y="1846263"/>
          <p14:tracePt t="70739" x="7518400" y="1846263"/>
          <p14:tracePt t="70771" x="7535863" y="1846263"/>
          <p14:tracePt t="70804" x="7551738" y="1846263"/>
          <p14:tracePt t="72856" x="7586663" y="1846263"/>
          <p14:tracePt t="72888" x="7602538" y="1846263"/>
          <p14:tracePt t="72921" x="7627938" y="1846263"/>
          <p14:tracePt t="73010" x="7602538" y="1846263"/>
          <p14:tracePt t="73022" x="7586663" y="1846263"/>
          <p14:tracePt t="73039" x="7551738" y="1846263"/>
          <p14:tracePt t="73056" x="7518400" y="1846263"/>
          <p14:tracePt t="73072" x="7485063" y="1846263"/>
          <p14:tracePt t="73089" x="7424738" y="1846263"/>
          <p14:tracePt t="73106" x="7373938" y="1862138"/>
          <p14:tracePt t="73122" x="7340600" y="1862138"/>
          <p14:tracePt t="73139" x="7307263" y="1879600"/>
          <p14:tracePt t="73156" x="7272338" y="1879600"/>
          <p14:tracePt t="73172" x="7231063" y="1905000"/>
          <p14:tracePt t="73189" x="7196138" y="1905000"/>
          <p14:tracePt t="73206" x="7162800" y="1922463"/>
          <p14:tracePt t="73222" x="7129463" y="1955800"/>
          <p14:tracePt t="73239" x="7094538" y="1973263"/>
          <p14:tracePt t="73256" x="7035800" y="2006600"/>
          <p14:tracePt t="73272" x="7002463" y="2057400"/>
          <p14:tracePt t="73289" x="6951663" y="2100263"/>
          <p14:tracePt t="73305" x="6916738" y="2151063"/>
          <p14:tracePt t="73322" x="6858000" y="2201863"/>
          <p14:tracePt t="73339" x="6807200" y="2293938"/>
          <p14:tracePt t="73355" x="6773863" y="2362200"/>
          <p14:tracePt t="73372" x="6738938" y="2455863"/>
          <p14:tracePt t="73389" x="6697663" y="2522538"/>
          <p14:tracePt t="73406" x="6680200" y="2608263"/>
          <p14:tracePt t="73422" x="6646863" y="2735263"/>
          <p14:tracePt t="73439" x="6629400" y="2827338"/>
          <p14:tracePt t="73455" x="6611938" y="2928938"/>
          <p14:tracePt t="73472" x="6596063" y="3005138"/>
          <p14:tracePt t="73489" x="6578600" y="3106738"/>
          <p14:tracePt t="73506" x="6561138" y="3217863"/>
          <p14:tracePt t="73522" x="6535738" y="3284538"/>
          <p14:tracePt t="73539" x="6519863" y="3378200"/>
          <p14:tracePt t="73556" x="6502400" y="3462338"/>
          <p14:tracePt t="73572" x="6484938" y="3538538"/>
          <p14:tracePt t="73589" x="6469063" y="3589338"/>
          <p14:tracePt t="73606" x="6451600" y="3640138"/>
          <p14:tracePt t="73622" x="6451600" y="3657600"/>
          <p14:tracePt t="73639" x="6451600" y="3690938"/>
          <p14:tracePt t="73772" x="6451600" y="3675063"/>
          <p14:tracePt t="73789" x="6451600" y="3657600"/>
          <p14:tracePt t="73821" x="6451600" y="3640138"/>
          <p14:tracePt t="73911" x="6434138" y="3640138"/>
          <p14:tracePt t="73938" x="6434138" y="3657600"/>
          <p14:tracePt t="73971" x="6434138" y="3675063"/>
          <p14:tracePt t="73989" x="6418263" y="3675063"/>
          <p14:tracePt t="74272" x="6451600" y="3675063"/>
          <p14:tracePt t="74289" x="6502400" y="3640138"/>
          <p14:tracePt t="74306" x="6646863" y="3589338"/>
          <p14:tracePt t="74322" x="6840538" y="3497263"/>
          <p14:tracePt t="74339" x="6951663" y="3446463"/>
          <p14:tracePt t="74356" x="7035800" y="3411538"/>
          <p14:tracePt t="74372" x="7094538" y="3378200"/>
          <p14:tracePt t="74389" x="7129463" y="3360738"/>
          <p14:tracePt t="74406" x="7162800" y="3344863"/>
          <p14:tracePt t="74422" x="7180263" y="3344863"/>
          <p14:tracePt t="74454" x="7196138" y="3344863"/>
          <p14:tracePt t="74558" x="7180263" y="3344863"/>
          <p14:tracePt t="74572" x="7145338" y="3344863"/>
          <p14:tracePt t="74589" x="7053263" y="3378200"/>
          <p14:tracePt t="74606" x="6951663" y="3411538"/>
          <p14:tracePt t="74622" x="6824663" y="3446463"/>
          <p14:tracePt t="74639" x="6738938" y="3479800"/>
          <p14:tracePt t="74656" x="6646863" y="3513138"/>
          <p14:tracePt t="74672" x="6578600" y="3556000"/>
          <p14:tracePt t="74689" x="6519863" y="3573463"/>
          <p14:tracePt t="74706" x="6502400" y="3573463"/>
          <p14:tracePt t="74722" x="6484938" y="3589338"/>
          <p14:tracePt t="74739" x="6469063" y="3589338"/>
          <p14:tracePt t="74804" x="6469063" y="3573463"/>
          <p14:tracePt t="74822" x="6502400" y="3538538"/>
          <p14:tracePt t="74839" x="6578600" y="3497263"/>
          <p14:tracePt t="74856" x="6680200" y="3446463"/>
          <p14:tracePt t="74872" x="6824663" y="3378200"/>
          <p14:tracePt t="74889" x="6967538" y="3319463"/>
          <p14:tracePt t="74905" x="7112000" y="3268663"/>
          <p14:tracePt t="74922" x="7246938" y="3233738"/>
          <p14:tracePt t="74939" x="7373938" y="3167063"/>
          <p14:tracePt t="74955" x="7500938" y="3106738"/>
          <p14:tracePt t="74972" x="7602538" y="3040063"/>
          <p14:tracePt t="74989" x="7678738" y="2963863"/>
          <p14:tracePt t="75005" x="7780338" y="2913063"/>
          <p14:tracePt t="75022" x="7856538" y="2844800"/>
          <p14:tracePt t="75039" x="7907338" y="2811463"/>
          <p14:tracePt t="75056" x="7942263" y="2786063"/>
          <p14:tracePt t="75072" x="7983538" y="2768600"/>
          <p14:tracePt t="75106" x="8001000" y="2768600"/>
          <p14:tracePt t="75173" x="7958138" y="2811463"/>
          <p14:tracePt t="75189" x="7924800" y="2844800"/>
          <p14:tracePt t="75206" x="7823200" y="2963863"/>
          <p14:tracePt t="75222" x="7696200" y="3141663"/>
          <p14:tracePt t="75239" x="7569200" y="3344863"/>
          <p14:tracePt t="75256" x="7391400" y="3690938"/>
          <p14:tracePt t="75272" x="7340600" y="3817938"/>
          <p14:tracePt t="75289" x="7213600" y="4173538"/>
          <p14:tracePt t="75306" x="7162800" y="4402138"/>
          <p14:tracePt t="75322" x="7129463" y="4597400"/>
          <p14:tracePt t="75339" x="7112000" y="4800600"/>
          <p14:tracePt t="75356" x="7094538" y="4995863"/>
          <p14:tracePt t="75372" x="7069138" y="5189538"/>
          <p14:tracePt t="75389" x="7053263" y="5291138"/>
          <p14:tracePt t="75405" x="7053263" y="5402263"/>
          <p14:tracePt t="75422" x="7035800" y="5453063"/>
          <p14:tracePt t="75439" x="7035800" y="5468938"/>
          <p14:tracePt t="75655" x="7018338" y="5486400"/>
          <p14:tracePt t="75672" x="7002463" y="5529263"/>
          <p14:tracePt t="75689" x="6967538" y="5562600"/>
          <p14:tracePt t="75706" x="6934200" y="5595938"/>
          <p14:tracePt t="75723" x="6916738" y="5613400"/>
          <p14:tracePt t="75739" x="6916738" y="5630863"/>
          <p14:tracePt t="75804" x="7002463" y="5630863"/>
          <p14:tracePt t="75822" x="7145338" y="5613400"/>
          <p14:tracePt t="75839" x="7340600" y="5562600"/>
          <p14:tracePt t="75856" x="7551738" y="5468938"/>
          <p14:tracePt t="75872" x="7805738" y="5367338"/>
          <p14:tracePt t="75889" x="8001000" y="5240338"/>
          <p14:tracePt t="75906" x="8178800" y="5130800"/>
          <p14:tracePt t="75922" x="8280400" y="5080000"/>
          <p14:tracePt t="75939" x="8374063" y="5029200"/>
          <p14:tracePt t="75956" x="8440738" y="4995863"/>
          <p14:tracePt t="75972" x="8458200" y="4978400"/>
          <p14:tracePt t="75989" x="8475663" y="4978400"/>
          <p14:tracePt t="76050" x="8458200" y="4978400"/>
          <p14:tracePt t="76058" x="8389938" y="5011738"/>
          <p14:tracePt t="76072" x="8297863" y="5046663"/>
          <p14:tracePt t="76089" x="8120063" y="5097463"/>
          <p14:tracePt t="76106" x="7729538" y="5224463"/>
          <p14:tracePt t="76122" x="7485063" y="5291138"/>
          <p14:tracePt t="76139" x="7145338" y="5402263"/>
          <p14:tracePt t="76156" x="6875463" y="5486400"/>
          <p14:tracePt t="76173" x="6646863" y="5562600"/>
          <p14:tracePt t="76189" x="6484938" y="5630863"/>
          <p14:tracePt t="76206" x="6434138" y="5646738"/>
          <p14:tracePt t="76223" x="6383338" y="5664200"/>
          <p14:tracePt t="76239" x="6357938" y="5664200"/>
          <p14:tracePt t="76256" x="6357938" y="5689600"/>
          <p14:tracePt t="76304" x="6418263" y="5664200"/>
          <p14:tracePt t="76322" x="6535738" y="5630863"/>
          <p14:tracePt t="76339" x="6738938" y="5580063"/>
          <p14:tracePt t="76355" x="6916738" y="5529263"/>
          <p14:tracePt t="76372" x="7112000" y="5486400"/>
          <p14:tracePt t="76389" x="7196138" y="5468938"/>
          <p14:tracePt t="76406" x="7289800" y="5468938"/>
          <p14:tracePt t="76422" x="7323138" y="5468938"/>
          <p14:tracePt t="76439" x="7340600" y="5468938"/>
          <p14:tracePt t="76492" x="7323138" y="5486400"/>
          <p14:tracePt t="76506" x="7272338" y="5511800"/>
          <p14:tracePt t="76522" x="7162800" y="5562600"/>
          <p14:tracePt t="76539" x="7018338" y="5613400"/>
          <p14:tracePt t="76556" x="6840538" y="5707063"/>
          <p14:tracePt t="76572" x="6738938" y="5757863"/>
          <p14:tracePt t="76589" x="6596063" y="5824538"/>
          <p14:tracePt t="76606" x="6502400" y="5884863"/>
          <p14:tracePt t="76622" x="6451600" y="5918200"/>
          <p14:tracePt t="76639" x="6434138" y="5951538"/>
          <p14:tracePt t="76656" x="6418263" y="5969000"/>
          <p14:tracePt t="76672" x="6400800" y="5986463"/>
          <p14:tracePt t="76689" x="6383338" y="6019800"/>
          <p14:tracePt t="76706" x="6357938" y="6037263"/>
          <p14:tracePt t="76723" x="6342063" y="6062663"/>
          <p14:tracePt t="76888" x="6357938" y="6062663"/>
          <p14:tracePt t="76906" x="6400800" y="6062663"/>
          <p14:tracePt t="76922" x="6418263" y="6062663"/>
          <p14:tracePt t="76940" x="6484938" y="6037263"/>
          <p14:tracePt t="76956" x="6578600" y="6019800"/>
          <p14:tracePt t="76972" x="6662738" y="6002338"/>
          <p14:tracePt t="76989" x="6773863" y="5951538"/>
          <p14:tracePt t="77006" x="6916738" y="5884863"/>
          <p14:tracePt t="77022" x="7094538" y="5773738"/>
          <p14:tracePt t="77039" x="7272338" y="5664200"/>
          <p14:tracePt t="77056" x="7450138" y="5545138"/>
          <p14:tracePt t="77072" x="7602538" y="5435600"/>
          <p14:tracePt t="77089" x="7729538" y="5384800"/>
          <p14:tracePt t="77106" x="7840663" y="5308600"/>
          <p14:tracePt t="77122" x="7907338" y="5275263"/>
          <p14:tracePt t="77139" x="7958138" y="5240338"/>
          <p14:tracePt t="77156" x="8001000" y="5224463"/>
          <p14:tracePt t="77173" x="8018463" y="5224463"/>
          <p14:tracePt t="77189" x="8034338" y="5224463"/>
          <p14:tracePt t="77230" x="8018463" y="5224463"/>
          <p14:tracePt t="77239" x="7983538" y="5224463"/>
          <p14:tracePt t="77256" x="7907338" y="5224463"/>
          <p14:tracePt t="77272" x="7805738" y="5224463"/>
          <p14:tracePt t="77289" x="7713663" y="5224463"/>
          <p14:tracePt t="77306" x="7586663" y="5224463"/>
          <p14:tracePt t="77322" x="7500938" y="5130800"/>
          <p14:tracePt t="77339" x="7408863" y="5011738"/>
          <p14:tracePt t="77356" x="7323138" y="4757738"/>
          <p14:tracePt t="77372" x="7272338" y="4445000"/>
          <p14:tracePt t="77389" x="7246938" y="4071938"/>
          <p14:tracePt t="77406" x="7246938" y="3751263"/>
          <p14:tracePt t="77422" x="7246938" y="3479800"/>
          <p14:tracePt t="77439" x="7246938" y="3284538"/>
          <p14:tracePt t="77456" x="7246938" y="3200400"/>
          <p14:tracePt t="77472" x="7246938" y="3141663"/>
          <p14:tracePt t="77489" x="7246938" y="3124200"/>
          <p14:tracePt t="77506" x="7246938" y="3090863"/>
          <p14:tracePt t="77522" x="7246938" y="3073400"/>
          <p14:tracePt t="77539" x="7231063" y="3040063"/>
          <p14:tracePt t="77556" x="7196138" y="3005138"/>
          <p14:tracePt t="77572" x="7180263" y="2989263"/>
          <p14:tracePt t="77589" x="7162800" y="2963863"/>
          <p14:tracePt t="77606" x="7145338" y="2963863"/>
          <p14:tracePt t="77671" x="7162800" y="2963863"/>
          <p14:tracePt t="77689" x="7272338" y="3022600"/>
          <p14:tracePt t="77706" x="7373938" y="3090863"/>
          <p14:tracePt t="77723" x="7485063" y="3141663"/>
          <p14:tracePt t="77739" x="7627938" y="3217863"/>
          <p14:tracePt t="77756" x="7678738" y="3233738"/>
          <p14:tracePt t="77772" x="7696200" y="3233738"/>
          <p14:tracePt t="77789" x="7713663" y="3233738"/>
          <p14:tracePt t="77828" x="7696200" y="3233738"/>
          <p14:tracePt t="77839" x="7645400" y="3217863"/>
          <p14:tracePt t="77856" x="7535863" y="3167063"/>
          <p14:tracePt t="77872" x="7373938" y="3055938"/>
          <p14:tracePt t="77889" x="7162800" y="2928938"/>
          <p14:tracePt t="77905" x="7035800" y="2844800"/>
          <p14:tracePt t="77923" x="6934200" y="2768600"/>
          <p14:tracePt t="77939" x="6891338" y="2735263"/>
          <p14:tracePt t="77956" x="6875463" y="2735263"/>
          <p14:tracePt t="78005" x="6891338" y="2735263"/>
          <p14:tracePt t="78022" x="6985000" y="2768600"/>
          <p14:tracePt t="78039" x="7112000" y="2844800"/>
          <p14:tracePt t="78056" x="7272338" y="2928938"/>
          <p14:tracePt t="78072" x="7358063" y="2989263"/>
          <p14:tracePt t="78089" x="7450138" y="3040063"/>
          <p14:tracePt t="78106" x="7500938" y="3073400"/>
          <p14:tracePt t="78122" x="7518400" y="3090863"/>
          <p14:tracePt t="78205" x="7485063" y="3090863"/>
          <p14:tracePt t="78223" x="7467600" y="3106738"/>
          <p14:tracePt t="78239" x="7408863" y="3124200"/>
          <p14:tracePt t="78256" x="7373938" y="3141663"/>
          <p14:tracePt t="78272" x="7340600" y="3200400"/>
          <p14:tracePt t="78289" x="7289800" y="3268663"/>
          <p14:tracePt t="78306" x="7213600" y="3395663"/>
          <p14:tracePt t="78322" x="7145338" y="3513138"/>
          <p14:tracePt t="78339" x="7035800" y="3657600"/>
          <p14:tracePt t="78355" x="6951663" y="3802063"/>
          <p14:tracePt t="78372" x="6840538" y="3911600"/>
          <p14:tracePt t="78389" x="6756400" y="4013200"/>
          <p14:tracePt t="78406" x="6697663" y="4071938"/>
          <p14:tracePt t="78422" x="6611938" y="4140200"/>
          <p14:tracePt t="78439" x="6561138" y="4191000"/>
          <p14:tracePt t="78456" x="6502400" y="4249738"/>
          <p14:tracePt t="78472" x="6484938" y="4284663"/>
          <p14:tracePt t="78489" x="6469063" y="4300538"/>
          <p14:tracePt t="78505" x="6451600" y="4318000"/>
          <p14:tracePt t="78604" x="6451600" y="4300538"/>
          <p14:tracePt t="78624" x="6451600" y="4249738"/>
          <p14:tracePt t="78638" x="6469063" y="4208463"/>
          <p14:tracePt t="78659" x="6578600" y="4089400"/>
          <p14:tracePt t="78673" x="6611938" y="4046538"/>
          <p14:tracePt t="78689" x="6713538" y="3929063"/>
          <p14:tracePt t="78706" x="6824663" y="3802063"/>
          <p14:tracePt t="78723" x="6967538" y="3657600"/>
          <p14:tracePt t="78739" x="7180263" y="3446463"/>
          <p14:tracePt t="78756" x="7323138" y="3284538"/>
          <p14:tracePt t="78772" x="7467600" y="3182938"/>
          <p14:tracePt t="78789" x="7586663" y="3055938"/>
          <p14:tracePt t="78806" x="7696200" y="2963863"/>
          <p14:tracePt t="78823" x="7805738" y="2895600"/>
          <p14:tracePt t="78839" x="7891463" y="2827338"/>
          <p14:tracePt t="78856" x="7983538" y="2768600"/>
          <p14:tracePt t="78872" x="8051800" y="2717800"/>
          <p14:tracePt t="78889" x="8102600" y="2700338"/>
          <p14:tracePt t="78906" x="8120063" y="2684463"/>
          <p14:tracePt t="78923" x="8135938" y="2667000"/>
          <p14:tracePt t="78939" x="8153400" y="26670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0601" y="1502989"/>
            <a:ext cx="3754348" cy="4351338"/>
          </a:xfrm>
        </p:spPr>
        <p:txBody>
          <a:bodyPr>
            <a:normAutofit/>
          </a:bodyPr>
          <a:lstStyle/>
          <a:p>
            <a:r>
              <a:rPr lang="fr-FR" sz="2000" dirty="0"/>
              <a:t>Cloison médiane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0601" y="4055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Fosses nasales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348" y="1849349"/>
            <a:ext cx="3823601" cy="3223937"/>
          </a:xfrm>
          <a:prstGeom prst="rect">
            <a:avLst/>
          </a:prstGeom>
        </p:spPr>
      </p:pic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365120"/>
              </p:ext>
            </p:extLst>
          </p:nvPr>
        </p:nvGraphicFramePr>
        <p:xfrm>
          <a:off x="5023723" y="4469258"/>
          <a:ext cx="2206915" cy="2388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 bitmap" r:id="rId6" imgW="0" imgH="0" progId="Paint.Picture">
                  <p:embed/>
                </p:oleObj>
              </mc:Choice>
              <mc:Fallback>
                <p:oleObj name="Image bitmap" r:id="rId6" imgW="0" imgH="0" progId="Paint.Picture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3723" y="4469258"/>
                        <a:ext cx="2206915" cy="23887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2833148" y="5498673"/>
            <a:ext cx="2111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endoscopique</a:t>
            </a:r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76256"/>
              </p:ext>
            </p:extLst>
          </p:nvPr>
        </p:nvGraphicFramePr>
        <p:xfrm>
          <a:off x="5976930" y="1139389"/>
          <a:ext cx="6131409" cy="3257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 bitmap" r:id="rId8" imgW="5410080" imgH="2876400" progId="Paint.Picture">
                  <p:embed/>
                </p:oleObj>
              </mc:Choice>
              <mc:Fallback>
                <p:oleObj name="Image bitmap" r:id="rId8" imgW="5410080" imgH="2876400" progId="Paint.Picture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6930" y="1139389"/>
                        <a:ext cx="6131409" cy="3257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8126858" y="4667676"/>
            <a:ext cx="30403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Fonction des fosses nasales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humidifier l’air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olfactive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immunitaire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08" y="1309537"/>
            <a:ext cx="860570" cy="7593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8FC2FB74-0492-371D-4C9A-BC88B13080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7246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258"/>
    </mc:Choice>
    <mc:Fallback>
      <p:transition spd="slow" advTm="105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63" x="8153400" y="2667000"/>
          <p14:tracePt t="877" x="8018463" y="2667000"/>
          <p14:tracePt t="894" x="7823200" y="2633663"/>
          <p14:tracePt t="911" x="7602538" y="2590800"/>
          <p14:tracePt t="926" x="7358063" y="2540000"/>
          <p14:tracePt t="943" x="6891338" y="2395538"/>
          <p14:tracePt t="959" x="6400800" y="2278063"/>
          <p14:tracePt t="976" x="6027738" y="2201863"/>
          <p14:tracePt t="993" x="5595938" y="2151063"/>
          <p14:tracePt t="1009" x="5240338" y="2151063"/>
          <p14:tracePt t="1026" x="5062538" y="2151063"/>
          <p14:tracePt t="1043" x="4818063" y="2151063"/>
          <p14:tracePt t="1200" x="4851400" y="2151063"/>
          <p14:tracePt t="1210" x="4995863" y="2201863"/>
          <p14:tracePt t="1226" x="5418138" y="2311400"/>
          <p14:tracePt t="1244" x="5951538" y="2413000"/>
          <p14:tracePt t="1259" x="7002463" y="2506663"/>
          <p14:tracePt t="1276" x="8729663" y="2590800"/>
          <p14:tracePt t="1293" x="10736263" y="2489200"/>
          <p14:tracePt t="2965" x="10718800" y="2489200"/>
          <p14:tracePt t="2977" x="10625138" y="2489200"/>
          <p14:tracePt t="2993" x="10396538" y="2489200"/>
          <p14:tracePt t="3010" x="10167938" y="2489200"/>
          <p14:tracePt t="3026" x="9913938" y="2455863"/>
          <p14:tracePt t="3045" x="9507538" y="2379663"/>
          <p14:tracePt t="3060" x="8923338" y="2278063"/>
          <p14:tracePt t="3076" x="8331200" y="2133600"/>
          <p14:tracePt t="3093" x="7747000" y="2006600"/>
          <p14:tracePt t="3110" x="7129463" y="1905000"/>
          <p14:tracePt t="3126" x="6756400" y="1862138"/>
          <p14:tracePt t="3143" x="6611938" y="1862138"/>
          <p14:tracePt t="3160" x="6418263" y="1846263"/>
          <p14:tracePt t="3176" x="6342063" y="1846263"/>
          <p14:tracePt t="3193" x="6324600" y="1846263"/>
          <p14:tracePt t="3209" x="6307138" y="1846263"/>
          <p14:tracePt t="3241" x="6324600" y="1846263"/>
          <p14:tracePt t="3260" x="6484938" y="1846263"/>
          <p14:tracePt t="3276" x="6773863" y="1922463"/>
          <p14:tracePt t="3293" x="7145338" y="2024063"/>
          <p14:tracePt t="3309" x="7467600" y="2133600"/>
          <p14:tracePt t="3326" x="7805738" y="2260600"/>
          <p14:tracePt t="3343" x="8085138" y="2395538"/>
          <p14:tracePt t="3360" x="8297863" y="2489200"/>
          <p14:tracePt t="3376" x="8440738" y="2590800"/>
          <p14:tracePt t="3683" x="8407400" y="2590800"/>
          <p14:tracePt t="3694" x="8331200" y="2590800"/>
          <p14:tracePt t="3710" x="8178800" y="2557463"/>
          <p14:tracePt t="3726" x="7823200" y="2455863"/>
          <p14:tracePt t="3743" x="7162800" y="2293938"/>
          <p14:tracePt t="3760" x="6561138" y="2184400"/>
          <p14:tracePt t="3776" x="5757863" y="2057400"/>
          <p14:tracePt t="3793" x="5046663" y="2024063"/>
          <p14:tracePt t="3810" x="4445000" y="2024063"/>
          <p14:tracePt t="3826" x="4122738" y="2024063"/>
          <p14:tracePt t="3843" x="3894138" y="2082800"/>
          <p14:tracePt t="3859" x="3700463" y="2133600"/>
          <p14:tracePt t="3876" x="3573463" y="2166938"/>
          <p14:tracePt t="3893" x="3462338" y="2184400"/>
          <p14:tracePt t="4076" x="3538538" y="2278063"/>
          <p14:tracePt t="4094" x="3624263" y="2413000"/>
          <p14:tracePt t="4110" x="3716338" y="2573338"/>
          <p14:tracePt t="4126" x="3835400" y="2786063"/>
          <p14:tracePt t="4143" x="3962400" y="3055938"/>
          <p14:tracePt t="4160" x="4106863" y="3319463"/>
          <p14:tracePt t="4446" x="4106863" y="3302000"/>
          <p14:tracePt t="4460" x="4106863" y="3268663"/>
          <p14:tracePt t="4477" x="4106863" y="3167063"/>
          <p14:tracePt t="4493" x="4089400" y="3022600"/>
          <p14:tracePt t="4512" x="4038600" y="2844800"/>
          <p14:tracePt t="4526" x="3944938" y="2684463"/>
          <p14:tracePt t="4543" x="3835400" y="2522538"/>
          <p14:tracePt t="4560" x="3716338" y="2379663"/>
          <p14:tracePt t="4576" x="3640138" y="2328863"/>
          <p14:tracePt t="4593" x="3538538" y="2260600"/>
          <p14:tracePt t="4610" x="3446463" y="2217738"/>
          <p14:tracePt t="4626" x="3378200" y="2201863"/>
          <p14:tracePt t="4643" x="3268663" y="2166938"/>
          <p14:tracePt t="4660" x="3200400" y="2166938"/>
          <p14:tracePt t="4676" x="3106738" y="2166938"/>
          <p14:tracePt t="4693" x="3022600" y="2166938"/>
          <p14:tracePt t="4710" x="2928938" y="2166938"/>
          <p14:tracePt t="4726" x="2862263" y="2166938"/>
          <p14:tracePt t="4743" x="2768600" y="2166938"/>
          <p14:tracePt t="4760" x="2700338" y="2184400"/>
          <p14:tracePt t="4776" x="2616200" y="2201863"/>
          <p14:tracePt t="4793" x="2540000" y="2235200"/>
          <p14:tracePt t="4810" x="2471738" y="2260600"/>
          <p14:tracePt t="4826" x="2438400" y="2293938"/>
          <p14:tracePt t="4843" x="2379663" y="2311400"/>
          <p14:tracePt t="4859" x="2344738" y="2344738"/>
          <p14:tracePt t="4877" x="2311400" y="2395538"/>
          <p14:tracePt t="4893" x="2278063" y="2471738"/>
          <p14:tracePt t="4909" x="2235200" y="2540000"/>
          <p14:tracePt t="4926" x="2201863" y="2633663"/>
          <p14:tracePt t="4943" x="2166938" y="2700338"/>
          <p14:tracePt t="4960" x="2133600" y="2811463"/>
          <p14:tracePt t="4976" x="2116138" y="2895600"/>
          <p14:tracePt t="4993" x="2100263" y="2989263"/>
          <p14:tracePt t="5010" x="2100263" y="3073400"/>
          <p14:tracePt t="5026" x="2100263" y="3141663"/>
          <p14:tracePt t="5043" x="2100263" y="3251200"/>
          <p14:tracePt t="5060" x="2133600" y="3378200"/>
          <p14:tracePt t="5077" x="2201863" y="3479800"/>
          <p14:tracePt t="5093" x="2328863" y="3624263"/>
          <p14:tracePt t="5109" x="2455863" y="3751263"/>
          <p14:tracePt t="5126" x="2590800" y="3868738"/>
          <p14:tracePt t="5143" x="2735263" y="3979863"/>
          <p14:tracePt t="5160" x="2928938" y="4089400"/>
          <p14:tracePt t="5176" x="3073400" y="4140200"/>
          <p14:tracePt t="5193" x="3233738" y="4191000"/>
          <p14:tracePt t="5209" x="3411538" y="4224338"/>
          <p14:tracePt t="5226" x="3573463" y="4249738"/>
          <p14:tracePt t="5243" x="3751263" y="4249738"/>
          <p14:tracePt t="5259" x="3894138" y="4249738"/>
          <p14:tracePt t="5276" x="3995738" y="4224338"/>
          <p14:tracePt t="5293" x="4089400" y="4173538"/>
          <p14:tracePt t="5310" x="4191000" y="4106863"/>
          <p14:tracePt t="5326" x="4300538" y="4013200"/>
          <p14:tracePt t="5343" x="4368800" y="3929063"/>
          <p14:tracePt t="5359" x="4445000" y="3817938"/>
          <p14:tracePt t="5376" x="4495800" y="3716338"/>
          <p14:tracePt t="5393" x="4546600" y="3573463"/>
          <p14:tracePt t="5409" x="4564063" y="3446463"/>
          <p14:tracePt t="5426" x="4589463" y="3319463"/>
          <p14:tracePt t="5443" x="4589463" y="3182938"/>
          <p14:tracePt t="5460" x="4589463" y="3040063"/>
          <p14:tracePt t="5476" x="4546600" y="2895600"/>
          <p14:tracePt t="5493" x="4495800" y="2751138"/>
          <p14:tracePt t="5509" x="4427538" y="2649538"/>
          <p14:tracePt t="5526" x="4335463" y="2540000"/>
          <p14:tracePt t="5543" x="4233863" y="2455863"/>
          <p14:tracePt t="5560" x="4038600" y="2311400"/>
          <p14:tracePt t="5576" x="3878263" y="2217738"/>
          <p14:tracePt t="5593" x="3802063" y="2201863"/>
          <p14:tracePt t="5610" x="3538538" y="2100263"/>
          <p14:tracePt t="5626" x="3429000" y="2082800"/>
          <p14:tracePt t="5643" x="3182938" y="2039938"/>
          <p14:tracePt t="5660" x="2811463" y="2039938"/>
          <p14:tracePt t="5676" x="2557463" y="2039938"/>
          <p14:tracePt t="5693" x="2344738" y="2057400"/>
          <p14:tracePt t="5710" x="2217738" y="2116138"/>
          <p14:tracePt t="5726" x="2116138" y="2166938"/>
          <p14:tracePt t="5743" x="2039938" y="2217738"/>
          <p14:tracePt t="5760" x="2006600" y="2278063"/>
          <p14:tracePt t="5776" x="1973263" y="2344738"/>
          <p14:tracePt t="5793" x="1973263" y="2430463"/>
          <p14:tracePt t="5810" x="1955800" y="2557463"/>
          <p14:tracePt t="5826" x="1955800" y="2700338"/>
          <p14:tracePt t="5843" x="1955800" y="2862263"/>
          <p14:tracePt t="5860" x="2006600" y="2963863"/>
          <p14:tracePt t="5876" x="2082800" y="3124200"/>
          <p14:tracePt t="5893" x="2151063" y="3233738"/>
          <p14:tracePt t="5910" x="2235200" y="3319463"/>
          <p14:tracePt t="5926" x="2379663" y="3411538"/>
          <p14:tracePt t="5943" x="2540000" y="3479800"/>
          <p14:tracePt t="5960" x="2717800" y="3556000"/>
          <p14:tracePt t="5976" x="2928938" y="3573463"/>
          <p14:tracePt t="5993" x="3167063" y="3589338"/>
          <p14:tracePt t="6010" x="3378200" y="3573463"/>
          <p14:tracePt t="6027" x="3716338" y="3395663"/>
          <p14:tracePt t="6043" x="4106863" y="2989263"/>
          <p14:tracePt t="6060" x="4249738" y="2751138"/>
          <p14:tracePt t="6076" x="4622800" y="1905000"/>
          <p14:tracePt t="6093" x="5080000" y="338138"/>
          <p14:tracePt t="7478" x="0" y="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0601" y="1784528"/>
            <a:ext cx="4833135" cy="4351338"/>
          </a:xfrm>
        </p:spPr>
        <p:txBody>
          <a:bodyPr>
            <a:normAutofit/>
          </a:bodyPr>
          <a:lstStyle/>
          <a:p>
            <a:r>
              <a:rPr lang="fr-FR" sz="2000" dirty="0"/>
              <a:t>4 sinus de la face</a:t>
            </a:r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r>
              <a:rPr lang="fr-FR" sz="2000" dirty="0"/>
              <a:t>Sinus maxillaire (à la naissance)</a:t>
            </a:r>
          </a:p>
          <a:p>
            <a:pPr>
              <a:buFontTx/>
              <a:buChar char="-"/>
            </a:pPr>
            <a:r>
              <a:rPr lang="fr-FR" sz="2000" dirty="0"/>
              <a:t>Sinus ethmoïdal (à la naissance)</a:t>
            </a:r>
          </a:p>
          <a:p>
            <a:pPr marL="0" indent="0">
              <a:buNone/>
            </a:pPr>
            <a:endParaRPr lang="fr-FR" sz="2000" dirty="0"/>
          </a:p>
          <a:p>
            <a:pPr>
              <a:buFontTx/>
              <a:buChar char="-"/>
            </a:pPr>
            <a:r>
              <a:rPr lang="fr-FR" sz="2000" dirty="0"/>
              <a:t>Sinus sphénoïdal (apparition vers 1 an)</a:t>
            </a:r>
          </a:p>
          <a:p>
            <a:pPr>
              <a:buFontTx/>
              <a:buChar char="-"/>
            </a:pPr>
            <a:r>
              <a:rPr lang="fr-FR" sz="2000" dirty="0"/>
              <a:t>Sinus frontal (apparition entre 6 à 10 ans)</a:t>
            </a:r>
          </a:p>
          <a:p>
            <a:pPr>
              <a:buFontTx/>
              <a:buChar char="-"/>
            </a:pPr>
            <a:endParaRPr lang="fr-FR" sz="2000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0601" y="4055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Les sinus de la face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806" y="2095929"/>
            <a:ext cx="6230766" cy="448806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031369" y="1599862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343" y="1584473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64EF2D2C-F7B8-6B13-DDB1-C2974DDB35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3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93"/>
    </mc:Choice>
    <mc:Fallback>
      <p:transition spd="slow" advTm="57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030" y="2085655"/>
            <a:ext cx="6896913" cy="477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2038" y="1548223"/>
            <a:ext cx="4808889" cy="4351338"/>
          </a:xfrm>
        </p:spPr>
        <p:txBody>
          <a:bodyPr/>
          <a:lstStyle/>
          <a:p>
            <a:pPr marL="0" indent="0">
              <a:buNone/>
            </a:pPr>
            <a:r>
              <a:rPr lang="fr-FR" altLang="fr-FR" sz="2000" dirty="0"/>
              <a:t>Etendu des choanes à l’œsophage </a:t>
            </a:r>
          </a:p>
          <a:p>
            <a:pPr marL="0" indent="0">
              <a:buNone/>
            </a:pPr>
            <a:endParaRPr lang="fr-FR" altLang="fr-FR" sz="2000" dirty="0"/>
          </a:p>
          <a:p>
            <a:r>
              <a:rPr lang="fr-FR" altLang="fr-FR" sz="2000" dirty="0"/>
              <a:t>Nasopharynx en AR des fosses nasales </a:t>
            </a:r>
          </a:p>
          <a:p>
            <a:pPr marL="0" indent="0">
              <a:buNone/>
            </a:pPr>
            <a:r>
              <a:rPr lang="fr-FR" altLang="fr-FR" sz="2000" dirty="0"/>
              <a:t>	= étage supérieur</a:t>
            </a:r>
          </a:p>
          <a:p>
            <a:endParaRPr lang="fr-FR" altLang="fr-FR" sz="2000" dirty="0"/>
          </a:p>
          <a:p>
            <a:r>
              <a:rPr lang="fr-FR" altLang="fr-FR" sz="2000" dirty="0"/>
              <a:t>Oropharynx en AR de la cavité orale </a:t>
            </a:r>
          </a:p>
          <a:p>
            <a:pPr marL="0" indent="0">
              <a:buNone/>
            </a:pPr>
            <a:r>
              <a:rPr lang="fr-FR" altLang="fr-FR" sz="2000" dirty="0"/>
              <a:t>	= étage moyen</a:t>
            </a:r>
          </a:p>
          <a:p>
            <a:endParaRPr lang="fr-FR" altLang="fr-FR" sz="2000" dirty="0"/>
          </a:p>
          <a:p>
            <a:r>
              <a:rPr lang="fr-FR" altLang="fr-FR" sz="2000" dirty="0" err="1"/>
              <a:t>Laryngo</a:t>
            </a:r>
            <a:r>
              <a:rPr lang="fr-FR" altLang="fr-FR" sz="2000" dirty="0"/>
              <a:t>-pharynx en AR du larynx </a:t>
            </a:r>
          </a:p>
          <a:p>
            <a:pPr marL="457200" lvl="1" indent="0">
              <a:buNone/>
            </a:pPr>
            <a:r>
              <a:rPr lang="fr-FR" altLang="fr-FR" sz="2000" dirty="0"/>
              <a:t>= étage inférieur</a:t>
            </a:r>
          </a:p>
          <a:p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Pharynx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135" y="1488760"/>
            <a:ext cx="1123866" cy="99164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840576" y="1984583"/>
            <a:ext cx="2264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sagittale médiane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DA5EA64E-D652-2543-8E6C-60E6C176A5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26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62"/>
    </mc:Choice>
    <mc:Fallback>
      <p:transition spd="slow" advTm="41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09493" y="1980345"/>
            <a:ext cx="5544308" cy="435133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5. Larynx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1" y="937212"/>
            <a:ext cx="1853628" cy="2182498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838201" y="3251361"/>
            <a:ext cx="4489806" cy="3238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Composé de cartilages</a:t>
            </a:r>
          </a:p>
          <a:p>
            <a:pPr>
              <a:buFontTx/>
              <a:buChar char="-"/>
            </a:pPr>
            <a:r>
              <a:rPr lang="fr-FR" sz="2000" dirty="0"/>
              <a:t>Epiglotte (comme une «feuille»)</a:t>
            </a:r>
          </a:p>
          <a:p>
            <a:pPr>
              <a:buFontTx/>
              <a:buChar char="-"/>
            </a:pPr>
            <a:r>
              <a:rPr lang="fr-FR" sz="2000" dirty="0"/>
              <a:t>Thyroïde: forme de bouclier</a:t>
            </a:r>
          </a:p>
          <a:p>
            <a:pPr>
              <a:buFontTx/>
              <a:buChar char="-"/>
            </a:pPr>
            <a:r>
              <a:rPr lang="fr-FR" sz="2000" dirty="0"/>
              <a:t>Cricoïde: forme de bague à chaton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Reliés entre eux par des membranes</a:t>
            </a:r>
          </a:p>
          <a:p>
            <a:endParaRPr lang="fr-FR" sz="2000" dirty="0"/>
          </a:p>
          <a:p>
            <a:endParaRPr lang="fr-FR" sz="20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E0FA0E60-4576-2027-A43A-6418B210C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2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701"/>
    </mc:Choice>
    <mc:Fallback>
      <p:transition spd="slow" advTm="87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8592" x="5740400" y="5918200"/>
          <p14:tracePt t="68610" x="6273800" y="5384800"/>
          <p14:tracePt t="68626" x="6738938" y="4978400"/>
          <p14:tracePt t="68642" x="7018338" y="4741863"/>
          <p14:tracePt t="68659" x="7272338" y="4546600"/>
          <p14:tracePt t="68674" x="7391400" y="4462463"/>
          <p14:tracePt t="68691" x="7424738" y="4427538"/>
          <p14:tracePt t="68990" x="7391400" y="4427538"/>
          <p14:tracePt t="69008" x="7323138" y="4427538"/>
          <p14:tracePt t="69025" x="7231063" y="4427538"/>
          <p14:tracePt t="69041" x="7145338" y="4427538"/>
          <p14:tracePt t="69058" x="7018338" y="4427538"/>
          <p14:tracePt t="69075" x="6916738" y="4462463"/>
          <p14:tracePt t="69091" x="6789738" y="4529138"/>
          <p14:tracePt t="69108" x="6662738" y="4597400"/>
          <p14:tracePt t="69125" x="6578600" y="4673600"/>
          <p14:tracePt t="69141" x="6502400" y="4724400"/>
          <p14:tracePt t="69158" x="6434138" y="4775200"/>
          <p14:tracePt t="69174" x="6400800" y="4833938"/>
          <p14:tracePt t="69191" x="6383338" y="4868863"/>
          <p14:tracePt t="69208" x="6383338" y="4902200"/>
          <p14:tracePt t="69225" x="6383338" y="4935538"/>
          <p14:tracePt t="69241" x="6383338" y="4978400"/>
          <p14:tracePt t="69258" x="6434138" y="5046663"/>
          <p14:tracePt t="69275" x="6561138" y="5130800"/>
          <p14:tracePt t="69291" x="6713538" y="5207000"/>
          <p14:tracePt t="69308" x="6807200" y="5224463"/>
          <p14:tracePt t="69324" x="6916738" y="5257800"/>
          <p14:tracePt t="69341" x="6985000" y="5257800"/>
          <p14:tracePt t="69358" x="7035800" y="5257800"/>
          <p14:tracePt t="69375" x="7069138" y="5224463"/>
          <p14:tracePt t="69391" x="7094538" y="5207000"/>
          <p14:tracePt t="69408" x="7094538" y="5173663"/>
          <p14:tracePt t="69425" x="7094538" y="5113338"/>
          <p14:tracePt t="69441" x="7094538" y="5029200"/>
          <p14:tracePt t="69458" x="7053263" y="4953000"/>
          <p14:tracePt t="69474" x="6985000" y="4868863"/>
          <p14:tracePt t="69491" x="6875463" y="4775200"/>
          <p14:tracePt t="69508" x="6773863" y="4691063"/>
          <p14:tracePt t="69525" x="6680200" y="4673600"/>
          <p14:tracePt t="69541" x="6596063" y="4656138"/>
          <p14:tracePt t="69558" x="6519863" y="4656138"/>
          <p14:tracePt t="69575" x="6469063" y="4656138"/>
          <p14:tracePt t="69591" x="6418263" y="4673600"/>
          <p14:tracePt t="69608" x="6400800" y="4691063"/>
          <p14:tracePt t="69625" x="6383338" y="4724400"/>
          <p14:tracePt t="69641" x="6357938" y="4741863"/>
          <p14:tracePt t="69658" x="6357938" y="4775200"/>
          <p14:tracePt t="69675" x="6342063" y="4818063"/>
          <p14:tracePt t="69691" x="6342063" y="4884738"/>
          <p14:tracePt t="69708" x="6342063" y="4953000"/>
          <p14:tracePt t="69725" x="6418263" y="5062538"/>
          <p14:tracePt t="69741" x="6561138" y="5173663"/>
          <p14:tracePt t="69758" x="6773863" y="5275263"/>
          <p14:tracePt t="69775" x="6967538" y="5334000"/>
          <p14:tracePt t="69791" x="7162800" y="5351463"/>
          <p14:tracePt t="69808" x="7323138" y="5351463"/>
          <p14:tracePt t="69825" x="7467600" y="5291138"/>
          <p14:tracePt t="69841" x="7518400" y="5257800"/>
          <p14:tracePt t="69858" x="7627938" y="5156200"/>
          <p14:tracePt t="69875" x="7645400" y="5097463"/>
          <p14:tracePt t="69892" x="7678738" y="5029200"/>
          <p14:tracePt t="69908" x="7678738" y="4995863"/>
          <p14:tracePt t="69925" x="7678738" y="4851400"/>
          <p14:tracePt t="69941" x="7627938" y="4741863"/>
          <p14:tracePt t="69958" x="7500938" y="4597400"/>
          <p14:tracePt t="69975" x="7231063" y="4386263"/>
          <p14:tracePt t="69991" x="6967538" y="4208463"/>
          <p14:tracePt t="70008" x="6713538" y="4140200"/>
          <p14:tracePt t="70025" x="6451600" y="4089400"/>
          <p14:tracePt t="70041" x="6307138" y="4089400"/>
          <p14:tracePt t="70058" x="6180138" y="4089400"/>
          <p14:tracePt t="70074" x="6113463" y="4122738"/>
          <p14:tracePt t="70091" x="6062663" y="4173538"/>
          <p14:tracePt t="70108" x="6027738" y="4208463"/>
          <p14:tracePt t="70124" x="5986463" y="4300538"/>
          <p14:tracePt t="70141" x="5969000" y="4368800"/>
          <p14:tracePt t="70158" x="5951538" y="4462463"/>
          <p14:tracePt t="70174" x="5935663" y="4564063"/>
          <p14:tracePt t="70191" x="5935663" y="4640263"/>
          <p14:tracePt t="70208" x="5935663" y="4706938"/>
          <p14:tracePt t="70225" x="5951538" y="4775200"/>
          <p14:tracePt t="70241" x="6011863" y="4818063"/>
          <p14:tracePt t="70258" x="6146800" y="4851400"/>
          <p14:tracePt t="70275" x="6273800" y="4868863"/>
          <p14:tracePt t="70291" x="6451600" y="4868863"/>
          <p14:tracePt t="70308" x="6611938" y="4833938"/>
          <p14:tracePt t="70325" x="6738938" y="4757738"/>
          <p14:tracePt t="70341" x="6773863" y="4724400"/>
          <p14:tracePt t="70358" x="6858000" y="4656138"/>
          <p14:tracePt t="70390" x="6875463" y="4640263"/>
          <p14:tracePt t="70408" x="6891338" y="4622800"/>
          <p14:tracePt t="70620" x="6934200" y="4622800"/>
          <p14:tracePt t="70628" x="7018338" y="4622800"/>
          <p14:tracePt t="70642" x="7129463" y="4622800"/>
          <p14:tracePt t="70658" x="7391400" y="4622800"/>
          <p14:tracePt t="70675" x="7840663" y="4622800"/>
          <p14:tracePt t="70691" x="8551863" y="4622800"/>
          <p14:tracePt t="70708" x="9169400" y="4622800"/>
          <p14:tracePt t="70725" x="9601200" y="4622800"/>
          <p14:tracePt t="70742" x="9990138" y="4622800"/>
          <p14:tracePt t="70758" x="10167938" y="4622800"/>
          <p14:tracePt t="70774" x="10345738" y="4622800"/>
          <p14:tracePt t="70791" x="10431463" y="4622800"/>
          <p14:tracePt t="70808" x="10482263" y="4597400"/>
          <p14:tracePt t="70825" x="10523538" y="4579938"/>
          <p14:tracePt t="70841" x="10541000" y="4579938"/>
          <p14:tracePt t="71095" x="10507663" y="4579938"/>
          <p14:tracePt t="71108" x="10464800" y="4579938"/>
          <p14:tracePt t="71125" x="10345738" y="4564063"/>
          <p14:tracePt t="71141" x="10202863" y="4529138"/>
          <p14:tracePt t="71158" x="10058400" y="4513263"/>
          <p14:tracePt t="71175" x="9974263" y="4495800"/>
          <p14:tracePt t="71191" x="9863138" y="4495800"/>
          <p14:tracePt t="71208" x="9812338" y="4495800"/>
          <p14:tracePt t="71225" x="9796463" y="4495800"/>
          <p14:tracePt t="71241" x="9779000" y="4495800"/>
          <p14:tracePt t="71283" x="9779000" y="4513263"/>
          <p14:tracePt t="71440" x="9779000" y="4529138"/>
          <p14:tracePt t="71458" x="9796463" y="4529138"/>
          <p14:tracePt t="71475" x="9812338" y="4546600"/>
          <p14:tracePt t="71492" x="9898063" y="4579938"/>
          <p14:tracePt t="71508" x="10025063" y="4622800"/>
          <p14:tracePt t="71525" x="10202863" y="4640263"/>
          <p14:tracePt t="71542" x="10396538" y="4673600"/>
          <p14:tracePt t="71558" x="10609263" y="4673600"/>
          <p14:tracePt t="71575" x="10752138" y="4673600"/>
          <p14:tracePt t="71591" x="10896600" y="4656138"/>
          <p14:tracePt t="71608" x="10998200" y="4622800"/>
          <p14:tracePt t="71625" x="11091863" y="4597400"/>
          <p14:tracePt t="71641" x="11142663" y="4597400"/>
          <p14:tracePt t="71658" x="11158538" y="4579938"/>
          <p14:tracePt t="71675" x="11176000" y="4579938"/>
          <p14:tracePt t="71692" x="11193463" y="4579938"/>
          <p14:tracePt t="71923" x="11176000" y="4579938"/>
          <p14:tracePt t="71942" x="11125200" y="4564063"/>
          <p14:tracePt t="71958" x="10980738" y="4529138"/>
          <p14:tracePt t="71975" x="10769600" y="4495800"/>
          <p14:tracePt t="71991" x="10541000" y="4462463"/>
          <p14:tracePt t="72008" x="10287000" y="4427538"/>
          <p14:tracePt t="72025" x="10007600" y="4386263"/>
          <p14:tracePt t="72041" x="9796463" y="4386263"/>
          <p14:tracePt t="72058" x="9601200" y="4386263"/>
          <p14:tracePt t="72075" x="9474200" y="4386263"/>
          <p14:tracePt t="72091" x="9347200" y="4386263"/>
          <p14:tracePt t="72108" x="9278938" y="4402138"/>
          <p14:tracePt t="72125" x="9220200" y="4427538"/>
          <p14:tracePt t="72142" x="9186863" y="4427538"/>
          <p14:tracePt t="72158" x="9186863" y="4445000"/>
          <p14:tracePt t="72408" x="9085263" y="4445000"/>
          <p14:tracePt t="72425" x="8923338" y="4445000"/>
          <p14:tracePt t="72442" x="8653463" y="4427538"/>
          <p14:tracePt t="72458" x="8178800" y="4402138"/>
          <p14:tracePt t="72475" x="7500938" y="4386263"/>
          <p14:tracePt t="72491" x="6807200" y="4386263"/>
          <p14:tracePt t="72508" x="6342063" y="4386263"/>
          <p14:tracePt t="72525" x="5867400" y="4445000"/>
          <p14:tracePt t="72541" x="5545138" y="4495800"/>
          <p14:tracePt t="72558" x="5402263" y="4546600"/>
          <p14:tracePt t="72575" x="5316538" y="4579938"/>
          <p14:tracePt t="72591" x="5257800" y="4597400"/>
          <p14:tracePt t="72783" x="5275263" y="4597400"/>
          <p14:tracePt t="72792" x="5334000" y="4597400"/>
          <p14:tracePt t="72808" x="5384800" y="4640263"/>
          <p14:tracePt t="72825" x="5511800" y="4673600"/>
          <p14:tracePt t="72842" x="5740400" y="4724400"/>
          <p14:tracePt t="72858" x="5986463" y="4741863"/>
          <p14:tracePt t="72875" x="6180138" y="4775200"/>
          <p14:tracePt t="72891" x="6383338" y="4775200"/>
          <p14:tracePt t="72908" x="6561138" y="4775200"/>
          <p14:tracePt t="72925" x="6697663" y="4741863"/>
          <p14:tracePt t="72942" x="6840538" y="4691063"/>
          <p14:tracePt t="72958" x="6916738" y="4640263"/>
          <p14:tracePt t="72975" x="7002463" y="4579938"/>
          <p14:tracePt t="72991" x="7035800" y="4529138"/>
          <p14:tracePt t="73008" x="7053263" y="4513263"/>
          <p14:tracePt t="73025" x="7069138" y="4495800"/>
          <p14:tracePt t="73074" x="6951663" y="4478338"/>
          <p14:tracePt t="73091" x="6789738" y="4478338"/>
          <p14:tracePt t="73108" x="6611938" y="4478338"/>
          <p14:tracePt t="73125" x="6434138" y="4478338"/>
          <p14:tracePt t="73142" x="6324600" y="4513263"/>
          <p14:tracePt t="73158" x="6240463" y="4564063"/>
          <p14:tracePt t="73175" x="6180138" y="4597400"/>
          <p14:tracePt t="73191" x="6146800" y="4640263"/>
          <p14:tracePt t="73208" x="6146800" y="4706938"/>
          <p14:tracePt t="73225" x="6146800" y="4775200"/>
          <p14:tracePt t="73241" x="6180138" y="4868863"/>
          <p14:tracePt t="73258" x="6342063" y="5011738"/>
          <p14:tracePt t="73275" x="6418263" y="5046663"/>
          <p14:tracePt t="73291" x="6561138" y="5113338"/>
          <p14:tracePt t="73308" x="6858000" y="5130800"/>
          <p14:tracePt t="73325" x="6951663" y="5130800"/>
          <p14:tracePt t="73342" x="7196138" y="5029200"/>
          <p14:tracePt t="73358" x="7307263" y="4902200"/>
          <p14:tracePt t="73375" x="7358063" y="4757738"/>
          <p14:tracePt t="73391" x="7373938" y="4640263"/>
          <p14:tracePt t="73408" x="7373938" y="4495800"/>
          <p14:tracePt t="73425" x="7373938" y="4402138"/>
          <p14:tracePt t="73442" x="7272338" y="4267200"/>
          <p14:tracePt t="73458" x="7162800" y="4208463"/>
          <p14:tracePt t="73475" x="7002463" y="4173538"/>
          <p14:tracePt t="73491" x="6840538" y="4173538"/>
          <p14:tracePt t="73508" x="6680200" y="4173538"/>
          <p14:tracePt t="73525" x="6578600" y="4173538"/>
          <p14:tracePt t="73541" x="6469063" y="4224338"/>
          <p14:tracePt t="73558" x="6400800" y="4284663"/>
          <p14:tracePt t="73575" x="6357938" y="4318000"/>
          <p14:tracePt t="73591" x="6342063" y="4368800"/>
          <p14:tracePt t="73608" x="6342063" y="4462463"/>
          <p14:tracePt t="73625" x="6342063" y="4546600"/>
          <p14:tracePt t="73642" x="6434138" y="4640263"/>
          <p14:tracePt t="73658" x="6561138" y="4724400"/>
          <p14:tracePt t="73675" x="6697663" y="4818063"/>
          <p14:tracePt t="73692" x="6858000" y="4851400"/>
          <p14:tracePt t="73708" x="6985000" y="4884738"/>
          <p14:tracePt t="73725" x="7094538" y="4884738"/>
          <p14:tracePt t="73742" x="7180263" y="4884738"/>
          <p14:tracePt t="73758" x="7246938" y="4868863"/>
          <p14:tracePt t="73775" x="7289800" y="4818063"/>
          <p14:tracePt t="73791" x="7323138" y="4741863"/>
          <p14:tracePt t="73808" x="7340600" y="4622800"/>
          <p14:tracePt t="73825" x="7340600" y="4513263"/>
          <p14:tracePt t="73841" x="7289800" y="4386263"/>
          <p14:tracePt t="73858" x="7180263" y="4249738"/>
          <p14:tracePt t="73875" x="7018338" y="4140200"/>
          <p14:tracePt t="73892" x="6840538" y="4089400"/>
          <p14:tracePt t="73908" x="6662738" y="4071938"/>
          <p14:tracePt t="73925" x="6502400" y="4071938"/>
          <p14:tracePt t="73941" x="6400800" y="4106863"/>
          <p14:tracePt t="73958" x="6307138" y="4157663"/>
          <p14:tracePt t="73975" x="6240463" y="4224338"/>
          <p14:tracePt t="73992" x="6164263" y="4335463"/>
          <p14:tracePt t="74008" x="6146800" y="4462463"/>
          <p14:tracePt t="74025" x="6146800" y="4622800"/>
          <p14:tracePt t="74041" x="6146800" y="4775200"/>
          <p14:tracePt t="74058" x="6205538" y="4935538"/>
          <p14:tracePt t="74075" x="6307138" y="5080000"/>
          <p14:tracePt t="74092" x="6451600" y="5207000"/>
          <p14:tracePt t="74108" x="6596063" y="5275263"/>
          <p14:tracePt t="74125" x="6756400" y="5308600"/>
          <p14:tracePt t="74142" x="6934200" y="5334000"/>
          <p14:tracePt t="74158" x="7053263" y="5308600"/>
          <p14:tracePt t="74175" x="7129463" y="5257800"/>
          <p14:tracePt t="74479" x="7129463" y="5240338"/>
          <p14:tracePt t="74492" x="7145338" y="5207000"/>
          <p14:tracePt t="74509" x="7180263" y="5156200"/>
          <p14:tracePt t="74525" x="7196138" y="5080000"/>
          <p14:tracePt t="74542" x="7246938" y="5029200"/>
          <p14:tracePt t="74558" x="7272338" y="4995863"/>
          <p14:tracePt t="74575" x="7272338" y="4978400"/>
          <p14:tracePt t="74607" x="7272338" y="4953000"/>
          <p14:tracePt t="74625" x="7231063" y="4935538"/>
          <p14:tracePt t="74641" x="7162800" y="4919663"/>
          <p14:tracePt t="74658" x="7035800" y="4884738"/>
          <p14:tracePt t="74675" x="6934200" y="4868863"/>
          <p14:tracePt t="74692" x="6789738" y="4851400"/>
          <p14:tracePt t="74708" x="6697663" y="4833938"/>
          <p14:tracePt t="74725" x="6611938" y="4833938"/>
          <p14:tracePt t="74741" x="6596063" y="4833938"/>
          <p14:tracePt t="74758" x="6596063" y="4851400"/>
          <p14:tracePt t="74791" x="6596063" y="4884738"/>
          <p14:tracePt t="74808" x="6596063" y="4978400"/>
          <p14:tracePt t="74825" x="6611938" y="5046663"/>
          <p14:tracePt t="74842" x="6662738" y="5156200"/>
          <p14:tracePt t="74858" x="6738938" y="5207000"/>
          <p14:tracePt t="74875" x="6807200" y="5240338"/>
          <p14:tracePt t="74891" x="6891338" y="5257800"/>
          <p14:tracePt t="74908" x="6967538" y="5275263"/>
          <p14:tracePt t="74925" x="7053263" y="5240338"/>
          <p14:tracePt t="74942" x="7112000" y="5189538"/>
          <p14:tracePt t="74958" x="7145338" y="5113338"/>
          <p14:tracePt t="74975" x="7162800" y="5046663"/>
          <p14:tracePt t="74992" x="7180263" y="4995863"/>
          <p14:tracePt t="75008" x="7180263" y="4919663"/>
          <p14:tracePt t="75025" x="7162800" y="4851400"/>
          <p14:tracePt t="75042" x="7069138" y="4800600"/>
          <p14:tracePt t="75058" x="7018338" y="4757738"/>
          <p14:tracePt t="75075" x="6951663" y="4741863"/>
          <p14:tracePt t="75092" x="6891338" y="4724400"/>
          <p14:tracePt t="75108" x="6858000" y="4724400"/>
          <p14:tracePt t="75125" x="6840538" y="4724400"/>
          <p14:tracePt t="75157" x="6840538" y="4741863"/>
          <p14:tracePt t="75191" x="6840538" y="4757738"/>
          <p14:tracePt t="75274" x="6840538" y="4741863"/>
          <p14:tracePt t="75293" x="6840538" y="4724400"/>
          <p14:tracePt t="75307" x="6840538" y="4706938"/>
          <p14:tracePt t="75325" x="6858000" y="4673600"/>
          <p14:tracePt t="75342" x="6858000" y="4656138"/>
          <p14:tracePt t="75358" x="6858000" y="4597400"/>
          <p14:tracePt t="75375" x="6858000" y="4529138"/>
          <p14:tracePt t="75392" x="6858000" y="4427538"/>
          <p14:tracePt t="75408" x="6840538" y="4284663"/>
          <p14:tracePt t="75425" x="6807200" y="4173538"/>
          <p14:tracePt t="75441" x="6789738" y="4071938"/>
          <p14:tracePt t="75458" x="6773863" y="3979863"/>
          <p14:tracePt t="75475" x="6756400" y="3944938"/>
          <p14:tracePt t="75492" x="6738938" y="3929063"/>
          <p14:tracePt t="75574" x="6713538" y="3962400"/>
          <p14:tracePt t="75592" x="6713538" y="4106863"/>
          <p14:tracePt t="75608" x="6713538" y="4284663"/>
          <p14:tracePt t="75625" x="6773863" y="4564063"/>
          <p14:tracePt t="75641" x="6824663" y="4800600"/>
          <p14:tracePt t="75658" x="6858000" y="4935538"/>
          <p14:tracePt t="75675" x="6891338" y="5046663"/>
          <p14:tracePt t="75692" x="6916738" y="5097463"/>
          <p14:tracePt t="75708" x="6916738" y="5113338"/>
          <p14:tracePt t="75725" x="6934200" y="5113338"/>
          <p14:tracePt t="75757" x="6934200" y="5097463"/>
          <p14:tracePt t="75775" x="6934200" y="5046663"/>
          <p14:tracePt t="75791" x="6934200" y="4868863"/>
          <p14:tracePt t="75808" x="6934200" y="4673600"/>
          <p14:tracePt t="75825" x="6934200" y="4478338"/>
          <p14:tracePt t="75842" x="6934200" y="4368800"/>
          <p14:tracePt t="75858" x="6934200" y="4284663"/>
          <p14:tracePt t="75875" x="6934200" y="4249738"/>
          <p14:tracePt t="75892" x="6934200" y="4224338"/>
          <p14:tracePt t="75924" x="6934200" y="4249738"/>
          <p14:tracePt t="75942" x="6934200" y="4351338"/>
          <p14:tracePt t="75958" x="6934200" y="4478338"/>
          <p14:tracePt t="75975" x="6951663" y="4673600"/>
          <p14:tracePt t="75992" x="6951663" y="4775200"/>
          <p14:tracePt t="76008" x="6967538" y="4851400"/>
          <p14:tracePt t="76025" x="6985000" y="4902200"/>
          <p14:tracePt t="76042" x="6985000" y="4919663"/>
          <p14:tracePt t="76090" x="6985000" y="4851400"/>
          <p14:tracePt t="76108" x="6985000" y="4673600"/>
          <p14:tracePt t="76125" x="6985000" y="4427538"/>
          <p14:tracePt t="76142" x="6985000" y="4224338"/>
          <p14:tracePt t="76158" x="6985000" y="4071938"/>
          <p14:tracePt t="76175" x="6985000" y="3995738"/>
          <p14:tracePt t="76192" x="6985000" y="3962400"/>
          <p14:tracePt t="76233" x="6985000" y="3995738"/>
          <p14:tracePt t="76242" x="6985000" y="4046538"/>
          <p14:tracePt t="76258" x="6985000" y="4191000"/>
          <p14:tracePt t="76275" x="6985000" y="4284663"/>
          <p14:tracePt t="76292" x="7002463" y="4445000"/>
          <p14:tracePt t="76309" x="7002463" y="4513263"/>
          <p14:tracePt t="76325" x="7002463" y="4546600"/>
          <p14:tracePt t="76408" x="7002463" y="4513263"/>
          <p14:tracePt t="76425" x="7002463" y="4462463"/>
          <p14:tracePt t="76442" x="7002463" y="4402138"/>
          <p14:tracePt t="76458" x="6985000" y="4368800"/>
          <p14:tracePt t="76475" x="6985000" y="4335463"/>
          <p14:tracePt t="76492" x="6985000" y="4318000"/>
          <p14:tracePt t="76540" x="6967538" y="4318000"/>
          <p14:tracePt t="76773" x="6967538" y="4335463"/>
          <p14:tracePt t="76792" x="6967538" y="4368800"/>
          <p14:tracePt t="76808" x="6985000" y="4462463"/>
          <p14:tracePt t="76826" x="7035800" y="4622800"/>
          <p14:tracePt t="76842" x="7053263" y="4757738"/>
          <p14:tracePt t="76858" x="7069138" y="4868863"/>
          <p14:tracePt t="76875" x="7094538" y="4935538"/>
          <p14:tracePt t="76892" x="7112000" y="4978400"/>
          <p14:tracePt t="76940" x="7112000" y="4935538"/>
          <p14:tracePt t="76958" x="7112000" y="4851400"/>
          <p14:tracePt t="76975" x="7094538" y="4706938"/>
          <p14:tracePt t="76991" x="7069138" y="4529138"/>
          <p14:tracePt t="77008" x="7053263" y="4427538"/>
          <p14:tracePt t="77025" x="7053263" y="4318000"/>
          <p14:tracePt t="77041" x="7035800" y="4267200"/>
          <p14:tracePt t="77058" x="7035800" y="4224338"/>
          <p14:tracePt t="77075" x="7035800" y="4208463"/>
          <p14:tracePt t="77092" x="7018338" y="4208463"/>
          <p14:tracePt t="77110" x="7018338" y="4224338"/>
          <p14:tracePt t="77125" x="7018338" y="4249738"/>
          <p14:tracePt t="77142" x="7018338" y="4300538"/>
          <p14:tracePt t="77158" x="7002463" y="4386263"/>
          <p14:tracePt t="77175" x="7002463" y="4427538"/>
          <p14:tracePt t="77192" x="6985000" y="4462463"/>
          <p14:tracePt t="77208" x="6985000" y="4478338"/>
          <p14:tracePt t="77249" x="6985000" y="4462463"/>
          <p14:tracePt t="77258" x="6985000" y="4445000"/>
          <p14:tracePt t="77275" x="6985000" y="4386263"/>
          <p14:tracePt t="77292" x="6985000" y="4284663"/>
          <p14:tracePt t="77308" x="6985000" y="4191000"/>
          <p14:tracePt t="77325" x="6985000" y="4106863"/>
          <p14:tracePt t="77342" x="6985000" y="4030663"/>
          <p14:tracePt t="77358" x="6967538" y="3995738"/>
          <p14:tracePt t="77375" x="6967538" y="3979863"/>
          <p14:tracePt t="77441" x="6967538" y="4071938"/>
          <p14:tracePt t="77458" x="6967538" y="4157663"/>
          <p14:tracePt t="77475" x="6967538" y="4249738"/>
          <p14:tracePt t="77491" x="6967538" y="4318000"/>
          <p14:tracePt t="77508" x="6985000" y="4386263"/>
          <p14:tracePt t="77525" x="6985000" y="4427538"/>
          <p14:tracePt t="77557" x="6985000" y="4445000"/>
          <p14:tracePt t="77940" x="6951663" y="4445000"/>
          <p14:tracePt t="77958" x="6824663" y="4495800"/>
          <p14:tracePt t="77975" x="6713538" y="4546600"/>
          <p14:tracePt t="77992" x="6611938" y="4597400"/>
          <p14:tracePt t="78009" x="6535738" y="4673600"/>
          <p14:tracePt t="78025" x="6484938" y="4724400"/>
          <p14:tracePt t="78041" x="6469063" y="4757738"/>
          <p14:tracePt t="78058" x="6451600" y="4818063"/>
          <p14:tracePt t="78075" x="6451600" y="4884738"/>
          <p14:tracePt t="78092" x="6451600" y="4935538"/>
          <p14:tracePt t="78108" x="6469063" y="5011738"/>
          <p14:tracePt t="78125" x="6535738" y="5080000"/>
          <p14:tracePt t="78142" x="6578600" y="5130800"/>
          <p14:tracePt t="78159" x="6680200" y="5173663"/>
          <p14:tracePt t="78175" x="6789738" y="5207000"/>
          <p14:tracePt t="78192" x="6875463" y="5224463"/>
          <p14:tracePt t="78208" x="6967538" y="5224463"/>
          <p14:tracePt t="78225" x="7112000" y="5189538"/>
          <p14:tracePt t="78242" x="7180263" y="5130800"/>
          <p14:tracePt t="78259" x="7231063" y="5062538"/>
          <p14:tracePt t="78275" x="7272338" y="5011738"/>
          <p14:tracePt t="78292" x="7289800" y="4978400"/>
          <p14:tracePt t="78308" x="7289800" y="4919663"/>
          <p14:tracePt t="78325" x="7246938" y="4884738"/>
          <p14:tracePt t="78342" x="7145338" y="4833938"/>
          <p14:tracePt t="78358" x="7002463" y="4775200"/>
          <p14:tracePt t="78375" x="6840538" y="4741863"/>
          <p14:tracePt t="78392" x="6738938" y="4741863"/>
          <p14:tracePt t="78408" x="6629400" y="4741863"/>
          <p14:tracePt t="78425" x="6578600" y="4757738"/>
          <p14:tracePt t="78442" x="6535738" y="4818063"/>
          <p14:tracePt t="78458" x="6519863" y="4868863"/>
          <p14:tracePt t="78475" x="6502400" y="4953000"/>
          <p14:tracePt t="78492" x="6502400" y="5062538"/>
          <p14:tracePt t="78508" x="6561138" y="5189538"/>
          <p14:tracePt t="78525" x="6662738" y="5308600"/>
          <p14:tracePt t="78542" x="6789738" y="5435600"/>
          <p14:tracePt t="78558" x="6875463" y="5486400"/>
          <p14:tracePt t="78575" x="6951663" y="5511800"/>
          <p14:tracePt t="78592" x="7002463" y="5529263"/>
          <p14:tracePt t="78609" x="7035800" y="5529263"/>
          <p14:tracePt t="78625" x="7069138" y="5511800"/>
          <p14:tracePt t="78642" x="7094538" y="5468938"/>
          <p14:tracePt t="78659" x="7112000" y="5453063"/>
          <p14:tracePt t="78675" x="7112000" y="5384800"/>
          <p14:tracePt t="78692" x="7112000" y="5351463"/>
          <p14:tracePt t="78708" x="7094538" y="5275263"/>
          <p14:tracePt t="78725" x="6951663" y="5173663"/>
          <p14:tracePt t="78741" x="6840538" y="5113338"/>
          <p14:tracePt t="78758" x="6738938" y="5080000"/>
          <p14:tracePt t="78775" x="6646863" y="5080000"/>
          <p14:tracePt t="78792" x="6596063" y="5080000"/>
          <p14:tracePt t="78809" x="6561138" y="5080000"/>
          <p14:tracePt t="78825" x="6535738" y="5097463"/>
          <p14:tracePt t="78857" x="6535738" y="5156200"/>
          <p14:tracePt t="80117" x="6535738" y="5130800"/>
          <p14:tracePt t="80125" x="6535738" y="5097463"/>
          <p14:tracePt t="80142" x="6535738" y="5062538"/>
          <p14:tracePt t="80159" x="6502400" y="4935538"/>
          <p14:tracePt t="80175" x="6469063" y="4775200"/>
          <p14:tracePt t="80192" x="6451600" y="4495800"/>
          <p14:tracePt t="80209" x="6434138" y="4318000"/>
          <p14:tracePt t="80225" x="6434138" y="4191000"/>
          <p14:tracePt t="80242" x="6434138" y="4071938"/>
          <p14:tracePt t="80259" x="6434138" y="4013200"/>
          <p14:tracePt t="80275" x="6434138" y="3962400"/>
          <p14:tracePt t="80292" x="6434138" y="3944938"/>
          <p14:tracePt t="80308" x="6418263" y="3929063"/>
          <p14:tracePt t="80325" x="6400800" y="3929063"/>
          <p14:tracePt t="80342" x="6400800" y="3911600"/>
          <p14:tracePt t="80358" x="6357938" y="3911600"/>
          <p14:tracePt t="80375" x="6342063" y="3911600"/>
          <p14:tracePt t="80392" x="6307138" y="3911600"/>
          <p14:tracePt t="80409" x="6273800" y="3911600"/>
          <p14:tracePt t="80425" x="6256338" y="3911600"/>
          <p14:tracePt t="80442" x="6223000" y="3911600"/>
          <p14:tracePt t="80458" x="6205538" y="3911600"/>
          <p14:tracePt t="80475" x="6180138" y="3911600"/>
          <p14:tracePt t="80507" x="6180138" y="3894138"/>
          <p14:tracePt t="80574" x="6256338" y="3894138"/>
          <p14:tracePt t="80592" x="6383338" y="3894138"/>
          <p14:tracePt t="80607" x="6561138" y="3894138"/>
          <p14:tracePt t="80626" x="6773863" y="3894138"/>
          <p14:tracePt t="80642" x="6824663" y="3894138"/>
          <p14:tracePt t="80659" x="6916738" y="3868738"/>
          <p14:tracePt t="80675" x="6951663" y="3868738"/>
          <p14:tracePt t="80740" x="6934200" y="3868738"/>
          <p14:tracePt t="80759" x="6840538" y="3868738"/>
          <p14:tracePt t="80775" x="6713538" y="3868738"/>
          <p14:tracePt t="80792" x="6611938" y="3852863"/>
          <p14:tracePt t="80809" x="6502400" y="3852863"/>
          <p14:tracePt t="80825" x="6451600" y="3852863"/>
          <p14:tracePt t="80842" x="6418263" y="3852863"/>
          <p14:tracePt t="80858" x="6418263" y="3835400"/>
          <p14:tracePt t="80891" x="6434138" y="3835400"/>
          <p14:tracePt t="80909" x="6561138" y="3817938"/>
          <p14:tracePt t="80925" x="6773863" y="3802063"/>
          <p14:tracePt t="80942" x="7018338" y="3784600"/>
          <p14:tracePt t="80958" x="7307263" y="3767138"/>
          <p14:tracePt t="80975" x="7467600" y="3767138"/>
          <p14:tracePt t="80992" x="7627938" y="3751263"/>
          <p14:tracePt t="81008" x="7780338" y="3733800"/>
          <p14:tracePt t="81198" x="7840663" y="3733800"/>
          <p14:tracePt t="81209" x="7983538" y="3716338"/>
          <p14:tracePt t="81225" x="8262938" y="3690938"/>
          <p14:tracePt t="81242" x="8567738" y="3657600"/>
          <p14:tracePt t="81259" x="9136063" y="3640138"/>
          <p14:tracePt t="81275" x="9456738" y="3624263"/>
          <p14:tracePt t="81292" x="9669463" y="3606800"/>
          <p14:tracePt t="81309" x="9847263" y="3606800"/>
          <p14:tracePt t="81325" x="9913938" y="3606800"/>
          <p14:tracePt t="81342" x="9956800" y="3606800"/>
          <p14:tracePt t="81358" x="9974263" y="3606800"/>
          <p14:tracePt t="81526" x="9990138" y="3606800"/>
          <p14:tracePt t="81542" x="10007600" y="3606800"/>
          <p14:tracePt t="81559" x="10040938" y="3606800"/>
          <p14:tracePt t="81575" x="10091738" y="3606800"/>
          <p14:tracePt t="81592" x="10134600" y="3606800"/>
          <p14:tracePt t="81624" x="10152063" y="3606800"/>
          <p14:tracePt t="81657" x="10134600" y="3606800"/>
          <p14:tracePt t="81675" x="10075863" y="3606800"/>
          <p14:tracePt t="81692" x="10025063" y="3606800"/>
          <p14:tracePt t="81709" x="10007600" y="3606800"/>
          <p14:tracePt t="81725" x="9990138" y="3606800"/>
          <p14:tracePt t="81841" x="10007600" y="3589338"/>
          <p14:tracePt t="81907" x="9990138" y="3589338"/>
          <p14:tracePt t="81925" x="9898063" y="3589338"/>
          <p14:tracePt t="81942" x="9702800" y="3573463"/>
          <p14:tracePt t="81959" x="9380538" y="3573463"/>
          <p14:tracePt t="81975" x="8958263" y="3556000"/>
          <p14:tracePt t="81992" x="8424863" y="3556000"/>
          <p14:tracePt t="82008" x="7840663" y="3556000"/>
          <p14:tracePt t="82025" x="7450138" y="3556000"/>
          <p14:tracePt t="82042" x="7035800" y="3538538"/>
          <p14:tracePt t="82059" x="6824663" y="3538538"/>
          <p14:tracePt t="82075" x="6596063" y="3513138"/>
          <p14:tracePt t="82092" x="6561138" y="3513138"/>
          <p14:tracePt t="82109" x="6469063" y="3513138"/>
          <p14:tracePt t="82141" x="6418263" y="3513138"/>
          <p14:tracePt t="82409" x="6469063" y="3513138"/>
          <p14:tracePt t="82426" x="6596063" y="3513138"/>
          <p14:tracePt t="82442" x="6680200" y="3513138"/>
          <p14:tracePt t="82458" x="6789738" y="3538538"/>
          <p14:tracePt t="82475" x="6858000" y="3556000"/>
          <p14:tracePt t="82492" x="6891338" y="3573463"/>
          <p14:tracePt t="82508" x="6916738" y="3589338"/>
          <p14:tracePt t="82525" x="6934200" y="3589338"/>
          <p14:tracePt t="82542" x="6916738" y="3606800"/>
          <p14:tracePt t="82559" x="6807200" y="3640138"/>
          <p14:tracePt t="82575" x="6697663" y="3657600"/>
          <p14:tracePt t="82592" x="6629400" y="3675063"/>
          <p14:tracePt t="82609" x="6535738" y="3690938"/>
          <p14:tracePt t="82625" x="6502400" y="3690938"/>
          <p14:tracePt t="82691" x="6596063" y="3690938"/>
          <p14:tracePt t="82708" x="6662738" y="3690938"/>
          <p14:tracePt t="82725" x="6756400" y="3716338"/>
          <p14:tracePt t="82742" x="6840538" y="3733800"/>
          <p14:tracePt t="82759" x="6916738" y="3751263"/>
          <p14:tracePt t="83158" x="6916738" y="3690938"/>
          <p14:tracePt t="83176" x="6934200" y="3640138"/>
          <p14:tracePt t="83192" x="6967538" y="3556000"/>
          <p14:tracePt t="83209" x="7002463" y="3446463"/>
          <p14:tracePt t="83225" x="7035800" y="3302000"/>
          <p14:tracePt t="83242" x="7053263" y="3217863"/>
          <p14:tracePt t="83259" x="7053263" y="3106738"/>
          <p14:tracePt t="83275" x="7053263" y="3005138"/>
          <p14:tracePt t="83292" x="7053263" y="2928938"/>
          <p14:tracePt t="83309" x="7053263" y="2862263"/>
          <p14:tracePt t="83325" x="7053263" y="2786063"/>
          <p14:tracePt t="83342" x="7035800" y="2751138"/>
          <p14:tracePt t="83359" x="7035800" y="2735263"/>
          <p14:tracePt t="83375" x="7018338" y="2717800"/>
          <p14:tracePt t="83427" x="7018338" y="2735263"/>
          <p14:tracePt t="83442" x="7018338" y="2768600"/>
          <p14:tracePt t="83459" x="7018338" y="2844800"/>
          <p14:tracePt t="83475" x="7018338" y="2946400"/>
          <p14:tracePt t="83492" x="7018338" y="3055938"/>
          <p14:tracePt t="83509" x="7018338" y="3167063"/>
          <p14:tracePt t="83525" x="7018338" y="3233738"/>
          <p14:tracePt t="83542" x="7018338" y="3268663"/>
          <p14:tracePt t="83559" x="7018338" y="3284538"/>
          <p14:tracePt t="83607" x="7018338" y="3268663"/>
          <p14:tracePt t="83625" x="7018338" y="3233738"/>
          <p14:tracePt t="83642" x="7018338" y="3167063"/>
          <p14:tracePt t="83659" x="7018338" y="3090863"/>
          <p14:tracePt t="83675" x="7018338" y="3022600"/>
          <p14:tracePt t="83692" x="7018338" y="2989263"/>
          <p14:tracePt t="83709" x="7018338" y="2946400"/>
          <p14:tracePt t="83774" x="7018338" y="2963863"/>
          <p14:tracePt t="83792" x="7018338" y="3005138"/>
          <p14:tracePt t="83809" x="7018338" y="3040063"/>
          <p14:tracePt t="83825" x="7018338" y="3090863"/>
          <p14:tracePt t="83842" x="7035800" y="3106738"/>
          <p14:tracePt t="83858" x="7035800" y="3141663"/>
          <p14:tracePt t="83875" x="7035800" y="3167063"/>
          <p14:tracePt t="83908" x="7069138" y="3182938"/>
          <p14:tracePt t="83926" x="7129463" y="3182938"/>
          <p14:tracePt t="83942" x="7323138" y="3182938"/>
          <p14:tracePt t="83959" x="7627938" y="3182938"/>
          <p14:tracePt t="83975" x="8001000" y="3182938"/>
          <p14:tracePt t="83992" x="8509000" y="3182938"/>
          <p14:tracePt t="84009" x="9085263" y="3182938"/>
          <p14:tracePt t="84026" x="9685338" y="3200400"/>
          <p14:tracePt t="84042" x="9880600" y="3200400"/>
          <p14:tracePt t="84059" x="10152063" y="3233738"/>
          <p14:tracePt t="84075" x="10287000" y="3233738"/>
          <p14:tracePt t="84092" x="10447338" y="3251200"/>
          <p14:tracePt t="84108" x="10507663" y="3251200"/>
          <p14:tracePt t="84141" x="10523538" y="3251200"/>
          <p14:tracePt t="84174" x="10507663" y="3251200"/>
          <p14:tracePt t="84459" x="10507663" y="3233738"/>
          <p14:tracePt t="84476" x="10507663" y="3217863"/>
          <p14:tracePt t="84491" x="10507663" y="3182938"/>
          <p14:tracePt t="84509" x="10507663" y="3124200"/>
          <p14:tracePt t="84526" x="10507663" y="3055938"/>
          <p14:tracePt t="84542" x="10507663" y="2989263"/>
          <p14:tracePt t="84559" x="10507663" y="2963863"/>
          <p14:tracePt t="84576" x="10507663" y="2913063"/>
          <p14:tracePt t="84592" x="10507663" y="2895600"/>
          <p14:tracePt t="84641" x="10507663" y="2913063"/>
          <p14:tracePt t="84659" x="10507663" y="2946400"/>
          <p14:tracePt t="84675" x="10507663" y="3022600"/>
          <p14:tracePt t="84692" x="10482263" y="3167063"/>
          <p14:tracePt t="84709" x="10464800" y="3319463"/>
          <p14:tracePt t="84725" x="10447338" y="3429000"/>
          <p14:tracePt t="84742" x="10431463" y="3556000"/>
          <p14:tracePt t="84759" x="10396538" y="3640138"/>
          <p14:tracePt t="84776" x="10396538" y="3690938"/>
          <p14:tracePt t="84792" x="10396538" y="3716338"/>
          <p14:tracePt t="84809" x="10380663" y="3733800"/>
          <p14:tracePt t="84908" x="10363200" y="3751263"/>
          <p14:tracePt t="84926" x="10345738" y="3802063"/>
          <p14:tracePt t="84941" x="10304463" y="3911600"/>
          <p14:tracePt t="84959" x="10287000" y="4030663"/>
          <p14:tracePt t="84976" x="10287000" y="4122738"/>
          <p14:tracePt t="84992" x="10287000" y="4208463"/>
          <p14:tracePt t="85009" x="10287000" y="4267200"/>
          <p14:tracePt t="85026" x="10287000" y="4284663"/>
          <p14:tracePt t="85042" x="10287000" y="4300538"/>
          <p14:tracePt t="85107" x="10287000" y="4284663"/>
          <p14:tracePt t="85125" x="10287000" y="4267200"/>
          <p14:tracePt t="85142" x="10236200" y="4208463"/>
          <p14:tracePt t="85159" x="10134600" y="4157663"/>
          <p14:tracePt t="85176" x="9880600" y="4013200"/>
          <p14:tracePt t="85192" x="9669463" y="3929063"/>
          <p14:tracePt t="85209" x="9278938" y="3784600"/>
          <p14:tracePt t="85225" x="8847138" y="3675063"/>
          <p14:tracePt t="85242" x="8374063" y="3640138"/>
          <p14:tracePt t="85259" x="7823200" y="3640138"/>
          <p14:tracePt t="85275" x="7307263" y="3640138"/>
          <p14:tracePt t="85292" x="6967538" y="3716338"/>
          <p14:tracePt t="85309" x="6662738" y="3784600"/>
          <p14:tracePt t="85325" x="6502400" y="3817938"/>
          <p14:tracePt t="85342" x="6383338" y="3868738"/>
          <p14:tracePt t="85359" x="6291263" y="3894138"/>
          <p14:tracePt t="85624" x="6113463" y="3929063"/>
          <p14:tracePt t="85642" x="5918200" y="3995738"/>
          <p14:tracePt t="85659" x="5656263" y="4089400"/>
          <p14:tracePt t="85676" x="5418138" y="4173538"/>
          <p14:tracePt t="85692" x="4978400" y="4351338"/>
          <p14:tracePt t="85709" x="4724400" y="4478338"/>
          <p14:tracePt t="85725" x="4462463" y="4656138"/>
          <p14:tracePt t="85742" x="4318000" y="4741863"/>
          <p14:tracePt t="85758" x="4191000" y="4851400"/>
          <p14:tracePt t="85775" x="4122738" y="4919663"/>
          <p14:tracePt t="85792" x="4071938" y="4978400"/>
          <p14:tracePt t="85809" x="3995738" y="50292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10694" y="1224369"/>
            <a:ext cx="5718919" cy="4351338"/>
          </a:xfrm>
        </p:spPr>
        <p:txBody>
          <a:bodyPr>
            <a:normAutofit/>
          </a:bodyPr>
          <a:lstStyle/>
          <a:p>
            <a:r>
              <a:rPr lang="fr-FR" sz="2000" dirty="0"/>
              <a:t>Larynx formé des cartilages</a:t>
            </a:r>
          </a:p>
          <a:p>
            <a:pPr lvl="1">
              <a:buFontTx/>
              <a:buChar char="-"/>
            </a:pPr>
            <a:r>
              <a:rPr lang="fr-FR" sz="1800" dirty="0"/>
              <a:t>Epiglotte</a:t>
            </a:r>
          </a:p>
          <a:p>
            <a:pPr lvl="1">
              <a:buFontTx/>
              <a:buChar char="-"/>
            </a:pPr>
            <a:r>
              <a:rPr lang="fr-FR" sz="1800" dirty="0"/>
              <a:t>C. </a:t>
            </a:r>
            <a:r>
              <a:rPr lang="fr-FR" sz="1800" dirty="0" err="1"/>
              <a:t>Thyr</a:t>
            </a:r>
            <a:r>
              <a:rPr lang="fr-FR" sz="1800" dirty="0"/>
              <a:t> (cartilage thyroïde)</a:t>
            </a:r>
          </a:p>
          <a:p>
            <a:pPr lvl="1">
              <a:buFontTx/>
              <a:buChar char="-"/>
            </a:pPr>
            <a:r>
              <a:rPr lang="fr-FR" sz="1800" dirty="0"/>
              <a:t>C. Cric. (cartilage cricoïde)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1600" i="1" dirty="0"/>
              <a:t>NB: </a:t>
            </a:r>
            <a:r>
              <a:rPr lang="fr-FR" sz="1600" i="1" dirty="0" err="1"/>
              <a:t>Gl</a:t>
            </a:r>
            <a:r>
              <a:rPr lang="fr-FR" sz="1600" i="1" dirty="0"/>
              <a:t>. </a:t>
            </a:r>
            <a:r>
              <a:rPr lang="fr-FR" sz="1600" i="1" dirty="0" err="1"/>
              <a:t>Thyr</a:t>
            </a:r>
            <a:r>
              <a:rPr lang="fr-FR" sz="1600" i="1" dirty="0"/>
              <a:t> = glande thyroïde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Rôle dans la phonation par les cordes vocales</a:t>
            </a:r>
          </a:p>
          <a:p>
            <a:r>
              <a:rPr lang="fr-FR" sz="2000" dirty="0"/>
              <a:t>Cordes vocales formées par un pli vestibulaire et par un pli vocal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0601" y="305338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5. Larynx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2797" y="4576999"/>
            <a:ext cx="2416617" cy="199741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47" y="1224369"/>
            <a:ext cx="4772691" cy="5553850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 rot="880321">
            <a:off x="9425757" y="4908303"/>
            <a:ext cx="444895" cy="909368"/>
          </a:xfrm>
          <a:prstGeom prst="ellips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171" y="983880"/>
            <a:ext cx="963685" cy="85031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7788966" y="1039703"/>
            <a:ext cx="2264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sagittale médiane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404B0E49-B601-C810-37B5-5B06E77DE45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4202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312"/>
    </mc:Choice>
    <mc:Fallback>
      <p:transition spd="slow" advTm="53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08" x="3995738" y="5011738"/>
          <p14:tracePt t="1918" x="3995738" y="4953000"/>
          <p14:tracePt t="1934" x="3995738" y="4818063"/>
          <p14:tracePt t="1952" x="4056063" y="4564063"/>
          <p14:tracePt t="1967" x="4173538" y="4122738"/>
          <p14:tracePt t="1984" x="4368800" y="3675063"/>
          <p14:tracePt t="2000" x="4546600" y="3395663"/>
          <p14:tracePt t="2017" x="4767263" y="3090863"/>
          <p14:tracePt t="2034" x="4995863" y="2895600"/>
          <p14:tracePt t="2050" x="5173663" y="2811463"/>
          <p14:tracePt t="2067" x="5300663" y="2768600"/>
          <p14:tracePt t="2084" x="5402263" y="2768600"/>
          <p14:tracePt t="2101" x="5478463" y="2768600"/>
          <p14:tracePt t="2117" x="5529263" y="2811463"/>
          <p14:tracePt t="2326" x="5545138" y="2811463"/>
          <p14:tracePt t="2334" x="5595938" y="2811463"/>
          <p14:tracePt t="2351" x="5689600" y="2811463"/>
          <p14:tracePt t="2367" x="5900738" y="2862263"/>
          <p14:tracePt t="2384" x="6256338" y="2963863"/>
          <p14:tracePt t="2400" x="6773863" y="3141663"/>
          <p14:tracePt t="2417" x="7467600" y="3429000"/>
          <p14:tracePt t="2434" x="7907338" y="3624263"/>
          <p14:tracePt t="2450" x="8247063" y="3802063"/>
          <p14:tracePt t="2467" x="8440738" y="3911600"/>
          <p14:tracePt t="2484" x="8585200" y="4013200"/>
          <p14:tracePt t="2501" x="8669338" y="4089400"/>
          <p14:tracePt t="2517" x="8686800" y="4140200"/>
          <p14:tracePt t="2534" x="8712200" y="4157663"/>
          <p14:tracePt t="2767" x="8780463" y="4157663"/>
          <p14:tracePt t="2784" x="8923338" y="4224338"/>
          <p14:tracePt t="2801" x="9101138" y="4300538"/>
          <p14:tracePt t="2817" x="9440863" y="4386263"/>
          <p14:tracePt t="2834" x="9542463" y="4427538"/>
          <p14:tracePt t="2851" x="9736138" y="4445000"/>
          <p14:tracePt t="2867" x="9829800" y="4462463"/>
          <p14:tracePt t="2884" x="9913938" y="4462463"/>
          <p14:tracePt t="2901" x="9974263" y="4462463"/>
          <p14:tracePt t="2917" x="9990138" y="4462463"/>
          <p14:tracePt t="2934" x="10007600" y="4445000"/>
          <p14:tracePt t="2982" x="9990138" y="4462463"/>
          <p14:tracePt t="3000" x="9898063" y="4546600"/>
          <p14:tracePt t="3017" x="9753600" y="4656138"/>
          <p14:tracePt t="3034" x="9601200" y="4757738"/>
          <p14:tracePt t="3051" x="9423400" y="4884738"/>
          <p14:tracePt t="3067" x="9278938" y="4995863"/>
          <p14:tracePt t="3084" x="9169400" y="5062538"/>
          <p14:tracePt t="3101" x="9085263" y="5156200"/>
          <p14:tracePt t="3117" x="9009063" y="5224463"/>
          <p14:tracePt t="3134" x="8958263" y="5308600"/>
          <p14:tracePt t="3150" x="8958263" y="5418138"/>
          <p14:tracePt t="3167" x="8958263" y="5545138"/>
          <p14:tracePt t="3184" x="8958263" y="5646738"/>
          <p14:tracePt t="3201" x="9024938" y="5773738"/>
          <p14:tracePt t="3217" x="9118600" y="5884863"/>
          <p14:tracePt t="3234" x="9220200" y="5969000"/>
          <p14:tracePt t="3250" x="9313863" y="6019800"/>
          <p14:tracePt t="3267" x="9474200" y="6096000"/>
          <p14:tracePt t="3284" x="9618663" y="6113463"/>
          <p14:tracePt t="3301" x="9736138" y="6129338"/>
          <p14:tracePt t="3317" x="9880600" y="6129338"/>
          <p14:tracePt t="3334" x="10007600" y="6113463"/>
          <p14:tracePt t="3351" x="10185400" y="6019800"/>
          <p14:tracePt t="3367" x="10287000" y="5918200"/>
          <p14:tracePt t="3384" x="10329863" y="5859463"/>
          <p14:tracePt t="3401" x="10431463" y="5689600"/>
          <p14:tracePt t="3417" x="10464800" y="5580063"/>
          <p14:tracePt t="3434" x="10507663" y="5453063"/>
          <p14:tracePt t="3451" x="10507663" y="5334000"/>
          <p14:tracePt t="3467" x="10507663" y="5207000"/>
          <p14:tracePt t="3484" x="10482263" y="5097463"/>
          <p14:tracePt t="3501" x="10414000" y="4995863"/>
          <p14:tracePt t="3517" x="10345738" y="4902200"/>
          <p14:tracePt t="3534" x="10236200" y="4800600"/>
          <p14:tracePt t="3551" x="10091738" y="4724400"/>
          <p14:tracePt t="3567" x="9913938" y="4656138"/>
          <p14:tracePt t="3584" x="9736138" y="4622800"/>
          <p14:tracePt t="3601" x="9558338" y="4597400"/>
          <p14:tracePt t="3617" x="9380538" y="4597400"/>
          <p14:tracePt t="3634" x="9245600" y="4597400"/>
          <p14:tracePt t="3651" x="9118600" y="4656138"/>
          <p14:tracePt t="3667" x="9042400" y="4706938"/>
          <p14:tracePt t="3684" x="8958263" y="4833938"/>
          <p14:tracePt t="3701" x="8907463" y="4935538"/>
          <p14:tracePt t="3717" x="8890000" y="5097463"/>
          <p14:tracePt t="3734" x="8864600" y="5291138"/>
          <p14:tracePt t="3750" x="8864600" y="5545138"/>
          <p14:tracePt t="3767" x="8864600" y="5757863"/>
          <p14:tracePt t="3784" x="8890000" y="5969000"/>
          <p14:tracePt t="3800" x="8958263" y="6164263"/>
          <p14:tracePt t="3818" x="9101138" y="6375400"/>
          <p14:tracePt t="3834" x="9169400" y="6434138"/>
          <p14:tracePt t="3851" x="9296400" y="6502400"/>
          <p14:tracePt t="3867" x="9575800" y="6553200"/>
          <p14:tracePt t="3884" x="9779000" y="6553200"/>
          <p14:tracePt t="3900" x="9974263" y="6469063"/>
          <p14:tracePt t="3917" x="10185400" y="6291263"/>
          <p14:tracePt t="3934" x="10363200" y="6062663"/>
          <p14:tracePt t="3951" x="10523538" y="5824538"/>
          <p14:tracePt t="3967" x="10609263" y="5595938"/>
          <p14:tracePt t="3984" x="10660063" y="5418138"/>
          <p14:tracePt t="4001" x="10685463" y="5334000"/>
          <p14:tracePt t="4017" x="10685463" y="5156200"/>
          <p14:tracePt t="4034" x="10685463" y="5029200"/>
          <p14:tracePt t="4050" x="10685463" y="4902200"/>
          <p14:tracePt t="4067" x="10625138" y="4775200"/>
          <p14:tracePt t="4084" x="10574338" y="4706938"/>
          <p14:tracePt t="4101" x="10523538" y="4622800"/>
          <p14:tracePt t="4117" x="10414000" y="4513263"/>
          <p14:tracePt t="4134" x="10304463" y="4445000"/>
          <p14:tracePt t="4150" x="10109200" y="4368800"/>
          <p14:tracePt t="4167" x="9898063" y="4318000"/>
          <p14:tracePt t="4184" x="9669463" y="4284663"/>
          <p14:tracePt t="4201" x="9440863" y="4284663"/>
          <p14:tracePt t="4217" x="9296400" y="4284663"/>
          <p14:tracePt t="4234" x="9169400" y="4300538"/>
          <p14:tracePt t="4251" x="9085263" y="4351338"/>
          <p14:tracePt t="4267" x="9042400" y="4402138"/>
          <p14:tracePt t="4284" x="8991600" y="4495800"/>
          <p14:tracePt t="4301" x="8974138" y="4706938"/>
          <p14:tracePt t="4317" x="8974138" y="4902200"/>
          <p14:tracePt t="4334" x="8974138" y="5011738"/>
          <p14:tracePt t="4351" x="8991600" y="5207000"/>
          <p14:tracePt t="4367" x="9067800" y="5418138"/>
          <p14:tracePt t="4384" x="9245600" y="5707063"/>
          <p14:tracePt t="4401" x="9380538" y="5842000"/>
          <p14:tracePt t="4417" x="9558338" y="5951538"/>
          <p14:tracePt t="4434" x="9736138" y="6019800"/>
          <p14:tracePt t="4451" x="9956800" y="6062663"/>
          <p14:tracePt t="4467" x="10152063" y="6062663"/>
          <p14:tracePt t="4484" x="10304463" y="5969000"/>
          <p14:tracePt t="4500" x="10507663" y="5791200"/>
          <p14:tracePt t="4517" x="10642600" y="5595938"/>
          <p14:tracePt t="4534" x="10718800" y="5453063"/>
          <p14:tracePt t="4551" x="10787063" y="5308600"/>
          <p14:tracePt t="4567" x="10802938" y="5189538"/>
          <p14:tracePt t="4584" x="10820400" y="5080000"/>
          <p14:tracePt t="4600" x="10820400" y="4995863"/>
          <p14:tracePt t="4617" x="10820400" y="4902200"/>
          <p14:tracePt t="4634" x="10769600" y="4818063"/>
          <p14:tracePt t="4651" x="10701338" y="4741863"/>
          <p14:tracePt t="4667" x="10591800" y="4673600"/>
          <p14:tracePt t="4684" x="10447338" y="4622800"/>
          <p14:tracePt t="4700" x="10269538" y="4579938"/>
          <p14:tracePt t="4717" x="10075863" y="4564063"/>
          <p14:tracePt t="4734" x="9913938" y="4546600"/>
          <p14:tracePt t="4750" x="9753600" y="4546600"/>
          <p14:tracePt t="4767" x="9601200" y="4546600"/>
          <p14:tracePt t="4784" x="9507538" y="4546600"/>
          <p14:tracePt t="4801" x="9398000" y="4579938"/>
          <p14:tracePt t="4817" x="9329738" y="4640263"/>
          <p14:tracePt t="4834" x="9245600" y="4724400"/>
          <p14:tracePt t="4850" x="9220200" y="4775200"/>
          <p14:tracePt t="4867" x="9186863" y="4978400"/>
          <p14:tracePt t="4884" x="9186863" y="5156200"/>
          <p14:tracePt t="4900" x="9186863" y="5367338"/>
          <p14:tracePt t="4917" x="9186863" y="5562600"/>
          <p14:tracePt t="4934" x="9202738" y="5722938"/>
          <p14:tracePt t="4951" x="9263063" y="5842000"/>
          <p14:tracePt t="4967" x="9296400" y="5918200"/>
          <p14:tracePt t="5538" x="9296400" y="5900738"/>
          <p14:tracePt t="5551" x="9313863" y="5884863"/>
          <p14:tracePt t="5567" x="9329738" y="5859463"/>
          <p14:tracePt t="5584" x="9347200" y="5824538"/>
          <p14:tracePt t="5601" x="9364663" y="5808663"/>
          <p14:tracePt t="5617" x="9364663" y="5791200"/>
          <p14:tracePt t="5634" x="9380538" y="5773738"/>
          <p14:tracePt t="5651" x="9380538" y="5757863"/>
          <p14:tracePt t="5667" x="9380538" y="5722938"/>
          <p14:tracePt t="5684" x="9380538" y="5689600"/>
          <p14:tracePt t="5700" x="9380538" y="5613400"/>
          <p14:tracePt t="5717" x="9364663" y="5486400"/>
          <p14:tracePt t="5734" x="9278938" y="5308600"/>
          <p14:tracePt t="5750" x="9101138" y="4995863"/>
          <p14:tracePt t="5767" x="8831263" y="4656138"/>
          <p14:tracePt t="5784" x="8212138" y="4030663"/>
          <p14:tracePt t="5801" x="7069138" y="3055938"/>
          <p14:tracePt t="5817" x="6164263" y="2395538"/>
          <p14:tracePt t="5834" x="5969000" y="2278063"/>
          <p14:tracePt t="5851" x="5138738" y="1701800"/>
          <p14:tracePt t="5867" x="4673600" y="1455738"/>
          <p14:tracePt t="5884" x="4351338" y="1277938"/>
          <p14:tracePt t="5901" x="4173538" y="1168400"/>
          <p14:tracePt t="5917" x="4106863" y="1117600"/>
          <p14:tracePt t="6185" x="4089400" y="1117600"/>
          <p14:tracePt t="6201" x="4071938" y="1117600"/>
          <p14:tracePt t="6218" x="3979863" y="1117600"/>
          <p14:tracePt t="6234" x="3860800" y="1135063"/>
          <p14:tracePt t="6251" x="3700463" y="1150938"/>
          <p14:tracePt t="6267" x="3395663" y="1193800"/>
          <p14:tracePt t="6284" x="3200400" y="1227138"/>
          <p14:tracePt t="6301" x="2946400" y="1277938"/>
          <p14:tracePt t="6318" x="2616200" y="1371600"/>
          <p14:tracePt t="6334" x="2413000" y="1439863"/>
          <p14:tracePt t="6351" x="2328863" y="1473200"/>
          <p14:tracePt t="6367" x="2235200" y="1524000"/>
          <p14:tracePt t="6384" x="2151063" y="1617663"/>
          <p14:tracePt t="6401" x="2100263" y="1684338"/>
          <p14:tracePt t="6417" x="2039938" y="1795463"/>
          <p14:tracePt t="6434" x="2006600" y="1922463"/>
          <p14:tracePt t="6451" x="1973263" y="2024063"/>
          <p14:tracePt t="6467" x="1955800" y="2151063"/>
          <p14:tracePt t="6484" x="1938338" y="2260600"/>
          <p14:tracePt t="6501" x="1938338" y="2344738"/>
          <p14:tracePt t="6517" x="1938338" y="2395538"/>
          <p14:tracePt t="6534" x="1938338" y="2430463"/>
          <p14:tracePt t="6550" x="1938338" y="2471738"/>
          <p14:tracePt t="6567" x="1955800" y="2489200"/>
          <p14:tracePt t="6800" x="1973263" y="2489200"/>
          <p14:tracePt t="6817" x="2006600" y="2489200"/>
          <p14:tracePt t="6834" x="2166938" y="2540000"/>
          <p14:tracePt t="6851" x="2344738" y="2608263"/>
          <p14:tracePt t="6867" x="2557463" y="2667000"/>
          <p14:tracePt t="6884" x="2717800" y="2684463"/>
          <p14:tracePt t="6901" x="2827338" y="2700338"/>
          <p14:tracePt t="6917" x="2989263" y="2700338"/>
          <p14:tracePt t="6934" x="3090863" y="2700338"/>
          <p14:tracePt t="6951" x="3182938" y="2649538"/>
          <p14:tracePt t="6967" x="3268663" y="2573338"/>
          <p14:tracePt t="6984" x="3327400" y="2522538"/>
          <p14:tracePt t="7001" x="3378200" y="2430463"/>
          <p14:tracePt t="7017" x="3411538" y="2362200"/>
          <p14:tracePt t="7034" x="3429000" y="2311400"/>
          <p14:tracePt t="7051" x="3429000" y="2260600"/>
          <p14:tracePt t="7067" x="3429000" y="2201863"/>
          <p14:tracePt t="7084" x="3429000" y="2151063"/>
          <p14:tracePt t="7101" x="3411538" y="2082800"/>
          <p14:tracePt t="7117" x="3344863" y="1989138"/>
          <p14:tracePt t="7134" x="3268663" y="1922463"/>
          <p14:tracePt t="7151" x="3182938" y="1846263"/>
          <p14:tracePt t="7167" x="3055938" y="1778000"/>
          <p14:tracePt t="7184" x="2928938" y="1701800"/>
          <p14:tracePt t="7201" x="2768600" y="1651000"/>
          <p14:tracePt t="7217" x="2590800" y="1582738"/>
          <p14:tracePt t="7234" x="2489200" y="1549400"/>
          <p14:tracePt t="7251" x="2328863" y="1490663"/>
          <p14:tracePt t="7268" x="2116138" y="1490663"/>
          <p14:tracePt t="7284" x="2057400" y="1490663"/>
          <p14:tracePt t="7301" x="1955800" y="1490663"/>
          <p14:tracePt t="7317" x="1811338" y="1490663"/>
          <p14:tracePt t="7334" x="1668463" y="1549400"/>
          <p14:tracePt t="7351" x="1617663" y="1600200"/>
          <p14:tracePt t="7368" x="1566863" y="1668463"/>
          <p14:tracePt t="7384" x="1531938" y="1727200"/>
          <p14:tracePt t="7401" x="1490663" y="1811338"/>
          <p14:tracePt t="7418" x="1490663" y="1922463"/>
          <p14:tracePt t="7434" x="1490663" y="2039938"/>
          <p14:tracePt t="7451" x="1506538" y="2133600"/>
          <p14:tracePt t="7467" x="1582738" y="2260600"/>
          <p14:tracePt t="7484" x="1668463" y="2362200"/>
          <p14:tracePt t="7500" x="1795463" y="2471738"/>
          <p14:tracePt t="7518" x="1938338" y="2573338"/>
          <p14:tracePt t="7534" x="2100263" y="2667000"/>
          <p14:tracePt t="7551" x="2260600" y="2717800"/>
          <p14:tracePt t="7567" x="2438400" y="2751138"/>
          <p14:tracePt t="7584" x="2590800" y="2751138"/>
          <p14:tracePt t="7601" x="2735263" y="2751138"/>
          <p14:tracePt t="7617" x="2827338" y="2735263"/>
          <p14:tracePt t="7634" x="2928938" y="2667000"/>
          <p14:tracePt t="7651" x="3005138" y="2608263"/>
          <p14:tracePt t="7667" x="3055938" y="2557463"/>
          <p14:tracePt t="7684" x="3090863" y="2506663"/>
          <p14:tracePt t="7701" x="3106738" y="2471738"/>
          <p14:tracePt t="7717" x="3124200" y="2413000"/>
          <p14:tracePt t="7734" x="3149600" y="2395538"/>
          <p14:tracePt t="7751" x="3149600" y="2362200"/>
          <p14:tracePt t="7767" x="3149600" y="2311400"/>
          <p14:tracePt t="7784" x="3149600" y="2260600"/>
          <p14:tracePt t="7801" x="3149600" y="2151063"/>
          <p14:tracePt t="7817" x="3124200" y="2057400"/>
          <p14:tracePt t="7834" x="3090863" y="1989138"/>
          <p14:tracePt t="7851" x="3055938" y="1922463"/>
          <p14:tracePt t="7867" x="3005138" y="1846263"/>
          <p14:tracePt t="7884" x="2971800" y="1795463"/>
          <p14:tracePt t="7901" x="2895600" y="1727200"/>
          <p14:tracePt t="7917" x="2811463" y="1651000"/>
          <p14:tracePt t="7934" x="2700338" y="1600200"/>
          <p14:tracePt t="7951" x="2573338" y="1524000"/>
          <p14:tracePt t="7967" x="2413000" y="1473200"/>
          <p14:tracePt t="7984" x="2235200" y="1439863"/>
          <p14:tracePt t="8001" x="2082800" y="1422400"/>
          <p14:tracePt t="8017" x="1922463" y="1422400"/>
          <p14:tracePt t="8034" x="1778000" y="1422400"/>
          <p14:tracePt t="8051" x="1633538" y="1473200"/>
          <p14:tracePt t="8068" x="1549400" y="1524000"/>
          <p14:tracePt t="8084" x="1455738" y="1600200"/>
          <p14:tracePt t="8101" x="1389063" y="1668463"/>
          <p14:tracePt t="8117" x="1354138" y="1744663"/>
          <p14:tracePt t="8134" x="1328738" y="1795463"/>
          <p14:tracePt t="8151" x="1312863" y="1905000"/>
          <p14:tracePt t="8167" x="1312863" y="2006600"/>
          <p14:tracePt t="8184" x="1328738" y="2133600"/>
          <p14:tracePt t="8201" x="1439863" y="2293938"/>
          <p14:tracePt t="8217" x="1600200" y="2430463"/>
          <p14:tracePt t="8234" x="1760538" y="2573338"/>
          <p14:tracePt t="8251" x="2082800" y="2735263"/>
          <p14:tracePt t="8268" x="2166938" y="2768600"/>
          <p14:tracePt t="8284" x="2362200" y="2827338"/>
          <p14:tracePt t="8301" x="2616200" y="2844800"/>
          <p14:tracePt t="8317" x="2751138" y="2844800"/>
          <p14:tracePt t="8334" x="2827338" y="2811463"/>
          <p14:tracePt t="8351" x="2913063" y="2751138"/>
          <p14:tracePt t="8368" x="2971800" y="2684463"/>
          <p14:tracePt t="8384" x="3040063" y="2608263"/>
          <p14:tracePt t="8401" x="3073400" y="2540000"/>
          <p14:tracePt t="8418" x="3090863" y="2489200"/>
          <p14:tracePt t="8434" x="3106738" y="2413000"/>
          <p14:tracePt t="8451" x="3124200" y="2362200"/>
          <p14:tracePt t="8467" x="3124200" y="2311400"/>
          <p14:tracePt t="8484" x="3124200" y="2235200"/>
          <p14:tracePt t="8501" x="3124200" y="2184400"/>
          <p14:tracePt t="8518" x="3124200" y="2133600"/>
          <p14:tracePt t="8534" x="3106738" y="2116138"/>
          <p14:tracePt t="8551" x="3090863" y="2057400"/>
          <p14:tracePt t="8567" x="3090863" y="2039938"/>
          <p14:tracePt t="8584" x="3073400" y="2006600"/>
          <p14:tracePt t="8601" x="3055938" y="1973263"/>
          <p14:tracePt t="8617" x="3040063" y="1955800"/>
          <p14:tracePt t="8634" x="3040063" y="1938338"/>
          <p14:tracePt t="8651" x="3022600" y="1922463"/>
          <p14:tracePt t="8667" x="3022600" y="1905000"/>
          <p14:tracePt t="8684" x="3022600" y="1879600"/>
          <p14:tracePt t="8701" x="3022600" y="1862138"/>
          <p14:tracePt t="8718" x="3005138" y="1846263"/>
          <p14:tracePt t="8734" x="3005138" y="1828800"/>
          <p14:tracePt t="8751" x="3005138" y="1811338"/>
          <p14:tracePt t="8767" x="2989263" y="1795463"/>
          <p14:tracePt t="8784" x="2971800" y="1760538"/>
          <p14:tracePt t="8816" x="2946400" y="1744663"/>
          <p14:tracePt t="8834" x="2928938" y="1727200"/>
          <p14:tracePt t="8851" x="2862263" y="1701800"/>
          <p14:tracePt t="8868" x="2794000" y="1701800"/>
          <p14:tracePt t="8884" x="2684463" y="1684338"/>
          <p14:tracePt t="8901" x="2557463" y="1684338"/>
          <p14:tracePt t="8917" x="2455863" y="1684338"/>
          <p14:tracePt t="8934" x="2344738" y="1684338"/>
          <p14:tracePt t="8951" x="2260600" y="1684338"/>
          <p14:tracePt t="8968" x="2201863" y="1684338"/>
          <p14:tracePt t="8984" x="2166938" y="1684338"/>
          <p14:tracePt t="9001" x="2151063" y="1684338"/>
          <p14:tracePt t="9018" x="2133600" y="1668463"/>
          <p14:tracePt t="9566" x="2151063" y="1668463"/>
          <p14:tracePt t="9585" x="2201863" y="1668463"/>
          <p14:tracePt t="9601" x="2311400" y="1668463"/>
          <p14:tracePt t="9618" x="2438400" y="1684338"/>
          <p14:tracePt t="9634" x="2522538" y="1684338"/>
          <p14:tracePt t="9651" x="2616200" y="1701800"/>
          <p14:tracePt t="9668" x="2684463" y="1701800"/>
          <p14:tracePt t="9684" x="2735263" y="1727200"/>
          <p14:tracePt t="9701" x="2768600" y="1727200"/>
          <p14:tracePt t="9718" x="2794000" y="1727200"/>
          <p14:tracePt t="9734" x="2811463" y="1727200"/>
          <p14:tracePt t="9751" x="2811463" y="1744663"/>
          <p14:tracePt t="9783" x="2811463" y="1760538"/>
          <p14:tracePt t="9850" x="2811463" y="1778000"/>
          <p14:tracePt t="9867" x="2735263" y="1795463"/>
          <p14:tracePt t="9884" x="2649538" y="1828800"/>
          <p14:tracePt t="9901" x="2506663" y="1862138"/>
          <p14:tracePt t="9918" x="2362200" y="1905000"/>
          <p14:tracePt t="9934" x="2235200" y="1938338"/>
          <p14:tracePt t="9951" x="2151063" y="1955800"/>
          <p14:tracePt t="9968" x="2082800" y="1973263"/>
          <p14:tracePt t="9984" x="2039938" y="1989138"/>
          <p14:tracePt t="10001" x="2024063" y="1989138"/>
          <p14:tracePt t="10383" x="2039938" y="1989138"/>
          <p14:tracePt t="10401" x="2057400" y="1989138"/>
          <p14:tracePt t="10418" x="2133600" y="1989138"/>
          <p14:tracePt t="10434" x="2217738" y="1989138"/>
          <p14:tracePt t="10451" x="2311400" y="1989138"/>
          <p14:tracePt t="10468" x="2395538" y="1989138"/>
          <p14:tracePt t="10484" x="2489200" y="1989138"/>
          <p14:tracePt t="10501" x="2557463" y="1989138"/>
          <p14:tracePt t="10518" x="2616200" y="1989138"/>
          <p14:tracePt t="10534" x="2649538" y="1989138"/>
          <p14:tracePt t="10551" x="2684463" y="1989138"/>
          <p14:tracePt t="10568" x="2717800" y="1989138"/>
          <p14:tracePt t="10584" x="2751138" y="1989138"/>
          <p14:tracePt t="10601" x="2794000" y="1989138"/>
          <p14:tracePt t="10617" x="2811463" y="1989138"/>
          <p14:tracePt t="10634" x="2827338" y="1989138"/>
          <p14:tracePt t="10666" x="2844800" y="1989138"/>
          <p14:tracePt t="10733" x="2844800" y="2006600"/>
          <p14:tracePt t="10751" x="2768600" y="2024063"/>
          <p14:tracePt t="10768" x="2684463" y="2039938"/>
          <p14:tracePt t="10784" x="2573338" y="2082800"/>
          <p14:tracePt t="10801" x="2395538" y="2116138"/>
          <p14:tracePt t="10818" x="2201863" y="2151063"/>
          <p14:tracePt t="10834" x="2082800" y="2184400"/>
          <p14:tracePt t="10851" x="1955800" y="2217738"/>
          <p14:tracePt t="10868" x="1862138" y="2235200"/>
          <p14:tracePt t="10884" x="1828800" y="2260600"/>
          <p14:tracePt t="10901" x="1811338" y="2278063"/>
          <p14:tracePt t="10918" x="1795463" y="2278063"/>
          <p14:tracePt t="11044" x="1811338" y="2278063"/>
          <p14:tracePt t="11067" x="1828800" y="2278063"/>
          <p14:tracePt t="11084" x="1887538" y="2278063"/>
          <p14:tracePt t="11101" x="1973263" y="2293938"/>
          <p14:tracePt t="11117" x="2082800" y="2328863"/>
          <p14:tracePt t="11134" x="2235200" y="2362200"/>
          <p14:tracePt t="11151" x="2293938" y="2379663"/>
          <p14:tracePt t="11167" x="2395538" y="2395538"/>
          <p14:tracePt t="11184" x="2471738" y="2395538"/>
          <p14:tracePt t="11201" x="2573338" y="2395538"/>
          <p14:tracePt t="11218" x="2616200" y="2395538"/>
          <p14:tracePt t="11234" x="2667000" y="2395538"/>
          <p14:tracePt t="11251" x="2684463" y="2395538"/>
          <p14:tracePt t="11267" x="2700338" y="2395538"/>
          <p14:tracePt t="11300" x="2717800" y="2395538"/>
          <p14:tracePt t="11350" x="2735263" y="2395538"/>
          <p14:tracePt t="12962" x="2735263" y="2413000"/>
          <p14:tracePt t="12970" x="2735263" y="2455863"/>
          <p14:tracePt t="12984" x="2735263" y="2489200"/>
          <p14:tracePt t="13002" x="2768600" y="2590800"/>
          <p14:tracePt t="13018" x="2844800" y="2717800"/>
          <p14:tracePt t="13034" x="2895600" y="2862263"/>
          <p14:tracePt t="13051" x="3005138" y="3040063"/>
          <p14:tracePt t="13068" x="3106738" y="3251200"/>
          <p14:tracePt t="13084" x="3233738" y="3479800"/>
          <p14:tracePt t="13101" x="3344863" y="3716338"/>
          <p14:tracePt t="13118" x="3522663" y="4030663"/>
          <p14:tracePt t="13134" x="3624263" y="4249738"/>
          <p14:tracePt t="13151" x="3683000" y="4318000"/>
          <p14:tracePt t="13437" x="3657600" y="4318000"/>
          <p14:tracePt t="13451" x="3624263" y="4318000"/>
          <p14:tracePt t="13468" x="3522663" y="4249738"/>
          <p14:tracePt t="13484" x="3395663" y="4157663"/>
          <p14:tracePt t="13501" x="3284538" y="4030663"/>
          <p14:tracePt t="13518" x="3182938" y="3944938"/>
          <p14:tracePt t="13534" x="3090863" y="3852863"/>
          <p14:tracePt t="13551" x="2971800" y="3767138"/>
          <p14:tracePt t="13568" x="2844800" y="3657600"/>
          <p14:tracePt t="13584" x="2667000" y="3556000"/>
          <p14:tracePt t="13601" x="2522538" y="3446463"/>
          <p14:tracePt t="13618" x="2311400" y="3319463"/>
          <p14:tracePt t="13634" x="2184400" y="3268663"/>
          <p14:tracePt t="13651" x="2133600" y="3233738"/>
          <p14:tracePt t="13668" x="1938338" y="3182938"/>
          <p14:tracePt t="13684" x="1795463" y="3167063"/>
          <p14:tracePt t="13701" x="1633538" y="3167063"/>
          <p14:tracePt t="13717" x="1473200" y="3167063"/>
          <p14:tracePt t="13734" x="1371600" y="3182938"/>
          <p14:tracePt t="13751" x="1277938" y="3217863"/>
          <p14:tracePt t="13768" x="1211263" y="3251200"/>
          <p14:tracePt t="13784" x="1135063" y="3302000"/>
          <p14:tracePt t="13801" x="1100138" y="3378200"/>
          <p14:tracePt t="13817" x="1066800" y="3479800"/>
          <p14:tracePt t="13834" x="1016000" y="3589338"/>
          <p14:tracePt t="13851" x="998538" y="3675063"/>
          <p14:tracePt t="13867" x="957263" y="3817938"/>
          <p14:tracePt t="13884" x="939800" y="3929063"/>
          <p14:tracePt t="13901" x="939800" y="4013200"/>
          <p14:tracePt t="13918" x="939800" y="4140200"/>
          <p14:tracePt t="13934" x="1016000" y="4249738"/>
          <p14:tracePt t="13951" x="1117600" y="4386263"/>
          <p14:tracePt t="13968" x="1295400" y="4546600"/>
          <p14:tracePt t="13985" x="1490663" y="4706938"/>
          <p14:tracePt t="14001" x="1709738" y="4851400"/>
          <p14:tracePt t="14018" x="1887538" y="4953000"/>
          <p14:tracePt t="14034" x="2057400" y="5062538"/>
          <p14:tracePt t="14051" x="2217738" y="5130800"/>
          <p14:tracePt t="14068" x="2362200" y="5207000"/>
          <p14:tracePt t="14085" x="2557463" y="5257800"/>
          <p14:tracePt t="14101" x="2684463" y="5291138"/>
          <p14:tracePt t="14118" x="2751138" y="5291138"/>
          <p14:tracePt t="14135" x="2989263" y="5291138"/>
          <p14:tracePt t="14151" x="3149600" y="5291138"/>
          <p14:tracePt t="14168" x="3284538" y="5224463"/>
          <p14:tracePt t="14184" x="3429000" y="5130800"/>
          <p14:tracePt t="14201" x="3505200" y="5062538"/>
          <p14:tracePt t="14217" x="3606800" y="4995863"/>
          <p14:tracePt t="14234" x="3683000" y="4902200"/>
          <p14:tracePt t="14251" x="3733800" y="4833938"/>
          <p14:tracePt t="14268" x="3767138" y="4757738"/>
          <p14:tracePt t="14284" x="3802063" y="4673600"/>
          <p14:tracePt t="14301" x="3802063" y="4579938"/>
          <p14:tracePt t="14318" x="3817938" y="4462463"/>
          <p14:tracePt t="14334" x="3817938" y="4351338"/>
          <p14:tracePt t="14351" x="3784600" y="4208463"/>
          <p14:tracePt t="14368" x="3716338" y="4089400"/>
          <p14:tracePt t="14384" x="3640138" y="3962400"/>
          <p14:tracePt t="14401" x="3589338" y="3868738"/>
          <p14:tracePt t="14418" x="3479800" y="3767138"/>
          <p14:tracePt t="14434" x="3395663" y="3675063"/>
          <p14:tracePt t="14451" x="3302000" y="3606800"/>
          <p14:tracePt t="14468" x="3182938" y="3513138"/>
          <p14:tracePt t="14484" x="3005138" y="3446463"/>
          <p14:tracePt t="14501" x="2827338" y="3395663"/>
          <p14:tracePt t="14518" x="2633663" y="3360738"/>
          <p14:tracePt t="14534" x="2438400" y="3360738"/>
          <p14:tracePt t="14551" x="2328863" y="3360738"/>
          <p14:tracePt t="14568" x="2151063" y="3360738"/>
          <p14:tracePt t="14585" x="2116138" y="3378200"/>
          <p14:tracePt t="14601" x="2039938" y="3411538"/>
          <p14:tracePt t="14618" x="2006600" y="3446463"/>
          <p14:tracePt t="14634" x="1973263" y="3497263"/>
          <p14:tracePt t="14651" x="1922463" y="3556000"/>
          <p14:tracePt t="14668" x="1905000" y="3624263"/>
          <p14:tracePt t="14684" x="1905000" y="3733800"/>
          <p14:tracePt t="14701" x="1905000" y="3852863"/>
          <p14:tracePt t="14718" x="1905000" y="3979863"/>
          <p14:tracePt t="14734" x="1938338" y="4071938"/>
          <p14:tracePt t="14751" x="2006600" y="4224338"/>
          <p14:tracePt t="14768" x="2082800" y="4318000"/>
          <p14:tracePt t="14784" x="2184400" y="4427538"/>
          <p14:tracePt t="14801" x="2328863" y="4513263"/>
          <p14:tracePt t="14818" x="2471738" y="4597400"/>
          <p14:tracePt t="14834" x="2649538" y="4673600"/>
          <p14:tracePt t="14851" x="2827338" y="4724400"/>
          <p14:tracePt t="14868" x="3022600" y="4741863"/>
          <p14:tracePt t="14884" x="3167063" y="4741863"/>
          <p14:tracePt t="14901" x="3302000" y="4741863"/>
          <p14:tracePt t="14918" x="3446463" y="4691063"/>
          <p14:tracePt t="14934" x="3556000" y="4622800"/>
          <p14:tracePt t="14951" x="3683000" y="4546600"/>
          <p14:tracePt t="14968" x="3751263" y="4495800"/>
          <p14:tracePt t="14984" x="3817938" y="4427538"/>
          <p14:tracePt t="15001" x="3878263" y="4368800"/>
          <p14:tracePt t="15018" x="3911600" y="4318000"/>
          <p14:tracePt t="15034" x="3944938" y="4191000"/>
          <p14:tracePt t="16411" x="3962400" y="4173538"/>
          <p14:tracePt t="16420" x="3995738" y="4157663"/>
          <p14:tracePt t="16435" x="4038600" y="4106863"/>
          <p14:tracePt t="16451" x="4157663" y="4013200"/>
          <p14:tracePt t="16468" x="4300538" y="3894138"/>
          <p14:tracePt t="16484" x="4411663" y="3817938"/>
          <p14:tracePt t="16501" x="4513263" y="3767138"/>
          <p14:tracePt t="16518" x="4605338" y="3733800"/>
          <p14:tracePt t="16534" x="4640263" y="3733800"/>
          <p14:tracePt t="16551" x="4656138" y="3716338"/>
          <p14:tracePt t="16568" x="4673600" y="3716338"/>
          <p14:tracePt t="16585" x="4691063" y="3716338"/>
          <p14:tracePt t="18501" x="4673600" y="3733800"/>
          <p14:tracePt t="18518" x="4640263" y="3767138"/>
          <p14:tracePt t="18535" x="4564063" y="3835400"/>
          <p14:tracePt t="18551" x="4478338" y="3911600"/>
          <p14:tracePt t="18568" x="4335463" y="4046538"/>
          <p14:tracePt t="18585" x="4249738" y="4140200"/>
          <p14:tracePt t="18601" x="4173538" y="4208463"/>
          <p14:tracePt t="18618" x="4089400" y="4284663"/>
          <p14:tracePt t="18634" x="4071938" y="4300538"/>
          <p14:tracePt t="19050" x="4106863" y="4300538"/>
          <p14:tracePt t="19068" x="4249738" y="4351338"/>
          <p14:tracePt t="19085" x="4589463" y="4462463"/>
          <p14:tracePt t="19102" x="4945063" y="4564063"/>
          <p14:tracePt t="19118" x="5418138" y="4622800"/>
          <p14:tracePt t="19135" x="5884863" y="4673600"/>
          <p14:tracePt t="19151" x="6223000" y="4691063"/>
          <p14:tracePt t="19168" x="6535738" y="4691063"/>
          <p14:tracePt t="19185" x="6713538" y="4691063"/>
          <p14:tracePt t="19201" x="6824663" y="4691063"/>
          <p14:tracePt t="19218" x="6858000" y="4691063"/>
          <p14:tracePt t="19468" x="6891338" y="4691063"/>
          <p14:tracePt t="19485" x="7002463" y="4691063"/>
          <p14:tracePt t="19502" x="7272338" y="4691063"/>
          <p14:tracePt t="19518" x="7535863" y="4691063"/>
          <p14:tracePt t="19535" x="8297863" y="4691063"/>
          <p14:tracePt t="19551" x="8653463" y="4706938"/>
          <p14:tracePt t="19568" x="8974138" y="4757738"/>
          <p14:tracePt t="19585" x="9136063" y="4800600"/>
          <p14:tracePt t="19601" x="9263063" y="4851400"/>
          <p14:tracePt t="19618" x="9313863" y="4868863"/>
          <p14:tracePt t="19635" x="9347200" y="4884738"/>
          <p14:tracePt t="19836" x="9380538" y="4902200"/>
          <p14:tracePt t="19851" x="9440863" y="4935538"/>
          <p14:tracePt t="19868" x="9575800" y="5046663"/>
          <p14:tracePt t="19885" x="9720263" y="5130800"/>
          <p14:tracePt t="19902" x="9812338" y="5207000"/>
          <p14:tracePt t="19918" x="9913938" y="5275263"/>
          <p14:tracePt t="19935" x="9974263" y="5308600"/>
          <p14:tracePt t="19951" x="9990138" y="5351463"/>
          <p14:tracePt t="20000" x="9990138" y="5367338"/>
          <p14:tracePt t="20018" x="9931400" y="5367338"/>
          <p14:tracePt t="20035" x="9796463" y="5367338"/>
          <p14:tracePt t="20051" x="9702800" y="5367338"/>
          <p14:tracePt t="20068" x="9634538" y="5367338"/>
          <p14:tracePt t="20085" x="9558338" y="5384800"/>
          <p14:tracePt t="20101" x="9525000" y="5384800"/>
          <p14:tracePt t="20118" x="9507538" y="5402263"/>
          <p14:tracePt t="20135" x="9491663" y="5402263"/>
          <p14:tracePt t="20200" x="9525000" y="5418138"/>
          <p14:tracePt t="20218" x="9575800" y="5453063"/>
          <p14:tracePt t="20235" x="9652000" y="5486400"/>
          <p14:tracePt t="20251" x="9685338" y="5511800"/>
          <p14:tracePt t="20268" x="9720263" y="5529263"/>
          <p14:tracePt t="20285" x="9736138" y="5529263"/>
          <p14:tracePt t="20301" x="9736138" y="5545138"/>
          <p14:tracePt t="20334" x="9720263" y="5545138"/>
          <p14:tracePt t="20351" x="9669463" y="5562600"/>
          <p14:tracePt t="20368" x="9618663" y="5580063"/>
          <p14:tracePt t="20385" x="9542463" y="5580063"/>
          <p14:tracePt t="20401" x="9491663" y="5595938"/>
          <p14:tracePt t="20418" x="9456738" y="5595938"/>
          <p14:tracePt t="20435" x="9440863" y="5595938"/>
          <p14:tracePt t="20484" x="9440863" y="5613400"/>
          <p14:tracePt t="20502" x="9491663" y="5613400"/>
          <p14:tracePt t="20518" x="9542463" y="5630863"/>
          <p14:tracePt t="20534" x="9601200" y="5646738"/>
          <p14:tracePt t="20551" x="9634538" y="5664200"/>
          <p14:tracePt t="20568" x="9652000" y="5689600"/>
          <p14:tracePt t="20585" x="9669463" y="5689600"/>
          <p14:tracePt t="20650" x="9601200" y="5689600"/>
          <p14:tracePt t="20668" x="9542463" y="5689600"/>
          <p14:tracePt t="20684" x="9440863" y="5689600"/>
          <p14:tracePt t="20701" x="9364663" y="5689600"/>
          <p14:tracePt t="20718" x="9313863" y="5689600"/>
          <p14:tracePt t="20735" x="9296400" y="5689600"/>
          <p14:tracePt t="20751" x="9278938" y="5689600"/>
          <p14:tracePt t="20784" x="9278938" y="5707063"/>
          <p14:tracePt t="20801" x="9347200" y="5707063"/>
          <p14:tracePt t="20818" x="9423400" y="5740400"/>
          <p14:tracePt t="20835" x="9507538" y="5757863"/>
          <p14:tracePt t="20851" x="9601200" y="5773738"/>
          <p14:tracePt t="20868" x="9669463" y="5773738"/>
          <p14:tracePt t="20884" x="9685338" y="5791200"/>
          <p14:tracePt t="20902" x="9702800" y="5791200"/>
          <p14:tracePt t="20950" x="9685338" y="5791200"/>
          <p14:tracePt t="20968" x="9601200" y="5773738"/>
          <p14:tracePt t="20985" x="9507538" y="5757863"/>
          <p14:tracePt t="21002" x="9440863" y="5722938"/>
          <p14:tracePt t="21018" x="9380538" y="5722938"/>
          <p14:tracePt t="21035" x="9347200" y="5707063"/>
          <p14:tracePt t="21051" x="9329738" y="5707063"/>
          <p14:tracePt t="21100" x="9364663" y="5707063"/>
          <p14:tracePt t="21118" x="9440863" y="5707063"/>
          <p14:tracePt t="21135" x="9491663" y="5740400"/>
          <p14:tracePt t="21151" x="9542463" y="5757863"/>
          <p14:tracePt t="21168" x="9575800" y="5773738"/>
          <p14:tracePt t="21185" x="9601200" y="5773738"/>
          <p14:tracePt t="21201" x="9618663" y="5773738"/>
          <p14:tracePt t="21246" x="9601200" y="5773738"/>
          <p14:tracePt t="21254" x="9575800" y="5773738"/>
          <p14:tracePt t="21268" x="9542463" y="5757863"/>
          <p14:tracePt t="21284" x="9507538" y="5740400"/>
          <p14:tracePt t="21301" x="9440863" y="5707063"/>
          <p14:tracePt t="21318" x="9398000" y="5664200"/>
          <p14:tracePt t="21335" x="9364663" y="5646738"/>
          <p14:tracePt t="21409" x="9380538" y="5646738"/>
          <p14:tracePt t="21418" x="9398000" y="5646738"/>
          <p14:tracePt t="21435" x="9423400" y="5646738"/>
          <p14:tracePt t="21452" x="9474200" y="5646738"/>
          <p14:tracePt t="21468" x="9525000" y="5664200"/>
          <p14:tracePt t="21485" x="9542463" y="5664200"/>
          <p14:tracePt t="21501" x="9558338" y="5664200"/>
          <p14:tracePt t="21584" x="9507538" y="5664200"/>
          <p14:tracePt t="21601" x="9474200" y="5664200"/>
          <p14:tracePt t="21618" x="9423400" y="5664200"/>
          <p14:tracePt t="21635" x="9380538" y="5664200"/>
          <p14:tracePt t="21651" x="9364663" y="5664200"/>
          <p14:tracePt t="21713" x="9380538" y="5664200"/>
          <p14:tracePt t="21721" x="9398000" y="5664200"/>
          <p14:tracePt t="21735" x="9423400" y="5664200"/>
          <p14:tracePt t="21751" x="9456738" y="5689600"/>
          <p14:tracePt t="21768" x="9491663" y="5689600"/>
          <p14:tracePt t="21784" x="9507538" y="5707063"/>
          <p14:tracePt t="21884" x="9491663" y="5707063"/>
          <p14:tracePt t="21902" x="9398000" y="5707063"/>
          <p14:tracePt t="21918" x="9380538" y="5707063"/>
          <p14:tracePt t="21935" x="9347200" y="5689600"/>
          <p14:tracePt t="21951" x="9313863" y="5689600"/>
          <p14:tracePt t="22050" x="9329738" y="5689600"/>
          <p14:tracePt t="22069" x="9364663" y="5689600"/>
          <p14:tracePt t="22083" x="9398000" y="5689600"/>
          <p14:tracePt t="22101" x="9440863" y="5707063"/>
          <p14:tracePt t="22119" x="9456738" y="5722938"/>
          <p14:tracePt t="22135" x="9474200" y="5740400"/>
          <p14:tracePt t="22172" x="9491663" y="5740400"/>
          <p14:tracePt t="22639" x="9474200" y="5740400"/>
          <p14:tracePt t="22652" x="9398000" y="5740400"/>
          <p14:tracePt t="22668" x="9202738" y="5689600"/>
          <p14:tracePt t="22685" x="8974138" y="5613400"/>
          <p14:tracePt t="22702" x="8475663" y="5486400"/>
          <p14:tracePt t="22718" x="7662863" y="5275263"/>
          <p14:tracePt t="22735" x="7196138" y="5156200"/>
          <p14:tracePt t="22752" x="6578600" y="5011738"/>
          <p14:tracePt t="22768" x="6180138" y="4935538"/>
          <p14:tracePt t="22785" x="5791200" y="4884738"/>
          <p14:tracePt t="22802" x="5529263" y="4868863"/>
          <p14:tracePt t="22818" x="5384800" y="4868863"/>
          <p14:tracePt t="22835" x="5240338" y="4868863"/>
          <p14:tracePt t="22851" x="5122863" y="4868863"/>
          <p14:tracePt t="23179" x="5097463" y="4868863"/>
          <p14:tracePt t="23188" x="5062538" y="4868863"/>
          <p14:tracePt t="23201" x="5029200" y="4868863"/>
          <p14:tracePt t="23218" x="4902200" y="4868863"/>
          <p14:tracePt t="23235" x="4800600" y="4868863"/>
          <p14:tracePt t="23252" x="4691063" y="4851400"/>
          <p14:tracePt t="23268" x="4589463" y="4833938"/>
          <p14:tracePt t="23285" x="4495800" y="4818063"/>
          <p14:tracePt t="23301" x="4427538" y="4800600"/>
          <p14:tracePt t="23318" x="4368800" y="4775200"/>
          <p14:tracePt t="23335" x="4335463" y="4775200"/>
          <p14:tracePt t="23351" x="4300538" y="4775200"/>
          <p14:tracePt t="23368" x="4284663" y="4775200"/>
          <p14:tracePt t="23385" x="4267200" y="4775200"/>
          <p14:tracePt t="23402" x="4249738" y="4775200"/>
          <p14:tracePt t="23418" x="4233863" y="4800600"/>
          <p14:tracePt t="23434" x="4208463" y="4800600"/>
          <p14:tracePt t="23451" x="4173538" y="4833938"/>
          <p14:tracePt t="23468" x="4140200" y="4868863"/>
          <p14:tracePt t="23485" x="4106863" y="4902200"/>
          <p14:tracePt t="23501" x="4056063" y="4935538"/>
          <p14:tracePt t="23518" x="4013200" y="4978400"/>
          <p14:tracePt t="23535" x="3979863" y="5011738"/>
          <p14:tracePt t="23551" x="3962400" y="5046663"/>
          <p14:tracePt t="23568" x="3944938" y="5080000"/>
          <p14:tracePt t="23585" x="3929063" y="5113338"/>
          <p14:tracePt t="23601" x="3911600" y="5173663"/>
          <p14:tracePt t="23618" x="3894138" y="5224463"/>
          <p14:tracePt t="23635" x="3894138" y="5275263"/>
          <p14:tracePt t="23651" x="3894138" y="5334000"/>
          <p14:tracePt t="23668" x="3894138" y="5402263"/>
          <p14:tracePt t="23685" x="3894138" y="5486400"/>
          <p14:tracePt t="23701" x="3911600" y="5545138"/>
          <p14:tracePt t="23718" x="3944938" y="5613400"/>
          <p14:tracePt t="23735" x="3962400" y="5707063"/>
          <p14:tracePt t="23752" x="4013200" y="5773738"/>
          <p14:tracePt t="23768" x="4071938" y="5842000"/>
          <p14:tracePt t="23785" x="4140200" y="5918200"/>
          <p14:tracePt t="23801" x="4233863" y="5986463"/>
          <p14:tracePt t="23818" x="4318000" y="6037263"/>
          <p14:tracePt t="23835" x="4411663" y="6096000"/>
          <p14:tracePt t="23851" x="4495800" y="6146800"/>
          <p14:tracePt t="23868" x="4640263" y="6197600"/>
          <p14:tracePt t="23885" x="4673600" y="6215063"/>
          <p14:tracePt t="23901" x="4724400" y="6240463"/>
          <p14:tracePt t="23918" x="4818063" y="6240463"/>
          <p14:tracePt t="23935" x="4868863" y="6240463"/>
          <p14:tracePt t="23951" x="4902200" y="6240463"/>
          <p14:tracePt t="23968" x="4960938" y="6240463"/>
          <p14:tracePt t="23985" x="4978400" y="6215063"/>
          <p14:tracePt t="24001" x="5011738" y="6197600"/>
          <p14:tracePt t="24018" x="5046663" y="6164263"/>
          <p14:tracePt t="24035" x="5080000" y="6113463"/>
          <p14:tracePt t="24051" x="5122863" y="6078538"/>
          <p14:tracePt t="24068" x="5156200" y="6019800"/>
          <p14:tracePt t="24085" x="5189538" y="5986463"/>
          <p14:tracePt t="24101" x="5207000" y="5935663"/>
          <p14:tracePt t="24118" x="5224463" y="5918200"/>
          <p14:tracePt t="24135" x="5240338" y="5859463"/>
          <p14:tracePt t="24151" x="5240338" y="5808663"/>
          <p14:tracePt t="24168" x="5257800" y="5757863"/>
          <p14:tracePt t="24185" x="5257800" y="5707063"/>
          <p14:tracePt t="24202" x="5257800" y="5613400"/>
          <p14:tracePt t="24218" x="5257800" y="5545138"/>
          <p14:tracePt t="24235" x="5257800" y="5468938"/>
          <p14:tracePt t="24251" x="5257800" y="5435600"/>
          <p14:tracePt t="24268" x="5240338" y="5402263"/>
          <p14:tracePt t="24285" x="5224463" y="5367338"/>
          <p14:tracePt t="24301" x="5207000" y="5351463"/>
          <p14:tracePt t="24318" x="5189538" y="5334000"/>
          <p14:tracePt t="24335" x="5173663" y="5291138"/>
          <p14:tracePt t="24352" x="5156200" y="5275263"/>
          <p14:tracePt t="24368" x="5138738" y="5275263"/>
          <p14:tracePt t="24385" x="5122863" y="5275263"/>
          <p14:tracePt t="24402" x="5097463" y="5257800"/>
          <p14:tracePt t="24418" x="5080000" y="5257800"/>
          <p14:tracePt t="24435" x="5062538" y="5240338"/>
          <p14:tracePt t="24451" x="5029200" y="5224463"/>
          <p14:tracePt t="24468" x="4978400" y="5207000"/>
          <p14:tracePt t="24485" x="4919663" y="5173663"/>
          <p14:tracePt t="24501" x="4851400" y="5156200"/>
          <p14:tracePt t="24518" x="4783138" y="5113338"/>
          <p14:tracePt t="24535" x="4673600" y="5097463"/>
          <p14:tracePt t="24551" x="4589463" y="5062538"/>
          <p14:tracePt t="24568" x="4495800" y="5062538"/>
          <p14:tracePt t="24585" x="4411663" y="5062538"/>
          <p14:tracePt t="24601" x="4335463" y="5062538"/>
          <p14:tracePt t="24618" x="4284663" y="5062538"/>
          <p14:tracePt t="24635" x="4267200" y="5062538"/>
          <p14:tracePt t="24652" x="4249738" y="5080000"/>
          <p14:tracePt t="24668" x="4249738" y="5097463"/>
          <p14:tracePt t="24685" x="4249738" y="5113338"/>
          <p14:tracePt t="24701" x="4249738" y="5156200"/>
          <p14:tracePt t="24718" x="4249738" y="5240338"/>
          <p14:tracePt t="24735" x="4249738" y="5367338"/>
          <p14:tracePt t="24752" x="4249738" y="5511800"/>
          <p14:tracePt t="24768" x="4249738" y="5646738"/>
          <p14:tracePt t="24785" x="4284663" y="5791200"/>
          <p14:tracePt t="24801" x="4318000" y="5900738"/>
          <p14:tracePt t="24818" x="4368800" y="6002338"/>
          <p14:tracePt t="24835" x="4427538" y="6096000"/>
          <p14:tracePt t="24852" x="4478338" y="6164263"/>
          <p14:tracePt t="24868" x="4564063" y="6256338"/>
          <p14:tracePt t="24885" x="4589463" y="6291263"/>
          <p14:tracePt t="24901" x="4656138" y="6324600"/>
          <p14:tracePt t="24918" x="4724400" y="6357938"/>
          <p14:tracePt t="24935" x="4783138" y="6375400"/>
          <p14:tracePt t="24951" x="4851400" y="6375400"/>
          <p14:tracePt t="24968" x="4945063" y="6375400"/>
          <p14:tracePt t="24985" x="4995863" y="6375400"/>
          <p14:tracePt t="25001" x="5062538" y="6375400"/>
          <p14:tracePt t="25018" x="5122863" y="6342063"/>
          <p14:tracePt t="25035" x="5189538" y="6307138"/>
          <p14:tracePt t="25051" x="5240338" y="6240463"/>
          <p14:tracePt t="25068" x="5316538" y="6164263"/>
          <p14:tracePt t="25085" x="5334000" y="6078538"/>
          <p14:tracePt t="25101" x="5384800" y="5986463"/>
          <p14:tracePt t="25118" x="5402263" y="5884863"/>
          <p14:tracePt t="25135" x="5418138" y="5791200"/>
          <p14:tracePt t="25152" x="5435600" y="5707063"/>
          <p14:tracePt t="25168" x="5435600" y="5630863"/>
          <p14:tracePt t="25185" x="5435600" y="5562600"/>
          <p14:tracePt t="25202" x="5402263" y="5468938"/>
          <p14:tracePt t="25218" x="5384800" y="5402263"/>
          <p14:tracePt t="25235" x="5334000" y="5334000"/>
          <p14:tracePt t="25251" x="5275263" y="5257800"/>
          <p14:tracePt t="25268" x="5224463" y="5189538"/>
          <p14:tracePt t="25285" x="5156200" y="5130800"/>
          <p14:tracePt t="25302" x="5080000" y="5097463"/>
          <p14:tracePt t="25318" x="4960938" y="5046663"/>
          <p14:tracePt t="25335" x="4945063" y="5029200"/>
          <p14:tracePt t="25351" x="4851400" y="5011738"/>
          <p14:tracePt t="25368" x="4741863" y="4978400"/>
          <p14:tracePt t="25385" x="4656138" y="4978400"/>
          <p14:tracePt t="25402" x="4605338" y="4978400"/>
          <p14:tracePt t="25418" x="4546600" y="4978400"/>
          <p14:tracePt t="25435" x="4513263" y="4978400"/>
          <p14:tracePt t="25451" x="4495800" y="4995863"/>
          <p14:tracePt t="25468" x="4495800" y="5011738"/>
          <p14:tracePt t="25485" x="4478338" y="5046663"/>
          <p14:tracePt t="25501" x="4478338" y="5080000"/>
          <p14:tracePt t="25518" x="4462463" y="5156200"/>
          <p14:tracePt t="25535" x="4462463" y="5257800"/>
          <p14:tracePt t="25552" x="4462463" y="5367338"/>
          <p14:tracePt t="25568" x="4462463" y="5453063"/>
          <p14:tracePt t="25585" x="4495800" y="5545138"/>
          <p14:tracePt t="25601" x="4513263" y="5595938"/>
          <p14:tracePt t="25618" x="4546600" y="5646738"/>
          <p14:tracePt t="25635" x="4564063" y="5689600"/>
          <p14:tracePt t="25652" x="4605338" y="5707063"/>
          <p14:tracePt t="25668" x="4656138" y="5722938"/>
          <p14:tracePt t="25685" x="4691063" y="5757863"/>
          <p14:tracePt t="25701" x="4767263" y="5773738"/>
          <p14:tracePt t="25718" x="4818063" y="5808663"/>
          <p14:tracePt t="25735" x="4833938" y="5808663"/>
          <p14:tracePt t="25752" x="4851400" y="5824538"/>
          <p14:tracePt t="25768" x="4868863" y="5824538"/>
          <p14:tracePt t="25817" x="4868863" y="5842000"/>
          <p14:tracePt t="26244" x="4868863" y="5824538"/>
          <p14:tracePt t="26252" x="4884738" y="5808663"/>
          <p14:tracePt t="26268" x="4902200" y="5791200"/>
          <p14:tracePt t="26286" x="4995863" y="5689600"/>
          <p14:tracePt t="26302" x="5011738" y="5664200"/>
          <p14:tracePt t="26318" x="5046663" y="5595938"/>
          <p14:tracePt t="26335" x="5080000" y="5562600"/>
          <p14:tracePt t="26352" x="5122863" y="5511800"/>
          <p14:tracePt t="26368" x="5122863" y="5468938"/>
          <p14:tracePt t="26385" x="5122863" y="5453063"/>
          <p14:tracePt t="26402" x="5122863" y="5435600"/>
          <p14:tracePt t="26418" x="5122863" y="5418138"/>
          <p14:tracePt t="26435" x="5122863" y="5402263"/>
          <p14:tracePt t="26452" x="5080000" y="5367338"/>
          <p14:tracePt t="26469" x="5062538" y="5351463"/>
          <p14:tracePt t="26485" x="5029200" y="5308600"/>
          <p14:tracePt t="26502" x="5011738" y="5291138"/>
          <p14:tracePt t="26518" x="5011738" y="5275263"/>
          <p14:tracePt t="26634" x="5029200" y="5275263"/>
          <p14:tracePt t="26651" x="5046663" y="5275263"/>
          <p14:tracePt t="26668" x="5062538" y="5275263"/>
          <p14:tracePt t="26685" x="5097463" y="5275263"/>
          <p14:tracePt t="26702" x="5122863" y="5291138"/>
          <p14:tracePt t="26718" x="5156200" y="5334000"/>
          <p14:tracePt t="26735" x="5156200" y="5351463"/>
          <p14:tracePt t="26751" x="5173663" y="5384800"/>
          <p14:tracePt t="26768" x="5173663" y="5402263"/>
          <p14:tracePt t="26785" x="5173663" y="5435600"/>
          <p14:tracePt t="26802" x="5173663" y="5453063"/>
          <p14:tracePt t="26818" x="5138738" y="5511800"/>
          <p14:tracePt t="26835" x="5122863" y="5511800"/>
          <p14:tracePt t="26852" x="5080000" y="5545138"/>
          <p14:tracePt t="26868" x="5062538" y="5562600"/>
          <p14:tracePt t="26885" x="5046663" y="5580063"/>
          <p14:tracePt t="26901" x="5029200" y="5580063"/>
          <p14:tracePt t="26918" x="5011738" y="5580063"/>
          <p14:tracePt t="26935" x="5011738" y="5545138"/>
          <p14:tracePt t="26952" x="4995863" y="5511800"/>
          <p14:tracePt t="26968" x="4978400" y="5453063"/>
          <p14:tracePt t="26985" x="4978400" y="5402263"/>
          <p14:tracePt t="27001" x="4960938" y="5351463"/>
          <p14:tracePt t="27018" x="4960938" y="5334000"/>
          <p14:tracePt t="27035" x="4945063" y="5291138"/>
          <p14:tracePt t="27088" x="4945063" y="5308600"/>
          <p14:tracePt t="27102" x="4945063" y="5351463"/>
          <p14:tracePt t="27118" x="4945063" y="5453063"/>
          <p14:tracePt t="27135" x="4945063" y="5646738"/>
          <p14:tracePt t="27152" x="4960938" y="5884863"/>
          <p14:tracePt t="27168" x="4978400" y="6019800"/>
          <p14:tracePt t="27185" x="4978400" y="6146800"/>
          <p14:tracePt t="27201" x="4995863" y="6215063"/>
          <p14:tracePt t="27218" x="4995863" y="6256338"/>
          <p14:tracePt t="27251" x="4995863" y="6273800"/>
          <p14:tracePt t="27285" x="4995863" y="6256338"/>
          <p14:tracePt t="27302" x="4995863" y="6180138"/>
          <p14:tracePt t="27319" x="4995863" y="6129338"/>
          <p14:tracePt t="27335" x="4995863" y="5951538"/>
          <p14:tracePt t="27352" x="4995863" y="5545138"/>
          <p14:tracePt t="27369" x="4995863" y="5257800"/>
          <p14:tracePt t="27385" x="4995863" y="5113338"/>
          <p14:tracePt t="27402" x="4995863" y="5011738"/>
          <p14:tracePt t="27418" x="4995863" y="4978400"/>
          <p14:tracePt t="27484" x="4995863" y="5046663"/>
          <p14:tracePt t="27502" x="4995863" y="5173663"/>
          <p14:tracePt t="27518" x="4978400" y="5334000"/>
          <p14:tracePt t="27535" x="4978400" y="5486400"/>
          <p14:tracePt t="27552" x="4978400" y="5664200"/>
          <p14:tracePt t="27568" x="4978400" y="5773738"/>
          <p14:tracePt t="27585" x="4978400" y="5859463"/>
          <p14:tracePt t="27602" x="4978400" y="5884863"/>
          <p14:tracePt t="27618" x="4978400" y="5918200"/>
          <p14:tracePt t="27635" x="4978400" y="5935663"/>
          <p14:tracePt t="27702" x="4978400" y="5918200"/>
          <p14:tracePt t="27718" x="4978400" y="5808663"/>
          <p14:tracePt t="27735" x="4978400" y="5664200"/>
          <p14:tracePt t="27751" x="4995863" y="5468938"/>
          <p14:tracePt t="27769" x="5011738" y="5351463"/>
          <p14:tracePt t="27785" x="5011738" y="5257800"/>
          <p14:tracePt t="27802" x="5029200" y="5173663"/>
          <p14:tracePt t="27818" x="5029200" y="5156200"/>
          <p14:tracePt t="27851" x="5029200" y="5173663"/>
          <p14:tracePt t="27868" x="5046663" y="5257800"/>
          <p14:tracePt t="27885" x="5062538" y="5435600"/>
          <p14:tracePt t="27902" x="5062538" y="5646738"/>
          <p14:tracePt t="27918" x="5080000" y="5791200"/>
          <p14:tracePt t="27935" x="5080000" y="5951538"/>
          <p14:tracePt t="27952" x="5080000" y="6037263"/>
          <p14:tracePt t="27968" x="5080000" y="6078538"/>
          <p14:tracePt t="27985" x="5080000" y="6096000"/>
          <p14:tracePt t="28473" x="5080000" y="6113463"/>
          <p14:tracePt t="28485" x="5080000" y="6164263"/>
          <p14:tracePt t="28502" x="5080000" y="6273800"/>
          <p14:tracePt t="28519" x="5080000" y="6375400"/>
          <p14:tracePt t="28535" x="5097463" y="6469063"/>
          <p14:tracePt t="28552" x="5097463" y="6535738"/>
          <p14:tracePt t="28568" x="5097463" y="6570663"/>
          <p14:tracePt t="28601" x="5097463" y="6596063"/>
          <p14:tracePt t="28717" x="5080000" y="6553200"/>
          <p14:tracePt t="28735" x="5046663" y="6484938"/>
          <p14:tracePt t="28752" x="5011738" y="6375400"/>
          <p14:tracePt t="28769" x="4978400" y="6146800"/>
          <p14:tracePt t="28785" x="4978400" y="6062663"/>
          <p14:tracePt t="28802" x="4978400" y="5935663"/>
          <p14:tracePt t="28818" x="4978400" y="5740400"/>
          <p14:tracePt t="28835" x="4978400" y="5689600"/>
          <p14:tracePt t="28852" x="4960938" y="5646738"/>
          <p14:tracePt t="28868" x="4960938" y="5630863"/>
          <p14:tracePt t="28917" x="4960938" y="5646738"/>
          <p14:tracePt t="28935" x="4960938" y="5740400"/>
          <p14:tracePt t="28952" x="4960938" y="5884863"/>
          <p14:tracePt t="28968" x="4960938" y="6019800"/>
          <p14:tracePt t="28985" x="4960938" y="6146800"/>
          <p14:tracePt t="29002" x="4978400" y="6256338"/>
          <p14:tracePt t="29018" x="4978400" y="6324600"/>
          <p14:tracePt t="29035" x="4995863" y="6342063"/>
          <p14:tracePt t="29052" x="4995863" y="6357938"/>
          <p14:tracePt t="29104" x="4995863" y="6342063"/>
          <p14:tracePt t="29134" x="4995863" y="6291263"/>
          <p14:tracePt t="29152" x="4995863" y="6215063"/>
          <p14:tracePt t="29168" x="4995863" y="6113463"/>
          <p14:tracePt t="29185" x="4995863" y="5969000"/>
          <p14:tracePt t="29202" x="4978400" y="5859463"/>
          <p14:tracePt t="29219" x="4960938" y="5773738"/>
          <p14:tracePt t="29235" x="4960938" y="5722938"/>
          <p14:tracePt t="29252" x="4960938" y="5707063"/>
          <p14:tracePt t="29268" x="4945063" y="5707063"/>
          <p14:tracePt t="29317" x="4945063" y="5757863"/>
          <p14:tracePt t="29335" x="4945063" y="5842000"/>
          <p14:tracePt t="29352" x="4945063" y="5969000"/>
          <p14:tracePt t="29368" x="4945063" y="6062663"/>
          <p14:tracePt t="29385" x="4960938" y="6129338"/>
          <p14:tracePt t="29402" x="4960938" y="6180138"/>
          <p14:tracePt t="29418" x="4960938" y="6197600"/>
          <p14:tracePt t="29501" x="4960938" y="6164263"/>
          <p14:tracePt t="29518" x="4960938" y="6096000"/>
          <p14:tracePt t="29535" x="4960938" y="6002338"/>
          <p14:tracePt t="29552" x="4960938" y="5935663"/>
          <p14:tracePt t="29568" x="4960938" y="5824538"/>
          <p14:tracePt t="29585" x="4960938" y="5773738"/>
          <p14:tracePt t="29602" x="4960938" y="5740400"/>
          <p14:tracePt t="29684" x="4960938" y="5791200"/>
          <p14:tracePt t="29702" x="4960938" y="5900738"/>
          <p14:tracePt t="29719" x="4978400" y="6129338"/>
          <p14:tracePt t="29735" x="4978400" y="6164263"/>
          <p14:tracePt t="29752" x="4995863" y="6307138"/>
          <p14:tracePt t="29769" x="5011738" y="6357938"/>
          <p14:tracePt t="29785" x="5011738" y="6418263"/>
          <p14:tracePt t="29850" x="5011738" y="6375400"/>
          <p14:tracePt t="29868" x="5011738" y="6307138"/>
          <p14:tracePt t="29885" x="5011738" y="6129338"/>
          <p14:tracePt t="29902" x="5011738" y="5918200"/>
          <p14:tracePt t="29919" x="5011738" y="5646738"/>
          <p14:tracePt t="29935" x="5011738" y="5486400"/>
          <p14:tracePt t="29952" x="5011738" y="5351463"/>
          <p14:tracePt t="29969" x="5011738" y="5275263"/>
          <p14:tracePt t="29985" x="5011738" y="5240338"/>
          <p14:tracePt t="30054" x="5011738" y="5257800"/>
          <p14:tracePt t="30069" x="5011738" y="5275263"/>
          <p14:tracePt t="30085" x="5011738" y="5367338"/>
          <p14:tracePt t="30102" x="5011738" y="5511800"/>
          <p14:tracePt t="30118" x="5011738" y="5646738"/>
          <p14:tracePt t="30135" x="5011738" y="5791200"/>
          <p14:tracePt t="30152" x="5011738" y="5900738"/>
          <p14:tracePt t="30169" x="5011738" y="5969000"/>
          <p14:tracePt t="30185" x="5011738" y="5986463"/>
          <p14:tracePt t="30217" x="5011738" y="6002338"/>
          <p14:tracePt t="30251" x="5011738" y="5986463"/>
          <p14:tracePt t="30284" x="5011738" y="5918200"/>
          <p14:tracePt t="30302" x="5011738" y="5808663"/>
          <p14:tracePt t="30319" x="5011738" y="5722938"/>
          <p14:tracePt t="30335" x="4995863" y="5613400"/>
          <p14:tracePt t="30352" x="4978400" y="5545138"/>
          <p14:tracePt t="30369" x="4978400" y="5511800"/>
          <p14:tracePt t="30385" x="4960938" y="5468938"/>
          <p14:tracePt t="30448" x="4960938" y="5486400"/>
          <p14:tracePt t="30456" x="4960938" y="5529263"/>
          <p14:tracePt t="30468" x="4960938" y="5580063"/>
          <p14:tracePt t="30485" x="4960938" y="5646738"/>
          <p14:tracePt t="30501" x="4978400" y="5740400"/>
          <p14:tracePt t="30518" x="4995863" y="5808663"/>
          <p14:tracePt t="30535" x="4995863" y="5842000"/>
          <p14:tracePt t="30552" x="4995863" y="5859463"/>
          <p14:tracePt t="30568" x="4995863" y="5884863"/>
          <p14:tracePt t="30617" x="4995863" y="5859463"/>
          <p14:tracePt t="30635" x="4995863" y="5842000"/>
          <p14:tracePt t="30652" x="4995863" y="5824538"/>
          <p14:tracePt t="30669" x="4995863" y="5808663"/>
          <p14:tracePt t="30685" x="4995863" y="5773738"/>
          <p14:tracePt t="30702" x="4978400" y="5740400"/>
          <p14:tracePt t="30719" x="4978400" y="5722938"/>
          <p14:tracePt t="30784" x="4978400" y="5740400"/>
          <p14:tracePt t="30802" x="4978400" y="5824538"/>
          <p14:tracePt t="30819" x="4978400" y="5900738"/>
          <p14:tracePt t="30835" x="4978400" y="6002338"/>
          <p14:tracePt t="30852" x="4978400" y="6096000"/>
          <p14:tracePt t="30869" x="4995863" y="6129338"/>
          <p14:tracePt t="30885" x="4995863" y="6164263"/>
          <p14:tracePt t="30955" x="4995863" y="6146800"/>
          <p14:tracePt t="30968" x="4995863" y="6129338"/>
          <p14:tracePt t="30985" x="4995863" y="6062663"/>
          <p14:tracePt t="31002" x="4995863" y="5986463"/>
          <p14:tracePt t="31018" x="4995863" y="5918200"/>
          <p14:tracePt t="31035" x="4995863" y="5884863"/>
          <p14:tracePt t="31052" x="4995863" y="5842000"/>
          <p14:tracePt t="31367" x="5062538" y="5773738"/>
          <p14:tracePt t="31386" x="5156200" y="5689600"/>
          <p14:tracePt t="31402" x="5240338" y="5580063"/>
          <p14:tracePt t="31419" x="5316538" y="5511800"/>
          <p14:tracePt t="31435" x="5384800" y="5435600"/>
          <p14:tracePt t="31452" x="5435600" y="5402263"/>
          <p14:tracePt t="31469" x="5453063" y="5367338"/>
          <p14:tracePt t="31485" x="5478463" y="5351463"/>
          <p14:tracePt t="31529" x="5478463" y="5334000"/>
          <p14:tracePt t="31751" x="5478463" y="5308600"/>
          <p14:tracePt t="31769" x="5453063" y="5291138"/>
          <p14:tracePt t="31784" x="5435600" y="5275263"/>
          <p14:tracePt t="31802" x="5402263" y="5257800"/>
          <p14:tracePt t="31819" x="5367338" y="5224463"/>
          <p14:tracePt t="31835" x="5316538" y="5189538"/>
          <p14:tracePt t="31852" x="5257800" y="5156200"/>
          <p14:tracePt t="31869" x="5224463" y="5130800"/>
          <p14:tracePt t="31885" x="5189538" y="5113338"/>
          <p14:tracePt t="31902" x="5156200" y="5097463"/>
          <p14:tracePt t="31919" x="5138738" y="5097463"/>
          <p14:tracePt t="31935" x="5122863" y="5080000"/>
          <p14:tracePt t="31952" x="5080000" y="5080000"/>
          <p14:tracePt t="31969" x="5062538" y="5080000"/>
          <p14:tracePt t="31985" x="5011738" y="5080000"/>
          <p14:tracePt t="32002" x="4960938" y="5080000"/>
          <p14:tracePt t="32019" x="4884738" y="5080000"/>
          <p14:tracePt t="32035" x="4833938" y="5080000"/>
          <p14:tracePt t="32052" x="4767263" y="5080000"/>
          <p14:tracePt t="32069" x="4691063" y="5097463"/>
          <p14:tracePt t="32085" x="4640263" y="5097463"/>
          <p14:tracePt t="32102" x="4589463" y="5113338"/>
          <p14:tracePt t="32119" x="4546600" y="5156200"/>
          <p14:tracePt t="32135" x="4478338" y="5189538"/>
          <p14:tracePt t="32152" x="4411663" y="5224463"/>
          <p14:tracePt t="32169" x="4351338" y="5240338"/>
          <p14:tracePt t="32185" x="4318000" y="5275263"/>
          <p14:tracePt t="32202" x="4300538" y="5291138"/>
          <p14:tracePt t="32218" x="4267200" y="5308600"/>
          <p14:tracePt t="32235" x="4267200" y="5334000"/>
          <p14:tracePt t="32252" x="4233863" y="5384800"/>
          <p14:tracePt t="32268" x="4208463" y="5402263"/>
          <p14:tracePt t="32285" x="4208463" y="5418138"/>
          <p14:tracePt t="32302" x="4191000" y="5418138"/>
          <p14:tracePt t="32319" x="4191000" y="5435600"/>
          <p14:tracePt t="32435" x="4191000" y="5418138"/>
          <p14:tracePt t="32452" x="4191000" y="5402263"/>
          <p14:tracePt t="32468" x="4208463" y="5384800"/>
          <p14:tracePt t="32485" x="4208463" y="5367338"/>
          <p14:tracePt t="32502" x="4249738" y="5334000"/>
          <p14:tracePt t="32518" x="4284663" y="5275263"/>
          <p14:tracePt t="32535" x="4335463" y="5224463"/>
          <p14:tracePt t="32552" x="4411663" y="5189538"/>
          <p14:tracePt t="32568" x="4478338" y="5130800"/>
          <p14:tracePt t="32585" x="4546600" y="5113338"/>
          <p14:tracePt t="32602" x="4622800" y="5097463"/>
          <p14:tracePt t="32619" x="4656138" y="5080000"/>
          <p14:tracePt t="32635" x="4706938" y="5080000"/>
          <p14:tracePt t="32652" x="4767263" y="5080000"/>
          <p14:tracePt t="32669" x="4851400" y="5080000"/>
          <p14:tracePt t="32685" x="4884738" y="5080000"/>
          <p14:tracePt t="32702" x="4960938" y="5080000"/>
          <p14:tracePt t="32719" x="5046663" y="5113338"/>
          <p14:tracePt t="32735" x="5189538" y="5207000"/>
          <p14:tracePt t="32752" x="5316538" y="5291138"/>
          <p14:tracePt t="32769" x="5418138" y="5384800"/>
          <p14:tracePt t="32785" x="5494338" y="5453063"/>
          <p14:tracePt t="32802" x="5562600" y="5511800"/>
          <p14:tracePt t="32819" x="5613400" y="5545138"/>
          <p14:tracePt t="32835" x="5630863" y="5580063"/>
          <p14:tracePt t="32867" x="5656263" y="5595938"/>
          <p14:tracePt t="32985" x="5656263" y="5580063"/>
          <p14:tracePt t="33002" x="5613400" y="5545138"/>
          <p14:tracePt t="33019" x="5562600" y="5511800"/>
          <p14:tracePt t="33036" x="5453063" y="5435600"/>
          <p14:tracePt t="33052" x="5367338" y="5351463"/>
          <p14:tracePt t="33069" x="5240338" y="5275263"/>
          <p14:tracePt t="33085" x="5138738" y="5224463"/>
          <p14:tracePt t="33102" x="5029200" y="5189538"/>
          <p14:tracePt t="33119" x="4919663" y="5156200"/>
          <p14:tracePt t="33135" x="4783138" y="5156200"/>
          <p14:tracePt t="33152" x="4706938" y="5156200"/>
          <p14:tracePt t="33169" x="4673600" y="5156200"/>
          <p14:tracePt t="33185" x="4589463" y="5156200"/>
          <p14:tracePt t="33202" x="4513263" y="5173663"/>
          <p14:tracePt t="33218" x="4386263" y="5224463"/>
          <p14:tracePt t="33235" x="4300538" y="5275263"/>
          <p14:tracePt t="33252" x="4233863" y="5291138"/>
          <p14:tracePt t="33269" x="4173538" y="5334000"/>
          <p14:tracePt t="33285" x="4140200" y="5367338"/>
          <p14:tracePt t="33302" x="4122738" y="5367338"/>
          <p14:tracePt t="33319" x="4122738" y="5384800"/>
          <p14:tracePt t="33389" x="4122738" y="5367338"/>
          <p14:tracePt t="33418" x="4140200" y="5351463"/>
          <p14:tracePt t="33435" x="4191000" y="5291138"/>
          <p14:tracePt t="33452" x="4267200" y="5240338"/>
          <p14:tracePt t="33468" x="4335463" y="5207000"/>
          <p14:tracePt t="33485" x="4445000" y="5156200"/>
          <p14:tracePt t="33502" x="4513263" y="5113338"/>
          <p14:tracePt t="33519" x="4622800" y="5080000"/>
          <p14:tracePt t="33535" x="4691063" y="5080000"/>
          <p14:tracePt t="33552" x="4767263" y="5080000"/>
          <p14:tracePt t="33568" x="4833938" y="5080000"/>
          <p14:tracePt t="33585" x="4884738" y="5080000"/>
          <p14:tracePt t="33602" x="4960938" y="5080000"/>
          <p14:tracePt t="33619" x="5011738" y="5097463"/>
          <p14:tracePt t="33635" x="5138738" y="5156200"/>
          <p14:tracePt t="33652" x="5207000" y="5224463"/>
          <p14:tracePt t="33669" x="5275263" y="5291138"/>
          <p14:tracePt t="33685" x="5300663" y="5308600"/>
          <p14:tracePt t="33702" x="5402263" y="5418138"/>
          <p14:tracePt t="33719" x="5435600" y="5453063"/>
          <p14:tracePt t="33735" x="5478463" y="5486400"/>
          <p14:tracePt t="33768" x="5494338" y="5511800"/>
          <p14:tracePt t="34618" x="5478463" y="5511800"/>
          <p14:tracePt t="34636" x="5453063" y="5529263"/>
          <p14:tracePt t="34652" x="5402263" y="5545138"/>
          <p14:tracePt t="34669" x="5351463" y="5562600"/>
          <p14:tracePt t="34685" x="5334000" y="5562600"/>
          <p14:tracePt t="34702" x="5316538" y="5562600"/>
          <p14:tracePt t="34768" x="5316538" y="5545138"/>
          <p14:tracePt t="34785" x="5300663" y="5529263"/>
          <p14:tracePt t="34802" x="5300663" y="5511800"/>
          <p14:tracePt t="34818" x="5300663" y="5486400"/>
          <p14:tracePt t="34851" x="5300663" y="5468938"/>
          <p14:tracePt t="34884" x="5300663" y="5453063"/>
          <p14:tracePt t="34902" x="5275263" y="5453063"/>
          <p14:tracePt t="34934" x="5275263" y="5435600"/>
          <p14:tracePt t="34984" x="5275263" y="5418138"/>
          <p14:tracePt t="35101" x="5275263" y="5435600"/>
          <p14:tracePt t="35134" x="5275263" y="5453063"/>
          <p14:tracePt t="35167" x="5275263" y="5468938"/>
          <p14:tracePt t="35234" x="5275263" y="5486400"/>
          <p14:tracePt t="35301" x="5275263" y="5511800"/>
          <p14:tracePt t="35334" x="5275263" y="5529263"/>
          <p14:tracePt t="35384" x="5275263" y="5545138"/>
          <p14:tracePt t="35417" x="5257800" y="5562600"/>
          <p14:tracePt t="35467" x="5257800" y="5580063"/>
          <p14:tracePt t="35485" x="5240338" y="5580063"/>
          <p14:tracePt t="35502" x="5240338" y="5595938"/>
          <p14:tracePt t="35534" x="5224463" y="5613400"/>
          <p14:tracePt t="35567" x="5207000" y="5630863"/>
          <p14:tracePt t="35586" x="5189538" y="5646738"/>
          <p14:tracePt t="35602" x="5173663" y="5689600"/>
          <p14:tracePt t="35619" x="5156200" y="5707063"/>
          <p14:tracePt t="35636" x="5122863" y="5722938"/>
          <p14:tracePt t="35652" x="5097463" y="5722938"/>
          <p14:tracePt t="35669" x="5097463" y="5740400"/>
          <p14:tracePt t="35702" x="5080000" y="5740400"/>
          <p14:tracePt t="35855" x="5080000" y="5722938"/>
          <p14:tracePt t="35901" x="5080000" y="5707063"/>
          <p14:tracePt t="35919" x="5062538" y="5707063"/>
          <p14:tracePt t="35936" x="5029200" y="5707063"/>
          <p14:tracePt t="35952" x="4978400" y="5689600"/>
          <p14:tracePt t="35969" x="4902200" y="5664200"/>
          <p14:tracePt t="35985" x="4833938" y="5664200"/>
          <p14:tracePt t="36002" x="4706938" y="5630863"/>
          <p14:tracePt t="36019" x="4605338" y="5595938"/>
          <p14:tracePt t="36036" x="4478338" y="5580063"/>
          <p14:tracePt t="36052" x="4386263" y="5545138"/>
          <p14:tracePt t="36069" x="4284663" y="5529263"/>
          <p14:tracePt t="36086" x="4233863" y="5511800"/>
          <p14:tracePt t="36102" x="4208463" y="5511800"/>
          <p14:tracePt t="36119" x="4191000" y="5511800"/>
          <p14:tracePt t="36136" x="4173538" y="5486400"/>
          <p14:tracePt t="36184" x="4157663" y="5486400"/>
          <p14:tracePt t="36267" x="4140200" y="5486400"/>
          <p14:tracePt t="36334" x="4140200" y="5511800"/>
          <p14:tracePt t="36368" x="4157663" y="5511800"/>
          <p14:tracePt t="36385" x="4157663" y="5529263"/>
          <p14:tracePt t="36402" x="4191000" y="5545138"/>
          <p14:tracePt t="36419" x="4233863" y="5580063"/>
          <p14:tracePt t="36435" x="4284663" y="5630863"/>
          <p14:tracePt t="36452" x="4335463" y="5664200"/>
          <p14:tracePt t="36469" x="4386263" y="5689600"/>
          <p14:tracePt t="36485" x="4411663" y="5722938"/>
          <p14:tracePt t="36502" x="4445000" y="5722938"/>
          <p14:tracePt t="36519" x="4462463" y="5740400"/>
          <p14:tracePt t="36535" x="4478338" y="5740400"/>
          <p14:tracePt t="36552" x="4495800" y="5757863"/>
          <p14:tracePt t="36569" x="4529138" y="5757863"/>
          <p14:tracePt t="36585" x="4564063" y="5773738"/>
          <p14:tracePt t="36602" x="4622800" y="5808663"/>
          <p14:tracePt t="36619" x="4640263" y="5808663"/>
          <p14:tracePt t="36635" x="4656138" y="5824538"/>
          <p14:tracePt t="36652" x="4673600" y="5824538"/>
          <p14:tracePt t="36669" x="4691063" y="5824538"/>
          <p14:tracePt t="36718" x="4706938" y="5824538"/>
          <p14:tracePt t="37018" x="4724400" y="5824538"/>
          <p14:tracePt t="37036" x="4783138" y="5808663"/>
          <p14:tracePt t="37052" x="4818063" y="5791200"/>
          <p14:tracePt t="37070" x="4884738" y="5757863"/>
          <p14:tracePt t="37086" x="4919663" y="5740400"/>
          <p14:tracePt t="37102" x="4995863" y="5664200"/>
          <p14:tracePt t="37119" x="5029200" y="5630863"/>
          <p14:tracePt t="37135" x="5062538" y="5595938"/>
          <p14:tracePt t="37152" x="5080000" y="5562600"/>
          <p14:tracePt t="37169" x="5097463" y="5529263"/>
          <p14:tracePt t="37185" x="5138738" y="5511800"/>
          <p14:tracePt t="37202" x="5138738" y="5468938"/>
          <p14:tracePt t="37219" x="5156200" y="5468938"/>
          <p14:tracePt t="37235" x="5173663" y="5453063"/>
          <p14:tracePt t="37268" x="5173663" y="5435600"/>
          <p14:tracePt t="37363" x="5173663" y="5453063"/>
          <p14:tracePt t="37401" x="5173663" y="5468938"/>
          <p14:tracePt t="37419" x="5173663" y="5486400"/>
          <p14:tracePt t="37435" x="5173663" y="5529263"/>
          <p14:tracePt t="37452" x="5173663" y="5562600"/>
          <p14:tracePt t="37469" x="5173663" y="5595938"/>
          <p14:tracePt t="37485" x="5156200" y="5613400"/>
          <p14:tracePt t="37502" x="5138738" y="5646738"/>
          <p14:tracePt t="37519" x="5122863" y="5664200"/>
          <p14:tracePt t="37535" x="5097463" y="5689600"/>
          <p14:tracePt t="37552" x="5097463" y="5707063"/>
          <p14:tracePt t="37569" x="5080000" y="5707063"/>
          <p14:tracePt t="37586" x="5080000" y="5722938"/>
          <p14:tracePt t="37685" x="5080000" y="5707063"/>
          <p14:tracePt t="37702" x="5122863" y="5664200"/>
          <p14:tracePt t="37719" x="5173663" y="5613400"/>
          <p14:tracePt t="37735" x="5224463" y="5562600"/>
          <p14:tracePt t="37752" x="5257800" y="5529263"/>
          <p14:tracePt t="37769" x="5300663" y="5511800"/>
          <p14:tracePt t="37785" x="5316538" y="5486400"/>
          <p14:tracePt t="37847" x="5300663" y="5486400"/>
          <p14:tracePt t="37855" x="5275263" y="5486400"/>
          <p14:tracePt t="37869" x="5257800" y="5486400"/>
          <p14:tracePt t="37885" x="5207000" y="5511800"/>
          <p14:tracePt t="37902" x="5138738" y="5529263"/>
          <p14:tracePt t="37919" x="5080000" y="5529263"/>
          <p14:tracePt t="37935" x="5046663" y="5529263"/>
          <p14:tracePt t="37952" x="5029200" y="5511800"/>
          <p14:tracePt t="37969" x="5029200" y="5468938"/>
          <p14:tracePt t="37986" x="5029200" y="5435600"/>
          <p14:tracePt t="38002" x="5029200" y="5367338"/>
          <p14:tracePt t="38019" x="5029200" y="5275263"/>
          <p14:tracePt t="38036" x="5029200" y="5207000"/>
          <p14:tracePt t="38052" x="5029200" y="5113338"/>
          <p14:tracePt t="38069" x="5046663" y="5062538"/>
          <p14:tracePt t="38086" x="5080000" y="4978400"/>
          <p14:tracePt t="38102" x="5097463" y="4935538"/>
          <p14:tracePt t="38119" x="5122863" y="4884738"/>
          <p14:tracePt t="38136" x="5138738" y="4833938"/>
          <p14:tracePt t="38152" x="5156200" y="4775200"/>
          <p14:tracePt t="38169" x="5173663" y="4706938"/>
          <p14:tracePt t="38186" x="5207000" y="4656138"/>
          <p14:tracePt t="38202" x="5224463" y="4597400"/>
          <p14:tracePt t="38219" x="5240338" y="4546600"/>
          <p14:tracePt t="38235" x="5257800" y="4478338"/>
          <p14:tracePt t="38252" x="5275263" y="4445000"/>
          <p14:tracePt t="38269" x="5300663" y="4386263"/>
          <p14:tracePt t="38285" x="5300663" y="4351338"/>
          <p14:tracePt t="38302" x="5300663" y="4318000"/>
          <p14:tracePt t="38319" x="5300663" y="4284663"/>
          <p14:tracePt t="38335" x="5275263" y="4267200"/>
          <p14:tracePt t="38352" x="5257800" y="4249738"/>
          <p14:tracePt t="38369" x="5240338" y="4224338"/>
          <p14:tracePt t="38386" x="5224463" y="4208463"/>
          <p14:tracePt t="38402" x="5207000" y="4208463"/>
          <p14:tracePt t="38419" x="5189538" y="4208463"/>
          <p14:tracePt t="38451" x="5173663" y="4208463"/>
          <p14:tracePt t="38576" x="5173663" y="4224338"/>
          <p14:tracePt t="38634" x="5156200" y="4249738"/>
          <p14:tracePt t="38652" x="5138738" y="4249738"/>
          <p14:tracePt t="38669" x="5097463" y="4267200"/>
          <p14:tracePt t="38685" x="5011738" y="4284663"/>
          <p14:tracePt t="38702" x="4945063" y="4300538"/>
          <p14:tracePt t="38719" x="4851400" y="4300538"/>
          <p14:tracePt t="38736" x="4767263" y="4300538"/>
          <p14:tracePt t="38752" x="4673600" y="4300538"/>
          <p14:tracePt t="38769" x="4564063" y="4300538"/>
          <p14:tracePt t="38785" x="4495800" y="4284663"/>
          <p14:tracePt t="38802" x="4445000" y="4267200"/>
          <p14:tracePt t="38819" x="4427538" y="4267200"/>
          <p14:tracePt t="38835" x="4411663" y="4249738"/>
          <p14:tracePt t="38934" x="4427538" y="4249738"/>
          <p14:tracePt t="38953" x="4478338" y="4249738"/>
          <p14:tracePt t="38968" x="4513263" y="4249738"/>
          <p14:tracePt t="38986" x="4673600" y="4284663"/>
          <p14:tracePt t="39002" x="4767263" y="4300538"/>
          <p14:tracePt t="39019" x="4960938" y="4335463"/>
          <p14:tracePt t="39036" x="5080000" y="4368800"/>
          <p14:tracePt t="39052" x="5207000" y="4386263"/>
          <p14:tracePt t="39069" x="5316538" y="4427538"/>
          <p14:tracePt t="39086" x="5351463" y="4427538"/>
          <p14:tracePt t="39102" x="5367338" y="4427538"/>
          <p14:tracePt t="39119" x="5384800" y="4427538"/>
          <p14:tracePt t="39167" x="5275263" y="4427538"/>
          <p14:tracePt t="39186" x="5046663" y="4427538"/>
          <p14:tracePt t="39202" x="4462463" y="4427538"/>
          <p14:tracePt t="39219" x="3944938" y="4427538"/>
          <p14:tracePt t="39236" x="2895600" y="4445000"/>
          <p14:tracePt t="39252" x="2344738" y="4478338"/>
          <p14:tracePt t="39269" x="1846263" y="4495800"/>
          <p14:tracePt t="39286" x="1389063" y="4529138"/>
          <p14:tracePt t="39302" x="1135063" y="4546600"/>
          <p14:tracePt t="39319" x="939800" y="4564063"/>
          <p14:tracePt t="39336" x="838200" y="4579938"/>
          <p14:tracePt t="39352" x="779463" y="4597400"/>
          <p14:tracePt t="39369" x="744538" y="4622800"/>
          <p14:tracePt t="39385" x="728663" y="4622800"/>
          <p14:tracePt t="39518" x="744538" y="4622800"/>
          <p14:tracePt t="39551" x="779463" y="4622800"/>
          <p14:tracePt t="39569" x="871538" y="4640263"/>
          <p14:tracePt t="39586" x="1100138" y="4691063"/>
          <p14:tracePt t="39602" x="1312863" y="4724400"/>
          <p14:tracePt t="39619" x="1600200" y="4757738"/>
          <p14:tracePt t="39636" x="1922463" y="4775200"/>
          <p14:tracePt t="39652" x="2082800" y="4800600"/>
          <p14:tracePt t="39669" x="2217738" y="4800600"/>
          <p14:tracePt t="39685" x="2293938" y="4800600"/>
          <p14:tracePt t="39702" x="2328863" y="4800600"/>
          <p14:tracePt t="39735" x="2344738" y="4800600"/>
          <p14:tracePt t="40051" x="2395538" y="4800600"/>
          <p14:tracePt t="40069" x="2506663" y="4800600"/>
          <p14:tracePt t="40086" x="2649538" y="4800600"/>
          <p14:tracePt t="40103" x="2751138" y="4800600"/>
          <p14:tracePt t="40119" x="2878138" y="4800600"/>
          <p14:tracePt t="40136" x="2946400" y="4775200"/>
          <p14:tracePt t="40152" x="2971800" y="4757738"/>
          <p14:tracePt t="40169" x="2989263" y="4757738"/>
          <p14:tracePt t="40185" x="2989263" y="4741863"/>
          <p14:tracePt t="40202" x="2989263" y="4724400"/>
          <p14:tracePt t="40219" x="2989263" y="4706938"/>
          <p14:tracePt t="40236" x="2971800" y="4691063"/>
          <p14:tracePt t="40252" x="2913063" y="4656138"/>
          <p14:tracePt t="40269" x="2811463" y="4622800"/>
          <p14:tracePt t="40285" x="2667000" y="4546600"/>
          <p14:tracePt t="40302" x="2522538" y="4478338"/>
          <p14:tracePt t="40319" x="2362200" y="4427538"/>
          <p14:tracePt t="40336" x="2201863" y="4368800"/>
          <p14:tracePt t="40352" x="2100263" y="4351338"/>
          <p14:tracePt t="40369" x="1989138" y="4335463"/>
          <p14:tracePt t="40385" x="1922463" y="4335463"/>
          <p14:tracePt t="40402" x="1887538" y="4335463"/>
          <p14:tracePt t="40419" x="1846263" y="4335463"/>
          <p14:tracePt t="40436" x="1828800" y="4335463"/>
          <p14:tracePt t="40452" x="1811338" y="4351338"/>
          <p14:tracePt t="40469" x="1795463" y="4386263"/>
          <p14:tracePt t="40486" x="1778000" y="4402138"/>
          <p14:tracePt t="40502" x="1760538" y="4445000"/>
          <p14:tracePt t="40519" x="1744663" y="4495800"/>
          <p14:tracePt t="40535" x="1744663" y="4546600"/>
          <p14:tracePt t="40552" x="1744663" y="4579938"/>
          <p14:tracePt t="40569" x="1744663" y="4622800"/>
          <p14:tracePt t="40586" x="1744663" y="4673600"/>
          <p14:tracePt t="40602" x="1778000" y="4724400"/>
          <p14:tracePt t="40619" x="1905000" y="4800600"/>
          <p14:tracePt t="40636" x="2100263" y="4851400"/>
          <p14:tracePt t="40652" x="2328863" y="4868863"/>
          <p14:tracePt t="40669" x="2557463" y="4868863"/>
          <p14:tracePt t="40686" x="2700338" y="4868863"/>
          <p14:tracePt t="40702" x="2827338" y="4833938"/>
          <p14:tracePt t="40719" x="2895600" y="4775200"/>
          <p14:tracePt t="40736" x="2913063" y="4741863"/>
          <p14:tracePt t="40752" x="2928938" y="4724400"/>
          <p14:tracePt t="40769" x="2928938" y="4691063"/>
          <p14:tracePt t="40785" x="2928938" y="4673600"/>
          <p14:tracePt t="40802" x="2895600" y="4656138"/>
          <p14:tracePt t="40819" x="2844800" y="4656138"/>
          <p14:tracePt t="40836" x="2794000" y="4656138"/>
          <p14:tracePt t="40852" x="2751138" y="4656138"/>
          <p14:tracePt t="40869" x="2735263" y="4673600"/>
          <p14:tracePt t="40886" x="2717800" y="4691063"/>
          <p14:tracePt t="40902" x="2717800" y="4706938"/>
          <p14:tracePt t="40919" x="2735263" y="4775200"/>
          <p14:tracePt t="40936" x="2844800" y="4902200"/>
          <p14:tracePt t="40952" x="2928938" y="4995863"/>
          <p14:tracePt t="40969" x="3327400" y="5291138"/>
          <p14:tracePt t="40986" x="3479800" y="5418138"/>
          <p14:tracePt t="41002" x="3835400" y="5707063"/>
          <p14:tracePt t="41019" x="4056063" y="5859463"/>
          <p14:tracePt t="41036" x="4173538" y="5951538"/>
          <p14:tracePt t="41052" x="4300538" y="6019800"/>
          <p14:tracePt t="41069" x="4368800" y="6078538"/>
          <p14:tracePt t="41086" x="4411663" y="6096000"/>
          <p14:tracePt t="41102" x="4427538" y="6113463"/>
          <p14:tracePt t="41119" x="4445000" y="6129338"/>
          <p14:tracePt t="41151" x="4462463" y="6129338"/>
          <p14:tracePt t="41169" x="4462463" y="6113463"/>
          <p14:tracePt t="41185" x="4478338" y="6037263"/>
          <p14:tracePt t="41202" x="4513263" y="5935663"/>
          <p14:tracePt t="41219" x="4546600" y="5842000"/>
          <p14:tracePt t="41235" x="4589463" y="5740400"/>
          <p14:tracePt t="41252" x="4605338" y="5664200"/>
          <p14:tracePt t="41269" x="4622800" y="5630863"/>
          <p14:tracePt t="41285" x="4622800" y="5613400"/>
          <p14:tracePt t="41321" x="4640263" y="5613400"/>
          <p14:tracePt t="41351" x="4640263" y="5630863"/>
          <p14:tracePt t="41369" x="4656138" y="5664200"/>
          <p14:tracePt t="41386" x="4656138" y="5707063"/>
          <p14:tracePt t="41402" x="4673600" y="5740400"/>
          <p14:tracePt t="41419" x="4673600" y="5757863"/>
          <p14:tracePt t="41436" x="4673600" y="5773738"/>
          <p14:tracePt t="41452" x="4691063" y="5808663"/>
          <p14:tracePt t="41534" x="4691063" y="5773738"/>
          <p14:tracePt t="41552" x="4706938" y="5740400"/>
          <p14:tracePt t="41569" x="4724400" y="5646738"/>
          <p14:tracePt t="41586" x="4741863" y="5595938"/>
          <p14:tracePt t="41602" x="4767263" y="5545138"/>
          <p14:tracePt t="41619" x="4767263" y="5529263"/>
          <p14:tracePt t="41681" x="4767263" y="5545138"/>
          <p14:tracePt t="41702" x="4783138" y="5664200"/>
          <p14:tracePt t="41719" x="4783138" y="5842000"/>
          <p14:tracePt t="41736" x="4783138" y="5986463"/>
          <p14:tracePt t="41752" x="4783138" y="6129338"/>
          <p14:tracePt t="41769" x="4783138" y="6197600"/>
          <p14:tracePt t="41786" x="4783138" y="6240463"/>
          <p14:tracePt t="41802" x="4783138" y="6256338"/>
          <p14:tracePt t="41835" x="4783138" y="6240463"/>
          <p14:tracePt t="41852" x="4783138" y="6146800"/>
          <p14:tracePt t="41869" x="4741863" y="5900738"/>
          <p14:tracePt t="41886" x="4724400" y="5664200"/>
          <p14:tracePt t="41903" x="4706938" y="5468938"/>
          <p14:tracePt t="41919" x="4706938" y="5308600"/>
          <p14:tracePt t="41936" x="4706938" y="5224463"/>
          <p14:tracePt t="41953" x="4706938" y="5189538"/>
          <p14:tracePt t="41992" x="4706938" y="5207000"/>
          <p14:tracePt t="42002" x="4706938" y="5257800"/>
          <p14:tracePt t="42019" x="4741863" y="5402263"/>
          <p14:tracePt t="42036" x="4783138" y="5545138"/>
          <p14:tracePt t="42052" x="4818063" y="5664200"/>
          <p14:tracePt t="42069" x="4833938" y="5740400"/>
          <p14:tracePt t="42086" x="4851400" y="5773738"/>
          <p14:tracePt t="42102" x="4851400" y="5791200"/>
          <p14:tracePt t="42119" x="4868863" y="5791200"/>
          <p14:tracePt t="42151" x="4868863" y="5773738"/>
          <p14:tracePt t="42169" x="4902200" y="5707063"/>
          <p14:tracePt t="42186" x="4945063" y="5580063"/>
          <p14:tracePt t="42202" x="4978400" y="5418138"/>
          <p14:tracePt t="42219" x="5011738" y="5275263"/>
          <p14:tracePt t="42236" x="5046663" y="5173663"/>
          <p14:tracePt t="42252" x="5046663" y="5113338"/>
          <p14:tracePt t="42269" x="5062538" y="5097463"/>
          <p14:tracePt t="42286" x="5062538" y="5080000"/>
          <p14:tracePt t="42351" x="5080000" y="5156200"/>
          <p14:tracePt t="42369" x="5097463" y="5275263"/>
          <p14:tracePt t="42386" x="5156200" y="5435600"/>
          <p14:tracePt t="42402" x="5189538" y="5613400"/>
          <p14:tracePt t="42419" x="5207000" y="5722938"/>
          <p14:tracePt t="42436" x="5207000" y="5757863"/>
          <p14:tracePt t="42452" x="5224463" y="5791200"/>
          <p14:tracePt t="42469" x="5224463" y="5808663"/>
          <p14:tracePt t="42486" x="5224463" y="5824538"/>
          <p14:tracePt t="42534" x="5224463" y="5791200"/>
          <p14:tracePt t="42553" x="5189538" y="5689600"/>
          <p14:tracePt t="42569" x="5156200" y="5580063"/>
          <p14:tracePt t="42585" x="5122863" y="5486400"/>
          <p14:tracePt t="42602" x="5097463" y="5435600"/>
          <p14:tracePt t="42619" x="5097463" y="5402263"/>
          <p14:tracePt t="42668" x="5097463" y="5511800"/>
          <p14:tracePt t="42686" x="5097463" y="5595938"/>
          <p14:tracePt t="42702" x="5097463" y="5707063"/>
          <p14:tracePt t="42719" x="5097463" y="5791200"/>
          <p14:tracePt t="42736" x="5097463" y="5824538"/>
          <p14:tracePt t="42752" x="5122863" y="5842000"/>
          <p14:tracePt t="42769" x="5122863" y="5859463"/>
          <p14:tracePt t="42852" x="5097463" y="5859463"/>
          <p14:tracePt t="42871" x="5046663" y="5859463"/>
          <p14:tracePt t="42884" x="5011738" y="5824538"/>
          <p14:tracePt t="42903" x="4868863" y="5722938"/>
          <p14:tracePt t="48125" x="4884738" y="5722938"/>
          <p14:tracePt t="48139" x="4945063" y="5722938"/>
          <p14:tracePt t="48153" x="5062538" y="5740400"/>
          <p14:tracePt t="48170" x="5224463" y="5740400"/>
          <p14:tracePt t="48186" x="5300663" y="5740400"/>
          <p14:tracePt t="48203" x="5351463" y="5740400"/>
          <p14:tracePt t="48219" x="5367338" y="5740400"/>
          <p14:tracePt t="48236" x="5384800" y="5740400"/>
          <p14:tracePt t="48268" x="5384800" y="5722938"/>
          <p14:tracePt t="48286" x="5384800" y="5707063"/>
          <p14:tracePt t="48303" x="5351463" y="5707063"/>
          <p14:tracePt t="48320" x="5207000" y="5689600"/>
          <p14:tracePt t="48336" x="5046663" y="5664200"/>
          <p14:tracePt t="48352" x="4945063" y="5664200"/>
          <p14:tracePt t="48369" x="4851400" y="5664200"/>
          <p14:tracePt t="48386" x="4783138" y="5707063"/>
          <p14:tracePt t="48403" x="4741863" y="5722938"/>
          <p14:tracePt t="48419" x="4741863" y="5757863"/>
          <p14:tracePt t="48436" x="4741863" y="5791200"/>
          <p14:tracePt t="48452" x="4741863" y="5824538"/>
          <p14:tracePt t="48469" x="4741863" y="5842000"/>
          <p14:tracePt t="48486" x="4783138" y="5859463"/>
          <p14:tracePt t="48503" x="4818063" y="5884863"/>
          <p14:tracePt t="48519" x="4833938" y="5884863"/>
          <p14:tracePt t="48536" x="4851400" y="5884863"/>
          <p14:tracePt t="48568" x="4868863" y="5859463"/>
          <p14:tracePt t="48586" x="4868863" y="5842000"/>
          <p14:tracePt t="48603" x="4868863" y="5824538"/>
          <p14:tracePt t="48619" x="4868863" y="5808663"/>
          <p14:tracePt t="48636" x="4868863" y="5791200"/>
          <p14:tracePt t="48652" x="4868863" y="5773738"/>
          <p14:tracePt t="48669" x="4868863" y="5757863"/>
          <p14:tracePt t="48801" x="4868863" y="5773738"/>
          <p14:tracePt t="48820" x="4884738" y="5773738"/>
          <p14:tracePt t="48836" x="4902200" y="5791200"/>
          <p14:tracePt t="48853" x="4919663" y="5791200"/>
          <p14:tracePt t="48870" x="4978400" y="5808663"/>
          <p14:tracePt t="48886" x="5011738" y="5824538"/>
          <p14:tracePt t="48903" x="5046663" y="5842000"/>
          <p14:tracePt t="48919" x="5080000" y="5842000"/>
          <p14:tracePt t="48936" x="5080000" y="5859463"/>
          <p14:tracePt t="48953" x="5097463" y="5859463"/>
          <p14:tracePt t="48969" x="5122863" y="5859463"/>
          <p14:tracePt t="51990" x="5173663" y="5824538"/>
          <p14:tracePt t="52004" x="5316538" y="5707063"/>
          <p14:tracePt t="52020" x="5478463" y="5580063"/>
          <p14:tracePt t="52037" x="5580063" y="5511800"/>
          <p14:tracePt t="52053" x="5689600" y="5435600"/>
          <p14:tracePt t="52070" x="5757863" y="5402263"/>
          <p14:tracePt t="52086" x="5808663" y="5384800"/>
          <p14:tracePt t="52103" x="5849938" y="5384800"/>
          <p14:tracePt t="52120" x="5867400" y="5384800"/>
          <p14:tracePt t="52136" x="5884863" y="5384800"/>
          <p14:tracePt t="52153" x="5918200" y="5402263"/>
          <p14:tracePt t="52170" x="5918200" y="5453063"/>
          <p14:tracePt t="52186" x="5935663" y="5511800"/>
          <p14:tracePt t="52203" x="5951538" y="5562600"/>
          <p14:tracePt t="52220" x="5951538" y="5613400"/>
          <p14:tracePt t="52236" x="5969000" y="5664200"/>
          <p14:tracePt t="52253" x="5986463" y="5722938"/>
          <p14:tracePt t="52269" x="5986463" y="5757863"/>
          <p14:tracePt t="52286" x="5986463" y="579120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8142" y="2969703"/>
            <a:ext cx="5621323" cy="3005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Sur ce schéma de vue sagittale du pole céphalique: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indiquer quelles sont les structures numérotées de 1 à 5</a:t>
            </a:r>
          </a:p>
          <a:p>
            <a:endParaRPr lang="fr-FR" sz="2000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6. Test de compréhension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116" y="1182848"/>
            <a:ext cx="4763628" cy="55689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856" y="1069615"/>
            <a:ext cx="884888" cy="7807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A52FD395-E2A4-FB90-C793-4CCEBD9B3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9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04"/>
    </mc:Choice>
    <mc:Fallback>
      <p:transition spd="slow" advTm="17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30" x="6011863" y="5689600"/>
          <p14:tracePt t="2435" x="6062663" y="5529263"/>
          <p14:tracePt t="2451" x="6129338" y="5173663"/>
          <p14:tracePt t="2467" x="6223000" y="4818063"/>
          <p14:tracePt t="2483" x="6273800" y="4546600"/>
          <p14:tracePt t="2500" x="6307138" y="4402138"/>
          <p14:tracePt t="2516" x="6324600" y="4224338"/>
          <p14:tracePt t="2533" x="6357938" y="4106863"/>
          <p14:tracePt t="2550" x="6357938" y="4046538"/>
          <p14:tracePt t="2566" x="6357938" y="4030663"/>
          <p14:tracePt t="2583" x="6357938" y="4013200"/>
          <p14:tracePt t="2632" x="6342063" y="4013200"/>
          <p14:tracePt t="2665" x="6324600" y="4013200"/>
          <p14:tracePt t="2748" x="6324600" y="4030663"/>
          <p14:tracePt t="2768" x="6324600" y="4046538"/>
          <p14:tracePt t="2782" x="6324600" y="4089400"/>
          <p14:tracePt t="2800" x="6324600" y="4224338"/>
          <p14:tracePt t="2817" x="6324600" y="4335463"/>
          <p14:tracePt t="2833" x="6357938" y="4462463"/>
          <p14:tracePt t="2850" x="6418263" y="4513263"/>
          <p14:tracePt t="3217" x="6418263" y="4495800"/>
          <p14:tracePt t="3233" x="6418263" y="4478338"/>
          <p14:tracePt t="3250" x="6418263" y="4386263"/>
          <p14:tracePt t="3267" x="6418263" y="4318000"/>
          <p14:tracePt t="3283" x="6418263" y="4267200"/>
          <p14:tracePt t="3300" x="6434138" y="4140200"/>
          <p14:tracePt t="3316" x="6434138" y="4089400"/>
          <p14:tracePt t="3610" x="6469063" y="4089400"/>
          <p14:tracePt t="3618" x="6519863" y="4089400"/>
          <p14:tracePt t="3633" x="6646863" y="4089400"/>
          <p14:tracePt t="3650" x="7018338" y="4191000"/>
          <p14:tracePt t="3666" x="7500938" y="4351338"/>
          <p14:tracePt t="3683" x="8001000" y="4564063"/>
          <p14:tracePt t="3700" x="8331200" y="4706938"/>
          <p14:tracePt t="3716" x="8669338" y="4851400"/>
          <p14:tracePt t="3733" x="8847138" y="4919663"/>
          <p14:tracePt t="3750" x="9085263" y="5011738"/>
          <p14:tracePt t="3766" x="9186863" y="5046663"/>
          <p14:tracePt t="3783" x="9278938" y="5062538"/>
          <p14:tracePt t="4048" x="9313863" y="5062538"/>
          <p14:tracePt t="4066" x="9456738" y="5062538"/>
          <p14:tracePt t="4083" x="9618663" y="5080000"/>
          <p14:tracePt t="4100" x="9829800" y="5080000"/>
          <p14:tracePt t="4116" x="10058400" y="5080000"/>
          <p14:tracePt t="4133" x="10253663" y="5062538"/>
          <p14:tracePt t="4150" x="10464800" y="4953000"/>
          <p14:tracePt t="4166" x="10752138" y="4741863"/>
          <p14:tracePt t="4183" x="10879138" y="4564063"/>
          <p14:tracePt t="4200" x="10998200" y="4335463"/>
          <p14:tracePt t="4217" x="11074400" y="4140200"/>
          <p14:tracePt t="4233" x="11107738" y="3852863"/>
          <p14:tracePt t="4250" x="11107738" y="3767138"/>
          <p14:tracePt t="4266" x="11091863" y="3606800"/>
          <p14:tracePt t="4283" x="10964863" y="3411538"/>
          <p14:tracePt t="4300" x="10752138" y="3167063"/>
          <p14:tracePt t="4317" x="10609263" y="3022600"/>
          <p14:tracePt t="4333" x="10447338" y="2895600"/>
          <p14:tracePt t="4350" x="10287000" y="2827338"/>
          <p14:tracePt t="4367" x="10134600" y="2768600"/>
          <p14:tracePt t="4383" x="9956800" y="2735263"/>
          <p14:tracePt t="4400" x="9720263" y="2717800"/>
          <p14:tracePt t="4416" x="9491663" y="2717800"/>
          <p14:tracePt t="4433" x="9296400" y="2717800"/>
          <p14:tracePt t="4450" x="9136063" y="2786063"/>
          <p14:tracePt t="4466" x="8991600" y="2862263"/>
          <p14:tracePt t="4483" x="8923338" y="2946400"/>
          <p14:tracePt t="4500" x="8813800" y="3073400"/>
          <p14:tracePt t="4516" x="8745538" y="3200400"/>
          <p14:tracePt t="4533" x="8686800" y="3360738"/>
          <p14:tracePt t="4550" x="8669338" y="3556000"/>
          <p14:tracePt t="4567" x="8669338" y="3802063"/>
          <p14:tracePt t="4583" x="8669338" y="4140200"/>
          <p14:tracePt t="4600" x="8745538" y="4368800"/>
          <p14:tracePt t="4617" x="8847138" y="4656138"/>
          <p14:tracePt t="4633" x="8974138" y="4902200"/>
          <p14:tracePt t="4650" x="9085263" y="5097463"/>
          <p14:tracePt t="4666" x="9151938" y="5224463"/>
          <p14:tracePt t="4683" x="9263063" y="5367338"/>
          <p14:tracePt t="4700" x="9364663" y="5468938"/>
          <p14:tracePt t="4716" x="9456738" y="5529263"/>
          <p14:tracePt t="4733" x="9558338" y="5562600"/>
          <p14:tracePt t="4750" x="9753600" y="5595938"/>
          <p14:tracePt t="4767" x="9880600" y="5595938"/>
          <p14:tracePt t="4783" x="10040938" y="5595938"/>
          <p14:tracePt t="4800" x="10202863" y="5580063"/>
          <p14:tracePt t="4817" x="10345738" y="5511800"/>
          <p14:tracePt t="4833" x="10464800" y="5418138"/>
          <p14:tracePt t="4850" x="10591800" y="5291138"/>
          <p14:tracePt t="4866" x="10685463" y="5156200"/>
          <p14:tracePt t="4883" x="10752138" y="5029200"/>
          <p14:tracePt t="4900" x="10787063" y="4868863"/>
          <p14:tracePt t="4917" x="10802938" y="4706938"/>
          <p14:tracePt t="4933" x="10820400" y="4529138"/>
          <p14:tracePt t="4950" x="10820400" y="4368800"/>
          <p14:tracePt t="4966" x="10769600" y="4173538"/>
          <p14:tracePt t="4983" x="10685463" y="3962400"/>
          <p14:tracePt t="5000" x="10574338" y="3767138"/>
          <p14:tracePt t="5017" x="10447338" y="3573463"/>
          <p14:tracePt t="5033" x="10253663" y="3411538"/>
          <p14:tracePt t="5050" x="9990138" y="3251200"/>
          <p14:tracePt t="5067" x="9618663" y="3073400"/>
          <p14:tracePt t="5083" x="9329738" y="3005138"/>
          <p14:tracePt t="5100" x="8991600" y="2946400"/>
          <p14:tracePt t="5117" x="8653463" y="2946400"/>
          <p14:tracePt t="5133" x="8374063" y="2989263"/>
          <p14:tracePt t="5150" x="8178800" y="3106738"/>
          <p14:tracePt t="5167" x="8018463" y="3233738"/>
          <p14:tracePt t="5183" x="7907338" y="3395663"/>
          <p14:tracePt t="5200" x="7823200" y="3624263"/>
          <p14:tracePt t="5217" x="7764463" y="4030663"/>
          <p14:tracePt t="5233" x="7764463" y="4300538"/>
          <p14:tracePt t="5250" x="7874000" y="4851400"/>
          <p14:tracePt t="5266" x="8034338" y="5224463"/>
          <p14:tracePt t="5283" x="8212138" y="5511800"/>
          <p14:tracePt t="5300" x="8407400" y="5791200"/>
          <p14:tracePt t="5317" x="8602663" y="6037263"/>
          <p14:tracePt t="5333" x="8796338" y="6240463"/>
          <p14:tracePt t="5350" x="8991600" y="6357938"/>
          <p14:tracePt t="5367" x="9202738" y="6451600"/>
          <p14:tracePt t="5383" x="9380538" y="6502400"/>
          <p14:tracePt t="5400" x="9558338" y="6519863"/>
          <p14:tracePt t="5417" x="9720263" y="6519863"/>
          <p14:tracePt t="5433" x="9863138" y="6502400"/>
          <p14:tracePt t="5450" x="10007600" y="6434138"/>
          <p14:tracePt t="5467" x="10134600" y="6342063"/>
          <p14:tracePt t="5483" x="10253663" y="6240463"/>
          <p14:tracePt t="5500" x="10363200" y="6129338"/>
          <p14:tracePt t="5516" x="10414000" y="6062663"/>
          <p14:tracePt t="5533" x="10464800" y="5986463"/>
          <p14:tracePt t="5550" x="10507663" y="5935663"/>
          <p14:tracePt t="5567" x="10523538" y="5900738"/>
          <p14:tracePt t="5583" x="10541000" y="5859463"/>
          <p14:tracePt t="5600" x="10558463" y="5842000"/>
          <p14:tracePt t="5616" x="10558463" y="5791200"/>
          <p14:tracePt t="5633" x="10558463" y="5722938"/>
          <p14:tracePt t="5920" x="10541000" y="5689600"/>
          <p14:tracePt t="5933" x="10541000" y="5646738"/>
          <p14:tracePt t="5950" x="10464800" y="5511800"/>
          <p14:tracePt t="5967" x="10380663" y="5275263"/>
          <p14:tracePt t="5983" x="10269538" y="4978400"/>
          <p14:tracePt t="6000" x="10152063" y="4622800"/>
          <p14:tracePt t="6017" x="10040938" y="4318000"/>
          <p14:tracePt t="6033" x="9956800" y="4046538"/>
          <p14:tracePt t="6050" x="9898063" y="3817938"/>
          <p14:tracePt t="6067" x="9863138" y="3716338"/>
          <p14:tracePt t="6083" x="9829800" y="3573463"/>
          <p14:tracePt t="6100" x="9812338" y="3479800"/>
          <p14:tracePt t="6117" x="9796463" y="3429000"/>
          <p14:tracePt t="6133" x="9796463" y="3395663"/>
          <p14:tracePt t="6150" x="9779000" y="3360738"/>
          <p14:tracePt t="6182" x="9779000" y="3344863"/>
          <p14:tracePt t="6200" x="9779000" y="3319463"/>
          <p14:tracePt t="6217" x="9779000" y="3302000"/>
          <p14:tracePt t="6233" x="9779000" y="3284538"/>
          <p14:tracePt t="6399" x="9779000" y="3302000"/>
          <p14:tracePt t="6432" x="9779000" y="3344863"/>
          <p14:tracePt t="6450" x="9779000" y="3360738"/>
          <p14:tracePt t="6467" x="9779000" y="3378200"/>
          <p14:tracePt t="6483" x="9796463" y="3395663"/>
          <p14:tracePt t="6500" x="9796463" y="3411538"/>
          <p14:tracePt t="6516" x="9796463" y="3429000"/>
          <p14:tracePt t="6632" x="9796463" y="3446463"/>
          <p14:tracePt t="6650" x="9796463" y="3462338"/>
          <p14:tracePt t="6666" x="9812338" y="3497263"/>
          <p14:tracePt t="6684" x="9812338" y="3538538"/>
          <p14:tracePt t="6700" x="9812338" y="3573463"/>
          <p14:tracePt t="6716" x="9812338" y="3589338"/>
          <p14:tracePt t="6733" x="9812338" y="3606800"/>
          <p14:tracePt t="6750" x="9812338" y="3624263"/>
          <p14:tracePt t="6970" x="9829800" y="3624263"/>
          <p14:tracePt t="6983" x="9829800" y="3640138"/>
          <p14:tracePt t="7000" x="9863138" y="3690938"/>
          <p14:tracePt t="7017" x="9898063" y="3767138"/>
          <p14:tracePt t="7033" x="9931400" y="3852863"/>
          <p14:tracePt t="7050" x="9974263" y="3995738"/>
          <p14:tracePt t="7067" x="9990138" y="4122738"/>
          <p14:tracePt t="7083" x="9990138" y="4249738"/>
          <p14:tracePt t="7100" x="9990138" y="4427538"/>
          <p14:tracePt t="7117" x="9990138" y="4622800"/>
          <p14:tracePt t="7133" x="9974263" y="4724400"/>
          <p14:tracePt t="7150" x="9974263" y="4868863"/>
          <p14:tracePt t="7167" x="9931400" y="4935538"/>
          <p14:tracePt t="7183" x="9931400" y="5011738"/>
          <p14:tracePt t="7200" x="9913938" y="5046663"/>
          <p14:tracePt t="7217" x="9898063" y="5097463"/>
          <p14:tracePt t="7233" x="9880600" y="5156200"/>
          <p14:tracePt t="7250" x="9880600" y="5207000"/>
          <p14:tracePt t="7267" x="9863138" y="5240338"/>
          <p14:tracePt t="7283" x="9863138" y="5257800"/>
          <p14:tracePt t="7300" x="9863138" y="5275263"/>
          <p14:tracePt t="7332" x="9863138" y="5308600"/>
          <p14:tracePt t="7350" x="9880600" y="5367338"/>
          <p14:tracePt t="7367" x="9898063" y="5435600"/>
          <p14:tracePt t="7383" x="9931400" y="5545138"/>
          <p14:tracePt t="7400" x="9956800" y="5646738"/>
          <p14:tracePt t="7417" x="9956800" y="5740400"/>
          <p14:tracePt t="7433" x="9956800" y="5824538"/>
          <p14:tracePt t="7450" x="9956800" y="5900738"/>
          <p14:tracePt t="7466" x="9913938" y="5969000"/>
          <p14:tracePt t="7483" x="9898063" y="5986463"/>
          <p14:tracePt t="7699" x="9880600" y="5986463"/>
          <p14:tracePt t="7717" x="9829800" y="6002338"/>
          <p14:tracePt t="7734" x="9753600" y="6062663"/>
          <p14:tracePt t="7750" x="9634538" y="6129338"/>
          <p14:tracePt t="7767" x="9491663" y="6240463"/>
          <p14:tracePt t="7783" x="9398000" y="6307138"/>
          <p14:tracePt t="7800" x="9329738" y="6357938"/>
          <p14:tracePt t="7817" x="9263063" y="6418263"/>
          <p14:tracePt t="7833" x="9245600" y="6451600"/>
          <p14:tracePt t="7850" x="9220200" y="6469063"/>
          <p14:tracePt t="7867" x="9202738" y="6484938"/>
          <p14:tracePt t="7883" x="9202738" y="6502400"/>
          <p14:tracePt t="7900" x="9186863" y="6519863"/>
          <p14:tracePt t="7917" x="9186863" y="6553200"/>
          <p14:tracePt t="7933" x="9169400" y="6570663"/>
          <p14:tracePt t="7950" x="9151938" y="6596063"/>
          <p14:tracePt t="7967" x="9151938" y="6629400"/>
          <p14:tracePt t="7983" x="9136063" y="6629400"/>
          <p14:tracePt t="8000" x="9136063" y="6646863"/>
          <p14:tracePt t="8016" x="9118600" y="6646863"/>
          <p14:tracePt t="8033" x="9101138" y="6662738"/>
          <p14:tracePt t="8050" x="9067800" y="6662738"/>
          <p14:tracePt t="8066" x="9042400" y="6680200"/>
          <p14:tracePt t="8083" x="9009063" y="6697663"/>
          <p14:tracePt t="8100" x="8974138" y="6697663"/>
          <p14:tracePt t="8117" x="8974138" y="6713538"/>
          <p14:tracePt t="8133" x="8958263" y="6713538"/>
          <p14:tracePt t="8182" x="8958263" y="6731000"/>
          <p14:tracePt t="8282" x="8991600" y="6731000"/>
          <p14:tracePt t="8300" x="9042400" y="6731000"/>
          <p14:tracePt t="8317" x="9136063" y="6731000"/>
          <p14:tracePt t="8334" x="9186863" y="6731000"/>
          <p14:tracePt t="8350" x="9245600" y="6731000"/>
          <p14:tracePt t="8367" x="9263063" y="6731000"/>
          <p14:tracePt t="8383" x="9278938" y="6731000"/>
          <p14:tracePt t="8420" x="9278938" y="6748463"/>
          <p14:tracePt t="8465" x="9245600" y="6748463"/>
          <p14:tracePt t="8483" x="9186863" y="6748463"/>
          <p14:tracePt t="8500" x="9136063" y="6748463"/>
          <p14:tracePt t="8516" x="9085263" y="6748463"/>
          <p14:tracePt t="8533" x="9042400" y="6748463"/>
          <p14:tracePt t="8550" x="9024938" y="6748463"/>
          <p14:tracePt t="8567" x="9009063" y="6748463"/>
          <p14:tracePt t="8616" x="9024938" y="6748463"/>
          <p14:tracePt t="8911" x="9042400" y="6748463"/>
          <p14:tracePt t="8936" x="9042400" y="6731000"/>
          <p14:tracePt t="8999" x="9067800" y="6713538"/>
          <p14:tracePt t="9017" x="9067800" y="6697663"/>
          <p14:tracePt t="9033" x="9101138" y="6662738"/>
          <p14:tracePt t="9050" x="9151938" y="6629400"/>
          <p14:tracePt t="9067" x="9202738" y="6570663"/>
          <p14:tracePt t="9083" x="9245600" y="6535738"/>
          <p14:tracePt t="9100" x="9278938" y="6484938"/>
          <p14:tracePt t="9117" x="9313863" y="6434138"/>
          <p14:tracePt t="9133" x="9329738" y="6434138"/>
          <p14:tracePt t="9150" x="9329738" y="6392863"/>
          <p14:tracePt t="9166" x="9347200" y="6375400"/>
          <p14:tracePt t="9183" x="9347200" y="6357938"/>
          <p14:tracePt t="9200" x="9347200" y="6342063"/>
          <p14:tracePt t="9217" x="9347200" y="6324600"/>
          <p14:tracePt t="9233" x="9347200" y="6307138"/>
          <p14:tracePt t="9250" x="9329738" y="6291263"/>
          <p14:tracePt t="9299" x="9329738" y="6273800"/>
          <p14:tracePt t="9321" x="9313863" y="6273800"/>
          <p14:tracePt t="9383" x="9313863" y="6256338"/>
          <p14:tracePt t="9432" x="9313863" y="6240463"/>
          <p14:tracePt t="9465" x="9313863" y="6215063"/>
          <p14:tracePt t="9499" x="9313863" y="6197600"/>
          <p14:tracePt t="9517" x="9313863" y="6180138"/>
          <p14:tracePt t="9533" x="9313863" y="6164263"/>
          <p14:tracePt t="9550" x="9313863" y="6146800"/>
          <p14:tracePt t="9567" x="9347200" y="6062663"/>
          <p14:tracePt t="9584" x="9398000" y="5986463"/>
          <p14:tracePt t="9600" x="9440863" y="5951538"/>
          <p14:tracePt t="9617" x="9491663" y="5900738"/>
          <p14:tracePt t="9634" x="9601200" y="5773738"/>
          <p14:tracePt t="9650" x="9634538" y="5722938"/>
          <p14:tracePt t="9667" x="9669463" y="5689600"/>
          <p14:tracePt t="9683" x="9685338" y="5613400"/>
          <p14:tracePt t="9700" x="9702800" y="5580063"/>
          <p14:tracePt t="9717" x="9702800" y="5529263"/>
          <p14:tracePt t="9733" x="9702800" y="5511800"/>
          <p14:tracePt t="9750" x="9702800" y="5468938"/>
          <p14:tracePt t="9767" x="9702800" y="5453063"/>
          <p14:tracePt t="9783" x="9702800" y="5435600"/>
          <p14:tracePt t="9800" x="9702800" y="5418138"/>
          <p14:tracePt t="9817" x="9720263" y="5384800"/>
          <p14:tracePt t="9833" x="9736138" y="5351463"/>
          <p14:tracePt t="9850" x="9753600" y="5291138"/>
          <p14:tracePt t="9867" x="9812338" y="5257800"/>
          <p14:tracePt t="9883" x="9847263" y="5224463"/>
          <p14:tracePt t="9900" x="9880600" y="5189538"/>
          <p14:tracePt t="9916" x="9913938" y="5173663"/>
          <p14:tracePt t="9933" x="9931400" y="5156200"/>
          <p14:tracePt t="9966" x="9956800" y="5130800"/>
          <p14:tracePt t="10133" x="9956800" y="5113338"/>
          <p14:tracePt t="10150" x="9956800" y="5097463"/>
          <p14:tracePt t="10167" x="9956800" y="5029200"/>
          <p14:tracePt t="10184" x="9956800" y="4935538"/>
          <p14:tracePt t="10200" x="9956800" y="4818063"/>
          <p14:tracePt t="10217" x="9956800" y="4640263"/>
          <p14:tracePt t="10234" x="9956800" y="4386263"/>
          <p14:tracePt t="10250" x="9956800" y="4224338"/>
          <p14:tracePt t="10267" x="9931400" y="4071938"/>
          <p14:tracePt t="10283" x="9898063" y="3944938"/>
          <p14:tracePt t="10300" x="9880600" y="3852863"/>
          <p14:tracePt t="10317" x="9863138" y="3802063"/>
          <p14:tracePt t="10334" x="9863138" y="3751263"/>
          <p14:tracePt t="10350" x="9847263" y="3716338"/>
          <p14:tracePt t="10367" x="9847263" y="3675063"/>
          <p14:tracePt t="10383" x="9829800" y="3657600"/>
          <p14:tracePt t="10400" x="9829800" y="3640138"/>
          <p14:tracePt t="10417" x="9829800" y="3624263"/>
          <p14:tracePt t="10434" x="9829800" y="3606800"/>
          <p14:tracePt t="10482" x="9829800" y="3589338"/>
          <p14:tracePt t="10532" x="9829800" y="3573463"/>
          <p14:tracePt t="10550" x="9829800" y="3556000"/>
          <p14:tracePt t="10583" x="9829800" y="3538538"/>
          <p14:tracePt t="10666" x="9812338" y="3556000"/>
          <p14:tracePt t="10684" x="9779000" y="3589338"/>
          <p14:tracePt t="10700" x="9720263" y="3606800"/>
          <p14:tracePt t="10717" x="9652000" y="3657600"/>
          <p14:tracePt t="10734" x="9507538" y="3716338"/>
          <p14:tracePt t="10750" x="9398000" y="3733800"/>
          <p14:tracePt t="10767" x="9296400" y="3767138"/>
          <p14:tracePt t="10783" x="9186863" y="3802063"/>
          <p14:tracePt t="10800" x="9136063" y="3802063"/>
          <p14:tracePt t="10817" x="9101138" y="3817938"/>
          <p14:tracePt t="10834" x="9085263" y="3835400"/>
          <p14:tracePt t="10850" x="9067800" y="3835400"/>
          <p14:tracePt t="10866" x="9067800" y="3852863"/>
          <p14:tracePt t="11140" x="9085263" y="3852863"/>
          <p14:tracePt t="11165" x="9101138" y="3852863"/>
          <p14:tracePt t="11184" x="9136063" y="3852863"/>
          <p14:tracePt t="11200" x="9220200" y="3852863"/>
          <p14:tracePt t="11217" x="9313863" y="3868738"/>
          <p14:tracePt t="11233" x="9456738" y="3911600"/>
          <p14:tracePt t="11250" x="9558338" y="3962400"/>
          <p14:tracePt t="11267" x="9634538" y="4013200"/>
          <p14:tracePt t="11284" x="9736138" y="4106863"/>
          <p14:tracePt t="11300" x="9812338" y="4208463"/>
          <p14:tracePt t="11317" x="9847263" y="4335463"/>
          <p14:tracePt t="11334" x="9863138" y="4478338"/>
          <p14:tracePt t="11350" x="9863138" y="4622800"/>
          <p14:tracePt t="11367" x="9847263" y="4757738"/>
          <p14:tracePt t="11384" x="9779000" y="4902200"/>
          <p14:tracePt t="11400" x="9669463" y="5029200"/>
          <p14:tracePt t="11417" x="9542463" y="5156200"/>
          <p14:tracePt t="11433" x="9423400" y="5275263"/>
          <p14:tracePt t="11450" x="9296400" y="5418138"/>
          <p14:tracePt t="11467" x="9186863" y="5545138"/>
          <p14:tracePt t="11484" x="9118600" y="5664200"/>
          <p14:tracePt t="11500" x="9085263" y="5757863"/>
          <p14:tracePt t="11517" x="9042400" y="5859463"/>
          <p14:tracePt t="11534" x="9009063" y="6019800"/>
          <p14:tracePt t="11550" x="9009063" y="6197600"/>
          <p14:tracePt t="11567" x="9009063" y="6357938"/>
          <p14:tracePt t="11584" x="9009063" y="6434138"/>
          <p14:tracePt t="11600" x="9024938" y="6596063"/>
          <p14:tracePt t="11617" x="9024938" y="6713538"/>
          <p14:tracePt t="11634" x="9042400" y="6807200"/>
          <p14:tracePt t="11867" x="9753600" y="6434138"/>
          <p14:tracePt t="11885" x="9990138" y="5969000"/>
          <p14:tracePt t="11901" x="10109200" y="5646738"/>
          <p14:tracePt t="11918" x="10253663" y="5257800"/>
          <p14:tracePt t="11934" x="10304463" y="4953000"/>
          <p14:tracePt t="11950" x="10345738" y="4724400"/>
          <p14:tracePt t="11967" x="10345738" y="4564063"/>
          <p14:tracePt t="11983" x="10345738" y="4402138"/>
          <p14:tracePt t="12000" x="10269538" y="4173538"/>
          <p14:tracePt t="12017" x="10202863" y="4030663"/>
          <p14:tracePt t="12034" x="10152063" y="3962400"/>
          <p14:tracePt t="12050" x="10007600" y="3733800"/>
          <p14:tracePt t="12067" x="9812338" y="3513138"/>
          <p14:tracePt t="12084" x="9736138" y="3462338"/>
          <p14:tracePt t="12100" x="9364663" y="3233738"/>
          <p14:tracePt t="12117" x="9085263" y="3124200"/>
          <p14:tracePt t="12134" x="8796338" y="3073400"/>
          <p14:tracePt t="12150" x="8585200" y="3073400"/>
          <p14:tracePt t="12167" x="8424863" y="3073400"/>
          <p14:tracePt t="12184" x="8280400" y="3167063"/>
          <p14:tracePt t="12200" x="8178800" y="3284538"/>
          <p14:tracePt t="12217" x="8069263" y="3446463"/>
          <p14:tracePt t="12234" x="8001000" y="3624263"/>
          <p14:tracePt t="12250" x="7907338" y="3929063"/>
          <p14:tracePt t="12267" x="7891463" y="4249738"/>
          <p14:tracePt t="12284" x="7891463" y="4622800"/>
          <p14:tracePt t="12300" x="7891463" y="4884738"/>
          <p14:tracePt t="12317" x="7983538" y="5189538"/>
          <p14:tracePt t="12334" x="8135938" y="5580063"/>
          <p14:tracePt t="12350" x="8262938" y="5773738"/>
          <p14:tracePt t="12367" x="8440738" y="5986463"/>
          <p14:tracePt t="12384" x="8653463" y="6164263"/>
          <p14:tracePt t="12400" x="8864600" y="6307138"/>
          <p14:tracePt t="12417" x="9085263" y="6418263"/>
          <p14:tracePt t="12434" x="9296400" y="6469063"/>
          <p14:tracePt t="12450" x="9440863" y="6502400"/>
          <p14:tracePt t="12467" x="9575800" y="6502400"/>
          <p14:tracePt t="12484" x="9720263" y="6502400"/>
          <p14:tracePt t="12899" x="9720263" y="6451600"/>
          <p14:tracePt t="12917" x="9753600" y="6307138"/>
          <p14:tracePt t="12933" x="9829800" y="6129338"/>
          <p14:tracePt t="12951" x="9956800" y="5773738"/>
          <p14:tracePt t="12967" x="9990138" y="5613400"/>
          <p14:tracePt t="12984" x="10091738" y="5275263"/>
          <p14:tracePt t="13000" x="10202863" y="4919663"/>
          <p14:tracePt t="13017" x="10202863" y="4868863"/>
          <p14:tracePt t="13033" x="10236200" y="4724400"/>
          <p14:tracePt t="13050" x="10269538" y="4597400"/>
          <p14:tracePt t="13067" x="10269538" y="4529138"/>
          <p14:tracePt t="13084" x="10269538" y="4495800"/>
          <p14:tracePt t="13100" x="10269538" y="4445000"/>
          <p14:tracePt t="13117" x="10269538" y="4402138"/>
          <p14:tracePt t="13134" x="10236200" y="4351338"/>
          <p14:tracePt t="13150" x="10218738" y="4335463"/>
          <p14:tracePt t="13167" x="10202863" y="4318000"/>
          <p14:tracePt t="13184" x="10185400" y="4300538"/>
          <p14:tracePt t="13216" x="10185400" y="4284663"/>
          <p14:tracePt t="13266" x="10185400" y="4267200"/>
          <p14:tracePt t="13284" x="10167938" y="4249738"/>
          <p14:tracePt t="13300" x="10167938" y="4224338"/>
          <p14:tracePt t="13317" x="10152063" y="4208463"/>
          <p14:tracePt t="13334" x="10109200" y="4157663"/>
          <p14:tracePt t="13350" x="10058400" y="4089400"/>
          <p14:tracePt t="13367" x="10007600" y="3962400"/>
          <p14:tracePt t="13384" x="9898063" y="3835400"/>
          <p14:tracePt t="13400" x="9796463" y="3675063"/>
          <p14:tracePt t="13417" x="9685338" y="3538538"/>
          <p14:tracePt t="13434" x="9634538" y="3462338"/>
          <p14:tracePt t="13450" x="9558338" y="3395663"/>
          <p14:tracePt t="13467" x="9507538" y="3344863"/>
          <p14:tracePt t="13484" x="9456738" y="3319463"/>
          <p14:tracePt t="13500" x="9398000" y="3302000"/>
          <p14:tracePt t="13517" x="9364663" y="3302000"/>
          <p14:tracePt t="13534" x="9329738" y="3302000"/>
          <p14:tracePt t="13550" x="9313863" y="3319463"/>
          <p14:tracePt t="13567" x="9296400" y="3344863"/>
          <p14:tracePt t="13583" x="9245600" y="3411538"/>
          <p14:tracePt t="13600" x="9136063" y="3589338"/>
          <p14:tracePt t="13617" x="8991600" y="3868738"/>
          <p14:tracePt t="13634" x="8864600" y="4122738"/>
          <p14:tracePt t="13650" x="8729663" y="4402138"/>
          <p14:tracePt t="13667" x="8636000" y="4640263"/>
          <p14:tracePt t="13683" x="8585200" y="4800600"/>
          <p14:tracePt t="13700" x="8567738" y="4935538"/>
          <p14:tracePt t="13717" x="8567738" y="5097463"/>
          <p14:tracePt t="13734" x="8567738" y="5291138"/>
          <p14:tracePt t="13750" x="8636000" y="5529263"/>
          <p14:tracePt t="13767" x="8763000" y="5757863"/>
          <p14:tracePt t="13783" x="8923338" y="5969000"/>
          <p14:tracePt t="13800" x="9118600" y="6129338"/>
          <p14:tracePt t="13817" x="9278938" y="6256338"/>
          <p14:tracePt t="13834" x="9474200" y="6342063"/>
          <p14:tracePt t="13850" x="9669463" y="6392863"/>
          <p14:tracePt t="13867" x="9863138" y="6418263"/>
          <p14:tracePt t="13884" x="10075863" y="6418263"/>
          <p14:tracePt t="13900" x="10253663" y="6342063"/>
          <p14:tracePt t="13917" x="10431463" y="6256338"/>
          <p14:tracePt t="13934" x="10625138" y="6129338"/>
          <p14:tracePt t="13950" x="10660063" y="6096000"/>
          <p14:tracePt t="13967" x="10736263" y="6019800"/>
          <p14:tracePt t="13983" x="10802938" y="5969000"/>
          <p14:tracePt t="14000" x="10863263" y="5918200"/>
          <p14:tracePt t="14017" x="10929938" y="5842000"/>
          <p14:tracePt t="14034" x="10964863" y="5791200"/>
          <p14:tracePt t="14050" x="10998200" y="5773738"/>
          <p14:tracePt t="14067" x="11015663" y="5740400"/>
          <p14:tracePt t="14084" x="11041063" y="5722938"/>
          <p14:tracePt t="14100" x="11056938" y="5707063"/>
          <p14:tracePt t="14117" x="11074400" y="5707063"/>
          <p14:tracePt t="14134" x="11074400" y="5689600"/>
          <p14:tracePt t="14150" x="11091863" y="5689600"/>
          <p14:tracePt t="14167" x="11107738" y="5664200"/>
          <p14:tracePt t="14184" x="11125200" y="5646738"/>
          <p14:tracePt t="14200" x="11142663" y="5646738"/>
          <p14:tracePt t="14217" x="11176000" y="5630863"/>
          <p14:tracePt t="14234" x="11193463" y="5613400"/>
          <p14:tracePt t="14250" x="11234738" y="5613400"/>
          <p14:tracePt t="14267" x="11252200" y="5595938"/>
          <p14:tracePt t="14284" x="11269663" y="5580063"/>
          <p14:tracePt t="14300" x="11285538" y="558006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5873022" y="0"/>
            <a:ext cx="6318978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 txBox="1">
            <a:spLocks/>
          </p:cNvSpPr>
          <p:nvPr/>
        </p:nvSpPr>
        <p:spPr>
          <a:xfrm>
            <a:off x="5957859" y="1464656"/>
            <a:ext cx="60012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/>
                </a:solidFill>
              </a:rPr>
              <a:t>Des narines aux poumons, l’air passe par les fosses nasales, les 3 parties du pharynx et le larynx, ce qu’on appelle les voies aériennes supérieures. 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Les fosses nasales ont pour fonctions, d’humidifier l’air, l’olfaction et immunitaire.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Les fosses nasales communiquent avec les sinus para-nasaux.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La phonation est assurée par les cordes vocales dans le larynx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166767" y="243077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0" y="6315257"/>
            <a:ext cx="944340" cy="4857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2343" y="6309982"/>
            <a:ext cx="505645" cy="548018"/>
          </a:xfrm>
          <a:prstGeom prst="rect">
            <a:avLst/>
          </a:prstGeom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A74C5294-B71B-4EE1-BB52-E3DAE59941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4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870"/>
    </mc:Choice>
    <mc:Fallback>
      <p:transition spd="slow" advTm="37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54" x="11269663" y="5580063"/>
          <p14:tracePt t="3070" x="11158538" y="5511800"/>
          <p14:tracePt t="3084" x="11041063" y="5384800"/>
          <p14:tracePt t="3100" x="10863263" y="5156200"/>
          <p14:tracePt t="3117" x="10660063" y="4757738"/>
          <p14:tracePt t="3133" x="10414000" y="3979863"/>
          <p14:tracePt t="3149" x="10304463" y="3200400"/>
          <p14:tracePt t="3166" x="10304463" y="2557463"/>
          <p14:tracePt t="3183" x="10304463" y="2024063"/>
          <p14:tracePt t="3199" x="10304463" y="1524000"/>
          <p14:tracePt t="3216" x="10380663" y="1227138"/>
          <p14:tracePt t="3233" x="10447338" y="1033463"/>
          <p14:tracePt t="3249" x="10523538" y="906463"/>
          <p14:tracePt t="3512" x="10482263" y="906463"/>
          <p14:tracePt t="3520" x="10396538" y="906463"/>
          <p14:tracePt t="3533" x="10269538" y="871538"/>
          <p14:tracePt t="3550" x="10007600" y="820738"/>
          <p14:tracePt t="3566" x="9474200" y="762000"/>
          <p14:tracePt t="3583" x="8796338" y="677863"/>
          <p14:tracePt t="3600" x="8102600" y="660400"/>
          <p14:tracePt t="3616" x="7729538" y="660400"/>
          <p14:tracePt t="3633" x="7373938" y="677863"/>
          <p14:tracePt t="3650" x="7129463" y="762000"/>
          <p14:tracePt t="3666" x="6967538" y="871538"/>
          <p14:tracePt t="3683" x="6891338" y="957263"/>
          <p14:tracePt t="3700" x="6824663" y="1066800"/>
          <p14:tracePt t="3716" x="6807200" y="1150938"/>
          <p14:tracePt t="3733" x="6789738" y="1227138"/>
          <p14:tracePt t="3750" x="6789738" y="1346200"/>
          <p14:tracePt t="3766" x="6789738" y="1439863"/>
          <p14:tracePt t="3783" x="6858000" y="1549400"/>
          <p14:tracePt t="3800" x="6891338" y="1582738"/>
          <p14:tracePt t="3816" x="6985000" y="1684338"/>
          <p14:tracePt t="3833" x="7094538" y="1778000"/>
          <p14:tracePt t="3849" x="7289800" y="1905000"/>
          <p14:tracePt t="3866" x="7424738" y="1938338"/>
          <p14:tracePt t="3883" x="7586663" y="1973263"/>
          <p14:tracePt t="3899" x="7764463" y="2006600"/>
          <p14:tracePt t="3916" x="7958138" y="2024063"/>
          <p14:tracePt t="3933" x="8135938" y="2039938"/>
          <p14:tracePt t="3949" x="8331200" y="2039938"/>
          <p14:tracePt t="3966" x="8491538" y="2006600"/>
          <p14:tracePt t="3983" x="8618538" y="1938338"/>
          <p14:tracePt t="3999" x="8729663" y="1862138"/>
          <p14:tracePt t="4016" x="8796338" y="1795463"/>
          <p14:tracePt t="4032" x="8864600" y="1727200"/>
          <p14:tracePt t="4049" x="8907463" y="1668463"/>
          <p14:tracePt t="4066" x="8940800" y="1633538"/>
          <p14:tracePt t="4082" x="8940800" y="1600200"/>
          <p14:tracePt t="4099" x="8940800" y="1549400"/>
          <p14:tracePt t="4116" x="8940800" y="1506538"/>
          <p14:tracePt t="4133" x="8831263" y="1422400"/>
          <p14:tracePt t="4149" x="8686800" y="1312863"/>
          <p14:tracePt t="4166" x="8491538" y="1193800"/>
          <p14:tracePt t="4183" x="8262938" y="1117600"/>
          <p14:tracePt t="4200" x="8135938" y="1084263"/>
          <p14:tracePt t="4216" x="8001000" y="1066800"/>
          <p14:tracePt t="4233" x="7942263" y="1066800"/>
          <p14:tracePt t="4249" x="7907338" y="1066800"/>
          <p14:tracePt t="4266" x="7891463" y="1066800"/>
          <p14:tracePt t="4315" x="7891463" y="1100138"/>
          <p14:tracePt t="4333" x="7907338" y="1135063"/>
          <p14:tracePt t="4350" x="7942263" y="1193800"/>
          <p14:tracePt t="4366" x="8001000" y="1262063"/>
          <p14:tracePt t="4383" x="8051800" y="1295400"/>
          <p14:tracePt t="4399" x="8120063" y="1328738"/>
          <p14:tracePt t="4416" x="8153400" y="1328738"/>
          <p14:tracePt t="4665" x="8196263" y="1328738"/>
          <p14:tracePt t="4683" x="8262938" y="1328738"/>
          <p14:tracePt t="4700" x="8356600" y="1346200"/>
          <p14:tracePt t="4716" x="8491538" y="1389063"/>
          <p14:tracePt t="4733" x="8669338" y="1422400"/>
          <p14:tracePt t="4749" x="8831263" y="1455738"/>
          <p14:tracePt t="4766" x="9009063" y="1490663"/>
          <p14:tracePt t="4783" x="9151938" y="1524000"/>
          <p14:tracePt t="4800" x="9186863" y="1524000"/>
          <p14:tracePt t="4816" x="9380538" y="1549400"/>
          <p14:tracePt t="4833" x="9507538" y="1566863"/>
          <p14:tracePt t="4850" x="9575800" y="1566863"/>
          <p14:tracePt t="4866" x="9685338" y="1566863"/>
          <p14:tracePt t="4883" x="9812338" y="1582738"/>
          <p14:tracePt t="4899" x="9931400" y="1582738"/>
          <p14:tracePt t="4916" x="10075863" y="1600200"/>
          <p14:tracePt t="4933" x="10218738" y="1617663"/>
          <p14:tracePt t="4950" x="10380663" y="1633538"/>
          <p14:tracePt t="4966" x="10541000" y="1668463"/>
          <p14:tracePt t="4983" x="10642600" y="1684338"/>
          <p14:tracePt t="5000" x="10769600" y="1744663"/>
          <p14:tracePt t="5016" x="10837863" y="1760538"/>
          <p14:tracePt t="5033" x="10879138" y="1778000"/>
          <p14:tracePt t="5050" x="10914063" y="1778000"/>
          <p14:tracePt t="5066" x="10929938" y="1795463"/>
          <p14:tracePt t="5098" x="10787063" y="1811338"/>
          <p14:tracePt t="5116" x="10541000" y="1846263"/>
          <p14:tracePt t="5133" x="10134600" y="1879600"/>
          <p14:tracePt t="5150" x="9669463" y="1905000"/>
          <p14:tracePt t="5166" x="9151938" y="1905000"/>
          <p14:tracePt t="5183" x="8813800" y="1905000"/>
          <p14:tracePt t="5200" x="8389938" y="1905000"/>
          <p14:tracePt t="5216" x="8018463" y="1905000"/>
          <p14:tracePt t="5233" x="7729538" y="1905000"/>
          <p14:tracePt t="5250" x="7500938" y="1905000"/>
          <p14:tracePt t="5266" x="7358063" y="1922463"/>
          <p14:tracePt t="5283" x="7231063" y="1938338"/>
          <p14:tracePt t="5300" x="7129463" y="1955800"/>
          <p14:tracePt t="5316" x="7053263" y="1955800"/>
          <p14:tracePt t="5333" x="7035800" y="1955800"/>
          <p14:tracePt t="5799" x="6951663" y="1973263"/>
          <p14:tracePt t="5817" x="6875463" y="2006600"/>
          <p14:tracePt t="5833" x="6789738" y="2039938"/>
          <p14:tracePt t="5850" x="6713538" y="2057400"/>
          <p14:tracePt t="5866" x="6680200" y="2082800"/>
          <p14:tracePt t="5883" x="6662738" y="2100263"/>
          <p14:tracePt t="5900" x="6646863" y="2100263"/>
          <p14:tracePt t="5981" x="6646863" y="2082800"/>
          <p14:tracePt t="6015" x="6662738" y="2082800"/>
          <p14:tracePt t="6049" x="6697663" y="2057400"/>
          <p14:tracePt t="6066" x="6738938" y="2057400"/>
          <p14:tracePt t="6083" x="6824663" y="2039938"/>
          <p14:tracePt t="6100" x="6875463" y="2039938"/>
          <p14:tracePt t="6116" x="6951663" y="2024063"/>
          <p14:tracePt t="6133" x="7002463" y="2024063"/>
          <p14:tracePt t="6149" x="7035800" y="2024063"/>
          <p14:tracePt t="6166" x="7053263" y="2024063"/>
          <p14:tracePt t="6183" x="7094538" y="2006600"/>
          <p14:tracePt t="6199" x="7112000" y="2006600"/>
          <p14:tracePt t="6216" x="7129463" y="2006600"/>
          <p14:tracePt t="6249" x="7145338" y="2006600"/>
          <p14:tracePt t="6634" x="7162800" y="2006600"/>
          <p14:tracePt t="6650" x="7180263" y="2006600"/>
          <p14:tracePt t="6666" x="7196138" y="2006600"/>
          <p14:tracePt t="6683" x="7231063" y="2006600"/>
          <p14:tracePt t="6700" x="7246938" y="2006600"/>
          <p14:tracePt t="6716" x="7272338" y="2006600"/>
          <p14:tracePt t="6733" x="7289800" y="2006600"/>
          <p14:tracePt t="6765" x="7307263" y="2006600"/>
          <p14:tracePt t="6798" x="7323138" y="2006600"/>
          <p14:tracePt t="6849" x="7340600" y="2006600"/>
          <p14:tracePt t="6883" x="7358063" y="2006600"/>
          <p14:tracePt t="6915" x="7373938" y="2006600"/>
          <p14:tracePt t="6948" x="7391400" y="2006600"/>
          <p14:tracePt t="6966" x="7408863" y="2006600"/>
          <p14:tracePt t="6983" x="7424738" y="2006600"/>
          <p14:tracePt t="7000" x="7450138" y="2006600"/>
          <p14:tracePt t="7016" x="7467600" y="2006600"/>
          <p14:tracePt t="7033" x="7485063" y="2006600"/>
          <p14:tracePt t="7050" x="7500938" y="2006600"/>
          <p14:tracePt t="7066" x="7518400" y="2006600"/>
          <p14:tracePt t="7083" x="7535863" y="2006600"/>
          <p14:tracePt t="7100" x="7551738" y="2006600"/>
          <p14:tracePt t="7116" x="7569200" y="2006600"/>
          <p14:tracePt t="7133" x="7586663" y="2006600"/>
          <p14:tracePt t="7165" x="7602538" y="2006600"/>
          <p14:tracePt t="7199" x="7627938" y="2006600"/>
          <p14:tracePt t="7232" x="7645400" y="2006600"/>
          <p14:tracePt t="7250" x="7662863" y="2006600"/>
          <p14:tracePt t="7782" x="7713663" y="2006600"/>
          <p14:tracePt t="7800" x="7747000" y="2006600"/>
          <p14:tracePt t="7817" x="7805738" y="2006600"/>
          <p14:tracePt t="7833" x="7856538" y="2006600"/>
          <p14:tracePt t="7850" x="7907338" y="2006600"/>
          <p14:tracePt t="7866" x="7942263" y="2006600"/>
          <p14:tracePt t="7883" x="8001000" y="2006600"/>
          <p14:tracePt t="7900" x="8034338" y="2006600"/>
          <p14:tracePt t="7916" x="8069263" y="2006600"/>
          <p14:tracePt t="7933" x="8102600" y="2006600"/>
          <p14:tracePt t="7950" x="8135938" y="2006600"/>
          <p14:tracePt t="7966" x="8178800" y="2006600"/>
          <p14:tracePt t="7983" x="8196263" y="2006600"/>
          <p14:tracePt t="7999" x="8229600" y="2006600"/>
          <p14:tracePt t="8016" x="8262938" y="2006600"/>
          <p14:tracePt t="8033" x="8280400" y="2006600"/>
          <p14:tracePt t="8050" x="8313738" y="2006600"/>
          <p14:tracePt t="8066" x="8356600" y="2006600"/>
          <p14:tracePt t="8083" x="8389938" y="2006600"/>
          <p14:tracePt t="8100" x="8407400" y="2024063"/>
          <p14:tracePt t="8116" x="8440738" y="2024063"/>
          <p14:tracePt t="8133" x="8475663" y="2024063"/>
          <p14:tracePt t="8150" x="8491538" y="2024063"/>
          <p14:tracePt t="8166" x="8534400" y="2024063"/>
          <p14:tracePt t="8183" x="8567738" y="2024063"/>
          <p14:tracePt t="8200" x="8585200" y="2039938"/>
          <p14:tracePt t="8216" x="8618538" y="2039938"/>
          <p14:tracePt t="8233" x="8653463" y="2039938"/>
          <p14:tracePt t="8250" x="8686800" y="2039938"/>
          <p14:tracePt t="8266" x="8712200" y="2057400"/>
          <p14:tracePt t="8283" x="8745538" y="2057400"/>
          <p14:tracePt t="8300" x="8763000" y="2057400"/>
          <p14:tracePt t="8316" x="8796338" y="2057400"/>
          <p14:tracePt t="8333" x="8831263" y="2057400"/>
          <p14:tracePt t="8350" x="8847138" y="2057400"/>
          <p14:tracePt t="8366" x="8864600" y="2082800"/>
          <p14:tracePt t="8383" x="8890000" y="2082800"/>
          <p14:tracePt t="8399" x="8907463" y="2082800"/>
          <p14:tracePt t="8416" x="8923338" y="2082800"/>
          <p14:tracePt t="8433" x="8940800" y="2082800"/>
          <p14:tracePt t="8449" x="8958263" y="2082800"/>
          <p14:tracePt t="8482" x="8974138" y="2082800"/>
          <p14:tracePt t="8887" x="8991600" y="2082800"/>
          <p14:tracePt t="8900" x="9009063" y="2082800"/>
          <p14:tracePt t="8917" x="9042400" y="2082800"/>
          <p14:tracePt t="8933" x="9118600" y="2082800"/>
          <p14:tracePt t="8950" x="9169400" y="2082800"/>
          <p14:tracePt t="8966" x="9220200" y="2082800"/>
          <p14:tracePt t="8983" x="9296400" y="2100263"/>
          <p14:tracePt t="9000" x="9398000" y="2116138"/>
          <p14:tracePt t="9016" x="9474200" y="2116138"/>
          <p14:tracePt t="9033" x="9558338" y="2116138"/>
          <p14:tracePt t="9050" x="9634538" y="2133600"/>
          <p14:tracePt t="9067" x="9685338" y="2133600"/>
          <p14:tracePt t="9083" x="9736138" y="2133600"/>
          <p14:tracePt t="9100" x="9779000" y="2133600"/>
          <p14:tracePt t="9116" x="9812338" y="2133600"/>
          <p14:tracePt t="9133" x="9829800" y="2133600"/>
          <p14:tracePt t="9150" x="9847263" y="2133600"/>
          <p14:tracePt t="9166" x="9863138" y="2133600"/>
          <p14:tracePt t="9183" x="9880600" y="2133600"/>
          <p14:tracePt t="9200" x="9931400" y="2133600"/>
          <p14:tracePt t="9216" x="9956800" y="2151063"/>
          <p14:tracePt t="9233" x="9990138" y="2151063"/>
          <p14:tracePt t="9250" x="10007600" y="2151063"/>
          <p14:tracePt t="9266" x="10040938" y="2151063"/>
          <p14:tracePt t="9283" x="10058400" y="2151063"/>
          <p14:tracePt t="9300" x="10091738" y="2151063"/>
          <p14:tracePt t="9316" x="10134600" y="2151063"/>
          <p14:tracePt t="9333" x="10167938" y="2151063"/>
          <p14:tracePt t="9350" x="10185400" y="2151063"/>
          <p14:tracePt t="9366" x="10202863" y="2151063"/>
          <p14:tracePt t="10632" x="10218738" y="2151063"/>
          <p14:tracePt t="10650" x="10269538" y="2151063"/>
          <p14:tracePt t="10667" x="10345738" y="2151063"/>
          <p14:tracePt t="10683" x="10431463" y="2166938"/>
          <p14:tracePt t="10700" x="10507663" y="2184400"/>
          <p14:tracePt t="10717" x="10574338" y="2184400"/>
          <p14:tracePt t="10733" x="10642600" y="2184400"/>
          <p14:tracePt t="10750" x="10718800" y="2184400"/>
          <p14:tracePt t="10766" x="10752138" y="2184400"/>
          <p14:tracePt t="10783" x="10787063" y="2184400"/>
          <p14:tracePt t="10800" x="10802938" y="2166938"/>
          <p14:tracePt t="10816" x="10820400" y="2151063"/>
          <p14:tracePt t="10833" x="10837863" y="2133600"/>
          <p14:tracePt t="10850" x="10837863" y="2116138"/>
          <p14:tracePt t="10866" x="10837863" y="2100263"/>
          <p14:tracePt t="10883" x="10837863" y="2082800"/>
          <p14:tracePt t="10900" x="10837863" y="2039938"/>
          <p14:tracePt t="10916" x="10787063" y="2006600"/>
          <p14:tracePt t="10933" x="10718800" y="1955800"/>
          <p14:tracePt t="10950" x="10625138" y="1879600"/>
          <p14:tracePt t="10966" x="10558463" y="1846263"/>
          <p14:tracePt t="10983" x="10431463" y="1778000"/>
          <p14:tracePt t="11000" x="10304463" y="1727200"/>
          <p14:tracePt t="11016" x="10185400" y="1684338"/>
          <p14:tracePt t="11033" x="10025063" y="1633538"/>
          <p14:tracePt t="11050" x="9847263" y="1600200"/>
          <p14:tracePt t="11067" x="9634538" y="1582738"/>
          <p14:tracePt t="11083" x="9278938" y="1566863"/>
          <p14:tracePt t="11100" x="9151938" y="1566863"/>
          <p14:tracePt t="11117" x="8831263" y="1600200"/>
          <p14:tracePt t="11133" x="8618538" y="1651000"/>
          <p14:tracePt t="11150" x="8424863" y="1727200"/>
          <p14:tracePt t="11166" x="8297863" y="1795463"/>
          <p14:tracePt t="11183" x="8196263" y="1862138"/>
          <p14:tracePt t="11200" x="8085138" y="1938338"/>
          <p14:tracePt t="11217" x="8018463" y="2006600"/>
          <p14:tracePt t="11233" x="7958138" y="2082800"/>
          <p14:tracePt t="11250" x="7924800" y="2116138"/>
          <p14:tracePt t="11266" x="7907338" y="2166938"/>
          <p14:tracePt t="11283" x="7907338" y="2217738"/>
          <p14:tracePt t="11300" x="7907338" y="2293938"/>
          <p14:tracePt t="11317" x="7907338" y="2362200"/>
          <p14:tracePt t="11333" x="7983538" y="2430463"/>
          <p14:tracePt t="11350" x="8069263" y="2522538"/>
          <p14:tracePt t="11366" x="8196263" y="2608263"/>
          <p14:tracePt t="11383" x="8331200" y="2700338"/>
          <p14:tracePt t="11400" x="8509000" y="2768600"/>
          <p14:tracePt t="11417" x="8686800" y="2827338"/>
          <p14:tracePt t="11433" x="8864600" y="2878138"/>
          <p14:tracePt t="11450" x="9042400" y="2895600"/>
          <p14:tracePt t="11466" x="9220200" y="2913063"/>
          <p14:tracePt t="11483" x="9398000" y="2913063"/>
          <p14:tracePt t="11500" x="9542463" y="2913063"/>
          <p14:tracePt t="11516" x="9669463" y="2895600"/>
          <p14:tracePt t="11533" x="9812338" y="2862263"/>
          <p14:tracePt t="11550" x="9956800" y="2811463"/>
          <p14:tracePt t="11567" x="10134600" y="2717800"/>
          <p14:tracePt t="11583" x="10269538" y="2649538"/>
          <p14:tracePt t="11600" x="10329863" y="2633663"/>
          <p14:tracePt t="11616" x="10414000" y="2573338"/>
          <p14:tracePt t="11633" x="10591800" y="2471738"/>
          <p14:tracePt t="11650" x="10685463" y="2413000"/>
          <p14:tracePt t="11667" x="10736263" y="2379663"/>
          <p14:tracePt t="11683" x="10769600" y="2344738"/>
          <p14:tracePt t="11700" x="10787063" y="2328863"/>
          <p14:tracePt t="11717" x="10802938" y="2293938"/>
          <p14:tracePt t="11733" x="10802938" y="2278063"/>
          <p14:tracePt t="11750" x="10820400" y="2235200"/>
          <p14:tracePt t="11766" x="10820400" y="2201863"/>
          <p14:tracePt t="11783" x="10787063" y="2133600"/>
          <p14:tracePt t="11800" x="10736263" y="2024063"/>
          <p14:tracePt t="11817" x="10625138" y="1922463"/>
          <p14:tracePt t="11833" x="10507663" y="1795463"/>
          <p14:tracePt t="11850" x="10380663" y="1668463"/>
          <p14:tracePt t="11866" x="10253663" y="1566863"/>
          <p14:tracePt t="11883" x="10134600" y="1473200"/>
          <p14:tracePt t="11900" x="10025063" y="1422400"/>
          <p14:tracePt t="11917" x="9880600" y="1389063"/>
          <p14:tracePt t="11933" x="9736138" y="1389063"/>
          <p14:tracePt t="11950" x="9558338" y="1389063"/>
          <p14:tracePt t="11967" x="9364663" y="1389063"/>
          <p14:tracePt t="11983" x="9186863" y="1439863"/>
          <p14:tracePt t="12000" x="9024938" y="1506538"/>
          <p14:tracePt t="12016" x="8940800" y="1582738"/>
          <p14:tracePt t="12033" x="8831263" y="1633538"/>
          <p14:tracePt t="12050" x="8763000" y="1701800"/>
          <p14:tracePt t="12067" x="8686800" y="1795463"/>
          <p14:tracePt t="12083" x="8669338" y="1828800"/>
          <p14:tracePt t="12100" x="8653463" y="1905000"/>
          <p14:tracePt t="12117" x="8653463" y="2039938"/>
          <p14:tracePt t="12133" x="8669338" y="2151063"/>
          <p14:tracePt t="12150" x="8763000" y="2260600"/>
          <p14:tracePt t="12167" x="8864600" y="2362200"/>
          <p14:tracePt t="12183" x="8974138" y="2455863"/>
          <p14:tracePt t="12200" x="9118600" y="2540000"/>
          <p14:tracePt t="12217" x="9263063" y="2590800"/>
          <p14:tracePt t="12233" x="9398000" y="2649538"/>
          <p14:tracePt t="12250" x="9575800" y="2684463"/>
          <p14:tracePt t="12267" x="9779000" y="2700338"/>
          <p14:tracePt t="12283" x="9956800" y="2717800"/>
          <p14:tracePt t="12300" x="10058400" y="2717800"/>
          <p14:tracePt t="12317" x="10202863" y="2717800"/>
          <p14:tracePt t="12333" x="10304463" y="2700338"/>
          <p14:tracePt t="12350" x="10380663" y="2667000"/>
          <p14:tracePt t="12367" x="10464800" y="2633663"/>
          <p14:tracePt t="12383" x="10523538" y="2590800"/>
          <p14:tracePt t="12400" x="10558463" y="2573338"/>
          <p14:tracePt t="12416" x="10609263" y="2540000"/>
          <p14:tracePt t="14278" x="10591800" y="2540000"/>
          <p14:tracePt t="14287" x="10558463" y="2540000"/>
          <p14:tracePt t="14300" x="10507663" y="2540000"/>
          <p14:tracePt t="14317" x="10396538" y="2540000"/>
          <p14:tracePt t="14333" x="10236200" y="2540000"/>
          <p14:tracePt t="14350" x="10075863" y="2540000"/>
          <p14:tracePt t="14366" x="9880600" y="2540000"/>
          <p14:tracePt t="14383" x="9720263" y="2522538"/>
          <p14:tracePt t="14400" x="9558338" y="2506663"/>
          <p14:tracePt t="14416" x="9398000" y="2489200"/>
          <p14:tracePt t="14433" x="9263063" y="2471738"/>
          <p14:tracePt t="14450" x="9151938" y="2455863"/>
          <p14:tracePt t="14467" x="9024938" y="2455863"/>
          <p14:tracePt t="14484" x="8864600" y="2455863"/>
          <p14:tracePt t="14500" x="8780463" y="2430463"/>
          <p14:tracePt t="14517" x="8669338" y="2430463"/>
          <p14:tracePt t="14533" x="8567738" y="2430463"/>
          <p14:tracePt t="14550" x="8374063" y="2430463"/>
          <p14:tracePt t="14567" x="8262938" y="2430463"/>
          <p14:tracePt t="14583" x="8153400" y="2430463"/>
          <p14:tracePt t="14600" x="8051800" y="2430463"/>
          <p14:tracePt t="14617" x="7907338" y="2455863"/>
          <p14:tracePt t="14633" x="7805738" y="2471738"/>
          <p14:tracePt t="14650" x="7696200" y="2489200"/>
          <p14:tracePt t="14667" x="7586663" y="2522538"/>
          <p14:tracePt t="14683" x="7467600" y="2557463"/>
          <p14:tracePt t="14700" x="7358063" y="2608263"/>
          <p14:tracePt t="14717" x="7272338" y="2649538"/>
          <p14:tracePt t="14733" x="7162800" y="2684463"/>
          <p14:tracePt t="14750" x="7069138" y="2735263"/>
          <p14:tracePt t="14767" x="7002463" y="2786063"/>
          <p14:tracePt t="14783" x="6951663" y="2827338"/>
          <p14:tracePt t="14800" x="6916738" y="2878138"/>
          <p14:tracePt t="14816" x="6891338" y="2913063"/>
          <p14:tracePt t="14833" x="6875463" y="2963863"/>
          <p14:tracePt t="14850" x="6858000" y="3005138"/>
          <p14:tracePt t="14867" x="6858000" y="3040063"/>
          <p14:tracePt t="14883" x="6858000" y="3106738"/>
          <p14:tracePt t="14900" x="6875463" y="3167063"/>
          <p14:tracePt t="14917" x="6916738" y="3217863"/>
          <p14:tracePt t="14933" x="6967538" y="3302000"/>
          <p14:tracePt t="14950" x="7053263" y="3395663"/>
          <p14:tracePt t="14967" x="7196138" y="3497263"/>
          <p14:tracePt t="14983" x="7272338" y="3538538"/>
          <p14:tracePt t="15000" x="7391400" y="3606800"/>
          <p14:tracePt t="15017" x="7535863" y="3657600"/>
          <p14:tracePt t="15034" x="7805738" y="3716338"/>
          <p14:tracePt t="15050" x="8018463" y="3733800"/>
          <p14:tracePt t="15067" x="8212138" y="3751263"/>
          <p14:tracePt t="15083" x="8440738" y="3751263"/>
          <p14:tracePt t="15100" x="8636000" y="3751263"/>
          <p14:tracePt t="15117" x="8763000" y="3751263"/>
          <p14:tracePt t="15133" x="8923338" y="3751263"/>
          <p14:tracePt t="15150" x="9067800" y="3751263"/>
          <p14:tracePt t="15167" x="9169400" y="3751263"/>
          <p14:tracePt t="15183" x="9278938" y="3751263"/>
          <p14:tracePt t="15200" x="9364663" y="3751263"/>
          <p14:tracePt t="15217" x="9440863" y="3733800"/>
          <p14:tracePt t="15233" x="9491663" y="3716338"/>
          <p14:tracePt t="15250" x="9558338" y="3675063"/>
          <p14:tracePt t="15266" x="9618663" y="3675063"/>
          <p14:tracePt t="15283" x="9669463" y="3657600"/>
          <p14:tracePt t="15300" x="9685338" y="3640138"/>
          <p14:tracePt t="15317" x="9702800" y="3640138"/>
          <p14:tracePt t="15333" x="9720263" y="3640138"/>
          <p14:tracePt t="15350" x="9736138" y="3640138"/>
          <p14:tracePt t="15399" x="9736138" y="3624263"/>
          <p14:tracePt t="18853" x="9720263" y="3624263"/>
          <p14:tracePt t="18868" x="9669463" y="3624263"/>
          <p14:tracePt t="18885" x="9601200" y="3624263"/>
          <p14:tracePt t="18901" x="9456738" y="3606800"/>
          <p14:tracePt t="18917" x="9296400" y="3573463"/>
          <p14:tracePt t="18933" x="9042400" y="3479800"/>
          <p14:tracePt t="18950" x="8831263" y="3411538"/>
          <p14:tracePt t="18967" x="8585200" y="3319463"/>
          <p14:tracePt t="18983" x="8313738" y="3233738"/>
          <p14:tracePt t="19000" x="8051800" y="3141663"/>
          <p14:tracePt t="19017" x="7823200" y="3073400"/>
          <p14:tracePt t="19033" x="7645400" y="3040063"/>
          <p14:tracePt t="19050" x="7518400" y="3005138"/>
          <p14:tracePt t="19067" x="7408863" y="3005138"/>
          <p14:tracePt t="19083" x="7340600" y="2989263"/>
          <p14:tracePt t="19518" x="7323138" y="2989263"/>
          <p14:tracePt t="19534" x="7289800" y="2989263"/>
          <p14:tracePt t="19550" x="7231063" y="3005138"/>
          <p14:tracePt t="19568" x="7129463" y="3055938"/>
          <p14:tracePt t="19584" x="7112000" y="3073400"/>
          <p14:tracePt t="19600" x="7018338" y="3167063"/>
          <p14:tracePt t="19617" x="7018338" y="3182938"/>
          <p14:tracePt t="19634" x="7002463" y="3217863"/>
          <p14:tracePt t="19650" x="7002463" y="3268663"/>
          <p14:tracePt t="19667" x="7002463" y="3284538"/>
          <p14:tracePt t="19684" x="7018338" y="3319463"/>
          <p14:tracePt t="19700" x="7053263" y="3344863"/>
          <p14:tracePt t="19717" x="7112000" y="3378200"/>
          <p14:tracePt t="19734" x="7145338" y="3395663"/>
          <p14:tracePt t="19750" x="7213600" y="3395663"/>
          <p14:tracePt t="19767" x="7289800" y="3429000"/>
          <p14:tracePt t="19784" x="7358063" y="3446463"/>
          <p14:tracePt t="19800" x="7424738" y="3446463"/>
          <p14:tracePt t="19817" x="7518400" y="3462338"/>
          <p14:tracePt t="19834" x="7569200" y="3479800"/>
          <p14:tracePt t="19850" x="7602538" y="3479800"/>
          <p14:tracePt t="19867" x="7627938" y="3479800"/>
          <p14:tracePt t="19884" x="7645400" y="3479800"/>
          <p14:tracePt t="20403" x="7662863" y="3479800"/>
          <p14:tracePt t="20417" x="7713663" y="3479800"/>
          <p14:tracePt t="20434" x="7780338" y="3479800"/>
          <p14:tracePt t="20450" x="7891463" y="3462338"/>
          <p14:tracePt t="20467" x="8034338" y="3462338"/>
          <p14:tracePt t="20483" x="8120063" y="3446463"/>
          <p14:tracePt t="20500" x="8247063" y="3446463"/>
          <p14:tracePt t="20517" x="8331200" y="3429000"/>
          <p14:tracePt t="20534" x="8407400" y="3429000"/>
          <p14:tracePt t="20550" x="8491538" y="3429000"/>
          <p14:tracePt t="20567" x="8551863" y="3429000"/>
          <p14:tracePt t="20584" x="8618538" y="3429000"/>
          <p14:tracePt t="20600" x="8712200" y="3429000"/>
          <p14:tracePt t="20617" x="8780463" y="3429000"/>
          <p14:tracePt t="20634" x="8847138" y="3429000"/>
          <p14:tracePt t="20650" x="8923338" y="3429000"/>
          <p14:tracePt t="20667" x="8974138" y="3429000"/>
          <p14:tracePt t="20684" x="8991600" y="3446463"/>
          <p14:tracePt t="20700" x="9042400" y="3446463"/>
          <p14:tracePt t="21976" x="9042400" y="3462338"/>
          <p14:tracePt t="21985" x="9042400" y="3479800"/>
          <p14:tracePt t="22000" x="9042400" y="3497263"/>
          <p14:tracePt t="22017" x="9024938" y="3573463"/>
          <p14:tracePt t="22034" x="8974138" y="3624263"/>
          <p14:tracePt t="22050" x="8974138" y="3640138"/>
          <p14:tracePt t="22067" x="8940800" y="3675063"/>
          <p14:tracePt t="22084" x="8890000" y="3690938"/>
          <p14:tracePt t="22100" x="8864600" y="3716338"/>
          <p14:tracePt t="22117" x="8831263" y="3716338"/>
          <p14:tracePt t="22134" x="8745538" y="3733800"/>
          <p14:tracePt t="22150" x="8686800" y="3733800"/>
          <p14:tracePt t="22167" x="8636000" y="3733800"/>
          <p14:tracePt t="22184" x="8585200" y="3733800"/>
          <p14:tracePt t="22200" x="8534400" y="3733800"/>
          <p14:tracePt t="22217" x="8458200" y="3716338"/>
          <p14:tracePt t="22234" x="8389938" y="3675063"/>
          <p14:tracePt t="22250" x="8297863" y="3640138"/>
          <p14:tracePt t="22267" x="8212138" y="3624263"/>
          <p14:tracePt t="22284" x="8102600" y="3589338"/>
          <p14:tracePt t="22300" x="8001000" y="3589338"/>
          <p14:tracePt t="22317" x="7874000" y="3589338"/>
          <p14:tracePt t="22334" x="7747000" y="3589338"/>
          <p14:tracePt t="22350" x="7627938" y="3589338"/>
          <p14:tracePt t="22367" x="7500938" y="3606800"/>
          <p14:tracePt t="22383" x="7391400" y="3640138"/>
          <p14:tracePt t="22400" x="7307263" y="3675063"/>
          <p14:tracePt t="22417" x="7196138" y="3733800"/>
          <p14:tracePt t="22434" x="7094538" y="3817938"/>
          <p14:tracePt t="22450" x="7018338" y="3868738"/>
          <p14:tracePt t="22467" x="6967538" y="3929063"/>
          <p14:tracePt t="22484" x="6916738" y="3979863"/>
          <p14:tracePt t="22500" x="6875463" y="4046538"/>
          <p14:tracePt t="22517" x="6840538" y="4106863"/>
          <p14:tracePt t="22534" x="6807200" y="4208463"/>
          <p14:tracePt t="22550" x="6789738" y="4284663"/>
          <p14:tracePt t="22567" x="6773863" y="4318000"/>
          <p14:tracePt t="22584" x="6773863" y="4386263"/>
          <p14:tracePt t="22600" x="6756400" y="4495800"/>
          <p14:tracePt t="22617" x="6756400" y="4546600"/>
          <p14:tracePt t="22634" x="6773863" y="4622800"/>
          <p14:tracePt t="22650" x="6807200" y="4673600"/>
          <p14:tracePt t="22667" x="6916738" y="4741863"/>
          <p14:tracePt t="22684" x="7018338" y="4775200"/>
          <p14:tracePt t="22700" x="7180263" y="4833938"/>
          <p14:tracePt t="22717" x="7373938" y="4868863"/>
          <p14:tracePt t="22734" x="7569200" y="4902200"/>
          <p14:tracePt t="22750" x="7764463" y="4919663"/>
          <p14:tracePt t="22767" x="7942263" y="4935538"/>
          <p14:tracePt t="22784" x="8102600" y="4935538"/>
          <p14:tracePt t="22800" x="8280400" y="4935538"/>
          <p14:tracePt t="22817" x="8440738" y="4935538"/>
          <p14:tracePt t="22834" x="8534400" y="4919663"/>
          <p14:tracePt t="22850" x="8653463" y="4884738"/>
          <p14:tracePt t="22867" x="8763000" y="4851400"/>
          <p14:tracePt t="22884" x="8864600" y="4818063"/>
          <p14:tracePt t="22900" x="8974138" y="4775200"/>
          <p14:tracePt t="22917" x="9024938" y="4741863"/>
          <p14:tracePt t="22934" x="9118600" y="4706938"/>
          <p14:tracePt t="22950" x="9169400" y="4673600"/>
          <p14:tracePt t="22967" x="9220200" y="4656138"/>
          <p14:tracePt t="22984" x="9263063" y="4640263"/>
          <p14:tracePt t="23000" x="9278938" y="4622800"/>
          <p14:tracePt t="23017" x="9296400" y="4597400"/>
          <p14:tracePt t="23034" x="9329738" y="4579938"/>
          <p14:tracePt t="23050" x="9347200" y="4579938"/>
          <p14:tracePt t="23067" x="9380538" y="4564063"/>
          <p14:tracePt t="23084" x="9398000" y="4546600"/>
          <p14:tracePt t="23100" x="9423400" y="4529138"/>
          <p14:tracePt t="23117" x="9440863" y="4513263"/>
          <p14:tracePt t="23134" x="9456738" y="4513263"/>
          <p14:tracePt t="23150" x="9474200" y="4495800"/>
          <p14:tracePt t="23167" x="9491663" y="4478338"/>
          <p14:tracePt t="23184" x="9507538" y="4462463"/>
          <p14:tracePt t="23216" x="9525000" y="4462463"/>
          <p14:tracePt t="28114" x="9507538" y="4462463"/>
          <p14:tracePt t="28125" x="9474200" y="4462463"/>
          <p14:tracePt t="28135" x="9380538" y="4462463"/>
          <p14:tracePt t="28151" x="9186863" y="4462463"/>
          <p14:tracePt t="28168" x="8831263" y="4478338"/>
          <p14:tracePt t="28184" x="8458200" y="4546600"/>
          <p14:tracePt t="28201" x="8034338" y="4622800"/>
          <p14:tracePt t="28217" x="7586663" y="4706938"/>
          <p14:tracePt t="28234" x="7272338" y="4775200"/>
          <p14:tracePt t="28251" x="6951663" y="4868863"/>
          <p14:tracePt t="28268" x="6680200" y="4919663"/>
          <p14:tracePt t="28284" x="6578600" y="4935538"/>
          <p14:tracePt t="28549" x="6611938" y="4935538"/>
          <p14:tracePt t="28568" x="6662738" y="4935538"/>
          <p14:tracePt t="28584" x="6713538" y="4935538"/>
          <p14:tracePt t="28601" x="6773863" y="4935538"/>
          <p14:tracePt t="28617" x="6858000" y="4935538"/>
          <p14:tracePt t="28634" x="6934200" y="4919663"/>
          <p14:tracePt t="28651" x="7002463" y="4919663"/>
          <p14:tracePt t="28667" x="7053263" y="4902200"/>
          <p14:tracePt t="28684" x="7069138" y="4884738"/>
          <p14:tracePt t="28700" x="7094538" y="4884738"/>
          <p14:tracePt t="28717" x="7094538" y="4868863"/>
          <p14:tracePt t="28734" x="7069138" y="4868863"/>
          <p14:tracePt t="28751" x="6967538" y="4851400"/>
          <p14:tracePt t="28767" x="6824663" y="4818063"/>
          <p14:tracePt t="28784" x="6646863" y="4800600"/>
          <p14:tracePt t="28801" x="6383338" y="4800600"/>
          <p14:tracePt t="28817" x="6027738" y="4800600"/>
          <p14:tracePt t="28834" x="5834063" y="4851400"/>
          <p14:tracePt t="28851" x="5791200" y="4868863"/>
          <p14:tracePt t="28867" x="5672138" y="4919663"/>
          <p14:tracePt t="28884" x="5562600" y="5011738"/>
          <p14:tracePt t="28901" x="5529263" y="5062538"/>
          <p14:tracePt t="28917" x="5511800" y="5097463"/>
          <p14:tracePt t="28934" x="5494338" y="5156200"/>
          <p14:tracePt t="28950" x="5494338" y="5207000"/>
          <p14:tracePt t="28967" x="5494338" y="5275263"/>
          <p14:tracePt t="28984" x="5511800" y="5351463"/>
          <p14:tracePt t="29001" x="5545138" y="5418138"/>
          <p14:tracePt t="29017" x="5613400" y="5486400"/>
          <p14:tracePt t="29034" x="5722938" y="5545138"/>
          <p14:tracePt t="29051" x="5849938" y="5580063"/>
          <p14:tracePt t="29067" x="6045200" y="5630863"/>
          <p14:tracePt t="29084" x="6307138" y="5707063"/>
          <p14:tracePt t="29101" x="6596063" y="5773738"/>
          <p14:tracePt t="29117" x="6916738" y="5824538"/>
          <p14:tracePt t="29134" x="7213600" y="5884863"/>
          <p14:tracePt t="29150" x="7500938" y="5900738"/>
          <p14:tracePt t="29167" x="7747000" y="5900738"/>
          <p14:tracePt t="29184" x="8018463" y="5900738"/>
          <p14:tracePt t="29201" x="8212138" y="5859463"/>
          <p14:tracePt t="29217" x="8356600" y="5808663"/>
          <p14:tracePt t="29234" x="8491538" y="5740400"/>
          <p14:tracePt t="29251" x="8618538" y="5664200"/>
          <p14:tracePt t="29267" x="8780463" y="5545138"/>
          <p14:tracePt t="29284" x="8813800" y="5511800"/>
          <p14:tracePt t="29300" x="8847138" y="5435600"/>
          <p14:tracePt t="29317" x="8907463" y="5367338"/>
          <p14:tracePt t="29334" x="8923338" y="5257800"/>
          <p14:tracePt t="29350" x="8923338" y="5224463"/>
          <p14:tracePt t="29367" x="8923338" y="5113338"/>
          <p14:tracePt t="29384" x="8847138" y="5011738"/>
          <p14:tracePt t="29401" x="8712200" y="4884738"/>
          <p14:tracePt t="29417" x="8551863" y="4775200"/>
          <p14:tracePt t="29434" x="8356600" y="4673600"/>
          <p14:tracePt t="29451" x="8178800" y="4597400"/>
          <p14:tracePt t="29467" x="8001000" y="4564063"/>
          <p14:tracePt t="29484" x="7874000" y="4546600"/>
          <p14:tracePt t="29501" x="7678738" y="4529138"/>
          <p14:tracePt t="29517" x="7535863" y="4529138"/>
          <p14:tracePt t="29534" x="7408863" y="4529138"/>
          <p14:tracePt t="29551" x="7246938" y="4564063"/>
          <p14:tracePt t="29567" x="7112000" y="4622800"/>
          <p14:tracePt t="29584" x="7035800" y="4673600"/>
          <p14:tracePt t="29600" x="6891338" y="4775200"/>
          <p14:tracePt t="29617" x="6824663" y="4868863"/>
          <p14:tracePt t="29634" x="6773863" y="4935538"/>
          <p14:tracePt t="29651" x="6738938" y="5029200"/>
          <p14:tracePt t="29667" x="6697663" y="5113338"/>
          <p14:tracePt t="29684" x="6680200" y="5257800"/>
          <p14:tracePt t="29700" x="6680200" y="5367338"/>
          <p14:tracePt t="29717" x="6680200" y="5453063"/>
          <p14:tracePt t="29734" x="6713538" y="5562600"/>
          <p14:tracePt t="29750" x="6807200" y="5664200"/>
          <p14:tracePt t="29767" x="7018338" y="5808663"/>
          <p14:tracePt t="29784" x="7112000" y="5859463"/>
          <p14:tracePt t="29801" x="7323138" y="5951538"/>
          <p14:tracePt t="29817" x="7569200" y="6037263"/>
          <p14:tracePt t="29834" x="7983538" y="6129338"/>
          <p14:tracePt t="29851" x="8212138" y="6146800"/>
          <p14:tracePt t="29867" x="8458200" y="6164263"/>
          <p14:tracePt t="29884" x="8669338" y="6164263"/>
          <p14:tracePt t="29901" x="8864600" y="6096000"/>
          <p14:tracePt t="29917" x="9024938" y="6019800"/>
          <p14:tracePt t="29934" x="9118600" y="5951538"/>
          <p14:tracePt t="29951" x="9202738" y="5884863"/>
          <p14:tracePt t="29967" x="9263063" y="5824538"/>
          <p14:tracePt t="29984" x="9296400" y="5791200"/>
          <p14:tracePt t="30001" x="9296400" y="5757863"/>
          <p14:tracePt t="30017" x="9313863" y="5689600"/>
          <p14:tracePt t="30034" x="9313863" y="5595938"/>
          <p14:tracePt t="30051" x="9245600" y="5468938"/>
          <p14:tracePt t="30067" x="9136063" y="5291138"/>
          <p14:tracePt t="30084" x="8991600" y="5080000"/>
          <p14:tracePt t="30101" x="8796338" y="4868863"/>
          <p14:tracePt t="30117" x="8602663" y="4691063"/>
          <p14:tracePt t="30134" x="8407400" y="4529138"/>
          <p14:tracePt t="30150" x="8178800" y="4445000"/>
          <p14:tracePt t="30167" x="7983538" y="4368800"/>
          <p14:tracePt t="30184" x="7764463" y="4351338"/>
          <p14:tracePt t="30201" x="7569200" y="4351338"/>
          <p14:tracePt t="30217" x="7358063" y="4351338"/>
          <p14:tracePt t="30234" x="7162800" y="4427538"/>
          <p14:tracePt t="30251" x="6967538" y="4529138"/>
          <p14:tracePt t="30267" x="6789738" y="4673600"/>
          <p14:tracePt t="30284" x="6646863" y="4800600"/>
          <p14:tracePt t="30301" x="6596063" y="4884738"/>
          <p14:tracePt t="30317" x="6484938" y="5011738"/>
          <p14:tracePt t="30334" x="6451600" y="5097463"/>
          <p14:tracePt t="30351" x="6451600" y="5224463"/>
          <p14:tracePt t="30367" x="6451600" y="5334000"/>
          <p14:tracePt t="30384" x="6484938" y="5435600"/>
          <p14:tracePt t="30401" x="6596063" y="5545138"/>
          <p14:tracePt t="30417" x="6713538" y="5646738"/>
          <p14:tracePt t="30434" x="6858000" y="5740400"/>
          <p14:tracePt t="30451" x="7018338" y="5791200"/>
          <p14:tracePt t="30467" x="7213600" y="5859463"/>
          <p14:tracePt t="30484" x="7424738" y="5900738"/>
          <p14:tracePt t="30501" x="7645400" y="5935663"/>
          <p14:tracePt t="30517" x="7856538" y="5951538"/>
          <p14:tracePt t="30534" x="8034338" y="5951538"/>
          <p14:tracePt t="30551" x="8153400" y="5951538"/>
          <p14:tracePt t="30567" x="8262938" y="5935663"/>
          <p14:tracePt t="30584" x="8356600" y="5918200"/>
          <p14:tracePt t="30601" x="8424863" y="5884863"/>
          <p14:tracePt t="30617" x="8458200" y="5884863"/>
          <p14:tracePt t="31258" x="8458200" y="5859463"/>
          <p14:tracePt t="31268" x="8458200" y="5808663"/>
          <p14:tracePt t="31285" x="8475663" y="5707063"/>
          <p14:tracePt t="31301" x="8509000" y="5580063"/>
          <p14:tracePt t="31317" x="8551863" y="5351463"/>
          <p14:tracePt t="31334" x="8567738" y="5097463"/>
          <p14:tracePt t="31350" x="8585200" y="4935538"/>
          <p14:tracePt t="31367" x="8602663" y="4800600"/>
          <p14:tracePt t="31384" x="8602663" y="4673600"/>
          <p14:tracePt t="31401" x="8602663" y="4579938"/>
          <p14:tracePt t="31417" x="8551863" y="4495800"/>
          <p14:tracePt t="31434" x="8458200" y="4427538"/>
          <p14:tracePt t="31451" x="8313738" y="4368800"/>
          <p14:tracePt t="31467" x="8102600" y="4318000"/>
          <p14:tracePt t="31484" x="7874000" y="4300538"/>
          <p14:tracePt t="31501" x="7678738" y="4300538"/>
          <p14:tracePt t="31517" x="7500938" y="4300538"/>
          <p14:tracePt t="31534" x="7373938" y="4335463"/>
          <p14:tracePt t="31551" x="7307263" y="4386263"/>
          <p14:tracePt t="31567" x="7231063" y="4445000"/>
          <p14:tracePt t="31584" x="7196138" y="4495800"/>
          <p14:tracePt t="31601" x="7180263" y="4564063"/>
          <p14:tracePt t="31617" x="7180263" y="4656138"/>
          <p14:tracePt t="31634" x="7180263" y="4741863"/>
          <p14:tracePt t="31651" x="7196138" y="4851400"/>
          <p14:tracePt t="31667" x="7323138" y="4995863"/>
          <p14:tracePt t="31684" x="7500938" y="5156200"/>
          <p14:tracePt t="31701" x="7780338" y="5351463"/>
          <p14:tracePt t="31718" x="8178800" y="5486400"/>
          <p14:tracePt t="31734" x="8313738" y="5529263"/>
          <p14:tracePt t="31751" x="8602663" y="5562600"/>
          <p14:tracePt t="31767" x="8991600" y="5580063"/>
          <p14:tracePt t="31784" x="9085263" y="5580063"/>
          <p14:tracePt t="31801" x="9329738" y="5511800"/>
          <p14:tracePt t="31817" x="9491663" y="5418138"/>
          <p14:tracePt t="31834" x="9575800" y="5351463"/>
          <p14:tracePt t="31851" x="9669463" y="5257800"/>
          <p14:tracePt t="31867" x="9736138" y="5189538"/>
          <p14:tracePt t="31884" x="9753600" y="5113338"/>
          <p14:tracePt t="31901" x="9779000" y="5062538"/>
          <p14:tracePt t="31917" x="9779000" y="4995863"/>
          <p14:tracePt t="31934" x="9702800" y="4902200"/>
          <p14:tracePt t="31950" x="9575800" y="4775200"/>
          <p14:tracePt t="31967" x="9364663" y="4673600"/>
          <p14:tracePt t="31984" x="9101138" y="4579938"/>
          <p14:tracePt t="32001" x="8847138" y="4513263"/>
          <p14:tracePt t="32017" x="8585200" y="4495800"/>
          <p14:tracePt t="32034" x="8356600" y="4495800"/>
          <p14:tracePt t="32050" x="8135938" y="4529138"/>
          <p14:tracePt t="32067" x="7958138" y="4597400"/>
          <p14:tracePt t="32084" x="7823200" y="4691063"/>
          <p14:tracePt t="32101" x="7678738" y="4800600"/>
          <p14:tracePt t="32117" x="7586663" y="4884738"/>
          <p14:tracePt t="32134" x="7518400" y="4953000"/>
          <p14:tracePt t="32150" x="7467600" y="5046663"/>
          <p14:tracePt t="32167" x="7408863" y="5173663"/>
          <p14:tracePt t="32184" x="7391400" y="5291138"/>
          <p14:tracePt t="32201" x="7391400" y="5418138"/>
          <p14:tracePt t="32218" x="7391400" y="5468938"/>
          <p14:tracePt t="32234" x="7450138" y="5562600"/>
          <p14:tracePt t="32251" x="7551738" y="5646738"/>
          <p14:tracePt t="32267" x="7678738" y="5740400"/>
          <p14:tracePt t="32284" x="7924800" y="5824538"/>
          <p14:tracePt t="32300" x="8153400" y="5884863"/>
          <p14:tracePt t="32317" x="8356600" y="5900738"/>
          <p14:tracePt t="32971" x="8331200" y="5900738"/>
          <p14:tracePt t="32984" x="8247063" y="5900738"/>
          <p14:tracePt t="33001" x="8051800" y="5900738"/>
          <p14:tracePt t="33017" x="7840663" y="5900738"/>
          <p14:tracePt t="33034" x="7289800" y="5918200"/>
          <p14:tracePt t="33051" x="6291263" y="5951538"/>
          <p14:tracePt t="33068" x="5351463" y="6002338"/>
          <p14:tracePt t="33084" x="4318000" y="6096000"/>
          <p14:tracePt t="33101" x="3589338" y="6164263"/>
          <p14:tracePt t="33117" x="3005138" y="6197600"/>
          <p14:tracePt t="33134" x="2438400" y="6240463"/>
          <p14:tracePt t="33151" x="2201863" y="6256338"/>
          <p14:tracePt t="33167" x="1989138" y="6256338"/>
          <p14:tracePt t="36453" x="1989138" y="6146800"/>
          <p14:tracePt t="36469" x="2024063" y="5791200"/>
          <p14:tracePt t="36485" x="2344738" y="4724400"/>
          <p14:tracePt t="36502" x="3106738" y="2963863"/>
          <p14:tracePt t="36518" x="4173538" y="1150938"/>
          <p14:tracePt t="36534" x="5080000" y="68263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399</Words>
  <Application>Microsoft Macintosh PowerPoint</Application>
  <PresentationFormat>Grand écran</PresentationFormat>
  <Paragraphs>92</Paragraphs>
  <Slides>11</Slides>
  <Notes>0</Notes>
  <HiddenSlides>0</HiddenSlides>
  <MMClips>11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Image bitmap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45</cp:revision>
  <dcterms:created xsi:type="dcterms:W3CDTF">2026-08-04T13:59:53Z</dcterms:created>
  <dcterms:modified xsi:type="dcterms:W3CDTF">2026-09-06T16:18:59Z</dcterms:modified>
</cp:coreProperties>
</file>