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614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358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52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22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29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65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16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35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91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52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36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DAC7B-DEBF-4992-9608-1B3F7B77260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80124-0971-4CF3-B3B2-F78B646BCB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6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tiff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6.jpe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 l’appareil urinaire</a:t>
            </a:r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571129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89" y="132324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94" y="5406401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225" y="5325593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2460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01014554-692B-43DA-1982-3DBE077F7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60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85"/>
    </mc:Choice>
    <mc:Fallback>
      <p:transition spd="slow" advTm="12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25897" y="2275025"/>
            <a:ext cx="3907757" cy="3946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dirty="0"/>
              <a:t>Haut appareil urinaire</a:t>
            </a:r>
          </a:p>
          <a:p>
            <a:pPr marL="457200" indent="-457200">
              <a:buAutoNum type="arabicPeriod"/>
            </a:pPr>
            <a:r>
              <a:rPr lang="fr-FR" sz="2000" dirty="0"/>
              <a:t>Reins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Uretères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Glandes supra-rénales</a:t>
            </a:r>
          </a:p>
          <a:p>
            <a:pPr marL="457200" indent="-457200">
              <a:buAutoNum type="arabicPeriod"/>
            </a:pPr>
            <a:endParaRPr lang="fr-FR" sz="2000" dirty="0"/>
          </a:p>
          <a:p>
            <a:pPr marL="457200" indent="-457200">
              <a:buAutoNum type="arabicPeriod"/>
            </a:pPr>
            <a:r>
              <a:rPr lang="fr-FR" sz="2000" dirty="0"/>
              <a:t>Application</a:t>
            </a:r>
          </a:p>
          <a:p>
            <a:pPr marL="457200" indent="-457200">
              <a:buAutoNum type="arabicPeriod"/>
            </a:pPr>
            <a:r>
              <a:rPr lang="fr-FR" sz="2000" dirty="0"/>
              <a:t>Test de compréhension clinique</a:t>
            </a:r>
          </a:p>
          <a:p>
            <a:pPr marL="0" indent="0">
              <a:buNone/>
            </a:pPr>
            <a:r>
              <a:rPr lang="fr-FR" sz="2000" dirty="0"/>
              <a:t>Take home message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2063552" y="404664"/>
            <a:ext cx="8142770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6439397" y="2232729"/>
            <a:ext cx="3808652" cy="3957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Bas appareil urinaire</a:t>
            </a:r>
          </a:p>
          <a:p>
            <a:pPr marL="457200" indent="-457200">
              <a:buAutoNum type="arabicPeriod" startAt="6"/>
            </a:pPr>
            <a:r>
              <a:rPr lang="fr-FR" sz="2000" dirty="0"/>
              <a:t>La vessie</a:t>
            </a:r>
          </a:p>
          <a:p>
            <a:pPr marL="0" indent="0">
              <a:buNone/>
            </a:pPr>
            <a:endParaRPr lang="fr-FR" sz="2000" dirty="0"/>
          </a:p>
          <a:p>
            <a:pPr marL="457200" indent="-457200">
              <a:buAutoNum type="arabicPeriod" startAt="7"/>
            </a:pPr>
            <a:r>
              <a:rPr lang="fr-FR" sz="2000" dirty="0"/>
              <a:t>L’urètre chez la femme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8.    L’urètre chez l’homme</a:t>
            </a:r>
          </a:p>
          <a:p>
            <a:pPr marL="0" indent="0">
              <a:buNone/>
            </a:pPr>
            <a:endParaRPr lang="fr-FR" sz="2000" dirty="0"/>
          </a:p>
          <a:p>
            <a:pPr marL="457200" indent="-457200">
              <a:buAutoNum type="arabicPeriod" startAt="9"/>
            </a:pPr>
            <a:r>
              <a:rPr lang="fr-FR" sz="2000" dirty="0"/>
              <a:t>Application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Take home message</a:t>
            </a: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063552" y="2224267"/>
            <a:ext cx="4032448" cy="40502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397670" y="2232729"/>
            <a:ext cx="3808652" cy="40311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063552" y="1716797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97670" y="1716797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D39F37B7-EB2E-6664-4895-3D3E1DA0AD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05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44"/>
    </mc:Choice>
    <mc:Fallback>
      <p:transition spd="slow" advTm="17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122" x="7500938" y="1117600"/>
          <p14:tracePt t="6149" x="7391400" y="2362200"/>
          <p14:tracePt t="6158" x="7391400" y="2557463"/>
          <p14:tracePt t="6172" x="7391400" y="2700338"/>
          <p14:tracePt t="6189" x="7408863" y="2751138"/>
          <p14:tracePt t="6442" x="7450138" y="2700338"/>
          <p14:tracePt t="6455" x="7467600" y="2700338"/>
          <p14:tracePt t="6471" x="7518400" y="2633663"/>
          <p14:tracePt t="6488" x="7551738" y="2573338"/>
          <p14:tracePt t="6505" x="7586663" y="2522538"/>
          <p14:tracePt t="6521" x="7586663" y="2489200"/>
          <p14:tracePt t="6538" x="7586663" y="2455863"/>
          <p14:tracePt t="6555" x="7586663" y="2413000"/>
          <p14:tracePt t="6571" x="7551738" y="2379663"/>
          <p14:tracePt t="6588" x="7500938" y="2344738"/>
          <p14:tracePt t="6604" x="7424738" y="2311400"/>
          <p14:tracePt t="6622" x="7373938" y="2293938"/>
          <p14:tracePt t="6638" x="7307263" y="2278063"/>
          <p14:tracePt t="6654" x="7246938" y="2278063"/>
          <p14:tracePt t="6671" x="7180263" y="2278063"/>
          <p14:tracePt t="6688" x="7162800" y="2278063"/>
          <p14:tracePt t="6705" x="7112000" y="2278063"/>
          <p14:tracePt t="6721" x="7094538" y="2278063"/>
          <p14:tracePt t="6738" x="7053263" y="2311400"/>
          <p14:tracePt t="6754" x="7018338" y="2362200"/>
          <p14:tracePt t="6771" x="7002463" y="2455863"/>
          <p14:tracePt t="6788" x="6985000" y="2557463"/>
          <p14:tracePt t="6804" x="6985000" y="2684463"/>
          <p14:tracePt t="6821" x="6985000" y="2827338"/>
          <p14:tracePt t="6838" x="7069138" y="2989263"/>
          <p14:tracePt t="6854" x="7213600" y="3141663"/>
          <p14:tracePt t="6872" x="7391400" y="3284538"/>
          <p14:tracePt t="6888" x="7586663" y="3378200"/>
          <p14:tracePt t="6904" x="7780338" y="3411538"/>
          <p14:tracePt t="6921" x="7983538" y="3429000"/>
          <p14:tracePt t="6938" x="8135938" y="3395663"/>
          <p14:tracePt t="6955" x="8262938" y="3284538"/>
          <p14:tracePt t="6971" x="8356600" y="3124200"/>
          <p14:tracePt t="6988" x="8389938" y="2963863"/>
          <p14:tracePt t="7005" x="8407400" y="2768600"/>
          <p14:tracePt t="7021" x="8407400" y="2557463"/>
          <p14:tracePt t="7038" x="8356600" y="2395538"/>
          <p14:tracePt t="7055" x="8262938" y="2293938"/>
          <p14:tracePt t="7071" x="8135938" y="2235200"/>
          <p14:tracePt t="7088" x="8018463" y="2201863"/>
          <p14:tracePt t="7105" x="7907338" y="2201863"/>
          <p14:tracePt t="7121" x="7823200" y="2201863"/>
          <p14:tracePt t="7138" x="7713663" y="2217738"/>
          <p14:tracePt t="7155" x="7662863" y="2260600"/>
          <p14:tracePt t="7171" x="7627938" y="2278063"/>
          <p14:tracePt t="7188" x="7602538" y="2293938"/>
          <p14:tracePt t="7722" x="7602538" y="2311400"/>
          <p14:tracePt t="7738" x="7602538" y="2328863"/>
          <p14:tracePt t="7755" x="7627938" y="2344738"/>
          <p14:tracePt t="7787" x="7627938" y="2362200"/>
          <p14:tracePt t="7987" x="7586663" y="2362200"/>
          <p14:tracePt t="8004" x="7551738" y="2379663"/>
          <p14:tracePt t="8021" x="7518400" y="2395538"/>
          <p14:tracePt t="8038" x="7467600" y="2395538"/>
          <p14:tracePt t="8054" x="7424738" y="2413000"/>
          <p14:tracePt t="8071" x="7391400" y="2430463"/>
          <p14:tracePt t="8088" x="7358063" y="2430463"/>
          <p14:tracePt t="8104" x="7340600" y="2455863"/>
          <p14:tracePt t="8121" x="7307263" y="2471738"/>
          <p14:tracePt t="8138" x="7289800" y="2471738"/>
          <p14:tracePt t="8154" x="7272338" y="2489200"/>
          <p14:tracePt t="8171" x="7246938" y="2506663"/>
          <p14:tracePt t="8188" x="7213600" y="2557463"/>
          <p14:tracePt t="8204" x="7196138" y="2573338"/>
          <p14:tracePt t="8221" x="7180263" y="2608263"/>
          <p14:tracePt t="8238" x="7162800" y="2667000"/>
          <p14:tracePt t="8254" x="7145338" y="2700338"/>
          <p14:tracePt t="8271" x="7145338" y="2751138"/>
          <p14:tracePt t="8288" x="7145338" y="2811463"/>
          <p14:tracePt t="8304" x="7145338" y="2862263"/>
          <p14:tracePt t="8321" x="7162800" y="2913063"/>
          <p14:tracePt t="8338" x="7196138" y="2946400"/>
          <p14:tracePt t="8354" x="7246938" y="2989263"/>
          <p14:tracePt t="8371" x="7307263" y="3022600"/>
          <p14:tracePt t="8388" x="7391400" y="3040063"/>
          <p14:tracePt t="8404" x="7518400" y="3040063"/>
          <p14:tracePt t="8421" x="7586663" y="3040063"/>
          <p14:tracePt t="8438" x="7678738" y="3005138"/>
          <p14:tracePt t="8454" x="7747000" y="2946400"/>
          <p14:tracePt t="8471" x="7805738" y="2895600"/>
          <p14:tracePt t="8488" x="7840663" y="2862263"/>
          <p14:tracePt t="8504" x="7856538" y="2827338"/>
          <p14:tracePt t="8521" x="7874000" y="2768600"/>
          <p14:tracePt t="8537" x="7874000" y="2735263"/>
          <p14:tracePt t="8554" x="7874000" y="2717800"/>
          <p14:tracePt t="8586" x="7874000" y="2700338"/>
          <p14:tracePt t="8604" x="7856538" y="2700338"/>
          <p14:tracePt t="10087" x="7856538" y="2717800"/>
          <p14:tracePt t="10105" x="7891463" y="2751138"/>
          <p14:tracePt t="10121" x="7924800" y="2786063"/>
          <p14:tracePt t="10138" x="7958138" y="2827338"/>
          <p14:tracePt t="10155" x="7983538" y="2844800"/>
          <p14:tracePt t="10171" x="8001000" y="2862263"/>
          <p14:tracePt t="10188" x="8001000" y="2878138"/>
          <p14:tracePt t="10538" x="7983538" y="2913063"/>
          <p14:tracePt t="10555" x="7924800" y="2946400"/>
          <p14:tracePt t="10572" x="7891463" y="2989263"/>
          <p14:tracePt t="10588" x="7805738" y="3040063"/>
          <p14:tracePt t="10605" x="7696200" y="3073400"/>
          <p14:tracePt t="10621" x="7602538" y="3106738"/>
          <p14:tracePt t="10638" x="7535863" y="3124200"/>
          <p14:tracePt t="10655" x="7485063" y="3124200"/>
          <p14:tracePt t="10671" x="7450138" y="3141663"/>
          <p14:tracePt t="10688" x="7408863" y="3141663"/>
          <p14:tracePt t="10704" x="7408863" y="3167063"/>
          <p14:tracePt t="10721" x="7373938" y="3167063"/>
          <p14:tracePt t="10738" x="7358063" y="3182938"/>
          <p14:tracePt t="10754" x="7323138" y="3200400"/>
          <p14:tracePt t="10771" x="7272338" y="3233738"/>
          <p14:tracePt t="10788" x="7231063" y="3268663"/>
          <p14:tracePt t="10805" x="7180263" y="3302000"/>
          <p14:tracePt t="10821" x="7129463" y="3344863"/>
          <p14:tracePt t="10838" x="7069138" y="3378200"/>
          <p14:tracePt t="10855" x="7035800" y="3395663"/>
          <p14:tracePt t="10871" x="6985000" y="3411538"/>
          <p14:tracePt t="10888" x="6951663" y="3429000"/>
          <p14:tracePt t="10905" x="6934200" y="3446463"/>
          <p14:tracePt t="10921" x="6934200" y="3462338"/>
          <p14:tracePt t="10938" x="6916738" y="3462338"/>
          <p14:tracePt t="11128" x="6934200" y="3462338"/>
          <p14:tracePt t="11253" x="6934200" y="3479800"/>
          <p14:tracePt t="11271" x="6951663" y="3479800"/>
          <p14:tracePt t="11288" x="6967538" y="3497263"/>
          <p14:tracePt t="11304" x="6985000" y="3513138"/>
          <p14:tracePt t="11322" x="7035800" y="3573463"/>
          <p14:tracePt t="11338" x="7094538" y="3589338"/>
          <p14:tracePt t="11354" x="7162800" y="3624263"/>
          <p14:tracePt t="11371" x="7231063" y="3640138"/>
          <p14:tracePt t="11388" x="7307263" y="3675063"/>
          <p14:tracePt t="11405" x="7358063" y="3675063"/>
          <p14:tracePt t="11421" x="7424738" y="3690938"/>
          <p14:tracePt t="11438" x="7518400" y="3690938"/>
          <p14:tracePt t="11455" x="7586663" y="3690938"/>
          <p14:tracePt t="11471" x="7678738" y="3690938"/>
          <p14:tracePt t="11488" x="7764463" y="3657600"/>
          <p14:tracePt t="11505" x="7874000" y="3589338"/>
          <p14:tracePt t="11521" x="7924800" y="3556000"/>
          <p14:tracePt t="11538" x="7942263" y="3513138"/>
          <p14:tracePt t="11555" x="7983538" y="3479800"/>
          <p14:tracePt t="11571" x="7983538" y="3429000"/>
          <p14:tracePt t="11588" x="7958138" y="3395663"/>
          <p14:tracePt t="11605" x="7924800" y="3360738"/>
          <p14:tracePt t="11621" x="7823200" y="3302000"/>
          <p14:tracePt t="11638" x="7713663" y="3268663"/>
          <p14:tracePt t="11655" x="7645400" y="3268663"/>
          <p14:tracePt t="11671" x="7551738" y="3268663"/>
          <p14:tracePt t="11688" x="7485063" y="3268663"/>
          <p14:tracePt t="11705" x="7408863" y="3268663"/>
          <p14:tracePt t="11721" x="7358063" y="3302000"/>
          <p14:tracePt t="11738" x="7323138" y="3344863"/>
          <p14:tracePt t="11754" x="7289800" y="3360738"/>
          <p14:tracePt t="11771" x="7289800" y="3378200"/>
          <p14:tracePt t="11788" x="7272338" y="3395663"/>
          <p14:tracePt t="11805" x="7272338" y="3429000"/>
          <p14:tracePt t="11821" x="7272338" y="3446463"/>
          <p14:tracePt t="11838" x="7289800" y="3462338"/>
          <p14:tracePt t="11855" x="7323138" y="3497263"/>
          <p14:tracePt t="11871" x="7408863" y="3538538"/>
          <p14:tracePt t="11888" x="7518400" y="3556000"/>
          <p14:tracePt t="11905" x="7586663" y="3573463"/>
          <p14:tracePt t="11921" x="7696200" y="3573463"/>
          <p14:tracePt t="11938" x="7780338" y="3573463"/>
          <p14:tracePt t="11955" x="7856538" y="3573463"/>
          <p14:tracePt t="11971" x="7924800" y="3573463"/>
          <p14:tracePt t="11988" x="7983538" y="3556000"/>
          <p14:tracePt t="12020" x="8001000" y="3556000"/>
          <p14:tracePt t="12038" x="8018463" y="3556000"/>
          <p14:tracePt t="12487" x="8034338" y="3556000"/>
          <p14:tracePt t="12505" x="8051800" y="3556000"/>
          <p14:tracePt t="12521" x="8085138" y="3556000"/>
          <p14:tracePt t="12538" x="8135938" y="3556000"/>
          <p14:tracePt t="12570" x="8153400" y="3556000"/>
          <p14:tracePt t="12588" x="8178800" y="3556000"/>
          <p14:tracePt t="12604" x="8196263" y="3556000"/>
          <p14:tracePt t="12637" x="8212138" y="3556000"/>
          <p14:tracePt t="12677" x="8196263" y="3556000"/>
          <p14:tracePt t="12688" x="8135938" y="3556000"/>
          <p14:tracePt t="12705" x="8051800" y="3573463"/>
          <p14:tracePt t="12721" x="7942263" y="3589338"/>
          <p14:tracePt t="12738" x="7823200" y="3606800"/>
          <p14:tracePt t="12755" x="7678738" y="3640138"/>
          <p14:tracePt t="12771" x="7551738" y="3675063"/>
          <p14:tracePt t="12788" x="7467600" y="3716338"/>
          <p14:tracePt t="12805" x="7391400" y="3767138"/>
          <p14:tracePt t="12821" x="7307263" y="3802063"/>
          <p14:tracePt t="12838" x="7246938" y="3852863"/>
          <p14:tracePt t="12855" x="7231063" y="3868738"/>
          <p14:tracePt t="12871" x="7213600" y="3911600"/>
          <p14:tracePt t="12888" x="7196138" y="3911600"/>
          <p14:tracePt t="12904" x="7180263" y="3929063"/>
          <p14:tracePt t="13004" x="7180263" y="3944938"/>
          <p14:tracePt t="13036" x="7180263" y="3979863"/>
          <p14:tracePt t="13055" x="7180263" y="4013200"/>
          <p14:tracePt t="13071" x="7180263" y="4030663"/>
          <p14:tracePt t="13088" x="7180263" y="4046538"/>
          <p14:tracePt t="13104" x="7180263" y="4071938"/>
          <p14:tracePt t="13137" x="7180263" y="4106863"/>
          <p14:tracePt t="13170" x="7162800" y="4122738"/>
          <p14:tracePt t="13188" x="7162800" y="4140200"/>
          <p14:tracePt t="13205" x="7162800" y="4157663"/>
          <p14:tracePt t="13221" x="7162800" y="4173538"/>
          <p14:tracePt t="13238" x="7162800" y="4208463"/>
          <p14:tracePt t="13255" x="7162800" y="4224338"/>
          <p14:tracePt t="13271" x="7180263" y="4267200"/>
          <p14:tracePt t="13288" x="7213600" y="4284663"/>
          <p14:tracePt t="13305" x="7246938" y="4318000"/>
          <p14:tracePt t="13321" x="7323138" y="4368800"/>
          <p14:tracePt t="13338" x="7391400" y="4402138"/>
          <p14:tracePt t="13355" x="7500938" y="4445000"/>
          <p14:tracePt t="13371" x="7662863" y="4462463"/>
          <p14:tracePt t="13388" x="7823200" y="4462463"/>
          <p14:tracePt t="13404" x="7958138" y="4462463"/>
          <p14:tracePt t="13421" x="8051800" y="4462463"/>
          <p14:tracePt t="13438" x="8212138" y="4368800"/>
          <p14:tracePt t="13455" x="8280400" y="4335463"/>
          <p14:tracePt t="13471" x="8297863" y="4300538"/>
          <p14:tracePt t="13488" x="8313738" y="4267200"/>
          <p14:tracePt t="13505" x="8313738" y="4224338"/>
          <p14:tracePt t="13521" x="8313738" y="4191000"/>
          <p14:tracePt t="13538" x="8297863" y="4191000"/>
          <p14:tracePt t="13555" x="8262938" y="4191000"/>
          <p14:tracePt t="13571" x="8247063" y="4191000"/>
          <p14:tracePt t="13643" x="8247063" y="4173538"/>
          <p14:tracePt t="14134" x="8229600" y="4173538"/>
          <p14:tracePt t="14143" x="8212138" y="4191000"/>
          <p14:tracePt t="14155" x="8178800" y="4208463"/>
          <p14:tracePt t="14171" x="8120063" y="4267200"/>
          <p14:tracePt t="14188" x="8034338" y="4335463"/>
          <p14:tracePt t="14205" x="7907338" y="4478338"/>
          <p14:tracePt t="14221" x="7805738" y="4597400"/>
          <p14:tracePt t="14238" x="7729538" y="4691063"/>
          <p14:tracePt t="14255" x="7662863" y="4800600"/>
          <p14:tracePt t="14271" x="7627938" y="4902200"/>
          <p14:tracePt t="14288" x="7602538" y="4978400"/>
          <p14:tracePt t="14305" x="7602538" y="5062538"/>
          <p14:tracePt t="14321" x="7645400" y="5130800"/>
          <p14:tracePt t="14338" x="7729538" y="5189538"/>
          <p14:tracePt t="14355" x="7840663" y="5224463"/>
          <p14:tracePt t="14371" x="7942263" y="5257800"/>
          <p14:tracePt t="14388" x="8102600" y="5291138"/>
          <p14:tracePt t="14405" x="8153400" y="5291138"/>
          <p14:tracePt t="14421" x="8212138" y="5291138"/>
          <p14:tracePt t="14438" x="8247063" y="5291138"/>
          <p14:tracePt t="14455" x="8262938" y="5291138"/>
          <p14:tracePt t="14554" x="8280400" y="5291138"/>
          <p14:tracePt t="14586" x="8313738" y="5291138"/>
          <p14:tracePt t="14604" x="8374063" y="5291138"/>
          <p14:tracePt t="14622" x="8424863" y="5291138"/>
          <p14:tracePt t="14638" x="8509000" y="52911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44746" y="1238343"/>
            <a:ext cx="2988512" cy="1600711"/>
          </a:xfrm>
        </p:spPr>
        <p:txBody>
          <a:bodyPr>
            <a:normAutofit/>
          </a:bodyPr>
          <a:lstStyle/>
          <a:p>
            <a:r>
              <a:rPr lang="fr-FR" sz="2000" dirty="0"/>
              <a:t>Pelvis masculin</a:t>
            </a:r>
          </a:p>
          <a:p>
            <a:pPr>
              <a:buFontTx/>
              <a:buChar char="-"/>
            </a:pPr>
            <a:r>
              <a:rPr lang="fr-FR" sz="2000" dirty="0"/>
              <a:t>Vessie et urètre</a:t>
            </a:r>
          </a:p>
          <a:p>
            <a:pPr>
              <a:buFontTx/>
              <a:buChar char="-"/>
            </a:pPr>
            <a:r>
              <a:rPr lang="fr-FR" sz="2000" dirty="0"/>
              <a:t>Prostate</a:t>
            </a:r>
          </a:p>
          <a:p>
            <a:pPr>
              <a:buFontTx/>
              <a:buChar char="-"/>
            </a:pPr>
            <a:r>
              <a:rPr lang="fr-FR" sz="2000" dirty="0"/>
              <a:t>Rectum et anus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410" y="3304903"/>
            <a:ext cx="4750889" cy="32070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" y="3121869"/>
            <a:ext cx="4517571" cy="339008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3902612-C6D0-9FCC-2307-4FA79836C361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F40184-1B03-C18D-F248-C682FF29126B}"/>
              </a:ext>
            </a:extLst>
          </p:cNvPr>
          <p:cNvSpPr txBox="1"/>
          <p:nvPr/>
        </p:nvSpPr>
        <p:spPr>
          <a:xfrm>
            <a:off x="304468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6. La vessie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419" y="3143537"/>
            <a:ext cx="997726" cy="8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7580294" y="1248777"/>
            <a:ext cx="2533123" cy="1600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Pelvis féminin</a:t>
            </a:r>
          </a:p>
          <a:p>
            <a:pPr>
              <a:buFontTx/>
              <a:buChar char="-"/>
            </a:pPr>
            <a:r>
              <a:rPr lang="fr-FR" sz="2000" dirty="0"/>
              <a:t>Vessie et urètre</a:t>
            </a:r>
          </a:p>
          <a:p>
            <a:pPr>
              <a:buFontTx/>
              <a:buChar char="-"/>
            </a:pPr>
            <a:r>
              <a:rPr lang="fr-FR" sz="2000" dirty="0"/>
              <a:t>Utérus et vagin</a:t>
            </a:r>
          </a:p>
          <a:p>
            <a:pPr>
              <a:buFontTx/>
              <a:buChar char="-"/>
            </a:pPr>
            <a:r>
              <a:rPr lang="fr-FR" sz="2000" dirty="0"/>
              <a:t>Rectum et anus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C6E939A-FE9A-9227-B226-82294EAE6419}"/>
              </a:ext>
            </a:extLst>
          </p:cNvPr>
          <p:cNvSpPr txBox="1"/>
          <p:nvPr/>
        </p:nvSpPr>
        <p:spPr>
          <a:xfrm>
            <a:off x="352090" y="3006328"/>
            <a:ext cx="2775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Coupes sagittales médianes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4B0B3484-D20D-C27F-29B5-C1DEB732A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06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97"/>
    </mc:Choice>
    <mc:Fallback>
      <p:transition spd="slow" advTm="74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55" x="8475663" y="5291138"/>
          <p14:tracePt t="4568" x="8407400" y="5291138"/>
          <p14:tracePt t="4583" x="8229600" y="5291138"/>
          <p14:tracePt t="4600" x="7874000" y="5308600"/>
          <p14:tracePt t="4616" x="7340600" y="5402263"/>
          <p14:tracePt t="4633" x="6738938" y="5529263"/>
          <p14:tracePt t="4649" x="5773738" y="5808663"/>
          <p14:tracePt t="4666" x="5207000" y="6078538"/>
          <p14:tracePt t="4683" x="4945063" y="6215063"/>
          <p14:tracePt t="4700" x="4411663" y="6596063"/>
          <p14:tracePt t="4716" x="4191000" y="6789738"/>
          <p14:tracePt t="5136" x="5189538" y="6535738"/>
          <p14:tracePt t="5153" x="4673600" y="5900738"/>
          <p14:tracePt t="5169" x="4368800" y="5562600"/>
          <p14:tracePt t="5184" x="4071938" y="5224463"/>
          <p14:tracePt t="5200" x="3962400" y="5062538"/>
          <p14:tracePt t="5216" x="3860800" y="4935538"/>
          <p14:tracePt t="5510" x="3878263" y="4919663"/>
          <p14:tracePt t="5518" x="3894138" y="4884738"/>
          <p14:tracePt t="5533" x="3911600" y="4851400"/>
          <p14:tracePt t="5550" x="3944938" y="4775200"/>
          <p14:tracePt t="5566" x="3979863" y="4656138"/>
          <p14:tracePt t="5584" x="3979863" y="4427538"/>
          <p14:tracePt t="5599" x="3979863" y="4368800"/>
          <p14:tracePt t="5616" x="3894138" y="4249738"/>
          <p14:tracePt t="5633" x="3716338" y="4089400"/>
          <p14:tracePt t="5650" x="3573463" y="4030663"/>
          <p14:tracePt t="5666" x="3479800" y="4013200"/>
          <p14:tracePt t="5683" x="3344863" y="3962400"/>
          <p14:tracePt t="5699" x="3124200" y="3929063"/>
          <p14:tracePt t="5716" x="3040063" y="3929063"/>
          <p14:tracePt t="5733" x="2913063" y="3929063"/>
          <p14:tracePt t="5749" x="2827338" y="3929063"/>
          <p14:tracePt t="5766" x="2735263" y="3929063"/>
          <p14:tracePt t="5783" x="2684463" y="3962400"/>
          <p14:tracePt t="5799" x="2616200" y="4030663"/>
          <p14:tracePt t="5816" x="2540000" y="4106863"/>
          <p14:tracePt t="5832" x="2471738" y="4224338"/>
          <p14:tracePt t="5849" x="2395538" y="4368800"/>
          <p14:tracePt t="5866" x="2362200" y="4445000"/>
          <p14:tracePt t="5883" x="2328863" y="4546600"/>
          <p14:tracePt t="5899" x="2311400" y="4640263"/>
          <p14:tracePt t="5916" x="2293938" y="4706938"/>
          <p14:tracePt t="5932" x="2293938" y="4757738"/>
          <p14:tracePt t="5949" x="2293938" y="4868863"/>
          <p14:tracePt t="5966" x="2344738" y="4935538"/>
          <p14:tracePt t="5983" x="2455863" y="5029200"/>
          <p14:tracePt t="5999" x="2616200" y="5097463"/>
          <p14:tracePt t="6016" x="2811463" y="5173663"/>
          <p14:tracePt t="6032" x="3106738" y="5257800"/>
          <p14:tracePt t="6049" x="3327400" y="5334000"/>
          <p14:tracePt t="6066" x="3624263" y="5402263"/>
          <p14:tracePt t="6083" x="3894138" y="5486400"/>
          <p14:tracePt t="6099" x="4122738" y="5529263"/>
          <p14:tracePt t="6116" x="4411663" y="5545138"/>
          <p14:tracePt t="6133" x="4513263" y="5545138"/>
          <p14:tracePt t="6150" x="4640263" y="5486400"/>
          <p14:tracePt t="6166" x="4851400" y="5334000"/>
          <p14:tracePt t="6183" x="4978400" y="5173663"/>
          <p14:tracePt t="6199" x="5080000" y="4978400"/>
          <p14:tracePt t="6217" x="5156200" y="4757738"/>
          <p14:tracePt t="6232" x="5207000" y="4495800"/>
          <p14:tracePt t="6249" x="5240338" y="4267200"/>
          <p14:tracePt t="6266" x="5257800" y="4122738"/>
          <p14:tracePt t="6282" x="5257800" y="3944938"/>
          <p14:tracePt t="6299" x="5207000" y="3852863"/>
          <p14:tracePt t="6316" x="5080000" y="3784600"/>
          <p14:tracePt t="6333" x="4902200" y="3716338"/>
          <p14:tracePt t="6349" x="4673600" y="3657600"/>
          <p14:tracePt t="6366" x="4284663" y="3606800"/>
          <p14:tracePt t="6383" x="4056063" y="3606800"/>
          <p14:tracePt t="6399" x="3733800" y="3606800"/>
          <p14:tracePt t="6416" x="3446463" y="3640138"/>
          <p14:tracePt t="6433" x="3182938" y="3716338"/>
          <p14:tracePt t="6450" x="2989263" y="3802063"/>
          <p14:tracePt t="6466" x="2844800" y="3868738"/>
          <p14:tracePt t="6483" x="2717800" y="3979863"/>
          <p14:tracePt t="6499" x="2616200" y="4106863"/>
          <p14:tracePt t="6516" x="2540000" y="4249738"/>
          <p14:tracePt t="6533" x="2471738" y="4402138"/>
          <p14:tracePt t="6549" x="2438400" y="4579938"/>
          <p14:tracePt t="6566" x="2413000" y="4775200"/>
          <p14:tracePt t="6583" x="2413000" y="4953000"/>
          <p14:tracePt t="6600" x="2455863" y="5097463"/>
          <p14:tracePt t="6616" x="2540000" y="5257800"/>
          <p14:tracePt t="6633" x="2684463" y="5402263"/>
          <p14:tracePt t="6650" x="2946400" y="5613400"/>
          <p14:tracePt t="6666" x="3167063" y="5707063"/>
          <p14:tracePt t="6683" x="3378200" y="5773738"/>
          <p14:tracePt t="6699" x="3606800" y="5808663"/>
          <p14:tracePt t="6716" x="3817938" y="5808663"/>
          <p14:tracePt t="6733" x="3995738" y="5808663"/>
          <p14:tracePt t="6749" x="4140200" y="5740400"/>
          <p14:tracePt t="6766" x="4267200" y="5646738"/>
          <p14:tracePt t="6783" x="4368800" y="5529263"/>
          <p14:tracePt t="6799" x="4478338" y="5384800"/>
          <p14:tracePt t="6816" x="4529138" y="5207000"/>
          <p14:tracePt t="6833" x="4564063" y="4978400"/>
          <p14:tracePt t="6850" x="4589463" y="4741863"/>
          <p14:tracePt t="6866" x="4589463" y="4529138"/>
          <p14:tracePt t="6883" x="4564063" y="4368800"/>
          <p14:tracePt t="6899" x="4478338" y="4267200"/>
          <p14:tracePt t="6916" x="4368800" y="4173538"/>
          <p14:tracePt t="6933" x="4208463" y="4106863"/>
          <p14:tracePt t="6949" x="4038600" y="4030663"/>
          <p14:tracePt t="6966" x="3860800" y="3995738"/>
          <p14:tracePt t="6983" x="3683000" y="3979863"/>
          <p14:tracePt t="6999" x="3505200" y="3979863"/>
          <p14:tracePt t="7016" x="3327400" y="3979863"/>
          <p14:tracePt t="7033" x="3167063" y="3979863"/>
          <p14:tracePt t="7049" x="3022600" y="4030663"/>
          <p14:tracePt t="7066" x="2895600" y="4122738"/>
          <p14:tracePt t="7083" x="2827338" y="4173538"/>
          <p14:tracePt t="7100" x="2751138" y="4267200"/>
          <p14:tracePt t="7116" x="2700338" y="4351338"/>
          <p14:tracePt t="7133" x="2667000" y="4462463"/>
          <p14:tracePt t="7150" x="2649538" y="4673600"/>
          <p14:tracePt t="7166" x="2649538" y="4851400"/>
          <p14:tracePt t="7183" x="2684463" y="4995863"/>
          <p14:tracePt t="7199" x="2751138" y="5097463"/>
          <p14:tracePt t="7216" x="2878138" y="5207000"/>
          <p14:tracePt t="7233" x="3090863" y="5291138"/>
          <p14:tracePt t="7249" x="3284538" y="5334000"/>
          <p14:tracePt t="7266" x="3556000" y="5384800"/>
          <p14:tracePt t="7283" x="3835400" y="5384800"/>
          <p14:tracePt t="7299" x="4122738" y="5384800"/>
          <p14:tracePt t="7316" x="4368800" y="5351463"/>
          <p14:tracePt t="7333" x="4546600" y="5275263"/>
          <p14:tracePt t="7350" x="4640263" y="5207000"/>
          <p14:tracePt t="7366" x="4783138" y="5080000"/>
          <p14:tracePt t="7383" x="4818063" y="4953000"/>
          <p14:tracePt t="7399" x="4851400" y="4818063"/>
          <p14:tracePt t="7416" x="4851400" y="4656138"/>
          <p14:tracePt t="7433" x="4818063" y="4478338"/>
          <p14:tracePt t="7449" x="4724400" y="4284663"/>
          <p14:tracePt t="7466" x="4605338" y="4106863"/>
          <p14:tracePt t="7482" x="4445000" y="3944938"/>
          <p14:tracePt t="7499" x="4267200" y="3817938"/>
          <p14:tracePt t="7516" x="4056063" y="3733800"/>
          <p14:tracePt t="7533" x="3835400" y="3690938"/>
          <p14:tracePt t="7549" x="3640138" y="3675063"/>
          <p14:tracePt t="7566" x="3344863" y="3690938"/>
          <p14:tracePt t="7583" x="3182938" y="3751263"/>
          <p14:tracePt t="7600" x="3106738" y="3802063"/>
          <p14:tracePt t="7616" x="2989263" y="3894138"/>
          <p14:tracePt t="7633" x="2878138" y="3995738"/>
          <p14:tracePt t="7650" x="2794000" y="4140200"/>
          <p14:tracePt t="7666" x="2717800" y="4284663"/>
          <p14:tracePt t="7683" x="2700338" y="4402138"/>
          <p14:tracePt t="7699" x="2700338" y="4564063"/>
          <p14:tracePt t="7716" x="2717800" y="4724400"/>
          <p14:tracePt t="7733" x="2827338" y="4884738"/>
          <p14:tracePt t="7750" x="2989263" y="5029200"/>
          <p14:tracePt t="7766" x="3182938" y="5130800"/>
          <p14:tracePt t="7783" x="3462338" y="5257800"/>
          <p14:tracePt t="7799" x="3733800" y="5308600"/>
          <p14:tracePt t="7816" x="4038600" y="5351463"/>
          <p14:tracePt t="7833" x="4267200" y="5367338"/>
          <p14:tracePt t="7850" x="4462463" y="5367338"/>
          <p14:tracePt t="7866" x="4605338" y="5334000"/>
          <p14:tracePt t="7883" x="4706938" y="5257800"/>
          <p14:tracePt t="7899" x="4800600" y="5173663"/>
          <p14:tracePt t="7916" x="4884738" y="4995863"/>
          <p14:tracePt t="7933" x="4919663" y="4818063"/>
          <p14:tracePt t="7949" x="4945063" y="4529138"/>
          <p14:tracePt t="7966" x="4945063" y="4249738"/>
          <p14:tracePt t="7983" x="4902200" y="3979863"/>
          <p14:tracePt t="7999" x="4818063" y="3802063"/>
          <p14:tracePt t="8016" x="4706938" y="3675063"/>
          <p14:tracePt t="8033" x="4605338" y="3589338"/>
          <p14:tracePt t="8050" x="4351338" y="3513138"/>
          <p14:tracePt t="8066" x="4284663" y="3497263"/>
          <p14:tracePt t="8083" x="4089400" y="3479800"/>
          <p14:tracePt t="8100" x="3802063" y="3479800"/>
          <p14:tracePt t="8116" x="3606800" y="3497263"/>
          <p14:tracePt t="8133" x="3462338" y="3556000"/>
          <p14:tracePt t="8150" x="3327400" y="3640138"/>
          <p14:tracePt t="8166" x="3217863" y="3733800"/>
          <p14:tracePt t="8183" x="3106738" y="3835400"/>
          <p14:tracePt t="8199" x="3055938" y="3944938"/>
          <p14:tracePt t="8216" x="3022600" y="4030663"/>
          <p14:tracePt t="8233" x="2989263" y="4157663"/>
          <p14:tracePt t="8249" x="2971800" y="4300538"/>
          <p14:tracePt t="8266" x="2971800" y="4402138"/>
          <p14:tracePt t="8283" x="3005138" y="4513263"/>
          <p14:tracePt t="8300" x="3073400" y="4622800"/>
          <p14:tracePt t="8316" x="3149600" y="4706938"/>
          <p14:tracePt t="8333" x="3233738" y="4800600"/>
          <p14:tracePt t="8349" x="3327400" y="4868863"/>
          <p14:tracePt t="8366" x="3462338" y="4935538"/>
          <p14:tracePt t="8383" x="3657600" y="5011738"/>
          <p14:tracePt t="8400" x="3860800" y="5062538"/>
          <p14:tracePt t="8416" x="4089400" y="5113338"/>
          <p14:tracePt t="8433" x="4300538" y="5173663"/>
          <p14:tracePt t="8450" x="4427538" y="5189538"/>
          <p14:tracePt t="8466" x="4605338" y="5189538"/>
          <p14:tracePt t="8482" x="4673600" y="5189538"/>
          <p14:tracePt t="8499" x="4741863" y="5156200"/>
          <p14:tracePt t="8516" x="4818063" y="5080000"/>
          <p14:tracePt t="8533" x="4902200" y="4919663"/>
          <p14:tracePt t="8550" x="4902200" y="4868863"/>
          <p14:tracePt t="8567" x="4902200" y="4724400"/>
          <p14:tracePt t="8583" x="4902200" y="4579938"/>
          <p14:tracePt t="8599" x="4851400" y="4402138"/>
          <p14:tracePt t="8616" x="4706938" y="4173538"/>
          <p14:tracePt t="8633" x="4605338" y="4071938"/>
          <p14:tracePt t="8650" x="4478338" y="3995738"/>
          <p14:tracePt t="8666" x="4351338" y="3962400"/>
          <p14:tracePt t="8683" x="4208463" y="3944938"/>
          <p14:tracePt t="8699" x="4071938" y="3944938"/>
          <p14:tracePt t="8716" x="3911600" y="3979863"/>
          <p14:tracePt t="8733" x="3751263" y="4046538"/>
          <p14:tracePt t="8750" x="3624263" y="4122738"/>
          <p14:tracePt t="8766" x="3556000" y="4173538"/>
          <p14:tracePt t="8783" x="3446463" y="4249738"/>
          <p14:tracePt t="8800" x="3360738" y="4318000"/>
          <p14:tracePt t="8816" x="3284538" y="4402138"/>
          <p14:tracePt t="8833" x="3217863" y="4529138"/>
          <p14:tracePt t="8849" x="3167063" y="4656138"/>
          <p14:tracePt t="8866" x="3124200" y="4757738"/>
          <p14:tracePt t="8883" x="3106738" y="4851400"/>
          <p14:tracePt t="8899" x="3106738" y="4953000"/>
          <p14:tracePt t="8916" x="3106738" y="5046663"/>
          <p14:tracePt t="8933" x="3106738" y="5113338"/>
          <p14:tracePt t="8950" x="3106738" y="5173663"/>
          <p14:tracePt t="8966" x="3106738" y="5224463"/>
          <p14:tracePt t="8983" x="3149600" y="5257800"/>
          <p14:tracePt t="9000" x="3233738" y="5308600"/>
          <p14:tracePt t="9016" x="3268663" y="5334000"/>
          <p14:tracePt t="9033" x="3344863" y="5334000"/>
          <p14:tracePt t="9731" x="3344863" y="5275263"/>
          <p14:tracePt t="9750" x="3344863" y="5173663"/>
          <p14:tracePt t="9767" x="3344863" y="5080000"/>
          <p14:tracePt t="9783" x="3344863" y="5011738"/>
          <p14:tracePt t="9799" x="3344863" y="4919663"/>
          <p14:tracePt t="9817" x="3344863" y="4757738"/>
          <p14:tracePt t="9833" x="3344863" y="4656138"/>
          <p14:tracePt t="9850" x="3344863" y="4546600"/>
          <p14:tracePt t="9866" x="3327400" y="4478338"/>
          <p14:tracePt t="9883" x="3284538" y="4427538"/>
          <p14:tracePt t="9900" x="3251200" y="4386263"/>
          <p14:tracePt t="9916" x="3200400" y="4386263"/>
          <p14:tracePt t="9933" x="3167063" y="4368800"/>
          <p14:tracePt t="9950" x="3106738" y="4351338"/>
          <p14:tracePt t="9966" x="3040063" y="4351338"/>
          <p14:tracePt t="9983" x="2989263" y="4351338"/>
          <p14:tracePt t="10000" x="2928938" y="4351338"/>
          <p14:tracePt t="10016" x="2913063" y="4351338"/>
          <p14:tracePt t="10033" x="2878138" y="4351338"/>
          <p14:tracePt t="10065" x="2862263" y="4368800"/>
          <p14:tracePt t="10083" x="2862263" y="4427538"/>
          <p14:tracePt t="10099" x="2862263" y="4513263"/>
          <p14:tracePt t="10116" x="2878138" y="4597400"/>
          <p14:tracePt t="10133" x="2971800" y="4706938"/>
          <p14:tracePt t="10150" x="3055938" y="4775200"/>
          <p14:tracePt t="10166" x="3149600" y="4800600"/>
          <p14:tracePt t="10183" x="3217863" y="4833938"/>
          <p14:tracePt t="10200" x="3302000" y="4833938"/>
          <p14:tracePt t="10216" x="3378200" y="4833938"/>
          <p14:tracePt t="10233" x="3411538" y="4818063"/>
          <p14:tracePt t="10250" x="3429000" y="4775200"/>
          <p14:tracePt t="10266" x="3429000" y="4724400"/>
          <p14:tracePt t="10283" x="3429000" y="4640263"/>
          <p14:tracePt t="10300" x="3360738" y="4546600"/>
          <p14:tracePt t="10316" x="3233738" y="4495800"/>
          <p14:tracePt t="10333" x="3073400" y="4462463"/>
          <p14:tracePt t="10350" x="2971800" y="4462463"/>
          <p14:tracePt t="10366" x="2862263" y="4462463"/>
          <p14:tracePt t="10383" x="2768600" y="4478338"/>
          <p14:tracePt t="10400" x="2700338" y="4564063"/>
          <p14:tracePt t="10416" x="2684463" y="4656138"/>
          <p14:tracePt t="10433" x="2684463" y="4775200"/>
          <p14:tracePt t="10450" x="2684463" y="4884738"/>
          <p14:tracePt t="10466" x="2768600" y="5011738"/>
          <p14:tracePt t="10483" x="2878138" y="5097463"/>
          <p14:tracePt t="10500" x="3090863" y="5156200"/>
          <p14:tracePt t="10517" x="3167063" y="5156200"/>
          <p14:tracePt t="10533" x="3284538" y="5130800"/>
          <p14:tracePt t="10550" x="3360738" y="5080000"/>
          <p14:tracePt t="10566" x="3395663" y="5011738"/>
          <p14:tracePt t="10583" x="3411538" y="4902200"/>
          <p14:tracePt t="10599" x="3411538" y="4818063"/>
          <p14:tracePt t="10616" x="3360738" y="4724400"/>
          <p14:tracePt t="10633" x="3268663" y="4656138"/>
          <p14:tracePt t="10650" x="3124200" y="4579938"/>
          <p14:tracePt t="10666" x="3040063" y="4564063"/>
          <p14:tracePt t="10683" x="2928938" y="4564063"/>
          <p14:tracePt t="10700" x="2862263" y="4564063"/>
          <p14:tracePt t="10716" x="2811463" y="4597400"/>
          <p14:tracePt t="10733" x="2768600" y="4673600"/>
          <p14:tracePt t="10750" x="2768600" y="4757738"/>
          <p14:tracePt t="10766" x="2794000" y="4833938"/>
          <p14:tracePt t="10783" x="2844800" y="4884738"/>
          <p14:tracePt t="10800" x="2928938" y="4935538"/>
          <p14:tracePt t="10816" x="3022600" y="4953000"/>
          <p14:tracePt t="10833" x="3090863" y="4953000"/>
          <p14:tracePt t="10850" x="3149600" y="4953000"/>
          <p14:tracePt t="10866" x="3182938" y="4919663"/>
          <p14:tracePt t="10883" x="3200400" y="4851400"/>
          <p14:tracePt t="10900" x="3200400" y="4775200"/>
          <p14:tracePt t="10916" x="3200400" y="4724400"/>
          <p14:tracePt t="10933" x="3106738" y="4656138"/>
          <p14:tracePt t="10950" x="3005138" y="4622800"/>
          <p14:tracePt t="10966" x="2946400" y="4622800"/>
          <p14:tracePt t="10983" x="2878138" y="4622800"/>
          <p14:tracePt t="11000" x="2811463" y="4622800"/>
          <p14:tracePt t="11017" x="2735263" y="4724400"/>
          <p14:tracePt t="11033" x="2735263" y="4800600"/>
          <p14:tracePt t="11050" x="2735263" y="4868863"/>
          <p14:tracePt t="11066" x="2751138" y="4953000"/>
          <p14:tracePt t="11083" x="2844800" y="4995863"/>
          <p14:tracePt t="11100" x="2946400" y="5011738"/>
          <p14:tracePt t="11116" x="3090863" y="5011738"/>
          <p14:tracePt t="11133" x="3182938" y="4978400"/>
          <p14:tracePt t="11150" x="3251200" y="4919663"/>
          <p14:tracePt t="11166" x="3302000" y="4851400"/>
          <p14:tracePt t="11183" x="3327400" y="4775200"/>
          <p14:tracePt t="11200" x="3327400" y="4724400"/>
          <p14:tracePt t="11217" x="3327400" y="4640263"/>
          <p14:tracePt t="11233" x="3233738" y="4597400"/>
          <p14:tracePt t="11250" x="3149600" y="4564063"/>
          <p14:tracePt t="11266" x="3055938" y="4564063"/>
          <p14:tracePt t="11283" x="2971800" y="4564063"/>
          <p14:tracePt t="11299" x="2878138" y="4579938"/>
          <p14:tracePt t="11316" x="2844800" y="4640263"/>
          <p14:tracePt t="11333" x="2827338" y="4691063"/>
          <p14:tracePt t="11349" x="2811463" y="4741863"/>
          <p14:tracePt t="11366" x="2811463" y="4818063"/>
          <p14:tracePt t="11383" x="2895600" y="4868863"/>
          <p14:tracePt t="11400" x="3005138" y="4884738"/>
          <p14:tracePt t="11416" x="3167063" y="4902200"/>
          <p14:tracePt t="11433" x="3217863" y="4902200"/>
          <p14:tracePt t="11450" x="3344863" y="4851400"/>
          <p14:tracePt t="11467" x="3378200" y="4775200"/>
          <p14:tracePt t="11483" x="3378200" y="4741863"/>
          <p14:tracePt t="11500" x="3360738" y="4597400"/>
          <p14:tracePt t="11516" x="3302000" y="4513263"/>
          <p14:tracePt t="11533" x="3233738" y="4478338"/>
          <p14:tracePt t="11550" x="3149600" y="4445000"/>
          <p14:tracePt t="11567" x="3073400" y="4445000"/>
          <p14:tracePt t="11583" x="3022600" y="4445000"/>
          <p14:tracePt t="11600" x="2989263" y="4445000"/>
          <p14:tracePt t="11616" x="2971800" y="4478338"/>
          <p14:tracePt t="11633" x="2971800" y="4529138"/>
          <p14:tracePt t="11650" x="2971800" y="4597400"/>
          <p14:tracePt t="11666" x="3005138" y="4656138"/>
          <p14:tracePt t="11683" x="3073400" y="4706938"/>
          <p14:tracePt t="11699" x="3149600" y="4724400"/>
          <p14:tracePt t="11716" x="3217863" y="4724400"/>
          <p14:tracePt t="11734" x="3251200" y="4724400"/>
          <p14:tracePt t="11750" x="3284538" y="4691063"/>
          <p14:tracePt t="11767" x="3327400" y="4640263"/>
          <p14:tracePt t="11783" x="3344863" y="4564063"/>
          <p14:tracePt t="11800" x="3344863" y="4495800"/>
          <p14:tracePt t="11816" x="3302000" y="4445000"/>
          <p14:tracePt t="11833" x="3251200" y="4402138"/>
          <p14:tracePt t="11850" x="3200400" y="4386263"/>
          <p14:tracePt t="11866" x="3149600" y="4386263"/>
          <p14:tracePt t="11883" x="3090863" y="4386263"/>
          <p14:tracePt t="11901" x="3022600" y="4462463"/>
          <p14:tracePt t="11916" x="3005138" y="4495800"/>
          <p14:tracePt t="11933" x="2989263" y="4691063"/>
          <p14:tracePt t="11950" x="2989263" y="4741863"/>
          <p14:tracePt t="11966" x="2989263" y="4818063"/>
          <p14:tracePt t="13801" x="3022600" y="4757738"/>
          <p14:tracePt t="13817" x="3073400" y="4691063"/>
          <p14:tracePt t="13833" x="3217863" y="4495800"/>
          <p14:tracePt t="13850" x="3284538" y="4402138"/>
          <p14:tracePt t="13867" x="3302000" y="4368800"/>
          <p14:tracePt t="13883" x="3378200" y="4122738"/>
          <p14:tracePt t="13900" x="3378200" y="4071938"/>
          <p14:tracePt t="13917" x="3344863" y="3995738"/>
          <p14:tracePt t="13933" x="3124200" y="3929063"/>
          <p14:tracePt t="13950" x="2913063" y="3929063"/>
          <p14:tracePt t="13966" x="2735263" y="3929063"/>
          <p14:tracePt t="13983" x="2590800" y="3929063"/>
          <p14:tracePt t="14000" x="2489200" y="3979863"/>
          <p14:tracePt t="14017" x="2395538" y="4030663"/>
          <p14:tracePt t="14033" x="2328863" y="4089400"/>
          <p14:tracePt t="14050" x="2311400" y="4140200"/>
          <p14:tracePt t="14066" x="2293938" y="4224338"/>
          <p14:tracePt t="14083" x="2293938" y="4318000"/>
          <p14:tracePt t="14100" x="2395538" y="4427538"/>
          <p14:tracePt t="14117" x="2557463" y="4529138"/>
          <p14:tracePt t="14133" x="2751138" y="4640263"/>
          <p14:tracePt t="14150" x="3005138" y="4706938"/>
          <p14:tracePt t="14166" x="3233738" y="4741863"/>
          <p14:tracePt t="14183" x="3446463" y="4757738"/>
          <p14:tracePt t="14200" x="3640138" y="4757738"/>
          <p14:tracePt t="14216" x="3817938" y="4673600"/>
          <p14:tracePt t="14233" x="3979863" y="4546600"/>
          <p14:tracePt t="14250" x="4056063" y="4478338"/>
          <p14:tracePt t="14267" x="4122738" y="4386263"/>
          <p14:tracePt t="14283" x="4157663" y="4335463"/>
          <p14:tracePt t="14300" x="4173538" y="4318000"/>
          <p14:tracePt t="14317" x="4173538" y="4284663"/>
          <p14:tracePt t="14333" x="4157663" y="4249738"/>
          <p14:tracePt t="14350" x="4071938" y="4224338"/>
          <p14:tracePt t="14366" x="3944938" y="4208463"/>
          <p14:tracePt t="14383" x="3751263" y="4208463"/>
          <p14:tracePt t="14400" x="3700463" y="4208463"/>
          <p14:tracePt t="14417" x="3538538" y="4318000"/>
          <p14:tracePt t="14433" x="3411538" y="4445000"/>
          <p14:tracePt t="14450" x="3327400" y="4597400"/>
          <p14:tracePt t="14467" x="3233738" y="4775200"/>
          <p14:tracePt t="14483" x="3200400" y="4919663"/>
          <p14:tracePt t="14500" x="3182938" y="5080000"/>
          <p14:tracePt t="14516" x="3182938" y="5156200"/>
          <p14:tracePt t="14533" x="3182938" y="5240338"/>
          <p14:tracePt t="14550" x="3251200" y="5308600"/>
          <p14:tracePt t="14566" x="3344863" y="5334000"/>
          <p14:tracePt t="14583" x="3446463" y="5351463"/>
          <p14:tracePt t="14600" x="3556000" y="5351463"/>
          <p14:tracePt t="14616" x="3624263" y="5334000"/>
          <p14:tracePt t="14633" x="3700463" y="5275263"/>
          <p14:tracePt t="14650" x="3751263" y="5224463"/>
          <p14:tracePt t="14666" x="3784600" y="5173663"/>
          <p14:tracePt t="14683" x="3802063" y="5080000"/>
          <p14:tracePt t="14700" x="3802063" y="4978400"/>
          <p14:tracePt t="14716" x="3751263" y="4851400"/>
          <p14:tracePt t="14733" x="3640138" y="4706938"/>
          <p14:tracePt t="14749" x="3522663" y="4622800"/>
          <p14:tracePt t="14766" x="3446463" y="4579938"/>
          <p14:tracePt t="14783" x="3360738" y="4564063"/>
          <p14:tracePt t="14800" x="3268663" y="4564063"/>
          <p14:tracePt t="14816" x="3233738" y="4564063"/>
          <p14:tracePt t="15982" x="3233738" y="4546600"/>
          <p14:tracePt t="16000" x="3233738" y="4445000"/>
          <p14:tracePt t="16017" x="3233738" y="4318000"/>
          <p14:tracePt t="16033" x="3251200" y="4224338"/>
          <p14:tracePt t="16050" x="3251200" y="4122738"/>
          <p14:tracePt t="16067" x="3251200" y="3944938"/>
          <p14:tracePt t="16083" x="3268663" y="3589338"/>
          <p14:tracePt t="16100" x="3284538" y="3217863"/>
          <p14:tracePt t="16116" x="3284538" y="2768600"/>
          <p14:tracePt t="16134" x="3284538" y="2430463"/>
          <p14:tracePt t="16150" x="3284538" y="2057400"/>
          <p14:tracePt t="16166" x="3284538" y="1811338"/>
          <p14:tracePt t="16183" x="3284538" y="1684338"/>
          <p14:tracePt t="16200" x="3268663" y="1582738"/>
          <p14:tracePt t="16216" x="3233738" y="1506538"/>
          <p14:tracePt t="16233" x="3200400" y="1473200"/>
          <p14:tracePt t="16250" x="3167063" y="1439863"/>
          <p14:tracePt t="16267" x="3167063" y="1422400"/>
          <p14:tracePt t="16283" x="3149600" y="1422400"/>
          <p14:tracePt t="16416" x="3149600" y="1439863"/>
          <p14:tracePt t="16433" x="3149600" y="1524000"/>
          <p14:tracePt t="16450" x="3167063" y="1668463"/>
          <p14:tracePt t="16467" x="3182938" y="1846263"/>
          <p14:tracePt t="16483" x="3217863" y="2116138"/>
          <p14:tracePt t="16500" x="3268663" y="2522538"/>
          <p14:tracePt t="16517" x="3284538" y="2895600"/>
          <p14:tracePt t="16534" x="3302000" y="3319463"/>
          <p14:tracePt t="16550" x="3327400" y="3640138"/>
          <p14:tracePt t="16566" x="3327400" y="3995738"/>
          <p14:tracePt t="16583" x="3327400" y="4224338"/>
          <p14:tracePt t="16600" x="3327400" y="4462463"/>
          <p14:tracePt t="16617" x="3302000" y="4564063"/>
          <p14:tracePt t="16633" x="3302000" y="4597400"/>
          <p14:tracePt t="16955" x="3284538" y="4622800"/>
          <p14:tracePt t="16967" x="3268663" y="4640263"/>
          <p14:tracePt t="16983" x="3233738" y="4691063"/>
          <p14:tracePt t="17001" x="3217863" y="4741863"/>
          <p14:tracePt t="17016" x="3200400" y="4757738"/>
          <p14:tracePt t="17033" x="3182938" y="4775200"/>
          <p14:tracePt t="17065" x="3182938" y="4800600"/>
          <p14:tracePt t="17103" x="3167063" y="4800600"/>
          <p14:tracePt t="17132" x="3167063" y="4775200"/>
          <p14:tracePt t="17150" x="3149600" y="4757738"/>
          <p14:tracePt t="17167" x="3106738" y="4724400"/>
          <p14:tracePt t="17183" x="3090863" y="4691063"/>
          <p14:tracePt t="17200" x="3055938" y="4673600"/>
          <p14:tracePt t="17216" x="3040063" y="4656138"/>
          <p14:tracePt t="17233" x="3022600" y="4640263"/>
          <p14:tracePt t="17250" x="3005138" y="4640263"/>
          <p14:tracePt t="17267" x="2971800" y="4640263"/>
          <p14:tracePt t="17283" x="2946400" y="4640263"/>
          <p14:tracePt t="17300" x="2928938" y="4640263"/>
          <p14:tracePt t="17317" x="2913063" y="4640263"/>
          <p14:tracePt t="17333" x="2895600" y="4640263"/>
          <p14:tracePt t="17366" x="2878138" y="4622800"/>
          <p14:tracePt t="17516" x="2862263" y="4622800"/>
          <p14:tracePt t="17549" x="2844800" y="4597400"/>
          <p14:tracePt t="17602" x="2827338" y="4597400"/>
          <p14:tracePt t="17665" x="2811463" y="4597400"/>
          <p14:tracePt t="17716" x="2794000" y="4597400"/>
          <p14:tracePt t="17733" x="2794000" y="4622800"/>
          <p14:tracePt t="17750" x="2768600" y="4640263"/>
          <p14:tracePt t="17782" x="2768600" y="4673600"/>
          <p14:tracePt t="17816" x="2751138" y="4724400"/>
          <p14:tracePt t="17833" x="2751138" y="4757738"/>
          <p14:tracePt t="17850" x="2751138" y="4800600"/>
          <p14:tracePt t="17866" x="2751138" y="4833938"/>
          <p14:tracePt t="17883" x="2751138" y="4868863"/>
          <p14:tracePt t="17900" x="2768600" y="4884738"/>
          <p14:tracePt t="17917" x="2768600" y="4902200"/>
          <p14:tracePt t="17933" x="2794000" y="4919663"/>
          <p14:tracePt t="17950" x="2794000" y="4935538"/>
          <p14:tracePt t="17967" x="2811463" y="4953000"/>
          <p14:tracePt t="17999" x="2827338" y="4978400"/>
          <p14:tracePt t="18017" x="2844800" y="4995863"/>
          <p14:tracePt t="18033" x="2862263" y="4995863"/>
          <p14:tracePt t="18050" x="2878138" y="5011738"/>
          <p14:tracePt t="18066" x="2895600" y="5011738"/>
          <p14:tracePt t="18083" x="2913063" y="5011738"/>
          <p14:tracePt t="18100" x="2928938" y="5011738"/>
          <p14:tracePt t="18117" x="2946400" y="5011738"/>
          <p14:tracePt t="18133" x="2971800" y="5029200"/>
          <p14:tracePt t="18150" x="2989263" y="5029200"/>
          <p14:tracePt t="18166" x="3005138" y="5029200"/>
          <p14:tracePt t="18183" x="3022600" y="5029200"/>
          <p14:tracePt t="18200" x="3040063" y="5029200"/>
          <p14:tracePt t="18217" x="3073400" y="5029200"/>
          <p14:tracePt t="18249" x="3106738" y="5029200"/>
          <p14:tracePt t="18267" x="3149600" y="5029200"/>
          <p14:tracePt t="18284" x="3167063" y="5011738"/>
          <p14:tracePt t="18300" x="3217863" y="4995863"/>
          <p14:tracePt t="18317" x="3251200" y="4978400"/>
          <p14:tracePt t="18333" x="3284538" y="4953000"/>
          <p14:tracePt t="18350" x="3302000" y="4919663"/>
          <p14:tracePt t="18367" x="3344863" y="4902200"/>
          <p14:tracePt t="18383" x="3360738" y="4868863"/>
          <p14:tracePt t="18400" x="3378200" y="4833938"/>
          <p14:tracePt t="18417" x="3395663" y="4800600"/>
          <p14:tracePt t="18433" x="3395663" y="4724400"/>
          <p14:tracePt t="18450" x="3395663" y="4673600"/>
          <p14:tracePt t="18467" x="3395663" y="4622800"/>
          <p14:tracePt t="18483" x="3360738" y="4597400"/>
          <p14:tracePt t="18500" x="3327400" y="4579938"/>
          <p14:tracePt t="18517" x="3284538" y="4564063"/>
          <p14:tracePt t="18533" x="3251200" y="4564063"/>
          <p14:tracePt t="18550" x="3217863" y="4564063"/>
          <p14:tracePt t="18566" x="3182938" y="4564063"/>
          <p14:tracePt t="18583" x="3167063" y="4564063"/>
          <p14:tracePt t="18600" x="3149600" y="4564063"/>
          <p14:tracePt t="18617" x="3124200" y="4564063"/>
          <p14:tracePt t="18633" x="3106738" y="4564063"/>
          <p14:tracePt t="18650" x="3106738" y="4579938"/>
          <p14:tracePt t="18667" x="3090863" y="4579938"/>
          <p14:tracePt t="18683" x="3090863" y="4597400"/>
          <p14:tracePt t="18700" x="3090863" y="4622800"/>
          <p14:tracePt t="18717" x="3073400" y="4656138"/>
          <p14:tracePt t="18733" x="3073400" y="4706938"/>
          <p14:tracePt t="18750" x="3055938" y="4757738"/>
          <p14:tracePt t="18767" x="3055938" y="4800600"/>
          <p14:tracePt t="18783" x="3040063" y="4818063"/>
          <p14:tracePt t="18800" x="3022600" y="4868863"/>
          <p14:tracePt t="18817" x="3005138" y="4884738"/>
          <p14:tracePt t="18833" x="2971800" y="4902200"/>
          <p14:tracePt t="18850" x="2946400" y="4919663"/>
          <p14:tracePt t="18867" x="2928938" y="4935538"/>
          <p14:tracePt t="18883" x="2913063" y="4935538"/>
          <p14:tracePt t="18900" x="2895600" y="4953000"/>
          <p14:tracePt t="18917" x="2878138" y="4953000"/>
          <p14:tracePt t="18933" x="2862263" y="4953000"/>
          <p14:tracePt t="18950" x="2844800" y="4953000"/>
          <p14:tracePt t="18966" x="2827338" y="4953000"/>
          <p14:tracePt t="18983" x="2811463" y="4953000"/>
          <p14:tracePt t="19000" x="2794000" y="4953000"/>
          <p14:tracePt t="19016" x="2768600" y="4953000"/>
          <p14:tracePt t="19033" x="2751138" y="4953000"/>
          <p14:tracePt t="19066" x="2735263" y="4953000"/>
          <p14:tracePt t="19083" x="2735263" y="4978400"/>
          <p14:tracePt t="19100" x="2717800" y="4995863"/>
          <p14:tracePt t="19117" x="2717800" y="5011738"/>
          <p14:tracePt t="19133" x="2717800" y="5046663"/>
          <p14:tracePt t="19150" x="2717800" y="5097463"/>
          <p14:tracePt t="19167" x="2717800" y="5156200"/>
          <p14:tracePt t="19184" x="2735263" y="5207000"/>
          <p14:tracePt t="19200" x="2794000" y="5257800"/>
          <p14:tracePt t="19217" x="2811463" y="5275263"/>
          <p14:tracePt t="19234" x="2844800" y="5291138"/>
          <p14:tracePt t="19250" x="2878138" y="5308600"/>
          <p14:tracePt t="19299" x="2878138" y="5291138"/>
          <p14:tracePt t="19317" x="2862263" y="5240338"/>
          <p14:tracePt t="19333" x="2811463" y="5189538"/>
          <p14:tracePt t="19350" x="2768600" y="5113338"/>
          <p14:tracePt t="19367" x="2735263" y="5080000"/>
          <p14:tracePt t="19383" x="2700338" y="5046663"/>
          <p14:tracePt t="19416" x="2684463" y="5029200"/>
          <p14:tracePt t="19495" x="2684463" y="5046663"/>
          <p14:tracePt t="19503" x="2700338" y="5046663"/>
          <p14:tracePt t="19517" x="2717800" y="5062538"/>
          <p14:tracePt t="19533" x="2751138" y="5097463"/>
          <p14:tracePt t="19550" x="2794000" y="5097463"/>
          <p14:tracePt t="19567" x="2794000" y="5113338"/>
          <p14:tracePt t="19583" x="2811463" y="5113338"/>
          <p14:tracePt t="19632" x="2768600" y="5080000"/>
          <p14:tracePt t="19650" x="2717800" y="5046663"/>
          <p14:tracePt t="19667" x="2684463" y="5011738"/>
          <p14:tracePt t="19683" x="2667000" y="4978400"/>
          <p14:tracePt t="19700" x="2649538" y="4953000"/>
          <p14:tracePt t="19782" x="2684463" y="4953000"/>
          <p14:tracePt t="19801" x="2700338" y="4978400"/>
          <p14:tracePt t="19815" x="2735263" y="4978400"/>
          <p14:tracePt t="19834" x="2735263" y="4995863"/>
          <p14:tracePt t="19896" x="2735263" y="4978400"/>
          <p14:tracePt t="19904" x="2717800" y="4978400"/>
          <p14:tracePt t="19932" x="2700338" y="4953000"/>
          <p14:tracePt t="19999" x="2700338" y="4978400"/>
          <p14:tracePt t="20017" x="2735263" y="5029200"/>
          <p14:tracePt t="20033" x="2794000" y="5097463"/>
          <p14:tracePt t="20050" x="2827338" y="5130800"/>
          <p14:tracePt t="20067" x="2844800" y="5156200"/>
          <p14:tracePt t="20083" x="2862263" y="5173663"/>
          <p14:tracePt t="20132" x="2827338" y="5130800"/>
          <p14:tracePt t="20150" x="2768600" y="5080000"/>
          <p14:tracePt t="20167" x="2751138" y="5062538"/>
          <p14:tracePt t="20183" x="2735263" y="5029200"/>
          <p14:tracePt t="20249" x="2751138" y="5046663"/>
          <p14:tracePt t="20267" x="2811463" y="5080000"/>
          <p14:tracePt t="20284" x="2844800" y="5113338"/>
          <p14:tracePt t="20300" x="2862263" y="5130800"/>
          <p14:tracePt t="20317" x="2878138" y="5156200"/>
          <p14:tracePt t="20350" x="2862263" y="5130800"/>
          <p14:tracePt t="20367" x="2827338" y="5080000"/>
          <p14:tracePt t="20384" x="2794000" y="5046663"/>
          <p14:tracePt t="20400" x="2751138" y="5011738"/>
          <p14:tracePt t="20417" x="2735263" y="4995863"/>
          <p14:tracePt t="20499" x="2751138" y="4995863"/>
          <p14:tracePt t="20517" x="2794000" y="5029200"/>
          <p14:tracePt t="20533" x="2811463" y="5046663"/>
          <p14:tracePt t="20550" x="2827338" y="5062538"/>
          <p14:tracePt t="20567" x="2844800" y="5062538"/>
          <p14:tracePt t="20601" x="2827338" y="5062538"/>
          <p14:tracePt t="20617" x="2811463" y="5046663"/>
          <p14:tracePt t="20634" x="2768600" y="5011738"/>
          <p14:tracePt t="20650" x="2751138" y="4995863"/>
          <p14:tracePt t="20667" x="2735263" y="4995863"/>
          <p14:tracePt t="20724" x="2751138" y="4995863"/>
          <p14:tracePt t="20733" x="2768600" y="5011738"/>
          <p14:tracePt t="20750" x="2794000" y="5046663"/>
          <p14:tracePt t="20767" x="2827338" y="5046663"/>
          <p14:tracePt t="20784" x="2844800" y="5062538"/>
          <p14:tracePt t="20866" x="2811463" y="5046663"/>
          <p14:tracePt t="20883" x="2811463" y="5029200"/>
          <p14:tracePt t="20900" x="2794000" y="5029200"/>
          <p14:tracePt t="21382" x="2811463" y="5029200"/>
          <p14:tracePt t="21401" x="2862263" y="5029200"/>
          <p14:tracePt t="21415" x="2928938" y="5062538"/>
          <p14:tracePt t="21434" x="3022600" y="5080000"/>
          <p14:tracePt t="21450" x="3073400" y="5097463"/>
          <p14:tracePt t="21467" x="3124200" y="5097463"/>
          <p14:tracePt t="21484" x="3149600" y="5097463"/>
          <p14:tracePt t="21500" x="3182938" y="5097463"/>
          <p14:tracePt t="21517" x="3182938" y="5080000"/>
          <p14:tracePt t="21533" x="3217863" y="5046663"/>
          <p14:tracePt t="21550" x="3233738" y="5011738"/>
          <p14:tracePt t="21567" x="3233738" y="4978400"/>
          <p14:tracePt t="21583" x="3251200" y="4953000"/>
          <p14:tracePt t="21600" x="3251200" y="4935538"/>
          <p14:tracePt t="21674" x="3268663" y="4935538"/>
          <p14:tracePt t="21699" x="3268663" y="4919663"/>
          <p14:tracePt t="21717" x="3284538" y="4919663"/>
          <p14:tracePt t="22035" x="3284538" y="4935538"/>
          <p14:tracePt t="22066" x="3268663" y="4935538"/>
          <p14:tracePt t="22084" x="3268663" y="4953000"/>
          <p14:tracePt t="22116" x="3268663" y="4978400"/>
          <p14:tracePt t="22182" x="3268663" y="4995863"/>
          <p14:tracePt t="22200" x="3251200" y="5011738"/>
          <p14:tracePt t="22217" x="3251200" y="5046663"/>
          <p14:tracePt t="22233" x="3251200" y="5080000"/>
          <p14:tracePt t="22250" x="3233738" y="5113338"/>
          <p14:tracePt t="22267" x="3233738" y="5130800"/>
          <p14:tracePt t="22283" x="3233738" y="5156200"/>
          <p14:tracePt t="22300" x="3233738" y="5173663"/>
          <p14:tracePt t="22332" x="3233738" y="5189538"/>
          <p14:tracePt t="22366" x="3233738" y="5207000"/>
          <p14:tracePt t="22384" x="3233738" y="5224463"/>
          <p14:tracePt t="22400" x="3233738" y="5257800"/>
          <p14:tracePt t="22417" x="3233738" y="5291138"/>
          <p14:tracePt t="22433" x="3233738" y="5308600"/>
          <p14:tracePt t="22450" x="3233738" y="5334000"/>
          <p14:tracePt t="22467" x="3233738" y="5351463"/>
          <p14:tracePt t="22484" x="3233738" y="5367338"/>
          <p14:tracePt t="22516" x="3233738" y="5384800"/>
          <p14:tracePt t="22533" x="3217863" y="5402263"/>
          <p14:tracePt t="22550" x="3200400" y="5435600"/>
          <p14:tracePt t="22567" x="3200400" y="5453063"/>
          <p14:tracePt t="22584" x="3200400" y="5468938"/>
          <p14:tracePt t="22739" x="3182938" y="5468938"/>
          <p14:tracePt t="22766" x="3167063" y="5468938"/>
          <p14:tracePt t="22799" x="3149600" y="5468938"/>
          <p14:tracePt t="22832" x="3124200" y="5468938"/>
          <p14:tracePt t="22933" x="3106738" y="5468938"/>
          <p14:tracePt t="22966" x="3090863" y="5468938"/>
          <p14:tracePt t="22984" x="3073400" y="5468938"/>
          <p14:tracePt t="23016" x="3055938" y="5453063"/>
          <p14:tracePt t="23049" x="3040063" y="5453063"/>
          <p14:tracePt t="23067" x="3022600" y="5435600"/>
          <p14:tracePt t="23099" x="3005138" y="5435600"/>
          <p14:tracePt t="23117" x="2989263" y="5418138"/>
          <p14:tracePt t="23152" x="2971800" y="5418138"/>
          <p14:tracePt t="23167" x="2946400" y="5418138"/>
          <p14:tracePt t="23184" x="2928938" y="5402263"/>
          <p14:tracePt t="23216" x="2913063" y="5402263"/>
          <p14:tracePt t="23234" x="2913063" y="5384800"/>
          <p14:tracePt t="23250" x="2895600" y="5384800"/>
          <p14:tracePt t="23267" x="2878138" y="5384800"/>
          <p14:tracePt t="23283" x="2878138" y="5367338"/>
          <p14:tracePt t="23300" x="2862263" y="5367338"/>
          <p14:tracePt t="23332" x="2862263" y="5351463"/>
          <p14:tracePt t="23350" x="2844800" y="5351463"/>
          <p14:tracePt t="23383" x="2827338" y="5351463"/>
          <p14:tracePt t="23400" x="2827338" y="5334000"/>
          <p14:tracePt t="23417" x="2811463" y="5334000"/>
          <p14:tracePt t="23434" x="2794000" y="5334000"/>
          <p14:tracePt t="23450" x="2794000" y="5308600"/>
          <p14:tracePt t="23467" x="2768600" y="5308600"/>
          <p14:tracePt t="23483" x="2751138" y="5291138"/>
          <p14:tracePt t="23500" x="2735263" y="5291138"/>
          <p14:tracePt t="23549" x="2717800" y="5291138"/>
          <p14:tracePt t="23567" x="2700338" y="5291138"/>
          <p14:tracePt t="23584" x="2684463" y="5275263"/>
          <p14:tracePt t="23600" x="2667000" y="5275263"/>
          <p14:tracePt t="23632" x="2649538" y="5275263"/>
          <p14:tracePt t="23650" x="2616200" y="5275263"/>
          <p14:tracePt t="23667" x="2590800" y="5275263"/>
          <p14:tracePt t="23684" x="2573338" y="5275263"/>
          <p14:tracePt t="23700" x="2557463" y="5275263"/>
          <p14:tracePt t="23733" x="2540000" y="5275263"/>
          <p14:tracePt t="23766" x="2522538" y="5275263"/>
          <p14:tracePt t="23816" x="2506663" y="5275263"/>
          <p14:tracePt t="23849" x="2489200" y="5275263"/>
          <p14:tracePt t="23899" x="2471738" y="5275263"/>
          <p14:tracePt t="23917" x="2455863" y="5275263"/>
          <p14:tracePt t="23949" x="2438400" y="5275263"/>
          <p14:tracePt t="23967" x="2438400" y="5291138"/>
          <p14:tracePt t="24033" x="2413000" y="5291138"/>
          <p14:tracePt t="24066" x="2413000" y="5308600"/>
          <p14:tracePt t="24116" x="2395538" y="5334000"/>
          <p14:tracePt t="24134" x="2395538" y="5351463"/>
          <p14:tracePt t="24150" x="2379663" y="5367338"/>
          <p14:tracePt t="24167" x="2379663" y="5384800"/>
          <p14:tracePt t="24199" x="2379663" y="5402263"/>
          <p14:tracePt t="24217" x="2379663" y="5418138"/>
          <p14:tracePt t="24234" x="2379663" y="5453063"/>
          <p14:tracePt t="24250" x="2362200" y="5468938"/>
          <p14:tracePt t="24267" x="2362200" y="5511800"/>
          <p14:tracePt t="24284" x="2362200" y="5529263"/>
          <p14:tracePt t="24300" x="2362200" y="5562600"/>
          <p14:tracePt t="24317" x="2362200" y="5580063"/>
          <p14:tracePt t="24334" x="2362200" y="5595938"/>
          <p14:tracePt t="24350" x="2362200" y="5613400"/>
          <p14:tracePt t="24367" x="2362200" y="5630863"/>
          <p14:tracePt t="24384" x="2362200" y="5664200"/>
          <p14:tracePt t="24400" x="2362200" y="5689600"/>
          <p14:tracePt t="24417" x="2362200" y="5707063"/>
          <p14:tracePt t="24434" x="2362200" y="5722938"/>
          <p14:tracePt t="24450" x="2362200" y="5740400"/>
          <p14:tracePt t="24483" x="2362200" y="5757863"/>
          <p14:tracePt t="24500" x="2362200" y="5773738"/>
          <p14:tracePt t="24517" x="2362200" y="5791200"/>
          <p14:tracePt t="24552" x="2362200" y="5808663"/>
          <p14:tracePt t="24582" x="2362200" y="5824538"/>
          <p14:tracePt t="24632" x="2362200" y="5842000"/>
          <p14:tracePt t="24650" x="2362200" y="5859463"/>
          <p14:tracePt t="24667" x="2362200" y="5884863"/>
          <p14:tracePt t="24683" x="2362200" y="5900738"/>
          <p14:tracePt t="24700" x="2362200" y="5935663"/>
          <p14:tracePt t="24717" x="2362200" y="5951538"/>
          <p14:tracePt t="24734" x="2362200" y="5969000"/>
          <p14:tracePt t="24751" x="2362200" y="5986463"/>
          <p14:tracePt t="24783" x="2362200" y="6002338"/>
          <p14:tracePt t="24800" x="2362200" y="6019800"/>
          <p14:tracePt t="24817" x="2362200" y="6037263"/>
          <p14:tracePt t="24834" x="2362200" y="6062663"/>
          <p14:tracePt t="24850" x="2362200" y="6078538"/>
          <p14:tracePt t="24867" x="2344738" y="6096000"/>
          <p14:tracePt t="24884" x="2344738" y="6129338"/>
          <p14:tracePt t="24900" x="2344738" y="6146800"/>
          <p14:tracePt t="24917" x="2344738" y="6164263"/>
          <p14:tracePt t="24934" x="2344738" y="6180138"/>
          <p14:tracePt t="24951" x="2344738" y="6197600"/>
          <p14:tracePt t="25349" x="2344738" y="6164263"/>
          <p14:tracePt t="25367" x="2344738" y="6113463"/>
          <p14:tracePt t="25384" x="2344738" y="5986463"/>
          <p14:tracePt t="25400" x="2344738" y="5842000"/>
          <p14:tracePt t="25417" x="2344738" y="5740400"/>
          <p14:tracePt t="25433" x="2344738" y="5646738"/>
          <p14:tracePt t="25450" x="2344738" y="5595938"/>
          <p14:tracePt t="25467" x="2344738" y="5562600"/>
          <p14:tracePt t="25483" x="2344738" y="5545138"/>
          <p14:tracePt t="25500" x="2344738" y="5529263"/>
          <p14:tracePt t="25517" x="2344738" y="5486400"/>
          <p14:tracePt t="25534" x="2344738" y="5453063"/>
          <p14:tracePt t="25550" x="2344738" y="5418138"/>
          <p14:tracePt t="25567" x="2344738" y="5402263"/>
          <p14:tracePt t="25584" x="2362200" y="5384800"/>
          <p14:tracePt t="25600" x="2362200" y="5367338"/>
          <p14:tracePt t="25656" x="2379663" y="5351463"/>
          <p14:tracePt t="25682" x="2395538" y="5334000"/>
          <p14:tracePt t="25700" x="2413000" y="5308600"/>
          <p14:tracePt t="25717" x="2438400" y="5275263"/>
          <p14:tracePt t="25734" x="2455863" y="5257800"/>
          <p14:tracePt t="25750" x="2489200" y="5240338"/>
          <p14:tracePt t="25767" x="2489200" y="5224463"/>
          <p14:tracePt t="25784" x="2506663" y="5224463"/>
          <p14:tracePt t="25982" x="2506663" y="5240338"/>
          <p14:tracePt t="26016" x="2506663" y="5257800"/>
          <p14:tracePt t="26034" x="2489200" y="5291138"/>
          <p14:tracePt t="26050" x="2471738" y="5334000"/>
          <p14:tracePt t="26067" x="2455863" y="5384800"/>
          <p14:tracePt t="26084" x="2455863" y="5418138"/>
          <p14:tracePt t="26100" x="2455863" y="5453063"/>
          <p14:tracePt t="26117" x="2438400" y="5486400"/>
          <p14:tracePt t="26134" x="2438400" y="5529263"/>
          <p14:tracePt t="26150" x="2438400" y="5545138"/>
          <p14:tracePt t="26167" x="2413000" y="5545138"/>
          <p14:tracePt t="26688" x="2413000" y="5562600"/>
          <p14:tracePt t="26700" x="2413000" y="5580063"/>
          <p14:tracePt t="26717" x="2395538" y="5630863"/>
          <p14:tracePt t="26734" x="2395538" y="5689600"/>
          <p14:tracePt t="26750" x="2379663" y="5740400"/>
          <p14:tracePt t="26767" x="2379663" y="5791200"/>
          <p14:tracePt t="26784" x="2379663" y="5842000"/>
          <p14:tracePt t="26801" x="2379663" y="5884863"/>
          <p14:tracePt t="26817" x="2379663" y="5918200"/>
          <p14:tracePt t="26834" x="2379663" y="5935663"/>
          <p14:tracePt t="26850" x="2379663" y="5969000"/>
          <p14:tracePt t="26867" x="2379663" y="6002338"/>
          <p14:tracePt t="26884" x="2379663" y="6019800"/>
          <p14:tracePt t="26900" x="2379663" y="6037263"/>
          <p14:tracePt t="26917" x="2379663" y="6062663"/>
          <p14:tracePt t="26934" x="2379663" y="6078538"/>
          <p14:tracePt t="26951" x="2379663" y="6096000"/>
          <p14:tracePt t="26967" x="2379663" y="6129338"/>
          <p14:tracePt t="26999" x="2379663" y="6164263"/>
          <p14:tracePt t="27017" x="2379663" y="6240463"/>
          <p14:tracePt t="27034" x="2379663" y="6273800"/>
          <p14:tracePt t="27051" x="2379663" y="6291263"/>
          <p14:tracePt t="27068" x="2379663" y="6307138"/>
          <p14:tracePt t="27099" x="2362200" y="6324600"/>
          <p14:tracePt t="27188" x="2362200" y="6307138"/>
          <p14:tracePt t="27216" x="2362200" y="6291263"/>
          <p14:tracePt t="27234" x="2362200" y="6256338"/>
          <p14:tracePt t="27250" x="2344738" y="6215063"/>
          <p14:tracePt t="27267" x="2344738" y="6164263"/>
          <p14:tracePt t="27284" x="2328863" y="6113463"/>
          <p14:tracePt t="27300" x="2328863" y="6062663"/>
          <p14:tracePt t="27317" x="2311400" y="5969000"/>
          <p14:tracePt t="27334" x="2311400" y="5900738"/>
          <p14:tracePt t="27351" x="2311400" y="5824538"/>
          <p14:tracePt t="27367" x="2311400" y="5757863"/>
          <p14:tracePt t="27384" x="2311400" y="5722938"/>
          <p14:tracePt t="27400" x="2311400" y="5689600"/>
          <p14:tracePt t="27417" x="2328863" y="5646738"/>
          <p14:tracePt t="27434" x="2344738" y="5595938"/>
          <p14:tracePt t="27451" x="2344738" y="5562600"/>
          <p14:tracePt t="27468" x="2362200" y="5562600"/>
          <p14:tracePt t="27484" x="2362200" y="5529263"/>
          <p14:tracePt t="27516" x="2379663" y="5511800"/>
          <p14:tracePt t="27534" x="2395538" y="5486400"/>
          <p14:tracePt t="27550" x="2395538" y="5468938"/>
          <p14:tracePt t="27567" x="2413000" y="5468938"/>
          <p14:tracePt t="27584" x="2438400" y="5453063"/>
          <p14:tracePt t="27601" x="2455863" y="5435600"/>
          <p14:tracePt t="27617" x="2471738" y="5418138"/>
          <p14:tracePt t="27634" x="2489200" y="5402263"/>
          <p14:tracePt t="27651" x="2540000" y="5384800"/>
          <p14:tracePt t="27667" x="2573338" y="5367338"/>
          <p14:tracePt t="27684" x="2649538" y="5367338"/>
          <p14:tracePt t="27700" x="2700338" y="5351463"/>
          <p14:tracePt t="27717" x="2751138" y="5351463"/>
          <p14:tracePt t="27734" x="2811463" y="5351463"/>
          <p14:tracePt t="27750" x="2862263" y="5351463"/>
          <p14:tracePt t="27767" x="2913063" y="5351463"/>
          <p14:tracePt t="27783" x="2946400" y="5367338"/>
          <p14:tracePt t="27800" x="3005138" y="5384800"/>
          <p14:tracePt t="27817" x="3055938" y="5402263"/>
          <p14:tracePt t="27834" x="3090863" y="5418138"/>
          <p14:tracePt t="27851" x="3124200" y="5435600"/>
          <p14:tracePt t="27867" x="3149600" y="5453063"/>
          <p14:tracePt t="27883" x="3167063" y="5453063"/>
          <p14:tracePt t="27901" x="3182938" y="5453063"/>
          <p14:tracePt t="27917" x="3200400" y="5453063"/>
          <p14:tracePt t="27966" x="3217863" y="5453063"/>
          <p14:tracePt t="27984" x="3251200" y="5435600"/>
          <p14:tracePt t="28000" x="3268663" y="5418138"/>
          <p14:tracePt t="28017" x="3284538" y="5402263"/>
          <p14:tracePt t="28034" x="3284538" y="5384800"/>
          <p14:tracePt t="28050" x="3302000" y="5384800"/>
          <p14:tracePt t="28991" x="3302000" y="5367338"/>
          <p14:tracePt t="29001" x="3302000" y="5334000"/>
          <p14:tracePt t="29017" x="3302000" y="5275263"/>
          <p14:tracePt t="29034" x="3327400" y="5207000"/>
          <p14:tracePt t="29050" x="3344863" y="5156200"/>
          <p14:tracePt t="29067" x="3378200" y="5080000"/>
          <p14:tracePt t="29084" x="3411538" y="5011738"/>
          <p14:tracePt t="29100" x="3446463" y="4919663"/>
          <p14:tracePt t="29117" x="3479800" y="4833938"/>
          <p14:tracePt t="29134" x="3505200" y="4757738"/>
          <p14:tracePt t="29151" x="3538538" y="4691063"/>
          <p14:tracePt t="29167" x="3556000" y="4622800"/>
          <p14:tracePt t="29184" x="3556000" y="4579938"/>
          <p14:tracePt t="29201" x="3573463" y="4564063"/>
          <p14:tracePt t="29217" x="3573463" y="4546600"/>
          <p14:tracePt t="29234" x="3573463" y="4529138"/>
          <p14:tracePt t="29549" x="3573463" y="4513263"/>
          <p14:tracePt t="29568" x="3606800" y="4445000"/>
          <p14:tracePt t="29584" x="3624263" y="4368800"/>
          <p14:tracePt t="29601" x="3640138" y="4267200"/>
          <p14:tracePt t="29617" x="3683000" y="4173538"/>
          <p14:tracePt t="29634" x="3683000" y="4071938"/>
          <p14:tracePt t="29651" x="3700463" y="3995738"/>
          <p14:tracePt t="29667" x="3700463" y="3962400"/>
          <p14:tracePt t="29684" x="3700463" y="3929063"/>
          <p14:tracePt t="29700" x="3700463" y="3911600"/>
          <p14:tracePt t="29717" x="3700463" y="3894138"/>
          <p14:tracePt t="29859" x="3700463" y="3911600"/>
          <p14:tracePt t="29869" x="3700463" y="3929063"/>
          <p14:tracePt t="29884" x="3683000" y="3944938"/>
          <p14:tracePt t="29901" x="3683000" y="3995738"/>
          <p14:tracePt t="29917" x="3683000" y="4071938"/>
          <p14:tracePt t="29934" x="3657600" y="4140200"/>
          <p14:tracePt t="29951" x="3640138" y="4249738"/>
          <p14:tracePt t="29967" x="3640138" y="4300538"/>
          <p14:tracePt t="29984" x="3640138" y="4318000"/>
          <p14:tracePt t="30000" x="3624263" y="4351338"/>
          <p14:tracePt t="30017" x="3624263" y="4368800"/>
          <p14:tracePt t="30034" x="3624263" y="4386263"/>
          <p14:tracePt t="30066" x="3624263" y="4402138"/>
          <p14:tracePt t="30187" x="3624263" y="4427538"/>
          <p14:tracePt t="30201" x="3624263" y="4445000"/>
          <p14:tracePt t="30217" x="3624263" y="4513263"/>
          <p14:tracePt t="30234" x="3606800" y="4622800"/>
          <p14:tracePt t="30251" x="3589338" y="4757738"/>
          <p14:tracePt t="30267" x="3573463" y="4868863"/>
          <p14:tracePt t="30284" x="3538538" y="4978400"/>
          <p14:tracePt t="30301" x="3522663" y="5080000"/>
          <p14:tracePt t="30317" x="3479800" y="5130800"/>
          <p14:tracePt t="30334" x="3462338" y="5173663"/>
          <p14:tracePt t="30351" x="3429000" y="5207000"/>
          <p14:tracePt t="30368" x="3411538" y="5207000"/>
          <p14:tracePt t="30384" x="3395663" y="5224463"/>
          <p14:tracePt t="30401" x="3360738" y="5224463"/>
          <p14:tracePt t="30417" x="3327400" y="5224463"/>
          <p14:tracePt t="30434" x="3302000" y="5224463"/>
          <p14:tracePt t="30451" x="3284538" y="5224463"/>
          <p14:tracePt t="30467" x="3268663" y="5224463"/>
          <p14:tracePt t="30484" x="3268663" y="5240338"/>
          <p14:tracePt t="30501" x="3251200" y="5257800"/>
          <p14:tracePt t="30517" x="3233738" y="5275263"/>
          <p14:tracePt t="30534" x="3217863" y="5334000"/>
          <p14:tracePt t="30551" x="3200400" y="5367338"/>
          <p14:tracePt t="30567" x="3182938" y="5402263"/>
          <p14:tracePt t="30584" x="3167063" y="5418138"/>
          <p14:tracePt t="30601" x="3167063" y="5435600"/>
          <p14:tracePt t="30617" x="3149600" y="5453063"/>
          <p14:tracePt t="30699" x="3124200" y="5418138"/>
          <p14:tracePt t="30718" x="3106738" y="5384800"/>
          <p14:tracePt t="30732" x="3090863" y="5367338"/>
          <p14:tracePt t="30751" x="3090863" y="5351463"/>
          <p14:tracePt t="30767" x="3073400" y="5334000"/>
          <p14:tracePt t="30784" x="3055938" y="5334000"/>
          <p14:tracePt t="30866" x="3073400" y="5334000"/>
          <p14:tracePt t="30885" x="3149600" y="5334000"/>
          <p14:tracePt t="30899" x="3167063" y="5308600"/>
          <p14:tracePt t="30917" x="3233738" y="5275263"/>
          <p14:tracePt t="30934" x="3251200" y="5240338"/>
          <p14:tracePt t="30951" x="3268663" y="5207000"/>
          <p14:tracePt t="30967" x="3268663" y="5173663"/>
          <p14:tracePt t="30984" x="3251200" y="5113338"/>
          <p14:tracePt t="31001" x="3217863" y="5080000"/>
          <p14:tracePt t="31017" x="3167063" y="5062538"/>
          <p14:tracePt t="31034" x="3124200" y="5062538"/>
          <p14:tracePt t="31051" x="3090863" y="5062538"/>
          <p14:tracePt t="31067" x="3073400" y="5062538"/>
          <p14:tracePt t="31099" x="3073400" y="5080000"/>
          <p14:tracePt t="31117" x="3073400" y="5130800"/>
          <p14:tracePt t="31134" x="3149600" y="5173663"/>
          <p14:tracePt t="31150" x="3233738" y="5189538"/>
          <p14:tracePt t="31167" x="3327400" y="5207000"/>
          <p14:tracePt t="31184" x="3395663" y="5207000"/>
          <p14:tracePt t="31201" x="3446463" y="5207000"/>
          <p14:tracePt t="31217" x="3462338" y="5173663"/>
          <p14:tracePt t="31234" x="3462338" y="5156200"/>
          <p14:tracePt t="31251" x="3462338" y="5113338"/>
          <p14:tracePt t="31267" x="3395663" y="5097463"/>
          <p14:tracePt t="31284" x="3344863" y="5080000"/>
          <p14:tracePt t="31301" x="3284538" y="5080000"/>
          <p14:tracePt t="31317" x="3217863" y="5080000"/>
          <p14:tracePt t="31334" x="3200400" y="5097463"/>
          <p14:tracePt t="31351" x="3200400" y="5113338"/>
          <p14:tracePt t="31383" x="3200400" y="5156200"/>
          <p14:tracePt t="31401" x="3251200" y="5173663"/>
          <p14:tracePt t="31417" x="3284538" y="5189538"/>
          <p14:tracePt t="31434" x="3344863" y="5189538"/>
          <p14:tracePt t="31451" x="3360738" y="5189538"/>
          <p14:tracePt t="31467" x="3378200" y="5189538"/>
          <p14:tracePt t="31484" x="3378200" y="5156200"/>
          <p14:tracePt t="31501" x="3378200" y="5130800"/>
          <p14:tracePt t="31517" x="3378200" y="5113338"/>
          <p14:tracePt t="31534" x="3327400" y="5080000"/>
          <p14:tracePt t="31551" x="3284538" y="5062538"/>
          <p14:tracePt t="31567" x="3251200" y="5062538"/>
          <p14:tracePt t="31584" x="3233738" y="5062538"/>
          <p14:tracePt t="31601" x="3217863" y="5062538"/>
          <p14:tracePt t="31617" x="3217863" y="5097463"/>
          <p14:tracePt t="31634" x="3217863" y="5113338"/>
          <p14:tracePt t="31651" x="3217863" y="5156200"/>
          <p14:tracePt t="31667" x="3251200" y="5173663"/>
          <p14:tracePt t="31684" x="3284538" y="5189538"/>
          <p14:tracePt t="31701" x="3302000" y="5189538"/>
          <p14:tracePt t="31717" x="3344863" y="5189538"/>
          <p14:tracePt t="31734" x="3344863" y="5173663"/>
          <p14:tracePt t="31751" x="3360738" y="5156200"/>
          <p14:tracePt t="31767" x="3360738" y="5113338"/>
          <p14:tracePt t="31784" x="3344863" y="5097463"/>
          <p14:tracePt t="31801" x="3302000" y="5080000"/>
          <p14:tracePt t="31817" x="3268663" y="5080000"/>
          <p14:tracePt t="31834" x="3233738" y="5080000"/>
          <p14:tracePt t="31851" x="3217863" y="5080000"/>
          <p14:tracePt t="31868" x="3182938" y="5113338"/>
          <p14:tracePt t="31884" x="3182938" y="5156200"/>
          <p14:tracePt t="31901" x="3182938" y="5189538"/>
          <p14:tracePt t="31917" x="3182938" y="5207000"/>
          <p14:tracePt t="31934" x="3217863" y="5224463"/>
          <p14:tracePt t="31951" x="3268663" y="5224463"/>
          <p14:tracePt t="31967" x="3302000" y="5224463"/>
          <p14:tracePt t="31984" x="3344863" y="5207000"/>
          <p14:tracePt t="32001" x="3360738" y="5189538"/>
          <p14:tracePt t="32017" x="3360738" y="5173663"/>
          <p14:tracePt t="32034" x="3360738" y="5130800"/>
          <p14:tracePt t="32051" x="3344863" y="5113338"/>
          <p14:tracePt t="32067" x="3284538" y="5097463"/>
          <p14:tracePt t="32084" x="3251200" y="5097463"/>
          <p14:tracePt t="32100" x="3200400" y="5097463"/>
          <p14:tracePt t="32118" x="3167063" y="5097463"/>
          <p14:tracePt t="32134" x="3149600" y="5113338"/>
          <p14:tracePt t="32151" x="3149600" y="5130800"/>
          <p14:tracePt t="32167" x="3149600" y="5156200"/>
          <p14:tracePt t="32184" x="3149600" y="5173663"/>
          <p14:tracePt t="32201" x="3167063" y="5173663"/>
          <p14:tracePt t="32217" x="3200400" y="5173663"/>
          <p14:tracePt t="32234" x="3251200" y="5173663"/>
          <p14:tracePt t="32250" x="3284538" y="5173663"/>
          <p14:tracePt t="32267" x="3327400" y="5130800"/>
          <p14:tracePt t="32284" x="3327400" y="5097463"/>
          <p14:tracePt t="32301" x="3327400" y="5080000"/>
          <p14:tracePt t="32318" x="3302000" y="5046663"/>
          <p14:tracePt t="32334" x="3284538" y="5029200"/>
          <p14:tracePt t="32351" x="3217863" y="5029200"/>
          <p14:tracePt t="32367" x="3167063" y="5029200"/>
          <p14:tracePt t="32384" x="3106738" y="5046663"/>
          <p14:tracePt t="32401" x="3090863" y="5080000"/>
          <p14:tracePt t="32417" x="3073400" y="5097463"/>
          <p14:tracePt t="32434" x="3073400" y="5130800"/>
          <p14:tracePt t="32451" x="3073400" y="5156200"/>
          <p14:tracePt t="32467" x="3090863" y="5173663"/>
          <p14:tracePt t="32484" x="3124200" y="5189538"/>
          <p14:tracePt t="32501" x="3167063" y="5189538"/>
          <p14:tracePt t="32517" x="3182938" y="5189538"/>
          <p14:tracePt t="32534" x="3217863" y="5189538"/>
          <p14:tracePt t="32980" x="3233738" y="5189538"/>
          <p14:tracePt t="32989" x="3251200" y="5189538"/>
          <p14:tracePt t="33001" x="3284538" y="5156200"/>
          <p14:tracePt t="33017" x="3360738" y="5113338"/>
          <p14:tracePt t="33035" x="3411538" y="5062538"/>
          <p14:tracePt t="33051" x="3505200" y="4978400"/>
          <p14:tracePt t="33068" x="3556000" y="4935538"/>
          <p14:tracePt t="33084" x="3606800" y="4868863"/>
          <p14:tracePt t="33101" x="3657600" y="4800600"/>
          <p14:tracePt t="33117" x="3716338" y="4691063"/>
          <p14:tracePt t="33134" x="3767138" y="4579938"/>
          <p14:tracePt t="33151" x="3802063" y="4478338"/>
          <p14:tracePt t="33167" x="3835400" y="4402138"/>
          <p14:tracePt t="33184" x="3860800" y="4335463"/>
          <p14:tracePt t="33201" x="3878263" y="4318000"/>
          <p14:tracePt t="33218" x="3878263" y="4300538"/>
          <p14:tracePt t="33250" x="3878263" y="4284663"/>
          <p14:tracePt t="33416" x="3878263" y="4300538"/>
          <p14:tracePt t="33434" x="3878263" y="4335463"/>
          <p14:tracePt t="33451" x="3878263" y="4402138"/>
          <p14:tracePt t="33468" x="3878263" y="4529138"/>
          <p14:tracePt t="33484" x="3860800" y="4622800"/>
          <p14:tracePt t="33500" x="3835400" y="4741863"/>
          <p14:tracePt t="33517" x="3802063" y="4851400"/>
          <p14:tracePt t="33534" x="3802063" y="4902200"/>
          <p14:tracePt t="33551" x="3784600" y="4935538"/>
          <p14:tracePt t="33583" x="3784600" y="4953000"/>
          <p14:tracePt t="33652" x="3784600" y="4919663"/>
          <p14:tracePt t="33667" x="3784600" y="4884738"/>
          <p14:tracePt t="33684" x="3784600" y="4775200"/>
          <p14:tracePt t="33701" x="3784600" y="4640263"/>
          <p14:tracePt t="33717" x="3784600" y="4478338"/>
          <p14:tracePt t="33734" x="3784600" y="4386263"/>
          <p14:tracePt t="33751" x="3784600" y="4300538"/>
          <p14:tracePt t="33767" x="3784600" y="4284663"/>
          <p14:tracePt t="33784" x="3784600" y="4267200"/>
          <p14:tracePt t="33832" x="3784600" y="4284663"/>
          <p14:tracePt t="33850" x="3784600" y="4351338"/>
          <p14:tracePt t="33867" x="3784600" y="4495800"/>
          <p14:tracePt t="33884" x="3784600" y="4656138"/>
          <p14:tracePt t="33900" x="3784600" y="4757738"/>
          <p14:tracePt t="33917" x="3784600" y="4868863"/>
          <p14:tracePt t="33934" x="3802063" y="4919663"/>
          <p14:tracePt t="33950" x="3802063" y="4935538"/>
          <p14:tracePt t="33967" x="3802063" y="4953000"/>
          <p14:tracePt t="34016" x="3802063" y="4935538"/>
          <p14:tracePt t="34034" x="3802063" y="4884738"/>
          <p14:tracePt t="34051" x="3802063" y="4775200"/>
          <p14:tracePt t="34067" x="3817938" y="4656138"/>
          <p14:tracePt t="34084" x="3817938" y="4546600"/>
          <p14:tracePt t="34101" x="3835400" y="4495800"/>
          <p14:tracePt t="34117" x="3835400" y="4462463"/>
          <p14:tracePt t="34134" x="3835400" y="4445000"/>
          <p14:tracePt t="34185" x="3835400" y="4478338"/>
          <p14:tracePt t="34201" x="3835400" y="4529138"/>
          <p14:tracePt t="34218" x="3835400" y="4656138"/>
          <p14:tracePt t="34234" x="3835400" y="4706938"/>
          <p14:tracePt t="34251" x="3835400" y="4800600"/>
          <p14:tracePt t="34268" x="3835400" y="4818063"/>
          <p14:tracePt t="34284" x="3835400" y="4833938"/>
          <p14:tracePt t="34301" x="3835400" y="4851400"/>
          <p14:tracePt t="35004" x="3835400" y="4833938"/>
          <p14:tracePt t="35018" x="3835400" y="4818063"/>
          <p14:tracePt t="35035" x="3835400" y="4757738"/>
          <p14:tracePt t="35051" x="3835400" y="4691063"/>
          <p14:tracePt t="35068" x="3860800" y="4622800"/>
          <p14:tracePt t="35084" x="3860800" y="4564063"/>
          <p14:tracePt t="35101" x="3860800" y="4529138"/>
          <p14:tracePt t="35117" x="3860800" y="4513263"/>
          <p14:tracePt t="35150" x="3860800" y="4495800"/>
          <p14:tracePt t="35225" x="3860800" y="4513263"/>
          <p14:tracePt t="35235" x="3860800" y="4529138"/>
          <p14:tracePt t="35249" x="3860800" y="4564063"/>
          <p14:tracePt t="35268" x="3860800" y="4673600"/>
          <p14:tracePt t="35284" x="3860800" y="4833938"/>
          <p14:tracePt t="35301" x="3860800" y="4935538"/>
          <p14:tracePt t="35317" x="3860800" y="5011738"/>
          <p14:tracePt t="35334" x="3860800" y="5062538"/>
          <p14:tracePt t="35351" x="3835400" y="5080000"/>
          <p14:tracePt t="35368" x="3835400" y="5097463"/>
          <p14:tracePt t="35433" x="3835400" y="5046663"/>
          <p14:tracePt t="35451" x="3817938" y="4935538"/>
          <p14:tracePt t="35467" x="3817938" y="4800600"/>
          <p14:tracePt t="35484" x="3817938" y="4656138"/>
          <p14:tracePt t="35501" x="3817938" y="4546600"/>
          <p14:tracePt t="35518" x="3817938" y="4462463"/>
          <p14:tracePt t="35534" x="3817938" y="4402138"/>
          <p14:tracePt t="35551" x="3817938" y="4386263"/>
          <p14:tracePt t="35568" x="3817938" y="4368800"/>
          <p14:tracePt t="35635" x="3817938" y="4402138"/>
          <p14:tracePt t="35651" x="3835400" y="4445000"/>
          <p14:tracePt t="35668" x="3835400" y="4546600"/>
          <p14:tracePt t="35684" x="3835400" y="4673600"/>
          <p14:tracePt t="35701" x="3835400" y="4724400"/>
          <p14:tracePt t="35717" x="3835400" y="4757738"/>
          <p14:tracePt t="35734" x="3835400" y="4800600"/>
          <p14:tracePt t="35751" x="3835400" y="4818063"/>
          <p14:tracePt t="35823" x="3835400" y="4800600"/>
          <p14:tracePt t="35834" x="3860800" y="4757738"/>
          <p14:tracePt t="35851" x="3860800" y="4673600"/>
          <p14:tracePt t="35867" x="3878263" y="4564063"/>
          <p14:tracePt t="35884" x="3878263" y="4462463"/>
          <p14:tracePt t="35901" x="3878263" y="4402138"/>
          <p14:tracePt t="35917" x="3878263" y="4368800"/>
          <p14:tracePt t="35934" x="3878263" y="4351338"/>
          <p14:tracePt t="35951" x="3878263" y="4335463"/>
          <p14:tracePt t="36069" x="3878263" y="4351338"/>
          <p14:tracePt t="36084" x="3860800" y="4386263"/>
          <p14:tracePt t="36101" x="3835400" y="4462463"/>
          <p14:tracePt t="36118" x="3817938" y="4546600"/>
          <p14:tracePt t="36134" x="3802063" y="4656138"/>
          <p14:tracePt t="36151" x="3784600" y="4741863"/>
          <p14:tracePt t="36168" x="3784600" y="4800600"/>
          <p14:tracePt t="36184" x="3784600" y="4851400"/>
          <p14:tracePt t="36201" x="3784600" y="4902200"/>
          <p14:tracePt t="36218" x="3784600" y="4919663"/>
          <p14:tracePt t="36234" x="3767138" y="4919663"/>
          <p14:tracePt t="36266" x="3767138" y="4935538"/>
          <p14:tracePt t="36316" x="3751263" y="4953000"/>
          <p14:tracePt t="36334" x="3733800" y="4953000"/>
          <p14:tracePt t="36351" x="3716338" y="4995863"/>
          <p14:tracePt t="36368" x="3683000" y="5011738"/>
          <p14:tracePt t="36384" x="3657600" y="5046663"/>
          <p14:tracePt t="36401" x="3606800" y="5080000"/>
          <p14:tracePt t="36418" x="3589338" y="5097463"/>
          <p14:tracePt t="36434" x="3573463" y="5130800"/>
          <p14:tracePt t="36451" x="3556000" y="5156200"/>
          <p14:tracePt t="36468" x="3556000" y="5173663"/>
          <p14:tracePt t="36484" x="3556000" y="5189538"/>
          <p14:tracePt t="36501" x="3556000" y="5207000"/>
          <p14:tracePt t="36517" x="3556000" y="5240338"/>
          <p14:tracePt t="36534" x="3556000" y="5257800"/>
          <p14:tracePt t="36551" x="3556000" y="5291138"/>
          <p14:tracePt t="36567" x="3573463" y="5351463"/>
          <p14:tracePt t="36584" x="3589338" y="5367338"/>
          <p14:tracePt t="36601" x="3606800" y="5418138"/>
          <p14:tracePt t="36618" x="3640138" y="5453063"/>
          <p14:tracePt t="36634" x="3683000" y="5486400"/>
          <p14:tracePt t="36651" x="3700463" y="5529263"/>
          <p14:tracePt t="36668" x="3716338" y="5545138"/>
          <p14:tracePt t="36700" x="3733800" y="5562600"/>
          <p14:tracePt t="37372" x="3733800" y="5545138"/>
          <p14:tracePt t="37384" x="3716338" y="5511800"/>
          <p14:tracePt t="37401" x="3700463" y="5453063"/>
          <p14:tracePt t="37418" x="3640138" y="5351463"/>
          <p14:tracePt t="37434" x="3624263" y="5275263"/>
          <p14:tracePt t="37451" x="3589338" y="5224463"/>
          <p14:tracePt t="37467" x="3573463" y="5189538"/>
          <p14:tracePt t="37484" x="3556000" y="5173663"/>
          <p14:tracePt t="37583" x="3556000" y="5189538"/>
          <p14:tracePt t="37601" x="3606800" y="5240338"/>
          <p14:tracePt t="37618" x="3640138" y="5291138"/>
          <p14:tracePt t="37634" x="3700463" y="5367338"/>
          <p14:tracePt t="37651" x="3751263" y="5435600"/>
          <p14:tracePt t="37683" x="3767138" y="5453063"/>
          <p14:tracePt t="37716" x="3751263" y="5453063"/>
          <p14:tracePt t="37734" x="3733800" y="5435600"/>
          <p14:tracePt t="37751" x="3700463" y="5402263"/>
          <p14:tracePt t="37768" x="3657600" y="5367338"/>
          <p14:tracePt t="37784" x="3640138" y="5334000"/>
          <p14:tracePt t="37801" x="3624263" y="5308600"/>
          <p14:tracePt t="37883" x="3657600" y="5367338"/>
          <p14:tracePt t="37901" x="3700463" y="5418138"/>
          <p14:tracePt t="37918" x="3716338" y="5468938"/>
          <p14:tracePt t="37934" x="3733800" y="5486400"/>
          <p14:tracePt t="37951" x="3751263" y="5511800"/>
          <p14:tracePt t="37968" x="3751263" y="5529263"/>
          <p14:tracePt t="38003" x="3751263" y="5511800"/>
          <p14:tracePt t="38017" x="3733800" y="5511800"/>
          <p14:tracePt t="38034" x="3733800" y="5486400"/>
          <p14:tracePt t="38051" x="3716338" y="5468938"/>
          <p14:tracePt t="39166" x="3733800" y="5468938"/>
          <p14:tracePt t="39184" x="3944938" y="5384800"/>
          <p14:tracePt t="39201" x="4445000" y="5207000"/>
          <p14:tracePt t="39219" x="5156200" y="4978400"/>
          <p14:tracePt t="39234" x="5773738" y="4833938"/>
          <p14:tracePt t="39251" x="6535738" y="4691063"/>
          <p14:tracePt t="39268" x="7180263" y="4656138"/>
          <p14:tracePt t="39284" x="7535863" y="4656138"/>
          <p14:tracePt t="39301" x="7874000" y="4656138"/>
          <p14:tracePt t="39317" x="8034338" y="4656138"/>
          <p14:tracePt t="39334" x="8178800" y="4673600"/>
          <p14:tracePt t="39351" x="8229600" y="4673600"/>
          <p14:tracePt t="39781" x="8247063" y="4673600"/>
          <p14:tracePt t="39789" x="8280400" y="4673600"/>
          <p14:tracePt t="39801" x="8313738" y="4656138"/>
          <p14:tracePt t="39817" x="8491538" y="4546600"/>
          <p14:tracePt t="39835" x="8686800" y="4462463"/>
          <p14:tracePt t="39851" x="8890000" y="4386263"/>
          <p14:tracePt t="39868" x="8991600" y="4351338"/>
          <p14:tracePt t="39884" x="9101138" y="4318000"/>
          <p14:tracePt t="39901" x="9169400" y="4318000"/>
          <p14:tracePt t="39918" x="9220200" y="4318000"/>
          <p14:tracePt t="40449" x="9220200" y="4284663"/>
          <p14:tracePt t="40468" x="9220200" y="4191000"/>
          <p14:tracePt t="40484" x="9220200" y="4071938"/>
          <p14:tracePt t="40501" x="9220200" y="3911600"/>
          <p14:tracePt t="40518" x="9220200" y="3733800"/>
          <p14:tracePt t="40534" x="9220200" y="3606800"/>
          <p14:tracePt t="40551" x="9220200" y="3479800"/>
          <p14:tracePt t="40568" x="9220200" y="3378200"/>
          <p14:tracePt t="40584" x="9220200" y="3344863"/>
          <p14:tracePt t="40601" x="9220200" y="3302000"/>
          <p14:tracePt t="40617" x="9202738" y="3284538"/>
          <p14:tracePt t="40634" x="9169400" y="3284538"/>
          <p14:tracePt t="40651" x="9151938" y="3268663"/>
          <p14:tracePt t="40716" x="9151938" y="3284538"/>
          <p14:tracePt t="40734" x="9151938" y="3344863"/>
          <p14:tracePt t="40751" x="9151938" y="3411538"/>
          <p14:tracePt t="40768" x="9186863" y="3479800"/>
          <p14:tracePt t="40785" x="9220200" y="3556000"/>
          <p14:tracePt t="40801" x="9263063" y="3589338"/>
          <p14:tracePt t="41051" x="9263063" y="3606800"/>
          <p14:tracePt t="41068" x="9220200" y="3690938"/>
          <p14:tracePt t="41084" x="9151938" y="3868738"/>
          <p14:tracePt t="41101" x="9101138" y="4106863"/>
          <p14:tracePt t="41118" x="9042400" y="4351338"/>
          <p14:tracePt t="41134" x="8991600" y="4597400"/>
          <p14:tracePt t="41152" x="8958263" y="4800600"/>
          <p14:tracePt t="41168" x="8923338" y="4978400"/>
          <p14:tracePt t="41184" x="8890000" y="5080000"/>
          <p14:tracePt t="41201" x="8864600" y="5173663"/>
          <p14:tracePt t="41218" x="8847138" y="5207000"/>
          <p14:tracePt t="41235" x="8847138" y="5224463"/>
          <p14:tracePt t="41534" x="8847138" y="5207000"/>
          <p14:tracePt t="41552" x="8813800" y="5173663"/>
          <p14:tracePt t="41568" x="8813800" y="5156200"/>
          <p14:tracePt t="41585" x="8763000" y="5097463"/>
          <p14:tracePt t="41601" x="8745538" y="5080000"/>
          <p14:tracePt t="41633" x="8729663" y="5062538"/>
          <p14:tracePt t="41651" x="8712200" y="5062538"/>
          <p14:tracePt t="41668" x="8712200" y="5046663"/>
          <p14:tracePt t="41685" x="8686800" y="5029200"/>
          <p14:tracePt t="41733" x="8669338" y="5011738"/>
          <p14:tracePt t="41800" x="8653463" y="5011738"/>
          <p14:tracePt t="41833" x="8636000" y="5011738"/>
          <p14:tracePt t="41851" x="8602663" y="5011738"/>
          <p14:tracePt t="41868" x="8585200" y="5011738"/>
          <p14:tracePt t="41885" x="8551863" y="5011738"/>
          <p14:tracePt t="41901" x="8534400" y="5011738"/>
          <p14:tracePt t="41918" x="8491538" y="5029200"/>
          <p14:tracePt t="41934" x="8458200" y="5046663"/>
          <p14:tracePt t="41951" x="8424863" y="5080000"/>
          <p14:tracePt t="41968" x="8389938" y="5097463"/>
          <p14:tracePt t="41984" x="8356600" y="5113338"/>
          <p14:tracePt t="42001" x="8331200" y="5130800"/>
          <p14:tracePt t="42058" x="8356600" y="5130800"/>
          <p14:tracePt t="42068" x="8374063" y="5130800"/>
          <p14:tracePt t="42085" x="8424863" y="5130800"/>
          <p14:tracePt t="42101" x="8475663" y="5097463"/>
          <p14:tracePt t="42117" x="8509000" y="5080000"/>
          <p14:tracePt t="42134" x="8551863" y="5062538"/>
          <p14:tracePt t="42151" x="8567738" y="5046663"/>
          <p14:tracePt t="42167" x="8585200" y="5046663"/>
          <p14:tracePt t="42239" x="8585200" y="5029200"/>
          <p14:tracePt t="42267" x="8567738" y="5029200"/>
          <p14:tracePt t="42285" x="8551863" y="5029200"/>
          <p14:tracePt t="42301" x="8534400" y="5029200"/>
          <p14:tracePt t="42318" x="8509000" y="5029200"/>
          <p14:tracePt t="42386" x="8551863" y="5046663"/>
          <p14:tracePt t="42401" x="8585200" y="5080000"/>
          <p14:tracePt t="42418" x="8636000" y="5097463"/>
          <p14:tracePt t="42435" x="8729663" y="5130800"/>
          <p14:tracePt t="42452" x="8763000" y="5130800"/>
          <p14:tracePt t="42468" x="8796338" y="5156200"/>
          <p14:tracePt t="42493" x="8796338" y="5130800"/>
          <p14:tracePt t="42501" x="8796338" y="5113338"/>
          <p14:tracePt t="42518" x="8745538" y="5080000"/>
          <p14:tracePt t="42535" x="8729663" y="5062538"/>
          <p14:tracePt t="42551" x="8636000" y="5011738"/>
          <p14:tracePt t="42568" x="8602663" y="4995863"/>
          <p14:tracePt t="42585" x="8567738" y="4995863"/>
          <p14:tracePt t="42601" x="8534400" y="4995863"/>
          <p14:tracePt t="42633" x="8534400" y="5029200"/>
          <p14:tracePt t="42651" x="8534400" y="5080000"/>
          <p14:tracePt t="42668" x="8534400" y="5130800"/>
          <p14:tracePt t="42684" x="8551863" y="5173663"/>
          <p14:tracePt t="42701" x="8567738" y="5207000"/>
          <p14:tracePt t="42717" x="8602663" y="5207000"/>
          <p14:tracePt t="42734" x="8653463" y="5207000"/>
          <p14:tracePt t="42751" x="8686800" y="5207000"/>
          <p14:tracePt t="42768" x="8686800" y="5189538"/>
          <p14:tracePt t="42784" x="8712200" y="5173663"/>
          <p14:tracePt t="42801" x="8712200" y="5156200"/>
          <p14:tracePt t="42833" x="8712200" y="5130800"/>
          <p14:tracePt t="42851" x="8686800" y="5130800"/>
          <p14:tracePt t="42868" x="8669338" y="5130800"/>
          <p14:tracePt t="42900" x="8669338" y="5156200"/>
          <p14:tracePt t="42918" x="8669338" y="5173663"/>
          <p14:tracePt t="42934" x="8669338" y="5207000"/>
          <p14:tracePt t="42966" x="8669338" y="5224463"/>
          <p14:tracePt t="42984" x="8686800" y="5224463"/>
          <p14:tracePt t="43001" x="8729663" y="5224463"/>
          <p14:tracePt t="43019" x="8745538" y="5224463"/>
          <p14:tracePt t="43035" x="8763000" y="5224463"/>
          <p14:tracePt t="43067" x="8780463" y="5224463"/>
          <p14:tracePt t="43183" x="8780463" y="5257800"/>
          <p14:tracePt t="43201" x="8745538" y="5308600"/>
          <p14:tracePt t="43218" x="8712200" y="5384800"/>
          <p14:tracePt t="43235" x="8686800" y="5435600"/>
          <p14:tracePt t="43251" x="8653463" y="5511800"/>
          <p14:tracePt t="43268" x="8618538" y="5545138"/>
          <p14:tracePt t="43285" x="8602663" y="5580063"/>
          <p14:tracePt t="43301" x="8585200" y="5613400"/>
          <p14:tracePt t="43333" x="8567738" y="5630863"/>
          <p14:tracePt t="43351" x="8567738" y="5646738"/>
          <p14:tracePt t="43426" x="8567738" y="5630863"/>
          <p14:tracePt t="43435" x="8585200" y="5595938"/>
          <p14:tracePt t="43451" x="8602663" y="5545138"/>
          <p14:tracePt t="43468" x="8618538" y="5511800"/>
          <p14:tracePt t="43485" x="8669338" y="5418138"/>
          <p14:tracePt t="43501" x="8669338" y="5402263"/>
          <p14:tracePt t="43518" x="8686800" y="5367338"/>
          <p14:tracePt t="43535" x="8686800" y="5351463"/>
          <p14:tracePt t="43601" x="8686800" y="5367338"/>
          <p14:tracePt t="43617" x="8669338" y="5402263"/>
          <p14:tracePt t="43635" x="8653463" y="5453063"/>
          <p14:tracePt t="43651" x="8618538" y="5511800"/>
          <p14:tracePt t="43668" x="8602663" y="5562600"/>
          <p14:tracePt t="43684" x="8602663" y="5580063"/>
          <p14:tracePt t="43701" x="8602663" y="5595938"/>
          <p14:tracePt t="43767" x="8602663" y="5580063"/>
          <p14:tracePt t="43785" x="8618538" y="5511800"/>
          <p14:tracePt t="43801" x="8669338" y="5402263"/>
          <p14:tracePt t="43818" x="8729663" y="5275263"/>
          <p14:tracePt t="43834" x="8763000" y="5207000"/>
          <p14:tracePt t="43851" x="8796338" y="5156200"/>
          <p14:tracePt t="43868" x="8796338" y="5113338"/>
          <p14:tracePt t="43894" x="8796338" y="5130800"/>
          <p14:tracePt t="43902" x="8796338" y="5173663"/>
          <p14:tracePt t="43918" x="8763000" y="5189538"/>
          <p14:tracePt t="43935" x="8729663" y="5275263"/>
          <p14:tracePt t="43952" x="8669338" y="5351463"/>
          <p14:tracePt t="43968" x="8653463" y="5384800"/>
          <p14:tracePt t="43985" x="8636000" y="5402263"/>
          <p14:tracePt t="44001" x="8618538" y="5435600"/>
          <p14:tracePt t="44018" x="8602663" y="5435600"/>
          <p14:tracePt t="44100" x="8602663" y="5418138"/>
          <p14:tracePt t="44118" x="8636000" y="5367338"/>
          <p14:tracePt t="44133" x="8669338" y="5334000"/>
          <p14:tracePt t="44151" x="8712200" y="5291138"/>
          <p14:tracePt t="44168" x="8712200" y="5275263"/>
          <p14:tracePt t="44185" x="8729663" y="5275263"/>
          <p14:tracePt t="44233" x="8712200" y="5291138"/>
          <p14:tracePt t="44251" x="8669338" y="5351463"/>
          <p14:tracePt t="44268" x="8653463" y="5402263"/>
          <p14:tracePt t="44285" x="8636000" y="5435600"/>
          <p14:tracePt t="44301" x="8618538" y="5468938"/>
          <p14:tracePt t="44334" x="8618538" y="5486400"/>
          <p14:tracePt t="45188" x="8602663" y="5486400"/>
          <p14:tracePt t="45201" x="8585200" y="5453063"/>
          <p14:tracePt t="45218" x="8534400" y="5402263"/>
          <p14:tracePt t="45234" x="8491538" y="5351463"/>
          <p14:tracePt t="45251" x="8458200" y="5291138"/>
          <p14:tracePt t="45268" x="8424863" y="5257800"/>
          <p14:tracePt t="45284" x="8407400" y="5224463"/>
          <p14:tracePt t="45301" x="8389938" y="5189538"/>
          <p14:tracePt t="45318" x="8389938" y="5173663"/>
          <p14:tracePt t="45335" x="8374063" y="5173663"/>
          <p14:tracePt t="45352" x="8374063" y="5156200"/>
          <p14:tracePt t="45368" x="8356600" y="5156200"/>
          <p14:tracePt t="45385" x="8356600" y="5130800"/>
          <p14:tracePt t="45402" x="8331200" y="5113338"/>
          <p14:tracePt t="45418" x="8297863" y="5080000"/>
          <p14:tracePt t="45450" x="8280400" y="5046663"/>
          <p14:tracePt t="45468" x="8262938" y="5046663"/>
          <p14:tracePt t="45500" x="8247063" y="5029200"/>
          <p14:tracePt t="45534" x="8229600" y="5029200"/>
          <p14:tracePt t="45551" x="8212138" y="5029200"/>
          <p14:tracePt t="45568" x="8178800" y="5011738"/>
          <p14:tracePt t="45585" x="8153400" y="5011738"/>
          <p14:tracePt t="45601" x="8135938" y="5011738"/>
          <p14:tracePt t="45618" x="8120063" y="5011738"/>
          <p14:tracePt t="45683" x="8102600" y="5029200"/>
          <p14:tracePt t="45701" x="8102600" y="5062538"/>
          <p14:tracePt t="45718" x="8102600" y="5130800"/>
          <p14:tracePt t="45735" x="8102600" y="5207000"/>
          <p14:tracePt t="45751" x="8102600" y="5275263"/>
          <p14:tracePt t="45768" x="8102600" y="5351463"/>
          <p14:tracePt t="45785" x="8102600" y="5418138"/>
          <p14:tracePt t="45801" x="8135938" y="5468938"/>
          <p14:tracePt t="45818" x="8196263" y="5529263"/>
          <p14:tracePt t="45835" x="8247063" y="5580063"/>
          <p14:tracePt t="45851" x="8297863" y="5595938"/>
          <p14:tracePt t="45868" x="8374063" y="5613400"/>
          <p14:tracePt t="45885" x="8389938" y="5613400"/>
          <p14:tracePt t="45917" x="8407400" y="5595938"/>
          <p14:tracePt t="45935" x="8407400" y="5562600"/>
          <p14:tracePt t="45951" x="8407400" y="5418138"/>
          <p14:tracePt t="45968" x="8374063" y="5351463"/>
          <p14:tracePt t="45985" x="8331200" y="5224463"/>
          <p14:tracePt t="46001" x="8280400" y="5156200"/>
          <p14:tracePt t="46018" x="8247063" y="5097463"/>
          <p14:tracePt t="46035" x="8196263" y="5062538"/>
          <p14:tracePt t="46051" x="8178800" y="5046663"/>
          <p14:tracePt t="46068" x="8153400" y="5046663"/>
          <p14:tracePt t="46085" x="8135938" y="5029200"/>
          <p14:tracePt t="46101" x="8120063" y="5029200"/>
          <p14:tracePt t="46118" x="8102600" y="5029200"/>
          <p14:tracePt t="46135" x="8085138" y="5029200"/>
          <p14:tracePt t="46151" x="8085138" y="5046663"/>
          <p14:tracePt t="46168" x="8069263" y="5080000"/>
          <p14:tracePt t="46184" x="8069263" y="5130800"/>
          <p14:tracePt t="46201" x="8069263" y="5189538"/>
          <p14:tracePt t="46218" x="8069263" y="5240338"/>
          <p14:tracePt t="46235" x="8135938" y="5291138"/>
          <p14:tracePt t="46251" x="8212138" y="5334000"/>
          <p14:tracePt t="46268" x="8280400" y="5351463"/>
          <p14:tracePt t="46285" x="8356600" y="5351463"/>
          <p14:tracePt t="46301" x="8389938" y="5351463"/>
          <p14:tracePt t="46318" x="8407400" y="5308600"/>
          <p14:tracePt t="46335" x="8424863" y="5275263"/>
          <p14:tracePt t="46352" x="8407400" y="5173663"/>
          <p14:tracePt t="46368" x="8407400" y="5130800"/>
          <p14:tracePt t="46385" x="8297863" y="5046663"/>
          <p14:tracePt t="46402" x="8280400" y="5029200"/>
          <p14:tracePt t="46418" x="8212138" y="4995863"/>
          <p14:tracePt t="46435" x="8178800" y="4995863"/>
          <p14:tracePt t="46451" x="8135938" y="4995863"/>
          <p14:tracePt t="46484" x="8120063" y="5011738"/>
          <p14:tracePt t="46501" x="8120063" y="5080000"/>
          <p14:tracePt t="46518" x="8120063" y="5156200"/>
          <p14:tracePt t="46535" x="8135938" y="5240338"/>
          <p14:tracePt t="46551" x="8196263" y="5334000"/>
          <p14:tracePt t="46568" x="8262938" y="5351463"/>
          <p14:tracePt t="46584" x="8331200" y="5367338"/>
          <p14:tracePt t="46601" x="8389938" y="5384800"/>
          <p14:tracePt t="46618" x="8424863" y="5384800"/>
          <p14:tracePt t="46634" x="8440738" y="5334000"/>
          <p14:tracePt t="46651" x="8458200" y="5240338"/>
          <p14:tracePt t="46668" x="8440738" y="5173663"/>
          <p14:tracePt t="46685" x="8389938" y="5080000"/>
          <p14:tracePt t="46701" x="8331200" y="5029200"/>
          <p14:tracePt t="46718" x="8280400" y="4978400"/>
          <p14:tracePt t="46735" x="8229600" y="4953000"/>
          <p14:tracePt t="46751" x="8196263" y="4935538"/>
          <p14:tracePt t="46768" x="8178800" y="4935538"/>
          <p14:tracePt t="46800" x="8153400" y="4953000"/>
          <p14:tracePt t="46818" x="8153400" y="5011738"/>
          <p14:tracePt t="46835" x="8153400" y="5080000"/>
          <p14:tracePt t="46851" x="8178800" y="5130800"/>
          <p14:tracePt t="46868" x="8247063" y="5207000"/>
          <p14:tracePt t="46885" x="8262938" y="5207000"/>
          <p14:tracePt t="46902" x="8297863" y="5224463"/>
          <p14:tracePt t="46918" x="8313738" y="5224463"/>
          <p14:tracePt t="46935" x="8331200" y="5224463"/>
          <p14:tracePt t="46951" x="8331200" y="5207000"/>
          <p14:tracePt t="46968" x="8331200" y="5156200"/>
          <p14:tracePt t="46985" x="8313738" y="5113338"/>
          <p14:tracePt t="47001" x="8262938" y="5097463"/>
          <p14:tracePt t="47018" x="8229600" y="5080000"/>
          <p14:tracePt t="47035" x="8212138" y="5062538"/>
          <p14:tracePt t="47051" x="8196263" y="5062538"/>
          <p14:tracePt t="47650" x="8229600" y="5062538"/>
          <p14:tracePt t="47668" x="8313738" y="5062538"/>
          <p14:tracePt t="47685" x="8440738" y="5062538"/>
          <p14:tracePt t="47701" x="8585200" y="5029200"/>
          <p14:tracePt t="47718" x="8686800" y="5011738"/>
          <p14:tracePt t="47735" x="8813800" y="4995863"/>
          <p14:tracePt t="47751" x="8890000" y="4995863"/>
          <p14:tracePt t="47768" x="8940800" y="4995863"/>
          <p14:tracePt t="47785" x="8958263" y="4995863"/>
          <p14:tracePt t="47801" x="8974138" y="4995863"/>
          <p14:tracePt t="47818" x="8991600" y="4995863"/>
          <p14:tracePt t="48067" x="9009063" y="4995863"/>
          <p14:tracePt t="48085" x="9024938" y="4995863"/>
          <p14:tracePt t="48101" x="9067800" y="4995863"/>
          <p14:tracePt t="48118" x="9085263" y="4995863"/>
          <p14:tracePt t="48135" x="9118600" y="4995863"/>
          <p14:tracePt t="48151" x="9136063" y="4995863"/>
          <p14:tracePt t="48184" x="9151938" y="4995863"/>
          <p14:tracePt t="48310" x="9151938" y="5011738"/>
          <p14:tracePt t="48383" x="9151938" y="5029200"/>
          <p14:tracePt t="48402" x="9136063" y="5062538"/>
          <p14:tracePt t="48417" x="9101138" y="5097463"/>
          <p14:tracePt t="48435" x="9085263" y="5173663"/>
          <p14:tracePt t="48452" x="9042400" y="5240338"/>
          <p14:tracePt t="48468" x="9024938" y="5308600"/>
          <p14:tracePt t="48485" x="8991600" y="5384800"/>
          <p14:tracePt t="48501" x="8974138" y="5418138"/>
          <p14:tracePt t="48518" x="8958263" y="5453063"/>
          <p14:tracePt t="48535" x="8958263" y="5468938"/>
          <p14:tracePt t="48551" x="8940800" y="5486400"/>
          <p14:tracePt t="48584" x="8940800" y="5511800"/>
          <p14:tracePt t="48719" x="8940800" y="5486400"/>
          <p14:tracePt t="48735" x="8940800" y="5468938"/>
          <p14:tracePt t="48752" x="8958263" y="5384800"/>
          <p14:tracePt t="48768" x="8974138" y="5334000"/>
          <p14:tracePt t="48785" x="9009063" y="5240338"/>
          <p14:tracePt t="48802" x="9024938" y="5113338"/>
          <p14:tracePt t="48818" x="9042400" y="5062538"/>
          <p14:tracePt t="48835" x="9067800" y="4978400"/>
          <p14:tracePt t="48851" x="9085263" y="4935538"/>
          <p14:tracePt t="48868" x="9085263" y="4919663"/>
          <p14:tracePt t="48885" x="9085263" y="4902200"/>
          <p14:tracePt t="48967" x="9085263" y="4919663"/>
          <p14:tracePt t="48985" x="9085263" y="4953000"/>
          <p14:tracePt t="49001" x="9085263" y="5029200"/>
          <p14:tracePt t="49018" x="9042400" y="5130800"/>
          <p14:tracePt t="49035" x="9024938" y="5207000"/>
          <p14:tracePt t="49051" x="8991600" y="5275263"/>
          <p14:tracePt t="49068" x="8974138" y="5351463"/>
          <p14:tracePt t="49085" x="8940800" y="5402263"/>
          <p14:tracePt t="49101" x="8923338" y="5418138"/>
          <p14:tracePt t="49118" x="8923338" y="5435600"/>
          <p14:tracePt t="49134" x="8907463" y="5453063"/>
          <p14:tracePt t="49202" x="8907463" y="5418138"/>
          <p14:tracePt t="49218" x="8923338" y="5402263"/>
          <p14:tracePt t="49235" x="8974138" y="5291138"/>
          <p14:tracePt t="49251" x="9024938" y="5173663"/>
          <p14:tracePt t="49268" x="9067800" y="5046663"/>
          <p14:tracePt t="49285" x="9067800" y="5029200"/>
          <p14:tracePt t="49302" x="9085263" y="4995863"/>
          <p14:tracePt t="49318" x="9101138" y="4978400"/>
          <p14:tracePt t="49335" x="9101138" y="4953000"/>
          <p14:tracePt t="49383" x="9101138" y="4978400"/>
          <p14:tracePt t="49401" x="9101138" y="5046663"/>
          <p14:tracePt t="49418" x="9085263" y="5113338"/>
          <p14:tracePt t="49435" x="9042400" y="5207000"/>
          <p14:tracePt t="49451" x="9024938" y="5257800"/>
          <p14:tracePt t="49468" x="9009063" y="5308600"/>
          <p14:tracePt t="49485" x="9009063" y="5351463"/>
          <p14:tracePt t="49501" x="8991600" y="5351463"/>
          <p14:tracePt t="49518" x="8991600" y="5367338"/>
          <p14:tracePt t="49567" x="8991600" y="5275263"/>
          <p14:tracePt t="49585" x="8991600" y="5173663"/>
          <p14:tracePt t="49601" x="8991600" y="5062538"/>
          <p14:tracePt t="49618" x="9009063" y="4953000"/>
          <p14:tracePt t="49635" x="9024938" y="4902200"/>
          <p14:tracePt t="49651" x="9042400" y="4868863"/>
          <p14:tracePt t="49668" x="9042400" y="4851400"/>
          <p14:tracePt t="50030" x="9042400" y="4833938"/>
          <p14:tracePt t="50336" x="9024938" y="4833938"/>
          <p14:tracePt t="50350" x="8991600" y="4818063"/>
          <p14:tracePt t="50368" x="8958263" y="4800600"/>
          <p14:tracePt t="50385" x="8940800" y="4775200"/>
          <p14:tracePt t="50401" x="8907463" y="4775200"/>
          <p14:tracePt t="50418" x="8890000" y="4757738"/>
          <p14:tracePt t="50435" x="8864600" y="4757738"/>
          <p14:tracePt t="50451" x="8847138" y="4757738"/>
          <p14:tracePt t="50650" x="8890000" y="4757738"/>
          <p14:tracePt t="50668" x="8907463" y="4757738"/>
          <p14:tracePt t="50684" x="8940800" y="4757738"/>
          <p14:tracePt t="50702" x="8974138" y="4757738"/>
          <p14:tracePt t="50719" x="9009063" y="4800600"/>
          <p14:tracePt t="50735" x="9024938" y="4800600"/>
          <p14:tracePt t="50767" x="9042400" y="4818063"/>
          <p14:tracePt t="50785" x="9067800" y="4818063"/>
          <p14:tracePt t="50884" x="9067800" y="4775200"/>
          <p14:tracePt t="50902" x="9024938" y="4757738"/>
          <p14:tracePt t="50918" x="9009063" y="4724400"/>
          <p14:tracePt t="50935" x="8974138" y="4706938"/>
          <p14:tracePt t="50951" x="8958263" y="4691063"/>
          <p14:tracePt t="50968" x="8940800" y="4673600"/>
          <p14:tracePt t="50986" x="8923338" y="4673600"/>
          <p14:tracePt t="51001" x="8923338" y="4656138"/>
          <p14:tracePt t="51018" x="8907463" y="4656138"/>
          <p14:tracePt t="51035" x="8890000" y="4640263"/>
          <p14:tracePt t="51067" x="8864600" y="4640263"/>
          <p14:tracePt t="51100" x="8847138" y="4640263"/>
          <p14:tracePt t="51134" x="8831263" y="4640263"/>
          <p14:tracePt t="51167" x="8813800" y="4640263"/>
          <p14:tracePt t="51185" x="8796338" y="4640263"/>
          <p14:tracePt t="51217" x="8780463" y="4640263"/>
          <p14:tracePt t="51235" x="8763000" y="4640263"/>
          <p14:tracePt t="51252" x="8745538" y="4640263"/>
          <p14:tracePt t="51300" x="8729663" y="4640263"/>
          <p14:tracePt t="51352" x="8712200" y="4640263"/>
          <p14:tracePt t="51384" x="8686800" y="4640263"/>
          <p14:tracePt t="51434" x="8686800" y="4656138"/>
          <p14:tracePt t="51505" x="8686800" y="4673600"/>
          <p14:tracePt t="51550" x="8686800" y="4691063"/>
          <p14:tracePt t="51584" x="8686800" y="4706938"/>
          <p14:tracePt t="51602" x="8686800" y="4724400"/>
          <p14:tracePt t="51618" x="8686800" y="4741863"/>
          <p14:tracePt t="51635" x="8686800" y="4757738"/>
          <p14:tracePt t="51653" x="8729663" y="4775200"/>
          <p14:tracePt t="51668" x="8729663" y="4800600"/>
          <p14:tracePt t="51685" x="8745538" y="4800600"/>
          <p14:tracePt t="51702" x="8780463" y="4818063"/>
          <p14:tracePt t="51734" x="8796338" y="4833938"/>
          <p14:tracePt t="51752" x="8813800" y="4851400"/>
          <p14:tracePt t="51768" x="8831263" y="4851400"/>
          <p14:tracePt t="51785" x="8864600" y="4851400"/>
          <p14:tracePt t="51802" x="8890000" y="4851400"/>
          <p14:tracePt t="51818" x="8923338" y="4851400"/>
          <p14:tracePt t="51835" x="8940800" y="4868863"/>
          <p14:tracePt t="51852" x="8974138" y="4868863"/>
          <p14:tracePt t="51868" x="8991600" y="4868863"/>
          <p14:tracePt t="51885" x="9024938" y="4868863"/>
          <p14:tracePt t="51917" x="9042400" y="4868863"/>
          <p14:tracePt t="51950" x="9067800" y="4868863"/>
          <p14:tracePt t="52472" x="9067800" y="4884738"/>
          <p14:tracePt t="52485" x="9067800" y="4902200"/>
          <p14:tracePt t="52502" x="9067800" y="4919663"/>
          <p14:tracePt t="52518" x="9085263" y="4978400"/>
          <p14:tracePt t="52535" x="9085263" y="5011738"/>
          <p14:tracePt t="52552" x="9085263" y="5029200"/>
          <p14:tracePt t="52568" x="9085263" y="5046663"/>
          <p14:tracePt t="52585" x="9085263" y="5062538"/>
          <p14:tracePt t="52617" x="9085263" y="5080000"/>
          <p14:tracePt t="52667" x="9085263" y="5097463"/>
          <p14:tracePt t="52703" x="9085263" y="5113338"/>
          <p14:tracePt t="52734" x="9067800" y="5130800"/>
          <p14:tracePt t="52767" x="9067800" y="5156200"/>
          <p14:tracePt t="52785" x="9067800" y="5173663"/>
          <p14:tracePt t="52817" x="9042400" y="5189538"/>
          <p14:tracePt t="52884" x="9042400" y="5207000"/>
          <p14:tracePt t="52934" x="9024938" y="5224463"/>
          <p14:tracePt t="52967" x="9009063" y="5240338"/>
          <p14:tracePt t="53001" x="9009063" y="5257800"/>
          <p14:tracePt t="53018" x="8991600" y="5275263"/>
          <p14:tracePt t="53035" x="8974138" y="5308600"/>
          <p14:tracePt t="53052" x="8974138" y="5334000"/>
          <p14:tracePt t="53068" x="8958263" y="5351463"/>
          <p14:tracePt t="53085" x="8940800" y="5384800"/>
          <p14:tracePt t="53102" x="8940800" y="5402263"/>
          <p14:tracePt t="53118" x="8923338" y="5418138"/>
          <p14:tracePt t="53135" x="8907463" y="5453063"/>
          <p14:tracePt t="53151" x="8890000" y="5468938"/>
          <p14:tracePt t="53168" x="8890000" y="5511800"/>
          <p14:tracePt t="53185" x="8864600" y="5545138"/>
          <p14:tracePt t="53202" x="8847138" y="5562600"/>
          <p14:tracePt t="53218" x="8847138" y="5580063"/>
          <p14:tracePt t="53251" x="8847138" y="5595938"/>
          <p14:tracePt t="54389" x="8847138" y="5580063"/>
          <p14:tracePt t="54418" x="8847138" y="5562600"/>
          <p14:tracePt t="54435" x="8847138" y="5529263"/>
          <p14:tracePt t="54452" x="8864600" y="5511800"/>
          <p14:tracePt t="54468" x="8890000" y="5486400"/>
          <p14:tracePt t="54485" x="8923338" y="5468938"/>
          <p14:tracePt t="54501" x="8974138" y="5418138"/>
          <p14:tracePt t="54518" x="9024938" y="5384800"/>
          <p14:tracePt t="54535" x="9085263" y="5351463"/>
          <p14:tracePt t="54552" x="9136063" y="5291138"/>
          <p14:tracePt t="54568" x="9169400" y="5257800"/>
          <p14:tracePt t="54585" x="9202738" y="5240338"/>
          <p14:tracePt t="54602" x="9220200" y="5207000"/>
          <p14:tracePt t="54618" x="9245600" y="5207000"/>
          <p14:tracePt t="54635" x="9245600" y="5189538"/>
          <p14:tracePt t="54652" x="9263063" y="5189538"/>
          <p14:tracePt t="54669" x="9278938" y="5189538"/>
          <p14:tracePt t="54685" x="9296400" y="5189538"/>
          <p14:tracePt t="54701" x="9329738" y="5173663"/>
          <p14:tracePt t="54718" x="9347200" y="5173663"/>
          <p14:tracePt t="54735" x="9380538" y="5173663"/>
          <p14:tracePt t="54752" x="9398000" y="5156200"/>
          <p14:tracePt t="54768" x="9440863" y="5130800"/>
          <p14:tracePt t="54785" x="9474200" y="5113338"/>
          <p14:tracePt t="54802" x="9491663" y="5113338"/>
          <p14:tracePt t="54818" x="9491663" y="5097463"/>
          <p14:tracePt t="54835" x="9507538" y="5097463"/>
          <p14:tracePt t="54852" x="9507538" y="5080000"/>
          <p14:tracePt t="54884" x="9525000" y="5080000"/>
          <p14:tracePt t="55767" x="9525000" y="5062538"/>
          <p14:tracePt t="55785" x="9525000" y="5011738"/>
          <p14:tracePt t="55802" x="9525000" y="4919663"/>
          <p14:tracePt t="55818" x="9525000" y="4833938"/>
          <p14:tracePt t="55835" x="9525000" y="4706938"/>
          <p14:tracePt t="55852" x="9525000" y="4622800"/>
          <p14:tracePt t="55868" x="9525000" y="4529138"/>
          <p14:tracePt t="55885" x="9525000" y="4462463"/>
          <p14:tracePt t="55901" x="9525000" y="4402138"/>
          <p14:tracePt t="55918" x="9525000" y="4351338"/>
          <p14:tracePt t="55935" x="9525000" y="4318000"/>
          <p14:tracePt t="55952" x="9525000" y="4284663"/>
          <p14:tracePt t="55968" x="9507538" y="4249738"/>
          <p14:tracePt t="55985" x="9507538" y="4224338"/>
          <p14:tracePt t="56002" x="9507538" y="4208463"/>
          <p14:tracePt t="56018" x="9491663" y="4208463"/>
          <p14:tracePt t="56152" x="9491663" y="4249738"/>
          <p14:tracePt t="56168" x="9507538" y="4284663"/>
          <p14:tracePt t="56185" x="9507538" y="4351338"/>
          <p14:tracePt t="56202" x="9525000" y="4427538"/>
          <p14:tracePt t="56218" x="9542463" y="4513263"/>
          <p14:tracePt t="56235" x="9542463" y="4622800"/>
          <p14:tracePt t="56251" x="9542463" y="4724400"/>
          <p14:tracePt t="56268" x="9542463" y="4818063"/>
          <p14:tracePt t="56285" x="9542463" y="4919663"/>
          <p14:tracePt t="56302" x="9542463" y="5011738"/>
          <p14:tracePt t="56318" x="9525000" y="5080000"/>
          <p14:tracePt t="56335" x="9507538" y="5130800"/>
          <p14:tracePt t="56352" x="9474200" y="5173663"/>
          <p14:tracePt t="56368" x="9440863" y="5207000"/>
          <p14:tracePt t="56385" x="9398000" y="5240338"/>
          <p14:tracePt t="56402" x="9347200" y="5257800"/>
          <p14:tracePt t="56418" x="9329738" y="5291138"/>
          <p14:tracePt t="56435" x="9296400" y="5308600"/>
          <p14:tracePt t="56452" x="9296400" y="5334000"/>
          <p14:tracePt t="56468" x="9278938" y="5367338"/>
          <p14:tracePt t="56485" x="9278938" y="5418138"/>
          <p14:tracePt t="56502" x="9278938" y="5453063"/>
          <p14:tracePt t="56519" x="9278938" y="5511800"/>
          <p14:tracePt t="56535" x="9278938" y="5545138"/>
          <p14:tracePt t="56552" x="9296400" y="5562600"/>
          <p14:tracePt t="56569" x="9313863" y="5580063"/>
          <p14:tracePt t="56585" x="9329738" y="5613400"/>
          <p14:tracePt t="56667" x="9347200" y="5630863"/>
          <p14:tracePt t="58248" x="9347200" y="5613400"/>
          <p14:tracePt t="58256" x="9329738" y="5595938"/>
          <p14:tracePt t="58269" x="9296400" y="5562600"/>
          <p14:tracePt t="58285" x="9186863" y="5486400"/>
          <p14:tracePt t="58302" x="9042400" y="5435600"/>
          <p14:tracePt t="58318" x="8847138" y="5334000"/>
          <p14:tracePt t="58335" x="8212138" y="4978400"/>
          <p14:tracePt t="58352" x="7450138" y="4564063"/>
          <p14:tracePt t="58369" x="6502400" y="4140200"/>
          <p14:tracePt t="58385" x="5849938" y="3929063"/>
          <p14:tracePt t="58402" x="5046663" y="3767138"/>
          <p14:tracePt t="58419" x="4605338" y="3751263"/>
          <p14:tracePt t="58435" x="4173538" y="3751263"/>
          <p14:tracePt t="58452" x="3962400" y="3767138"/>
          <p14:tracePt t="58468" x="3784600" y="3835400"/>
          <p14:tracePt t="58485" x="3716338" y="3868738"/>
          <p14:tracePt t="58502" x="3700463" y="3894138"/>
          <p14:tracePt t="58772" x="3700463" y="3962400"/>
          <p14:tracePt t="58785" x="3700463" y="4030663"/>
          <p14:tracePt t="58802" x="3716338" y="4208463"/>
          <p14:tracePt t="58818" x="3751263" y="4368800"/>
          <p14:tracePt t="58835" x="3802063" y="4597400"/>
          <p14:tracePt t="58852" x="3860800" y="4757738"/>
          <p14:tracePt t="58869" x="3911600" y="4884738"/>
          <p14:tracePt t="59184" x="3911600" y="4868863"/>
          <p14:tracePt t="59202" x="3911600" y="4833938"/>
          <p14:tracePt t="59219" x="3911600" y="4775200"/>
          <p14:tracePt t="59235" x="3894138" y="4706938"/>
          <p14:tracePt t="59252" x="3817938" y="4622800"/>
          <p14:tracePt t="59269" x="3733800" y="4529138"/>
          <p14:tracePt t="59285" x="3589338" y="4427538"/>
          <p14:tracePt t="59302" x="3479800" y="4351338"/>
          <p14:tracePt t="59319" x="3344863" y="4300538"/>
          <p14:tracePt t="59335" x="3200400" y="4300538"/>
          <p14:tracePt t="59352" x="3090863" y="4300538"/>
          <p14:tracePt t="59369" x="2989263" y="4300538"/>
          <p14:tracePt t="59385" x="2862263" y="4335463"/>
          <p14:tracePt t="59402" x="2768600" y="4402138"/>
          <p14:tracePt t="59418" x="2717800" y="4462463"/>
          <p14:tracePt t="59435" x="2649538" y="4529138"/>
          <p14:tracePt t="59452" x="2573338" y="4622800"/>
          <p14:tracePt t="59469" x="2522538" y="4724400"/>
          <p14:tracePt t="59485" x="2489200" y="4833938"/>
          <p14:tracePt t="59502" x="2489200" y="4935538"/>
          <p14:tracePt t="59519" x="2522538" y="5097463"/>
          <p14:tracePt t="59535" x="2616200" y="5224463"/>
          <p14:tracePt t="59552" x="2735263" y="5334000"/>
          <p14:tracePt t="59569" x="2895600" y="5418138"/>
          <p14:tracePt t="59585" x="3073400" y="5468938"/>
          <p14:tracePt t="59602" x="3268663" y="5486400"/>
          <p14:tracePt t="59619" x="3479800" y="5486400"/>
          <p14:tracePt t="59635" x="3683000" y="5453063"/>
          <p14:tracePt t="59652" x="3894138" y="5351463"/>
          <p14:tracePt t="59668" x="4056063" y="5224463"/>
          <p14:tracePt t="59685" x="4208463" y="5080000"/>
          <p14:tracePt t="59702" x="4318000" y="4919663"/>
          <p14:tracePt t="59718" x="4386263" y="4741863"/>
          <p14:tracePt t="59735" x="4411663" y="4597400"/>
          <p14:tracePt t="59752" x="4427538" y="4462463"/>
          <p14:tracePt t="59769" x="4411663" y="4351338"/>
          <p14:tracePt t="59785" x="4318000" y="4249738"/>
          <p14:tracePt t="59802" x="4191000" y="4157663"/>
          <p14:tracePt t="59819" x="4038600" y="4071938"/>
          <p14:tracePt t="59835" x="3878263" y="4013200"/>
          <p14:tracePt t="59852" x="3683000" y="3979863"/>
          <p14:tracePt t="59868" x="3446463" y="3979863"/>
          <p14:tracePt t="59885" x="3268663" y="3979863"/>
          <p14:tracePt t="59902" x="3106738" y="4013200"/>
          <p14:tracePt t="59919" x="3005138" y="4089400"/>
          <p14:tracePt t="59935" x="2895600" y="4173538"/>
          <p14:tracePt t="59952" x="2794000" y="4335463"/>
          <p14:tracePt t="59969" x="2751138" y="4386263"/>
          <p14:tracePt t="59985" x="2717800" y="4495800"/>
          <p14:tracePt t="60002" x="2700338" y="4640263"/>
          <p14:tracePt t="60019" x="2700338" y="4851400"/>
          <p14:tracePt t="60035" x="2717800" y="4995863"/>
          <p14:tracePt t="60052" x="2768600" y="5113338"/>
          <p14:tracePt t="60069" x="2862263" y="5224463"/>
          <p14:tracePt t="60085" x="2971800" y="5334000"/>
          <p14:tracePt t="60102" x="3106738" y="5402263"/>
          <p14:tracePt t="60119" x="3268663" y="5453063"/>
          <p14:tracePt t="60135" x="3446463" y="5486400"/>
          <p14:tracePt t="60152" x="3640138" y="5486400"/>
          <p14:tracePt t="60169" x="3835400" y="5486400"/>
          <p14:tracePt t="60185" x="4071938" y="5402263"/>
          <p14:tracePt t="60202" x="4335463" y="5257800"/>
          <p14:tracePt t="60219" x="4564063" y="5097463"/>
          <p14:tracePt t="60235" x="4783138" y="4935538"/>
          <p14:tracePt t="60252" x="4884738" y="4851400"/>
          <p14:tracePt t="60269" x="4978400" y="4741863"/>
          <p14:tracePt t="60285" x="5029200" y="4691063"/>
          <p14:tracePt t="60302" x="5029200" y="4656138"/>
          <p14:tracePt t="60319" x="5029200" y="4622800"/>
          <p14:tracePt t="60335" x="5029200" y="4597400"/>
          <p14:tracePt t="60784" x="4995863" y="4597400"/>
          <p14:tracePt t="60802" x="4902200" y="4564063"/>
          <p14:tracePt t="60819" x="4783138" y="4529138"/>
          <p14:tracePt t="60835" x="4589463" y="4495800"/>
          <p14:tracePt t="60852" x="4351338" y="4478338"/>
          <p14:tracePt t="60869" x="4106863" y="4478338"/>
          <p14:tracePt t="60885" x="3878263" y="4478338"/>
          <p14:tracePt t="60902" x="3606800" y="4564063"/>
          <p14:tracePt t="60918" x="3522663" y="4622800"/>
          <p14:tracePt t="60935" x="3327400" y="4851400"/>
          <p14:tracePt t="60952" x="3233738" y="5029200"/>
          <p14:tracePt t="60969" x="3200400" y="5113338"/>
          <p14:tracePt t="60985" x="3167063" y="5275263"/>
          <p14:tracePt t="61002" x="3167063" y="5511800"/>
          <p14:tracePt t="61019" x="3233738" y="5613400"/>
          <p14:tracePt t="61035" x="3360738" y="5689600"/>
          <p14:tracePt t="61052" x="3556000" y="5722938"/>
          <p14:tracePt t="61069" x="3802063" y="5740400"/>
          <p14:tracePt t="61085" x="4038600" y="5722938"/>
          <p14:tracePt t="61102" x="4284663" y="5613400"/>
          <p14:tracePt t="61119" x="4478338" y="5486400"/>
          <p14:tracePt t="61136" x="4640263" y="5367338"/>
          <p14:tracePt t="61152" x="4783138" y="5240338"/>
          <p14:tracePt t="61169" x="4945063" y="5080000"/>
          <p14:tracePt t="61185" x="5224463" y="4902200"/>
          <p14:tracePt t="61202" x="5545138" y="4757738"/>
          <p14:tracePt t="61218" x="6011863" y="4673600"/>
          <p14:tracePt t="61235" x="6502400" y="4597400"/>
          <p14:tracePt t="61252" x="7094538" y="4564063"/>
          <p14:tracePt t="61269" x="7713663" y="4546600"/>
          <p14:tracePt t="61285" x="8262938" y="4529138"/>
          <p14:tracePt t="61302" x="8618538" y="4495800"/>
          <p14:tracePt t="61319" x="8991600" y="4427538"/>
          <p14:tracePt t="61335" x="9220200" y="4368800"/>
          <p14:tracePt t="61352" x="9263063" y="4351338"/>
          <p14:tracePt t="61689" x="9278938" y="4351338"/>
          <p14:tracePt t="61702" x="9329738" y="4351338"/>
          <p14:tracePt t="61719" x="9398000" y="4368800"/>
          <p14:tracePt t="61736" x="9491663" y="4386263"/>
          <p14:tracePt t="61752" x="9558338" y="4386263"/>
          <p14:tracePt t="61769" x="9669463" y="4386263"/>
          <p14:tracePt t="61785" x="9720263" y="4386263"/>
          <p14:tracePt t="61802" x="9736138" y="4386263"/>
          <p14:tracePt t="61834" x="9685338" y="4368800"/>
          <p14:tracePt t="61852" x="9558338" y="4335463"/>
          <p14:tracePt t="61869" x="9423400" y="4300538"/>
          <p14:tracePt t="61886" x="9151938" y="4284663"/>
          <p14:tracePt t="61902" x="9067800" y="4284663"/>
          <p14:tracePt t="61919" x="8923338" y="4300538"/>
          <p14:tracePt t="61935" x="8780463" y="4368800"/>
          <p14:tracePt t="61952" x="8636000" y="4546600"/>
          <p14:tracePt t="61969" x="8567738" y="4656138"/>
          <p14:tracePt t="61985" x="8534400" y="4800600"/>
          <p14:tracePt t="62002" x="8534400" y="4902200"/>
          <p14:tracePt t="62018" x="8534400" y="5046663"/>
          <p14:tracePt t="62036" x="8567738" y="5156200"/>
          <p14:tracePt t="62052" x="8653463" y="5240338"/>
          <p14:tracePt t="62069" x="8763000" y="5351463"/>
          <p14:tracePt t="62085" x="8923338" y="5402263"/>
          <p14:tracePt t="62102" x="9118600" y="5453063"/>
          <p14:tracePt t="62119" x="9313863" y="5468938"/>
          <p14:tracePt t="62135" x="9398000" y="5468938"/>
          <p14:tracePt t="62534" x="9398000" y="5453063"/>
          <p14:tracePt t="62552" x="9398000" y="5418138"/>
          <p14:tracePt t="62569" x="9398000" y="5367338"/>
          <p14:tracePt t="62585" x="9423400" y="5291138"/>
          <p14:tracePt t="62602" x="9423400" y="5240338"/>
          <p14:tracePt t="62619" x="9423400" y="5189538"/>
          <p14:tracePt t="62635" x="9423400" y="5156200"/>
          <p14:tracePt t="62652" x="9398000" y="5113338"/>
          <p14:tracePt t="62668" x="9347200" y="5046663"/>
          <p14:tracePt t="62685" x="9296400" y="4995863"/>
          <p14:tracePt t="62702" x="9202738" y="4902200"/>
          <p14:tracePt t="62718" x="9151938" y="4851400"/>
          <p14:tracePt t="62735" x="9085263" y="4800600"/>
          <p14:tracePt t="62752" x="9009063" y="4741863"/>
          <p14:tracePt t="62769" x="8958263" y="4724400"/>
          <p14:tracePt t="62785" x="8890000" y="4691063"/>
          <p14:tracePt t="62802" x="8831263" y="4673600"/>
          <p14:tracePt t="62819" x="8780463" y="4656138"/>
          <p14:tracePt t="62836" x="8712200" y="4640263"/>
          <p14:tracePt t="62852" x="8618538" y="4622800"/>
          <p14:tracePt t="62869" x="8567738" y="4597400"/>
          <p14:tracePt t="62886" x="8509000" y="4597400"/>
          <p14:tracePt t="62902" x="8491538" y="4597400"/>
          <p14:tracePt t="62919" x="8424863" y="4597400"/>
          <p14:tracePt t="62936" x="8374063" y="4597400"/>
          <p14:tracePt t="62952" x="8331200" y="4622800"/>
          <p14:tracePt t="62969" x="8297863" y="4656138"/>
          <p14:tracePt t="62985" x="8262938" y="4741863"/>
          <p14:tracePt t="63002" x="8229600" y="4818063"/>
          <p14:tracePt t="63019" x="8229600" y="4935538"/>
          <p14:tracePt t="63035" x="8229600" y="5029200"/>
          <p14:tracePt t="63052" x="8229600" y="5130800"/>
          <p14:tracePt t="63069" x="8229600" y="5240338"/>
          <p14:tracePt t="63085" x="8262938" y="5334000"/>
          <p14:tracePt t="63102" x="8331200" y="5418138"/>
          <p14:tracePt t="63119" x="8458200" y="5486400"/>
          <p14:tracePt t="63135" x="8602663" y="5562600"/>
          <p14:tracePt t="63152" x="8763000" y="5613400"/>
          <p14:tracePt t="63169" x="8974138" y="5630863"/>
          <p14:tracePt t="63186" x="9202738" y="5630863"/>
          <p14:tracePt t="63202" x="9423400" y="5595938"/>
          <p14:tracePt t="63219" x="9634538" y="5511800"/>
          <p14:tracePt t="63235" x="9796463" y="5402263"/>
          <p14:tracePt t="63252" x="9913938" y="5308600"/>
          <p14:tracePt t="63269" x="10007600" y="5207000"/>
          <p14:tracePt t="63285" x="10058400" y="5062538"/>
          <p14:tracePt t="63302" x="10091738" y="4902200"/>
          <p14:tracePt t="63319" x="10109200" y="4757738"/>
          <p14:tracePt t="63335" x="10109200" y="4622800"/>
          <p14:tracePt t="63352" x="10075863" y="4513263"/>
          <p14:tracePt t="63369" x="10007600" y="4427538"/>
          <p14:tracePt t="63386" x="9880600" y="4335463"/>
          <p14:tracePt t="63402" x="9720263" y="4284663"/>
          <p14:tracePt t="63420" x="9474200" y="4267200"/>
          <p14:tracePt t="63435" x="9278938" y="4267200"/>
          <p14:tracePt t="63452" x="9067800" y="4300538"/>
          <p14:tracePt t="63469" x="8864600" y="4402138"/>
          <p14:tracePt t="63485" x="8712200" y="4495800"/>
          <p14:tracePt t="63502" x="8567738" y="4622800"/>
          <p14:tracePt t="63519" x="8440738" y="4741863"/>
          <p14:tracePt t="63536" x="8331200" y="4884738"/>
          <p14:tracePt t="63552" x="8262938" y="5029200"/>
          <p14:tracePt t="63569" x="8229600" y="5130800"/>
          <p14:tracePt t="63585" x="8196263" y="5240338"/>
          <p14:tracePt t="63602" x="8196263" y="5402263"/>
          <p14:tracePt t="63619" x="8212138" y="5486400"/>
          <p14:tracePt t="63635" x="8297863" y="5595938"/>
          <p14:tracePt t="63653" x="8440738" y="5664200"/>
          <p14:tracePt t="63669" x="8636000" y="5722938"/>
          <p14:tracePt t="63685" x="8890000" y="5740400"/>
          <p14:tracePt t="63702" x="9136063" y="5740400"/>
          <p14:tracePt t="63719" x="9347200" y="5722938"/>
          <p14:tracePt t="63735" x="9507538" y="5646738"/>
          <p14:tracePt t="63752" x="9601200" y="5580063"/>
          <p14:tracePt t="63768" x="9669463" y="5511800"/>
          <p14:tracePt t="63786" x="9720263" y="5435600"/>
          <p14:tracePt t="63802" x="9736138" y="5351463"/>
          <p14:tracePt t="63819" x="9736138" y="5257800"/>
          <p14:tracePt t="63836" x="9720263" y="5130800"/>
          <p14:tracePt t="63852" x="9558338" y="4919663"/>
          <p14:tracePt t="63869" x="9507538" y="4851400"/>
          <p14:tracePt t="63885" x="9364663" y="4757738"/>
          <p14:tracePt t="63902" x="9151938" y="4706938"/>
          <p14:tracePt t="63919" x="8958263" y="4691063"/>
          <p14:tracePt t="63935" x="8763000" y="4691063"/>
          <p14:tracePt t="63952" x="8585200" y="4741863"/>
          <p14:tracePt t="63969" x="8424863" y="4833938"/>
          <p14:tracePt t="63986" x="8262938" y="4935538"/>
          <p14:tracePt t="64002" x="8153400" y="5062538"/>
          <p14:tracePt t="64019" x="8051800" y="5189538"/>
          <p14:tracePt t="64036" x="8001000" y="5291138"/>
          <p14:tracePt t="64052" x="7942263" y="5418138"/>
          <p14:tracePt t="64069" x="7907338" y="5529263"/>
          <p14:tracePt t="64085" x="7907338" y="5613400"/>
          <p14:tracePt t="64102" x="7907338" y="5664200"/>
          <p14:tracePt t="64119" x="7958138" y="5707063"/>
          <p14:tracePt t="64135" x="8085138" y="5740400"/>
          <p14:tracePt t="64152" x="8247063" y="5740400"/>
          <p14:tracePt t="64169" x="8458200" y="5740400"/>
          <p14:tracePt t="64186" x="8729663" y="5740400"/>
          <p14:tracePt t="64202" x="8958263" y="5664200"/>
          <p14:tracePt t="64218" x="9151938" y="5595938"/>
          <p14:tracePt t="64235" x="9263063" y="5545138"/>
          <p14:tracePt t="64252" x="9347200" y="5486400"/>
          <p14:tracePt t="64268" x="9380538" y="5453063"/>
          <p14:tracePt t="64286" x="9398000" y="5402263"/>
          <p14:tracePt t="64302" x="9398000" y="5275263"/>
          <p14:tracePt t="64319" x="9398000" y="5240338"/>
          <p14:tracePt t="64336" x="9380538" y="5130800"/>
          <p14:tracePt t="64352" x="9329738" y="5046663"/>
          <p14:tracePt t="64369" x="9296400" y="4978400"/>
          <p14:tracePt t="64385" x="9263063" y="4919663"/>
          <p14:tracePt t="64402" x="9245600" y="4902200"/>
          <p14:tracePt t="64867" x="9202738" y="4902200"/>
          <p14:tracePt t="64886" x="9118600" y="4868863"/>
          <p14:tracePt t="64901" x="9024938" y="4833938"/>
          <p14:tracePt t="64919" x="8890000" y="4741863"/>
          <p14:tracePt t="64936" x="8729663" y="4622800"/>
          <p14:tracePt t="64952" x="8585200" y="4495800"/>
          <p14:tracePt t="64969" x="8458200" y="4386263"/>
          <p14:tracePt t="64986" x="8389938" y="4318000"/>
          <p14:tracePt t="65002" x="8297863" y="4249738"/>
          <p14:tracePt t="65019" x="8247063" y="4208463"/>
          <p14:tracePt t="65035" x="8212138" y="4191000"/>
          <p14:tracePt t="65052" x="8196263" y="4173538"/>
          <p14:tracePt t="65171" x="8178800" y="4173538"/>
          <p14:tracePt t="65220" x="8153400" y="4173538"/>
          <p14:tracePt t="65236" x="8135938" y="4157663"/>
          <p14:tracePt t="65252" x="8102600" y="4157663"/>
          <p14:tracePt t="65269" x="8051800" y="4140200"/>
          <p14:tracePt t="65286" x="8018463" y="4122738"/>
          <p14:tracePt t="65302" x="7958138" y="4122738"/>
          <p14:tracePt t="65319" x="7924800" y="4106863"/>
          <p14:tracePt t="65352" x="7907338" y="4106863"/>
          <p14:tracePt t="65418" x="7891463" y="4106863"/>
          <p14:tracePt t="65468" x="7874000" y="4106863"/>
          <p14:tracePt t="65501" x="7856538" y="4106863"/>
          <p14:tracePt t="65519" x="7856538" y="4089400"/>
          <p14:tracePt t="65535" x="7840663" y="4089400"/>
          <p14:tracePt t="65584" x="7840663" y="4071938"/>
          <p14:tracePt t="65618" x="7823200" y="4071938"/>
          <p14:tracePt t="66629" x="7823200" y="4046538"/>
          <p14:tracePt t="66801" x="7823200" y="4030663"/>
          <p14:tracePt t="66819" x="7823200" y="4013200"/>
          <p14:tracePt t="66836" x="7805738" y="3995738"/>
          <p14:tracePt t="66868" x="7805738" y="3979863"/>
          <p14:tracePt t="66886" x="7805738" y="3962400"/>
          <p14:tracePt t="67168" x="7805738" y="3995738"/>
          <p14:tracePt t="67186" x="7805738" y="4046538"/>
          <p14:tracePt t="67203" x="7823200" y="4106863"/>
          <p14:tracePt t="67219" x="7840663" y="4157663"/>
          <p14:tracePt t="67236" x="7856538" y="4208463"/>
          <p14:tracePt t="67252" x="7874000" y="4249738"/>
          <p14:tracePt t="67269" x="7874000" y="4267200"/>
          <p14:tracePt t="67286" x="7891463" y="4267200"/>
          <p14:tracePt t="67302" x="7891463" y="4284663"/>
          <p14:tracePt t="67319" x="7891463" y="4300538"/>
          <p14:tracePt t="67336" x="7907338" y="4300538"/>
          <p14:tracePt t="67352" x="7907338" y="4318000"/>
          <p14:tracePt t="67369" x="7924800" y="4318000"/>
          <p14:tracePt t="67386" x="7924800" y="4335463"/>
          <p14:tracePt t="67402" x="7942263" y="4368800"/>
          <p14:tracePt t="67419" x="7958138" y="4386263"/>
          <p14:tracePt t="67436" x="7958138" y="4402138"/>
          <p14:tracePt t="67452" x="7983538" y="4402138"/>
          <p14:tracePt t="67469" x="7983538" y="4427538"/>
          <p14:tracePt t="67486" x="8001000" y="4445000"/>
          <p14:tracePt t="67518" x="8018463" y="4462463"/>
          <p14:tracePt t="67536" x="8034338" y="4478338"/>
          <p14:tracePt t="67552" x="8034338" y="4495800"/>
          <p14:tracePt t="67569" x="8051800" y="4513263"/>
          <p14:tracePt t="67601" x="8069263" y="4529138"/>
          <p14:tracePt t="67635" x="8085138" y="4546600"/>
          <p14:tracePt t="67652" x="8102600" y="4546600"/>
          <p14:tracePt t="67669" x="8102600" y="4564063"/>
          <p14:tracePt t="67686" x="8120063" y="4579938"/>
          <p14:tracePt t="67718" x="8135938" y="4597400"/>
          <p14:tracePt t="67751" x="8153400" y="4622800"/>
          <p14:tracePt t="67784" x="8178800" y="4640263"/>
          <p14:tracePt t="67802" x="8196263" y="4640263"/>
          <p14:tracePt t="67819" x="8196263" y="4656138"/>
          <p14:tracePt t="67836" x="8212138" y="4656138"/>
          <p14:tracePt t="67868" x="8229600" y="4673600"/>
          <p14:tracePt t="67886" x="8247063" y="4673600"/>
          <p14:tracePt t="67918" x="8262938" y="4673600"/>
          <p14:tracePt t="67951" x="8280400" y="4673600"/>
          <p14:tracePt t="67985" x="8297863" y="4673600"/>
          <p14:tracePt t="68002" x="8313738" y="4673600"/>
          <p14:tracePt t="68019" x="8331200" y="4691063"/>
          <p14:tracePt t="68036" x="8374063" y="4691063"/>
          <p14:tracePt t="68052" x="8389938" y="4691063"/>
          <p14:tracePt t="68069" x="8407400" y="4706938"/>
          <p14:tracePt t="68085" x="8424863" y="4706938"/>
          <p14:tracePt t="68118" x="8440738" y="4706938"/>
          <p14:tracePt t="68135" x="8440738" y="4724400"/>
          <p14:tracePt t="68152" x="8458200" y="4724400"/>
          <p14:tracePt t="68169" x="8475663" y="4724400"/>
          <p14:tracePt t="68204" x="8491538" y="4724400"/>
          <p14:tracePt t="68219" x="8491538" y="4741863"/>
          <p14:tracePt t="68236" x="8509000" y="4741863"/>
          <p14:tracePt t="68268" x="8534400" y="4757738"/>
          <p14:tracePt t="68301" x="8551863" y="4757738"/>
          <p14:tracePt t="68319" x="8551863" y="4775200"/>
          <p14:tracePt t="68336" x="8567738" y="4775200"/>
          <p14:tracePt t="68368" x="8585200" y="4775200"/>
          <p14:tracePt t="68401" x="8602663" y="4800600"/>
          <p14:tracePt t="68435" x="8618538" y="4800600"/>
          <p14:tracePt t="68468" x="8636000" y="4800600"/>
          <p14:tracePt t="68504" x="8653463" y="4800600"/>
          <p14:tracePt t="68535" x="8669338" y="4800600"/>
          <p14:tracePt t="68568" x="8686800" y="4800600"/>
          <p14:tracePt t="68669" x="8669338" y="4800600"/>
          <p14:tracePt t="68686" x="8653463" y="4800600"/>
          <p14:tracePt t="68703" x="8636000" y="4800600"/>
          <p14:tracePt t="68719" x="8567738" y="4800600"/>
          <p14:tracePt t="68736" x="8551863" y="4775200"/>
          <p14:tracePt t="68752" x="8509000" y="4757738"/>
          <p14:tracePt t="68769" x="8475663" y="4757738"/>
          <p14:tracePt t="68786" x="8458200" y="4741863"/>
          <p14:tracePt t="68818" x="8458200" y="4724400"/>
          <p14:tracePt t="68836" x="8440738" y="4724400"/>
          <p14:tracePt t="68884" x="8440738" y="4706938"/>
          <p14:tracePt t="68972" x="8440738" y="4691063"/>
          <p14:tracePt t="69018" x="8440738" y="4673600"/>
          <p14:tracePt t="69051" x="8458200" y="4656138"/>
          <p14:tracePt t="69085" x="8475663" y="4640263"/>
          <p14:tracePt t="69118" x="8491538" y="4622800"/>
          <p14:tracePt t="69185" x="8509000" y="4597400"/>
          <p14:tracePt t="69218" x="8551863" y="4579938"/>
          <p14:tracePt t="69236" x="8585200" y="4579938"/>
          <p14:tracePt t="69252" x="8602663" y="4564063"/>
          <p14:tracePt t="69269" x="8618538" y="4564063"/>
          <p14:tracePt t="69286" x="8636000" y="4564063"/>
          <p14:tracePt t="69303" x="8669338" y="4564063"/>
          <p14:tracePt t="69319" x="8686800" y="4564063"/>
          <p14:tracePt t="69336" x="8712200" y="4546600"/>
          <p14:tracePt t="69368" x="8729663" y="4546600"/>
          <p14:tracePt t="69386" x="8745538" y="4546600"/>
          <p14:tracePt t="69402" x="8763000" y="4546600"/>
          <p14:tracePt t="69419" x="8780463" y="4546600"/>
          <p14:tracePt t="69435" x="8796338" y="4546600"/>
          <p14:tracePt t="69452" x="8813800" y="4546600"/>
          <p14:tracePt t="69469" x="8831263" y="4546600"/>
          <p14:tracePt t="69486" x="8847138" y="4546600"/>
          <p14:tracePt t="69502" x="8864600" y="4546600"/>
          <p14:tracePt t="69519" x="8890000" y="4564063"/>
          <p14:tracePt t="69551" x="8907463" y="4564063"/>
          <p14:tracePt t="69569" x="8923338" y="4579938"/>
          <p14:tracePt t="69585" x="8940800" y="4579938"/>
          <p14:tracePt t="69603" x="8958263" y="4597400"/>
          <p14:tracePt t="69619" x="8974138" y="4597400"/>
          <p14:tracePt t="69636" x="8991600" y="4622800"/>
          <p14:tracePt t="69652" x="9009063" y="4622800"/>
          <p14:tracePt t="69669" x="9024938" y="4622800"/>
          <p14:tracePt t="69686" x="9042400" y="4640263"/>
          <p14:tracePt t="69702" x="9067800" y="4640263"/>
          <p14:tracePt t="69719" x="9085263" y="4640263"/>
          <p14:tracePt t="69736" x="9101138" y="4640263"/>
          <p14:tracePt t="69768" x="9118600" y="4640263"/>
          <p14:tracePt t="69801" x="9136063" y="4640263"/>
          <p14:tracePt t="69851" x="9151938" y="4640263"/>
          <p14:tracePt t="69884" x="9169400" y="4640263"/>
          <p14:tracePt t="69902" x="9169400" y="4622800"/>
          <p14:tracePt t="69919" x="9186863" y="4622800"/>
          <p14:tracePt t="69951" x="9202738" y="4622800"/>
          <p14:tracePt t="69969" x="9220200" y="4622800"/>
          <p14:tracePt t="70001" x="9245600" y="4640263"/>
          <p14:tracePt t="70019" x="9263063" y="4640263"/>
          <p14:tracePt t="70036" x="9278938" y="4656138"/>
          <p14:tracePt t="70052" x="9278938" y="4673600"/>
          <p14:tracePt t="70069" x="9278938" y="4691063"/>
          <p14:tracePt t="70086" x="9296400" y="4706938"/>
          <p14:tracePt t="70118" x="9296400" y="4724400"/>
          <p14:tracePt t="70136" x="9313863" y="4741863"/>
          <p14:tracePt t="70153" x="9329738" y="4741863"/>
          <p14:tracePt t="70169" x="9347200" y="4741863"/>
          <p14:tracePt t="70186" x="9364663" y="4741863"/>
          <p14:tracePt t="70218" x="9380538" y="4724400"/>
          <p14:tracePt t="70235" x="9398000" y="4691063"/>
          <p14:tracePt t="70252" x="9423400" y="4640263"/>
          <p14:tracePt t="70269" x="9423400" y="4579938"/>
          <p14:tracePt t="70286" x="9423400" y="4529138"/>
          <p14:tracePt t="70302" x="9423400" y="4513263"/>
          <p14:tracePt t="70319" x="9423400" y="4478338"/>
          <p14:tracePt t="70336" x="9423400" y="4462463"/>
          <p14:tracePt t="70352" x="9423400" y="4427538"/>
          <p14:tracePt t="70369" x="9423400" y="4402138"/>
          <p14:tracePt t="70385" x="9423400" y="4386263"/>
          <p14:tracePt t="70402" x="9423400" y="4368800"/>
          <p14:tracePt t="70419" x="9423400" y="4351338"/>
          <p14:tracePt t="70435" x="9440863" y="4351338"/>
          <p14:tracePt t="70452" x="9440863" y="4335463"/>
          <p14:tracePt t="70485" x="9456738" y="4318000"/>
          <p14:tracePt t="70518" x="9491663" y="4318000"/>
          <p14:tracePt t="70536" x="9507538" y="4318000"/>
          <p14:tracePt t="70552" x="9542463" y="4318000"/>
          <p14:tracePt t="70569" x="9558338" y="4318000"/>
          <p14:tracePt t="70586" x="9575800" y="4318000"/>
          <p14:tracePt t="70618" x="9601200" y="4318000"/>
          <p14:tracePt t="70636" x="9601200" y="4335463"/>
          <p14:tracePt t="71168" x="9601200" y="4402138"/>
          <p14:tracePt t="71186" x="9601200" y="4564063"/>
          <p14:tracePt t="71202" x="9601200" y="4741863"/>
          <p14:tracePt t="71219" x="9618663" y="4851400"/>
          <p14:tracePt t="71236" x="9618663" y="4953000"/>
          <p14:tracePt t="71252" x="9634538" y="5097463"/>
          <p14:tracePt t="71269" x="9634538" y="5173663"/>
          <p14:tracePt t="71286" x="9634538" y="5224463"/>
          <p14:tracePt t="71302" x="9634538" y="5240338"/>
          <p14:tracePt t="71335" x="9634538" y="5257800"/>
          <p14:tracePt t="71353" x="9618663" y="5257800"/>
          <p14:tracePt t="71369" x="9575800" y="5257800"/>
          <p14:tracePt t="71386" x="9491663" y="5224463"/>
          <p14:tracePt t="71403" x="9398000" y="5156200"/>
          <p14:tracePt t="71419" x="9329738" y="5113338"/>
          <p14:tracePt t="71436" x="9245600" y="5062538"/>
          <p14:tracePt t="71453" x="9169400" y="5029200"/>
          <p14:tracePt t="71469" x="9085263" y="4995863"/>
          <p14:tracePt t="71486" x="9024938" y="4978400"/>
          <p14:tracePt t="71502" x="8958263" y="4953000"/>
          <p14:tracePt t="71519" x="8907463" y="4935538"/>
          <p14:tracePt t="71536" x="8847138" y="4935538"/>
          <p14:tracePt t="71553" x="8813800" y="4935538"/>
          <p14:tracePt t="71569" x="8763000" y="4919663"/>
          <p14:tracePt t="71586" x="8686800" y="4919663"/>
          <p14:tracePt t="71603" x="8636000" y="4902200"/>
          <p14:tracePt t="71619" x="8551863" y="4884738"/>
          <p14:tracePt t="71636" x="8491538" y="4884738"/>
          <p14:tracePt t="71652" x="8440738" y="4868863"/>
          <p14:tracePt t="71669" x="8407400" y="4868863"/>
          <p14:tracePt t="71686" x="8374063" y="4868863"/>
          <p14:tracePt t="71702" x="8356600" y="4868863"/>
          <p14:tracePt t="71719" x="8331200" y="4902200"/>
          <p14:tracePt t="71736" x="8297863" y="4935538"/>
          <p14:tracePt t="71752" x="8280400" y="4978400"/>
          <p14:tracePt t="71769" x="8262938" y="5046663"/>
          <p14:tracePt t="71786" x="8262938" y="5097463"/>
          <p14:tracePt t="71802" x="8247063" y="5156200"/>
          <p14:tracePt t="71819" x="8247063" y="5224463"/>
          <p14:tracePt t="71835" x="8247063" y="5291138"/>
          <p14:tracePt t="71852" x="8280400" y="5384800"/>
          <p14:tracePt t="71869" x="8356600" y="5435600"/>
          <p14:tracePt t="71886" x="8440738" y="5511800"/>
          <p14:tracePt t="71902" x="8585200" y="5562600"/>
          <p14:tracePt t="71919" x="8745538" y="5613400"/>
          <p14:tracePt t="71936" x="8940800" y="5630863"/>
          <p14:tracePt t="71952" x="9136063" y="5646738"/>
          <p14:tracePt t="71969" x="9329738" y="5646738"/>
          <p14:tracePt t="71986" x="9474200" y="5613400"/>
          <p14:tracePt t="72002" x="9558338" y="5562600"/>
          <p14:tracePt t="72019" x="9652000" y="5486400"/>
          <p14:tracePt t="72035" x="9702800" y="5418138"/>
          <p14:tracePt t="72052" x="9736138" y="5351463"/>
          <p14:tracePt t="72069" x="9753600" y="5275263"/>
          <p14:tracePt t="72086" x="9779000" y="5156200"/>
          <p14:tracePt t="72103" x="9779000" y="5113338"/>
          <p14:tracePt t="72119" x="9753600" y="5029200"/>
          <p14:tracePt t="72136" x="9652000" y="4919663"/>
          <p14:tracePt t="72152" x="9542463" y="4868863"/>
          <p14:tracePt t="72169" x="9398000" y="4818063"/>
          <p14:tracePt t="72186" x="9313863" y="4818063"/>
          <p14:tracePt t="72202" x="9186863" y="4800600"/>
          <p14:tracePt t="72219" x="9101138" y="4800600"/>
          <p14:tracePt t="72236" x="9024938" y="4800600"/>
          <p14:tracePt t="72252" x="8991600" y="4800600"/>
          <p14:tracePt t="72269" x="8940800" y="4851400"/>
          <p14:tracePt t="72286" x="8890000" y="4884738"/>
          <p14:tracePt t="72302" x="8831263" y="4919663"/>
          <p14:tracePt t="72319" x="8796338" y="4978400"/>
          <p14:tracePt t="72335" x="8763000" y="4995863"/>
          <p14:tracePt t="72353" x="8745538" y="5011738"/>
          <p14:tracePt t="72369" x="8729663" y="502920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03512" y="1280365"/>
            <a:ext cx="4370717" cy="1850314"/>
          </a:xfrm>
        </p:spPr>
        <p:txBody>
          <a:bodyPr>
            <a:normAutofit/>
          </a:bodyPr>
          <a:lstStyle/>
          <a:p>
            <a:pPr lvl="1"/>
            <a:r>
              <a:rPr lang="fr-FR" sz="2000" dirty="0"/>
              <a:t>Organe musculo-membraneux</a:t>
            </a:r>
          </a:p>
          <a:p>
            <a:pPr marL="457200" lvl="1" indent="0">
              <a:buNone/>
            </a:pPr>
            <a:endParaRPr lang="fr-FR" sz="2000" dirty="0"/>
          </a:p>
          <a:p>
            <a:pPr lvl="1"/>
            <a:r>
              <a:rPr lang="fr-FR" sz="2000" dirty="0"/>
              <a:t>Réservoir d’urine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Reçoit l’urine des </a:t>
            </a:r>
            <a:r>
              <a:rPr lang="fr-FR" sz="2000" b="1" dirty="0"/>
              <a:t>uretères</a:t>
            </a:r>
            <a:r>
              <a:rPr lang="fr-FR" sz="2000" dirty="0"/>
              <a:t> (x2)</a:t>
            </a:r>
          </a:p>
          <a:p>
            <a:pPr lvl="1"/>
            <a:endParaRPr lang="fr-FR" sz="2000" dirty="0"/>
          </a:p>
          <a:p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029" y="2921573"/>
            <a:ext cx="4014498" cy="378553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224" y="3330155"/>
            <a:ext cx="4289562" cy="3272449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06AE4699-370A-09B6-6EC1-8090980EE6F8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33DA56-5CE1-1EEE-7C6C-602B65C7B434}"/>
              </a:ext>
            </a:extLst>
          </p:cNvPr>
          <p:cNvSpPr txBox="1"/>
          <p:nvPr/>
        </p:nvSpPr>
        <p:spPr>
          <a:xfrm>
            <a:off x="3049859" y="29254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6. La vessie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522" y="3330155"/>
            <a:ext cx="997726" cy="8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6558276" y="1499258"/>
            <a:ext cx="4846160" cy="1631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2000" dirty="0"/>
              <a:t>Excrète l’urine par l'</a:t>
            </a:r>
            <a:r>
              <a:rPr lang="fr-FR" sz="2000" b="1" dirty="0"/>
              <a:t>urètre</a:t>
            </a:r>
            <a:r>
              <a:rPr lang="fr-FR" sz="2000" dirty="0"/>
              <a:t> (x1)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Sous le péritoine</a:t>
            </a:r>
          </a:p>
          <a:p>
            <a:pPr marL="457200" lvl="1" indent="0">
              <a:buNone/>
            </a:pPr>
            <a:endParaRPr lang="fr-FR" sz="2000" dirty="0"/>
          </a:p>
          <a:p>
            <a:endParaRPr lang="fr-FR" sz="2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6E86BF6-1378-163C-BD94-A4A125E0BCE8}"/>
              </a:ext>
            </a:extLst>
          </p:cNvPr>
          <p:cNvSpPr txBox="1"/>
          <p:nvPr/>
        </p:nvSpPr>
        <p:spPr>
          <a:xfrm>
            <a:off x="274419" y="3339975"/>
            <a:ext cx="2775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Coupes sagittales médianes</a:t>
            </a:r>
          </a:p>
        </p:txBody>
      </p:sp>
      <p:pic>
        <p:nvPicPr>
          <p:cNvPr id="11" name="Audio 10">
            <a:extLst>
              <a:ext uri="{FF2B5EF4-FFF2-40B4-BE49-F238E27FC236}">
                <a16:creationId xmlns:a16="http://schemas.microsoft.com/office/drawing/2014/main" id="{6B443919-CB74-BA50-DA33-842C67022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5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786"/>
    </mc:Choice>
    <mc:Fallback>
      <p:transition spd="slow" advTm="71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93" x="8729663" y="4978400"/>
          <p14:tracePt t="2309" x="8686800" y="4935538"/>
          <p14:tracePt t="2326" x="8653463" y="4902200"/>
          <p14:tracePt t="2343" x="8509000" y="4851400"/>
          <p14:tracePt t="2359" x="8440738" y="4818063"/>
          <p14:tracePt t="2376" x="8297863" y="4775200"/>
          <p14:tracePt t="2392" x="7907338" y="4741863"/>
          <p14:tracePt t="2409" x="7535863" y="4741863"/>
          <p14:tracePt t="2426" x="7246938" y="4818063"/>
          <p14:tracePt t="2442" x="7035800" y="4935538"/>
          <p14:tracePt t="2459" x="6824663" y="5080000"/>
          <p14:tracePt t="2476" x="6697663" y="5207000"/>
          <p14:tracePt t="2492" x="6611938" y="5308600"/>
          <p14:tracePt t="2509" x="6578600" y="5402263"/>
          <p14:tracePt t="2525" x="6578600" y="5486400"/>
          <p14:tracePt t="2542" x="6596063" y="5545138"/>
          <p14:tracePt t="2559" x="6680200" y="5595938"/>
          <p14:tracePt t="2576" x="6858000" y="5613400"/>
          <p14:tracePt t="2592" x="7069138" y="5613400"/>
          <p14:tracePt t="2609" x="7289800" y="5580063"/>
          <p14:tracePt t="2826" x="7272338" y="5580063"/>
          <p14:tracePt t="2843" x="7196138" y="5529263"/>
          <p14:tracePt t="2859" x="7002463" y="5351463"/>
          <p14:tracePt t="2876" x="6789738" y="5130800"/>
          <p14:tracePt t="2892" x="6146800" y="4462463"/>
          <p14:tracePt t="2909" x="5511800" y="3675063"/>
          <p14:tracePt t="2926" x="5029200" y="3106738"/>
          <p14:tracePt t="2942" x="4741863" y="2768600"/>
          <p14:tracePt t="2959" x="4495800" y="2471738"/>
          <p14:tracePt t="2976" x="4386263" y="2362200"/>
          <p14:tracePt t="3268" x="4386263" y="2344738"/>
          <p14:tracePt t="3276" x="4386263" y="2293938"/>
          <p14:tracePt t="3293" x="4386263" y="2235200"/>
          <p14:tracePt t="3309" x="4462463" y="2116138"/>
          <p14:tracePt t="3326" x="4622800" y="1701800"/>
          <p14:tracePt t="3343" x="4724400" y="1422400"/>
          <p14:tracePt t="3359" x="4741863" y="1371600"/>
          <p14:tracePt t="3376" x="4783138" y="1193800"/>
          <p14:tracePt t="3393" x="4783138" y="1117600"/>
          <p14:tracePt t="3661" x="4741863" y="1117600"/>
          <p14:tracePt t="3676" x="4706938" y="1117600"/>
          <p14:tracePt t="3693" x="4656138" y="1117600"/>
          <p14:tracePt t="3709" x="4546600" y="1117600"/>
          <p14:tracePt t="3726" x="4411663" y="1117600"/>
          <p14:tracePt t="3742" x="4233863" y="1117600"/>
          <p14:tracePt t="3759" x="4071938" y="1117600"/>
          <p14:tracePt t="3776" x="3860800" y="1117600"/>
          <p14:tracePt t="3792" x="3784600" y="1117600"/>
          <p14:tracePt t="3809" x="3589338" y="1168400"/>
          <p14:tracePt t="3826" x="3522663" y="1193800"/>
          <p14:tracePt t="3843" x="3411538" y="1211263"/>
          <p14:tracePt t="3859" x="3344863" y="1244600"/>
          <p14:tracePt t="3876" x="3268663" y="1277938"/>
          <p14:tracePt t="3893" x="3217863" y="1312863"/>
          <p14:tracePt t="3909" x="3167063" y="1371600"/>
          <p14:tracePt t="3926" x="3106738" y="1404938"/>
          <p14:tracePt t="3943" x="3090863" y="1439863"/>
          <p14:tracePt t="3959" x="3073400" y="1473200"/>
          <p14:tracePt t="3976" x="3073400" y="1506538"/>
          <p14:tracePt t="3993" x="3073400" y="1566863"/>
          <p14:tracePt t="4009" x="3090863" y="1633538"/>
          <p14:tracePt t="4026" x="3182938" y="1701800"/>
          <p14:tracePt t="4043" x="3284538" y="1778000"/>
          <p14:tracePt t="4059" x="3429000" y="1846263"/>
          <p14:tracePt t="4076" x="3624263" y="1922463"/>
          <p14:tracePt t="4093" x="3817938" y="1955800"/>
          <p14:tracePt t="4109" x="4013200" y="1989138"/>
          <p14:tracePt t="4126" x="4249738" y="2006600"/>
          <p14:tracePt t="4142" x="4445000" y="2024063"/>
          <p14:tracePt t="4159" x="4622800" y="2024063"/>
          <p14:tracePt t="4176" x="4783138" y="1973263"/>
          <p14:tracePt t="4192" x="4919663" y="1905000"/>
          <p14:tracePt t="4209" x="5046663" y="1828800"/>
          <p14:tracePt t="4226" x="5156200" y="1744663"/>
          <p14:tracePt t="4243" x="5207000" y="1668463"/>
          <p14:tracePt t="4259" x="5257800" y="1600200"/>
          <p14:tracePt t="4276" x="5300663" y="1524000"/>
          <p14:tracePt t="4293" x="5316538" y="1422400"/>
          <p14:tracePt t="4309" x="5316538" y="1346200"/>
          <p14:tracePt t="4326" x="5300663" y="1262063"/>
          <p14:tracePt t="4343" x="5275263" y="1211263"/>
          <p14:tracePt t="4359" x="5156200" y="1084263"/>
          <p14:tracePt t="4375" x="5080000" y="1033463"/>
          <p14:tracePt t="4392" x="4995863" y="998538"/>
          <p14:tracePt t="4409" x="4902200" y="973138"/>
          <p14:tracePt t="4426" x="4833938" y="957263"/>
          <p14:tracePt t="4443" x="4767263" y="957263"/>
          <p14:tracePt t="4459" x="4640263" y="957263"/>
          <p14:tracePt t="4476" x="4529138" y="957263"/>
          <p14:tracePt t="4493" x="4462463" y="957263"/>
          <p14:tracePt t="4509" x="4368800" y="998538"/>
          <p14:tracePt t="4526" x="4300538" y="1033463"/>
          <p14:tracePt t="4543" x="4233863" y="1066800"/>
          <p14:tracePt t="4559" x="4191000" y="1117600"/>
          <p14:tracePt t="4576" x="4140200" y="1150938"/>
          <p14:tracePt t="4592" x="4106863" y="1193800"/>
          <p14:tracePt t="4609" x="4089400" y="1227138"/>
          <p14:tracePt t="4626" x="4089400" y="1262063"/>
          <p14:tracePt t="4642" x="4089400" y="1295400"/>
          <p14:tracePt t="4659" x="4089400" y="1371600"/>
          <p14:tracePt t="4676" x="4089400" y="1439863"/>
          <p14:tracePt t="4692" x="4122738" y="1524000"/>
          <p14:tracePt t="4709" x="4173538" y="1617663"/>
          <p14:tracePt t="4726" x="4233863" y="1668463"/>
          <p14:tracePt t="4743" x="4318000" y="1744663"/>
          <p14:tracePt t="4759" x="4462463" y="1778000"/>
          <p14:tracePt t="4776" x="4478338" y="1795463"/>
          <p14:tracePt t="4793" x="4589463" y="1795463"/>
          <p14:tracePt t="4809" x="4656138" y="1795463"/>
          <p14:tracePt t="4826" x="4800600" y="1795463"/>
          <p14:tracePt t="4843" x="4868863" y="1760538"/>
          <p14:tracePt t="4859" x="4960938" y="1744663"/>
          <p14:tracePt t="4876" x="5011738" y="1701800"/>
          <p14:tracePt t="4892" x="5062538" y="1684338"/>
          <p14:tracePt t="4909" x="5097463" y="1668463"/>
          <p14:tracePt t="4926" x="5122863" y="1651000"/>
          <p14:tracePt t="4942" x="5138738" y="1651000"/>
          <p14:tracePt t="8829" x="5080000" y="1633538"/>
          <p14:tracePt t="8844" x="5062538" y="1633538"/>
          <p14:tracePt t="8860" x="4945063" y="1600200"/>
          <p14:tracePt t="8877" x="4673600" y="1506538"/>
          <p14:tracePt t="8893" x="4427538" y="1439863"/>
          <p14:tracePt t="8909" x="4173538" y="1371600"/>
          <p14:tracePt t="8926" x="3944938" y="1312863"/>
          <p14:tracePt t="8943" x="3733800" y="1277938"/>
          <p14:tracePt t="8959" x="3556000" y="1277938"/>
          <p14:tracePt t="8976" x="3395663" y="1277938"/>
          <p14:tracePt t="8993" x="3233738" y="1277938"/>
          <p14:tracePt t="9009" x="3124200" y="1277938"/>
          <p14:tracePt t="9026" x="3022600" y="1312863"/>
          <p14:tracePt t="9042" x="2913063" y="1371600"/>
          <p14:tracePt t="9059" x="2844800" y="1422400"/>
          <p14:tracePt t="9076" x="2794000" y="1473200"/>
          <p14:tracePt t="9092" x="2751138" y="1524000"/>
          <p14:tracePt t="9109" x="2735263" y="1600200"/>
          <p14:tracePt t="9126" x="2717800" y="1668463"/>
          <p14:tracePt t="9143" x="2717800" y="1744663"/>
          <p14:tracePt t="9159" x="2717800" y="1862138"/>
          <p14:tracePt t="9176" x="2735263" y="1973263"/>
          <p14:tracePt t="9193" x="2811463" y="2082800"/>
          <p14:tracePt t="9209" x="2878138" y="2166938"/>
          <p14:tracePt t="9226" x="2989263" y="2260600"/>
          <p14:tracePt t="9243" x="3106738" y="2311400"/>
          <p14:tracePt t="9259" x="3268663" y="2362200"/>
          <p14:tracePt t="9276" x="3429000" y="2379663"/>
          <p14:tracePt t="9293" x="3589338" y="2379663"/>
          <p14:tracePt t="9310" x="3700463" y="2379663"/>
          <p14:tracePt t="9326" x="3751263" y="2379663"/>
          <p14:tracePt t="9343" x="3817938" y="2344738"/>
          <p14:tracePt t="9359" x="3929063" y="2278063"/>
          <p14:tracePt t="9376" x="3979863" y="2217738"/>
          <p14:tracePt t="9393" x="4013200" y="2166938"/>
          <p14:tracePt t="9409" x="4056063" y="2082800"/>
          <p14:tracePt t="9426" x="4089400" y="1973263"/>
          <p14:tracePt t="9443" x="4106863" y="1846263"/>
          <p14:tracePt t="9459" x="4122738" y="1727200"/>
          <p14:tracePt t="9476" x="4122738" y="1651000"/>
          <p14:tracePt t="9493" x="4122738" y="1566863"/>
          <p14:tracePt t="9509" x="4122738" y="1490663"/>
          <p14:tracePt t="9526" x="4122738" y="1439863"/>
          <p14:tracePt t="9543" x="4106863" y="1404938"/>
          <p14:tracePt t="9559" x="4089400" y="1389063"/>
          <p14:tracePt t="9576" x="4071938" y="1371600"/>
          <p14:tracePt t="9941" x="4089400" y="1389063"/>
          <p14:tracePt t="9975" x="4106863" y="1404938"/>
          <p14:tracePt t="9993" x="4122738" y="1439863"/>
          <p14:tracePt t="10009" x="4140200" y="1473200"/>
          <p14:tracePt t="10026" x="4173538" y="1506538"/>
          <p14:tracePt t="10043" x="4208463" y="1549400"/>
          <p14:tracePt t="10059" x="4249738" y="1582738"/>
          <p14:tracePt t="10076" x="4267200" y="1617663"/>
          <p14:tracePt t="10092" x="4284663" y="1617663"/>
          <p14:tracePt t="10109" x="4300538" y="1633538"/>
          <p14:tracePt t="10142" x="4318000" y="1633538"/>
          <p14:tracePt t="14412" x="4300538" y="1633538"/>
          <p14:tracePt t="14428" x="4208463" y="1633538"/>
          <p14:tracePt t="14444" x="4106863" y="1633538"/>
          <p14:tracePt t="14460" x="3995738" y="1668463"/>
          <p14:tracePt t="14476" x="3802063" y="1701800"/>
          <p14:tracePt t="14493" x="3589338" y="1760538"/>
          <p14:tracePt t="14510" x="3462338" y="1795463"/>
          <p14:tracePt t="14526" x="3344863" y="1828800"/>
          <p14:tracePt t="14543" x="3251200" y="1846263"/>
          <p14:tracePt t="14560" x="3200400" y="1846263"/>
          <p14:tracePt t="14576" x="3149600" y="1862138"/>
          <p14:tracePt t="14593" x="3124200" y="1862138"/>
          <p14:tracePt t="14610" x="3124200" y="1879600"/>
          <p14:tracePt t="14642" x="3106738" y="1879600"/>
          <p14:tracePt t="14726" x="3124200" y="1905000"/>
          <p14:tracePt t="14743" x="3167063" y="1922463"/>
          <p14:tracePt t="14760" x="3233738" y="1955800"/>
          <p14:tracePt t="14776" x="3302000" y="1989138"/>
          <p14:tracePt t="14793" x="3429000" y="2039938"/>
          <p14:tracePt t="14810" x="3556000" y="2100263"/>
          <p14:tracePt t="14826" x="3700463" y="2151063"/>
          <p14:tracePt t="14843" x="3835400" y="2201863"/>
          <p14:tracePt t="14860" x="3929063" y="2217738"/>
          <p14:tracePt t="14876" x="4056063" y="2260600"/>
          <p14:tracePt t="14893" x="4122738" y="2278063"/>
          <p14:tracePt t="14910" x="4191000" y="2278063"/>
          <p14:tracePt t="14926" x="4233863" y="2278063"/>
          <p14:tracePt t="16527" x="4233863" y="2293938"/>
          <p14:tracePt t="16543" x="4233863" y="2328863"/>
          <p14:tracePt t="16560" x="4191000" y="2413000"/>
          <p14:tracePt t="16576" x="4106863" y="2700338"/>
          <p14:tracePt t="16593" x="4071938" y="2963863"/>
          <p14:tracePt t="16610" x="3995738" y="3497263"/>
          <p14:tracePt t="16627" x="3979863" y="3675063"/>
          <p14:tracePt t="16643" x="3962400" y="4030663"/>
          <p14:tracePt t="16660" x="3962400" y="4208463"/>
          <p14:tracePt t="16676" x="3962400" y="4300538"/>
          <p14:tracePt t="16693" x="3962400" y="4335463"/>
          <p14:tracePt t="16710" x="3962400" y="4351338"/>
          <p14:tracePt t="16726" x="3962400" y="4368800"/>
          <p14:tracePt t="16908" x="3929063" y="4368800"/>
          <p14:tracePt t="16926" x="3894138" y="4368800"/>
          <p14:tracePt t="16943" x="3817938" y="4351338"/>
          <p14:tracePt t="16960" x="3767138" y="4351338"/>
          <p14:tracePt t="16977" x="3683000" y="4351338"/>
          <p14:tracePt t="16993" x="3624263" y="4351338"/>
          <p14:tracePt t="17010" x="3556000" y="4386263"/>
          <p14:tracePt t="17027" x="3505200" y="4445000"/>
          <p14:tracePt t="17043" x="3462338" y="4495800"/>
          <p14:tracePt t="17060" x="3429000" y="4579938"/>
          <p14:tracePt t="17077" x="3429000" y="4656138"/>
          <p14:tracePt t="17093" x="3429000" y="4706938"/>
          <p14:tracePt t="17110" x="3429000" y="4757738"/>
          <p14:tracePt t="17127" x="3429000" y="4800600"/>
          <p14:tracePt t="17143" x="3429000" y="4868863"/>
          <p14:tracePt t="17160" x="3429000" y="4935538"/>
          <p14:tracePt t="17176" x="3462338" y="4978400"/>
          <p14:tracePt t="17193" x="3505200" y="5011738"/>
          <p14:tracePt t="17210" x="3556000" y="5046663"/>
          <p14:tracePt t="17226" x="3606800" y="5062538"/>
          <p14:tracePt t="17243" x="3683000" y="5062538"/>
          <p14:tracePt t="17259" x="3733800" y="5062538"/>
          <p14:tracePt t="17276" x="3784600" y="5046663"/>
          <p14:tracePt t="17293" x="3817938" y="5011738"/>
          <p14:tracePt t="17310" x="3860800" y="4953000"/>
          <p14:tracePt t="17326" x="3878263" y="4919663"/>
          <p14:tracePt t="17343" x="3878263" y="4884738"/>
          <p14:tracePt t="17360" x="3878263" y="4851400"/>
          <p14:tracePt t="17376" x="3817938" y="4818063"/>
          <p14:tracePt t="17393" x="3767138" y="4800600"/>
          <p14:tracePt t="17410" x="3700463" y="4775200"/>
          <p14:tracePt t="17426" x="3606800" y="4775200"/>
          <p14:tracePt t="17443" x="3538538" y="4775200"/>
          <p14:tracePt t="17460" x="3462338" y="4800600"/>
          <p14:tracePt t="17476" x="3411538" y="4833938"/>
          <p14:tracePt t="17493" x="3378200" y="4868863"/>
          <p14:tracePt t="17510" x="3378200" y="4902200"/>
          <p14:tracePt t="17526" x="3378200" y="4935538"/>
          <p14:tracePt t="17543" x="3395663" y="4995863"/>
          <p14:tracePt t="17560" x="3429000" y="5011738"/>
          <p14:tracePt t="17576" x="3505200" y="5029200"/>
          <p14:tracePt t="17593" x="3640138" y="5046663"/>
          <p14:tracePt t="17610" x="3751263" y="5046663"/>
          <p14:tracePt t="17626" x="3894138" y="5029200"/>
          <p14:tracePt t="17643" x="3962400" y="4978400"/>
          <p14:tracePt t="17660" x="3995738" y="4935538"/>
          <p14:tracePt t="17677" x="3995738" y="4902200"/>
          <p14:tracePt t="17693" x="4013200" y="4851400"/>
          <p14:tracePt t="17710" x="3979863" y="4800600"/>
          <p14:tracePt t="17727" x="3929063" y="4757738"/>
          <p14:tracePt t="17743" x="3860800" y="4741863"/>
          <p14:tracePt t="17760" x="3784600" y="4724400"/>
          <p14:tracePt t="17776" x="3733800" y="4724400"/>
          <p14:tracePt t="17793" x="3700463" y="4741863"/>
          <p14:tracePt t="17810" x="3683000" y="4775200"/>
          <p14:tracePt t="17826" x="3657600" y="4833938"/>
          <p14:tracePt t="17843" x="3657600" y="4902200"/>
          <p14:tracePt t="17860" x="3716338" y="4978400"/>
          <p14:tracePt t="17876" x="3784600" y="5011738"/>
          <p14:tracePt t="17893" x="3835400" y="5029200"/>
          <p14:tracePt t="17910" x="3894138" y="5046663"/>
          <p14:tracePt t="17927" x="3944938" y="5046663"/>
          <p14:tracePt t="17943" x="3979863" y="5029200"/>
          <p14:tracePt t="17959" x="4013200" y="4953000"/>
          <p14:tracePt t="17976" x="4038600" y="4902200"/>
          <p14:tracePt t="17993" x="4056063" y="4851400"/>
          <p14:tracePt t="18010" x="4056063" y="4818063"/>
          <p14:tracePt t="18027" x="4056063" y="4775200"/>
          <p14:tracePt t="18043" x="4038600" y="4775200"/>
          <p14:tracePt t="18060" x="3995738" y="4775200"/>
          <p14:tracePt t="18077" x="3962400" y="4775200"/>
          <p14:tracePt t="18093" x="3944938" y="4775200"/>
          <p14:tracePt t="18110" x="3911600" y="4775200"/>
          <p14:tracePt t="18127" x="3894138" y="4800600"/>
          <p14:tracePt t="18143" x="3894138" y="4818063"/>
          <p14:tracePt t="25764" x="3878263" y="4818063"/>
          <p14:tracePt t="25778" x="3817938" y="4818063"/>
          <p14:tracePt t="25795" x="3767138" y="4833938"/>
          <p14:tracePt t="25811" x="3700463" y="4851400"/>
          <p14:tracePt t="25827" x="3624263" y="4868863"/>
          <p14:tracePt t="25844" x="3573463" y="4868863"/>
          <p14:tracePt t="25860" x="3522663" y="4868863"/>
          <p14:tracePt t="25877" x="3505200" y="4868863"/>
          <p14:tracePt t="25893" x="3479800" y="4868863"/>
          <p14:tracePt t="25942" x="3505200" y="4851400"/>
          <p14:tracePt t="25960" x="3606800" y="4818063"/>
          <p14:tracePt t="25977" x="3716338" y="4775200"/>
          <p14:tracePt t="25993" x="3802063" y="4757738"/>
          <p14:tracePt t="26010" x="3911600" y="4741863"/>
          <p14:tracePt t="26027" x="3979863" y="4724400"/>
          <p14:tracePt t="26043" x="4038600" y="4724400"/>
          <p14:tracePt t="26060" x="4056063" y="4724400"/>
          <p14:tracePt t="26077" x="4071938" y="4724400"/>
          <p14:tracePt t="26094" x="4089400" y="4724400"/>
          <p14:tracePt t="26194" x="4071938" y="4724400"/>
          <p14:tracePt t="26209" x="4056063" y="4741863"/>
          <p14:tracePt t="26227" x="4038600" y="4741863"/>
          <p14:tracePt t="26244" x="4013200" y="4757738"/>
          <p14:tracePt t="26260" x="3995738" y="4757738"/>
          <p14:tracePt t="26277" x="3979863" y="4775200"/>
          <p14:tracePt t="26294" x="3962400" y="4775200"/>
          <p14:tracePt t="26310" x="3962400" y="4800600"/>
          <p14:tracePt t="26359" x="3962400" y="4818063"/>
          <p14:tracePt t="26409" x="3962400" y="4833938"/>
          <p14:tracePt t="26442" x="3979863" y="4851400"/>
          <p14:tracePt t="26476" x="3979863" y="4868863"/>
          <p14:tracePt t="26493" x="3995738" y="4868863"/>
          <p14:tracePt t="34931" x="3979863" y="4919663"/>
          <p14:tracePt t="34946" x="3929063" y="5011738"/>
          <p14:tracePt t="34962" x="3878263" y="5156200"/>
          <p14:tracePt t="34978" x="3784600" y="5291138"/>
          <p14:tracePt t="34995" x="3733800" y="5384800"/>
          <p14:tracePt t="35011" x="3657600" y="5468938"/>
          <p14:tracePt t="35027" x="3640138" y="5511800"/>
          <p14:tracePt t="35044" x="3624263" y="5529263"/>
          <p14:tracePt t="35061" x="3624263" y="5545138"/>
          <p14:tracePt t="35093" x="3624263" y="5562600"/>
          <p14:tracePt t="35111" x="3657600" y="5562600"/>
          <p14:tracePt t="35127" x="3716338" y="5562600"/>
          <p14:tracePt t="35144" x="3767138" y="5562600"/>
          <p14:tracePt t="35161" x="3817938" y="5562600"/>
          <p14:tracePt t="35177" x="3878263" y="5562600"/>
          <p14:tracePt t="35194" x="3894138" y="5562600"/>
          <p14:tracePt t="35211" x="3911600" y="5562600"/>
          <p14:tracePt t="35246" x="3894138" y="5562600"/>
          <p14:tracePt t="35261" x="3878263" y="5562600"/>
          <p14:tracePt t="35277" x="3817938" y="5562600"/>
          <p14:tracePt t="35294" x="3767138" y="5562600"/>
          <p14:tracePt t="35311" x="3716338" y="5529263"/>
          <p14:tracePt t="35327" x="3683000" y="5486400"/>
          <p14:tracePt t="35344" x="3657600" y="5435600"/>
          <p14:tracePt t="35361" x="3657600" y="5402263"/>
          <p14:tracePt t="35377" x="3657600" y="5367338"/>
          <p14:tracePt t="35394" x="3716338" y="5334000"/>
          <p14:tracePt t="35410" x="3733800" y="5308600"/>
          <p14:tracePt t="35427" x="3802063" y="5240338"/>
          <p14:tracePt t="35444" x="3817938" y="5240338"/>
          <p14:tracePt t="35460" x="3835400" y="5224463"/>
          <p14:tracePt t="35509" x="3817938" y="5224463"/>
          <p14:tracePt t="35527" x="3784600" y="5224463"/>
          <p14:tracePt t="35544" x="3767138" y="5224463"/>
          <p14:tracePt t="35560" x="3751263" y="5224463"/>
          <p14:tracePt t="35643" x="3802063" y="5224463"/>
          <p14:tracePt t="35660" x="3878263" y="5207000"/>
          <p14:tracePt t="35677" x="3944938" y="5189538"/>
          <p14:tracePt t="35694" x="3979863" y="5173663"/>
          <p14:tracePt t="35711" x="4013200" y="5156200"/>
          <p14:tracePt t="35759" x="4013200" y="5130800"/>
          <p14:tracePt t="35777" x="3979863" y="5113338"/>
          <p14:tracePt t="35794" x="3944938" y="5113338"/>
          <p14:tracePt t="35811" x="3911600" y="5113338"/>
          <p14:tracePt t="35827" x="3894138" y="5113338"/>
          <p14:tracePt t="35844" x="3878263" y="5113338"/>
          <p14:tracePt t="35861" x="3878263" y="5097463"/>
          <p14:tracePt t="35893" x="3894138" y="5097463"/>
          <p14:tracePt t="35910" x="3911600" y="5097463"/>
          <p14:tracePt t="35927" x="3979863" y="5080000"/>
          <p14:tracePt t="35944" x="4013200" y="5062538"/>
          <p14:tracePt t="35961" x="4038600" y="5062538"/>
          <p14:tracePt t="35992" x="4013200" y="5062538"/>
          <p14:tracePt t="36011" x="3962400" y="5062538"/>
          <p14:tracePt t="36027" x="3911600" y="5062538"/>
          <p14:tracePt t="36044" x="3894138" y="5062538"/>
          <p14:tracePt t="36061" x="3860800" y="5062538"/>
          <p14:tracePt t="36109" x="3878263" y="5062538"/>
          <p14:tracePt t="36127" x="3911600" y="5062538"/>
          <p14:tracePt t="36144" x="3944938" y="5080000"/>
          <p14:tracePt t="36160" x="3979863" y="5080000"/>
          <p14:tracePt t="36177" x="3995738" y="5080000"/>
          <p14:tracePt t="36212" x="3995738" y="5097463"/>
          <p14:tracePt t="36227" x="3962400" y="5097463"/>
          <p14:tracePt t="36245" x="3929063" y="5113338"/>
          <p14:tracePt t="36260" x="3911600" y="5113338"/>
          <p14:tracePt t="36277" x="3911600" y="5130800"/>
          <p14:tracePt t="36343" x="3929063" y="5130800"/>
          <p14:tracePt t="36361" x="3962400" y="5130800"/>
          <p14:tracePt t="36377" x="3979863" y="5156200"/>
          <p14:tracePt t="36426" x="3929063" y="5173663"/>
          <p14:tracePt t="36445" x="3894138" y="5207000"/>
          <p14:tracePt t="36461" x="3860800" y="5224463"/>
          <p14:tracePt t="36477" x="3835400" y="5240338"/>
          <p14:tracePt t="36494" x="3817938" y="5240338"/>
          <p14:tracePt t="36526" x="3835400" y="5240338"/>
          <p14:tracePt t="36544" x="3878263" y="5240338"/>
          <p14:tracePt t="36561" x="3911600" y="5240338"/>
          <p14:tracePt t="36577" x="3944938" y="5240338"/>
          <p14:tracePt t="36594" x="3962400" y="5224463"/>
          <p14:tracePt t="36610" x="3979863" y="5224463"/>
          <p14:tracePt t="36639" x="3962400" y="5224463"/>
          <p14:tracePt t="36647" x="3944938" y="5224463"/>
          <p14:tracePt t="36661" x="3929063" y="5240338"/>
          <p14:tracePt t="36678" x="3894138" y="5240338"/>
          <p14:tracePt t="36694" x="3878263" y="5257800"/>
          <p14:tracePt t="36776" x="3911600" y="5257800"/>
          <p14:tracePt t="36794" x="3929063" y="5257800"/>
          <p14:tracePt t="36810" x="3944938" y="5257800"/>
          <p14:tracePt t="36827" x="3944938" y="5240338"/>
          <p14:tracePt t="36860" x="3929063" y="5240338"/>
          <p14:tracePt t="36877" x="3894138" y="5240338"/>
          <p14:tracePt t="36894" x="3878263" y="5240338"/>
          <p14:tracePt t="36976" x="3894138" y="5240338"/>
          <p14:tracePt t="36994" x="3911600" y="5240338"/>
          <p14:tracePt t="37011" x="3929063" y="5240338"/>
          <p14:tracePt t="37581" x="3944938" y="5240338"/>
          <p14:tracePt t="37595" x="3962400" y="5224463"/>
          <p14:tracePt t="37609" x="4013200" y="5189538"/>
          <p14:tracePt t="37628" x="4071938" y="5173663"/>
          <p14:tracePt t="37644" x="4106863" y="5156200"/>
          <p14:tracePt t="37660" x="4122738" y="5130800"/>
          <p14:tracePt t="37677" x="4140200" y="5130800"/>
          <p14:tracePt t="37710" x="4122738" y="5130800"/>
          <p14:tracePt t="37727" x="4071938" y="5130800"/>
          <p14:tracePt t="37744" x="3979863" y="5130800"/>
          <p14:tracePt t="37761" x="3911600" y="5130800"/>
          <p14:tracePt t="37778" x="3802063" y="5130800"/>
          <p14:tracePt t="37794" x="3784600" y="5130800"/>
          <p14:tracePt t="37811" x="3767138" y="5130800"/>
          <p14:tracePt t="37828" x="3751263" y="5156200"/>
          <p14:tracePt t="37868" x="3767138" y="5156200"/>
          <p14:tracePt t="37877" x="3784600" y="5156200"/>
          <p14:tracePt t="37894" x="3817938" y="5156200"/>
          <p14:tracePt t="37911" x="3860800" y="5156200"/>
          <p14:tracePt t="37927" x="3878263" y="5156200"/>
          <p14:tracePt t="37944" x="3894138" y="5156200"/>
          <p14:tracePt t="37982" x="3878263" y="5156200"/>
          <p14:tracePt t="37994" x="3860800" y="5156200"/>
          <p14:tracePt t="38011" x="3817938" y="5156200"/>
          <p14:tracePt t="38028" x="3802063" y="5173663"/>
          <p14:tracePt t="38044" x="3784600" y="5173663"/>
          <p14:tracePt t="38097" x="3802063" y="5173663"/>
          <p14:tracePt t="38111" x="3817938" y="5173663"/>
          <p14:tracePt t="38127" x="3860800" y="5173663"/>
          <p14:tracePt t="38144" x="3894138" y="5173663"/>
          <p14:tracePt t="38161" x="3911600" y="5173663"/>
          <p14:tracePt t="38177" x="3929063" y="5173663"/>
          <p14:tracePt t="38809" x="3911600" y="5173663"/>
          <p14:tracePt t="38842" x="3894138" y="5173663"/>
          <p14:tracePt t="38861" x="3878263" y="5173663"/>
          <p14:tracePt t="38982" x="3878263" y="5156200"/>
          <p14:tracePt t="38994" x="3894138" y="5130800"/>
          <p14:tracePt t="39011" x="3929063" y="5097463"/>
          <p14:tracePt t="39028" x="3962400" y="5062538"/>
          <p14:tracePt t="39044" x="3979863" y="5029200"/>
          <p14:tracePt t="39061" x="3995738" y="5011738"/>
          <p14:tracePt t="39077" x="3995738" y="4995863"/>
          <p14:tracePt t="39094" x="3995738" y="4978400"/>
          <p14:tracePt t="39111" x="3979863" y="4935538"/>
          <p14:tracePt t="39127" x="3944938" y="4902200"/>
          <p14:tracePt t="39144" x="3894138" y="4868863"/>
          <p14:tracePt t="39160" x="3860800" y="4833938"/>
          <p14:tracePt t="39177" x="3802063" y="4818063"/>
          <p14:tracePt t="39194" x="3751263" y="4800600"/>
          <p14:tracePt t="39210" x="3700463" y="4775200"/>
          <p14:tracePt t="39227" x="3657600" y="4775200"/>
          <p14:tracePt t="39244" x="3606800" y="4775200"/>
          <p14:tracePt t="39261" x="3589338" y="4775200"/>
          <p14:tracePt t="39295" x="3573463" y="4775200"/>
          <p14:tracePt t="39326" x="3573463" y="4800600"/>
          <p14:tracePt t="39344" x="3573463" y="4833938"/>
          <p14:tracePt t="39361" x="3573463" y="4868863"/>
          <p14:tracePt t="39378" x="3573463" y="4919663"/>
          <p14:tracePt t="39394" x="3589338" y="4953000"/>
          <p14:tracePt t="39411" x="3657600" y="4995863"/>
          <p14:tracePt t="39428" x="3767138" y="5011738"/>
          <p14:tracePt t="39444" x="3817938" y="5011738"/>
          <p14:tracePt t="39461" x="3894138" y="5011738"/>
          <p14:tracePt t="39477" x="3944938" y="5011738"/>
          <p14:tracePt t="39494" x="3979863" y="5011738"/>
          <p14:tracePt t="39511" x="3995738" y="4978400"/>
          <p14:tracePt t="39527" x="4013200" y="4919663"/>
          <p14:tracePt t="39544" x="4013200" y="4868863"/>
          <p14:tracePt t="39560" x="4013200" y="4818063"/>
          <p14:tracePt t="39578" x="3979863" y="4757738"/>
          <p14:tracePt t="39595" x="3929063" y="4724400"/>
          <p14:tracePt t="39611" x="3835400" y="4691063"/>
          <p14:tracePt t="39628" x="3767138" y="4691063"/>
          <p14:tracePt t="39644" x="3700463" y="4691063"/>
          <p14:tracePt t="39661" x="3624263" y="4691063"/>
          <p14:tracePt t="39677" x="3573463" y="4706938"/>
          <p14:tracePt t="39694" x="3538538" y="4757738"/>
          <p14:tracePt t="39711" x="3522663" y="4800600"/>
          <p14:tracePt t="39728" x="3522663" y="4884738"/>
          <p14:tracePt t="39744" x="3522663" y="4919663"/>
          <p14:tracePt t="39761" x="3556000" y="5011738"/>
          <p14:tracePt t="39777" x="3606800" y="5029200"/>
          <p14:tracePt t="39794" x="3716338" y="5062538"/>
          <p14:tracePt t="39811" x="3835400" y="5080000"/>
          <p14:tracePt t="39827" x="3944938" y="5080000"/>
          <p14:tracePt t="39844" x="4013200" y="5046663"/>
          <p14:tracePt t="39860" x="4071938" y="5011738"/>
          <p14:tracePt t="39877" x="4089400" y="4978400"/>
          <p14:tracePt t="39895" x="4089400" y="4884738"/>
          <p14:tracePt t="39911" x="4089400" y="4833938"/>
          <p14:tracePt t="39928" x="4056063" y="4757738"/>
          <p14:tracePt t="39944" x="3995738" y="4706938"/>
          <p14:tracePt t="39961" x="3929063" y="4691063"/>
          <p14:tracePt t="39977" x="3878263" y="4691063"/>
          <p14:tracePt t="39994" x="3817938" y="4691063"/>
          <p14:tracePt t="40011" x="3767138" y="4724400"/>
          <p14:tracePt t="40027" x="3733800" y="4775200"/>
          <p14:tracePt t="40044" x="3700463" y="4833938"/>
          <p14:tracePt t="40061" x="3700463" y="4902200"/>
          <p14:tracePt t="40077" x="3700463" y="4935538"/>
          <p14:tracePt t="40094" x="3700463" y="4978400"/>
          <p14:tracePt t="40111" x="3751263" y="5029200"/>
          <p14:tracePt t="40127" x="3817938" y="5046663"/>
          <p14:tracePt t="40144" x="3894138" y="5062538"/>
          <p14:tracePt t="40161" x="3962400" y="5062538"/>
          <p14:tracePt t="40178" x="4013200" y="5062538"/>
          <p14:tracePt t="40194" x="4038600" y="5062538"/>
          <p14:tracePt t="40211" x="4056063" y="5029200"/>
          <p14:tracePt t="40228" x="4056063" y="4953000"/>
          <p14:tracePt t="40244" x="4056063" y="4919663"/>
          <p14:tracePt t="40261" x="3929063" y="4833938"/>
          <p14:tracePt t="40278" x="3860800" y="4800600"/>
          <p14:tracePt t="40294" x="3784600" y="4775200"/>
          <p14:tracePt t="40310" x="3700463" y="4775200"/>
          <p14:tracePt t="40328" x="3624263" y="4775200"/>
          <p14:tracePt t="40344" x="3589338" y="4800600"/>
          <p14:tracePt t="40361" x="3556000" y="4818063"/>
          <p14:tracePt t="40377" x="3538538" y="4851400"/>
          <p14:tracePt t="40394" x="3538538" y="4868863"/>
          <p14:tracePt t="40411" x="3538538" y="4884738"/>
          <p14:tracePt t="40427" x="3538538" y="4902200"/>
          <p14:tracePt t="40444" x="3624263" y="4935538"/>
          <p14:tracePt t="40460" x="3733800" y="4935538"/>
          <p14:tracePt t="40477" x="3802063" y="4935538"/>
          <p14:tracePt t="40494" x="3911600" y="4919663"/>
          <p14:tracePt t="40511" x="3995738" y="4884738"/>
          <p14:tracePt t="40527" x="4056063" y="4833938"/>
          <p14:tracePt t="40544" x="4089400" y="4800600"/>
          <p14:tracePt t="40561" x="4106863" y="4757738"/>
          <p14:tracePt t="44891" x="4106863" y="4741863"/>
          <p14:tracePt t="44901" x="4122738" y="4724400"/>
          <p14:tracePt t="44912" x="4157663" y="4706938"/>
          <p14:tracePt t="44929" x="4208463" y="4656138"/>
          <p14:tracePt t="44945" x="4267200" y="4622800"/>
          <p14:tracePt t="44962" x="4300538" y="4597400"/>
          <p14:tracePt t="44977" x="4318000" y="4597400"/>
          <p14:tracePt t="44994" x="4318000" y="4579938"/>
          <p14:tracePt t="45060" x="4300538" y="4579938"/>
          <p14:tracePt t="45078" x="4284663" y="4579938"/>
          <p14:tracePt t="45094" x="4249738" y="4579938"/>
          <p14:tracePt t="45126" x="4233863" y="4579938"/>
          <p14:tracePt t="45160" x="4233863" y="4597400"/>
          <p14:tracePt t="45343" x="4267200" y="4579938"/>
          <p14:tracePt t="45361" x="4351338" y="4546600"/>
          <p14:tracePt t="45378" x="4605338" y="4427538"/>
          <p14:tracePt t="45395" x="4945063" y="4249738"/>
          <p14:tracePt t="45411" x="5384800" y="3995738"/>
          <p14:tracePt t="45428" x="5867400" y="3733800"/>
          <p14:tracePt t="45444" x="6307138" y="3479800"/>
          <p14:tracePt t="45461" x="6578600" y="3360738"/>
          <p14:tracePt t="45478" x="6891338" y="3200400"/>
          <p14:tracePt t="45494" x="7145338" y="3073400"/>
          <p14:tracePt t="45511" x="7307263" y="3005138"/>
          <p14:tracePt t="45528" x="7408863" y="2963863"/>
          <p14:tracePt t="45872" x="7424738" y="3005138"/>
          <p14:tracePt t="45881" x="7500938" y="3073400"/>
          <p14:tracePt t="45894" x="7586663" y="3141663"/>
          <p14:tracePt t="45911" x="7856538" y="3411538"/>
          <p14:tracePt t="45927" x="8153400" y="3751263"/>
          <p14:tracePt t="45944" x="8331200" y="4013200"/>
          <p14:tracePt t="45961" x="8509000" y="4351338"/>
          <p14:tracePt t="45978" x="8602663" y="4656138"/>
          <p14:tracePt t="45994" x="8618538" y="4818063"/>
          <p14:tracePt t="46011" x="8618538" y="4935538"/>
          <p14:tracePt t="46028" x="8618538" y="4995863"/>
          <p14:tracePt t="46276" x="8585200" y="4995863"/>
          <p14:tracePt t="46294" x="8475663" y="5029200"/>
          <p14:tracePt t="46311" x="8331200" y="5080000"/>
          <p14:tracePt t="46328" x="8247063" y="5113338"/>
          <p14:tracePt t="46345" x="8153400" y="5156200"/>
          <p14:tracePt t="46361" x="8102600" y="5189538"/>
          <p14:tracePt t="46378" x="8069263" y="5207000"/>
          <p14:tracePt t="46394" x="8069263" y="5240338"/>
          <p14:tracePt t="46411" x="8069263" y="5257800"/>
          <p14:tracePt t="46427" x="8069263" y="5275263"/>
          <p14:tracePt t="46444" x="8135938" y="5308600"/>
          <p14:tracePt t="46461" x="8229600" y="5334000"/>
          <p14:tracePt t="46478" x="8297863" y="5351463"/>
          <p14:tracePt t="46494" x="8374063" y="5367338"/>
          <p14:tracePt t="46511" x="8424863" y="5367338"/>
          <p14:tracePt t="46528" x="8440738" y="5367338"/>
          <p14:tracePt t="46545" x="8458200" y="5367338"/>
          <p14:tracePt t="46561" x="8475663" y="5351463"/>
          <p14:tracePt t="46578" x="8475663" y="5334000"/>
          <p14:tracePt t="46610" x="8475663" y="5308600"/>
          <p14:tracePt t="46628" x="8475663" y="5291138"/>
          <p14:tracePt t="46677" x="8475663" y="5275263"/>
          <p14:tracePt t="46910" x="8475663" y="5257800"/>
          <p14:tracePt t="46928" x="8475663" y="5240338"/>
          <p14:tracePt t="46944" x="8458200" y="5224463"/>
          <p14:tracePt t="46961" x="8458200" y="5207000"/>
          <p14:tracePt t="46978" x="8458200" y="5189538"/>
          <p14:tracePt t="46994" x="8440738" y="5189538"/>
          <p14:tracePt t="47027" x="8440738" y="5173663"/>
          <p14:tracePt t="47945" x="8440738" y="5189538"/>
          <p14:tracePt t="47977" x="8440738" y="5207000"/>
          <p14:tracePt t="47995" x="8440738" y="5224463"/>
          <p14:tracePt t="48026" x="8440738" y="5240338"/>
          <p14:tracePt t="48076" x="8440738" y="5257800"/>
          <p14:tracePt t="48094" x="8440738" y="5275263"/>
          <p14:tracePt t="48111" x="8440738" y="5291138"/>
          <p14:tracePt t="48128" x="8440738" y="5308600"/>
          <p14:tracePt t="48144" x="8424863" y="5334000"/>
          <p14:tracePt t="48177" x="8424863" y="5351463"/>
          <p14:tracePt t="48210" x="8424863" y="5367338"/>
          <p14:tracePt t="48260" x="8424863" y="5384800"/>
          <p14:tracePt t="48278" x="8407400" y="5384800"/>
          <p14:tracePt t="48295" x="8407400" y="5402263"/>
          <p14:tracePt t="48393" x="8389938" y="5418138"/>
          <p14:tracePt t="48411" x="8374063" y="5418138"/>
          <p14:tracePt t="48426" x="8356600" y="5435600"/>
          <p14:tracePt t="48445" x="8331200" y="5468938"/>
          <p14:tracePt t="48461" x="8313738" y="5486400"/>
          <p14:tracePt t="48478" x="8297863" y="5511800"/>
          <p14:tracePt t="48510" x="8297863" y="5529263"/>
          <p14:tracePt t="50228" x="8280400" y="5529263"/>
          <p14:tracePt t="50245" x="8247063" y="5529263"/>
          <p14:tracePt t="50261" x="8229600" y="5529263"/>
          <p14:tracePt t="50278" x="8196263" y="5529263"/>
          <p14:tracePt t="50295" x="8178800" y="5529263"/>
          <p14:tracePt t="50311" x="8178800" y="5511800"/>
          <p14:tracePt t="50328" x="8178800" y="5468938"/>
          <p14:tracePt t="50345" x="8178800" y="5418138"/>
          <p14:tracePt t="50361" x="8229600" y="5334000"/>
          <p14:tracePt t="50378" x="8280400" y="5257800"/>
          <p14:tracePt t="50395" x="8356600" y="5189538"/>
          <p14:tracePt t="50411" x="8389938" y="5130800"/>
          <p14:tracePt t="50428" x="8424863" y="5097463"/>
          <p14:tracePt t="50577" x="8407400" y="5113338"/>
          <p14:tracePt t="50595" x="8389938" y="5156200"/>
          <p14:tracePt t="50612" x="8374063" y="5189538"/>
          <p14:tracePt t="50628" x="8374063" y="5224463"/>
          <p14:tracePt t="50645" x="8356600" y="5257800"/>
          <p14:tracePt t="50677" x="8356600" y="5275263"/>
          <p14:tracePt t="50893" x="8356600" y="5291138"/>
          <p14:tracePt t="50911" x="8356600" y="5334000"/>
          <p14:tracePt t="50928" x="8331200" y="5351463"/>
          <p14:tracePt t="50945" x="8331200" y="5367338"/>
          <p14:tracePt t="50961" x="8331200" y="5402263"/>
          <p14:tracePt t="51094" x="8331200" y="5384800"/>
          <p14:tracePt t="51111" x="8374063" y="5308600"/>
          <p14:tracePt t="51128" x="8407400" y="5257800"/>
          <p14:tracePt t="51145" x="8440738" y="5207000"/>
          <p14:tracePt t="51161" x="8475663" y="5156200"/>
          <p14:tracePt t="51178" x="8491538" y="5130800"/>
          <p14:tracePt t="51195" x="8491538" y="5113338"/>
          <p14:tracePt t="51411" x="8491538" y="5130800"/>
          <p14:tracePt t="53148" x="8491538" y="5156200"/>
          <p14:tracePt t="53194" x="8491538" y="5173663"/>
          <p14:tracePt t="53293" x="8475663" y="5189538"/>
          <p14:tracePt t="53327" x="8475663" y="5207000"/>
          <p14:tracePt t="53377" x="8475663" y="5224463"/>
          <p14:tracePt t="53395" x="8458200" y="5224463"/>
          <p14:tracePt t="53460" x="8458200" y="5240338"/>
          <p14:tracePt t="53493" x="8440738" y="5257800"/>
          <p14:tracePt t="53511" x="8440738" y="5275263"/>
          <p14:tracePt t="53544" x="8440738" y="5291138"/>
          <p14:tracePt t="53643" x="8424863" y="5308600"/>
          <p14:tracePt t="53677" x="8424863" y="5334000"/>
          <p14:tracePt t="53695" x="8407400" y="5334000"/>
          <p14:tracePt t="53711" x="8407400" y="5351463"/>
          <p14:tracePt t="53744" x="8407400" y="5367338"/>
          <p14:tracePt t="53794" x="8389938" y="5384800"/>
          <p14:tracePt t="53812" x="8389938" y="5402263"/>
          <p14:tracePt t="53828" x="8374063" y="5418138"/>
          <p14:tracePt t="53845" x="8374063" y="5435600"/>
          <p14:tracePt t="53862" x="8374063" y="5453063"/>
          <p14:tracePt t="53878" x="8356600" y="5468938"/>
          <p14:tracePt t="53895" x="8356600" y="5486400"/>
          <p14:tracePt t="53911" x="8331200" y="5511800"/>
          <p14:tracePt t="53944" x="8313738" y="5545138"/>
          <p14:tracePt t="53977" x="8297863" y="5562600"/>
          <p14:tracePt t="54127" x="8297863" y="5545138"/>
          <p14:tracePt t="54145" x="8297863" y="5486400"/>
          <p14:tracePt t="54162" x="8313738" y="5402263"/>
          <p14:tracePt t="54178" x="8356600" y="5334000"/>
          <p14:tracePt t="54195" x="8374063" y="5257800"/>
          <p14:tracePt t="54211" x="8389938" y="5224463"/>
          <p14:tracePt t="54228" x="8389938" y="5189538"/>
          <p14:tracePt t="54477" x="8389938" y="5207000"/>
          <p14:tracePt t="54495" x="8389938" y="5224463"/>
          <p14:tracePt t="54511" x="8374063" y="5257800"/>
          <p14:tracePt t="54528" x="8374063" y="5291138"/>
          <p14:tracePt t="54545" x="8356600" y="5308600"/>
          <p14:tracePt t="54561" x="8356600" y="5334000"/>
          <p14:tracePt t="54578" x="8356600" y="5351463"/>
          <p14:tracePt t="54647" x="8356600" y="5334000"/>
          <p14:tracePt t="54661" x="8356600" y="5308600"/>
          <p14:tracePt t="54678" x="8356600" y="5257800"/>
          <p14:tracePt t="54695" x="8356600" y="5189538"/>
          <p14:tracePt t="54711" x="8356600" y="5113338"/>
          <p14:tracePt t="54728" x="8374063" y="5080000"/>
          <p14:tracePt t="54744" x="8374063" y="5062538"/>
          <p14:tracePt t="54761" x="8389938" y="5062538"/>
          <p14:tracePt t="54977" x="8389938" y="5080000"/>
          <p14:tracePt t="54995" x="8389938" y="5097463"/>
          <p14:tracePt t="55012" x="8389938" y="5113338"/>
          <p14:tracePt t="55028" x="8389938" y="5156200"/>
          <p14:tracePt t="55044" x="8389938" y="5173663"/>
          <p14:tracePt t="55061" x="8374063" y="5189538"/>
          <p14:tracePt t="55078" x="8374063" y="5224463"/>
          <p14:tracePt t="55095" x="8356600" y="5257800"/>
          <p14:tracePt t="55111" x="8331200" y="5291138"/>
          <p14:tracePt t="55128" x="8331200" y="5334000"/>
          <p14:tracePt t="55145" x="8313738" y="5367338"/>
          <p14:tracePt t="55162" x="8297863" y="5402263"/>
          <p14:tracePt t="55178" x="8297863" y="5418138"/>
          <p14:tracePt t="55195" x="8297863" y="5435600"/>
          <p14:tracePt t="55211" x="8280400" y="5435600"/>
          <p14:tracePt t="55228" x="8280400" y="5453063"/>
          <p14:tracePt t="55328" x="8280400" y="5402263"/>
          <p14:tracePt t="55345" x="8313738" y="5291138"/>
          <p14:tracePt t="55361" x="8331200" y="5207000"/>
          <p14:tracePt t="55378" x="8374063" y="5113338"/>
          <p14:tracePt t="55394" x="8389938" y="5080000"/>
          <p14:tracePt t="55411" x="8407400" y="5046663"/>
          <p14:tracePt t="55428" x="8424863" y="5029200"/>
          <p14:tracePt t="55581" x="8424863" y="5046663"/>
          <p14:tracePt t="55595" x="8424863" y="5062538"/>
          <p14:tracePt t="55611" x="8407400" y="5080000"/>
          <p14:tracePt t="55628" x="8389938" y="5130800"/>
          <p14:tracePt t="55645" x="8374063" y="5173663"/>
          <p14:tracePt t="55661" x="8356600" y="5240338"/>
          <p14:tracePt t="55678" x="8313738" y="5291138"/>
          <p14:tracePt t="55695" x="8280400" y="5367338"/>
          <p14:tracePt t="55711" x="8247063" y="5418138"/>
          <p14:tracePt t="55728" x="8229600" y="5468938"/>
          <p14:tracePt t="55745" x="8196263" y="5545138"/>
          <p14:tracePt t="55762" x="8178800" y="5545138"/>
          <p14:tracePt t="55778" x="8178800" y="5580063"/>
          <p14:tracePt t="55795" x="8153400" y="5595938"/>
          <p14:tracePt t="55860" x="8178800" y="5562600"/>
          <p14:tracePt t="55878" x="8247063" y="5468938"/>
          <p14:tracePt t="55895" x="8331200" y="5351463"/>
          <p14:tracePt t="55912" x="8389938" y="5240338"/>
          <p14:tracePt t="55928" x="8458200" y="5130800"/>
          <p14:tracePt t="55945" x="8475663" y="5080000"/>
          <p14:tracePt t="55962" x="8491538" y="5062538"/>
          <p14:tracePt t="55978" x="8491538" y="5046663"/>
          <p14:tracePt t="56044" x="8458200" y="5113338"/>
          <p14:tracePt t="56061" x="8407400" y="5207000"/>
          <p14:tracePt t="56078" x="8356600" y="5308600"/>
          <p14:tracePt t="56095" x="8280400" y="5418138"/>
          <p14:tracePt t="56112" x="8247063" y="5511800"/>
          <p14:tracePt t="56128" x="8212138" y="5580063"/>
          <p14:tracePt t="56145" x="8196263" y="5613400"/>
          <p14:tracePt t="56162" x="8196263" y="5630863"/>
          <p14:tracePt t="56204" x="8196263" y="5613400"/>
          <p14:tracePt t="56212" x="8196263" y="5595938"/>
          <p14:tracePt t="56228" x="8229600" y="5529263"/>
          <p14:tracePt t="56245" x="8262938" y="5453063"/>
          <p14:tracePt t="56262" x="8313738" y="5367338"/>
          <p14:tracePt t="56278" x="8389938" y="5240338"/>
          <p14:tracePt t="56295" x="8407400" y="5207000"/>
          <p14:tracePt t="56311" x="8407400" y="5189538"/>
          <p14:tracePt t="56328" x="8424863" y="5189538"/>
          <p14:tracePt t="56377" x="8424863" y="5224463"/>
          <p14:tracePt t="56395" x="8407400" y="5257800"/>
          <p14:tracePt t="56411" x="8374063" y="5308600"/>
          <p14:tracePt t="56428" x="8331200" y="5367338"/>
          <p14:tracePt t="56445" x="8331200" y="5384800"/>
          <p14:tracePt t="56461" x="8313738" y="5384800"/>
          <p14:tracePt t="56478" x="8313738" y="5402263"/>
          <p14:tracePt t="56523" x="8313738" y="5384800"/>
          <p14:tracePt t="56544" x="8331200" y="5351463"/>
          <p14:tracePt t="56561" x="8356600" y="5308600"/>
          <p14:tracePt t="56578" x="8374063" y="5291138"/>
          <p14:tracePt t="56595" x="8374063" y="5275263"/>
          <p14:tracePt t="56612" x="8389938" y="5275263"/>
          <p14:tracePt t="56644" x="8374063" y="5308600"/>
          <p14:tracePt t="56661" x="8313738" y="5418138"/>
          <p14:tracePt t="56678" x="8280400" y="5486400"/>
          <p14:tracePt t="56695" x="8247063" y="5562600"/>
          <p14:tracePt t="56711" x="8212138" y="5613400"/>
          <p14:tracePt t="56728" x="8196263" y="5646738"/>
          <p14:tracePt t="56745" x="8196263" y="5664200"/>
          <p14:tracePt t="56769" x="8196263" y="5646738"/>
          <p14:tracePt t="56778" x="8196263" y="5613400"/>
          <p14:tracePt t="56795" x="8212138" y="5511800"/>
          <p14:tracePt t="56812" x="8247063" y="5384800"/>
          <p14:tracePt t="56828" x="8280400" y="5291138"/>
          <p14:tracePt t="56845" x="8297863" y="5224463"/>
          <p14:tracePt t="56862" x="8313738" y="5189538"/>
          <p14:tracePt t="56878" x="8313738" y="5173663"/>
          <p14:tracePt t="56900" x="8313738" y="5189538"/>
          <p14:tracePt t="56912" x="8313738" y="5207000"/>
          <p14:tracePt t="56928" x="8313738" y="5275263"/>
          <p14:tracePt t="56945" x="8297863" y="5367338"/>
          <p14:tracePt t="56962" x="8280400" y="5435600"/>
          <p14:tracePt t="56978" x="8262938" y="5486400"/>
          <p14:tracePt t="56995" x="8247063" y="5529263"/>
          <p14:tracePt t="57012" x="8247063" y="5545138"/>
          <p14:tracePt t="57028" x="8247063" y="5562600"/>
          <p14:tracePt t="57056" x="8247063" y="5545138"/>
          <p14:tracePt t="57064" x="8247063" y="5529263"/>
          <p14:tracePt t="57078" x="8247063" y="5486400"/>
          <p14:tracePt t="57095" x="8262938" y="5418138"/>
          <p14:tracePt t="57112" x="8297863" y="5334000"/>
          <p14:tracePt t="57128" x="8313738" y="5275263"/>
          <p14:tracePt t="57145" x="8313738" y="5257800"/>
          <p14:tracePt t="57161" x="8331200" y="5257800"/>
          <p14:tracePt t="57187" x="8331200" y="5275263"/>
          <p14:tracePt t="57195" x="8313738" y="5334000"/>
          <p14:tracePt t="57212" x="8280400" y="5384800"/>
          <p14:tracePt t="57228" x="8262938" y="5435600"/>
          <p14:tracePt t="57245" x="8229600" y="5511800"/>
          <p14:tracePt t="57262" x="8196263" y="5580063"/>
          <p14:tracePt t="57278" x="8178800" y="5595938"/>
          <p14:tracePt t="57295" x="8178800" y="5613400"/>
          <p14:tracePt t="58088" x="8178800" y="5595938"/>
          <p14:tracePt t="58096" x="8153400" y="5580063"/>
          <p14:tracePt t="58112" x="8120063" y="5562600"/>
          <p14:tracePt t="58128" x="8051800" y="5511800"/>
          <p14:tracePt t="58145" x="7924800" y="5435600"/>
          <p14:tracePt t="58162" x="7764463" y="5308600"/>
          <p14:tracePt t="58178" x="7713663" y="5257800"/>
          <p14:tracePt t="58195" x="7678738" y="5207000"/>
          <p14:tracePt t="58212" x="7627938" y="5156200"/>
          <p14:tracePt t="58228" x="7586663" y="5113338"/>
          <p14:tracePt t="58245" x="7569200" y="5080000"/>
          <p14:tracePt t="58261" x="7569200" y="5062538"/>
          <p14:tracePt t="58327" x="7569200" y="5046663"/>
          <p14:tracePt t="58367" x="7586663" y="5046663"/>
          <p14:tracePt t="58394" x="7586663" y="5011738"/>
          <p14:tracePt t="58411" x="7602538" y="4995863"/>
          <p14:tracePt t="58428" x="7602538" y="4953000"/>
          <p14:tracePt t="58445" x="7602538" y="4868863"/>
          <p14:tracePt t="58462" x="7602538" y="4775200"/>
          <p14:tracePt t="58478" x="7569200" y="4656138"/>
          <p14:tracePt t="58495" x="7518400" y="4529138"/>
          <p14:tracePt t="58512" x="7485063" y="4445000"/>
          <p14:tracePt t="58528" x="7467600" y="4335463"/>
          <p14:tracePt t="58545" x="7424738" y="4249738"/>
          <p14:tracePt t="58561" x="7408863" y="4191000"/>
          <p14:tracePt t="58578" x="7408863" y="4122738"/>
          <p14:tracePt t="58595" x="7391400" y="4089400"/>
          <p14:tracePt t="58612" x="7391400" y="4046538"/>
          <p14:tracePt t="58628" x="7391400" y="4030663"/>
          <p14:tracePt t="58677" x="7391400" y="4013200"/>
          <p14:tracePt t="58784" x="7373938" y="4013200"/>
          <p14:tracePt t="59310" x="7373938" y="3995738"/>
          <p14:tracePt t="59328" x="7373938" y="3979863"/>
          <p14:tracePt t="59345" x="7373938" y="3944938"/>
          <p14:tracePt t="59362" x="7373938" y="3929063"/>
          <p14:tracePt t="59378" x="7373938" y="3911600"/>
          <p14:tracePt t="59395" x="7373938" y="3894138"/>
          <p14:tracePt t="59460" x="7358063" y="3868738"/>
          <p14:tracePt t="59661" x="7358063" y="3911600"/>
          <p14:tracePt t="59679" x="7373938" y="3929063"/>
          <p14:tracePt t="59695" x="7373938" y="3944938"/>
          <p14:tracePt t="59712" x="7391400" y="3979863"/>
          <p14:tracePt t="59728" x="7408863" y="4013200"/>
          <p14:tracePt t="59745" x="7424738" y="4030663"/>
          <p14:tracePt t="59762" x="7450138" y="4046538"/>
          <p14:tracePt t="59778" x="7467600" y="4089400"/>
          <p14:tracePt t="59795" x="7485063" y="4106863"/>
          <p14:tracePt t="59811" x="7500938" y="4140200"/>
          <p14:tracePt t="59828" x="7518400" y="4157663"/>
          <p14:tracePt t="59845" x="7535863" y="4173538"/>
          <p14:tracePt t="59862" x="7535863" y="4191000"/>
          <p14:tracePt t="59878" x="7551738" y="4208463"/>
          <p14:tracePt t="59895" x="7551738" y="4224338"/>
          <p14:tracePt t="59912" x="7569200" y="4249738"/>
          <p14:tracePt t="59928" x="7586663" y="4267200"/>
          <p14:tracePt t="59945" x="7586663" y="4284663"/>
          <p14:tracePt t="59961" x="7602538" y="4300538"/>
          <p14:tracePt t="59978" x="7602538" y="4318000"/>
          <p14:tracePt t="59995" x="7627938" y="4335463"/>
          <p14:tracePt t="60012" x="7627938" y="4351338"/>
          <p14:tracePt t="60028" x="7645400" y="4351338"/>
          <p14:tracePt t="60045" x="7662863" y="4368800"/>
          <p14:tracePt t="60062" x="7662863" y="4386263"/>
          <p14:tracePt t="60078" x="7678738" y="4402138"/>
          <p14:tracePt t="60095" x="7696200" y="4445000"/>
          <p14:tracePt t="60112" x="7696200" y="4462463"/>
          <p14:tracePt t="60129" x="7729538" y="4495800"/>
          <p14:tracePt t="60161" x="7747000" y="4513263"/>
          <p14:tracePt t="60178" x="7764463" y="4529138"/>
          <p14:tracePt t="60195" x="7780338" y="4546600"/>
          <p14:tracePt t="60212" x="7780338" y="4564063"/>
          <p14:tracePt t="60228" x="7805738" y="4564063"/>
          <p14:tracePt t="60245" x="7823200" y="4579938"/>
          <p14:tracePt t="60262" x="7856538" y="4597400"/>
          <p14:tracePt t="60294" x="7891463" y="4622800"/>
          <p14:tracePt t="60330" x="7907338" y="4640263"/>
          <p14:tracePt t="60345" x="7924800" y="4640263"/>
          <p14:tracePt t="60362" x="7942263" y="4656138"/>
          <p14:tracePt t="60378" x="7983538" y="4656138"/>
          <p14:tracePt t="60395" x="8001000" y="4673600"/>
          <p14:tracePt t="60412" x="8034338" y="4673600"/>
          <p14:tracePt t="60428" x="8069263" y="4691063"/>
          <p14:tracePt t="60445" x="8085138" y="4706938"/>
          <p14:tracePt t="60462" x="8102600" y="4706938"/>
          <p14:tracePt t="60478" x="8120063" y="4724400"/>
          <p14:tracePt t="60496" x="8135938" y="4724400"/>
          <p14:tracePt t="60512" x="8178800" y="4724400"/>
          <p14:tracePt t="60529" x="8196263" y="4741863"/>
          <p14:tracePt t="60545" x="8212138" y="4741863"/>
          <p14:tracePt t="60577" x="8229600" y="4741863"/>
          <p14:tracePt t="60718" x="8212138" y="4741863"/>
          <p14:tracePt t="60729" x="8178800" y="4741863"/>
          <p14:tracePt t="60745" x="8051800" y="4741863"/>
          <p14:tracePt t="60762" x="7805738" y="4741863"/>
          <p14:tracePt t="60778" x="7485063" y="4706938"/>
          <p14:tracePt t="60795" x="7094538" y="4673600"/>
          <p14:tracePt t="60812" x="6629400" y="4673600"/>
          <p14:tracePt t="60828" x="6129338" y="4673600"/>
          <p14:tracePt t="60845" x="5613400" y="4673600"/>
          <p14:tracePt t="60862" x="5122863" y="4757738"/>
          <p14:tracePt t="60878" x="4783138" y="4818063"/>
          <p14:tracePt t="60895" x="4386263" y="4884738"/>
          <p14:tracePt t="60911" x="4071938" y="4902200"/>
          <p14:tracePt t="60928" x="3817938" y="4902200"/>
          <p14:tracePt t="60945" x="3683000" y="4902200"/>
          <p14:tracePt t="60962" x="3538538" y="4902200"/>
          <p14:tracePt t="60978" x="3429000" y="4884738"/>
          <p14:tracePt t="60995" x="3378200" y="4868863"/>
          <p14:tracePt t="61011" x="3344863" y="4851400"/>
          <p14:tracePt t="61028" x="3327400" y="4833938"/>
          <p14:tracePt t="61077" x="3327400" y="4818063"/>
          <p14:tracePt t="61111" x="3302000" y="4800600"/>
          <p14:tracePt t="61129" x="3284538" y="4775200"/>
          <p14:tracePt t="61145" x="3251200" y="4757738"/>
          <p14:tracePt t="61162" x="3217863" y="4724400"/>
          <p14:tracePt t="61178" x="3149600" y="4673600"/>
          <p14:tracePt t="61196" x="3090863" y="4622800"/>
          <p14:tracePt t="61212" x="3022600" y="4579938"/>
          <p14:tracePt t="61228" x="2971800" y="4546600"/>
          <p14:tracePt t="61245" x="2913063" y="4529138"/>
          <p14:tracePt t="61262" x="2862263" y="4495800"/>
          <p14:tracePt t="61278" x="2827338" y="4478338"/>
          <p14:tracePt t="61295" x="2811463" y="4462463"/>
          <p14:tracePt t="61361" x="2811463" y="4445000"/>
          <p14:tracePt t="61411" x="2844800" y="4445000"/>
          <p14:tracePt t="61428" x="2862263" y="4445000"/>
          <p14:tracePt t="61445" x="2913063" y="4445000"/>
          <p14:tracePt t="61462" x="2946400" y="4445000"/>
          <p14:tracePt t="61478" x="3005138" y="4445000"/>
          <p14:tracePt t="61495" x="3106738" y="4462463"/>
          <p14:tracePt t="61512" x="3217863" y="4495800"/>
          <p14:tracePt t="61528" x="3327400" y="4529138"/>
          <p14:tracePt t="61545" x="3446463" y="4564063"/>
          <p14:tracePt t="61562" x="3589338" y="4597400"/>
          <p14:tracePt t="61578" x="3640138" y="4622800"/>
          <p14:tracePt t="61595" x="3700463" y="4640263"/>
          <p14:tracePt t="61612" x="3733800" y="4640263"/>
          <p14:tracePt t="61628" x="3767138" y="4656138"/>
          <p14:tracePt t="61677" x="3784600" y="4656138"/>
          <p14:tracePt t="61695" x="3817938" y="4673600"/>
          <p14:tracePt t="61711" x="3911600" y="4706938"/>
          <p14:tracePt t="61728" x="4140200" y="4757738"/>
          <p14:tracePt t="61745" x="4546600" y="4833938"/>
          <p14:tracePt t="61762" x="5334000" y="4935538"/>
          <p14:tracePt t="61778" x="5900738" y="4995863"/>
          <p14:tracePt t="61795" x="6662738" y="5011738"/>
          <p14:tracePt t="61812" x="7307263" y="5029200"/>
          <p14:tracePt t="61828" x="7696200" y="5029200"/>
          <p14:tracePt t="61845" x="7958138" y="5029200"/>
          <p14:tracePt t="61862" x="8196263" y="5029200"/>
          <p14:tracePt t="61878" x="8313738" y="5029200"/>
          <p14:tracePt t="61895" x="8389938" y="5046663"/>
          <p14:tracePt t="61911" x="8440738" y="5046663"/>
          <p14:tracePt t="61928" x="8475663" y="5062538"/>
          <p14:tracePt t="61945" x="8509000" y="5062538"/>
          <p14:tracePt t="61962" x="8567738" y="5062538"/>
          <p14:tracePt t="61978" x="8585200" y="5080000"/>
          <p14:tracePt t="61995" x="8602663" y="5080000"/>
          <p14:tracePt t="62011" x="8618538" y="5080000"/>
          <p14:tracePt t="62061" x="8636000" y="5080000"/>
          <p14:tracePt t="62079" x="8653463" y="5080000"/>
          <p14:tracePt t="62096" x="8669338" y="5062538"/>
          <p14:tracePt t="62112" x="8686800" y="5046663"/>
          <p14:tracePt t="62128" x="8712200" y="5011738"/>
          <p14:tracePt t="62145" x="8686800" y="4978400"/>
          <p14:tracePt t="62161" x="8618538" y="4919663"/>
          <p14:tracePt t="62178" x="8491538" y="4851400"/>
          <p14:tracePt t="62195" x="8331200" y="4741863"/>
          <p14:tracePt t="62212" x="8196263" y="4656138"/>
          <p14:tracePt t="62229" x="8102600" y="4597400"/>
          <p14:tracePt t="62245" x="8001000" y="4546600"/>
          <p14:tracePt t="62261" x="7942263" y="4513263"/>
          <p14:tracePt t="62278" x="7907338" y="4478338"/>
          <p14:tracePt t="62295" x="7891463" y="4478338"/>
          <p14:tracePt t="62312" x="7874000" y="4445000"/>
          <p14:tracePt t="62328" x="7856538" y="4427538"/>
          <p14:tracePt t="62345" x="7823200" y="4386263"/>
          <p14:tracePt t="62362" x="7805738" y="4351338"/>
          <p14:tracePt t="62378" x="7780338" y="4318000"/>
          <p14:tracePt t="62395" x="7747000" y="4284663"/>
          <p14:tracePt t="62412" x="7729538" y="4224338"/>
          <p14:tracePt t="62428" x="7696200" y="4191000"/>
          <p14:tracePt t="62445" x="7645400" y="4157663"/>
          <p14:tracePt t="62462" x="7586663" y="4122738"/>
          <p14:tracePt t="62478" x="7551738" y="4089400"/>
          <p14:tracePt t="62495" x="7518400" y="4046538"/>
          <p14:tracePt t="62512" x="7485063" y="4030663"/>
          <p14:tracePt t="62529" x="7450138" y="3979863"/>
          <p14:tracePt t="62561" x="7424738" y="3944938"/>
          <p14:tracePt t="62579" x="7408863" y="3929063"/>
          <p14:tracePt t="62595" x="7408863" y="3911600"/>
          <p14:tracePt t="62627" x="7391400" y="3894138"/>
          <p14:tracePt t="62661" x="7373938" y="3894138"/>
          <p14:tracePt t="62694" x="7358063" y="3894138"/>
          <p14:tracePt t="62790" x="7373938" y="3911600"/>
          <p14:tracePt t="62799" x="7391400" y="3929063"/>
          <p14:tracePt t="62812" x="7424738" y="3962400"/>
          <p14:tracePt t="62829" x="7485063" y="4013200"/>
          <p14:tracePt t="62845" x="7551738" y="4089400"/>
          <p14:tracePt t="62862" x="7627938" y="4173538"/>
          <p14:tracePt t="62878" x="7662863" y="4224338"/>
          <p14:tracePt t="62895" x="7713663" y="4284663"/>
          <p14:tracePt t="62912" x="7729538" y="4335463"/>
          <p14:tracePt t="62928" x="7764463" y="4386263"/>
          <p14:tracePt t="62945" x="7780338" y="4427538"/>
          <p14:tracePt t="62962" x="7805738" y="4478338"/>
          <p14:tracePt t="62978" x="7823200" y="4513263"/>
          <p14:tracePt t="62995" x="7840663" y="4529138"/>
          <p14:tracePt t="63012" x="7856538" y="4564063"/>
          <p14:tracePt t="63029" x="7874000" y="4579938"/>
          <p14:tracePt t="63045" x="7891463" y="4622800"/>
          <p14:tracePt t="63077" x="7924800" y="4656138"/>
          <p14:tracePt t="63095" x="7942263" y="4673600"/>
          <p14:tracePt t="63112" x="7958138" y="4706938"/>
          <p14:tracePt t="63129" x="7983538" y="4724400"/>
          <p14:tracePt t="63145" x="8018463" y="4741863"/>
          <p14:tracePt t="63162" x="8034338" y="4757738"/>
          <p14:tracePt t="63178" x="8069263" y="4775200"/>
          <p14:tracePt t="63195" x="8085138" y="4800600"/>
          <p14:tracePt t="63212" x="8120063" y="4818063"/>
          <p14:tracePt t="63228" x="8135938" y="4833938"/>
          <p14:tracePt t="63245" x="8178800" y="4851400"/>
          <p14:tracePt t="63262" x="8196263" y="4851400"/>
          <p14:tracePt t="63279" x="8212138" y="4868863"/>
          <p14:tracePt t="63295" x="8229600" y="4884738"/>
          <p14:tracePt t="63328" x="8262938" y="4884738"/>
          <p14:tracePt t="63345" x="8280400" y="4884738"/>
          <p14:tracePt t="63362" x="8297863" y="4884738"/>
          <p14:tracePt t="63378" x="8313738" y="4884738"/>
          <p14:tracePt t="63395" x="8331200" y="4884738"/>
          <p14:tracePt t="63412" x="8356600" y="4884738"/>
          <p14:tracePt t="63428" x="8374063" y="4884738"/>
          <p14:tracePt t="63445" x="8407400" y="4884738"/>
          <p14:tracePt t="63462" x="8424863" y="4884738"/>
          <p14:tracePt t="63479" x="8440738" y="4884738"/>
          <p14:tracePt t="63495" x="8458200" y="4884738"/>
          <p14:tracePt t="63512" x="8491538" y="4884738"/>
          <p14:tracePt t="63544" x="8509000" y="4884738"/>
          <p14:tracePt t="63562" x="8534400" y="4884738"/>
          <p14:tracePt t="63579" x="8551863" y="4868863"/>
          <p14:tracePt t="63595" x="8567738" y="4851400"/>
          <p14:tracePt t="63627" x="8585200" y="4851400"/>
          <p14:tracePt t="63645" x="8602663" y="4833938"/>
          <p14:tracePt t="63677" x="8618538" y="4818063"/>
          <p14:tracePt t="63711" x="8636000" y="4818063"/>
          <p14:tracePt t="63729" x="8653463" y="4800600"/>
          <p14:tracePt t="63745" x="8669338" y="4800600"/>
          <p14:tracePt t="63762" x="8686800" y="4800600"/>
          <p14:tracePt t="63778" x="8712200" y="4775200"/>
          <p14:tracePt t="63795" x="8729663" y="4775200"/>
          <p14:tracePt t="63812" x="8745538" y="4775200"/>
          <p14:tracePt t="63829" x="8780463" y="4757738"/>
          <p14:tracePt t="63845" x="8796338" y="4757738"/>
          <p14:tracePt t="63862" x="8813800" y="4757738"/>
          <p14:tracePt t="63878" x="8831263" y="4741863"/>
          <p14:tracePt t="63895" x="8864600" y="4741863"/>
          <p14:tracePt t="63912" x="8890000" y="4724400"/>
          <p14:tracePt t="63928" x="8923338" y="4706938"/>
          <p14:tracePt t="63945" x="8958263" y="4691063"/>
          <p14:tracePt t="63962" x="8974138" y="4673600"/>
          <p14:tracePt t="63979" x="9009063" y="4656138"/>
          <p14:tracePt t="63995" x="9042400" y="4640263"/>
          <p14:tracePt t="64012" x="9042400" y="4622800"/>
          <p14:tracePt t="64028" x="9067800" y="4597400"/>
          <p14:tracePt t="64045" x="9085263" y="4564063"/>
          <p14:tracePt t="64062" x="9118600" y="4546600"/>
          <p14:tracePt t="64079" x="9136063" y="4513263"/>
          <p14:tracePt t="64095" x="9136063" y="4495800"/>
          <p14:tracePt t="64112" x="9151938" y="4462463"/>
          <p14:tracePt t="64128" x="9169400" y="4445000"/>
          <p14:tracePt t="64146" x="9186863" y="4402138"/>
          <p14:tracePt t="64162" x="9202738" y="4368800"/>
          <p14:tracePt t="64179" x="9220200" y="4335463"/>
          <p14:tracePt t="64195" x="9220200" y="4318000"/>
          <p14:tracePt t="64212" x="9245600" y="4284663"/>
          <p14:tracePt t="64229" x="9245600" y="4267200"/>
          <p14:tracePt t="64245" x="9245600" y="4249738"/>
          <p14:tracePt t="64262" x="9245600" y="4224338"/>
          <p14:tracePt t="64278" x="9245600" y="4208463"/>
          <p14:tracePt t="64295" x="9245600" y="4191000"/>
          <p14:tracePt t="64312" x="9220200" y="4173538"/>
          <p14:tracePt t="64328" x="9202738" y="4157663"/>
          <p14:tracePt t="64345" x="9186863" y="4122738"/>
          <p14:tracePt t="64362" x="9151938" y="4106863"/>
          <p14:tracePt t="64379" x="9118600" y="4071938"/>
          <p14:tracePt t="64395" x="9067800" y="4030663"/>
          <p14:tracePt t="64412" x="9009063" y="3995738"/>
          <p14:tracePt t="64429" x="8958263" y="3962400"/>
          <p14:tracePt t="64445" x="8923338" y="3929063"/>
          <p14:tracePt t="64462" x="8847138" y="3894138"/>
          <p14:tracePt t="64479" x="8831263" y="3868738"/>
          <p14:tracePt t="64495" x="8796338" y="3852863"/>
          <p14:tracePt t="64512" x="8763000" y="3817938"/>
          <p14:tracePt t="64529" x="8712200" y="3784600"/>
          <p14:tracePt t="64545" x="8653463" y="3767138"/>
          <p14:tracePt t="64562" x="8618538" y="3733800"/>
          <p14:tracePt t="64578" x="8585200" y="3716338"/>
          <p14:tracePt t="64595" x="8534400" y="3675063"/>
          <p14:tracePt t="64612" x="8491538" y="3657600"/>
          <p14:tracePt t="64629" x="8458200" y="3624263"/>
          <p14:tracePt t="64645" x="8440738" y="3606800"/>
          <p14:tracePt t="64662" x="8424863" y="3606800"/>
          <p14:tracePt t="64678" x="8424863" y="3589338"/>
          <p14:tracePt t="64794" x="8440738" y="3606800"/>
          <p14:tracePt t="64813" x="8491538" y="3640138"/>
          <p14:tracePt t="64829" x="8567738" y="3690938"/>
          <p14:tracePt t="64846" x="8636000" y="3733800"/>
          <p14:tracePt t="64862" x="8729663" y="3802063"/>
          <p14:tracePt t="64879" x="8796338" y="3852863"/>
          <p14:tracePt t="64895" x="8864600" y="3894138"/>
          <p14:tracePt t="64912" x="8923338" y="3944938"/>
          <p14:tracePt t="64929" x="8974138" y="3979863"/>
          <p14:tracePt t="64945" x="9009063" y="4013200"/>
          <p14:tracePt t="64962" x="9067800" y="4071938"/>
          <p14:tracePt t="64978" x="9067800" y="4089400"/>
          <p14:tracePt t="64995" x="9101138" y="4140200"/>
          <p14:tracePt t="65012" x="9136063" y="4191000"/>
          <p14:tracePt t="65029" x="9151938" y="4249738"/>
          <p14:tracePt t="65045" x="9169400" y="4300538"/>
          <p14:tracePt t="65062" x="9169400" y="4335463"/>
          <p14:tracePt t="65079" x="9186863" y="4402138"/>
          <p14:tracePt t="65095" x="9202738" y="4445000"/>
          <p14:tracePt t="65112" x="9202738" y="4495800"/>
          <p14:tracePt t="65129" x="9202738" y="4529138"/>
          <p14:tracePt t="65145" x="9202738" y="4564063"/>
          <p14:tracePt t="65162" x="9202738" y="4622800"/>
          <p14:tracePt t="65179" x="9202738" y="4656138"/>
          <p14:tracePt t="65195" x="9202738" y="4706938"/>
          <p14:tracePt t="65212" x="9202738" y="4741863"/>
          <p14:tracePt t="65229" x="9169400" y="4775200"/>
          <p14:tracePt t="65245" x="9151938" y="4818063"/>
          <p14:tracePt t="65262" x="9118600" y="4851400"/>
          <p14:tracePt t="65279" x="9085263" y="4884738"/>
          <p14:tracePt t="65295" x="9042400" y="4902200"/>
          <p14:tracePt t="65312" x="9009063" y="4919663"/>
          <p14:tracePt t="65329" x="8958263" y="4935538"/>
          <p14:tracePt t="65345" x="8907463" y="4953000"/>
          <p14:tracePt t="65362" x="8847138" y="4953000"/>
          <p14:tracePt t="65379" x="8780463" y="4978400"/>
          <p14:tracePt t="65395" x="8712200" y="4978400"/>
          <p14:tracePt t="65412" x="8636000" y="4978400"/>
          <p14:tracePt t="65429" x="8602663" y="4978400"/>
          <p14:tracePt t="65445" x="8551863" y="4978400"/>
          <p14:tracePt t="65462" x="8475663" y="4978400"/>
          <p14:tracePt t="65479" x="8440738" y="4953000"/>
          <p14:tracePt t="65495" x="8356600" y="4935538"/>
          <p14:tracePt t="65512" x="8280400" y="4902200"/>
          <p14:tracePt t="65529" x="8229600" y="4884738"/>
          <p14:tracePt t="65545" x="8153400" y="4868863"/>
          <p14:tracePt t="65562" x="8120063" y="4851400"/>
          <p14:tracePt t="65578" x="8085138" y="4833938"/>
          <p14:tracePt t="65595" x="8051800" y="4818063"/>
          <p14:tracePt t="65612" x="8018463" y="4800600"/>
          <p14:tracePt t="65629" x="7983538" y="4757738"/>
          <p14:tracePt t="65645" x="7907338" y="4724400"/>
          <p14:tracePt t="65662" x="7856538" y="4691063"/>
          <p14:tracePt t="65679" x="7805738" y="4656138"/>
          <p14:tracePt t="65695" x="7729538" y="4597400"/>
          <p14:tracePt t="65712" x="7678738" y="4546600"/>
          <p14:tracePt t="65729" x="7627938" y="4478338"/>
          <p14:tracePt t="65745" x="7586663" y="4402138"/>
          <p14:tracePt t="65762" x="7551738" y="4351338"/>
          <p14:tracePt t="65779" x="7535863" y="4300538"/>
          <p14:tracePt t="65795" x="7518400" y="4267200"/>
          <p14:tracePt t="65812" x="7500938" y="4224338"/>
          <p14:tracePt t="65828" x="7500938" y="4208463"/>
          <p14:tracePt t="65845" x="7485063" y="4191000"/>
          <p14:tracePt t="65862" x="7485063" y="4157663"/>
          <p14:tracePt t="65878" x="7485063" y="4140200"/>
          <p14:tracePt t="65895" x="7467600" y="4106863"/>
          <p14:tracePt t="65912" x="7467600" y="4030663"/>
          <p14:tracePt t="65929" x="7450138" y="3995738"/>
          <p14:tracePt t="65945" x="7450138" y="3979863"/>
          <p14:tracePt t="65962" x="7450138" y="3962400"/>
          <p14:tracePt t="65994" x="7424738" y="3962400"/>
          <p14:tracePt t="66061" x="7424738" y="3979863"/>
          <p14:tracePt t="66079" x="7467600" y="4030663"/>
          <p14:tracePt t="66095" x="7535863" y="4122738"/>
          <p14:tracePt t="66112" x="7569200" y="4173538"/>
          <p14:tracePt t="66129" x="7627938" y="4267200"/>
          <p14:tracePt t="66145" x="7696200" y="4351338"/>
          <p14:tracePt t="66162" x="7764463" y="4462463"/>
          <p14:tracePt t="66179" x="7805738" y="4529138"/>
          <p14:tracePt t="66195" x="7856538" y="4597400"/>
          <p14:tracePt t="66212" x="7907338" y="4673600"/>
          <p14:tracePt t="66229" x="7942263" y="4724400"/>
          <p14:tracePt t="66245" x="7983538" y="4757738"/>
          <p14:tracePt t="66262" x="8018463" y="4775200"/>
          <p14:tracePt t="66279" x="8051800" y="4818063"/>
          <p14:tracePt t="66295" x="8085138" y="4833938"/>
          <p14:tracePt t="66312" x="8135938" y="4833938"/>
          <p14:tracePt t="66329" x="8178800" y="4851400"/>
          <p14:tracePt t="66345" x="8229600" y="4868863"/>
          <p14:tracePt t="66362" x="8297863" y="4868863"/>
          <p14:tracePt t="66379" x="8356600" y="4868863"/>
          <p14:tracePt t="66395" x="8440738" y="4868863"/>
          <p14:tracePt t="66412" x="8534400" y="4868863"/>
          <p14:tracePt t="66429" x="8636000" y="4868863"/>
          <p14:tracePt t="66445" x="8712200" y="4868863"/>
          <p14:tracePt t="66462" x="8763000" y="4868863"/>
          <p14:tracePt t="66479" x="8847138" y="4868863"/>
          <p14:tracePt t="66495" x="8923338" y="4868863"/>
          <p14:tracePt t="66512" x="9009063" y="4851400"/>
          <p14:tracePt t="66529" x="9085263" y="4833938"/>
          <p14:tracePt t="66545" x="9169400" y="4800600"/>
          <p14:tracePt t="66562" x="9245600" y="4757738"/>
          <p14:tracePt t="66579" x="9329738" y="4706938"/>
          <p14:tracePt t="66595" x="9440863" y="4640263"/>
          <p14:tracePt t="66613" x="9491663" y="4579938"/>
          <p14:tracePt t="66629" x="9558338" y="4529138"/>
          <p14:tracePt t="66645" x="9618663" y="4462463"/>
          <p14:tracePt t="66662" x="9669463" y="4402138"/>
          <p14:tracePt t="66678" x="9702800" y="4335463"/>
          <p14:tracePt t="66695" x="9720263" y="4284663"/>
          <p14:tracePt t="66712" x="9736138" y="4249738"/>
          <p14:tracePt t="66729" x="9736138" y="4224338"/>
          <p14:tracePt t="66745" x="9736138" y="4208463"/>
          <p14:tracePt t="66860" x="9685338" y="4224338"/>
          <p14:tracePt t="66879" x="9542463" y="4300538"/>
          <p14:tracePt t="66896" x="9186863" y="4462463"/>
          <p14:tracePt t="66912" x="9042400" y="4513263"/>
          <p14:tracePt t="66929" x="8796338" y="4622800"/>
          <p14:tracePt t="66946" x="8424863" y="4724400"/>
          <p14:tracePt t="66962" x="8229600" y="4757738"/>
          <p14:tracePt t="66979" x="8001000" y="4757738"/>
          <p14:tracePt t="66995" x="7805738" y="4757738"/>
          <p14:tracePt t="67012" x="7627938" y="4741863"/>
          <p14:tracePt t="67028" x="7485063" y="4673600"/>
          <p14:tracePt t="67045" x="7323138" y="4579938"/>
          <p14:tracePt t="68144" x="7272338" y="4579938"/>
          <p14:tracePt t="68162" x="7112000" y="4564063"/>
          <p14:tracePt t="68179" x="6916738" y="4546600"/>
          <p14:tracePt t="68195" x="6611938" y="4495800"/>
          <p14:tracePt t="68212" x="6113463" y="4427538"/>
          <p14:tracePt t="68229" x="5562600" y="4284663"/>
          <p14:tracePt t="68245" x="4945063" y="4089400"/>
          <p14:tracePt t="68262" x="4351338" y="3911600"/>
          <p14:tracePt t="68279" x="4038600" y="3817938"/>
          <p14:tracePt t="68295" x="3784600" y="3767138"/>
          <p14:tracePt t="68312" x="3606800" y="3716338"/>
          <p14:tracePt t="68329" x="3505200" y="3690938"/>
          <p14:tracePt t="68346" x="3479800" y="3675063"/>
          <p14:tracePt t="68478" x="3378200" y="3733800"/>
          <p14:tracePt t="68495" x="3217863" y="3784600"/>
          <p14:tracePt t="68512" x="3106738" y="3852863"/>
          <p14:tracePt t="68529" x="3005138" y="3911600"/>
          <p14:tracePt t="68545" x="2946400" y="3962400"/>
          <p14:tracePt t="68562" x="2913063" y="3979863"/>
          <p14:tracePt t="68579" x="2913063" y="3995738"/>
          <p14:tracePt t="68595" x="2913063" y="4030663"/>
          <p14:tracePt t="68612" x="2971800" y="4071938"/>
          <p14:tracePt t="68628" x="3149600" y="4140200"/>
          <p14:tracePt t="68645" x="3344863" y="4208463"/>
          <p14:tracePt t="68662" x="3640138" y="4318000"/>
          <p14:tracePt t="68679" x="3944938" y="4445000"/>
          <p14:tracePt t="68695" x="4106863" y="4513263"/>
          <p14:tracePt t="68712" x="4249738" y="4579938"/>
          <p14:tracePt t="68729" x="4318000" y="4640263"/>
          <p14:tracePt t="68745" x="4351338" y="4656138"/>
          <p14:tracePt t="68780" x="4351338" y="4673600"/>
          <p14:tracePt t="68795" x="4284663" y="4673600"/>
          <p14:tracePt t="68812" x="4089400" y="4706938"/>
          <p14:tracePt t="68829" x="3979863" y="4724400"/>
          <p14:tracePt t="68846" x="3944938" y="4724400"/>
          <p14:tracePt t="68862" x="3878263" y="4741863"/>
          <p14:tracePt t="68878" x="3835400" y="4757738"/>
          <p14:tracePt t="68895" x="3835400" y="4775200"/>
          <p14:tracePt t="68927" x="3929063" y="4800600"/>
          <p14:tracePt t="68945" x="3995738" y="4800600"/>
          <p14:tracePt t="68962" x="4071938" y="4800600"/>
          <p14:tracePt t="68979" x="4106863" y="4800600"/>
          <p14:tracePt t="68995" x="4122738" y="4800600"/>
          <p14:tracePt t="69017" x="4106863" y="4800600"/>
          <p14:tracePt t="69029" x="4071938" y="4800600"/>
          <p14:tracePt t="69045" x="3995738" y="4800600"/>
          <p14:tracePt t="69062" x="3911600" y="4800600"/>
          <p14:tracePt t="69079" x="3860800" y="4800600"/>
          <p14:tracePt t="69095" x="3817938" y="4800600"/>
          <p14:tracePt t="69112" x="3802063" y="4800600"/>
          <p14:tracePt t="69129" x="3784600" y="4800600"/>
          <p14:tracePt t="69172" x="3802063" y="4800600"/>
          <p14:tracePt t="69181" x="3817938" y="4800600"/>
          <p14:tracePt t="69195" x="3835400" y="4800600"/>
          <p14:tracePt t="69212" x="3878263" y="4800600"/>
          <p14:tracePt t="69229" x="3894138" y="4800600"/>
          <p14:tracePt t="69261" x="3911600" y="4800600"/>
          <p14:tracePt t="69279" x="3894138" y="4775200"/>
          <p14:tracePt t="69295" x="3860800" y="4775200"/>
          <p14:tracePt t="69313" x="3802063" y="4775200"/>
          <p14:tracePt t="69329" x="3751263" y="4757738"/>
          <p14:tracePt t="69346" x="3733800" y="4757738"/>
          <p14:tracePt t="69362" x="3700463" y="4757738"/>
          <p14:tracePt t="69411" x="3733800" y="4757738"/>
          <p14:tracePt t="69429" x="3835400" y="4757738"/>
          <p14:tracePt t="69445" x="3929063" y="4757738"/>
          <p14:tracePt t="69462" x="4013200" y="4757738"/>
          <p14:tracePt t="69479" x="4056063" y="4757738"/>
          <p14:tracePt t="69496" x="4071938" y="4741863"/>
          <p14:tracePt t="69528" x="4038600" y="4724400"/>
          <p14:tracePt t="69545" x="3979863" y="4706938"/>
          <p14:tracePt t="69562" x="3878263" y="4691063"/>
          <p14:tracePt t="69579" x="3802063" y="4691063"/>
          <p14:tracePt t="69595" x="3733800" y="4673600"/>
          <p14:tracePt t="69612" x="3700463" y="4673600"/>
          <p14:tracePt t="69677" x="3784600" y="4673600"/>
          <p14:tracePt t="69695" x="3860800" y="4691063"/>
          <p14:tracePt t="69712" x="3944938" y="4706938"/>
          <p14:tracePt t="69729" x="3979863" y="4706938"/>
          <p14:tracePt t="69746" x="4013200" y="4706938"/>
          <p14:tracePt t="69795" x="3979863" y="4706938"/>
          <p14:tracePt t="69812" x="3929063" y="4706938"/>
          <p14:tracePt t="69829" x="3860800" y="4706938"/>
          <p14:tracePt t="69845" x="3835400" y="4691063"/>
          <p14:tracePt t="69878" x="3817938" y="4691063"/>
          <p14:tracePt t="69902" x="3860800" y="4691063"/>
          <p14:tracePt t="69912" x="3911600" y="4691063"/>
          <p14:tracePt t="69929" x="4056063" y="4673600"/>
          <p14:tracePt t="69946" x="4157663" y="46736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48914" y="1672976"/>
            <a:ext cx="5105400" cy="3917927"/>
          </a:xfrm>
        </p:spPr>
        <p:txBody>
          <a:bodyPr>
            <a:normAutofit/>
          </a:bodyPr>
          <a:lstStyle/>
          <a:p>
            <a:r>
              <a:rPr lang="fr-FR" sz="2000" dirty="0"/>
              <a:t>Tétraèdre:</a:t>
            </a:r>
          </a:p>
          <a:p>
            <a:pPr>
              <a:buFontTx/>
              <a:buChar char="-"/>
            </a:pPr>
            <a:r>
              <a:rPr lang="fr-FR" sz="2000" dirty="0"/>
              <a:t>Sommet = ouraque </a:t>
            </a:r>
          </a:p>
          <a:p>
            <a:pPr>
              <a:buFontTx/>
              <a:buChar char="-"/>
            </a:pPr>
            <a:r>
              <a:rPr lang="fr-FR" sz="2000" dirty="0"/>
              <a:t>Base ou face postérieure = Trigone</a:t>
            </a:r>
          </a:p>
          <a:p>
            <a:pPr>
              <a:buFontTx/>
              <a:buChar char="-"/>
            </a:pPr>
            <a:r>
              <a:rPr lang="fr-FR" sz="2000" dirty="0"/>
              <a:t>Faces latérales</a:t>
            </a:r>
          </a:p>
          <a:p>
            <a:pPr>
              <a:buFontTx/>
              <a:buChar char="-"/>
            </a:pPr>
            <a:r>
              <a:rPr lang="fr-FR" sz="2000" dirty="0"/>
              <a:t>Face supérieure (Dôme)</a:t>
            </a:r>
          </a:p>
          <a:p>
            <a:endParaRPr lang="fr-FR" sz="2000" dirty="0"/>
          </a:p>
          <a:p>
            <a:r>
              <a:rPr lang="fr-FR" sz="2000" dirty="0"/>
              <a:t>En réplétion, forme ovoïde</a:t>
            </a:r>
          </a:p>
          <a:p>
            <a:endParaRPr lang="fr-FR" sz="2000" dirty="0"/>
          </a:p>
          <a:p>
            <a:r>
              <a:rPr lang="fr-FR" sz="2000" dirty="0"/>
              <a:t>2 parties fonctionnelles</a:t>
            </a:r>
          </a:p>
          <a:p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F02569E-C8F0-4250-7F37-D437E1A79DD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954" y="3792800"/>
            <a:ext cx="4302035" cy="30652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33DA56-5CE1-1EEE-7C6C-602B65C7B434}"/>
              </a:ext>
            </a:extLst>
          </p:cNvPr>
          <p:cNvSpPr txBox="1"/>
          <p:nvPr/>
        </p:nvSpPr>
        <p:spPr>
          <a:xfrm>
            <a:off x="3049859" y="29254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6. La vessie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0038" y="1045029"/>
            <a:ext cx="4313951" cy="2803616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17BA7FEB-5745-A270-F6F9-40A145926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7558" y="4007271"/>
            <a:ext cx="897850" cy="663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557AAF-EB59-9114-B1A3-D3F77AD0A26A}"/>
              </a:ext>
            </a:extLst>
          </p:cNvPr>
          <p:cNvSpPr txBox="1"/>
          <p:nvPr/>
        </p:nvSpPr>
        <p:spPr>
          <a:xfrm>
            <a:off x="8698230" y="957532"/>
            <a:ext cx="1451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Vue supérieure</a:t>
            </a: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5A0F36DB-0D60-B615-83EE-D0A745471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0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226"/>
    </mc:Choice>
    <mc:Fallback>
      <p:transition spd="slow" advTm="97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17" x="4208463" y="4597400"/>
          <p14:tracePt t="1131" x="4445000" y="4495800"/>
          <p14:tracePt t="1146" x="4605338" y="4402138"/>
          <p14:tracePt t="1162" x="5011738" y="4267200"/>
          <p14:tracePt t="1179" x="5511800" y="4089400"/>
          <p14:tracePt t="1195" x="6561138" y="3690938"/>
          <p14:tracePt t="1212" x="7586663" y="3233738"/>
          <p14:tracePt t="1228" x="8669338" y="2717800"/>
          <p14:tracePt t="1245" x="8813800" y="2649538"/>
          <p14:tracePt t="1262" x="9329738" y="2379663"/>
          <p14:tracePt t="1278" x="9542463" y="2278063"/>
          <p14:tracePt t="1295" x="9634538" y="2235200"/>
          <p14:tracePt t="1311" x="9669463" y="2217738"/>
          <p14:tracePt t="1344" x="9669463" y="2201863"/>
          <p14:tracePt t="1589" x="9685338" y="2201863"/>
          <p14:tracePt t="1597" x="9736138" y="2217738"/>
          <p14:tracePt t="1612" x="9796463" y="2278063"/>
          <p14:tracePt t="1628" x="9913938" y="2379663"/>
          <p14:tracePt t="1645" x="10075863" y="2540000"/>
          <p14:tracePt t="1662" x="10218738" y="2700338"/>
          <p14:tracePt t="1678" x="10304463" y="2862263"/>
          <p14:tracePt t="1695" x="10345738" y="2946400"/>
          <p14:tracePt t="2621" x="10329863" y="2946400"/>
          <p14:tracePt t="2629" x="10269538" y="2928938"/>
          <p14:tracePt t="2645" x="10218738" y="2913063"/>
          <p14:tracePt t="2662" x="10007600" y="2827338"/>
          <p14:tracePt t="2678" x="9829800" y="2735263"/>
          <p14:tracePt t="2695" x="9456738" y="2590800"/>
          <p14:tracePt t="2711" x="9101138" y="2471738"/>
          <p14:tracePt t="2728" x="8636000" y="2395538"/>
          <p14:tracePt t="2745" x="8458200" y="2379663"/>
          <p14:tracePt t="2761" x="8153400" y="2344738"/>
          <p14:tracePt t="2778" x="7891463" y="2344738"/>
          <p14:tracePt t="2795" x="7764463" y="2344738"/>
          <p14:tracePt t="2812" x="7729538" y="2328863"/>
          <p14:tracePt t="3127" x="7805738" y="2328863"/>
          <p14:tracePt t="3145" x="7983538" y="2328863"/>
          <p14:tracePt t="3162" x="8458200" y="2328863"/>
          <p14:tracePt t="3179" x="9024938" y="2328863"/>
          <p14:tracePt t="3195" x="9278938" y="2311400"/>
          <p14:tracePt t="3212" x="9812338" y="2201863"/>
          <p14:tracePt t="3229" x="9990138" y="2166938"/>
          <p14:tracePt t="3245" x="10329863" y="1989138"/>
          <p14:tracePt t="3262" x="10431463" y="1905000"/>
          <p14:tracePt t="3278" x="10541000" y="1760538"/>
          <p14:tracePt t="3295" x="10541000" y="1651000"/>
          <p14:tracePt t="3312" x="10523538" y="1566863"/>
          <p14:tracePt t="3328" x="10414000" y="1490663"/>
          <p14:tracePt t="3345" x="10253663" y="1439863"/>
          <p14:tracePt t="3362" x="10040938" y="1439863"/>
          <p14:tracePt t="3378" x="9829800" y="1439863"/>
          <p14:tracePt t="3395" x="9669463" y="1455738"/>
          <p14:tracePt t="3412" x="9525000" y="1524000"/>
          <p14:tracePt t="3428" x="9423400" y="1651000"/>
          <p14:tracePt t="3445" x="9329738" y="1760538"/>
          <p14:tracePt t="3462" x="9296400" y="1846263"/>
          <p14:tracePt t="3478" x="9278938" y="1989138"/>
          <p14:tracePt t="3495" x="9278938" y="2082800"/>
          <p14:tracePt t="3512" x="9329738" y="2166938"/>
          <p14:tracePt t="3528" x="9456738" y="2235200"/>
          <p14:tracePt t="3545" x="9669463" y="2293938"/>
          <p14:tracePt t="3561" x="9880600" y="2293938"/>
          <p14:tracePt t="3578" x="10091738" y="2260600"/>
          <p14:tracePt t="3595" x="10218738" y="2184400"/>
          <p14:tracePt t="3612" x="10363200" y="1973263"/>
          <p14:tracePt t="3629" x="10363200" y="1922463"/>
          <p14:tracePt t="3645" x="10269538" y="1684338"/>
          <p14:tracePt t="3662" x="10007600" y="1549400"/>
          <p14:tracePt t="3679" x="9796463" y="1524000"/>
          <p14:tracePt t="3695" x="9525000" y="1524000"/>
          <p14:tracePt t="3712" x="9398000" y="1549400"/>
          <p14:tracePt t="3728" x="9151938" y="1668463"/>
          <p14:tracePt t="3745" x="8890000" y="1938338"/>
          <p14:tracePt t="3761" x="8813800" y="2116138"/>
          <p14:tracePt t="3778" x="8813800" y="2293938"/>
          <p14:tracePt t="3795" x="8864600" y="2430463"/>
          <p14:tracePt t="3812" x="9067800" y="2557463"/>
          <p14:tracePt t="3828" x="9398000" y="2667000"/>
          <p14:tracePt t="3845" x="9652000" y="2667000"/>
          <p14:tracePt t="3862" x="9931400" y="2649538"/>
          <p14:tracePt t="3878" x="10167938" y="2506663"/>
          <p14:tracePt t="3895" x="10345738" y="2344738"/>
          <p14:tracePt t="3911" x="10431463" y="2184400"/>
          <p14:tracePt t="3928" x="10447338" y="2006600"/>
          <p14:tracePt t="3945" x="10396538" y="1862138"/>
          <p14:tracePt t="3961" x="10152063" y="1744663"/>
          <p14:tracePt t="3978" x="9898063" y="1701800"/>
          <p14:tracePt t="3995" x="9601200" y="1701800"/>
          <p14:tracePt t="4012" x="9347200" y="1811338"/>
          <p14:tracePt t="4028" x="9220200" y="1905000"/>
          <p14:tracePt t="4045" x="9118600" y="2006600"/>
          <p14:tracePt t="4062" x="9085263" y="2116138"/>
          <p14:tracePt t="4078" x="9085263" y="2201863"/>
          <p14:tracePt t="4095" x="9136063" y="2278063"/>
          <p14:tracePt t="4112" x="9278938" y="2328863"/>
          <p14:tracePt t="4128" x="9618663" y="2344738"/>
          <p14:tracePt t="4145" x="9720263" y="2344738"/>
          <p14:tracePt t="4162" x="10007600" y="2217738"/>
          <p14:tracePt t="4178" x="10040938" y="2184400"/>
          <p14:tracePt t="4195" x="10152063" y="2024063"/>
          <p14:tracePt t="4212" x="10152063" y="1938338"/>
          <p14:tracePt t="4229" x="10075863" y="1862138"/>
          <p14:tracePt t="4246" x="9863138" y="1846263"/>
          <p14:tracePt t="4262" x="9618663" y="1846263"/>
          <p14:tracePt t="4278" x="9380538" y="1879600"/>
          <p14:tracePt t="4295" x="9202738" y="1989138"/>
          <p14:tracePt t="4312" x="9085263" y="2100263"/>
          <p14:tracePt t="4328" x="9042400" y="2217738"/>
          <p14:tracePt t="4345" x="9042400" y="2328863"/>
          <p14:tracePt t="4362" x="9085263" y="2430463"/>
          <p14:tracePt t="4378" x="9245600" y="2522538"/>
          <p14:tracePt t="4395" x="9440863" y="2573338"/>
          <p14:tracePt t="4412" x="9652000" y="2590800"/>
          <p14:tracePt t="4428" x="9812338" y="2573338"/>
          <p14:tracePt t="4445" x="9913938" y="2489200"/>
          <p14:tracePt t="4461" x="9974263" y="2379663"/>
          <p14:tracePt t="4479" x="9990138" y="2278063"/>
          <p14:tracePt t="4495" x="9974263" y="2151063"/>
          <p14:tracePt t="4512" x="9829800" y="2039938"/>
          <p14:tracePt t="4528" x="9634538" y="1989138"/>
          <p14:tracePt t="4545" x="9398000" y="1973263"/>
          <p14:tracePt t="4562" x="9202738" y="2006600"/>
          <p14:tracePt t="4578" x="9042400" y="2133600"/>
          <p14:tracePt t="4595" x="8958263" y="2293938"/>
          <p14:tracePt t="4612" x="8923338" y="2489200"/>
          <p14:tracePt t="4629" x="8940800" y="2717800"/>
          <p14:tracePt t="4645" x="8991600" y="2786063"/>
          <p14:tracePt t="4662" x="9151938" y="2878138"/>
          <p14:tracePt t="4678" x="9456738" y="2895600"/>
          <p14:tracePt t="4695" x="9669463" y="2862263"/>
          <p14:tracePt t="4712" x="9863138" y="2700338"/>
          <p14:tracePt t="4728" x="10007600" y="2522538"/>
          <p14:tracePt t="4745" x="10109200" y="2293938"/>
          <p14:tracePt t="4762" x="10152063" y="2116138"/>
          <p14:tracePt t="4778" x="10152063" y="1973263"/>
          <p14:tracePt t="4795" x="10058400" y="1905000"/>
          <p14:tracePt t="4812" x="9880600" y="1862138"/>
          <p14:tracePt t="4828" x="9652000" y="1862138"/>
          <p14:tracePt t="4845" x="9474200" y="1955800"/>
          <p14:tracePt t="4862" x="9313863" y="2057400"/>
          <p14:tracePt t="4878" x="9220200" y="2166938"/>
          <p14:tracePt t="4895" x="9186863" y="2260600"/>
          <p14:tracePt t="4912" x="9169400" y="2362200"/>
          <p14:tracePt t="4928" x="9169400" y="2430463"/>
          <p14:tracePt t="4945" x="9245600" y="2489200"/>
          <p14:tracePt t="4962" x="9347200" y="2506663"/>
          <p14:tracePt t="4978" x="9525000" y="2506663"/>
          <p14:tracePt t="4995" x="9702800" y="2430463"/>
          <p14:tracePt t="5012" x="9863138" y="2293938"/>
          <p14:tracePt t="5028" x="9974263" y="2166938"/>
          <p14:tracePt t="5045" x="10040938" y="2024063"/>
          <p14:tracePt t="5061" x="10040938" y="1922463"/>
          <p14:tracePt t="5078" x="10007600" y="1862138"/>
          <p14:tracePt t="5095" x="9863138" y="1828800"/>
          <p14:tracePt t="5112" x="9652000" y="1828800"/>
          <p14:tracePt t="5128" x="9440863" y="1879600"/>
          <p14:tracePt t="5145" x="9263063" y="1989138"/>
          <p14:tracePt t="5162" x="9136063" y="2116138"/>
          <p14:tracePt t="5178" x="9118600" y="2166938"/>
          <p14:tracePt t="5195" x="9101138" y="2328863"/>
          <p14:tracePt t="5212" x="9186863" y="2395538"/>
          <p14:tracePt t="5228" x="9380538" y="2471738"/>
          <p14:tracePt t="5245" x="9575800" y="2489200"/>
          <p14:tracePt t="5261" x="9779000" y="2489200"/>
          <p14:tracePt t="5278" x="9880600" y="2455863"/>
          <p14:tracePt t="5295" x="10025063" y="2328863"/>
          <p14:tracePt t="5312" x="10040938" y="2217738"/>
          <p14:tracePt t="5329" x="10040938" y="2116138"/>
          <p14:tracePt t="5346" x="9990138" y="2006600"/>
          <p14:tracePt t="5362" x="9829800" y="1922463"/>
          <p14:tracePt t="5378" x="9652000" y="1879600"/>
          <p14:tracePt t="5395" x="9491663" y="1879600"/>
          <p14:tracePt t="5412" x="9423400" y="1879600"/>
          <p14:tracePt t="5428" x="9296400" y="1955800"/>
          <p14:tracePt t="5445" x="9263063" y="2057400"/>
          <p14:tracePt t="5461" x="9263063" y="2184400"/>
          <p14:tracePt t="5478" x="9263063" y="2311400"/>
          <p14:tracePt t="5495" x="9313863" y="2379663"/>
          <p14:tracePt t="5512" x="9380538" y="2430463"/>
          <p14:tracePt t="5528" x="9456738" y="2455863"/>
          <p14:tracePt t="5545" x="9525000" y="2455863"/>
          <p14:tracePt t="5562" x="9618663" y="2455863"/>
          <p14:tracePt t="5578" x="9702800" y="2379663"/>
          <p14:tracePt t="5595" x="9720263" y="2344738"/>
          <p14:tracePt t="5612" x="9736138" y="2293938"/>
          <p14:tracePt t="5644" x="9720263" y="2293938"/>
          <p14:tracePt t="5662" x="9669463" y="2293938"/>
          <p14:tracePt t="5678" x="9618663" y="2293938"/>
          <p14:tracePt t="5695" x="9601200" y="2311400"/>
          <p14:tracePt t="6160" x="9558338" y="2311400"/>
          <p14:tracePt t="6179" x="9507538" y="2344738"/>
          <p14:tracePt t="6195" x="9456738" y="2362200"/>
          <p14:tracePt t="6213" x="9398000" y="2413000"/>
          <p14:tracePt t="6229" x="9347200" y="2455863"/>
          <p14:tracePt t="6245" x="9313863" y="2489200"/>
          <p14:tracePt t="6262" x="9278938" y="2506663"/>
          <p14:tracePt t="6278" x="9263063" y="2522538"/>
          <p14:tracePt t="6295" x="9245600" y="2522538"/>
          <p14:tracePt t="6332" x="9263063" y="2522538"/>
          <p14:tracePt t="6345" x="9296400" y="2522538"/>
          <p14:tracePt t="6362" x="9380538" y="2522538"/>
          <p14:tracePt t="6378" x="9491663" y="2489200"/>
          <p14:tracePt t="6395" x="9575800" y="2430463"/>
          <p14:tracePt t="6411" x="9669463" y="2395538"/>
          <p14:tracePt t="6428" x="9736138" y="2344738"/>
          <p14:tracePt t="6445" x="9753600" y="2311400"/>
          <p14:tracePt t="6461" x="9779000" y="2293938"/>
          <p14:tracePt t="6478" x="9779000" y="2260600"/>
          <p14:tracePt t="6495" x="9779000" y="2217738"/>
          <p14:tracePt t="6512" x="9753600" y="2217738"/>
          <p14:tracePt t="6528" x="9720263" y="2201863"/>
          <p14:tracePt t="6545" x="9685338" y="2184400"/>
          <p14:tracePt t="6562" x="9634538" y="2184400"/>
          <p14:tracePt t="6579" x="9542463" y="2184400"/>
          <p14:tracePt t="6595" x="9491663" y="2184400"/>
          <p14:tracePt t="6612" x="9474200" y="2184400"/>
          <p14:tracePt t="6628" x="9423400" y="2184400"/>
          <p14:tracePt t="6645" x="9398000" y="2184400"/>
          <p14:tracePt t="6662" x="9398000" y="2217738"/>
          <p14:tracePt t="6678" x="9398000" y="2235200"/>
          <p14:tracePt t="6695" x="9398000" y="2278063"/>
          <p14:tracePt t="6712" x="9440863" y="2293938"/>
          <p14:tracePt t="6728" x="9474200" y="2311400"/>
          <p14:tracePt t="6745" x="9542463" y="2311400"/>
          <p14:tracePt t="6761" x="9618663" y="2311400"/>
          <p14:tracePt t="6779" x="9669463" y="2260600"/>
          <p14:tracePt t="6795" x="9720263" y="2201863"/>
          <p14:tracePt t="6812" x="9720263" y="2166938"/>
          <p14:tracePt t="6828" x="9720263" y="2133600"/>
          <p14:tracePt t="6845" x="9652000" y="2116138"/>
          <p14:tracePt t="6861" x="9558338" y="2116138"/>
          <p14:tracePt t="6878" x="9440863" y="2116138"/>
          <p14:tracePt t="6895" x="9347200" y="2166938"/>
          <p14:tracePt t="6912" x="9278938" y="2235200"/>
          <p14:tracePt t="6928" x="9202738" y="2344738"/>
          <p14:tracePt t="6945" x="9186863" y="2430463"/>
          <p14:tracePt t="6962" x="9169400" y="2540000"/>
          <p14:tracePt t="6978" x="9169400" y="2667000"/>
          <p14:tracePt t="6995" x="9220200" y="2735263"/>
          <p14:tracePt t="7012" x="9329738" y="2811463"/>
          <p14:tracePt t="7028" x="9456738" y="2844800"/>
          <p14:tracePt t="7045" x="9618663" y="2844800"/>
          <p14:tracePt t="7062" x="9829800" y="2811463"/>
          <p14:tracePt t="7079" x="9880600" y="2751138"/>
          <p14:tracePt t="7095" x="9990138" y="2667000"/>
          <p14:tracePt t="7112" x="10075863" y="2471738"/>
          <p14:tracePt t="7128" x="10091738" y="2344738"/>
          <p14:tracePt t="7145" x="10091738" y="2260600"/>
          <p14:tracePt t="7162" x="10025063" y="2184400"/>
          <p14:tracePt t="7178" x="9898063" y="2151063"/>
          <p14:tracePt t="7195" x="9736138" y="2133600"/>
          <p14:tracePt t="7212" x="9575800" y="2133600"/>
          <p14:tracePt t="7228" x="9456738" y="2151063"/>
          <p14:tracePt t="7245" x="9364663" y="2184400"/>
          <p14:tracePt t="7262" x="9263063" y="2260600"/>
          <p14:tracePt t="7279" x="9186863" y="2328863"/>
          <p14:tracePt t="7295" x="9151938" y="2413000"/>
          <p14:tracePt t="7312" x="9136063" y="2489200"/>
          <p14:tracePt t="7328" x="9136063" y="2573338"/>
          <p14:tracePt t="7345" x="9202738" y="2633663"/>
          <p14:tracePt t="7362" x="9296400" y="2667000"/>
          <p14:tracePt t="7378" x="9456738" y="2700338"/>
          <p14:tracePt t="7395" x="9634538" y="2700338"/>
          <p14:tracePt t="7411" x="9829800" y="2667000"/>
          <p14:tracePt t="7428" x="9974263" y="2573338"/>
          <p14:tracePt t="7445" x="10091738" y="2455863"/>
          <p14:tracePt t="7462" x="10152063" y="2344738"/>
          <p14:tracePt t="7479" x="10167938" y="2217738"/>
          <p14:tracePt t="7495" x="10167938" y="2133600"/>
          <p14:tracePt t="7512" x="9990138" y="2057400"/>
          <p14:tracePt t="7528" x="9913938" y="2039938"/>
          <p14:tracePt t="7545" x="9634538" y="2039938"/>
          <p14:tracePt t="7562" x="9525000" y="2039938"/>
          <p14:tracePt t="7579" x="9347200" y="2116138"/>
          <p14:tracePt t="7595" x="9101138" y="2278063"/>
          <p14:tracePt t="7612" x="9024938" y="2379663"/>
          <p14:tracePt t="7629" x="8958263" y="2489200"/>
          <p14:tracePt t="7645" x="8923338" y="2633663"/>
          <p14:tracePt t="7662" x="8923338" y="2717800"/>
          <p14:tracePt t="7678" x="9042400" y="2786063"/>
          <p14:tracePt t="7695" x="9202738" y="2844800"/>
          <p14:tracePt t="7712" x="9440863" y="2844800"/>
          <p14:tracePt t="7729" x="9669463" y="2844800"/>
          <p14:tracePt t="7745" x="9880600" y="2735263"/>
          <p14:tracePt t="7761" x="10025063" y="2590800"/>
          <p14:tracePt t="7779" x="10109200" y="2471738"/>
          <p14:tracePt t="7795" x="10134600" y="2328863"/>
          <p14:tracePt t="7812" x="10134600" y="2184400"/>
          <p14:tracePt t="7829" x="10025063" y="2100263"/>
          <p14:tracePt t="7845" x="9847263" y="2024063"/>
          <p14:tracePt t="7862" x="9634538" y="2024063"/>
          <p14:tracePt t="7879" x="9398000" y="2024063"/>
          <p14:tracePt t="7895" x="9202738" y="2057400"/>
          <p14:tracePt t="7912" x="9042400" y="2151063"/>
          <p14:tracePt t="7929" x="8974138" y="2235200"/>
          <p14:tracePt t="7945" x="8940800" y="2362200"/>
          <p14:tracePt t="7961" x="8940800" y="2471738"/>
          <p14:tracePt t="7978" x="8991600" y="2557463"/>
          <p14:tracePt t="7995" x="9151938" y="2667000"/>
          <p14:tracePt t="8012" x="9329738" y="2717800"/>
          <p14:tracePt t="8029" x="9685338" y="2751138"/>
          <p14:tracePt t="8045" x="9913938" y="2700338"/>
          <p14:tracePt t="8062" x="10109200" y="2590800"/>
          <p14:tracePt t="8078" x="10218738" y="2471738"/>
          <p14:tracePt t="8095" x="10269538" y="2344738"/>
          <p14:tracePt t="8112" x="10287000" y="2217738"/>
          <p14:tracePt t="8128" x="10287000" y="2116138"/>
          <p14:tracePt t="8145" x="10202863" y="2039938"/>
          <p14:tracePt t="8162" x="10058400" y="2024063"/>
          <p14:tracePt t="8178" x="9898063" y="2024063"/>
          <p14:tracePt t="8195" x="9796463" y="2024063"/>
          <p14:tracePt t="8212" x="9669463" y="2057400"/>
          <p14:tracePt t="8229" x="9558338" y="2151063"/>
          <p14:tracePt t="8245" x="9491663" y="2235200"/>
          <p14:tracePt t="8262" x="9456738" y="2328863"/>
          <p14:tracePt t="8278" x="9456738" y="2395538"/>
          <p14:tracePt t="8295" x="9456738" y="2455863"/>
          <p14:tracePt t="8312" x="9474200" y="2506663"/>
          <p14:tracePt t="8329" x="9542463" y="2540000"/>
          <p14:tracePt t="8345" x="9652000" y="2540000"/>
          <p14:tracePt t="8362" x="9796463" y="2540000"/>
          <p14:tracePt t="8379" x="9956800" y="2506663"/>
          <p14:tracePt t="8395" x="10075863" y="2430463"/>
          <p14:tracePt t="8412" x="10134600" y="2362200"/>
          <p14:tracePt t="8429" x="10202863" y="2235200"/>
          <p14:tracePt t="8445" x="10202863" y="2166938"/>
          <p14:tracePt t="8461" x="10152063" y="2100263"/>
          <p14:tracePt t="8479" x="10007600" y="2039938"/>
          <p14:tracePt t="8495" x="9685338" y="2039938"/>
          <p14:tracePt t="8512" x="9575800" y="2039938"/>
          <p14:tracePt t="8528" x="9380538" y="2082800"/>
          <p14:tracePt t="8545" x="9245600" y="2151063"/>
          <p14:tracePt t="8562" x="9136063" y="2278063"/>
          <p14:tracePt t="8579" x="9101138" y="2379663"/>
          <p14:tracePt t="8595" x="9101138" y="2489200"/>
          <p14:tracePt t="8612" x="9136063" y="2573338"/>
          <p14:tracePt t="8629" x="9263063" y="2667000"/>
          <p14:tracePt t="8645" x="9423400" y="2717800"/>
          <p14:tracePt t="8662" x="9618663" y="2735263"/>
          <p14:tracePt t="8679" x="9812338" y="2735263"/>
          <p14:tracePt t="8695" x="9990138" y="2684463"/>
          <p14:tracePt t="8712" x="10058400" y="2608263"/>
          <p14:tracePt t="8729" x="10134600" y="2522538"/>
          <p14:tracePt t="8745" x="10152063" y="2395538"/>
          <p14:tracePt t="8762" x="10134600" y="2293938"/>
          <p14:tracePt t="8778" x="10007600" y="2201863"/>
          <p14:tracePt t="8795" x="9863138" y="2166938"/>
          <p14:tracePt t="8812" x="9720263" y="2166938"/>
          <p14:tracePt t="8829" x="9575800" y="2166938"/>
          <p14:tracePt t="8845" x="9474200" y="2235200"/>
          <p14:tracePt t="8862" x="9398000" y="2328863"/>
          <p14:tracePt t="8879" x="9329738" y="2430463"/>
          <p14:tracePt t="8895" x="9313863" y="2506663"/>
          <p14:tracePt t="8912" x="9313863" y="2573338"/>
          <p14:tracePt t="8929" x="9347200" y="2633663"/>
          <p14:tracePt t="8945" x="9456738" y="2649538"/>
          <p14:tracePt t="8962" x="9618663" y="2649538"/>
          <p14:tracePt t="8979" x="9913938" y="2540000"/>
          <p14:tracePt t="8995" x="10025063" y="2489200"/>
          <p14:tracePt t="9012" x="10167938" y="2328863"/>
          <p14:tracePt t="9029" x="10202863" y="2293938"/>
          <p14:tracePt t="9045" x="10236200" y="2133600"/>
          <p14:tracePt t="9062" x="10167938" y="2082800"/>
          <p14:tracePt t="9079" x="10007600" y="2039938"/>
          <p14:tracePt t="9095" x="9812338" y="2039938"/>
          <p14:tracePt t="9112" x="9652000" y="2039938"/>
          <p14:tracePt t="9128" x="9558338" y="2082800"/>
          <p14:tracePt t="9145" x="9474200" y="2151063"/>
          <p14:tracePt t="9162" x="9440863" y="2201863"/>
          <p14:tracePt t="9179" x="9423400" y="2293938"/>
          <p14:tracePt t="9195" x="9423400" y="2379663"/>
          <p14:tracePt t="9212" x="9491663" y="2455863"/>
          <p14:tracePt t="9228" x="9575800" y="2489200"/>
          <p14:tracePt t="9245" x="9685338" y="2506663"/>
          <p14:tracePt t="9262" x="9753600" y="2522538"/>
          <p14:tracePt t="9278" x="9847263" y="2522538"/>
          <p14:tracePt t="9295" x="9913938" y="2489200"/>
          <p14:tracePt t="9312" x="9956800" y="2413000"/>
          <p14:tracePt t="9329" x="9974263" y="2328863"/>
          <p14:tracePt t="9345" x="9974263" y="2260600"/>
          <p14:tracePt t="9362" x="9863138" y="2201863"/>
          <p14:tracePt t="9379" x="9720263" y="2184400"/>
          <p14:tracePt t="9395" x="9558338" y="2184400"/>
          <p14:tracePt t="9412" x="9398000" y="2235200"/>
          <p14:tracePt t="9429" x="9313863" y="2311400"/>
          <p14:tracePt t="9445" x="9220200" y="2379663"/>
          <p14:tracePt t="9462" x="9151938" y="2471738"/>
          <p14:tracePt t="9478" x="9151938" y="2506663"/>
          <p14:tracePt t="9495" x="9136063" y="2522538"/>
          <p14:tracePt t="9512" x="9136063" y="2540000"/>
          <p14:tracePt t="9529" x="9136063" y="2557463"/>
          <p14:tracePt t="10277" x="9118600" y="2573338"/>
          <p14:tracePt t="10311" x="9101138" y="2590800"/>
          <p14:tracePt t="10361" x="9085263" y="2608263"/>
          <p14:tracePt t="10394" x="9067800" y="2608263"/>
          <p14:tracePt t="10412" x="9067800" y="2633663"/>
          <p14:tracePt t="10428" x="9042400" y="2633663"/>
          <p14:tracePt t="10445" x="9024938" y="2633663"/>
          <p14:tracePt t="10477" x="9009063" y="2633663"/>
          <p14:tracePt t="10495" x="8991600" y="2649538"/>
          <p14:tracePt t="10512" x="8974138" y="2649538"/>
          <p14:tracePt t="10528" x="8958263" y="2649538"/>
          <p14:tracePt t="10545" x="8958263" y="2667000"/>
          <p14:tracePt t="10562" x="8940800" y="2667000"/>
          <p14:tracePt t="10594" x="8923338" y="2684463"/>
          <p14:tracePt t="10612" x="8907463" y="2684463"/>
          <p14:tracePt t="10644" x="8890000" y="2684463"/>
          <p14:tracePt t="10662" x="8864600" y="2684463"/>
          <p14:tracePt t="10678" x="8864600" y="2700338"/>
          <p14:tracePt t="10695" x="8847138" y="2700338"/>
          <p14:tracePt t="10712" x="8831263" y="2700338"/>
          <p14:tracePt t="10729" x="8813800" y="2700338"/>
          <p14:tracePt t="10777" x="8796338" y="2700338"/>
          <p14:tracePt t="10827" x="8780463" y="2700338"/>
          <p14:tracePt t="10845" x="8763000" y="2700338"/>
          <p14:tracePt t="10862" x="8745538" y="2700338"/>
          <p14:tracePt t="10894" x="8729663" y="2700338"/>
          <p14:tracePt t="10912" x="8712200" y="2700338"/>
          <p14:tracePt t="10961" x="8686800" y="2700338"/>
          <p14:tracePt t="11011" x="8686800" y="2684463"/>
          <p14:tracePt t="11029" x="8669338" y="2684463"/>
          <p14:tracePt t="11127" x="8653463" y="2684463"/>
          <p14:tracePt t="11145" x="8653463" y="2667000"/>
          <p14:tracePt t="11162" x="8636000" y="2667000"/>
          <p14:tracePt t="11194" x="8618538" y="2649538"/>
          <p14:tracePt t="11244" x="8602663" y="2649538"/>
          <p14:tracePt t="11294" x="8602663" y="2633663"/>
          <p14:tracePt t="11312" x="8585200" y="2633663"/>
          <p14:tracePt t="11378" x="8567738" y="2633663"/>
          <p14:tracePt t="11395" x="8567738" y="2608263"/>
          <p14:tracePt t="11427" x="8551863" y="2608263"/>
          <p14:tracePt t="11494" x="8551863" y="2590800"/>
          <p14:tracePt t="12018" x="8534400" y="2590800"/>
          <p14:tracePt t="12198" x="8551863" y="2590800"/>
          <p14:tracePt t="12212" x="8567738" y="2608263"/>
          <p14:tracePt t="12229" x="8602663" y="2633663"/>
          <p14:tracePt t="12245" x="8653463" y="2667000"/>
          <p14:tracePt t="12262" x="8712200" y="2684463"/>
          <p14:tracePt t="12279" x="8745538" y="2717800"/>
          <p14:tracePt t="12295" x="8780463" y="2717800"/>
          <p14:tracePt t="12312" x="8796338" y="2735263"/>
          <p14:tracePt t="12344" x="8813800" y="2735263"/>
          <p14:tracePt t="13854" x="8796338" y="2735263"/>
          <p14:tracePt t="13895" x="8763000" y="2735263"/>
          <p14:tracePt t="13913" x="8729663" y="2717800"/>
          <p14:tracePt t="13929" x="8686800" y="2700338"/>
          <p14:tracePt t="13945" x="8669338" y="2700338"/>
          <p14:tracePt t="13962" x="8653463" y="2684463"/>
          <p14:tracePt t="13978" x="8636000" y="2684463"/>
          <p14:tracePt t="14148" x="8653463" y="2684463"/>
          <p14:tracePt t="14162" x="8669338" y="2684463"/>
          <p14:tracePt t="14194" x="8686800" y="2684463"/>
          <p14:tracePt t="14212" x="8712200" y="2684463"/>
          <p14:tracePt t="14229" x="8729663" y="2684463"/>
          <p14:tracePt t="14296" x="8712200" y="2684463"/>
          <p14:tracePt t="14312" x="8686800" y="2667000"/>
          <p14:tracePt t="14329" x="8653463" y="2649538"/>
          <p14:tracePt t="14346" x="8618538" y="2633663"/>
          <p14:tracePt t="14362" x="8602663" y="2608263"/>
          <p14:tracePt t="14379" x="8585200" y="2608263"/>
          <p14:tracePt t="14411" x="8567738" y="2608263"/>
          <p14:tracePt t="14550" x="8585200" y="2608263"/>
          <p14:tracePt t="14578" x="8618538" y="2608263"/>
          <p14:tracePt t="14595" x="8636000" y="2633663"/>
          <p14:tracePt t="14613" x="8653463" y="2649538"/>
          <p14:tracePt t="14644" x="8669338" y="2649538"/>
          <p14:tracePt t="14689" x="8653463" y="2649538"/>
          <p14:tracePt t="14697" x="8636000" y="2649538"/>
          <p14:tracePt t="14712" x="8618538" y="2649538"/>
          <p14:tracePt t="14729" x="8585200" y="2649538"/>
          <p14:tracePt t="14745" x="8551863" y="2633663"/>
          <p14:tracePt t="14762" x="8534400" y="2633663"/>
          <p14:tracePt t="14779" x="8509000" y="2633663"/>
          <p14:tracePt t="14862" x="8551863" y="2633663"/>
          <p14:tracePt t="14879" x="8602663" y="2649538"/>
          <p14:tracePt t="14895" x="8636000" y="2649538"/>
          <p14:tracePt t="14912" x="8653463" y="2667000"/>
          <p14:tracePt t="14961" x="8602663" y="2667000"/>
          <p14:tracePt t="14979" x="8551863" y="2649538"/>
          <p14:tracePt t="14995" x="8475663" y="2608263"/>
          <p14:tracePt t="15012" x="8440738" y="2590800"/>
          <p14:tracePt t="15028" x="8407400" y="2590800"/>
          <p14:tracePt t="15045" x="8389938" y="2573338"/>
          <p14:tracePt t="15112" x="8407400" y="2573338"/>
          <p14:tracePt t="15130" x="8440738" y="2590800"/>
          <p14:tracePt t="15146" x="8475663" y="2590800"/>
          <p14:tracePt t="15162" x="8509000" y="2608263"/>
          <p14:tracePt t="15178" x="8534400" y="2633663"/>
          <p14:tracePt t="15195" x="8551863" y="2633663"/>
          <p14:tracePt t="15261" x="8534400" y="2633663"/>
          <p14:tracePt t="15279" x="8509000" y="2608263"/>
          <p14:tracePt t="15296" x="8458200" y="2590800"/>
          <p14:tracePt t="15312" x="8407400" y="2573338"/>
          <p14:tracePt t="15329" x="8356600" y="2522538"/>
          <p14:tracePt t="15346" x="8280400" y="2471738"/>
          <p14:tracePt t="15362" x="8247063" y="2471738"/>
          <p14:tracePt t="15379" x="8196263" y="2413000"/>
          <p14:tracePt t="15395" x="8135938" y="2379663"/>
          <p14:tracePt t="15412" x="8085138" y="2344738"/>
          <p14:tracePt t="15429" x="8034338" y="2328863"/>
          <p14:tracePt t="15445" x="7983538" y="2293938"/>
          <p14:tracePt t="15462" x="7907338" y="2260600"/>
          <p14:tracePt t="15479" x="7856538" y="2201863"/>
          <p14:tracePt t="15495" x="7823200" y="2184400"/>
          <p14:tracePt t="15512" x="7805738" y="2166938"/>
          <p14:tracePt t="15529" x="7764463" y="2151063"/>
          <p14:tracePt t="15546" x="7764463" y="2133600"/>
          <p14:tracePt t="15680" x="7780338" y="2151063"/>
          <p14:tracePt t="15695" x="7823200" y="2166938"/>
          <p14:tracePt t="15713" x="7924800" y="2235200"/>
          <p14:tracePt t="15729" x="8051800" y="2311400"/>
          <p14:tracePt t="15745" x="8196263" y="2379663"/>
          <p14:tracePt t="15762" x="8280400" y="2413000"/>
          <p14:tracePt t="15779" x="8389938" y="2489200"/>
          <p14:tracePt t="15796" x="8475663" y="2540000"/>
          <p14:tracePt t="15812" x="8567738" y="2590800"/>
          <p14:tracePt t="15829" x="8602663" y="2590800"/>
          <p14:tracePt t="15846" x="8636000" y="2608263"/>
          <p14:tracePt t="15862" x="8653463" y="2633663"/>
          <p14:tracePt t="15879" x="8669338" y="2633663"/>
          <p14:tracePt t="15896" x="8686800" y="2633663"/>
          <p14:tracePt t="15912" x="8712200" y="2649538"/>
          <p14:tracePt t="15929" x="8729663" y="2649538"/>
          <p14:tracePt t="15945" x="8763000" y="2649538"/>
          <p14:tracePt t="15978" x="8780463" y="2649538"/>
          <p14:tracePt t="15995" x="8780463" y="2667000"/>
          <p14:tracePt t="16090" x="8763000" y="2667000"/>
          <p14:tracePt t="16098" x="8745538" y="2667000"/>
          <p14:tracePt t="16111" x="8712200" y="2667000"/>
          <p14:tracePt t="16129" x="8602663" y="2633663"/>
          <p14:tracePt t="16145" x="8475663" y="2573338"/>
          <p14:tracePt t="16162" x="8389938" y="2540000"/>
          <p14:tracePt t="16179" x="8280400" y="2489200"/>
          <p14:tracePt t="16195" x="8196263" y="2430463"/>
          <p14:tracePt t="16212" x="8120063" y="2395538"/>
          <p14:tracePt t="16229" x="8069263" y="2379663"/>
          <p14:tracePt t="16246" x="8001000" y="2344738"/>
          <p14:tracePt t="16262" x="7942263" y="2311400"/>
          <p14:tracePt t="16279" x="7907338" y="2293938"/>
          <p14:tracePt t="16296" x="7874000" y="2278063"/>
          <p14:tracePt t="16312" x="7856538" y="2260600"/>
          <p14:tracePt t="16377" x="7891463" y="2260600"/>
          <p14:tracePt t="16396" x="7983538" y="2293938"/>
          <p14:tracePt t="16412" x="8120063" y="2379663"/>
          <p14:tracePt t="16429" x="8297863" y="2471738"/>
          <p14:tracePt t="16446" x="8475663" y="2573338"/>
          <p14:tracePt t="16462" x="8585200" y="2633663"/>
          <p14:tracePt t="16479" x="8669338" y="2684463"/>
          <p14:tracePt t="16495" x="8712200" y="2700338"/>
          <p14:tracePt t="16512" x="8729663" y="2700338"/>
          <p14:tracePt t="16529" x="8729663" y="2717800"/>
          <p14:tracePt t="16557" x="8729663" y="2700338"/>
          <p14:tracePt t="16565" x="8686800" y="2684463"/>
          <p14:tracePt t="16579" x="8653463" y="2649538"/>
          <p14:tracePt t="16596" x="8551863" y="2573338"/>
          <p14:tracePt t="16612" x="8407400" y="2471738"/>
          <p14:tracePt t="16629" x="8280400" y="2379663"/>
          <p14:tracePt t="16646" x="8153400" y="2311400"/>
          <p14:tracePt t="16662" x="8069263" y="2260600"/>
          <p14:tracePt t="16679" x="7983538" y="2201863"/>
          <p14:tracePt t="16696" x="7907338" y="2166938"/>
          <p14:tracePt t="16712" x="7891463" y="2151063"/>
          <p14:tracePt t="16729" x="7874000" y="2151063"/>
          <p14:tracePt t="16746" x="7856538" y="2133600"/>
          <p14:tracePt t="16787" x="7874000" y="2133600"/>
          <p14:tracePt t="16796" x="7907338" y="2166938"/>
          <p14:tracePt t="16812" x="7958138" y="2184400"/>
          <p14:tracePt t="16829" x="8153400" y="2293938"/>
          <p14:tracePt t="16846" x="8262938" y="2344738"/>
          <p14:tracePt t="16862" x="8356600" y="2395538"/>
          <p14:tracePt t="16879" x="8407400" y="2430463"/>
          <p14:tracePt t="16896" x="8440738" y="2430463"/>
          <p14:tracePt t="16928" x="8424863" y="2430463"/>
          <p14:tracePt t="16946" x="8331200" y="2413000"/>
          <p14:tracePt t="16962" x="8196263" y="2344738"/>
          <p14:tracePt t="16979" x="8069263" y="2293938"/>
          <p14:tracePt t="16996" x="7983538" y="2235200"/>
          <p14:tracePt t="17012" x="7891463" y="2184400"/>
          <p14:tracePt t="17029" x="7856538" y="2166938"/>
          <p14:tracePt t="17045" x="7840663" y="2166938"/>
          <p14:tracePt t="17081" x="7856538" y="2166938"/>
          <p14:tracePt t="17095" x="7891463" y="2184400"/>
          <p14:tracePt t="17112" x="8051800" y="2278063"/>
          <p14:tracePt t="17129" x="8247063" y="2395538"/>
          <p14:tracePt t="17145" x="8389938" y="2489200"/>
          <p14:tracePt t="17162" x="8509000" y="2573338"/>
          <p14:tracePt t="17179" x="8567738" y="2608263"/>
          <p14:tracePt t="17196" x="8585200" y="2633663"/>
          <p14:tracePt t="17227" x="8551863" y="2633663"/>
          <p14:tracePt t="17245" x="8458200" y="2590800"/>
          <p14:tracePt t="17262" x="8331200" y="2522538"/>
          <p14:tracePt t="17279" x="8153400" y="2430463"/>
          <p14:tracePt t="17296" x="8102600" y="2395538"/>
          <p14:tracePt t="17312" x="8034338" y="2379663"/>
          <p14:tracePt t="17329" x="8001000" y="2344738"/>
          <p14:tracePt t="17361" x="8018463" y="2344738"/>
          <p14:tracePt t="17379" x="8120063" y="2430463"/>
          <p14:tracePt t="17395" x="8297863" y="2557463"/>
          <p14:tracePt t="17412" x="8475663" y="2700338"/>
          <p14:tracePt t="17429" x="8551863" y="2751138"/>
          <p14:tracePt t="17446" x="8618538" y="2786063"/>
          <p14:tracePt t="17463" x="8636000" y="2811463"/>
          <p14:tracePt t="17479" x="8653463" y="2811463"/>
          <p14:tracePt t="17496" x="8618538" y="2786063"/>
          <p14:tracePt t="17512" x="8475663" y="2684463"/>
          <p14:tracePt t="17529" x="8280400" y="2557463"/>
          <p14:tracePt t="17545" x="8102600" y="2413000"/>
          <p14:tracePt t="17562" x="8018463" y="2328863"/>
          <p14:tracePt t="17579" x="7924800" y="2260600"/>
          <p14:tracePt t="17596" x="7891463" y="2235200"/>
          <p14:tracePt t="17612" x="7891463" y="2217738"/>
          <p14:tracePt t="17661" x="7924800" y="2217738"/>
          <p14:tracePt t="17679" x="8051800" y="2293938"/>
          <p14:tracePt t="17696" x="8212138" y="2379663"/>
          <p14:tracePt t="17712" x="8374063" y="2455863"/>
          <p14:tracePt t="17729" x="8407400" y="2471738"/>
          <p14:tracePt t="17746" x="8440738" y="2489200"/>
          <p14:tracePt t="17762" x="8458200" y="2489200"/>
          <p14:tracePt t="17779" x="8440738" y="2489200"/>
          <p14:tracePt t="17796" x="8374063" y="2455863"/>
          <p14:tracePt t="17812" x="8280400" y="2413000"/>
          <p14:tracePt t="17830" x="8196263" y="2379663"/>
          <p14:tracePt t="17845" x="8120063" y="2362200"/>
          <p14:tracePt t="17862" x="8102600" y="2362200"/>
          <p14:tracePt t="17879" x="8085138" y="2362200"/>
          <p14:tracePt t="17961" x="8102600" y="2362200"/>
          <p14:tracePt t="17980" x="8120063" y="2362200"/>
          <p14:tracePt t="18028" x="8135938" y="2362200"/>
          <p14:tracePt t="18278" x="8178800" y="2379663"/>
          <p14:tracePt t="18296" x="8229600" y="2413000"/>
          <p14:tracePt t="18312" x="8313738" y="2489200"/>
          <p14:tracePt t="18329" x="8407400" y="2540000"/>
          <p14:tracePt t="18346" x="8534400" y="2608263"/>
          <p14:tracePt t="18362" x="8636000" y="2667000"/>
          <p14:tracePt t="18379" x="8729663" y="2700338"/>
          <p14:tracePt t="18396" x="8813800" y="2735263"/>
          <p14:tracePt t="18412" x="8847138" y="2735263"/>
          <p14:tracePt t="18429" x="8864600" y="2751138"/>
          <p14:tracePt t="18446" x="8890000" y="2751138"/>
          <p14:tracePt t="18507" x="8864600" y="2751138"/>
          <p14:tracePt t="18515" x="8847138" y="2751138"/>
          <p14:tracePt t="18529" x="8831263" y="2751138"/>
          <p14:tracePt t="18546" x="8763000" y="2717800"/>
          <p14:tracePt t="18562" x="8669338" y="2667000"/>
          <p14:tracePt t="18579" x="8585200" y="2608263"/>
          <p14:tracePt t="18596" x="8509000" y="2557463"/>
          <p14:tracePt t="18612" x="8475663" y="2522538"/>
          <p14:tracePt t="18629" x="8440738" y="2522538"/>
          <p14:tracePt t="18646" x="8424863" y="2506663"/>
          <p14:tracePt t="18713" x="8440738" y="2506663"/>
          <p14:tracePt t="18729" x="8491538" y="2506663"/>
          <p14:tracePt t="18746" x="8551863" y="2540000"/>
          <p14:tracePt t="18763" x="8602663" y="2557463"/>
          <p14:tracePt t="18779" x="8618538" y="2573338"/>
          <p14:tracePt t="18835" x="8602663" y="2573338"/>
          <p14:tracePt t="18846" x="8585200" y="2573338"/>
          <p14:tracePt t="18862" x="8509000" y="2573338"/>
          <p14:tracePt t="18879" x="8440738" y="2540000"/>
          <p14:tracePt t="18895" x="8407400" y="2522538"/>
          <p14:tracePt t="18912" x="8374063" y="2506663"/>
          <p14:tracePt t="18929" x="8356600" y="2506663"/>
          <p14:tracePt t="18990" x="8374063" y="2506663"/>
          <p14:tracePt t="18999" x="8389938" y="2506663"/>
          <p14:tracePt t="19012" x="8407400" y="2506663"/>
          <p14:tracePt t="19029" x="8424863" y="2506663"/>
          <p14:tracePt t="19046" x="8458200" y="2522538"/>
          <p14:tracePt t="19062" x="8458200" y="2540000"/>
          <p14:tracePt t="19079" x="8475663" y="2540000"/>
          <p14:tracePt t="20146" x="8534400" y="2540000"/>
          <p14:tracePt t="20163" x="8745538" y="2506663"/>
          <p14:tracePt t="20178" x="8907463" y="2489200"/>
          <p14:tracePt t="20196" x="9296400" y="2379663"/>
          <p14:tracePt t="20212" x="9558338" y="2311400"/>
          <p14:tracePt t="20229" x="9990138" y="2151063"/>
          <p14:tracePt t="20245" x="10109200" y="2100263"/>
          <p14:tracePt t="20262" x="10202863" y="2057400"/>
          <p14:tracePt t="20279" x="10236200" y="2024063"/>
          <p14:tracePt t="20295" x="10253663" y="2024063"/>
          <p14:tracePt t="20328" x="10253663" y="2006600"/>
          <p14:tracePt t="20345" x="10236200" y="1989138"/>
          <p14:tracePt t="20362" x="10218738" y="1973263"/>
          <p14:tracePt t="20379" x="10202863" y="1973263"/>
          <p14:tracePt t="20395" x="10185400" y="1955800"/>
          <p14:tracePt t="20412" x="10152063" y="1938338"/>
          <p14:tracePt t="20429" x="10109200" y="1922463"/>
          <p14:tracePt t="20446" x="10091738" y="1922463"/>
          <p14:tracePt t="20462" x="10075863" y="1905000"/>
          <p14:tracePt t="20479" x="10058400" y="1905000"/>
          <p14:tracePt t="20578" x="10040938" y="1905000"/>
          <p14:tracePt t="20611" x="10025063" y="1905000"/>
          <p14:tracePt t="20629" x="9990138" y="1905000"/>
          <p14:tracePt t="20646" x="9931400" y="1922463"/>
          <p14:tracePt t="20662" x="9863138" y="1938338"/>
          <p14:tracePt t="20679" x="9779000" y="1955800"/>
          <p14:tracePt t="20696" x="9753600" y="1955800"/>
          <p14:tracePt t="20713" x="9736138" y="1955800"/>
          <p14:tracePt t="20729" x="9720263" y="1955800"/>
          <p14:tracePt t="20768" x="9720263" y="1973263"/>
          <p14:tracePt t="20916" x="9702800" y="1973263"/>
          <p14:tracePt t="21014" x="9702800" y="1989138"/>
          <p14:tracePt t="21044" x="9685338" y="2057400"/>
          <p14:tracePt t="21063" x="9685338" y="2151063"/>
          <p14:tracePt t="21079" x="9685338" y="2311400"/>
          <p14:tracePt t="21096" x="9685338" y="2471738"/>
          <p14:tracePt t="21113" x="9685338" y="2649538"/>
          <p14:tracePt t="21129" x="9685338" y="2717800"/>
          <p14:tracePt t="21146" x="9685338" y="2827338"/>
          <p14:tracePt t="21163" x="9685338" y="2878138"/>
          <p14:tracePt t="21179" x="9685338" y="2895600"/>
          <p14:tracePt t="21196" x="9685338" y="2928938"/>
          <p14:tracePt t="21212" x="9685338" y="2946400"/>
          <p14:tracePt t="21495" x="9720263" y="2928938"/>
          <p14:tracePt t="21512" x="9779000" y="2913063"/>
          <p14:tracePt t="21529" x="9847263" y="2878138"/>
          <p14:tracePt t="21546" x="9931400" y="2827338"/>
          <p14:tracePt t="21562" x="10025063" y="2768600"/>
          <p14:tracePt t="21579" x="10075863" y="2717800"/>
          <p14:tracePt t="21596" x="10134600" y="2667000"/>
          <p14:tracePt t="21613" x="10202863" y="2608263"/>
          <p14:tracePt t="21629" x="10218738" y="2590800"/>
          <p14:tracePt t="21646" x="10269538" y="2557463"/>
          <p14:tracePt t="21662" x="10287000" y="2540000"/>
          <p14:tracePt t="21679" x="10329863" y="2522538"/>
          <p14:tracePt t="21695" x="10345738" y="2522538"/>
          <p14:tracePt t="21728" x="10363200" y="2522538"/>
          <p14:tracePt t="21883" x="10345738" y="2522538"/>
          <p14:tracePt t="21896" x="10345738" y="2506663"/>
          <p14:tracePt t="21912" x="10304463" y="2471738"/>
          <p14:tracePt t="21929" x="10253663" y="2430463"/>
          <p14:tracePt t="21946" x="10167938" y="2344738"/>
          <p14:tracePt t="21962" x="10058400" y="2235200"/>
          <p14:tracePt t="21979" x="9931400" y="2133600"/>
          <p14:tracePt t="21995" x="9847263" y="2057400"/>
          <p14:tracePt t="22012" x="9753600" y="1989138"/>
          <p14:tracePt t="22029" x="9702800" y="1955800"/>
          <p14:tracePt t="22046" x="9669463" y="1922463"/>
          <p14:tracePt t="22062" x="9652000" y="1905000"/>
          <p14:tracePt t="22079" x="9634538" y="1905000"/>
          <p14:tracePt t="22111" x="9634538" y="1879600"/>
          <p14:tracePt t="22361" x="9652000" y="1905000"/>
          <p14:tracePt t="22379" x="9720263" y="1938338"/>
          <p14:tracePt t="22395" x="9812338" y="2006600"/>
          <p14:tracePt t="22413" x="9974263" y="2100263"/>
          <p14:tracePt t="22429" x="10152063" y="2201863"/>
          <p14:tracePt t="22446" x="10304463" y="2293938"/>
          <p14:tracePt t="22462" x="10414000" y="2344738"/>
          <p14:tracePt t="22479" x="10507663" y="2379663"/>
          <p14:tracePt t="22496" x="10558463" y="2413000"/>
          <p14:tracePt t="22512" x="10574338" y="2413000"/>
          <p14:tracePt t="22529" x="10591800" y="2430463"/>
          <p14:tracePt t="22795" x="10574338" y="2430463"/>
          <p14:tracePt t="22812" x="10541000" y="2471738"/>
          <p14:tracePt t="22829" x="10464800" y="2522538"/>
          <p14:tracePt t="22846" x="10380663" y="2649538"/>
          <p14:tracePt t="22862" x="10253663" y="2786063"/>
          <p14:tracePt t="22879" x="10185400" y="2895600"/>
          <p14:tracePt t="22896" x="10109200" y="3005138"/>
          <p14:tracePt t="22912" x="10058400" y="3090863"/>
          <p14:tracePt t="22929" x="10025063" y="3124200"/>
          <p14:tracePt t="22946" x="10007600" y="3141663"/>
          <p14:tracePt t="22962" x="10007600" y="3167063"/>
          <p14:tracePt t="22979" x="9990138" y="3167063"/>
          <p14:tracePt t="23186" x="9990138" y="3141663"/>
          <p14:tracePt t="23196" x="9974263" y="3124200"/>
          <p14:tracePt t="23213" x="9956800" y="3090863"/>
          <p14:tracePt t="23229" x="9898063" y="3005138"/>
          <p14:tracePt t="23246" x="9847263" y="2895600"/>
          <p14:tracePt t="23262" x="9796463" y="2768600"/>
          <p14:tracePt t="23279" x="9753600" y="2684463"/>
          <p14:tracePt t="23295" x="9702800" y="2573338"/>
          <p14:tracePt t="23313" x="9669463" y="2489200"/>
          <p14:tracePt t="23329" x="9634538" y="2413000"/>
          <p14:tracePt t="23346" x="9618663" y="2379663"/>
          <p14:tracePt t="23363" x="9618663" y="2328863"/>
          <p14:tracePt t="23379" x="9601200" y="2293938"/>
          <p14:tracePt t="23396" x="9575800" y="2260600"/>
          <p14:tracePt t="23412" x="9575800" y="2201863"/>
          <p14:tracePt t="23429" x="9558338" y="2184400"/>
          <p14:tracePt t="23446" x="9542463" y="2166938"/>
          <p14:tracePt t="23462" x="9542463" y="2151063"/>
          <p14:tracePt t="23513" x="9542463" y="2133600"/>
          <p14:tracePt t="23685" x="9542463" y="2151063"/>
          <p14:tracePt t="23696" x="9542463" y="2184400"/>
          <p14:tracePt t="23713" x="9542463" y="2278063"/>
          <p14:tracePt t="23729" x="9558338" y="2413000"/>
          <p14:tracePt t="23746" x="9575800" y="2608263"/>
          <p14:tracePt t="23762" x="9601200" y="2811463"/>
          <p14:tracePt t="23779" x="9618663" y="2928938"/>
          <p14:tracePt t="23796" x="9652000" y="3055938"/>
          <p14:tracePt t="23813" x="9652000" y="3124200"/>
          <p14:tracePt t="23829" x="9669463" y="3167063"/>
          <p14:tracePt t="23846" x="9669463" y="3182938"/>
          <p14:tracePt t="23945" x="9669463" y="3167063"/>
          <p14:tracePt t="23963" x="9685338" y="3124200"/>
          <p14:tracePt t="23979" x="9702800" y="3055938"/>
          <p14:tracePt t="23996" x="9779000" y="2946400"/>
          <p14:tracePt t="24013" x="9880600" y="2827338"/>
          <p14:tracePt t="24029" x="10007600" y="2684463"/>
          <p14:tracePt t="24046" x="10109200" y="2540000"/>
          <p14:tracePt t="24063" x="10202863" y="2430463"/>
          <p14:tracePt t="24079" x="10253663" y="2362200"/>
          <p14:tracePt t="24096" x="10287000" y="2293938"/>
          <p14:tracePt t="24113" x="10287000" y="2278063"/>
          <p14:tracePt t="24129" x="10304463" y="2278063"/>
          <p14:tracePt t="24316" x="10287000" y="2260600"/>
          <p14:tracePt t="24329" x="10269538" y="2260600"/>
          <p14:tracePt t="24346" x="10202863" y="2217738"/>
          <p14:tracePt t="24362" x="10109200" y="2166938"/>
          <p14:tracePt t="24379" x="10040938" y="2133600"/>
          <p14:tracePt t="24396" x="9956800" y="2082800"/>
          <p14:tracePt t="24412" x="9863138" y="2024063"/>
          <p14:tracePt t="24429" x="9812338" y="1989138"/>
          <p14:tracePt t="24446" x="9779000" y="1955800"/>
          <p14:tracePt t="24463" x="9753600" y="1938338"/>
          <p14:tracePt t="24479" x="9736138" y="1938338"/>
          <p14:tracePt t="24496" x="9736138" y="1922463"/>
          <p14:tracePt t="24711" x="9702800" y="1922463"/>
          <p14:tracePt t="24729" x="9652000" y="1922463"/>
          <p14:tracePt t="24746" x="9601200" y="1922463"/>
          <p14:tracePt t="24763" x="9542463" y="1922463"/>
          <p14:tracePt t="24779" x="9456738" y="1922463"/>
          <p14:tracePt t="24796" x="9398000" y="1922463"/>
          <p14:tracePt t="24813" x="9329738" y="1905000"/>
          <p14:tracePt t="24829" x="9278938" y="1879600"/>
          <p14:tracePt t="24846" x="9220200" y="1879600"/>
          <p14:tracePt t="24863" x="9186863" y="1862138"/>
          <p14:tracePt t="24879" x="9169400" y="1846263"/>
          <p14:tracePt t="24896" x="9136063" y="1828800"/>
          <p14:tracePt t="24913" x="9085263" y="1811338"/>
          <p14:tracePt t="24929" x="9024938" y="1778000"/>
          <p14:tracePt t="24946" x="8958263" y="1760538"/>
          <p14:tracePt t="24963" x="8907463" y="1727200"/>
          <p14:tracePt t="24979" x="8847138" y="1684338"/>
          <p14:tracePt t="24996" x="8813800" y="1668463"/>
          <p14:tracePt t="25012" x="8780463" y="1651000"/>
          <p14:tracePt t="25029" x="8780463" y="1633538"/>
          <p14:tracePt t="25062" x="8763000" y="1617663"/>
          <p14:tracePt t="25136" x="8780463" y="1617663"/>
          <p14:tracePt t="25146" x="8796338" y="1617663"/>
          <p14:tracePt t="25162" x="8847138" y="1617663"/>
          <p14:tracePt t="25179" x="8907463" y="1651000"/>
          <p14:tracePt t="25196" x="8958263" y="1668463"/>
          <p14:tracePt t="25212" x="9024938" y="1701800"/>
          <p14:tracePt t="25229" x="9067800" y="1727200"/>
          <p14:tracePt t="25246" x="9118600" y="1760538"/>
          <p14:tracePt t="25263" x="9186863" y="1811338"/>
          <p14:tracePt t="25279" x="9245600" y="1879600"/>
          <p14:tracePt t="25296" x="9364663" y="1989138"/>
          <p14:tracePt t="25312" x="9474200" y="2082800"/>
          <p14:tracePt t="25329" x="9601200" y="2201863"/>
          <p14:tracePt t="25346" x="9685338" y="2278063"/>
          <p14:tracePt t="25363" x="9753600" y="2379663"/>
          <p14:tracePt t="25379" x="9812338" y="2430463"/>
          <p14:tracePt t="25396" x="9829800" y="2471738"/>
          <p14:tracePt t="25413" x="9847263" y="2489200"/>
          <p14:tracePt t="25429" x="9847263" y="2506663"/>
          <p14:tracePt t="25578" x="9847263" y="2489200"/>
          <p14:tracePt t="25612" x="9847263" y="2471738"/>
          <p14:tracePt t="25629" x="9847263" y="2455863"/>
          <p14:tracePt t="25661" x="9829800" y="2455863"/>
          <p14:tracePt t="25701" x="9829800" y="2471738"/>
          <p14:tracePt t="25712" x="9829800" y="2489200"/>
          <p14:tracePt t="25729" x="9829800" y="2522538"/>
          <p14:tracePt t="25746" x="9829800" y="2557463"/>
          <p14:tracePt t="25763" x="9829800" y="2573338"/>
          <p14:tracePt t="25779" x="9829800" y="2590800"/>
          <p14:tracePt t="25796" x="9847263" y="2608263"/>
          <p14:tracePt t="25828" x="9880600" y="2608263"/>
          <p14:tracePt t="25846" x="9913938" y="2573338"/>
          <p14:tracePt t="25863" x="9990138" y="2506663"/>
          <p14:tracePt t="25879" x="10040938" y="2430463"/>
          <p14:tracePt t="25896" x="10091738" y="2362200"/>
          <p14:tracePt t="25913" x="10109200" y="2328863"/>
          <p14:tracePt t="25929" x="10134600" y="2293938"/>
          <p14:tracePt t="25946" x="10134600" y="2278063"/>
          <p14:tracePt t="26028" x="10134600" y="2311400"/>
          <p14:tracePt t="26046" x="10091738" y="2362200"/>
          <p14:tracePt t="26061" x="10058400" y="2413000"/>
          <p14:tracePt t="26079" x="10025063" y="2522538"/>
          <p14:tracePt t="26096" x="10007600" y="2557463"/>
          <p14:tracePt t="26113" x="9990138" y="2573338"/>
          <p14:tracePt t="26129" x="9990138" y="2590800"/>
          <p14:tracePt t="26211" x="9990138" y="2573338"/>
          <p14:tracePt t="26230" x="9990138" y="2557463"/>
          <p14:tracePt t="26244" x="10007600" y="2506663"/>
          <p14:tracePt t="26263" x="10025063" y="2489200"/>
          <p14:tracePt t="26279" x="10040938" y="2471738"/>
          <p14:tracePt t="26296" x="10040938" y="2455863"/>
          <p14:tracePt t="26411" x="10040938" y="2471738"/>
          <p14:tracePt t="26461" x="10040938" y="2506663"/>
          <p14:tracePt t="29417" x="10025063" y="2506663"/>
          <p14:tracePt t="29431" x="9990138" y="2506663"/>
          <p14:tracePt t="29447" x="9931400" y="2489200"/>
          <p14:tracePt t="29464" x="9898063" y="2471738"/>
          <p14:tracePt t="29480" x="9863138" y="2471738"/>
          <p14:tracePt t="29496" x="9847263" y="2471738"/>
          <p14:tracePt t="29513" x="9829800" y="2471738"/>
          <p14:tracePt t="29546" x="9829800" y="2506663"/>
          <p14:tracePt t="29562" x="9829800" y="2557463"/>
          <p14:tracePt t="29579" x="9863138" y="2608263"/>
          <p14:tracePt t="29596" x="9913938" y="2667000"/>
          <p14:tracePt t="29613" x="10025063" y="2700338"/>
          <p14:tracePt t="29629" x="10134600" y="2700338"/>
          <p14:tracePt t="29646" x="10185400" y="2649538"/>
          <p14:tracePt t="29663" x="10253663" y="2573338"/>
          <p14:tracePt t="29679" x="10269538" y="2506663"/>
          <p14:tracePt t="29696" x="10269538" y="2413000"/>
          <p14:tracePt t="29713" x="10218738" y="2379663"/>
          <p14:tracePt t="29729" x="10134600" y="2362200"/>
          <p14:tracePt t="29746" x="10058400" y="2362200"/>
          <p14:tracePt t="29763" x="9974263" y="2362200"/>
          <p14:tracePt t="29780" x="9913938" y="2379663"/>
          <p14:tracePt t="29796" x="9880600" y="2430463"/>
          <p14:tracePt t="29828" x="9880600" y="2471738"/>
          <p14:tracePt t="29846" x="9898063" y="2489200"/>
          <p14:tracePt t="29863" x="9990138" y="2506663"/>
          <p14:tracePt t="29879" x="10040938" y="2506663"/>
          <p14:tracePt t="29896" x="10091738" y="2506663"/>
          <p14:tracePt t="29913" x="10109200" y="2455863"/>
          <p14:tracePt t="29929" x="10134600" y="2395538"/>
          <p14:tracePt t="29946" x="10134600" y="2362200"/>
          <p14:tracePt t="29962" x="10058400" y="2344738"/>
          <p14:tracePt t="29979" x="10007600" y="2344738"/>
          <p14:tracePt t="29996" x="9931400" y="2344738"/>
          <p14:tracePt t="30013" x="9898063" y="2344738"/>
          <p14:tracePt t="30029" x="9880600" y="2362200"/>
          <p14:tracePt t="30046" x="9880600" y="2395538"/>
          <p14:tracePt t="30063" x="9880600" y="2413000"/>
          <p14:tracePt t="30079" x="9880600" y="2430463"/>
          <p14:tracePt t="30096" x="9898063" y="2455863"/>
          <p14:tracePt t="30113" x="9931400" y="2455863"/>
          <p14:tracePt t="30129" x="9974263" y="2455863"/>
          <p14:tracePt t="30146" x="10007600" y="2455863"/>
          <p14:tracePt t="31078" x="10007600" y="2471738"/>
          <p14:tracePt t="31097" x="10040938" y="2540000"/>
          <p14:tracePt t="31111" x="10109200" y="2573338"/>
          <p14:tracePt t="31130" x="10218738" y="2590800"/>
          <p14:tracePt t="31146" x="10345738" y="2608263"/>
          <p14:tracePt t="31163" x="10447338" y="2590800"/>
          <p14:tracePt t="31180" x="10507663" y="2540000"/>
          <p14:tracePt t="31196" x="10591800" y="2455863"/>
          <p14:tracePt t="31213" x="10625138" y="2379663"/>
          <p14:tracePt t="31230" x="10642600" y="2293938"/>
          <p14:tracePt t="31246" x="10642600" y="2260600"/>
          <p14:tracePt t="31263" x="10642600" y="2217738"/>
          <p14:tracePt t="31279" x="10642600" y="2201863"/>
          <p14:tracePt t="31411" x="10642600" y="2217738"/>
          <p14:tracePt t="31430" x="10642600" y="2293938"/>
          <p14:tracePt t="31445" x="10642600" y="2344738"/>
          <p14:tracePt t="31463" x="10642600" y="2413000"/>
          <p14:tracePt t="31480" x="10625138" y="2506663"/>
          <p14:tracePt t="31496" x="10591800" y="2573338"/>
          <p14:tracePt t="31513" x="10541000" y="2649538"/>
          <p14:tracePt t="31529" x="10482263" y="2717800"/>
          <p14:tracePt t="31546" x="10396538" y="2768600"/>
          <p14:tracePt t="31563" x="10329863" y="2811463"/>
          <p14:tracePt t="31580" x="10236200" y="2844800"/>
          <p14:tracePt t="31596" x="10152063" y="2878138"/>
          <p14:tracePt t="31612" x="10058400" y="2878138"/>
          <p14:tracePt t="31629" x="10007600" y="2895600"/>
          <p14:tracePt t="31646" x="9956800" y="2895600"/>
          <p14:tracePt t="31663" x="9931400" y="2913063"/>
          <p14:tracePt t="31680" x="9913938" y="2913063"/>
          <p14:tracePt t="31811" x="9898063" y="2895600"/>
          <p14:tracePt t="31829" x="9863138" y="2844800"/>
          <p14:tracePt t="31846" x="9796463" y="2768600"/>
          <p14:tracePt t="31863" x="9685338" y="2649538"/>
          <p14:tracePt t="31879" x="9575800" y="2489200"/>
          <p14:tracePt t="31896" x="9491663" y="2395538"/>
          <p14:tracePt t="31913" x="9398000" y="2293938"/>
          <p14:tracePt t="31930" x="9329738" y="2235200"/>
          <p14:tracePt t="31946" x="9278938" y="2201863"/>
          <p14:tracePt t="31963" x="9245600" y="2166938"/>
          <p14:tracePt t="31979" x="9220200" y="2166938"/>
          <p14:tracePt t="31996" x="9202738" y="2166938"/>
          <p14:tracePt t="32013" x="9186863" y="2151063"/>
          <p14:tracePt t="32045" x="9169400" y="2151063"/>
          <p14:tracePt t="32078" x="9151938" y="2151063"/>
          <p14:tracePt t="32096" x="9136063" y="2166938"/>
          <p14:tracePt t="32113" x="9085263" y="2201863"/>
          <p14:tracePt t="32130" x="9042400" y="2278063"/>
          <p14:tracePt t="32146" x="9009063" y="2328863"/>
          <p14:tracePt t="32163" x="8974138" y="2395538"/>
          <p14:tracePt t="32180" x="8958263" y="2455863"/>
          <p14:tracePt t="32196" x="8958263" y="2489200"/>
          <p14:tracePt t="32213" x="8958263" y="2522538"/>
          <p14:tracePt t="32230" x="8958263" y="2540000"/>
          <p14:tracePt t="32246" x="8958263" y="2557463"/>
          <p14:tracePt t="32378" x="8958263" y="2540000"/>
          <p14:tracePt t="32396" x="8958263" y="2522538"/>
          <p14:tracePt t="32414" x="9024938" y="2489200"/>
          <p14:tracePt t="32430" x="9136063" y="2413000"/>
          <p14:tracePt t="32446" x="9278938" y="2362200"/>
          <p14:tracePt t="32463" x="9474200" y="2328863"/>
          <p14:tracePt t="32479" x="9685338" y="2311400"/>
          <p14:tracePt t="32496" x="9898063" y="2311400"/>
          <p14:tracePt t="32513" x="10091738" y="2328863"/>
          <p14:tracePt t="32529" x="10287000" y="2395538"/>
          <p14:tracePt t="32546" x="10464800" y="2471738"/>
          <p14:tracePt t="32563" x="10591800" y="2557463"/>
          <p14:tracePt t="32580" x="10660063" y="2608263"/>
          <p14:tracePt t="32596" x="10736263" y="2667000"/>
          <p14:tracePt t="32613" x="10752138" y="2717800"/>
          <p14:tracePt t="32630" x="10769600" y="2735263"/>
          <p14:tracePt t="32662" x="10769600" y="2751138"/>
          <p14:tracePt t="32680" x="10769600" y="2786063"/>
          <p14:tracePt t="32696" x="10752138" y="2827338"/>
          <p14:tracePt t="32713" x="10660063" y="2928938"/>
          <p14:tracePt t="32730" x="10591800" y="2989263"/>
          <p14:tracePt t="32746" x="10482263" y="3055938"/>
          <p14:tracePt t="32763" x="10380663" y="3106738"/>
          <p14:tracePt t="32779" x="10269538" y="3167063"/>
          <p14:tracePt t="32796" x="10167938" y="3182938"/>
          <p14:tracePt t="32813" x="10058400" y="3182938"/>
          <p14:tracePt t="32830" x="9974263" y="3182938"/>
          <p14:tracePt t="32846" x="9898063" y="3167063"/>
          <p14:tracePt t="32863" x="9847263" y="3124200"/>
          <p14:tracePt t="32879" x="9829800" y="3106738"/>
          <p14:tracePt t="32896" x="9812338" y="3090863"/>
          <p14:tracePt t="33096" x="9812338" y="3073400"/>
          <p14:tracePt t="33113" x="9796463" y="3055938"/>
          <p14:tracePt t="33130" x="9779000" y="3040063"/>
          <p14:tracePt t="33146" x="9753600" y="3022600"/>
          <p14:tracePt t="33163" x="9736138" y="3022600"/>
          <p14:tracePt t="33212" x="9779000" y="3022600"/>
          <p14:tracePt t="33230" x="9898063" y="3022600"/>
          <p14:tracePt t="33246" x="10040938" y="2989263"/>
          <p14:tracePt t="33263" x="10185400" y="2913063"/>
          <p14:tracePt t="33279" x="10253663" y="2878138"/>
          <p14:tracePt t="33296" x="10269538" y="2844800"/>
          <p14:tracePt t="33313" x="10287000" y="2827338"/>
          <p14:tracePt t="33330" x="10287000" y="2811463"/>
          <p14:tracePt t="33378" x="10253663" y="2844800"/>
          <p14:tracePt t="33396" x="10185400" y="2895600"/>
          <p14:tracePt t="33413" x="10091738" y="3005138"/>
          <p14:tracePt t="33429" x="10040938" y="3055938"/>
          <p14:tracePt t="33446" x="9931400" y="3141663"/>
          <p14:tracePt t="33463" x="9863138" y="3182938"/>
          <p14:tracePt t="33479" x="9829800" y="3217863"/>
          <p14:tracePt t="33496" x="9812338" y="3233738"/>
          <p14:tracePt t="33513" x="9796463" y="3233738"/>
          <p14:tracePt t="33546" x="9829800" y="3200400"/>
          <p14:tracePt t="33563" x="9913938" y="3141663"/>
          <p14:tracePt t="33580" x="10007600" y="3073400"/>
          <p14:tracePt t="33596" x="10091738" y="3022600"/>
          <p14:tracePt t="33613" x="10134600" y="2963863"/>
          <p14:tracePt t="33629" x="10167938" y="2946400"/>
          <p14:tracePt t="33662" x="10134600" y="2946400"/>
          <p14:tracePt t="33680" x="10025063" y="2989263"/>
          <p14:tracePt t="33696" x="9847263" y="3073400"/>
          <p14:tracePt t="33713" x="9796463" y="3106738"/>
          <p14:tracePt t="33729" x="9702800" y="3141663"/>
          <p14:tracePt t="33746" x="9669463" y="3167063"/>
          <p14:tracePt t="33795" x="9779000" y="3090863"/>
          <p14:tracePt t="33813" x="9913938" y="3005138"/>
          <p14:tracePt t="33830" x="9990138" y="2963863"/>
          <p14:tracePt t="33846" x="10040938" y="2928938"/>
          <p14:tracePt t="33863" x="10058400" y="2913063"/>
          <p14:tracePt t="33880" x="10075863" y="2913063"/>
          <p14:tracePt t="33896" x="10007600" y="2913063"/>
          <p14:tracePt t="33913" x="9880600" y="2946400"/>
          <p14:tracePt t="33930" x="9736138" y="3005138"/>
          <p14:tracePt t="33946" x="9652000" y="3040063"/>
          <p14:tracePt t="33963" x="9575800" y="3073400"/>
          <p14:tracePt t="33980" x="9542463" y="3073400"/>
          <p14:tracePt t="33996" x="9542463" y="3090863"/>
          <p14:tracePt t="34029" x="9634538" y="3055938"/>
          <p14:tracePt t="34046" x="9753600" y="2989263"/>
          <p14:tracePt t="34063" x="9847263" y="2946400"/>
          <p14:tracePt t="34079" x="9913938" y="2913063"/>
          <p14:tracePt t="34096" x="9931400" y="2895600"/>
          <p14:tracePt t="34128" x="9913938" y="2895600"/>
          <p14:tracePt t="34146" x="9829800" y="2946400"/>
          <p14:tracePt t="34163" x="9736138" y="3005138"/>
          <p14:tracePt t="34179" x="9634538" y="3055938"/>
          <p14:tracePt t="34196" x="9575800" y="3073400"/>
          <p14:tracePt t="34213" x="9558338" y="3090863"/>
          <p14:tracePt t="34230" x="9542463" y="3106738"/>
          <p14:tracePt t="34262" x="9601200" y="3106738"/>
          <p14:tracePt t="34279" x="9669463" y="3073400"/>
          <p14:tracePt t="34296" x="9736138" y="3055938"/>
          <p14:tracePt t="34313" x="9796463" y="3022600"/>
          <p14:tracePt t="34330" x="9829800" y="3005138"/>
          <p14:tracePt t="34347" x="9847263" y="3005138"/>
          <p14:tracePt t="34363" x="9863138" y="3005138"/>
          <p14:tracePt t="34379" x="9863138" y="2989263"/>
          <p14:tracePt t="34862" x="9863138" y="2946400"/>
          <p14:tracePt t="34880" x="9863138" y="2878138"/>
          <p14:tracePt t="34897" x="9898063" y="2786063"/>
          <p14:tracePt t="34913" x="9956800" y="2717800"/>
          <p14:tracePt t="34930" x="9990138" y="2649538"/>
          <p14:tracePt t="34946" x="10007600" y="2608263"/>
          <p14:tracePt t="34963" x="10025063" y="2590800"/>
          <p14:tracePt t="34980" x="10025063" y="2573338"/>
          <p14:tracePt t="34996" x="10025063" y="2557463"/>
          <p14:tracePt t="35013" x="10025063" y="2489200"/>
          <p14:tracePt t="35030" x="10025063" y="2395538"/>
          <p14:tracePt t="35046" x="9990138" y="2311400"/>
          <p14:tracePt t="35063" x="9956800" y="2235200"/>
          <p14:tracePt t="35080" x="9898063" y="2166938"/>
          <p14:tracePt t="35096" x="9863138" y="2133600"/>
          <p14:tracePt t="35113" x="9829800" y="2100263"/>
          <p14:tracePt t="35130" x="9779000" y="2082800"/>
          <p14:tracePt t="35146" x="9720263" y="2057400"/>
          <p14:tracePt t="35163" x="9652000" y="2057400"/>
          <p14:tracePt t="35180" x="9601200" y="2039938"/>
          <p14:tracePt t="35196" x="9558338" y="2039938"/>
          <p14:tracePt t="35213" x="9474200" y="2039938"/>
          <p14:tracePt t="35230" x="9423400" y="2039938"/>
          <p14:tracePt t="35246" x="9380538" y="2039938"/>
          <p14:tracePt t="35263" x="9347200" y="2039938"/>
          <p14:tracePt t="35280" x="9313863" y="2057400"/>
          <p14:tracePt t="35296" x="9278938" y="2116138"/>
          <p14:tracePt t="35313" x="9245600" y="2184400"/>
          <p14:tracePt t="35330" x="9220200" y="2293938"/>
          <p14:tracePt t="35346" x="9202738" y="2395538"/>
          <p14:tracePt t="35363" x="9202738" y="2506663"/>
          <p14:tracePt t="35380" x="9202738" y="2608263"/>
          <p14:tracePt t="35396" x="9245600" y="2700338"/>
          <p14:tracePt t="35413" x="9329738" y="2768600"/>
          <p14:tracePt t="35430" x="9491663" y="2811463"/>
          <p14:tracePt t="35446" x="9685338" y="2827338"/>
          <p14:tracePt t="35463" x="9898063" y="2827338"/>
          <p14:tracePt t="35480" x="10091738" y="2786063"/>
          <p14:tracePt t="35496" x="10185400" y="2735263"/>
          <p14:tracePt t="35513" x="10304463" y="2633663"/>
          <p14:tracePt t="35530" x="10329863" y="2540000"/>
          <p14:tracePt t="35546" x="10345738" y="2395538"/>
          <p14:tracePt t="35563" x="10287000" y="2293938"/>
          <p14:tracePt t="35580" x="10185400" y="2184400"/>
          <p14:tracePt t="35596" x="10040938" y="2116138"/>
          <p14:tracePt t="35613" x="9898063" y="2057400"/>
          <p14:tracePt t="35629" x="9720263" y="2057400"/>
          <p14:tracePt t="35646" x="9525000" y="2057400"/>
          <p14:tracePt t="35663" x="9313863" y="2133600"/>
          <p14:tracePt t="35680" x="9263063" y="2166938"/>
          <p14:tracePt t="35697" x="9101138" y="2344738"/>
          <p14:tracePt t="35713" x="9024938" y="2471738"/>
          <p14:tracePt t="35730" x="9009063" y="2557463"/>
          <p14:tracePt t="35747" x="8991600" y="2684463"/>
          <p14:tracePt t="35763" x="9024938" y="2751138"/>
          <p14:tracePt t="35780" x="9151938" y="2827338"/>
          <p14:tracePt t="35796" x="9347200" y="2844800"/>
          <p14:tracePt t="35813" x="9575800" y="2844800"/>
          <p14:tracePt t="35830" x="9829800" y="2786063"/>
          <p14:tracePt t="35846" x="10058400" y="2667000"/>
          <p14:tracePt t="35863" x="10167938" y="2573338"/>
          <p14:tracePt t="35880" x="10253663" y="2455863"/>
          <p14:tracePt t="35896" x="10287000" y="2328863"/>
          <p14:tracePt t="35913" x="10287000" y="2235200"/>
          <p14:tracePt t="35930" x="10185400" y="2166938"/>
          <p14:tracePt t="35946" x="10058400" y="2133600"/>
          <p14:tracePt t="35963" x="9898063" y="2116138"/>
          <p14:tracePt t="35980" x="9720263" y="2116138"/>
          <p14:tracePt t="35996" x="9575800" y="2166938"/>
          <p14:tracePt t="36013" x="9474200" y="2278063"/>
          <p14:tracePt t="36030" x="9380538" y="2395538"/>
          <p14:tracePt t="36046" x="9364663" y="2522538"/>
          <p14:tracePt t="36063" x="9364663" y="2649538"/>
          <p14:tracePt t="36080" x="9423400" y="2751138"/>
          <p14:tracePt t="36096" x="9542463" y="2827338"/>
          <p14:tracePt t="36113" x="9702800" y="2862263"/>
          <p14:tracePt t="36130" x="9898063" y="2862263"/>
          <p14:tracePt t="36146" x="10091738" y="2768600"/>
          <p14:tracePt t="36163" x="10236200" y="2649538"/>
          <p14:tracePt t="36180" x="10329863" y="2506663"/>
          <p14:tracePt t="36196" x="10363200" y="2311400"/>
          <p14:tracePt t="36213" x="10345738" y="2201863"/>
          <p14:tracePt t="36230" x="10236200" y="2133600"/>
          <p14:tracePt t="36246" x="10058400" y="2100263"/>
          <p14:tracePt t="36263" x="9863138" y="2100263"/>
          <p14:tracePt t="36280" x="9669463" y="2133600"/>
          <p14:tracePt t="36296" x="9491663" y="2235200"/>
          <p14:tracePt t="36313" x="9329738" y="2379663"/>
          <p14:tracePt t="36330" x="9202738" y="2522538"/>
          <p14:tracePt t="36346" x="9136063" y="2649538"/>
          <p14:tracePt t="36363" x="9101138" y="2751138"/>
          <p14:tracePt t="36379" x="9085263" y="2827338"/>
          <p14:tracePt t="36396" x="9085263" y="2862263"/>
          <p14:tracePt t="36413" x="9085263" y="2878138"/>
          <p14:tracePt t="36430" x="9151938" y="2878138"/>
          <p14:tracePt t="36446" x="9245600" y="2878138"/>
          <p14:tracePt t="36463" x="9296400" y="2827338"/>
          <p14:tracePt t="36480" x="9380538" y="2768600"/>
          <p14:tracePt t="36496" x="9423400" y="2735263"/>
          <p14:tracePt t="36513" x="9456738" y="2700338"/>
          <p14:tracePt t="36530" x="9456738" y="2684463"/>
          <p14:tracePt t="36562" x="9398000" y="2667000"/>
          <p14:tracePt t="36580" x="9347200" y="2649538"/>
          <p14:tracePt t="36596" x="9313863" y="2649538"/>
          <p14:tracePt t="36613" x="9278938" y="2649538"/>
          <p14:tracePt t="36630" x="9263063" y="2633663"/>
          <p14:tracePt t="36670" x="9278938" y="2633663"/>
          <p14:tracePt t="36680" x="9329738" y="2633663"/>
          <p14:tracePt t="36696" x="9474200" y="2633663"/>
          <p14:tracePt t="36713" x="9634538" y="2649538"/>
          <p14:tracePt t="36730" x="9736138" y="2649538"/>
          <p14:tracePt t="36746" x="9812338" y="2649538"/>
          <p14:tracePt t="36763" x="9863138" y="2649538"/>
          <p14:tracePt t="36795" x="9880600" y="2649538"/>
          <p14:tracePt t="39358" x="9863138" y="2649538"/>
          <p14:tracePt t="39366" x="9779000" y="2667000"/>
          <p14:tracePt t="39380" x="9525000" y="2768600"/>
          <p14:tracePt t="39396" x="8864600" y="2963863"/>
          <p14:tracePt t="39413" x="7983538" y="3073400"/>
          <p14:tracePt t="39429" x="6934200" y="3124200"/>
          <p14:tracePt t="39446" x="5849938" y="3182938"/>
          <p14:tracePt t="39463" x="4767263" y="3233738"/>
          <p14:tracePt t="39480" x="3817938" y="3378200"/>
          <p14:tracePt t="39496" x="2878138" y="3640138"/>
          <p14:tracePt t="39513" x="2293938" y="3911600"/>
          <p14:tracePt t="39530" x="1651000" y="4224338"/>
          <p14:tracePt t="39547" x="1328738" y="4402138"/>
          <p14:tracePt t="39563" x="1084263" y="4564063"/>
          <p14:tracePt t="39580" x="1033463" y="4597400"/>
          <p14:tracePt t="39596" x="998538" y="4640263"/>
          <p14:tracePt t="39613" x="973138" y="4656138"/>
          <p14:tracePt t="39630" x="998538" y="4691063"/>
          <p14:tracePt t="39647" x="1066800" y="4706938"/>
          <p14:tracePt t="39663" x="1176338" y="4741863"/>
          <p14:tracePt t="39680" x="1295400" y="4757738"/>
          <p14:tracePt t="39697" x="1422400" y="4800600"/>
          <p14:tracePt t="39713" x="1566863" y="4833938"/>
          <p14:tracePt t="39730" x="1709738" y="4851400"/>
          <p14:tracePt t="39747" x="1862138" y="4868863"/>
          <p14:tracePt t="39763" x="2006600" y="4868863"/>
          <p14:tracePt t="39780" x="2151063" y="4868863"/>
          <p14:tracePt t="39796" x="2278063" y="4800600"/>
          <p14:tracePt t="39813" x="2413000" y="4706938"/>
          <p14:tracePt t="39830" x="2489200" y="4656138"/>
          <p14:tracePt t="39847" x="2557463" y="4579938"/>
          <p14:tracePt t="39863" x="2590800" y="4529138"/>
          <p14:tracePt t="39880" x="2616200" y="4495800"/>
          <p14:tracePt t="39896" x="2616200" y="4462463"/>
          <p14:tracePt t="39913" x="2616200" y="4427538"/>
          <p14:tracePt t="39930" x="2522538" y="4368800"/>
          <p14:tracePt t="39946" x="2395538" y="4318000"/>
          <p14:tracePt t="39963" x="2217738" y="4249738"/>
          <p14:tracePt t="39980" x="2116138" y="4208463"/>
          <p14:tracePt t="39996" x="1989138" y="4191000"/>
          <p14:tracePt t="40013" x="1905000" y="4173538"/>
          <p14:tracePt t="40030" x="1846263" y="4173538"/>
          <p14:tracePt t="40046" x="1795463" y="4173538"/>
          <p14:tracePt t="40063" x="1778000" y="4173538"/>
          <p14:tracePt t="40080" x="1760538" y="4249738"/>
          <p14:tracePt t="40097" x="1760538" y="4318000"/>
          <p14:tracePt t="40113" x="1795463" y="4402138"/>
          <p14:tracePt t="40130" x="1905000" y="4495800"/>
          <p14:tracePt t="40147" x="2100263" y="4597400"/>
          <p14:tracePt t="40163" x="2362200" y="4640263"/>
          <p14:tracePt t="40180" x="2616200" y="4656138"/>
          <p14:tracePt t="40197" x="3040063" y="4622800"/>
          <p14:tracePt t="40213" x="3268663" y="4513263"/>
          <p14:tracePt t="40230" x="3538538" y="4351338"/>
          <p14:tracePt t="40248" x="3606800" y="4300538"/>
          <p14:tracePt t="40263" x="3733800" y="4140200"/>
          <p14:tracePt t="40280" x="3817938" y="3962400"/>
          <p14:tracePt t="40296" x="3817938" y="3852863"/>
          <p14:tracePt t="40313" x="3751263" y="3802063"/>
          <p14:tracePt t="40330" x="3589338" y="3751263"/>
          <p14:tracePt t="40347" x="3429000" y="3733800"/>
          <p14:tracePt t="40363" x="3251200" y="3733800"/>
          <p14:tracePt t="40380" x="3090863" y="3733800"/>
          <p14:tracePt t="40397" x="2971800" y="3767138"/>
          <p14:tracePt t="40413" x="2928938" y="3767138"/>
          <p14:tracePt t="41800" x="2928938" y="3784600"/>
          <p14:tracePt t="41830" x="2928938" y="3817938"/>
          <p14:tracePt t="41847" x="2928938" y="3835400"/>
          <p14:tracePt t="41863" x="2928938" y="3852863"/>
          <p14:tracePt t="41880" x="2928938" y="3868738"/>
          <p14:tracePt t="41897" x="2928938" y="3894138"/>
          <p14:tracePt t="41963" x="2895600" y="3894138"/>
          <p14:tracePt t="41980" x="2827338" y="3894138"/>
          <p14:tracePt t="41996" x="2794000" y="3894138"/>
          <p14:tracePt t="42013" x="2667000" y="3868738"/>
          <p14:tracePt t="42030" x="2573338" y="3852863"/>
          <p14:tracePt t="42047" x="2540000" y="3852863"/>
          <p14:tracePt t="42063" x="2471738" y="3852863"/>
          <p14:tracePt t="42080" x="2438400" y="3852863"/>
          <p14:tracePt t="42096" x="2395538" y="3852863"/>
          <p14:tracePt t="42113" x="2344738" y="3868738"/>
          <p14:tracePt t="42130" x="2311400" y="3894138"/>
          <p14:tracePt t="42146" x="2278063" y="3929063"/>
          <p14:tracePt t="42163" x="2260600" y="3962400"/>
          <p14:tracePt t="42180" x="2235200" y="3979863"/>
          <p14:tracePt t="42197" x="2217738" y="3995738"/>
          <p14:tracePt t="42213" x="2217738" y="4030663"/>
          <p14:tracePt t="42230" x="2217738" y="4071938"/>
          <p14:tracePt t="42246" x="2217738" y="4122738"/>
          <p14:tracePt t="42263" x="2217738" y="4173538"/>
          <p14:tracePt t="42280" x="2217738" y="4267200"/>
          <p14:tracePt t="42296" x="2260600" y="4318000"/>
          <p14:tracePt t="42313" x="2293938" y="4386263"/>
          <p14:tracePt t="42330" x="2344738" y="4445000"/>
          <p14:tracePt t="42346" x="2395538" y="4513263"/>
          <p14:tracePt t="42363" x="2506663" y="4564063"/>
          <p14:tracePt t="42380" x="2616200" y="4579938"/>
          <p14:tracePt t="42396" x="2717800" y="4597400"/>
          <p14:tracePt t="42413" x="2811463" y="4597400"/>
          <p14:tracePt t="42430" x="2895600" y="4597400"/>
          <p14:tracePt t="42446" x="2971800" y="4597400"/>
          <p14:tracePt t="42463" x="3040063" y="4546600"/>
          <p14:tracePt t="42480" x="3073400" y="4495800"/>
          <p14:tracePt t="42497" x="3149600" y="4427538"/>
          <p14:tracePt t="42513" x="3182938" y="4351338"/>
          <p14:tracePt t="42530" x="3200400" y="4267200"/>
          <p14:tracePt t="42547" x="3233738" y="4157663"/>
          <p14:tracePt t="42563" x="3251200" y="4106863"/>
          <p14:tracePt t="42580" x="3251200" y="4089400"/>
          <p14:tracePt t="42596" x="3251200" y="4071938"/>
          <p14:tracePt t="42613" x="3233738" y="4030663"/>
          <p14:tracePt t="42630" x="3217863" y="4013200"/>
          <p14:tracePt t="42647" x="3167063" y="3979863"/>
          <p14:tracePt t="42663" x="3090863" y="3944938"/>
          <p14:tracePt t="42680" x="3022600" y="3911600"/>
          <p14:tracePt t="42697" x="2913063" y="3868738"/>
          <p14:tracePt t="42713" x="2794000" y="3852863"/>
          <p14:tracePt t="42730" x="2667000" y="3835400"/>
          <p14:tracePt t="42747" x="2557463" y="3835400"/>
          <p14:tracePt t="42763" x="2413000" y="3835400"/>
          <p14:tracePt t="42780" x="2344738" y="3835400"/>
          <p14:tracePt t="42796" x="2217738" y="3868738"/>
          <p14:tracePt t="42813" x="2151063" y="3929063"/>
          <p14:tracePt t="42830" x="2082800" y="3962400"/>
          <p14:tracePt t="42847" x="2039938" y="3995738"/>
          <p14:tracePt t="42863" x="2006600" y="4030663"/>
          <p14:tracePt t="42880" x="1989138" y="4089400"/>
          <p14:tracePt t="42896" x="1989138" y="4122738"/>
          <p14:tracePt t="42913" x="1989138" y="4157663"/>
          <p14:tracePt t="42930" x="1989138" y="4208463"/>
          <p14:tracePt t="42947" x="2039938" y="4351338"/>
          <p14:tracePt t="42963" x="2116138" y="4445000"/>
          <p14:tracePt t="42980" x="2151063" y="4478338"/>
          <p14:tracePt t="42997" x="2278063" y="4546600"/>
          <p14:tracePt t="43013" x="2379663" y="4579938"/>
          <p14:tracePt t="43030" x="2573338" y="4640263"/>
          <p14:tracePt t="43046" x="2684463" y="4640263"/>
          <p14:tracePt t="43063" x="2794000" y="4640263"/>
          <p14:tracePt t="43080" x="2895600" y="4640263"/>
          <p14:tracePt t="43097" x="2946400" y="4622800"/>
          <p14:tracePt t="43113" x="3022600" y="4564063"/>
          <p14:tracePt t="43130" x="3073400" y="4478338"/>
          <p14:tracePt t="43147" x="3124200" y="4402138"/>
          <p14:tracePt t="43163" x="3167063" y="4351338"/>
          <p14:tracePt t="43180" x="3200400" y="4267200"/>
          <p14:tracePt t="43196" x="3233738" y="4173538"/>
          <p14:tracePt t="43213" x="3233738" y="4122738"/>
          <p14:tracePt t="43230" x="3251200" y="4071938"/>
          <p14:tracePt t="43247" x="3251200" y="4013200"/>
          <p14:tracePt t="43263" x="3251200" y="3979863"/>
          <p14:tracePt t="43280" x="3251200" y="3944938"/>
          <p14:tracePt t="43297" x="3233738" y="3911600"/>
          <p14:tracePt t="43313" x="3200400" y="3868738"/>
          <p14:tracePt t="43330" x="3167063" y="3852863"/>
          <p14:tracePt t="43346" x="3040063" y="3784600"/>
          <p14:tracePt t="43363" x="2928938" y="3733800"/>
          <p14:tracePt t="43380" x="2844800" y="3716338"/>
          <p14:tracePt t="43397" x="2684463" y="3690938"/>
          <p14:tracePt t="43413" x="2616200" y="3690938"/>
          <p14:tracePt t="43430" x="2506663" y="3690938"/>
          <p14:tracePt t="43447" x="2438400" y="3716338"/>
          <p14:tracePt t="43463" x="2379663" y="3767138"/>
          <p14:tracePt t="43480" x="2328863" y="3817938"/>
          <p14:tracePt t="43497" x="2328863" y="3835400"/>
          <p14:tracePt t="43513" x="2311400" y="3911600"/>
          <p14:tracePt t="43530" x="2311400" y="4013200"/>
          <p14:tracePt t="43547" x="2328863" y="4106863"/>
          <p14:tracePt t="43563" x="2413000" y="4191000"/>
          <p14:tracePt t="43580" x="2522538" y="4300538"/>
          <p14:tracePt t="43597" x="2684463" y="4351338"/>
          <p14:tracePt t="43613" x="2878138" y="4427538"/>
          <p14:tracePt t="43630" x="3217863" y="4445000"/>
          <p14:tracePt t="43647" x="3538538" y="4445000"/>
          <p14:tracePt t="43663" x="3962400" y="4368800"/>
          <p14:tracePt t="43680" x="4478338" y="4224338"/>
          <p14:tracePt t="43696" x="5046663" y="4071938"/>
          <p14:tracePt t="43713" x="5595938" y="3962400"/>
          <p14:tracePt t="43730" x="5918200" y="3911600"/>
          <p14:tracePt t="43747" x="6324600" y="3868738"/>
          <p14:tracePt t="43763" x="6629400" y="3868738"/>
          <p14:tracePt t="43780" x="6891338" y="3868738"/>
          <p14:tracePt t="43797" x="7094538" y="3911600"/>
          <p14:tracePt t="43813" x="7196138" y="3944938"/>
          <p14:tracePt t="43830" x="7323138" y="4013200"/>
          <p14:tracePt t="43847" x="7391400" y="4071938"/>
          <p14:tracePt t="43863" x="7424738" y="4122738"/>
          <p14:tracePt t="43880" x="7450138" y="4140200"/>
          <p14:tracePt t="43896" x="7450138" y="4157663"/>
          <p14:tracePt t="43913" x="7450138" y="4173538"/>
          <p14:tracePt t="44159" x="7467600" y="4173538"/>
          <p14:tracePt t="44167" x="7535863" y="4173538"/>
          <p14:tracePt t="44180" x="7602538" y="4191000"/>
          <p14:tracePt t="44197" x="7823200" y="4249738"/>
          <p14:tracePt t="44213" x="8153400" y="4335463"/>
          <p14:tracePt t="44230" x="8618538" y="4478338"/>
          <p14:tracePt t="44247" x="8958263" y="4579938"/>
          <p14:tracePt t="44263" x="9278938" y="4673600"/>
          <p14:tracePt t="44280" x="9423400" y="4724400"/>
          <p14:tracePt t="44297" x="9542463" y="4757738"/>
          <p14:tracePt t="44313" x="9618663" y="4775200"/>
          <p14:tracePt t="44330" x="9634538" y="4800600"/>
          <p14:tracePt t="44569" x="9618663" y="4800600"/>
          <p14:tracePt t="44580" x="9601200" y="4800600"/>
          <p14:tracePt t="44597" x="9542463" y="4833938"/>
          <p14:tracePt t="44613" x="9474200" y="4868863"/>
          <p14:tracePt t="44630" x="9398000" y="4902200"/>
          <p14:tracePt t="44646" x="9347200" y="4919663"/>
          <p14:tracePt t="44663" x="9313863" y="4935538"/>
          <p14:tracePt t="44680" x="9263063" y="4935538"/>
          <p14:tracePt t="44697" x="9245600" y="4935538"/>
          <p14:tracePt t="44713" x="9220200" y="4935538"/>
          <p14:tracePt t="44730" x="9186863" y="4935538"/>
          <p14:tracePt t="44747" x="9169400" y="4935538"/>
          <p14:tracePt t="44763" x="9151938" y="4935538"/>
          <p14:tracePt t="44780" x="9136063" y="4935538"/>
          <p14:tracePt t="44796" x="9118600" y="4935538"/>
          <p14:tracePt t="44813" x="9101138" y="4935538"/>
          <p14:tracePt t="44830" x="9085263" y="4935538"/>
          <p14:tracePt t="44862" x="9067800" y="4935538"/>
          <p14:tracePt t="44880" x="9042400" y="4935538"/>
          <p14:tracePt t="44897" x="9024938" y="4953000"/>
          <p14:tracePt t="44913" x="9009063" y="4953000"/>
          <p14:tracePt t="44930" x="8974138" y="4978400"/>
          <p14:tracePt t="44947" x="8958263" y="4978400"/>
          <p14:tracePt t="44963" x="8940800" y="4978400"/>
          <p14:tracePt t="44980" x="8923338" y="4978400"/>
          <p14:tracePt t="44997" x="8907463" y="4978400"/>
          <p14:tracePt t="45029" x="8890000" y="4978400"/>
          <p14:tracePt t="45145" x="8890000" y="4935538"/>
          <p14:tracePt t="45163" x="8890000" y="4868863"/>
          <p14:tracePt t="45180" x="8890000" y="4656138"/>
          <p14:tracePt t="45197" x="8890000" y="4300538"/>
          <p14:tracePt t="45213" x="8940800" y="3852863"/>
          <p14:tracePt t="45230" x="9009063" y="3538538"/>
          <p14:tracePt t="45247" x="9042400" y="3302000"/>
          <p14:tracePt t="45263" x="9085263" y="3090863"/>
          <p14:tracePt t="45280" x="9118600" y="2963863"/>
          <p14:tracePt t="45297" x="9136063" y="2913063"/>
          <p14:tracePt t="45313" x="9151938" y="2878138"/>
          <p14:tracePt t="45330" x="9169400" y="2844800"/>
          <p14:tracePt t="45347" x="9186863" y="2844800"/>
          <p14:tracePt t="45364" x="9202738" y="2827338"/>
          <p14:tracePt t="45380" x="9220200" y="2827338"/>
          <p14:tracePt t="45397" x="9263063" y="2827338"/>
          <p14:tracePt t="45414" x="9296400" y="2862263"/>
          <p14:tracePt t="45430" x="9347200" y="2895600"/>
          <p14:tracePt t="45446" x="9398000" y="2928938"/>
          <p14:tracePt t="45464" x="9491663" y="2963863"/>
          <p14:tracePt t="45480" x="9525000" y="2989263"/>
          <p14:tracePt t="45497" x="9575800" y="2963863"/>
          <p14:tracePt t="45513" x="9618663" y="2878138"/>
          <p14:tracePt t="45530" x="9634538" y="2735263"/>
          <p14:tracePt t="45547" x="9634538" y="2557463"/>
          <p14:tracePt t="45563" x="9575800" y="2413000"/>
          <p14:tracePt t="45580" x="9474200" y="2328863"/>
          <p14:tracePt t="45597" x="9380538" y="2311400"/>
          <p14:tracePt t="45613" x="9313863" y="2278063"/>
          <p14:tracePt t="45630" x="9263063" y="2278063"/>
          <p14:tracePt t="45647" x="9220200" y="2278063"/>
          <p14:tracePt t="45663" x="9202738" y="2278063"/>
          <p14:tracePt t="45680" x="9202738" y="2311400"/>
          <p14:tracePt t="45697" x="9245600" y="2328863"/>
          <p14:tracePt t="45713" x="9329738" y="2344738"/>
          <p14:tracePt t="45730" x="9398000" y="2362200"/>
          <p14:tracePt t="45746" x="9491663" y="2362200"/>
          <p14:tracePt t="45763" x="9525000" y="2362200"/>
          <p14:tracePt t="45780" x="9525000" y="2328863"/>
          <p14:tracePt t="45797" x="9474200" y="2293938"/>
          <p14:tracePt t="45813" x="9364663" y="2278063"/>
          <p14:tracePt t="45830" x="9278938" y="2260600"/>
          <p14:tracePt t="45847" x="9169400" y="2260600"/>
          <p14:tracePt t="45863" x="9101138" y="2260600"/>
          <p14:tracePt t="45880" x="9085263" y="2260600"/>
          <p14:tracePt t="45897" x="9067800" y="2278063"/>
          <p14:tracePt t="45914" x="9067800" y="2293938"/>
          <p14:tracePt t="45930" x="9067800" y="2379663"/>
          <p14:tracePt t="45946" x="9067800" y="2430463"/>
          <p14:tracePt t="45963" x="9067800" y="2489200"/>
          <p14:tracePt t="45980" x="9067800" y="2540000"/>
          <p14:tracePt t="45996" x="9067800" y="2573338"/>
          <p14:tracePt t="46013" x="9067800" y="2590800"/>
          <p14:tracePt t="46030" x="9085263" y="2608263"/>
          <p14:tracePt t="46062" x="9101138" y="2633663"/>
          <p14:tracePt t="46080" x="9118600" y="2633663"/>
          <p14:tracePt t="46097" x="9186863" y="2633663"/>
          <p14:tracePt t="46113" x="9278938" y="2557463"/>
          <p14:tracePt t="46130" x="9347200" y="2471738"/>
          <p14:tracePt t="46147" x="9423400" y="2379663"/>
          <p14:tracePt t="46163" x="9456738" y="2328863"/>
          <p14:tracePt t="46180" x="9456738" y="2293938"/>
          <p14:tracePt t="46197" x="9456738" y="2278063"/>
          <p14:tracePt t="46214" x="9380538" y="2278063"/>
          <p14:tracePt t="46230" x="9313863" y="2293938"/>
          <p14:tracePt t="46247" x="9245600" y="2344738"/>
          <p14:tracePt t="46263" x="9202738" y="2395538"/>
          <p14:tracePt t="46280" x="9169400" y="2471738"/>
          <p14:tracePt t="46297" x="9169400" y="2489200"/>
          <p14:tracePt t="46313" x="9186863" y="2506663"/>
          <p14:tracePt t="46330" x="9263063" y="2506663"/>
          <p14:tracePt t="46347" x="9398000" y="2430463"/>
          <p14:tracePt t="46363" x="9423400" y="2395538"/>
          <p14:tracePt t="46380" x="9491663" y="2293938"/>
          <p14:tracePt t="46397" x="9491663" y="2260600"/>
          <p14:tracePt t="46413" x="9491663" y="2235200"/>
          <p14:tracePt t="46430" x="9440863" y="2201863"/>
          <p14:tracePt t="46447" x="9364663" y="2201863"/>
          <p14:tracePt t="46463" x="9313863" y="2201863"/>
          <p14:tracePt t="46480" x="9263063" y="2235200"/>
          <p14:tracePt t="46497" x="9263063" y="2293938"/>
          <p14:tracePt t="46513" x="9296400" y="2379663"/>
          <p14:tracePt t="46530" x="9491663" y="2471738"/>
          <p14:tracePt t="46547" x="9779000" y="2506663"/>
          <p14:tracePt t="46564" x="9990138" y="2506663"/>
          <p14:tracePt t="46580" x="10236200" y="2430463"/>
          <p14:tracePt t="46597" x="10345738" y="2362200"/>
          <p14:tracePt t="46614" x="10380663" y="2293938"/>
          <p14:tracePt t="46630" x="10396538" y="2201863"/>
          <p14:tracePt t="46647" x="10345738" y="2166938"/>
          <p14:tracePt t="46663" x="10202863" y="2151063"/>
          <p14:tracePt t="46680" x="10058400" y="2151063"/>
          <p14:tracePt t="46697" x="9956800" y="2151063"/>
          <p14:tracePt t="46713" x="9847263" y="2184400"/>
          <p14:tracePt t="46730" x="9753600" y="2278063"/>
          <p14:tracePt t="46747" x="9720263" y="2362200"/>
          <p14:tracePt t="46763" x="9720263" y="2430463"/>
          <p14:tracePt t="46780" x="9702800" y="2506663"/>
          <p14:tracePt t="46797" x="9702800" y="2540000"/>
          <p14:tracePt t="46814" x="9702800" y="2557463"/>
          <p14:tracePt t="46846" x="9669463" y="2573338"/>
          <p14:tracePt t="46864" x="9618663" y="2573338"/>
          <p14:tracePt t="46880" x="9558338" y="2573338"/>
          <p14:tracePt t="46897" x="9440863" y="2573338"/>
          <p14:tracePt t="46913" x="9364663" y="2573338"/>
          <p14:tracePt t="46930" x="9313863" y="2573338"/>
          <p14:tracePt t="46947" x="9278938" y="2573338"/>
          <p14:tracePt t="46963" x="9263063" y="2573338"/>
          <p14:tracePt t="47002" x="9245600" y="2573338"/>
          <p14:tracePt t="47031" x="9220200" y="2573338"/>
          <p14:tracePt t="47047" x="9202738" y="2590800"/>
          <p14:tracePt t="47064" x="9186863" y="2590800"/>
          <p14:tracePt t="47080" x="9186863" y="2608263"/>
          <p14:tracePt t="47097" x="9169400" y="2608263"/>
          <p14:tracePt t="47113" x="9169400" y="2633663"/>
          <p14:tracePt t="47130" x="9151938" y="2633663"/>
          <p14:tracePt t="47146" x="9118600" y="2649538"/>
          <p14:tracePt t="47163" x="9085263" y="2684463"/>
          <p14:tracePt t="47180" x="9024938" y="2700338"/>
          <p14:tracePt t="47197" x="8974138" y="2717800"/>
          <p14:tracePt t="47213" x="8958263" y="2735263"/>
          <p14:tracePt t="47230" x="8923338" y="2751138"/>
          <p14:tracePt t="47247" x="8907463" y="2751138"/>
          <p14:tracePt t="47263" x="8890000" y="2751138"/>
          <p14:tracePt t="47295" x="8864600" y="2751138"/>
          <p14:tracePt t="47313" x="8847138" y="2751138"/>
          <p14:tracePt t="47330" x="8831263" y="2735263"/>
          <p14:tracePt t="47347" x="8813800" y="2735263"/>
          <p14:tracePt t="47364" x="8780463" y="2700338"/>
          <p14:tracePt t="47380" x="8763000" y="2684463"/>
          <p14:tracePt t="47397" x="8729663" y="2667000"/>
          <p14:tracePt t="47414" x="8712200" y="2649538"/>
          <p14:tracePt t="47430" x="8686800" y="2633663"/>
          <p14:tracePt t="47447" x="8669338" y="2608263"/>
          <p14:tracePt t="47463" x="8653463" y="2590800"/>
          <p14:tracePt t="47480" x="8653463" y="2573338"/>
          <p14:tracePt t="47497" x="8636000" y="2557463"/>
          <p14:tracePt t="47514" x="8636000" y="2522538"/>
          <p14:tracePt t="47530" x="8618538" y="2489200"/>
          <p14:tracePt t="47547" x="8602663" y="2471738"/>
          <p14:tracePt t="47564" x="8602663" y="2430463"/>
          <p14:tracePt t="47580" x="8585200" y="2413000"/>
          <p14:tracePt t="47597" x="8585200" y="2395538"/>
          <p14:tracePt t="47613" x="8585200" y="2362200"/>
          <p14:tracePt t="47630" x="8585200" y="2344738"/>
          <p14:tracePt t="47647" x="8567738" y="2328863"/>
          <p14:tracePt t="47664" x="8567738" y="2293938"/>
          <p14:tracePt t="47680" x="8567738" y="2260600"/>
          <p14:tracePt t="47697" x="8551863" y="2217738"/>
          <p14:tracePt t="47713" x="8551863" y="2201863"/>
          <p14:tracePt t="47730" x="8551863" y="2166938"/>
          <p14:tracePt t="47747" x="8551863" y="2151063"/>
          <p14:tracePt t="47763" x="8534400" y="2133600"/>
          <p14:tracePt t="47780" x="8534400" y="2116138"/>
          <p14:tracePt t="47797" x="8534400" y="2082800"/>
          <p14:tracePt t="47813" x="8534400" y="2039938"/>
          <p14:tracePt t="47830" x="8534400" y="1989138"/>
          <p14:tracePt t="47847" x="8534400" y="1973263"/>
          <p14:tracePt t="47864" x="8534400" y="1938338"/>
          <p14:tracePt t="47880" x="8534400" y="1905000"/>
          <p14:tracePt t="47897" x="8534400" y="1879600"/>
          <p14:tracePt t="47913" x="8534400" y="1862138"/>
          <p14:tracePt t="47930" x="8534400" y="1846263"/>
          <p14:tracePt t="47946" x="8534400" y="1811338"/>
          <p14:tracePt t="47964" x="8534400" y="1778000"/>
          <p14:tracePt t="47980" x="8534400" y="1760538"/>
          <p14:tracePt t="47997" x="8534400" y="1727200"/>
          <p14:tracePt t="48013" x="8534400" y="1701800"/>
          <p14:tracePt t="48030" x="8534400" y="1668463"/>
          <p14:tracePt t="48062" x="8534400" y="1651000"/>
          <p14:tracePt t="48080" x="8534400" y="1633538"/>
          <p14:tracePt t="48097" x="8534400" y="1617663"/>
          <p14:tracePt t="48113" x="8551863" y="1582738"/>
          <p14:tracePt t="48131" x="8551863" y="1566863"/>
          <p14:tracePt t="48147" x="8567738" y="1549400"/>
          <p14:tracePt t="48163" x="8567738" y="1506538"/>
          <p14:tracePt t="48180" x="8585200" y="1490663"/>
          <p14:tracePt t="48197" x="8602663" y="1473200"/>
          <p14:tracePt t="48214" x="8602663" y="1455738"/>
          <p14:tracePt t="48230" x="8618538" y="1439863"/>
          <p14:tracePt t="48246" x="8636000" y="1439863"/>
          <p14:tracePt t="48264" x="8653463" y="1422400"/>
          <p14:tracePt t="48280" x="8653463" y="1404938"/>
          <p14:tracePt t="48297" x="8669338" y="1404938"/>
          <p14:tracePt t="48314" x="8669338" y="1389063"/>
          <p14:tracePt t="48331" x="8686800" y="1389063"/>
          <p14:tracePt t="48347" x="8686800" y="1371600"/>
          <p14:tracePt t="48364" x="8712200" y="1371600"/>
          <p14:tracePt t="48380" x="8729663" y="1346200"/>
          <p14:tracePt t="48412" x="8745538" y="1328738"/>
          <p14:tracePt t="48446" x="8763000" y="1312863"/>
          <p14:tracePt t="48464" x="8780463" y="1312863"/>
          <p14:tracePt t="48480" x="8780463" y="1295400"/>
          <p14:tracePt t="48497" x="8796338" y="1277938"/>
          <p14:tracePt t="48514" x="8813800" y="1277938"/>
          <p14:tracePt t="48530" x="8847138" y="1262063"/>
          <p14:tracePt t="48547" x="8864600" y="1244600"/>
          <p14:tracePt t="48564" x="8907463" y="1244600"/>
          <p14:tracePt t="48580" x="8940800" y="1227138"/>
          <p14:tracePt t="48597" x="8974138" y="1211263"/>
          <p14:tracePt t="48613" x="9024938" y="1193800"/>
          <p14:tracePt t="48630" x="9067800" y="1168400"/>
          <p14:tracePt t="48647" x="9118600" y="1150938"/>
          <p14:tracePt t="48664" x="9186863" y="1117600"/>
          <p14:tracePt t="48680" x="9245600" y="1100138"/>
          <p14:tracePt t="48697" x="9296400" y="1100138"/>
          <p14:tracePt t="48714" x="9347200" y="1084263"/>
          <p14:tracePt t="48730" x="9398000" y="1084263"/>
          <p14:tracePt t="48747" x="9440863" y="1084263"/>
          <p14:tracePt t="48763" x="9474200" y="1084263"/>
          <p14:tracePt t="48780" x="9525000" y="1084263"/>
          <p14:tracePt t="48797" x="9558338" y="1084263"/>
          <p14:tracePt t="48814" x="9575800" y="1100138"/>
          <p14:tracePt t="48830" x="9634538" y="1117600"/>
          <p14:tracePt t="48847" x="9652000" y="1117600"/>
          <p14:tracePt t="48864" x="9720263" y="1168400"/>
          <p14:tracePt t="48880" x="9779000" y="1211263"/>
          <p14:tracePt t="48897" x="9829800" y="1262063"/>
          <p14:tracePt t="48914" x="9898063" y="1295400"/>
          <p14:tracePt t="48930" x="9956800" y="1346200"/>
          <p14:tracePt t="48947" x="10007600" y="1404938"/>
          <p14:tracePt t="48964" x="10040938" y="1455738"/>
          <p14:tracePt t="48980" x="10075863" y="1490663"/>
          <p14:tracePt t="48997" x="10109200" y="1524000"/>
          <p14:tracePt t="49013" x="10152063" y="1582738"/>
          <p14:tracePt t="49030" x="10185400" y="1633538"/>
          <p14:tracePt t="49047" x="10202863" y="1684338"/>
          <p14:tracePt t="49063" x="10236200" y="1744663"/>
          <p14:tracePt t="49080" x="10253663" y="1778000"/>
          <p14:tracePt t="49097" x="10269538" y="1828800"/>
          <p14:tracePt t="49114" x="10287000" y="1879600"/>
          <p14:tracePt t="49130" x="10329863" y="1922463"/>
          <p14:tracePt t="49147" x="10345738" y="1955800"/>
          <p14:tracePt t="49164" x="10363200" y="2006600"/>
          <p14:tracePt t="49180" x="10380663" y="2039938"/>
          <p14:tracePt t="49197" x="10380663" y="2100263"/>
          <p14:tracePt t="49214" x="10396538" y="2133600"/>
          <p14:tracePt t="49230" x="10414000" y="2166938"/>
          <p14:tracePt t="49247" x="10431463" y="2217738"/>
          <p14:tracePt t="49264" x="10447338" y="2278063"/>
          <p14:tracePt t="49280" x="10447338" y="2293938"/>
          <p14:tracePt t="49297" x="10464800" y="2328863"/>
          <p14:tracePt t="49314" x="10482263" y="2379663"/>
          <p14:tracePt t="49330" x="10482263" y="2395538"/>
          <p14:tracePt t="49347" x="10507663" y="2430463"/>
          <p14:tracePt t="49379" x="10507663" y="2455863"/>
          <p14:tracePt t="49397" x="10523538" y="2455863"/>
          <p14:tracePt t="49413" x="10523538" y="2471738"/>
          <p14:tracePt t="49547" x="10523538" y="2455863"/>
          <p14:tracePt t="49564" x="10523538" y="2362200"/>
          <p14:tracePt t="49580" x="10523538" y="2278063"/>
          <p14:tracePt t="49597" x="10523538" y="2151063"/>
          <p14:tracePt t="49613" x="10507663" y="2039938"/>
          <p14:tracePt t="49630" x="10464800" y="1938338"/>
          <p14:tracePt t="49647" x="10431463" y="1846263"/>
          <p14:tracePt t="49664" x="10396538" y="1795463"/>
          <p14:tracePt t="49680" x="10380663" y="1744663"/>
          <p14:tracePt t="49697" x="10345738" y="1701800"/>
          <p14:tracePt t="49714" x="10329863" y="1668463"/>
          <p14:tracePt t="49730" x="10287000" y="1633538"/>
          <p14:tracePt t="49747" x="10236200" y="1582738"/>
          <p14:tracePt t="49764" x="10218738" y="1549400"/>
          <p14:tracePt t="49780" x="10167938" y="1506538"/>
          <p14:tracePt t="49797" x="10134600" y="1473200"/>
          <p14:tracePt t="49814" x="10040938" y="1404938"/>
          <p14:tracePt t="49830" x="9956800" y="1371600"/>
          <p14:tracePt t="49847" x="9898063" y="1328738"/>
          <p14:tracePt t="49864" x="9812338" y="1295400"/>
          <p14:tracePt t="49881" x="9720263" y="1262063"/>
          <p14:tracePt t="49897" x="9618663" y="1244600"/>
          <p14:tracePt t="49914" x="9525000" y="1211263"/>
          <p14:tracePt t="49930" x="9440863" y="1211263"/>
          <p14:tracePt t="49947" x="9364663" y="1211263"/>
          <p14:tracePt t="49964" x="9296400" y="1211263"/>
          <p14:tracePt t="49980" x="9245600" y="1211263"/>
          <p14:tracePt t="49997" x="9220200" y="1211263"/>
          <p14:tracePt t="50014" x="9186863" y="1211263"/>
          <p14:tracePt t="50030" x="9136063" y="1211263"/>
          <p14:tracePt t="50047" x="9101138" y="1227138"/>
          <p14:tracePt t="50063" x="9067800" y="1262063"/>
          <p14:tracePt t="50081" x="9009063" y="1277938"/>
          <p14:tracePt t="50097" x="8991600" y="1295400"/>
          <p14:tracePt t="50114" x="8958263" y="1312863"/>
          <p14:tracePt t="50130" x="8940800" y="1328738"/>
          <p14:tracePt t="50147" x="8940800" y="1346200"/>
          <p14:tracePt t="50163" x="8923338" y="1371600"/>
          <p14:tracePt t="50180" x="8923338" y="1389063"/>
          <p14:tracePt t="50197" x="8907463" y="1422400"/>
          <p14:tracePt t="50214" x="8890000" y="1455738"/>
          <p14:tracePt t="50230" x="8890000" y="1490663"/>
          <p14:tracePt t="50247" x="8890000" y="1549400"/>
          <p14:tracePt t="50264" x="8890000" y="1651000"/>
          <p14:tracePt t="50281" x="8890000" y="1701800"/>
          <p14:tracePt t="50297" x="8890000" y="1744663"/>
          <p14:tracePt t="50314" x="8864600" y="1862138"/>
          <p14:tracePt t="50330" x="8864600" y="1955800"/>
          <p14:tracePt t="50347" x="8864600" y="2039938"/>
          <p14:tracePt t="50364" x="8864600" y="2133600"/>
          <p14:tracePt t="50380" x="8864600" y="2201863"/>
          <p14:tracePt t="50397" x="8890000" y="2293938"/>
          <p14:tracePt t="50414" x="8890000" y="2362200"/>
          <p14:tracePt t="50430" x="8907463" y="2430463"/>
          <p14:tracePt t="50447" x="8923338" y="2489200"/>
          <p14:tracePt t="50464" x="8940800" y="2540000"/>
          <p14:tracePt t="50481" x="8940800" y="2573338"/>
          <p14:tracePt t="50497" x="8958263" y="2608263"/>
          <p14:tracePt t="50514" x="8974138" y="2649538"/>
          <p14:tracePt t="50530" x="8974138" y="2667000"/>
          <p14:tracePt t="50563" x="8974138" y="2684463"/>
          <p14:tracePt t="50681" x="8974138" y="2608263"/>
          <p14:tracePt t="50695" x="8974138" y="2573338"/>
          <p14:tracePt t="50714" x="8958263" y="2471738"/>
          <p14:tracePt t="50730" x="8940800" y="2328863"/>
          <p14:tracePt t="50747" x="8940800" y="2217738"/>
          <p14:tracePt t="50764" x="8940800" y="2006600"/>
          <p14:tracePt t="50780" x="8940800" y="1955800"/>
          <p14:tracePt t="50797" x="8940800" y="1795463"/>
          <p14:tracePt t="50814" x="8940800" y="1727200"/>
          <p14:tracePt t="50830" x="8940800" y="1668463"/>
          <p14:tracePt t="50847" x="8958263" y="1617663"/>
          <p14:tracePt t="50864" x="8991600" y="1582738"/>
          <p14:tracePt t="50880" x="9009063" y="1524000"/>
          <p14:tracePt t="50897" x="9042400" y="1490663"/>
          <p14:tracePt t="50914" x="9085263" y="1455738"/>
          <p14:tracePt t="50930" x="9118600" y="1422400"/>
          <p14:tracePt t="50947" x="9186863" y="1371600"/>
          <p14:tracePt t="50964" x="9220200" y="1328738"/>
          <p14:tracePt t="50980" x="9296400" y="1295400"/>
          <p14:tracePt t="50997" x="9364663" y="1277938"/>
          <p14:tracePt t="51014" x="9423400" y="1262063"/>
          <p14:tracePt t="51030" x="9456738" y="1262063"/>
          <p14:tracePt t="51047" x="9507538" y="1262063"/>
          <p14:tracePt t="51064" x="9558338" y="1262063"/>
          <p14:tracePt t="51080" x="9634538" y="1262063"/>
          <p14:tracePt t="51097" x="9720263" y="1295400"/>
          <p14:tracePt t="51114" x="9829800" y="1346200"/>
          <p14:tracePt t="51130" x="9931400" y="1422400"/>
          <p14:tracePt t="51148" x="10007600" y="1473200"/>
          <p14:tracePt t="51164" x="10109200" y="1566863"/>
          <p14:tracePt t="51180" x="10167938" y="1633538"/>
          <p14:tracePt t="51197" x="10236200" y="1727200"/>
          <p14:tracePt t="51214" x="10287000" y="1778000"/>
          <p14:tracePt t="51230" x="10345738" y="1846263"/>
          <p14:tracePt t="51247" x="10380663" y="1938338"/>
          <p14:tracePt t="51264" x="10431463" y="2057400"/>
          <p14:tracePt t="51280" x="10447338" y="2100263"/>
          <p14:tracePt t="51297" x="10507663" y="2201863"/>
          <p14:tracePt t="51314" x="10523538" y="2278063"/>
          <p14:tracePt t="51330" x="10541000" y="2344738"/>
          <p14:tracePt t="51347" x="10558463" y="2395538"/>
          <p14:tracePt t="51364" x="10558463" y="2430463"/>
          <p14:tracePt t="51380" x="10574338" y="2471738"/>
          <p14:tracePt t="51397" x="10574338" y="2489200"/>
          <p14:tracePt t="51414" x="10574338" y="2506663"/>
          <p14:tracePt t="51599" x="10574338" y="2489200"/>
          <p14:tracePt t="51614" x="10574338" y="2471738"/>
          <p14:tracePt t="51629" x="10574338" y="2395538"/>
          <p14:tracePt t="51647" x="10558463" y="2293938"/>
          <p14:tracePt t="51664" x="10523538" y="2184400"/>
          <p14:tracePt t="51680" x="10482263" y="2057400"/>
          <p14:tracePt t="51697" x="10431463" y="1955800"/>
          <p14:tracePt t="51714" x="10414000" y="1922463"/>
          <p14:tracePt t="51730" x="10380663" y="1846263"/>
          <p14:tracePt t="51747" x="10345738" y="1795463"/>
          <p14:tracePt t="51764" x="10287000" y="1744663"/>
          <p14:tracePt t="51780" x="10218738" y="1668463"/>
          <p14:tracePt t="51797" x="10167938" y="1617663"/>
          <p14:tracePt t="51814" x="10109200" y="1582738"/>
          <p14:tracePt t="51830" x="10025063" y="1549400"/>
          <p14:tracePt t="51847" x="9931400" y="1506538"/>
          <p14:tracePt t="51864" x="9863138" y="1506538"/>
          <p14:tracePt t="51880" x="9753600" y="1490663"/>
          <p14:tracePt t="51897" x="9702800" y="1490663"/>
          <p14:tracePt t="51913" x="9634538" y="1490663"/>
          <p14:tracePt t="51930" x="9601200" y="1490663"/>
          <p14:tracePt t="51947" x="9558338" y="1490663"/>
          <p14:tracePt t="51964" x="9491663" y="1506538"/>
          <p14:tracePt t="51980" x="9423400" y="1549400"/>
          <p14:tracePt t="51997" x="9364663" y="1582738"/>
          <p14:tracePt t="52013" x="9296400" y="1617663"/>
          <p14:tracePt t="52030" x="9220200" y="1651000"/>
          <p14:tracePt t="52047" x="9186863" y="1701800"/>
          <p14:tracePt t="52064" x="9151938" y="1744663"/>
          <p14:tracePt t="52080" x="9136063" y="1778000"/>
          <p14:tracePt t="52097" x="9101138" y="1846263"/>
          <p14:tracePt t="52114" x="9067800" y="1922463"/>
          <p14:tracePt t="52130" x="9042400" y="2006600"/>
          <p14:tracePt t="52147" x="9024938" y="2100263"/>
          <p14:tracePt t="52164" x="9009063" y="2184400"/>
          <p14:tracePt t="52180" x="9009063" y="2278063"/>
          <p14:tracePt t="52197" x="9009063" y="2379663"/>
          <p14:tracePt t="52214" x="9009063" y="2413000"/>
          <p14:tracePt t="52231" x="9009063" y="2489200"/>
          <p14:tracePt t="52247" x="9009063" y="2506663"/>
          <p14:tracePt t="52263" x="9009063" y="2540000"/>
          <p14:tracePt t="52280" x="8991600" y="2573338"/>
          <p14:tracePt t="52297" x="8991600" y="2590800"/>
          <p14:tracePt t="52314" x="8991600" y="2608263"/>
          <p14:tracePt t="52330" x="8991600" y="2633663"/>
          <p14:tracePt t="52363" x="8991600" y="2649538"/>
          <p14:tracePt t="52396" x="8974138" y="2667000"/>
          <p14:tracePt t="52429" x="8974138" y="2684463"/>
          <p14:tracePt t="52496" x="8958263" y="2684463"/>
          <p14:tracePt t="52514" x="8940800" y="2684463"/>
          <p14:tracePt t="52530" x="8923338" y="2649538"/>
          <p14:tracePt t="52547" x="8890000" y="2573338"/>
          <p14:tracePt t="52564" x="8847138" y="2540000"/>
          <p14:tracePt t="52580" x="8813800" y="2395538"/>
          <p14:tracePt t="52597" x="8796338" y="2328863"/>
          <p14:tracePt t="52614" x="8796338" y="2217738"/>
          <p14:tracePt t="52630" x="8780463" y="2151063"/>
          <p14:tracePt t="52647" x="8780463" y="2100263"/>
          <p14:tracePt t="52664" x="8780463" y="2024063"/>
          <p14:tracePt t="52680" x="8780463" y="2006600"/>
          <p14:tracePt t="52697" x="8780463" y="1922463"/>
          <p14:tracePt t="52714" x="8780463" y="1879600"/>
          <p14:tracePt t="52730" x="8796338" y="1828800"/>
          <p14:tracePt t="52747" x="8813800" y="1760538"/>
          <p14:tracePt t="52764" x="8831263" y="1684338"/>
          <p14:tracePt t="52780" x="8847138" y="1651000"/>
          <p14:tracePt t="52797" x="8864600" y="1617663"/>
          <p14:tracePt t="52813" x="8890000" y="1582738"/>
          <p14:tracePt t="52830" x="8907463" y="1549400"/>
          <p14:tracePt t="52847" x="8940800" y="1506538"/>
          <p14:tracePt t="52864" x="8958263" y="1473200"/>
          <p14:tracePt t="52880" x="8991600" y="1422400"/>
          <p14:tracePt t="52897" x="9009063" y="1389063"/>
          <p14:tracePt t="52914" x="9042400" y="1346200"/>
          <p14:tracePt t="52930" x="9085263" y="1312863"/>
          <p14:tracePt t="52947" x="9101138" y="1295400"/>
          <p14:tracePt t="52963" x="9136063" y="1277938"/>
          <p14:tracePt t="52981" x="9169400" y="1277938"/>
          <p14:tracePt t="52997" x="9245600" y="1262063"/>
          <p14:tracePt t="53014" x="9296400" y="1262063"/>
          <p14:tracePt t="53030" x="9364663" y="1262063"/>
          <p14:tracePt t="53047" x="9440863" y="1262063"/>
          <p14:tracePt t="53064" x="9507538" y="1262063"/>
          <p14:tracePt t="53080" x="9618663" y="1262063"/>
          <p14:tracePt t="53097" x="9720263" y="1295400"/>
          <p14:tracePt t="53114" x="9829800" y="1328738"/>
          <p14:tracePt t="53130" x="9913938" y="1371600"/>
          <p14:tracePt t="53147" x="10040938" y="1422400"/>
          <p14:tracePt t="53164" x="10075863" y="1439863"/>
          <p14:tracePt t="53181" x="10185400" y="1506538"/>
          <p14:tracePt t="53197" x="10218738" y="1566863"/>
          <p14:tracePt t="53214" x="10253663" y="1582738"/>
          <p14:tracePt t="53231" x="10304463" y="1651000"/>
          <p14:tracePt t="53247" x="10345738" y="1701800"/>
          <p14:tracePt t="53264" x="10380663" y="1760538"/>
          <p14:tracePt t="53280" x="10414000" y="1828800"/>
          <p14:tracePt t="53297" x="10447338" y="1905000"/>
          <p14:tracePt t="53314" x="10482263" y="1973263"/>
          <p14:tracePt t="53330" x="10507663" y="2024063"/>
          <p14:tracePt t="53347" x="10523538" y="2082800"/>
          <p14:tracePt t="53364" x="10541000" y="2133600"/>
          <p14:tracePt t="53380" x="10541000" y="2184400"/>
          <p14:tracePt t="53397" x="10558463" y="2235200"/>
          <p14:tracePt t="53414" x="10574338" y="2311400"/>
          <p14:tracePt t="53430" x="10591800" y="2379663"/>
          <p14:tracePt t="53447" x="10591800" y="2455863"/>
          <p14:tracePt t="53464" x="10591800" y="2522538"/>
          <p14:tracePt t="53480" x="10609263" y="2557463"/>
          <p14:tracePt t="53513" x="10609263" y="2573338"/>
          <p14:tracePt t="53549" x="10609263" y="2590800"/>
          <p14:tracePt t="54589" x="10609263" y="2608263"/>
          <p14:tracePt t="54598" x="10558463" y="2684463"/>
          <p14:tracePt t="54614" x="10447338" y="2913063"/>
          <p14:tracePt t="54631" x="10396538" y="3040063"/>
          <p14:tracePt t="54647" x="10134600" y="3589338"/>
          <p14:tracePt t="54664" x="10075863" y="3690938"/>
          <p14:tracePt t="54681" x="9847263" y="4191000"/>
          <p14:tracePt t="54697" x="9753600" y="4368800"/>
          <p14:tracePt t="54714" x="9702800" y="4513263"/>
          <p14:tracePt t="54731" x="9652000" y="4579938"/>
          <p14:tracePt t="54747" x="9634538" y="4622800"/>
          <p14:tracePt t="54764" x="9618663" y="4640263"/>
          <p14:tracePt t="54780" x="9601200" y="4656138"/>
          <p14:tracePt t="54797" x="9558338" y="4656138"/>
          <p14:tracePt t="54814" x="9525000" y="4656138"/>
          <p14:tracePt t="54830" x="9491663" y="4656138"/>
          <p14:tracePt t="54847" x="9456738" y="4656138"/>
          <p14:tracePt t="54864" x="9398000" y="4640263"/>
          <p14:tracePt t="54880" x="9364663" y="4622800"/>
          <p14:tracePt t="54897" x="9313863" y="4597400"/>
          <p14:tracePt t="54913" x="9263063" y="4579938"/>
          <p14:tracePt t="54931" x="9202738" y="4579938"/>
          <p14:tracePt t="54947" x="9151938" y="4579938"/>
          <p14:tracePt t="54964" x="9118600" y="4579938"/>
          <p14:tracePt t="54981" x="9085263" y="4597400"/>
          <p14:tracePt t="54997" x="9042400" y="4640263"/>
          <p14:tracePt t="55013" x="9009063" y="4673600"/>
          <p14:tracePt t="55030" x="8958263" y="4741863"/>
          <p14:tracePt t="55047" x="8923338" y="4800600"/>
          <p14:tracePt t="55064" x="8890000" y="4868863"/>
          <p14:tracePt t="55081" x="8847138" y="4902200"/>
          <p14:tracePt t="55097" x="8847138" y="4935538"/>
          <p14:tracePt t="55114" x="8831263" y="4953000"/>
          <p14:tracePt t="55146" x="8831263" y="4978400"/>
          <p14:tracePt t="55327" x="8831263" y="4953000"/>
          <p14:tracePt t="55347" x="8831263" y="4935538"/>
          <p14:tracePt t="55364" x="8831263" y="4919663"/>
          <p14:tracePt t="55381" x="8831263" y="4868863"/>
          <p14:tracePt t="55397" x="8831263" y="4775200"/>
          <p14:tracePt t="55414" x="8831263" y="4706938"/>
          <p14:tracePt t="55430" x="8831263" y="4640263"/>
          <p14:tracePt t="55447" x="8831263" y="4579938"/>
          <p14:tracePt t="55464" x="8831263" y="4546600"/>
          <p14:tracePt t="55481" x="8831263" y="4513263"/>
          <p14:tracePt t="55497" x="8831263" y="4495800"/>
          <p14:tracePt t="55514" x="8831263" y="4478338"/>
          <p14:tracePt t="55530" x="8831263" y="4462463"/>
          <p14:tracePt t="55547" x="8831263" y="4427538"/>
          <p14:tracePt t="55564" x="8847138" y="4402138"/>
          <p14:tracePt t="55581" x="8847138" y="4386263"/>
          <p14:tracePt t="55597" x="8864600" y="4368800"/>
          <p14:tracePt t="55614" x="8890000" y="4351338"/>
          <p14:tracePt t="55646" x="8890000" y="4335463"/>
          <p14:tracePt t="55664" x="8907463" y="4318000"/>
          <p14:tracePt t="55680" x="8907463" y="4300538"/>
          <p14:tracePt t="55697" x="8940800" y="4267200"/>
          <p14:tracePt t="55714" x="8958263" y="4249738"/>
          <p14:tracePt t="55730" x="8991600" y="4224338"/>
          <p14:tracePt t="55747" x="8991600" y="4208463"/>
          <p14:tracePt t="55764" x="9024938" y="4191000"/>
          <p14:tracePt t="55780" x="9042400" y="4191000"/>
          <p14:tracePt t="55797" x="9101138" y="4173538"/>
          <p14:tracePt t="55814" x="9136063" y="4140200"/>
          <p14:tracePt t="55830" x="9202738" y="4122738"/>
          <p14:tracePt t="55847" x="9245600" y="4106863"/>
          <p14:tracePt t="55864" x="9278938" y="4089400"/>
          <p14:tracePt t="55880" x="9296400" y="4089400"/>
          <p14:tracePt t="55897" x="9329738" y="4089400"/>
          <p14:tracePt t="55914" x="9347200" y="4071938"/>
          <p14:tracePt t="55930" x="9364663" y="4071938"/>
          <p14:tracePt t="55947" x="9380538" y="4071938"/>
          <p14:tracePt t="55964" x="9423400" y="4071938"/>
          <p14:tracePt t="55980" x="9440863" y="4071938"/>
          <p14:tracePt t="55997" x="9474200" y="4071938"/>
          <p14:tracePt t="56014" x="9507538" y="4071938"/>
          <p14:tracePt t="56030" x="9542463" y="4071938"/>
          <p14:tracePt t="56047" x="9575800" y="4071938"/>
          <p14:tracePt t="56064" x="9618663" y="4089400"/>
          <p14:tracePt t="56081" x="9652000" y="4089400"/>
          <p14:tracePt t="56097" x="9720263" y="4106863"/>
          <p14:tracePt t="56114" x="9779000" y="4122738"/>
          <p14:tracePt t="56130" x="9796463" y="4140200"/>
          <p14:tracePt t="56147" x="9847263" y="4157663"/>
          <p14:tracePt t="56164" x="9880600" y="4173538"/>
          <p14:tracePt t="56181" x="9974263" y="4208463"/>
          <p14:tracePt t="56198" x="10040938" y="4249738"/>
          <p14:tracePt t="56214" x="10091738" y="4284663"/>
          <p14:tracePt t="56231" x="10152063" y="4318000"/>
          <p14:tracePt t="56247" x="10202863" y="4351338"/>
          <p14:tracePt t="56264" x="10236200" y="4386263"/>
          <p14:tracePt t="56281" x="10287000" y="4445000"/>
          <p14:tracePt t="56297" x="10329863" y="4495800"/>
          <p14:tracePt t="56314" x="10363200" y="4546600"/>
          <p14:tracePt t="56330" x="10396538" y="4622800"/>
          <p14:tracePt t="56347" x="10414000" y="4673600"/>
          <p14:tracePt t="56364" x="10431463" y="4724400"/>
          <p14:tracePt t="56380" x="10431463" y="4741863"/>
          <p14:tracePt t="56397" x="10431463" y="4757738"/>
          <p14:tracePt t="56429" x="10396538" y="4757738"/>
          <p14:tracePt t="56447" x="10329863" y="4757738"/>
          <p14:tracePt t="56464" x="10218738" y="4673600"/>
          <p14:tracePt t="56480" x="10075863" y="4546600"/>
          <p14:tracePt t="56497" x="9956800" y="4402138"/>
          <p14:tracePt t="56514" x="9847263" y="4208463"/>
          <p14:tracePt t="56531" x="9796463" y="4089400"/>
          <p14:tracePt t="56547" x="9720263" y="3944938"/>
          <p14:tracePt t="56564" x="9685338" y="3802063"/>
          <p14:tracePt t="56581" x="9669463" y="3751263"/>
          <p14:tracePt t="56597" x="9652000" y="3751263"/>
          <p14:tracePt t="56614" x="9652000" y="3716338"/>
          <p14:tracePt t="56630" x="9634538" y="3716338"/>
          <p14:tracePt t="56696" x="9634538" y="3733800"/>
          <p14:tracePt t="56714" x="9634538" y="3784600"/>
          <p14:tracePt t="56731" x="9618663" y="3929063"/>
          <p14:tracePt t="56747" x="9618663" y="4122738"/>
          <p14:tracePt t="56764" x="9618663" y="4402138"/>
          <p14:tracePt t="56780" x="9618663" y="4724400"/>
          <p14:tracePt t="56797" x="9618663" y="5080000"/>
          <p14:tracePt t="56814" x="9618663" y="5468938"/>
          <p14:tracePt t="56831" x="9618663" y="5808663"/>
          <p14:tracePt t="56847" x="9618663" y="6164263"/>
          <p14:tracePt t="56864" x="9618663" y="6469063"/>
          <p14:tracePt t="56880" x="9634538" y="6713538"/>
          <p14:tracePt t="57030" x="9685338" y="6418263"/>
          <p14:tracePt t="57048" x="9685338" y="6019800"/>
          <p14:tracePt t="57064" x="9685338" y="5689600"/>
          <p14:tracePt t="57081" x="9685338" y="5275263"/>
          <p14:tracePt t="57097" x="9685338" y="4724400"/>
          <p14:tracePt t="57114" x="9685338" y="4597400"/>
          <p14:tracePt t="57130" x="9685338" y="4368800"/>
          <p14:tracePt t="57147" x="9685338" y="4191000"/>
          <p14:tracePt t="57164" x="9685338" y="4089400"/>
          <p14:tracePt t="57181" x="9685338" y="4046538"/>
          <p14:tracePt t="57197" x="9685338" y="4013200"/>
          <p14:tracePt t="57214" x="9669463" y="4013200"/>
          <p14:tracePt t="57252" x="9669463" y="4046538"/>
          <p14:tracePt t="57264" x="9669463" y="4106863"/>
          <p14:tracePt t="57280" x="9669463" y="4368800"/>
          <p14:tracePt t="57297" x="9669463" y="4741863"/>
          <p14:tracePt t="57314" x="9685338" y="5224463"/>
          <p14:tracePt t="57330" x="9720263" y="5545138"/>
          <p14:tracePt t="57347" x="9753600" y="5884863"/>
          <p14:tracePt t="57364" x="9779000" y="6037263"/>
          <p14:tracePt t="57380" x="9796463" y="6164263"/>
          <p14:tracePt t="57398" x="9796463" y="6197600"/>
          <p14:tracePt t="57414" x="9796463" y="6240463"/>
          <p14:tracePt t="57431" x="9796463" y="6215063"/>
          <p14:tracePt t="57447" x="9796463" y="6096000"/>
          <p14:tracePt t="57464" x="9779000" y="5773738"/>
          <p14:tracePt t="57481" x="9753600" y="5384800"/>
          <p14:tracePt t="57498" x="9753600" y="5029200"/>
          <p14:tracePt t="57514" x="9753600" y="4597400"/>
          <p14:tracePt t="57530" x="9753600" y="4249738"/>
          <p14:tracePt t="57548" x="9753600" y="3979863"/>
          <p14:tracePt t="57564" x="9753600" y="3894138"/>
          <p14:tracePt t="57581" x="9753600" y="3868738"/>
          <p14:tracePt t="57597" x="9753600" y="3852863"/>
          <p14:tracePt t="57614" x="9753600" y="3835400"/>
          <p14:tracePt t="57630" x="9753600" y="3944938"/>
          <p14:tracePt t="57647" x="9753600" y="4208463"/>
          <p14:tracePt t="57664" x="9753600" y="4656138"/>
          <p14:tracePt t="57681" x="9779000" y="5207000"/>
          <p14:tracePt t="57697" x="9812338" y="5595938"/>
          <p14:tracePt t="57714" x="9829800" y="5986463"/>
          <p14:tracePt t="57730" x="9829800" y="6146800"/>
          <p14:tracePt t="57747" x="9847263" y="6256338"/>
          <p14:tracePt t="57764" x="9847263" y="6291263"/>
          <p14:tracePt t="57796" x="9847263" y="6240463"/>
          <p14:tracePt t="57814" x="9812338" y="5951538"/>
          <p14:tracePt t="57831" x="9796463" y="5595938"/>
          <p14:tracePt t="57847" x="9753600" y="5130800"/>
          <p14:tracePt t="57864" x="9753600" y="4800600"/>
          <p14:tracePt t="57881" x="9753600" y="4445000"/>
          <p14:tracePt t="57897" x="9753600" y="4267200"/>
          <p14:tracePt t="57914" x="9736138" y="4106863"/>
          <p14:tracePt t="57930" x="9736138" y="4013200"/>
          <p14:tracePt t="57947" x="9720263" y="3979863"/>
          <p14:tracePt t="57964" x="9720263" y="3962400"/>
          <p14:tracePt t="57996" x="9720263" y="4013200"/>
          <p14:tracePt t="58014" x="9720263" y="4249738"/>
          <p14:tracePt t="58031" x="9720263" y="4656138"/>
          <p14:tracePt t="58047" x="9720263" y="5130800"/>
          <p14:tracePt t="58065" x="9736138" y="5545138"/>
          <p14:tracePt t="58081" x="9753600" y="5918200"/>
          <p14:tracePt t="58097" x="9779000" y="6197600"/>
          <p14:tracePt t="58114" x="9796463" y="6291263"/>
          <p14:tracePt t="58131" x="9796463" y="6324600"/>
          <p14:tracePt t="58147" x="9796463" y="6342063"/>
          <p14:tracePt t="58164" x="9796463" y="6324600"/>
          <p14:tracePt t="58181" x="9796463" y="6129338"/>
          <p14:tracePt t="58197" x="9753600" y="5808663"/>
          <p14:tracePt t="58214" x="9736138" y="5384800"/>
          <p14:tracePt t="58230" x="9720263" y="5080000"/>
          <p14:tracePt t="58247" x="9720263" y="4724400"/>
          <p14:tracePt t="58264" x="9702800" y="4529138"/>
          <p14:tracePt t="58281" x="9702800" y="4386263"/>
          <p14:tracePt t="58297" x="9685338" y="4318000"/>
          <p14:tracePt t="58314" x="9685338" y="4284663"/>
          <p14:tracePt t="58366" x="9685338" y="4335463"/>
          <p14:tracePt t="58381" x="9685338" y="4402138"/>
          <p14:tracePt t="58398" x="9685338" y="4706938"/>
          <p14:tracePt t="58414" x="9685338" y="5113338"/>
          <p14:tracePt t="58430" x="9702800" y="5562600"/>
          <p14:tracePt t="58447" x="9720263" y="5859463"/>
          <p14:tracePt t="58464" x="9736138" y="6078538"/>
          <p14:tracePt t="58481" x="9753600" y="6256338"/>
          <p14:tracePt t="58497" x="9779000" y="6357938"/>
          <p14:tracePt t="58514" x="9779000" y="6375400"/>
          <p14:tracePt t="58531" x="9779000" y="6392863"/>
          <p14:tracePt t="58563" x="9779000" y="6307138"/>
          <p14:tracePt t="58581" x="9779000" y="6215063"/>
          <p14:tracePt t="58597" x="9779000" y="6146800"/>
          <p14:tracePt t="58614" x="9779000" y="6078538"/>
          <p14:tracePt t="58631" x="9779000" y="6062663"/>
          <p14:tracePt t="58647" x="9779000" y="6037263"/>
          <p14:tracePt t="58796" x="9796463" y="6019800"/>
          <p14:tracePt t="58814" x="9829800" y="5951538"/>
          <p14:tracePt t="58831" x="9880600" y="5884863"/>
          <p14:tracePt t="58847" x="9898063" y="5773738"/>
          <p14:tracePt t="58864" x="9898063" y="5664200"/>
          <p14:tracePt t="58881" x="9880600" y="5580063"/>
          <p14:tracePt t="58897" x="9812338" y="5529263"/>
          <p14:tracePt t="58914" x="9736138" y="5511800"/>
          <p14:tracePt t="58931" x="9652000" y="5486400"/>
          <p14:tracePt t="58947" x="9601200" y="5486400"/>
          <p14:tracePt t="58964" x="9558338" y="5486400"/>
          <p14:tracePt t="58981" x="9542463" y="5545138"/>
          <p14:tracePt t="58997" x="9542463" y="5580063"/>
          <p14:tracePt t="59014" x="9542463" y="5707063"/>
          <p14:tracePt t="59031" x="9575800" y="5740400"/>
          <p14:tracePt t="59047" x="9720263" y="5859463"/>
          <p14:tracePt t="59064" x="9779000" y="5884863"/>
          <p14:tracePt t="59081" x="9931400" y="5918200"/>
          <p14:tracePt t="59097" x="9990138" y="5918200"/>
          <p14:tracePt t="59114" x="10040938" y="5842000"/>
          <p14:tracePt t="59131" x="10058400" y="5740400"/>
          <p14:tracePt t="59147" x="10040938" y="5562600"/>
          <p14:tracePt t="59164" x="9931400" y="5402263"/>
          <p14:tracePt t="59181" x="9812338" y="5275263"/>
          <p14:tracePt t="59198" x="9685338" y="5207000"/>
          <p14:tracePt t="59214" x="9601200" y="5173663"/>
          <p14:tracePt t="59231" x="9507538" y="5173663"/>
          <p14:tracePt t="59247" x="9456738" y="5173663"/>
          <p14:tracePt t="59264" x="9398000" y="5189538"/>
          <p14:tracePt t="59280" x="9380538" y="5275263"/>
          <p14:tracePt t="59297" x="9380538" y="5384800"/>
          <p14:tracePt t="59314" x="9423400" y="5511800"/>
          <p14:tracePt t="59330" x="9474200" y="5580063"/>
          <p14:tracePt t="59347" x="9558338" y="5630863"/>
          <p14:tracePt t="59364" x="9669463" y="5664200"/>
          <p14:tracePt t="59381" x="9753600" y="5664200"/>
          <p14:tracePt t="59397" x="9847263" y="5595938"/>
          <p14:tracePt t="59414" x="9898063" y="5486400"/>
          <p14:tracePt t="59431" x="9931400" y="5351463"/>
          <p14:tracePt t="59447" x="9931400" y="5207000"/>
          <p14:tracePt t="59464" x="9898063" y="5113338"/>
          <p14:tracePt t="59481" x="9796463" y="5062538"/>
          <p14:tracePt t="59497" x="9652000" y="5062538"/>
          <p14:tracePt t="59514" x="9474200" y="5062538"/>
          <p14:tracePt t="59531" x="9329738" y="5097463"/>
          <p14:tracePt t="59547" x="9278938" y="5130800"/>
          <p14:tracePt t="59564" x="9169400" y="5275263"/>
          <p14:tracePt t="59581" x="9169400" y="5384800"/>
          <p14:tracePt t="59597" x="9186863" y="5453063"/>
          <p14:tracePt t="59614" x="9296400" y="5545138"/>
          <p14:tracePt t="59630" x="9440863" y="5595938"/>
          <p14:tracePt t="59647" x="9601200" y="5595938"/>
          <p14:tracePt t="59664" x="9779000" y="5595938"/>
          <p14:tracePt t="59681" x="9898063" y="5511800"/>
          <p14:tracePt t="59697" x="9974263" y="5418138"/>
          <p14:tracePt t="59714" x="10040938" y="5257800"/>
          <p14:tracePt t="59730" x="10058400" y="5156200"/>
          <p14:tracePt t="59747" x="10007600" y="5062538"/>
          <p14:tracePt t="59765" x="9880600" y="5011738"/>
          <p14:tracePt t="59781" x="9753600" y="5011738"/>
          <p14:tracePt t="59797" x="9618663" y="5011738"/>
          <p14:tracePt t="59814" x="9507538" y="5046663"/>
          <p14:tracePt t="59831" x="9423400" y="5130800"/>
          <p14:tracePt t="59847" x="9364663" y="5240338"/>
          <p14:tracePt t="59864" x="9347200" y="5367338"/>
          <p14:tracePt t="59881" x="9347200" y="5486400"/>
          <p14:tracePt t="59897" x="9440863" y="5595938"/>
          <p14:tracePt t="59914" x="9558338" y="5689600"/>
          <p14:tracePt t="59931" x="9702800" y="5722938"/>
          <p14:tracePt t="59947" x="9863138" y="5722938"/>
          <p14:tracePt t="59964" x="9990138" y="5664200"/>
          <p14:tracePt t="59980" x="10109200" y="5545138"/>
          <p14:tracePt t="59997" x="10167938" y="5418138"/>
          <p14:tracePt t="60014" x="10167938" y="5291138"/>
          <p14:tracePt t="60031" x="10109200" y="5173663"/>
          <p14:tracePt t="60047" x="10025063" y="5130800"/>
          <p14:tracePt t="60064" x="9913938" y="5113338"/>
          <p14:tracePt t="60081" x="9847263" y="5113338"/>
          <p14:tracePt t="60097" x="9779000" y="5130800"/>
          <p14:tracePt t="60114" x="9720263" y="5189538"/>
          <p14:tracePt t="60131" x="9702800" y="5257800"/>
          <p14:tracePt t="60147" x="9702800" y="5308600"/>
          <p14:tracePt t="60164" x="9702800" y="5367338"/>
          <p14:tracePt t="60181" x="9702800" y="5402263"/>
          <p14:tracePt t="60197" x="9736138" y="5418138"/>
          <p14:tracePt t="60214" x="9736138" y="5435600"/>
          <p14:tracePt t="60231" x="9753600" y="5435600"/>
          <p14:tracePt t="60596" x="9702800" y="5435600"/>
          <p14:tracePt t="60614" x="9575800" y="5384800"/>
          <p14:tracePt t="60631" x="9456738" y="5334000"/>
          <p14:tracePt t="60647" x="9313863" y="5257800"/>
          <p14:tracePt t="60664" x="9136063" y="5173663"/>
          <p14:tracePt t="60681" x="9024938" y="5113338"/>
          <p14:tracePt t="60697" x="8923338" y="5046663"/>
          <p14:tracePt t="60714" x="8864600" y="5011738"/>
          <p14:tracePt t="60731" x="8831263" y="4995863"/>
          <p14:tracePt t="60747" x="8813800" y="4978400"/>
          <p14:tracePt t="60764" x="8780463" y="4953000"/>
          <p14:tracePt t="60781" x="8763000" y="4935538"/>
          <p14:tracePt t="60813" x="8745538" y="4919663"/>
          <p14:tracePt t="60831" x="8745538" y="4902200"/>
          <p14:tracePt t="60847" x="8729663" y="4902200"/>
          <p14:tracePt t="60864" x="8729663" y="4884738"/>
          <p14:tracePt t="60896" x="8712200" y="4851400"/>
          <p14:tracePt t="60914" x="8686800" y="4851400"/>
          <p14:tracePt t="60931" x="8686800" y="4833938"/>
          <p14:tracePt t="61046" x="8686800" y="4868863"/>
          <p14:tracePt t="61065" x="8712200" y="4902200"/>
          <p14:tracePt t="61079" x="8729663" y="4978400"/>
          <p14:tracePt t="61097" x="8763000" y="5029200"/>
          <p14:tracePt t="61114" x="8796338" y="5062538"/>
          <p14:tracePt t="61131" x="8796338" y="5097463"/>
          <p14:tracePt t="61147" x="8813800" y="5097463"/>
          <p14:tracePt t="61164" x="8813800" y="5113338"/>
          <p14:tracePt t="61218" x="8831263" y="5113338"/>
          <p14:tracePt t="61348" x="8831263" y="5097463"/>
          <p14:tracePt t="61480" x="8831263" y="5080000"/>
          <p14:tracePt t="61498" x="8831263" y="5062538"/>
          <p14:tracePt t="61514" x="8831263" y="5046663"/>
          <p14:tracePt t="61531" x="8831263" y="5029200"/>
          <p14:tracePt t="61547" x="8847138" y="4995863"/>
          <p14:tracePt t="61564" x="8847138" y="4953000"/>
          <p14:tracePt t="61581" x="8847138" y="4919663"/>
          <p14:tracePt t="61597" x="8847138" y="4902200"/>
          <p14:tracePt t="61614" x="8847138" y="4868863"/>
          <p14:tracePt t="61646" x="8847138" y="4851400"/>
          <p14:tracePt t="61680" x="8847138" y="4833938"/>
          <p14:tracePt t="61713" x="8847138" y="4818063"/>
          <p14:tracePt t="61731" x="8847138" y="4800600"/>
          <p14:tracePt t="61747" x="8864600" y="4775200"/>
          <p14:tracePt t="61764" x="8864600" y="4757738"/>
          <p14:tracePt t="61780" x="8864600" y="4724400"/>
          <p14:tracePt t="61797" x="8864600" y="4706938"/>
          <p14:tracePt t="61830" x="8890000" y="4691063"/>
          <p14:tracePt t="61847" x="8890000" y="4656138"/>
          <p14:tracePt t="61880" x="8890000" y="4622800"/>
          <p14:tracePt t="61913" x="8890000" y="4597400"/>
          <p14:tracePt t="61931" x="8890000" y="4579938"/>
          <p14:tracePt t="61948" x="8907463" y="4546600"/>
          <p14:tracePt t="61964" x="8907463" y="4529138"/>
          <p14:tracePt t="61981" x="8907463" y="4513263"/>
          <p14:tracePt t="61998" x="8907463" y="4495800"/>
          <p14:tracePt t="62014" x="8907463" y="4478338"/>
          <p14:tracePt t="62031" x="8923338" y="4462463"/>
          <p14:tracePt t="62047" x="8923338" y="4445000"/>
          <p14:tracePt t="62064" x="8940800" y="4402138"/>
          <p14:tracePt t="62096" x="8958263" y="4368800"/>
          <p14:tracePt t="62130" x="8958263" y="4351338"/>
          <p14:tracePt t="62147" x="8974138" y="4351338"/>
          <p14:tracePt t="62180" x="8991600" y="4335463"/>
          <p14:tracePt t="62213" x="8991600" y="4318000"/>
          <p14:tracePt t="62231" x="9009063" y="4318000"/>
          <p14:tracePt t="62247" x="9009063" y="4300538"/>
          <p14:tracePt t="62280" x="9024938" y="4284663"/>
          <p14:tracePt t="62313" x="9042400" y="4267200"/>
          <p14:tracePt t="62331" x="9067800" y="4249738"/>
          <p14:tracePt t="62347" x="9085263" y="4224338"/>
          <p14:tracePt t="62364" x="9101138" y="4208463"/>
          <p14:tracePt t="62381" x="9118600" y="4208463"/>
          <p14:tracePt t="62398" x="9151938" y="4173538"/>
          <p14:tracePt t="62414" x="9169400" y="4157663"/>
          <p14:tracePt t="62431" x="9202738" y="4122738"/>
          <p14:tracePt t="62448" x="9220200" y="4122738"/>
          <p14:tracePt t="62465" x="9263063" y="4106863"/>
          <p14:tracePt t="62480" x="9278938" y="4106863"/>
          <p14:tracePt t="62497" x="9313863" y="4089400"/>
          <p14:tracePt t="62514" x="9347200" y="4089400"/>
          <p14:tracePt t="62531" x="9364663" y="4071938"/>
          <p14:tracePt t="62547" x="9423400" y="4071938"/>
          <p14:tracePt t="62564" x="9456738" y="4071938"/>
          <p14:tracePt t="62580" x="9491663" y="4071938"/>
          <p14:tracePt t="62597" x="9525000" y="4071938"/>
          <p14:tracePt t="62614" x="9558338" y="4071938"/>
          <p14:tracePt t="62631" x="9601200" y="4071938"/>
          <p14:tracePt t="62648" x="9618663" y="4071938"/>
          <p14:tracePt t="62664" x="9652000" y="4071938"/>
          <p14:tracePt t="62681" x="9685338" y="4071938"/>
          <p14:tracePt t="62697" x="9720263" y="4071938"/>
          <p14:tracePt t="62714" x="9753600" y="4071938"/>
          <p14:tracePt t="62730" x="9779000" y="4089400"/>
          <p14:tracePt t="62747" x="9812338" y="4089400"/>
          <p14:tracePt t="62764" x="9847263" y="4106863"/>
          <p14:tracePt t="62781" x="9863138" y="4122738"/>
          <p14:tracePt t="62797" x="9898063" y="4157663"/>
          <p14:tracePt t="62814" x="9913938" y="4173538"/>
          <p14:tracePt t="62830" x="9956800" y="4191000"/>
          <p14:tracePt t="62847" x="9974263" y="4208463"/>
          <p14:tracePt t="62865" x="9990138" y="4224338"/>
          <p14:tracePt t="62881" x="9990138" y="4249738"/>
          <p14:tracePt t="62898" x="10025063" y="4267200"/>
          <p14:tracePt t="62914" x="10040938" y="4300538"/>
          <p14:tracePt t="62931" x="10075863" y="4318000"/>
          <p14:tracePt t="62948" x="10075863" y="4335463"/>
          <p14:tracePt t="62964" x="10109200" y="4368800"/>
          <p14:tracePt t="62981" x="10109200" y="4386263"/>
          <p14:tracePt t="62997" x="10152063" y="4427538"/>
          <p14:tracePt t="63014" x="10167938" y="4462463"/>
          <p14:tracePt t="63031" x="10185400" y="4478338"/>
          <p14:tracePt t="63048" x="10202863" y="4513263"/>
          <p14:tracePt t="63064" x="10218738" y="4564063"/>
          <p14:tracePt t="63081" x="10236200" y="4597400"/>
          <p14:tracePt t="63097" x="10253663" y="4622800"/>
          <p14:tracePt t="63114" x="10269538" y="4656138"/>
          <p14:tracePt t="63131" x="10287000" y="4706938"/>
          <p14:tracePt t="63147" x="10304463" y="4724400"/>
          <p14:tracePt t="63164" x="10304463" y="4757738"/>
          <p14:tracePt t="63181" x="10329863" y="4800600"/>
          <p14:tracePt t="63197" x="10345738" y="4818063"/>
          <p14:tracePt t="63214" x="10345738" y="4833938"/>
          <p14:tracePt t="63231" x="10363200" y="4851400"/>
          <p14:tracePt t="63263" x="10363200" y="4868863"/>
          <p14:tracePt t="63296" x="10380663" y="4868863"/>
          <p14:tracePt t="63314" x="10380663" y="4884738"/>
          <p14:tracePt t="63363" x="10380663" y="4902200"/>
          <p14:tracePt t="63381" x="10396538" y="4902200"/>
          <p14:tracePt t="63398" x="10396538" y="4919663"/>
          <p14:tracePt t="63414" x="10396538" y="4935538"/>
          <p14:tracePt t="63446" x="10414000" y="4953000"/>
          <p14:tracePt t="63602" x="10414000" y="4935538"/>
          <p14:tracePt t="63630" x="10414000" y="4902200"/>
          <p14:tracePt t="63648" x="10414000" y="4851400"/>
          <p14:tracePt t="63664" x="10396538" y="4775200"/>
          <p14:tracePt t="63681" x="10396538" y="4706938"/>
          <p14:tracePt t="63697" x="10380663" y="4622800"/>
          <p14:tracePt t="63714" x="10380663" y="4564063"/>
          <p14:tracePt t="63731" x="10363200" y="4513263"/>
          <p14:tracePt t="63748" x="10345738" y="4495800"/>
          <p14:tracePt t="63764" x="10329863" y="4445000"/>
          <p14:tracePt t="63780" x="10287000" y="4427538"/>
          <p14:tracePt t="63797" x="10253663" y="4386263"/>
          <p14:tracePt t="63814" x="10218738" y="4351338"/>
          <p14:tracePt t="63831" x="10167938" y="4300538"/>
          <p14:tracePt t="63847" x="10109200" y="4267200"/>
          <p14:tracePt t="63865" x="10025063" y="4224338"/>
          <p14:tracePt t="63896" x="9974263" y="4208463"/>
          <p14:tracePt t="63914" x="9956800" y="4191000"/>
          <p14:tracePt t="63931" x="9913938" y="4191000"/>
          <p14:tracePt t="63947" x="9847263" y="4191000"/>
          <p14:tracePt t="63964" x="9779000" y="4191000"/>
          <p14:tracePt t="63980" x="9702800" y="4191000"/>
          <p14:tracePt t="63998" x="9652000" y="4191000"/>
          <p14:tracePt t="64014" x="9575800" y="4191000"/>
          <p14:tracePt t="64031" x="9525000" y="4191000"/>
          <p14:tracePt t="64047" x="9491663" y="4191000"/>
          <p14:tracePt t="64064" x="9474200" y="4208463"/>
          <p14:tracePt t="64081" x="9456738" y="4224338"/>
          <p14:tracePt t="64098" x="9423400" y="4249738"/>
          <p14:tracePt t="64114" x="9380538" y="4300538"/>
          <p14:tracePt t="64131" x="9347200" y="4386263"/>
          <p14:tracePt t="64148" x="9296400" y="4478338"/>
          <p14:tracePt t="64164" x="9263063" y="4564063"/>
          <p14:tracePt t="64181" x="9202738" y="4706938"/>
          <p14:tracePt t="64198" x="9169400" y="4800600"/>
          <p14:tracePt t="64214" x="9136063" y="4884738"/>
          <p14:tracePt t="64231" x="9118600" y="4978400"/>
          <p14:tracePt t="64248" x="9101138" y="5062538"/>
          <p14:tracePt t="64264" x="9101138" y="5130800"/>
          <p14:tracePt t="64281" x="9085263" y="5189538"/>
          <p14:tracePt t="64298" x="9085263" y="5240338"/>
          <p14:tracePt t="64314" x="9085263" y="5275263"/>
          <p14:tracePt t="64331" x="9101138" y="5334000"/>
          <p14:tracePt t="64348" x="9169400" y="5384800"/>
          <p14:tracePt t="64364" x="9313863" y="5418138"/>
          <p14:tracePt t="64381" x="9456738" y="5435600"/>
          <p14:tracePt t="64398" x="9601200" y="5435600"/>
          <p14:tracePt t="64414" x="9685338" y="5418138"/>
          <p14:tracePt t="64431" x="9753600" y="5384800"/>
          <p14:tracePt t="64447" x="9796463" y="5334000"/>
          <p14:tracePt t="64464" x="9796463" y="5291138"/>
          <p14:tracePt t="64481" x="9779000" y="5240338"/>
          <p14:tracePt t="64497" x="9720263" y="5189538"/>
          <p14:tracePt t="64514" x="9652000" y="5156200"/>
          <p14:tracePt t="64531" x="9575800" y="5130800"/>
          <p14:tracePt t="64548" x="9474200" y="5130800"/>
          <p14:tracePt t="64564" x="9380538" y="5130800"/>
          <p14:tracePt t="64581" x="9296400" y="5224463"/>
          <p14:tracePt t="64597" x="9186863" y="5384800"/>
          <p14:tracePt t="64614" x="9118600" y="5595938"/>
          <p14:tracePt t="64631" x="9118600" y="5824538"/>
          <p14:tracePt t="64647" x="9136063" y="6062663"/>
          <p14:tracePt t="64664" x="9278938" y="6273800"/>
          <p14:tracePt t="64681" x="9456738" y="6418263"/>
          <p14:tracePt t="64698" x="9669463" y="6484938"/>
          <p14:tracePt t="64714" x="9880600" y="6502400"/>
          <p14:tracePt t="64731" x="10040938" y="6469063"/>
          <p14:tracePt t="64747" x="10185400" y="6342063"/>
          <p14:tracePt t="64764" x="10304463" y="6146800"/>
          <p14:tracePt t="64780" x="10363200" y="5918200"/>
          <p14:tracePt t="64797" x="10380663" y="5664200"/>
          <p14:tracePt t="64814" x="10363200" y="5468938"/>
          <p14:tracePt t="64831" x="10202863" y="5308600"/>
          <p14:tracePt t="64848" x="10058400" y="5257800"/>
          <p14:tracePt t="64864" x="9990138" y="5257800"/>
          <p14:tracePt t="64881" x="9847263" y="5257800"/>
          <p14:tracePt t="64897" x="9829800" y="5257800"/>
          <p14:tracePt t="64914" x="9618663" y="5291138"/>
          <p14:tracePt t="64931" x="9491663" y="5402263"/>
          <p14:tracePt t="64947" x="9423400" y="5511800"/>
          <p14:tracePt t="64964" x="9398000" y="5630863"/>
          <p14:tracePt t="64981" x="9398000" y="5722938"/>
          <p14:tracePt t="64998" x="9423400" y="5824538"/>
          <p14:tracePt t="65014" x="9507538" y="5884863"/>
          <p14:tracePt t="65031" x="9652000" y="5900738"/>
          <p14:tracePt t="65048" x="9796463" y="5900738"/>
          <p14:tracePt t="65064" x="9931400" y="5842000"/>
          <p14:tracePt t="65080" x="10075863" y="5722938"/>
          <p14:tracePt t="65098" x="10152063" y="5595938"/>
          <p14:tracePt t="65114" x="10202863" y="5453063"/>
          <p14:tracePt t="65131" x="10202863" y="5308600"/>
          <p14:tracePt t="65147" x="10167938" y="5207000"/>
          <p14:tracePt t="65164" x="10058400" y="5097463"/>
          <p14:tracePt t="65181" x="9913938" y="5046663"/>
          <p14:tracePt t="65198" x="9796463" y="5011738"/>
          <p14:tracePt t="65214" x="9652000" y="5011738"/>
          <p14:tracePt t="65231" x="9575800" y="5011738"/>
          <p14:tracePt t="65248" x="9507538" y="5062538"/>
          <p14:tracePt t="65264" x="9440863" y="5113338"/>
          <p14:tracePt t="65281" x="9423400" y="5189538"/>
          <p14:tracePt t="65298" x="9398000" y="5275263"/>
          <p14:tracePt t="65314" x="9423400" y="5402263"/>
          <p14:tracePt t="65331" x="9525000" y="5468938"/>
          <p14:tracePt t="65348" x="9542463" y="5468938"/>
          <p14:tracePt t="65364" x="9634538" y="5486400"/>
          <p14:tracePt t="65381" x="9720263" y="5511800"/>
          <p14:tracePt t="65397" x="9847263" y="5486400"/>
          <p14:tracePt t="65414" x="9898063" y="5453063"/>
          <p14:tracePt t="65431" x="9931400" y="5384800"/>
          <p14:tracePt t="65448" x="9974263" y="5308600"/>
          <p14:tracePt t="65464" x="9974263" y="5240338"/>
          <p14:tracePt t="65481" x="9913938" y="5156200"/>
          <p14:tracePt t="65498" x="9796463" y="5097463"/>
          <p14:tracePt t="65514" x="9652000" y="5097463"/>
          <p14:tracePt t="65531" x="9542463" y="5097463"/>
          <p14:tracePt t="65548" x="9440863" y="5097463"/>
          <p14:tracePt t="65564" x="9364663" y="5156200"/>
          <p14:tracePt t="65581" x="9313863" y="5207000"/>
          <p14:tracePt t="65598" x="9278938" y="5291138"/>
          <p14:tracePt t="65614" x="9278938" y="5367338"/>
          <p14:tracePt t="65631" x="9329738" y="5468938"/>
          <p14:tracePt t="65648" x="9456738" y="5562600"/>
          <p14:tracePt t="65664" x="9601200" y="5613400"/>
          <p14:tracePt t="65681" x="9736138" y="5630863"/>
          <p14:tracePt t="65698" x="9829800" y="5630863"/>
          <p14:tracePt t="65714" x="9898063" y="5630863"/>
          <p14:tracePt t="65731" x="9956800" y="5580063"/>
          <p14:tracePt t="65747" x="9990138" y="5529263"/>
          <p14:tracePt t="65764" x="10007600" y="5435600"/>
          <p14:tracePt t="65781" x="9974263" y="5351463"/>
          <p14:tracePt t="65798" x="9880600" y="5308600"/>
          <p14:tracePt t="65814" x="9753600" y="5275263"/>
          <p14:tracePt t="65831" x="9634538" y="5257800"/>
          <p14:tracePt t="65848" x="9507538" y="5275263"/>
          <p14:tracePt t="65864" x="9474200" y="5291138"/>
          <p14:tracePt t="65881" x="9398000" y="5367338"/>
          <p14:tracePt t="65898" x="9347200" y="5453063"/>
          <p14:tracePt t="65914" x="9329738" y="5562600"/>
          <p14:tracePt t="65931" x="9364663" y="5630863"/>
          <p14:tracePt t="65948" x="9474200" y="5689600"/>
          <p14:tracePt t="65964" x="9618663" y="5707063"/>
          <p14:tracePt t="65981" x="9779000" y="5707063"/>
          <p14:tracePt t="65998" x="9956800" y="5630863"/>
          <p14:tracePt t="66014" x="10109200" y="5511800"/>
          <p14:tracePt t="66031" x="10218738" y="5384800"/>
          <p14:tracePt t="66048" x="10253663" y="5257800"/>
          <p14:tracePt t="66064" x="10269538" y="5173663"/>
          <p14:tracePt t="66081" x="10269538" y="5062538"/>
          <p14:tracePt t="66098" x="10218738" y="4995863"/>
          <p14:tracePt t="66114" x="10109200" y="4978400"/>
          <p14:tracePt t="66131" x="9974263" y="4978400"/>
          <p14:tracePt t="66148" x="9847263" y="4995863"/>
          <p14:tracePt t="66164" x="9736138" y="5062538"/>
          <p14:tracePt t="66181" x="9685338" y="5113338"/>
          <p14:tracePt t="66197" x="9618663" y="5207000"/>
          <p14:tracePt t="66214" x="9601200" y="5275263"/>
          <p14:tracePt t="66231" x="9575800" y="5367338"/>
          <p14:tracePt t="66247" x="9575800" y="5435600"/>
          <p14:tracePt t="66264" x="9618663" y="5486400"/>
          <p14:tracePt t="66281" x="9702800" y="5545138"/>
          <p14:tracePt t="66298" x="9812338" y="5545138"/>
          <p14:tracePt t="66314" x="10007600" y="5529263"/>
          <p14:tracePt t="66331" x="10025063" y="5511800"/>
          <p14:tracePt t="66348" x="10134600" y="5418138"/>
          <p14:tracePt t="66364" x="10152063" y="5351463"/>
          <p14:tracePt t="66381" x="10167938" y="5275263"/>
          <p14:tracePt t="66398" x="10109200" y="5224463"/>
          <p14:tracePt t="66414" x="10007600" y="5173663"/>
          <p14:tracePt t="66431" x="9898063" y="5156200"/>
          <p14:tracePt t="66448" x="9796463" y="5156200"/>
          <p14:tracePt t="66464" x="9702800" y="5156200"/>
          <p14:tracePt t="66481" x="9634538" y="5173663"/>
          <p14:tracePt t="66498" x="9558338" y="5224463"/>
          <p14:tracePt t="66514" x="9542463" y="5275263"/>
          <p14:tracePt t="66531" x="9525000" y="5351463"/>
          <p14:tracePt t="66548" x="9525000" y="5418138"/>
          <p14:tracePt t="66564" x="9525000" y="5468938"/>
          <p14:tracePt t="66581" x="9542463" y="5511800"/>
          <p14:tracePt t="68731" x="9525000" y="5511800"/>
          <p14:tracePt t="68748" x="9347200" y="5486400"/>
          <p14:tracePt t="68765" x="9151938" y="5453063"/>
          <p14:tracePt t="68781" x="8424863" y="5308600"/>
          <p14:tracePt t="68798" x="7500938" y="5130800"/>
          <p14:tracePt t="68814" x="6357938" y="4935538"/>
          <p14:tracePt t="68831" x="5122863" y="4757738"/>
          <p14:tracePt t="68848" x="3995738" y="4656138"/>
          <p14:tracePt t="68864" x="3589338" y="4640263"/>
          <p14:tracePt t="68881" x="3344863" y="4597400"/>
          <p14:tracePt t="68898" x="3149600" y="4597400"/>
          <p14:tracePt t="68914" x="3055938" y="4579938"/>
          <p14:tracePt t="68931" x="3022600" y="4579938"/>
          <p14:tracePt t="69079" x="3022600" y="4597400"/>
          <p14:tracePt t="69098" x="3055938" y="4622800"/>
          <p14:tracePt t="69115" x="3090863" y="4656138"/>
          <p14:tracePt t="69131" x="3124200" y="4673600"/>
          <p14:tracePt t="69148" x="3182938" y="4706938"/>
          <p14:tracePt t="69164" x="3200400" y="4706938"/>
          <p14:tracePt t="69181" x="3233738" y="4724400"/>
          <p14:tracePt t="69247" x="3106738" y="4724400"/>
          <p14:tracePt t="69264" x="2811463" y="4724400"/>
          <p14:tracePt t="69281" x="2573338" y="4706938"/>
          <p14:tracePt t="69298" x="2471738" y="4706938"/>
          <p14:tracePt t="69314" x="2278063" y="4706938"/>
          <p14:tracePt t="69331" x="2024063" y="4706938"/>
          <p14:tracePt t="69348" x="1905000" y="4724400"/>
          <p14:tracePt t="69364" x="1811338" y="4757738"/>
          <p14:tracePt t="69381" x="1744663" y="4818063"/>
          <p14:tracePt t="69397" x="1668463" y="4868863"/>
          <p14:tracePt t="69414" x="1617663" y="4935538"/>
          <p14:tracePt t="69431" x="1600200" y="5011738"/>
          <p14:tracePt t="69448" x="1600200" y="5080000"/>
          <p14:tracePt t="69464" x="1600200" y="5189538"/>
          <p14:tracePt t="69481" x="1651000" y="5275263"/>
          <p14:tracePt t="69498" x="1778000" y="5367338"/>
          <p14:tracePt t="69514" x="1989138" y="5453063"/>
          <p14:tracePt t="69531" x="2362200" y="5580063"/>
          <p14:tracePt t="69548" x="2751138" y="5630863"/>
          <p14:tracePt t="69564" x="3200400" y="5646738"/>
          <p14:tracePt t="69581" x="3700463" y="5646738"/>
          <p14:tracePt t="69598" x="4140200" y="5630863"/>
          <p14:tracePt t="69615" x="4564063" y="5529263"/>
          <p14:tracePt t="69631" x="4818063" y="5435600"/>
          <p14:tracePt t="69648" x="4978400" y="5334000"/>
          <p14:tracePt t="69664" x="5138738" y="5240338"/>
          <p14:tracePt t="69681" x="5207000" y="5173663"/>
          <p14:tracePt t="69698" x="5240338" y="5097463"/>
          <p14:tracePt t="69714" x="5240338" y="5011738"/>
          <p14:tracePt t="69731" x="4978400" y="4757738"/>
          <p14:tracePt t="69748" x="4767263" y="4622800"/>
          <p14:tracePt t="69765" x="4478338" y="4495800"/>
          <p14:tracePt t="69781" x="4157663" y="4427538"/>
          <p14:tracePt t="69798" x="3716338" y="4386263"/>
          <p14:tracePt t="69814" x="3344863" y="4386263"/>
          <p14:tracePt t="69831" x="2946400" y="4478338"/>
          <p14:tracePt t="69848" x="2684463" y="4597400"/>
          <p14:tracePt t="69864" x="2395538" y="4741863"/>
          <p14:tracePt t="69881" x="2166938" y="4902200"/>
          <p14:tracePt t="69898" x="1989138" y="5046663"/>
          <p14:tracePt t="69914" x="1922463" y="5156200"/>
          <p14:tracePt t="69931" x="1846263" y="5257800"/>
          <p14:tracePt t="69948" x="1846263" y="5402263"/>
          <p14:tracePt t="69964" x="1846263" y="5486400"/>
          <p14:tracePt t="69981" x="2039938" y="5613400"/>
          <p14:tracePt t="69998" x="2379663" y="5664200"/>
          <p14:tracePt t="70014" x="2878138" y="5707063"/>
          <p14:tracePt t="70031" x="3411538" y="5707063"/>
          <p14:tracePt t="70048" x="3929063" y="5595938"/>
          <p14:tracePt t="70064" x="4191000" y="5453063"/>
          <p14:tracePt t="70081" x="4462463" y="5291138"/>
          <p14:tracePt t="70098" x="4546600" y="5207000"/>
          <p14:tracePt t="70114" x="4640263" y="5080000"/>
          <p14:tracePt t="70131" x="4640263" y="4978400"/>
          <p14:tracePt t="70148" x="4478338" y="4851400"/>
          <p14:tracePt t="70164" x="4267200" y="4775200"/>
          <p14:tracePt t="70181" x="3929063" y="4724400"/>
          <p14:tracePt t="70198" x="3479800" y="4691063"/>
          <p14:tracePt t="70214" x="3217863" y="4706938"/>
          <p14:tracePt t="70231" x="2794000" y="4868863"/>
          <p14:tracePt t="70248" x="2590800" y="5011738"/>
          <p14:tracePt t="70265" x="2471738" y="5130800"/>
          <p14:tracePt t="70281" x="2438400" y="5257800"/>
          <p14:tracePt t="70298" x="2438400" y="5308600"/>
          <p14:tracePt t="70314" x="2489200" y="5468938"/>
          <p14:tracePt t="70331" x="2717800" y="5595938"/>
          <p14:tracePt t="70348" x="3040063" y="5646738"/>
          <p14:tracePt t="70364" x="3327400" y="5664200"/>
          <p14:tracePt t="70381" x="3817938" y="5646738"/>
          <p14:tracePt t="70397" x="4106863" y="5545138"/>
          <p14:tracePt t="70414" x="4386263" y="5367338"/>
          <p14:tracePt t="70431" x="4605338" y="5207000"/>
          <p14:tracePt t="70448" x="4673600" y="5113338"/>
          <p14:tracePt t="70464" x="4724400" y="5029200"/>
          <p14:tracePt t="70481" x="4724400" y="4935538"/>
          <p14:tracePt t="70498" x="4691063" y="4868863"/>
          <p14:tracePt t="70515" x="4513263" y="4818063"/>
          <p14:tracePt t="70531" x="4284663" y="4800600"/>
          <p14:tracePt t="70548" x="4038600" y="4800600"/>
          <p14:tracePt t="70564" x="3817938" y="4818063"/>
          <p14:tracePt t="70581" x="3624263" y="4902200"/>
          <p14:tracePt t="70598" x="3538538" y="4953000"/>
          <p14:tracePt t="70614" x="3446463" y="5046663"/>
          <p14:tracePt t="70631" x="3411538" y="5097463"/>
          <p14:tracePt t="70647" x="3395663" y="5156200"/>
          <p14:tracePt t="70664" x="3395663" y="5207000"/>
          <p14:tracePt t="70681" x="3446463" y="5257800"/>
          <p14:tracePt t="70698" x="3556000" y="5291138"/>
          <p14:tracePt t="70715" x="3979863" y="5334000"/>
          <p14:tracePt t="70731" x="4173538" y="5334000"/>
          <p14:tracePt t="70748" x="4589463" y="5291138"/>
          <p14:tracePt t="70764" x="5138738" y="5156200"/>
          <p14:tracePt t="70781" x="5494338" y="5029200"/>
          <p14:tracePt t="70798" x="5562600" y="4995863"/>
          <p14:tracePt t="71214" x="5689600" y="4978400"/>
          <p14:tracePt t="71232" x="5935663" y="4884738"/>
          <p14:tracePt t="71248" x="6096000" y="4833938"/>
          <p14:tracePt t="71264" x="6858000" y="4673600"/>
          <p14:tracePt t="71281" x="7500938" y="4597400"/>
          <p14:tracePt t="71298" x="8262938" y="4546600"/>
          <p14:tracePt t="71314" x="8729663" y="4546600"/>
          <p14:tracePt t="71331" x="9136063" y="4546600"/>
          <p14:tracePt t="71348" x="9313863" y="4546600"/>
          <p14:tracePt t="71364" x="9440863" y="4546600"/>
          <p14:tracePt t="71381" x="9491663" y="4564063"/>
          <p14:tracePt t="71398" x="9507538" y="4564063"/>
          <p14:tracePt t="71414" x="9525000" y="4564063"/>
          <p14:tracePt t="71632" x="9525000" y="4597400"/>
          <p14:tracePt t="71648" x="9525000" y="4656138"/>
          <p14:tracePt t="71665" x="9575800" y="4741863"/>
          <p14:tracePt t="71681" x="9685338" y="4935538"/>
          <p14:tracePt t="71698" x="9829800" y="5130800"/>
          <p14:tracePt t="71715" x="9863138" y="5207000"/>
          <p14:tracePt t="71731" x="9956800" y="5334000"/>
          <p14:tracePt t="71748" x="9974263" y="5367338"/>
          <p14:tracePt t="72081" x="9931400" y="5367338"/>
          <p14:tracePt t="72098" x="9847263" y="5351463"/>
          <p14:tracePt t="72115" x="9779000" y="5308600"/>
          <p14:tracePt t="72131" x="9685338" y="5257800"/>
          <p14:tracePt t="72148" x="9618663" y="5224463"/>
          <p14:tracePt t="72165" x="9558338" y="5189538"/>
          <p14:tracePt t="72181" x="9507538" y="5173663"/>
          <p14:tracePt t="72198" x="9474200" y="5173663"/>
          <p14:tracePt t="72214" x="9440863" y="5173663"/>
          <p14:tracePt t="72231" x="9398000" y="5207000"/>
          <p14:tracePt t="72248" x="9398000" y="5257800"/>
          <p14:tracePt t="72265" x="9380538" y="5291138"/>
          <p14:tracePt t="72281" x="9380538" y="5367338"/>
          <p14:tracePt t="72298" x="9456738" y="5418138"/>
          <p14:tracePt t="72314" x="9601200" y="5453063"/>
          <p14:tracePt t="72331" x="9812338" y="5486400"/>
          <p14:tracePt t="72348" x="10058400" y="5486400"/>
          <p14:tracePt t="72364" x="10287000" y="5418138"/>
          <p14:tracePt t="72381" x="10447338" y="5291138"/>
          <p14:tracePt t="72398" x="10507663" y="5189538"/>
          <p14:tracePt t="72414" x="10523538" y="5080000"/>
          <p14:tracePt t="72431" x="10464800" y="5011738"/>
          <p14:tracePt t="72448" x="10345738" y="4978400"/>
          <p14:tracePt t="72464" x="10202863" y="4953000"/>
          <p14:tracePt t="72481" x="10025063" y="4953000"/>
          <p14:tracePt t="72498" x="9880600" y="4953000"/>
          <p14:tracePt t="72514" x="9779000" y="5011738"/>
          <p14:tracePt t="72531" x="9720263" y="5062538"/>
          <p14:tracePt t="72548" x="9669463" y="5156200"/>
          <p14:tracePt t="72564" x="9652000" y="5224463"/>
          <p14:tracePt t="72581" x="9652000" y="5291138"/>
          <p14:tracePt t="72598" x="9652000" y="5367338"/>
          <p14:tracePt t="72614" x="9720263" y="5418138"/>
          <p14:tracePt t="72631" x="9880600" y="5453063"/>
          <p14:tracePt t="72648" x="9956800" y="5453063"/>
          <p14:tracePt t="72664" x="10040938" y="5453063"/>
          <p14:tracePt t="72681" x="10134600" y="5384800"/>
          <p14:tracePt t="72698" x="10152063" y="5351463"/>
          <p14:tracePt t="72714" x="10152063" y="5291138"/>
          <p14:tracePt t="72731" x="10007600" y="5275263"/>
          <p14:tracePt t="72748" x="9898063" y="5275263"/>
          <p14:tracePt t="72765" x="9753600" y="5291138"/>
          <p14:tracePt t="72781" x="9669463" y="5351463"/>
          <p14:tracePt t="72798" x="9601200" y="5418138"/>
          <p14:tracePt t="72814" x="9558338" y="5486400"/>
          <p14:tracePt t="72831" x="9542463" y="5562600"/>
          <p14:tracePt t="72848" x="9542463" y="5613400"/>
          <p14:tracePt t="72865" x="9558338" y="5646738"/>
          <p14:tracePt t="72881" x="9669463" y="5689600"/>
          <p14:tracePt t="72898" x="9779000" y="5689600"/>
          <p14:tracePt t="72914" x="9898063" y="5664200"/>
          <p14:tracePt t="72931" x="9974263" y="5613400"/>
          <p14:tracePt t="72948" x="10025063" y="5562600"/>
          <p14:tracePt t="72964" x="10040938" y="5486400"/>
          <p14:tracePt t="72981" x="10025063" y="5435600"/>
          <p14:tracePt t="72998" x="9956800" y="5418138"/>
          <p14:tracePt t="73015" x="9863138" y="5402263"/>
          <p14:tracePt t="73031" x="9753600" y="5402263"/>
          <p14:tracePt t="73048" x="9685338" y="5402263"/>
          <p14:tracePt t="73064" x="9634538" y="5418138"/>
          <p14:tracePt t="73081" x="9618663" y="5435600"/>
          <p14:tracePt t="73098" x="9618663" y="5468938"/>
          <p14:tracePt t="73115" x="9618663" y="5511800"/>
          <p14:tracePt t="73131" x="9634538" y="5545138"/>
          <p14:tracePt t="73148" x="9736138" y="5580063"/>
          <p14:tracePt t="73165" x="9847263" y="5580063"/>
          <p14:tracePt t="73182" x="9880600" y="5580063"/>
          <p14:tracePt t="73198" x="9956800" y="5562600"/>
          <p14:tracePt t="73214" x="10025063" y="5486400"/>
          <p14:tracePt t="73231" x="10025063" y="5453063"/>
          <p14:tracePt t="73248" x="10025063" y="5418138"/>
          <p14:tracePt t="73265" x="9956800" y="5402263"/>
          <p14:tracePt t="73281" x="9863138" y="5402263"/>
          <p14:tracePt t="73298" x="9753600" y="5402263"/>
          <p14:tracePt t="73314" x="9685338" y="5435600"/>
          <p14:tracePt t="73331" x="9634538" y="5486400"/>
          <p14:tracePt t="73348" x="9601200" y="5529263"/>
          <p14:tracePt t="73365" x="9575800" y="5545138"/>
          <p14:tracePt t="73397" x="9601200" y="5545138"/>
          <p14:tracePt t="73414" x="9652000" y="5545138"/>
          <p14:tracePt t="73431" x="9753600" y="5486400"/>
          <p14:tracePt t="73448" x="9847263" y="5453063"/>
          <p14:tracePt t="73465" x="9913938" y="5402263"/>
          <p14:tracePt t="73481" x="9931400" y="5367338"/>
          <p14:tracePt t="73498" x="9931400" y="5351463"/>
          <p14:tracePt t="73515" x="9913938" y="5351463"/>
          <p14:tracePt t="73531" x="9847263" y="5351463"/>
          <p14:tracePt t="73548" x="9796463" y="5351463"/>
          <p14:tracePt t="73564" x="9753600" y="5351463"/>
          <p14:tracePt t="73581" x="9736138" y="5367338"/>
          <p14:tracePt t="73598" x="9720263" y="5367338"/>
          <p14:tracePt t="73902" x="9702800" y="5402263"/>
          <p14:tracePt t="73915" x="9652000" y="5453063"/>
          <p14:tracePt t="73931" x="9575800" y="5562600"/>
          <p14:tracePt t="73948" x="9507538" y="5646738"/>
          <p14:tracePt t="73965" x="9440863" y="5722938"/>
          <p14:tracePt t="73981" x="9398000" y="5773738"/>
          <p14:tracePt t="73998" x="9364663" y="5808663"/>
          <p14:tracePt t="74050" x="9380538" y="5808663"/>
          <p14:tracePt t="74064" x="9474200" y="5722938"/>
          <p14:tracePt t="74081" x="9601200" y="5562600"/>
          <p14:tracePt t="74098" x="9779000" y="5367338"/>
          <p14:tracePt t="74115" x="9863138" y="5275263"/>
          <p14:tracePt t="74131" x="9898063" y="5240338"/>
          <p14:tracePt t="74148" x="9898063" y="5207000"/>
          <p14:tracePt t="74180" x="9829800" y="5240338"/>
          <p14:tracePt t="74198" x="9753600" y="5308600"/>
          <p14:tracePt t="74215" x="9685338" y="5384800"/>
          <p14:tracePt t="74231" x="9652000" y="5435600"/>
          <p14:tracePt t="74248" x="9634538" y="5468938"/>
          <p14:tracePt t="74280" x="9634538" y="5486400"/>
          <p14:tracePt t="74313" x="9685338" y="5435600"/>
          <p14:tracePt t="74331" x="9812338" y="5367338"/>
          <p14:tracePt t="74348" x="9898063" y="5275263"/>
          <p14:tracePt t="74365" x="9974263" y="5224463"/>
          <p14:tracePt t="74382" x="10025063" y="5189538"/>
          <p14:tracePt t="74398" x="10025063" y="5173663"/>
          <p14:tracePt t="74426" x="10007600" y="5189538"/>
          <p14:tracePt t="74434" x="9974263" y="5207000"/>
          <p14:tracePt t="74448" x="9913938" y="5257800"/>
          <p14:tracePt t="74465" x="9863138" y="5308600"/>
          <p14:tracePt t="74481" x="9812338" y="5367338"/>
          <p14:tracePt t="74498" x="9796463" y="5402263"/>
          <p14:tracePt t="74515" x="9779000" y="5402263"/>
          <p14:tracePt t="74563" x="9847263" y="5384800"/>
          <p14:tracePt t="74581" x="9898063" y="5351463"/>
          <p14:tracePt t="74598" x="9956800" y="5308600"/>
          <p14:tracePt t="74615" x="9990138" y="5291138"/>
          <p14:tracePt t="74647" x="9913938" y="5334000"/>
          <p14:tracePt t="74665" x="9779000" y="5435600"/>
          <p14:tracePt t="74681" x="9669463" y="5511800"/>
          <p14:tracePt t="74698" x="9542463" y="5580063"/>
          <p14:tracePt t="74715" x="9456738" y="5595938"/>
          <p14:tracePt t="74731" x="9380538" y="5613400"/>
          <p14:tracePt t="74748" x="9313863" y="5613400"/>
          <p14:tracePt t="74765" x="9220200" y="5562600"/>
          <p14:tracePt t="74781" x="9151938" y="5511800"/>
          <p14:tracePt t="74798" x="9085263" y="5418138"/>
          <p14:tracePt t="74815" x="9024938" y="5367338"/>
          <p14:tracePt t="74831" x="8974138" y="5334000"/>
          <p14:tracePt t="74848" x="8958263" y="5291138"/>
          <p14:tracePt t="74864" x="8940800" y="5291138"/>
          <p14:tracePt t="74901" x="8940800" y="5308600"/>
          <p14:tracePt t="74915" x="8974138" y="5351463"/>
          <p14:tracePt t="74931" x="9118600" y="5468938"/>
          <p14:tracePt t="74948" x="9278938" y="5580063"/>
          <p14:tracePt t="74965" x="9440863" y="5664200"/>
          <p14:tracePt t="74981" x="9558338" y="5757863"/>
          <p14:tracePt t="74998" x="9618663" y="5773738"/>
          <p14:tracePt t="75015" x="9652000" y="5791200"/>
          <p14:tracePt t="75047" x="9601200" y="5791200"/>
          <p14:tracePt t="75065" x="9423400" y="5689600"/>
          <p14:tracePt t="75081" x="9364663" y="5646738"/>
          <p14:tracePt t="75098" x="9245600" y="5562600"/>
          <p14:tracePt t="75114" x="9220200" y="5529263"/>
          <p14:tracePt t="75131" x="9186863" y="5511800"/>
          <p14:tracePt t="75148" x="9186863" y="5486400"/>
          <p14:tracePt t="75197" x="9220200" y="5486400"/>
          <p14:tracePt t="75215" x="9329738" y="5545138"/>
          <p14:tracePt t="75231" x="9423400" y="5595938"/>
          <p14:tracePt t="75248" x="9507538" y="5630863"/>
          <p14:tracePt t="75264" x="9542463" y="5646738"/>
          <p14:tracePt t="75281" x="9558338" y="5664200"/>
          <p14:tracePt t="75313" x="9525000" y="5630863"/>
          <p14:tracePt t="75331" x="9440863" y="5562600"/>
          <p14:tracePt t="75348" x="9364663" y="5511800"/>
          <p14:tracePt t="75365" x="9296400" y="5435600"/>
          <p14:tracePt t="75381" x="9263063" y="5402263"/>
          <p14:tracePt t="75398" x="9245600" y="5384800"/>
          <p14:tracePt t="75480" x="9263063" y="5402263"/>
          <p14:tracePt t="75499" x="9296400" y="5418138"/>
          <p14:tracePt t="75513" x="9313863" y="5435600"/>
          <p14:tracePt t="75548" x="9329738" y="5453063"/>
          <p14:tracePt t="75946" x="9313863" y="5453063"/>
          <p14:tracePt t="75965" x="9313863" y="5435600"/>
          <p14:tracePt t="75981" x="9296400" y="5435600"/>
          <p14:tracePt t="75998" x="9263063" y="5418138"/>
          <p14:tracePt t="76015" x="9245600" y="5418138"/>
          <p14:tracePt t="76031" x="9220200" y="5402263"/>
          <p14:tracePt t="76048" x="9202738" y="5384800"/>
          <p14:tracePt t="76065" x="9169400" y="5367338"/>
          <p14:tracePt t="76081" x="9136063" y="5351463"/>
          <p14:tracePt t="76098" x="9118600" y="5334000"/>
          <p14:tracePt t="76115" x="9085263" y="5308600"/>
          <p14:tracePt t="76131" x="9042400" y="5291138"/>
          <p14:tracePt t="76148" x="9009063" y="5257800"/>
          <p14:tracePt t="76165" x="8991600" y="5257800"/>
          <p14:tracePt t="76182" x="8974138" y="5240338"/>
          <p14:tracePt t="76198" x="8958263" y="5224463"/>
          <p14:tracePt t="76215" x="8940800" y="5224463"/>
          <p14:tracePt t="76231" x="8923338" y="5224463"/>
          <p14:tracePt t="76248" x="8923338" y="5207000"/>
          <p14:tracePt t="76265" x="8907463" y="5207000"/>
          <p14:tracePt t="76297" x="8890000" y="5207000"/>
          <p14:tracePt t="76315" x="8890000" y="5189538"/>
          <p14:tracePt t="76347" x="8864600" y="5173663"/>
          <p14:tracePt t="76780" x="8890000" y="5173663"/>
          <p14:tracePt t="76798" x="8940800" y="5173663"/>
          <p14:tracePt t="76815" x="9042400" y="5189538"/>
          <p14:tracePt t="76831" x="9202738" y="5224463"/>
          <p14:tracePt t="76848" x="9380538" y="5257800"/>
          <p14:tracePt t="76865" x="9575800" y="5291138"/>
          <p14:tracePt t="76881" x="9779000" y="5308600"/>
          <p14:tracePt t="76898" x="9931400" y="5308600"/>
          <p14:tracePt t="76914" x="10091738" y="5308600"/>
          <p14:tracePt t="76931" x="10236200" y="5308600"/>
          <p14:tracePt t="76948" x="10396538" y="5291138"/>
          <p14:tracePt t="76964" x="10482263" y="5257800"/>
          <p14:tracePt t="76981" x="10574338" y="5224463"/>
          <p14:tracePt t="76998" x="10642600" y="5189538"/>
          <p14:tracePt t="77015" x="10701338" y="5173663"/>
          <p14:tracePt t="77031" x="10736263" y="5156200"/>
          <p14:tracePt t="77048" x="10752138" y="5156200"/>
          <p14:tracePt t="77065" x="10769600" y="5130800"/>
          <p14:tracePt t="77081" x="10787063" y="5130800"/>
          <p14:tracePt t="77154" x="10787063" y="5113338"/>
          <p14:tracePt t="77180" x="10802938" y="5097463"/>
          <p14:tracePt t="77198" x="10820400" y="5080000"/>
          <p14:tracePt t="77214" x="10837863" y="5080000"/>
          <p14:tracePt t="77232" x="10863263" y="5062538"/>
          <p14:tracePt t="77293" x="10837863" y="5062538"/>
          <p14:tracePt t="77302" x="10820400" y="5062538"/>
          <p14:tracePt t="77315" x="10802938" y="5062538"/>
          <p14:tracePt t="77331" x="10752138" y="5062538"/>
          <p14:tracePt t="77348" x="10701338" y="5062538"/>
          <p14:tracePt t="77364" x="10660063" y="5046663"/>
          <p14:tracePt t="77381" x="10642600" y="5046663"/>
          <p14:tracePt t="77413" x="10625138" y="5046663"/>
          <p14:tracePt t="77614" x="10609263" y="5046663"/>
          <p14:tracePt t="77631" x="10523538" y="5046663"/>
          <p14:tracePt t="77648" x="10380663" y="5062538"/>
          <p14:tracePt t="77665" x="10185400" y="5097463"/>
          <p14:tracePt t="77681" x="9956800" y="5113338"/>
          <p14:tracePt t="77698" x="9720263" y="5156200"/>
          <p14:tracePt t="77715" x="9575800" y="5173663"/>
          <p14:tracePt t="77732" x="9440863" y="5189538"/>
          <p14:tracePt t="77748" x="9329738" y="5189538"/>
          <p14:tracePt t="77765" x="9245600" y="5189538"/>
          <p14:tracePt t="77781" x="9186863" y="5189538"/>
          <p14:tracePt t="77798" x="9151938" y="5189538"/>
          <p14:tracePt t="77815" x="9118600" y="5189538"/>
          <p14:tracePt t="77831" x="9067800" y="5173663"/>
          <p14:tracePt t="77848" x="9009063" y="5156200"/>
          <p14:tracePt t="77865" x="8940800" y="5156200"/>
          <p14:tracePt t="77881" x="8907463" y="5130800"/>
          <p14:tracePt t="77898" x="8847138" y="5130800"/>
          <p14:tracePt t="77914" x="8813800" y="5113338"/>
          <p14:tracePt t="77931" x="8780463" y="5113338"/>
          <p14:tracePt t="77948" x="8763000" y="5113338"/>
          <p14:tracePt t="77980" x="8745538" y="5113338"/>
          <p14:tracePt t="78014" x="8745538" y="5097463"/>
          <p14:tracePt t="78130" x="8763000" y="5097463"/>
          <p14:tracePt t="78148" x="8831263" y="5097463"/>
          <p14:tracePt t="78165" x="8940800" y="5097463"/>
          <p14:tracePt t="78182" x="9118600" y="5097463"/>
          <p14:tracePt t="78198" x="9347200" y="5113338"/>
          <p14:tracePt t="78215" x="9669463" y="5173663"/>
          <p14:tracePt t="78231" x="9956800" y="5189538"/>
          <p14:tracePt t="78248" x="10134600" y="5207000"/>
          <p14:tracePt t="78265" x="10287000" y="5224463"/>
          <p14:tracePt t="78281" x="10414000" y="5224463"/>
          <p14:tracePt t="78298" x="10482263" y="5224463"/>
          <p14:tracePt t="78315" x="10541000" y="5224463"/>
          <p14:tracePt t="78331" x="10574338" y="5224463"/>
          <p14:tracePt t="78348" x="10625138" y="5224463"/>
          <p14:tracePt t="78365" x="10642600" y="5207000"/>
          <p14:tracePt t="78381" x="10660063" y="5189538"/>
          <p14:tracePt t="78398" x="10685463" y="5189538"/>
          <p14:tracePt t="78514" x="10685463" y="5173663"/>
          <p14:tracePt t="78614" x="10660063" y="5173663"/>
          <p14:tracePt t="78631" x="10642600" y="5156200"/>
          <p14:tracePt t="78648" x="10609263" y="5156200"/>
          <p14:tracePt t="78665" x="10591800" y="5130800"/>
          <p14:tracePt t="78681" x="10574338" y="5130800"/>
          <p14:tracePt t="78698" x="10558463" y="5130800"/>
          <p14:tracePt t="78730" x="10558463" y="5113338"/>
          <p14:tracePt t="78814" x="10558463" y="5097463"/>
          <p14:tracePt t="78832" x="10591800" y="5080000"/>
          <p14:tracePt t="78847" x="10642600" y="5029200"/>
          <p14:tracePt t="78865" x="10718800" y="4953000"/>
          <p14:tracePt t="78881" x="10769600" y="4902200"/>
          <p14:tracePt t="78898" x="10837863" y="4818063"/>
          <p14:tracePt t="78915" x="10879138" y="4741863"/>
          <p14:tracePt t="78931" x="10914063" y="4706938"/>
          <p14:tracePt t="78948" x="10914063" y="4691063"/>
          <p14:tracePt t="78965" x="10929938" y="4673600"/>
          <p14:tracePt t="78997" x="10947400" y="4673600"/>
          <p14:tracePt t="79015" x="10947400" y="4656138"/>
          <p14:tracePt t="79064" x="10947400" y="4640263"/>
          <p14:tracePt t="79280" x="10929938" y="4656138"/>
          <p14:tracePt t="79298" x="10914063" y="4673600"/>
          <p14:tracePt t="79315" x="10896600" y="4691063"/>
          <p14:tracePt t="79332" x="10879138" y="4724400"/>
          <p14:tracePt t="79348" x="10820400" y="4775200"/>
          <p14:tracePt t="79365" x="10769600" y="4818063"/>
          <p14:tracePt t="79381" x="10736263" y="4851400"/>
          <p14:tracePt t="79398" x="10701338" y="4884738"/>
          <p14:tracePt t="79415" x="10642600" y="4902200"/>
          <p14:tracePt t="79432" x="10574338" y="4953000"/>
          <p14:tracePt t="79448" x="10523538" y="4995863"/>
          <p14:tracePt t="79465" x="10447338" y="5046663"/>
          <p14:tracePt t="79482" x="10396538" y="5080000"/>
          <p14:tracePt t="79498" x="10345738" y="5113338"/>
          <p14:tracePt t="79515" x="10329863" y="5113338"/>
          <p14:tracePt t="79532" x="10304463" y="5130800"/>
          <p14:tracePt t="79735" x="10287000" y="5130800"/>
          <p14:tracePt t="79748" x="10269538" y="5130800"/>
          <p14:tracePt t="79765" x="10185400" y="5130800"/>
          <p14:tracePt t="79782" x="10040938" y="5130800"/>
          <p14:tracePt t="79798" x="9863138" y="5130800"/>
          <p14:tracePt t="79815" x="9634538" y="5130800"/>
          <p14:tracePt t="79831" x="9423400" y="5113338"/>
          <p14:tracePt t="79848" x="9220200" y="5080000"/>
          <p14:tracePt t="79865" x="9085263" y="5029200"/>
          <p14:tracePt t="79881" x="8923338" y="4995863"/>
          <p14:tracePt t="79898" x="8763000" y="4935538"/>
          <p14:tracePt t="79915" x="8636000" y="4868863"/>
          <p14:tracePt t="79932" x="8551863" y="4833938"/>
          <p14:tracePt t="79948" x="8407400" y="4757738"/>
          <p14:tracePt t="79965" x="8356600" y="4724400"/>
          <p14:tracePt t="79982" x="8247063" y="4673600"/>
          <p14:tracePt t="79998" x="8178800" y="4656138"/>
          <p14:tracePt t="80015" x="8135938" y="4622800"/>
          <p14:tracePt t="80031" x="8102600" y="4622800"/>
          <p14:tracePt t="80048" x="8051800" y="4597400"/>
          <p14:tracePt t="80065" x="8018463" y="4579938"/>
          <p14:tracePt t="80082" x="8001000" y="4579938"/>
          <p14:tracePt t="80098" x="7983538" y="4579938"/>
          <p14:tracePt t="80130" x="7983538" y="4564063"/>
          <p14:tracePt t="80197" x="7983538" y="4546600"/>
          <p14:tracePt t="80317" x="7983538" y="4529138"/>
          <p14:tracePt t="80363" x="8001000" y="4529138"/>
          <p14:tracePt t="80382" x="8034338" y="4529138"/>
          <p14:tracePt t="80398" x="8102600" y="4546600"/>
          <p14:tracePt t="80415" x="8212138" y="4597400"/>
          <p14:tracePt t="80432" x="8313738" y="4656138"/>
          <p14:tracePt t="80448" x="8534400" y="4800600"/>
          <p14:tracePt t="80465" x="8585200" y="4833938"/>
          <p14:tracePt t="80481" x="8729663" y="4935538"/>
          <p14:tracePt t="80498" x="8813800" y="4995863"/>
          <p14:tracePt t="80515" x="8958263" y="5080000"/>
          <p14:tracePt t="80532" x="9024938" y="5113338"/>
          <p14:tracePt t="80548" x="9067800" y="5130800"/>
          <p14:tracePt t="80565" x="9067800" y="5156200"/>
          <p14:tracePt t="80581" x="9085263" y="5156200"/>
          <p14:tracePt t="80647" x="9067800" y="5130800"/>
          <p14:tracePt t="80665" x="8991600" y="5080000"/>
          <p14:tracePt t="80682" x="8940800" y="5046663"/>
          <p14:tracePt t="80698" x="8864600" y="4995863"/>
          <p14:tracePt t="80715" x="8813800" y="4935538"/>
          <p14:tracePt t="80731" x="8763000" y="4902200"/>
          <p14:tracePt t="80748" x="8729663" y="4884738"/>
          <p14:tracePt t="80765" x="8712200" y="4868863"/>
          <p14:tracePt t="80782" x="8686800" y="4868863"/>
          <p14:tracePt t="80814" x="8686800" y="4851400"/>
          <p14:tracePt t="80882" x="8712200" y="4868863"/>
          <p14:tracePt t="80898" x="8745538" y="4884738"/>
          <p14:tracePt t="80915" x="8847138" y="4953000"/>
          <p14:tracePt t="80932" x="9009063" y="5080000"/>
          <p14:tracePt t="80948" x="9067800" y="5113338"/>
          <p14:tracePt t="80965" x="9136063" y="5173663"/>
          <p14:tracePt t="80982" x="9186863" y="5224463"/>
          <p14:tracePt t="81014" x="9202738" y="5240338"/>
          <p14:tracePt t="81031" x="9186863" y="5240338"/>
          <p14:tracePt t="81048" x="9136063" y="5240338"/>
          <p14:tracePt t="81065" x="9042400" y="5189538"/>
          <p14:tracePt t="81082" x="8974138" y="5156200"/>
          <p14:tracePt t="81098" x="8890000" y="5097463"/>
          <p14:tracePt t="81115" x="8831263" y="5062538"/>
          <p14:tracePt t="81132" x="8780463" y="5029200"/>
          <p14:tracePt t="81148" x="8763000" y="5011738"/>
          <p14:tracePt t="81226" x="8780463" y="5011738"/>
          <p14:tracePt t="81235" x="8813800" y="5011738"/>
          <p14:tracePt t="81248" x="8847138" y="5029200"/>
          <p14:tracePt t="81265" x="8974138" y="5080000"/>
          <p14:tracePt t="81281" x="9118600" y="5156200"/>
          <p14:tracePt t="81298" x="9202738" y="5207000"/>
          <p14:tracePt t="81315" x="9278938" y="5240338"/>
          <p14:tracePt t="81332" x="9313863" y="5257800"/>
          <p14:tracePt t="81348" x="9329738" y="5275263"/>
          <p14:tracePt t="81397" x="9278938" y="5240338"/>
          <p14:tracePt t="81415" x="9202738" y="5189538"/>
          <p14:tracePt t="81432" x="9136063" y="5113338"/>
          <p14:tracePt t="81448" x="9042400" y="5046663"/>
          <p14:tracePt t="81465" x="8991600" y="5011738"/>
          <p14:tracePt t="81482" x="8991600" y="4995863"/>
          <p14:tracePt t="81498" x="8974138" y="4995863"/>
          <p14:tracePt t="81515" x="8974138" y="4978400"/>
          <p14:tracePt t="81563" x="8991600" y="5011738"/>
          <p14:tracePt t="81581" x="9067800" y="5080000"/>
          <p14:tracePt t="81598" x="9136063" y="5130800"/>
          <p14:tracePt t="81615" x="9202738" y="5207000"/>
          <p14:tracePt t="81632" x="9263063" y="5240338"/>
          <p14:tracePt t="81648" x="9278938" y="5257800"/>
          <p14:tracePt t="81665" x="9278938" y="5275263"/>
          <p14:tracePt t="81681" x="9296400" y="5275263"/>
          <p14:tracePt t="81698" x="9278938" y="5275263"/>
          <p14:tracePt t="81715" x="9202738" y="5240338"/>
          <p14:tracePt t="81732" x="9118600" y="5207000"/>
          <p14:tracePt t="81748" x="9042400" y="5156200"/>
          <p14:tracePt t="81765" x="8958263" y="5097463"/>
          <p14:tracePt t="81782" x="8923338" y="5080000"/>
          <p14:tracePt t="81798" x="8890000" y="5062538"/>
          <p14:tracePt t="81815" x="8864600" y="5046663"/>
          <p14:tracePt t="81865" x="8890000" y="5046663"/>
          <p14:tracePt t="81882" x="8907463" y="5062538"/>
          <p14:tracePt t="81898" x="9042400" y="5130800"/>
          <p14:tracePt t="81915" x="9118600" y="5173663"/>
          <p14:tracePt t="81932" x="9136063" y="5189538"/>
          <p14:tracePt t="81948" x="9202738" y="5224463"/>
          <p14:tracePt t="81965" x="9202738" y="5240338"/>
          <p14:tracePt t="82014" x="9136063" y="5207000"/>
          <p14:tracePt t="82031" x="9085263" y="5173663"/>
          <p14:tracePt t="82049" x="9009063" y="5130800"/>
          <p14:tracePt t="82065" x="8991600" y="5113338"/>
          <p14:tracePt t="82082" x="8958263" y="5097463"/>
          <p14:tracePt t="82098" x="8940800" y="5080000"/>
          <p14:tracePt t="82152" x="8958263" y="5080000"/>
          <p14:tracePt t="82165" x="8991600" y="5113338"/>
          <p14:tracePt t="82181" x="9042400" y="5130800"/>
          <p14:tracePt t="82198" x="9118600" y="5173663"/>
          <p14:tracePt t="82216" x="9151938" y="5189538"/>
          <p14:tracePt t="82232" x="9186863" y="5207000"/>
          <p14:tracePt t="82248" x="9186863" y="5224463"/>
          <p14:tracePt t="82265" x="9202738" y="5224463"/>
          <p14:tracePt t="83160" x="9202738" y="5240338"/>
          <p14:tracePt t="83168" x="9202738" y="5257800"/>
          <p14:tracePt t="83197" x="9245600" y="5308600"/>
          <p14:tracePt t="83215" x="9313863" y="5351463"/>
          <p14:tracePt t="83231" x="9364663" y="5384800"/>
          <p14:tracePt t="83248" x="9423400" y="5402263"/>
          <p14:tracePt t="83265" x="9474200" y="5402263"/>
          <p14:tracePt t="83282" x="9525000" y="5402263"/>
          <p14:tracePt t="83298" x="9618663" y="5367338"/>
          <p14:tracePt t="83315" x="9702800" y="5291138"/>
          <p14:tracePt t="83331" x="9847263" y="5189538"/>
          <p14:tracePt t="83348" x="9913938" y="5113338"/>
          <p14:tracePt t="83365" x="9990138" y="5046663"/>
          <p14:tracePt t="83382" x="10040938" y="4995863"/>
          <p14:tracePt t="83398" x="10058400" y="4995863"/>
          <p14:tracePt t="83415" x="10058400" y="4978400"/>
          <p14:tracePt t="83432" x="10075863" y="4978400"/>
          <p14:tracePt t="83449" x="10075863" y="4953000"/>
          <p14:tracePt t="83481" x="10075863" y="4919663"/>
          <p14:tracePt t="83498" x="10058400" y="4902200"/>
          <p14:tracePt t="83515" x="10007600" y="4868863"/>
          <p14:tracePt t="83532" x="9913938" y="4818063"/>
          <p14:tracePt t="83548" x="9829800" y="4775200"/>
          <p14:tracePt t="83565" x="9753600" y="4741863"/>
          <p14:tracePt t="83581" x="9669463" y="4724400"/>
          <p14:tracePt t="83598" x="9575800" y="4691063"/>
          <p14:tracePt t="83615" x="9491663" y="4673600"/>
          <p14:tracePt t="83631" x="9398000" y="4673600"/>
          <p14:tracePt t="83648" x="9347200" y="4673600"/>
          <p14:tracePt t="83665" x="9278938" y="4673600"/>
          <p14:tracePt t="83682" x="9245600" y="4673600"/>
          <p14:tracePt t="83698" x="9186863" y="4706938"/>
          <p14:tracePt t="83715" x="9118600" y="4757738"/>
          <p14:tracePt t="83732" x="9067800" y="4800600"/>
          <p14:tracePt t="83749" x="9009063" y="4868863"/>
          <p14:tracePt t="83765" x="8958263" y="4935538"/>
          <p14:tracePt t="83781" x="8907463" y="5011738"/>
          <p14:tracePt t="83798" x="8864600" y="5062538"/>
          <p14:tracePt t="83815" x="8831263" y="5113338"/>
          <p14:tracePt t="83831" x="8796338" y="5189538"/>
          <p14:tracePt t="83848" x="8780463" y="5291138"/>
          <p14:tracePt t="83865" x="8780463" y="5367338"/>
          <p14:tracePt t="83882" x="8780463" y="5468938"/>
          <p14:tracePt t="83898" x="8780463" y="5646738"/>
          <p14:tracePt t="83915" x="8796338" y="5707063"/>
          <p14:tracePt t="83932" x="8923338" y="5884863"/>
          <p14:tracePt t="83948" x="9024938" y="6019800"/>
          <p14:tracePt t="83965" x="9151938" y="6146800"/>
          <p14:tracePt t="83982" x="9313863" y="6256338"/>
          <p14:tracePt t="83998" x="9474200" y="6342063"/>
          <p14:tracePt t="84015" x="9601200" y="6375400"/>
          <p14:tracePt t="84032" x="9779000" y="6451600"/>
          <p14:tracePt t="84048" x="9898063" y="6469063"/>
          <p14:tracePt t="84065" x="10058400" y="6469063"/>
          <p14:tracePt t="84082" x="10202863" y="6451600"/>
          <p14:tracePt t="84098" x="10363200" y="6357938"/>
          <p14:tracePt t="84115" x="10523538" y="6256338"/>
          <p14:tracePt t="84132" x="10685463" y="6113463"/>
          <p14:tracePt t="84148" x="10863263" y="5935663"/>
          <p14:tracePt t="84165" x="10998200" y="5740400"/>
          <p14:tracePt t="84182" x="11091863" y="5580063"/>
          <p14:tracePt t="84198" x="11158538" y="5402263"/>
          <p14:tracePt t="84215" x="11176000" y="5275263"/>
          <p14:tracePt t="84231" x="11176000" y="5173663"/>
          <p14:tracePt t="84248" x="11176000" y="5097463"/>
          <p14:tracePt t="84265" x="11158538" y="5029200"/>
          <p14:tracePt t="84282" x="11125200" y="4953000"/>
          <p14:tracePt t="84298" x="11056938" y="4884738"/>
          <p14:tracePt t="84315" x="10964863" y="4818063"/>
          <p14:tracePt t="84331" x="10863263" y="4757738"/>
          <p14:tracePt t="84348" x="10752138" y="4706938"/>
          <p14:tracePt t="84365" x="10541000" y="4640263"/>
          <p14:tracePt t="84382" x="10363200" y="4622800"/>
          <p14:tracePt t="84398" x="10253663" y="4597400"/>
          <p14:tracePt t="84415" x="9956800" y="4597400"/>
          <p14:tracePt t="84432" x="9753600" y="4597400"/>
          <p14:tracePt t="84448" x="9618663" y="4656138"/>
          <p14:tracePt t="84465" x="9491663" y="4706938"/>
          <p14:tracePt t="84482" x="9380538" y="4800600"/>
          <p14:tracePt t="84498" x="9278938" y="4902200"/>
          <p14:tracePt t="84515" x="9151938" y="5011738"/>
          <p14:tracePt t="84532" x="9067800" y="5156200"/>
          <p14:tracePt t="84548" x="8974138" y="5291138"/>
          <p14:tracePt t="84565" x="8940800" y="5384800"/>
          <p14:tracePt t="84581" x="8923338" y="5486400"/>
          <p14:tracePt t="84598" x="8923338" y="5595938"/>
          <p14:tracePt t="84615" x="8923338" y="5722938"/>
          <p14:tracePt t="84632" x="8958263" y="5791200"/>
          <p14:tracePt t="84648" x="9067800" y="5900738"/>
          <p14:tracePt t="84665" x="9186863" y="6002338"/>
          <p14:tracePt t="84681" x="9380538" y="6113463"/>
          <p14:tracePt t="84698" x="9575800" y="6197600"/>
          <p14:tracePt t="84715" x="9736138" y="6256338"/>
          <p14:tracePt t="84732" x="9847263" y="6273800"/>
          <p14:tracePt t="84748" x="10025063" y="6291263"/>
          <p14:tracePt t="84765" x="10134600" y="6291263"/>
          <p14:tracePt t="84782" x="10236200" y="6273800"/>
          <p14:tracePt t="84798" x="10345738" y="6215063"/>
          <p14:tracePt t="84815" x="10431463" y="6164263"/>
          <p14:tracePt t="84832" x="10541000" y="6113463"/>
          <p14:tracePt t="84848" x="10558463" y="6096000"/>
          <p14:tracePt t="84865" x="10574338" y="6078538"/>
          <p14:tracePt t="84882" x="10591800" y="6062663"/>
          <p14:tracePt t="84898" x="10609263" y="6062663"/>
          <p14:tracePt t="85047" x="10609263" y="6037263"/>
          <p14:tracePt t="85217" x="10591800" y="6037263"/>
          <p14:tracePt t="85247" x="10574338" y="6019800"/>
          <p14:tracePt t="85265" x="10558463" y="6002338"/>
          <p14:tracePt t="85282" x="10541000" y="6002338"/>
          <p14:tracePt t="85299" x="10523538" y="5986463"/>
          <p14:tracePt t="85315" x="10507663" y="5986463"/>
          <p14:tracePt t="85332" x="10482263" y="5969000"/>
          <p14:tracePt t="85381" x="10482263" y="5951538"/>
          <p14:tracePt t="85610" x="10464800" y="5951538"/>
          <p14:tracePt t="85664" x="10447338" y="5951538"/>
          <p14:tracePt t="86716" x="10431463" y="5951538"/>
          <p14:tracePt t="86748" x="10396538" y="5951538"/>
          <p14:tracePt t="86765" x="10345738" y="5951538"/>
          <p14:tracePt t="86782" x="10218738" y="5951538"/>
          <p14:tracePt t="86799" x="10152063" y="5951538"/>
          <p14:tracePt t="86815" x="10109200" y="5951538"/>
          <p14:tracePt t="86832" x="10075863" y="5951538"/>
          <p14:tracePt t="86849" x="10025063" y="5951538"/>
          <p14:tracePt t="86930" x="10025063" y="5969000"/>
          <p14:tracePt t="86964" x="10040938" y="5986463"/>
          <p14:tracePt t="86981" x="10109200" y="6002338"/>
          <p14:tracePt t="86999" x="10167938" y="6019800"/>
          <p14:tracePt t="87015" x="10253663" y="6019800"/>
          <p14:tracePt t="87032" x="10363200" y="6019800"/>
          <p14:tracePt t="87048" x="10447338" y="5986463"/>
          <p14:tracePt t="87065" x="10523538" y="5935663"/>
          <p14:tracePt t="87082" x="10591800" y="5842000"/>
          <p14:tracePt t="87099" x="10625138" y="5791200"/>
          <p14:tracePt t="87115" x="10660063" y="5740400"/>
          <p14:tracePt t="87132" x="10685463" y="5722938"/>
          <p14:tracePt t="87148" x="10685463" y="5707063"/>
          <p14:tracePt t="87165" x="10660063" y="5707063"/>
          <p14:tracePt t="87182" x="10625138" y="5707063"/>
          <p14:tracePt t="87199" x="10541000" y="5707063"/>
          <p14:tracePt t="87215" x="10431463" y="5740400"/>
          <p14:tracePt t="87232" x="10304463" y="5808663"/>
          <p14:tracePt t="87248" x="10167938" y="5900738"/>
          <p14:tracePt t="87265" x="10075863" y="5969000"/>
          <p14:tracePt t="87282" x="9974263" y="6037263"/>
          <p14:tracePt t="87299" x="9956800" y="6062663"/>
          <p14:tracePt t="87315" x="9931400" y="6062663"/>
          <p14:tracePt t="87332" x="9913938" y="6078538"/>
          <p14:tracePt t="87380" x="9931400" y="6062663"/>
          <p14:tracePt t="87399" x="9990138" y="6019800"/>
          <p14:tracePt t="87415" x="10040938" y="5986463"/>
          <p14:tracePt t="87432" x="10091738" y="5951538"/>
          <p14:tracePt t="87449" x="10152063" y="5918200"/>
          <p14:tracePt t="87465" x="10167938" y="5900738"/>
          <p14:tracePt t="87481" x="10185400" y="5900738"/>
          <p14:tracePt t="87511" x="10167938" y="5900738"/>
          <p14:tracePt t="87519" x="10134600" y="5918200"/>
          <p14:tracePt t="87532" x="10091738" y="5951538"/>
          <p14:tracePt t="87548" x="9990138" y="6019800"/>
          <p14:tracePt t="87565" x="9913938" y="6078538"/>
          <p14:tracePt t="87582" x="9847263" y="6129338"/>
          <p14:tracePt t="87598" x="9796463" y="6164263"/>
          <p14:tracePt t="87615" x="9753600" y="6180138"/>
          <p14:tracePt t="87683" x="9812338" y="6146800"/>
          <p14:tracePt t="87698" x="9847263" y="6113463"/>
          <p14:tracePt t="87715" x="9931400" y="6062663"/>
          <p14:tracePt t="87732" x="10025063" y="5969000"/>
          <p14:tracePt t="87749" x="10075863" y="5935663"/>
          <p14:tracePt t="87765" x="10091738" y="5918200"/>
          <p14:tracePt t="87782" x="10109200" y="5900738"/>
          <p14:tracePt t="87806" x="10091738" y="5918200"/>
          <p14:tracePt t="87815" x="10058400" y="5935663"/>
          <p14:tracePt t="87832" x="10025063" y="5951538"/>
          <p14:tracePt t="87848" x="9898063" y="6062663"/>
          <p14:tracePt t="87865" x="9847263" y="6113463"/>
          <p14:tracePt t="87882" x="9796463" y="6146800"/>
          <p14:tracePt t="87898" x="9779000" y="6164263"/>
          <p14:tracePt t="87915" x="9753600" y="6180138"/>
          <p14:tracePt t="87964" x="9779000" y="6180138"/>
          <p14:tracePt t="87982" x="9847263" y="6129338"/>
          <p14:tracePt t="87998" x="9931400" y="6037263"/>
          <p14:tracePt t="88015" x="10058400" y="5918200"/>
          <p14:tracePt t="88032" x="10152063" y="5824538"/>
          <p14:tracePt t="88048" x="10218738" y="5757863"/>
          <p14:tracePt t="88065" x="10236200" y="5722938"/>
          <p14:tracePt t="88082" x="10253663" y="5707063"/>
          <p14:tracePt t="88166" x="10236200" y="5722938"/>
          <p14:tracePt t="88182" x="10218738" y="5757863"/>
          <p14:tracePt t="88198" x="10152063" y="5808663"/>
          <p14:tracePt t="88215" x="10091738" y="5859463"/>
          <p14:tracePt t="88231" x="10040938" y="5918200"/>
          <p14:tracePt t="88249" x="9990138" y="5969000"/>
          <p14:tracePt t="88265" x="9974263" y="5986463"/>
          <p14:tracePt t="88347" x="10025063" y="5969000"/>
          <p14:tracePt t="88365" x="10109200" y="5935663"/>
          <p14:tracePt t="88382" x="10202863" y="5859463"/>
          <p14:tracePt t="88399" x="10287000" y="5824538"/>
          <p14:tracePt t="88415" x="10363200" y="5773738"/>
          <p14:tracePt t="88432" x="10396538" y="5740400"/>
          <p14:tracePt t="88448" x="10396538" y="5722938"/>
          <p14:tracePt t="88465" x="10414000" y="5722938"/>
          <p14:tracePt t="89197" x="10396538" y="5722938"/>
          <p14:tracePt t="89216" x="10363200" y="5740400"/>
          <p14:tracePt t="89232" x="10329863" y="5757863"/>
          <p14:tracePt t="89250" x="10287000" y="5773738"/>
          <p14:tracePt t="89265" x="10287000" y="5791200"/>
          <p14:tracePt t="89298" x="10269538" y="5808663"/>
          <p14:tracePt t="89897" x="10202863" y="5808663"/>
          <p14:tracePt t="89915" x="10152063" y="5824538"/>
          <p14:tracePt t="89932" x="10058400" y="5842000"/>
          <p14:tracePt t="89949" x="9990138" y="5884863"/>
          <p14:tracePt t="89965" x="9913938" y="5918200"/>
          <p14:tracePt t="89982" x="9880600" y="5935663"/>
          <p14:tracePt t="89998" x="9847263" y="5951538"/>
          <p14:tracePt t="90084" x="9863138" y="5951538"/>
          <p14:tracePt t="90099" x="9898063" y="5951538"/>
          <p14:tracePt t="90115" x="9990138" y="5935663"/>
          <p14:tracePt t="90132" x="10091738" y="5884863"/>
          <p14:tracePt t="90149" x="10167938" y="5859463"/>
          <p14:tracePt t="90165" x="10253663" y="5808663"/>
          <p14:tracePt t="90182" x="10287000" y="5791200"/>
          <p14:tracePt t="90198" x="10304463" y="5773738"/>
          <p14:tracePt t="90215" x="10329863" y="5773738"/>
          <p14:tracePt t="90297" x="10304463" y="5773738"/>
          <p14:tracePt t="90315" x="10236200" y="5773738"/>
          <p14:tracePt t="90332" x="10167938" y="5791200"/>
          <p14:tracePt t="90349" x="10058400" y="5859463"/>
          <p14:tracePt t="90365" x="9990138" y="5935663"/>
          <p14:tracePt t="90382" x="9913938" y="6002338"/>
          <p14:tracePt t="90399" x="9863138" y="6062663"/>
          <p14:tracePt t="90415" x="9829800" y="6113463"/>
          <p14:tracePt t="90432" x="9796463" y="6129338"/>
          <p14:tracePt t="90448" x="9796463" y="6146800"/>
          <p14:tracePt t="90465" x="9779000" y="6146800"/>
          <p14:tracePt t="90549" x="9829800" y="6113463"/>
          <p14:tracePt t="90565" x="9913938" y="6037263"/>
          <p14:tracePt t="90582" x="10040938" y="5951538"/>
          <p14:tracePt t="90599" x="10202863" y="5842000"/>
          <p14:tracePt t="90616" x="10304463" y="5773738"/>
          <p14:tracePt t="90632" x="10396538" y="5689600"/>
          <p14:tracePt t="90649" x="10447338" y="5630863"/>
          <p14:tracePt t="90665" x="10507663" y="5580063"/>
          <p14:tracePt t="90682" x="10523538" y="5486400"/>
          <p14:tracePt t="90698" x="10541000" y="5384800"/>
          <p14:tracePt t="90715" x="10541000" y="5207000"/>
          <p14:tracePt t="90732" x="10523538" y="5130800"/>
          <p14:tracePt t="90749" x="10464800" y="5011738"/>
          <p14:tracePt t="90765" x="10345738" y="4851400"/>
          <p14:tracePt t="90782" x="10236200" y="4724400"/>
          <p14:tracePt t="90799" x="10091738" y="4656138"/>
          <p14:tracePt t="90815" x="9956800" y="4579938"/>
          <p14:tracePt t="90832" x="9796463" y="4546600"/>
          <p14:tracePt t="90849" x="9618663" y="4546600"/>
          <p14:tracePt t="90865" x="9456738" y="4546600"/>
          <p14:tracePt t="90882" x="9347200" y="4564063"/>
          <p14:tracePt t="90898" x="9245600" y="4640263"/>
          <p14:tracePt t="90916" x="9151938" y="4691063"/>
          <p14:tracePt t="90932" x="9042400" y="4775200"/>
          <p14:tracePt t="90949" x="8958263" y="4851400"/>
          <p14:tracePt t="90965" x="8890000" y="4935538"/>
          <p14:tracePt t="90982" x="8796338" y="5046663"/>
          <p14:tracePt t="90998" x="8763000" y="5113338"/>
          <p14:tracePt t="91015" x="8712200" y="5224463"/>
          <p14:tracePt t="91032" x="8686800" y="5291138"/>
          <p14:tracePt t="91049" x="8686800" y="5418138"/>
          <p14:tracePt t="91065" x="8686800" y="5511800"/>
          <p14:tracePt t="91082" x="8763000" y="5630863"/>
          <p14:tracePt t="91098" x="8864600" y="5740400"/>
          <p14:tracePt t="91115" x="9009063" y="5859463"/>
          <p14:tracePt t="91132" x="9169400" y="5969000"/>
          <p14:tracePt t="91149" x="9313863" y="6062663"/>
          <p14:tracePt t="91165" x="9474200" y="6113463"/>
          <p14:tracePt t="91182" x="9685338" y="6164263"/>
          <p14:tracePt t="91199" x="9829800" y="6164263"/>
          <p14:tracePt t="91216" x="9956800" y="6164263"/>
          <p14:tracePt t="91232" x="10007600" y="6164263"/>
          <p14:tracePt t="91248" x="10134600" y="6129338"/>
          <p14:tracePt t="91265" x="10287000" y="6019800"/>
          <p14:tracePt t="91282" x="10380663" y="5918200"/>
          <p14:tracePt t="91298" x="10447338" y="5808663"/>
          <p14:tracePt t="91315" x="10507663" y="5689600"/>
          <p14:tracePt t="91332" x="10523538" y="5595938"/>
          <p14:tracePt t="91349" x="10558463" y="5468938"/>
          <p14:tracePt t="91365" x="10574338" y="5367338"/>
          <p14:tracePt t="91382" x="10574338" y="5275263"/>
          <p14:tracePt t="91398" x="10574338" y="5207000"/>
          <p14:tracePt t="91415" x="10558463" y="5113338"/>
          <p14:tracePt t="91432" x="10482263" y="5046663"/>
          <p14:tracePt t="91449" x="10380663" y="4953000"/>
          <p14:tracePt t="91465" x="10253663" y="4884738"/>
          <p14:tracePt t="91482" x="10091738" y="4818063"/>
          <p14:tracePt t="91499" x="9913938" y="4741863"/>
          <p14:tracePt t="91515" x="9720263" y="4706938"/>
          <p14:tracePt t="91532" x="9507538" y="4673600"/>
          <p14:tracePt t="91549" x="9329738" y="4673600"/>
          <p14:tracePt t="91565" x="9220200" y="4673600"/>
          <p14:tracePt t="91582" x="9101138" y="4724400"/>
          <p14:tracePt t="91598" x="9009063" y="4800600"/>
          <p14:tracePt t="91615" x="8923338" y="4884738"/>
          <p14:tracePt t="91632" x="8864600" y="4978400"/>
          <p14:tracePt t="91649" x="8831263" y="5080000"/>
          <p14:tracePt t="91665" x="8831263" y="5173663"/>
          <p14:tracePt t="91682" x="8831263" y="5367338"/>
          <p14:tracePt t="91699" x="8864600" y="5468938"/>
          <p14:tracePt t="91715" x="8923338" y="5511800"/>
          <p14:tracePt t="91732" x="9024938" y="5595938"/>
          <p14:tracePt t="91749" x="9245600" y="5740400"/>
          <p14:tracePt t="91765" x="9423400" y="5808663"/>
          <p14:tracePt t="91782" x="9618663" y="5859463"/>
          <p14:tracePt t="91799" x="9753600" y="5900738"/>
          <p14:tracePt t="91815" x="9863138" y="5918200"/>
          <p14:tracePt t="91832" x="9974263" y="5935663"/>
          <p14:tracePt t="91849" x="10075863" y="5935663"/>
          <p14:tracePt t="91866" x="10152063" y="5935663"/>
          <p14:tracePt t="91882" x="10218738" y="5918200"/>
          <p14:tracePt t="91899" x="10287000" y="5884863"/>
          <p14:tracePt t="91915" x="10345738" y="5842000"/>
          <p14:tracePt t="91932" x="10396538" y="5808663"/>
          <p14:tracePt t="91948" x="10447338" y="5757863"/>
          <p14:tracePt t="91965" x="10482263" y="5722938"/>
          <p14:tracePt t="91982" x="10507663" y="5689600"/>
          <p14:tracePt t="91999" x="10523538" y="5646738"/>
          <p14:tracePt t="92015" x="10523538" y="5613400"/>
          <p14:tracePt t="92032" x="10541000" y="5595938"/>
          <p14:tracePt t="92048" x="10558463" y="5580063"/>
          <p14:tracePt t="93566" x="10541000" y="5580063"/>
          <p14:tracePt t="93582" x="10507663" y="5580063"/>
          <p14:tracePt t="93599" x="10396538" y="5646738"/>
          <p14:tracePt t="93615" x="10218738" y="5757863"/>
          <p14:tracePt t="93632" x="9913938" y="5900738"/>
          <p14:tracePt t="93648" x="9847263" y="5951538"/>
          <p14:tracePt t="93666" x="9720263" y="6037263"/>
          <p14:tracePt t="93682" x="9685338" y="6062663"/>
          <p14:tracePt t="93698" x="9652000" y="6078538"/>
          <p14:tracePt t="93715" x="9652000" y="6113463"/>
          <p14:tracePt t="93747" x="9685338" y="6129338"/>
          <p14:tracePt t="93765" x="9796463" y="6129338"/>
          <p14:tracePt t="93782" x="9913938" y="6129338"/>
          <p14:tracePt t="93798" x="10058400" y="6113463"/>
          <p14:tracePt t="93815" x="10152063" y="6062663"/>
          <p14:tracePt t="93832" x="10218738" y="6002338"/>
          <p14:tracePt t="93849" x="10253663" y="5969000"/>
          <p14:tracePt t="93866" x="10269538" y="5969000"/>
          <p14:tracePt t="93886" x="10253663" y="5969000"/>
          <p14:tracePt t="93899" x="10218738" y="5969000"/>
          <p14:tracePt t="93915" x="10134600" y="6019800"/>
          <p14:tracePt t="93932" x="10058400" y="6062663"/>
          <p14:tracePt t="93949" x="9990138" y="6096000"/>
          <p14:tracePt t="93965" x="9974263" y="6113463"/>
          <p14:tracePt t="93982" x="9956800" y="6129338"/>
          <p14:tracePt t="93999" x="9931400" y="6129338"/>
          <p14:tracePt t="94064" x="9956800" y="6129338"/>
          <p14:tracePt t="94082" x="9974263" y="6129338"/>
          <p14:tracePt t="94132" x="9956800" y="6129338"/>
          <p14:tracePt t="94149" x="9931400" y="6129338"/>
          <p14:tracePt t="94166" x="9863138" y="6146800"/>
          <p14:tracePt t="94182" x="9812338" y="6164263"/>
          <p14:tracePt t="94198" x="9779000" y="6164263"/>
          <p14:tracePt t="94215" x="9753600" y="6180138"/>
          <p14:tracePt t="94247" x="9736138" y="6180138"/>
          <p14:tracePt t="94298" x="9720263" y="6180138"/>
          <p14:tracePt t="94381" x="9702800" y="6180138"/>
          <p14:tracePt t="94400" x="9702800" y="6164263"/>
          <p14:tracePt t="94414" x="9685338" y="6146800"/>
          <p14:tracePt t="94432" x="9685338" y="6129338"/>
          <p14:tracePt t="94464" x="9669463" y="6129338"/>
          <p14:tracePt t="94482" x="9669463" y="6113463"/>
          <p14:tracePt t="94581" x="9669463" y="6096000"/>
          <p14:tracePt t="94648" x="9669463" y="6113463"/>
          <p14:tracePt t="94666" x="9669463" y="6146800"/>
          <p14:tracePt t="94680" x="9702800" y="6357938"/>
          <p14:tracePt t="94699" x="9736138" y="6519863"/>
          <p14:tracePt t="94715" x="9753600" y="6629400"/>
          <p14:tracePt t="94732" x="9779000" y="6713538"/>
          <p14:tracePt t="94749" x="9796463" y="6773863"/>
          <p14:tracePt t="94766" x="9796463" y="6789738"/>
          <p14:tracePt t="94782" x="9796463" y="6807200"/>
          <p14:tracePt t="94804" x="9796463" y="6773863"/>
          <p14:tracePt t="94815" x="9796463" y="6731000"/>
          <p14:tracePt t="94832" x="9779000" y="6535738"/>
          <p14:tracePt t="94849" x="9779000" y="6342063"/>
          <p14:tracePt t="94865" x="9753600" y="6197600"/>
          <p14:tracePt t="94882" x="9753600" y="6078538"/>
          <p14:tracePt t="94898" x="9736138" y="6002338"/>
          <p14:tracePt t="94915" x="9736138" y="5969000"/>
          <p14:tracePt t="94984" x="9736138" y="6002338"/>
          <p14:tracePt t="94999" x="9736138" y="6037263"/>
          <p14:tracePt t="95015" x="9736138" y="6164263"/>
          <p14:tracePt t="95032" x="9736138" y="6324600"/>
          <p14:tracePt t="95049" x="9736138" y="6434138"/>
          <p14:tracePt t="95065" x="9736138" y="6502400"/>
          <p14:tracePt t="95082" x="9736138" y="6553200"/>
          <p14:tracePt t="95099" x="9736138" y="6570663"/>
          <p14:tracePt t="95131" x="9736138" y="6553200"/>
          <p14:tracePt t="95149" x="9736138" y="6519863"/>
          <p14:tracePt t="95165" x="9736138" y="6392863"/>
          <p14:tracePt t="95182" x="9720263" y="6197600"/>
          <p14:tracePt t="95199" x="9702800" y="6096000"/>
          <p14:tracePt t="95215" x="9685338" y="6019800"/>
          <p14:tracePt t="95232" x="9685338" y="6002338"/>
          <p14:tracePt t="95249" x="9669463" y="6002338"/>
          <p14:tracePt t="95271" x="9669463" y="6019800"/>
          <p14:tracePt t="95282" x="9669463" y="6062663"/>
          <p14:tracePt t="95299" x="9669463" y="6164263"/>
          <p14:tracePt t="95315" x="9669463" y="6256338"/>
          <p14:tracePt t="95332" x="9669463" y="6324600"/>
          <p14:tracePt t="95349" x="9669463" y="6342063"/>
          <p14:tracePt t="95365" x="9669463" y="6357938"/>
          <p14:tracePt t="95382" x="9669463" y="6375400"/>
          <p14:tracePt t="95399" x="9669463" y="6342063"/>
          <p14:tracePt t="95416" x="9669463" y="6273800"/>
          <p14:tracePt t="95432" x="9669463" y="6197600"/>
          <p14:tracePt t="95449" x="9652000" y="6129338"/>
          <p14:tracePt t="95466" x="9652000" y="6113463"/>
          <p14:tracePt t="95482" x="9652000" y="6096000"/>
          <p14:tracePt t="95517" x="9652000" y="6129338"/>
          <p14:tracePt t="95532" x="9652000" y="6164263"/>
          <p14:tracePt t="95549" x="9685338" y="62738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44746" y="1238343"/>
            <a:ext cx="2988512" cy="1600711"/>
          </a:xfrm>
        </p:spPr>
        <p:txBody>
          <a:bodyPr>
            <a:normAutofit/>
          </a:bodyPr>
          <a:lstStyle/>
          <a:p>
            <a:r>
              <a:rPr lang="fr-FR" sz="2000" dirty="0"/>
              <a:t>Rapports chez l’homme</a:t>
            </a:r>
          </a:p>
          <a:p>
            <a:pPr>
              <a:buFontTx/>
              <a:buChar char="-"/>
            </a:pPr>
            <a:r>
              <a:rPr lang="fr-FR" sz="2000" dirty="0"/>
              <a:t>Vessie et urètre</a:t>
            </a:r>
          </a:p>
          <a:p>
            <a:pPr>
              <a:buFontTx/>
              <a:buChar char="-"/>
            </a:pPr>
            <a:r>
              <a:rPr lang="fr-FR" sz="2000" dirty="0"/>
              <a:t>Prostate</a:t>
            </a:r>
          </a:p>
          <a:p>
            <a:pPr>
              <a:buFontTx/>
              <a:buChar char="-"/>
            </a:pPr>
            <a:r>
              <a:rPr lang="fr-FR" sz="2000" dirty="0"/>
              <a:t>Rectum et anus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410" y="3304903"/>
            <a:ext cx="4750889" cy="320704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" y="3121869"/>
            <a:ext cx="4517571" cy="339008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3902612-C6D0-9FCC-2307-4FA79836C361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F40184-1B03-C18D-F248-C682FF29126B}"/>
              </a:ext>
            </a:extLst>
          </p:cNvPr>
          <p:cNvSpPr txBox="1"/>
          <p:nvPr/>
        </p:nvSpPr>
        <p:spPr>
          <a:xfrm>
            <a:off x="304468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6. La vessie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419" y="3143537"/>
            <a:ext cx="997726" cy="8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7223892" y="1238343"/>
            <a:ext cx="3274940" cy="1600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Rapports chez la femme</a:t>
            </a:r>
          </a:p>
          <a:p>
            <a:pPr>
              <a:buFontTx/>
              <a:buChar char="-"/>
            </a:pPr>
            <a:r>
              <a:rPr lang="fr-FR" sz="2000" dirty="0"/>
              <a:t>Vessie et urètre</a:t>
            </a:r>
          </a:p>
          <a:p>
            <a:pPr>
              <a:buFontTx/>
              <a:buChar char="-"/>
            </a:pPr>
            <a:r>
              <a:rPr lang="fr-FR" sz="2000" dirty="0"/>
              <a:t>Utérus et vagin</a:t>
            </a:r>
          </a:p>
          <a:p>
            <a:pPr>
              <a:buFontTx/>
              <a:buChar char="-"/>
            </a:pPr>
            <a:r>
              <a:rPr lang="fr-FR" sz="2000" dirty="0"/>
              <a:t>Rectum et anus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3CA780-F4EA-4489-580F-226C115278C3}"/>
              </a:ext>
            </a:extLst>
          </p:cNvPr>
          <p:cNvSpPr txBox="1"/>
          <p:nvPr/>
        </p:nvSpPr>
        <p:spPr>
          <a:xfrm>
            <a:off x="53706" y="3059668"/>
            <a:ext cx="2775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Coupes sagittales médianes</a:t>
            </a:r>
          </a:p>
        </p:txBody>
      </p:sp>
      <p:pic>
        <p:nvPicPr>
          <p:cNvPr id="12" name="Audio 11">
            <a:extLst>
              <a:ext uri="{FF2B5EF4-FFF2-40B4-BE49-F238E27FC236}">
                <a16:creationId xmlns:a16="http://schemas.microsoft.com/office/drawing/2014/main" id="{90F1B945-6FC0-DA15-B278-690CA2248D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8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365"/>
    </mc:Choice>
    <mc:Fallback>
      <p:transition spd="slow" advTm="49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08" x="9618663" y="6197600"/>
          <p14:tracePt t="1924" x="9542463" y="6164263"/>
          <p14:tracePt t="1940" x="9313863" y="6113463"/>
          <p14:tracePt t="1957" x="8940800" y="6019800"/>
          <p14:tracePt t="1973" x="8229600" y="5808663"/>
          <p14:tracePt t="1989" x="6519863" y="5257800"/>
          <p14:tracePt t="2006" x="5689600" y="5097463"/>
          <p14:tracePt t="2023" x="4546600" y="4995863"/>
          <p14:tracePt t="2039" x="4056063" y="4995863"/>
          <p14:tracePt t="2056" x="3606800" y="5130800"/>
          <p14:tracePt t="2072" x="3395663" y="5275263"/>
          <p14:tracePt t="2089" x="3327400" y="5402263"/>
          <p14:tracePt t="2106" x="3327400" y="5529263"/>
          <p14:tracePt t="2122" x="3446463" y="5707063"/>
          <p14:tracePt t="2139" x="3716338" y="5842000"/>
          <p14:tracePt t="2156" x="4089400" y="5969000"/>
          <p14:tracePt t="2173" x="4513263" y="6019800"/>
          <p14:tracePt t="2189" x="4833938" y="6062663"/>
          <p14:tracePt t="2207" x="5173663" y="6062663"/>
          <p14:tracePt t="2222" x="5453063" y="6019800"/>
          <p14:tracePt t="2239" x="5613400" y="5986463"/>
          <p14:tracePt t="2256" x="5740400" y="5918200"/>
          <p14:tracePt t="2272" x="5808663" y="5859463"/>
          <p14:tracePt t="2289" x="5834063" y="5791200"/>
          <p14:tracePt t="2306" x="5791200" y="5722938"/>
          <p14:tracePt t="2323" x="5672138" y="5664200"/>
          <p14:tracePt t="2339" x="5511800" y="5613400"/>
          <p14:tracePt t="2356" x="5402263" y="5613400"/>
          <p14:tracePt t="2372" x="5224463" y="5595938"/>
          <p14:tracePt t="2389" x="5062538" y="5562600"/>
          <p14:tracePt t="2406" x="4868863" y="5511800"/>
          <p14:tracePt t="2422" x="4564063" y="5418138"/>
          <p14:tracePt t="2440" x="4191000" y="5257800"/>
          <p14:tracePt t="2456" x="4056063" y="5207000"/>
          <p14:tracePt t="2473" x="3835400" y="5097463"/>
          <p14:tracePt t="2489" x="3716338" y="5029200"/>
          <p14:tracePt t="2506" x="3589338" y="4953000"/>
          <p14:tracePt t="2523" x="3522663" y="4884738"/>
          <p14:tracePt t="2539" x="3479800" y="4775200"/>
          <p14:tracePt t="2838" x="3479800" y="4706938"/>
          <p14:tracePt t="2856" x="3479800" y="4640263"/>
          <p14:tracePt t="2873" x="3462338" y="4579938"/>
          <p14:tracePt t="2889" x="3446463" y="4546600"/>
          <p14:tracePt t="2906" x="3429000" y="4513263"/>
          <p14:tracePt t="2923" x="3395663" y="4478338"/>
          <p14:tracePt t="2939" x="3344863" y="4445000"/>
          <p14:tracePt t="2972" x="3302000" y="4427538"/>
          <p14:tracePt t="2989" x="3268663" y="4427538"/>
          <p14:tracePt t="3321" x="3217863" y="4427538"/>
          <p14:tracePt t="3339" x="3106738" y="4402138"/>
          <p14:tracePt t="3356" x="2989263" y="4386263"/>
          <p14:tracePt t="3373" x="2827338" y="4386263"/>
          <p14:tracePt t="3389" x="2717800" y="4386263"/>
          <p14:tracePt t="3406" x="2616200" y="4386263"/>
          <p14:tracePt t="3423" x="2590800" y="4386263"/>
          <p14:tracePt t="3439" x="2573338" y="4402138"/>
          <p14:tracePt t="3456" x="2557463" y="4402138"/>
          <p14:tracePt t="3488" x="2573338" y="4427538"/>
          <p14:tracePt t="3506" x="2667000" y="4445000"/>
          <p14:tracePt t="3523" x="2768600" y="4462463"/>
          <p14:tracePt t="3539" x="2844800" y="4478338"/>
          <p14:tracePt t="3556" x="2946400" y="4478338"/>
          <p14:tracePt t="3572" x="3022600" y="4495800"/>
          <p14:tracePt t="3589" x="3055938" y="4495800"/>
          <p14:tracePt t="3605" x="3073400" y="4495800"/>
          <p14:tracePt t="3623" x="3090863" y="4495800"/>
          <p14:tracePt t="3676" x="3073400" y="4495800"/>
          <p14:tracePt t="3705" x="3022600" y="4495800"/>
          <p14:tracePt t="3722" x="2971800" y="4495800"/>
          <p14:tracePt t="3739" x="2928938" y="4495800"/>
          <p14:tracePt t="3756" x="2913063" y="4495800"/>
          <p14:tracePt t="3772" x="2895600" y="4495800"/>
          <p14:tracePt t="3898" x="2913063" y="4495800"/>
          <p14:tracePt t="3906" x="2928938" y="4495800"/>
          <p14:tracePt t="4905" x="2928938" y="4478338"/>
          <p14:tracePt t="4923" x="2913063" y="4462463"/>
          <p14:tracePt t="4940" x="2895600" y="4445000"/>
          <p14:tracePt t="4956" x="2878138" y="4445000"/>
          <p14:tracePt t="4973" x="2811463" y="4427538"/>
          <p14:tracePt t="4989" x="2735263" y="4427538"/>
          <p14:tracePt t="5006" x="2667000" y="4427538"/>
          <p14:tracePt t="5023" x="2573338" y="4427538"/>
          <p14:tracePt t="5039" x="2506663" y="4445000"/>
          <p14:tracePt t="5056" x="2455863" y="4478338"/>
          <p14:tracePt t="5073" x="2438400" y="4478338"/>
          <p14:tracePt t="5089" x="2413000" y="4495800"/>
          <p14:tracePt t="5121" x="2413000" y="4513263"/>
          <p14:tracePt t="5155" x="2438400" y="4513263"/>
          <p14:tracePt t="5173" x="2489200" y="4529138"/>
          <p14:tracePt t="5189" x="2573338" y="4546600"/>
          <p14:tracePt t="5206" x="2684463" y="4564063"/>
          <p14:tracePt t="5223" x="2751138" y="4564063"/>
          <p14:tracePt t="5239" x="2844800" y="4564063"/>
          <p14:tracePt t="5256" x="2913063" y="4564063"/>
          <p14:tracePt t="5273" x="2928938" y="4564063"/>
          <p14:tracePt t="5289" x="2946400" y="4564063"/>
          <p14:tracePt t="5700" x="2971800" y="4579938"/>
          <p14:tracePt t="5708" x="2989263" y="4597400"/>
          <p14:tracePt t="5723" x="3022600" y="4622800"/>
          <p14:tracePt t="5740" x="3073400" y="4656138"/>
          <p14:tracePt t="5756" x="3182938" y="4724400"/>
          <p14:tracePt t="5773" x="3251200" y="4775200"/>
          <p14:tracePt t="5789" x="3302000" y="4818063"/>
          <p14:tracePt t="5806" x="3327400" y="4833938"/>
          <p14:tracePt t="5823" x="3344863" y="4851400"/>
          <p14:tracePt t="5839" x="3360738" y="4851400"/>
          <p14:tracePt t="5939" x="3378200" y="4851400"/>
          <p14:tracePt t="5971" x="3395663" y="4851400"/>
          <p14:tracePt t="5989" x="3411538" y="4851400"/>
          <p14:tracePt t="6006" x="3429000" y="4851400"/>
          <p14:tracePt t="6055" x="3429000" y="4868863"/>
          <p14:tracePt t="6072" x="3411538" y="4868863"/>
          <p14:tracePt t="6089" x="3360738" y="4884738"/>
          <p14:tracePt t="6106" x="3302000" y="4902200"/>
          <p14:tracePt t="6122" x="3251200" y="4935538"/>
          <p14:tracePt t="6139" x="3217863" y="4953000"/>
          <p14:tracePt t="6156" x="3200400" y="4978400"/>
          <p14:tracePt t="6173" x="3200400" y="4995863"/>
          <p14:tracePt t="6189" x="3200400" y="5029200"/>
          <p14:tracePt t="6206" x="3200400" y="5062538"/>
          <p14:tracePt t="6223" x="3217863" y="5097463"/>
          <p14:tracePt t="6239" x="3251200" y="5130800"/>
          <p14:tracePt t="6256" x="3268663" y="5156200"/>
          <p14:tracePt t="6273" x="3284538" y="5173663"/>
          <p14:tracePt t="6289" x="3302000" y="5189538"/>
          <p14:tracePt t="6405" x="3284538" y="5189538"/>
          <p14:tracePt t="6423" x="3268663" y="5189538"/>
          <p14:tracePt t="6439" x="3251200" y="5189538"/>
          <p14:tracePt t="6456" x="3251200" y="5207000"/>
          <p14:tracePt t="6692" x="3233738" y="5189538"/>
          <p14:tracePt t="6722" x="3200400" y="5173663"/>
          <p14:tracePt t="6739" x="3182938" y="5173663"/>
          <p14:tracePt t="6756" x="3149600" y="5156200"/>
          <p14:tracePt t="6773" x="3106738" y="5156200"/>
          <p14:tracePt t="6789" x="3090863" y="5156200"/>
          <p14:tracePt t="6838" x="3073400" y="5156200"/>
          <p14:tracePt t="6871" x="3073400" y="5189538"/>
          <p14:tracePt t="6890" x="3090863" y="5224463"/>
          <p14:tracePt t="6906" x="3124200" y="5240338"/>
          <p14:tracePt t="6923" x="3182938" y="5240338"/>
          <p14:tracePt t="6939" x="3233738" y="5257800"/>
          <p14:tracePt t="6957" x="3268663" y="5257800"/>
          <p14:tracePt t="6973" x="3284538" y="5257800"/>
          <p14:tracePt t="6989" x="3302000" y="5257800"/>
          <p14:tracePt t="7022" x="3302000" y="5240338"/>
          <p14:tracePt t="7039" x="3284538" y="5207000"/>
          <p14:tracePt t="7056" x="3233738" y="5189538"/>
          <p14:tracePt t="7073" x="3200400" y="5173663"/>
          <p14:tracePt t="7089" x="3182938" y="5156200"/>
          <p14:tracePt t="7106" x="3167063" y="5156200"/>
          <p14:tracePt t="7138" x="3149600" y="5156200"/>
          <p14:tracePt t="7257" x="3167063" y="5156200"/>
          <p14:tracePt t="7288" x="3167063" y="5130800"/>
          <p14:tracePt t="7306" x="3182938" y="5130800"/>
          <p14:tracePt t="7323" x="3182938" y="5113338"/>
          <p14:tracePt t="7340" x="3200400" y="5113338"/>
          <p14:tracePt t="7371" x="3217863" y="5097463"/>
          <p14:tracePt t="7389" x="3233738" y="5097463"/>
          <p14:tracePt t="7406" x="3233738" y="5080000"/>
          <p14:tracePt t="7423" x="3251200" y="5080000"/>
          <p14:tracePt t="7535" x="3233738" y="5080000"/>
          <p14:tracePt t="7555" x="3217863" y="5080000"/>
          <p14:tracePt t="7573" x="3200400" y="5080000"/>
          <p14:tracePt t="7605" x="3182938" y="5080000"/>
          <p14:tracePt t="7622" x="3167063" y="5080000"/>
          <p14:tracePt t="7655" x="3149600" y="5080000"/>
          <p14:tracePt t="7688" x="3149600" y="5097463"/>
          <p14:tracePt t="7706" x="3124200" y="5097463"/>
          <p14:tracePt t="7723" x="3124200" y="5113338"/>
          <p14:tracePt t="7739" x="3124200" y="5130800"/>
          <p14:tracePt t="7756" x="3106738" y="5130800"/>
          <p14:tracePt t="7772" x="3106738" y="5156200"/>
          <p14:tracePt t="7789" x="3090863" y="5173663"/>
          <p14:tracePt t="7838" x="3090863" y="5189538"/>
          <p14:tracePt t="7856" x="3090863" y="5207000"/>
          <p14:tracePt t="7888" x="3090863" y="5224463"/>
          <p14:tracePt t="7906" x="3090863" y="5240338"/>
          <p14:tracePt t="7923" x="3106738" y="5257800"/>
          <p14:tracePt t="7955" x="3124200" y="5275263"/>
          <p14:tracePt t="7972" x="3149600" y="5275263"/>
          <p14:tracePt t="8005" x="3167063" y="5291138"/>
          <p14:tracePt t="8038" x="3182938" y="5291138"/>
          <p14:tracePt t="8072" x="3200400" y="5291138"/>
          <p14:tracePt t="8089" x="3217863" y="5291138"/>
          <p14:tracePt t="8106" x="3233738" y="5291138"/>
          <p14:tracePt t="8123" x="3251200" y="5275263"/>
          <p14:tracePt t="8139" x="3268663" y="5257800"/>
          <p14:tracePt t="8172" x="3284538" y="5257800"/>
          <p14:tracePt t="8205" x="3302000" y="5240338"/>
          <p14:tracePt t="8288" x="3302000" y="5224463"/>
          <p14:tracePt t="8306" x="3327400" y="5207000"/>
          <p14:tracePt t="8323" x="3327400" y="5173663"/>
          <p14:tracePt t="8340" x="3344863" y="5156200"/>
          <p14:tracePt t="8356" x="3360738" y="5113338"/>
          <p14:tracePt t="8388" x="3360738" y="5097463"/>
          <p14:tracePt t="8472" x="3360738" y="5080000"/>
          <p14:tracePt t="8490" x="3344863" y="5080000"/>
          <p14:tracePt t="8505" x="3302000" y="5062538"/>
          <p14:tracePt t="8523" x="3284538" y="5046663"/>
          <p14:tracePt t="8539" x="3268663" y="5046663"/>
          <p14:tracePt t="8556" x="3251200" y="5046663"/>
          <p14:tracePt t="8573" x="3233738" y="5046663"/>
          <p14:tracePt t="8589" x="3217863" y="5046663"/>
          <p14:tracePt t="8606" x="3200400" y="5046663"/>
          <p14:tracePt t="8623" x="3182938" y="5046663"/>
          <p14:tracePt t="8639" x="3167063" y="5062538"/>
          <p14:tracePt t="8656" x="3149600" y="5062538"/>
          <p14:tracePt t="8672" x="3149600" y="5080000"/>
          <p14:tracePt t="8689" x="3124200" y="5097463"/>
          <p14:tracePt t="8706" x="3124200" y="5113338"/>
          <p14:tracePt t="8722" x="3124200" y="5130800"/>
          <p14:tracePt t="8739" x="3124200" y="5173663"/>
          <p14:tracePt t="8756" x="3106738" y="5189538"/>
          <p14:tracePt t="8772" x="3106738" y="5207000"/>
          <p14:tracePt t="8805" x="3106738" y="5224463"/>
          <p14:tracePt t="8823" x="3124200" y="5240338"/>
          <p14:tracePt t="8855" x="3149600" y="5257800"/>
          <p14:tracePt t="8873" x="3182938" y="5257800"/>
          <p14:tracePt t="8889" x="3217863" y="5257800"/>
          <p14:tracePt t="8906" x="3251200" y="5257800"/>
          <p14:tracePt t="8923" x="3284538" y="5240338"/>
          <p14:tracePt t="8939" x="3327400" y="5224463"/>
          <p14:tracePt t="8956" x="3344863" y="5189538"/>
          <p14:tracePt t="8973" x="3378200" y="5156200"/>
          <p14:tracePt t="8989" x="3395663" y="5113338"/>
          <p14:tracePt t="9006" x="3395663" y="5097463"/>
          <p14:tracePt t="9023" x="3411538" y="5080000"/>
          <p14:tracePt t="9088" x="3411538" y="5062538"/>
          <p14:tracePt t="9106" x="3378200" y="5062538"/>
          <p14:tracePt t="9123" x="3344863" y="5046663"/>
          <p14:tracePt t="9139" x="3327400" y="5046663"/>
          <p14:tracePt t="9156" x="3284538" y="5046663"/>
          <p14:tracePt t="9172" x="3251200" y="5046663"/>
          <p14:tracePt t="9189" x="3217863" y="5046663"/>
          <p14:tracePt t="9206" x="3182938" y="5046663"/>
          <p14:tracePt t="9222" x="3167063" y="5046663"/>
          <p14:tracePt t="9239" x="3167063" y="5062538"/>
          <p14:tracePt t="9256" x="3149600" y="5062538"/>
          <p14:tracePt t="9273" x="3149600" y="5080000"/>
          <p14:tracePt t="9305" x="3149600" y="5097463"/>
          <p14:tracePt t="9323" x="3149600" y="5113338"/>
          <p14:tracePt t="9340" x="3149600" y="5173663"/>
          <p14:tracePt t="9356" x="3149600" y="5189538"/>
          <p14:tracePt t="9373" x="3149600" y="5224463"/>
          <p14:tracePt t="9405" x="3149600" y="5240338"/>
          <p14:tracePt t="9422" x="3182938" y="5257800"/>
          <p14:tracePt t="9439" x="3217863" y="5257800"/>
          <p14:tracePt t="9456" x="3251200" y="5257800"/>
          <p14:tracePt t="9473" x="3302000" y="5257800"/>
          <p14:tracePt t="9489" x="3360738" y="5240338"/>
          <p14:tracePt t="9506" x="3411538" y="5207000"/>
          <p14:tracePt t="9523" x="3429000" y="5173663"/>
          <p14:tracePt t="9539" x="3446463" y="5130800"/>
          <p14:tracePt t="9556" x="3462338" y="5113338"/>
          <p14:tracePt t="9572" x="3462338" y="5097463"/>
          <p14:tracePt t="9589" x="3462338" y="5080000"/>
          <p14:tracePt t="9606" x="3446463" y="5062538"/>
          <p14:tracePt t="9622" x="3395663" y="5062538"/>
          <p14:tracePt t="9639" x="3360738" y="5062538"/>
          <p14:tracePt t="9656" x="3302000" y="5062538"/>
          <p14:tracePt t="9673" x="3251200" y="5062538"/>
          <p14:tracePt t="9689" x="3200400" y="5062538"/>
          <p14:tracePt t="9706" x="3167063" y="5080000"/>
          <p14:tracePt t="9723" x="3124200" y="5097463"/>
          <p14:tracePt t="9739" x="3090863" y="5130800"/>
          <p14:tracePt t="9756" x="3090863" y="5156200"/>
          <p14:tracePt t="9773" x="3090863" y="5173663"/>
          <p14:tracePt t="9789" x="3073400" y="5189538"/>
          <p14:tracePt t="9806" x="3073400" y="5224463"/>
          <p14:tracePt t="9823" x="3073400" y="5240338"/>
          <p14:tracePt t="9839" x="3073400" y="5257800"/>
          <p14:tracePt t="9856" x="3106738" y="5291138"/>
          <p14:tracePt t="9873" x="3124200" y="5308600"/>
          <p14:tracePt t="9889" x="3182938" y="5334000"/>
          <p14:tracePt t="9906" x="3233738" y="5334000"/>
          <p14:tracePt t="9923" x="3284538" y="5334000"/>
          <p14:tracePt t="9939" x="3327400" y="5308600"/>
          <p14:tracePt t="9956" x="3360738" y="5275263"/>
          <p14:tracePt t="9973" x="3378200" y="5240338"/>
          <p14:tracePt t="9989" x="3395663" y="5207000"/>
          <p14:tracePt t="10006" x="3411538" y="5173663"/>
          <p14:tracePt t="10023" x="3411538" y="5113338"/>
          <p14:tracePt t="10039" x="3411538" y="5097463"/>
          <p14:tracePt t="10056" x="3411538" y="5080000"/>
          <p14:tracePt t="10073" x="3378200" y="5062538"/>
          <p14:tracePt t="10089" x="3344863" y="5062538"/>
          <p14:tracePt t="10106" x="3302000" y="5062538"/>
          <p14:tracePt t="10123" x="3268663" y="5062538"/>
          <p14:tracePt t="10139" x="3233738" y="5062538"/>
          <p14:tracePt t="10156" x="3200400" y="5062538"/>
          <p14:tracePt t="10173" x="3167063" y="5080000"/>
          <p14:tracePt t="10189" x="3124200" y="5113338"/>
          <p14:tracePt t="10206" x="3106738" y="5156200"/>
          <p14:tracePt t="10222" x="3090863" y="5189538"/>
          <p14:tracePt t="10240" x="3090863" y="5207000"/>
          <p14:tracePt t="10256" x="3090863" y="5224463"/>
          <p14:tracePt t="10273" x="3090863" y="5240338"/>
          <p14:tracePt t="10305" x="3124200" y="5257800"/>
          <p14:tracePt t="10323" x="3217863" y="5257800"/>
          <p14:tracePt t="10339" x="3284538" y="5257800"/>
          <p14:tracePt t="10356" x="3360738" y="5257800"/>
          <p14:tracePt t="10373" x="3395663" y="5240338"/>
          <p14:tracePt t="10389" x="3429000" y="5224463"/>
          <p14:tracePt t="10406" x="3446463" y="5207000"/>
          <p14:tracePt t="10423" x="3446463" y="5189538"/>
          <p14:tracePt t="10439" x="3446463" y="5156200"/>
          <p14:tracePt t="10456" x="3429000" y="5097463"/>
          <p14:tracePt t="10473" x="3411538" y="5080000"/>
          <p14:tracePt t="10489" x="3360738" y="5046663"/>
          <p14:tracePt t="10506" x="3327400" y="5029200"/>
          <p14:tracePt t="10523" x="3268663" y="5029200"/>
          <p14:tracePt t="10539" x="3233738" y="5029200"/>
          <p14:tracePt t="10556" x="3217863" y="5029200"/>
          <p14:tracePt t="10573" x="3182938" y="5029200"/>
          <p14:tracePt t="10589" x="3182938" y="5046663"/>
          <p14:tracePt t="10606" x="3167063" y="5062538"/>
          <p14:tracePt t="10623" x="3167063" y="5097463"/>
          <p14:tracePt t="10639" x="3149600" y="5113338"/>
          <p14:tracePt t="10656" x="3149600" y="5173663"/>
          <p14:tracePt t="10672" x="3149600" y="5207000"/>
          <p14:tracePt t="10690" x="3149600" y="5224463"/>
          <p14:tracePt t="10706" x="3167063" y="5257800"/>
          <p14:tracePt t="10723" x="3217863" y="5291138"/>
          <p14:tracePt t="10739" x="3233738" y="5291138"/>
          <p14:tracePt t="10756" x="3284538" y="5291138"/>
          <p14:tracePt t="10773" x="3360738" y="5291138"/>
          <p14:tracePt t="10790" x="3378200" y="5291138"/>
          <p14:tracePt t="10806" x="3395663" y="5275263"/>
          <p14:tracePt t="10822" x="3429000" y="5240338"/>
          <p14:tracePt t="10839" x="3429000" y="5207000"/>
          <p14:tracePt t="10856" x="3429000" y="5173663"/>
          <p14:tracePt t="10872" x="3429000" y="5156200"/>
          <p14:tracePt t="10890" x="3395663" y="5113338"/>
          <p14:tracePt t="10906" x="3344863" y="5097463"/>
          <p14:tracePt t="10922" x="3284538" y="5097463"/>
          <p14:tracePt t="10940" x="3251200" y="5097463"/>
          <p14:tracePt t="10956" x="3200400" y="5097463"/>
          <p14:tracePt t="10973" x="3182938" y="5097463"/>
          <p14:tracePt t="10989" x="3167063" y="5113338"/>
          <p14:tracePt t="11006" x="3149600" y="5130800"/>
          <p14:tracePt t="11023" x="3149600" y="5156200"/>
          <p14:tracePt t="11039" x="3149600" y="5173663"/>
          <p14:tracePt t="11056" x="3149600" y="5189538"/>
          <p14:tracePt t="11073" x="3149600" y="5207000"/>
          <p14:tracePt t="11090" x="3167063" y="5207000"/>
          <p14:tracePt t="11106" x="3217863" y="5207000"/>
          <p14:tracePt t="11123" x="3268663" y="5207000"/>
          <p14:tracePt t="11140" x="3327400" y="5207000"/>
          <p14:tracePt t="11156" x="3360738" y="5189538"/>
          <p14:tracePt t="11173" x="3378200" y="5173663"/>
          <p14:tracePt t="11190" x="3395663" y="5130800"/>
          <p14:tracePt t="11206" x="3395663" y="5113338"/>
          <p14:tracePt t="11223" x="3395663" y="5080000"/>
          <p14:tracePt t="11240" x="3378200" y="5046663"/>
          <p14:tracePt t="11256" x="3302000" y="5029200"/>
          <p14:tracePt t="11273" x="3284538" y="5029200"/>
          <p14:tracePt t="11290" x="3217863" y="5029200"/>
          <p14:tracePt t="11306" x="3200400" y="5029200"/>
          <p14:tracePt t="11323" x="3182938" y="5046663"/>
          <p14:tracePt t="11339" x="3167063" y="5080000"/>
          <p14:tracePt t="11356" x="3149600" y="5113338"/>
          <p14:tracePt t="11373" x="3149600" y="5156200"/>
          <p14:tracePt t="11389" x="3149600" y="5173663"/>
          <p14:tracePt t="11406" x="3149600" y="5189538"/>
          <p14:tracePt t="11423" x="3149600" y="5207000"/>
          <p14:tracePt t="11440" x="3167063" y="5224463"/>
          <p14:tracePt t="11456" x="3217863" y="5224463"/>
          <p14:tracePt t="11473" x="3268663" y="5224463"/>
          <p14:tracePt t="11489" x="3327400" y="5224463"/>
          <p14:tracePt t="11506" x="3378200" y="5207000"/>
          <p14:tracePt t="11523" x="3411538" y="5156200"/>
          <p14:tracePt t="11539" x="3429000" y="5130800"/>
          <p14:tracePt t="11556" x="3446463" y="5097463"/>
          <p14:tracePt t="11573" x="3446463" y="5080000"/>
          <p14:tracePt t="11590" x="3446463" y="5062538"/>
          <p14:tracePt t="11606" x="3411538" y="5062538"/>
          <p14:tracePt t="11623" x="3378200" y="5062538"/>
          <p14:tracePt t="11639" x="3327400" y="5062538"/>
          <p14:tracePt t="11656" x="3268663" y="5062538"/>
          <p14:tracePt t="11673" x="3217863" y="5097463"/>
          <p14:tracePt t="11689" x="3167063" y="5130800"/>
          <p14:tracePt t="11706" x="3124200" y="5189538"/>
          <p14:tracePt t="11723" x="3106738" y="5207000"/>
          <p14:tracePt t="11739" x="3106738" y="5224463"/>
          <p14:tracePt t="11772" x="3106738" y="5240338"/>
          <p14:tracePt t="11805" x="3149600" y="5240338"/>
          <p14:tracePt t="11823" x="3200400" y="5240338"/>
          <p14:tracePt t="11839" x="3251200" y="5240338"/>
          <p14:tracePt t="11856" x="3302000" y="5207000"/>
          <p14:tracePt t="11873" x="3344863" y="5173663"/>
          <p14:tracePt t="11890" x="3378200" y="5130800"/>
          <p14:tracePt t="11906" x="3378200" y="5113338"/>
          <p14:tracePt t="11923" x="3395663" y="5097463"/>
          <p14:tracePt t="11939" x="3395663" y="5080000"/>
          <p14:tracePt t="11956" x="3360738" y="5062538"/>
          <p14:tracePt t="11973" x="3327400" y="5046663"/>
          <p14:tracePt t="11990" x="3284538" y="5046663"/>
          <p14:tracePt t="12006" x="3233738" y="5046663"/>
          <p14:tracePt t="12023" x="3217863" y="5046663"/>
          <p14:tracePt t="12039" x="3200400" y="5062538"/>
          <p14:tracePt t="12056" x="3182938" y="5080000"/>
          <p14:tracePt t="12073" x="3182938" y="5097463"/>
          <p14:tracePt t="12090" x="3182938" y="5130800"/>
          <p14:tracePt t="12106" x="3182938" y="5156200"/>
          <p14:tracePt t="12123" x="3182938" y="5189538"/>
          <p14:tracePt t="12139" x="3251200" y="5224463"/>
          <p14:tracePt t="12156" x="3302000" y="5240338"/>
          <p14:tracePt t="12173" x="3395663" y="5240338"/>
          <p14:tracePt t="12189" x="3446463" y="5240338"/>
          <p14:tracePt t="12206" x="3505200" y="5240338"/>
          <p14:tracePt t="12224" x="3522663" y="5240338"/>
          <p14:tracePt t="12255" x="3522663" y="5224463"/>
          <p14:tracePt t="12273" x="3462338" y="5173663"/>
          <p14:tracePt t="12289" x="3378200" y="5156200"/>
          <p14:tracePt t="12306" x="3284538" y="5130800"/>
          <p14:tracePt t="12323" x="3217863" y="5113338"/>
          <p14:tracePt t="12339" x="3167063" y="5113338"/>
          <p14:tracePt t="12356" x="3124200" y="5113338"/>
          <p14:tracePt t="12373" x="3106738" y="5130800"/>
          <p14:tracePt t="12390" x="3090863" y="5156200"/>
          <p14:tracePt t="12406" x="3090863" y="5173663"/>
          <p14:tracePt t="12423" x="3090863" y="5189538"/>
          <p14:tracePt t="12439" x="3090863" y="5224463"/>
          <p14:tracePt t="12456" x="3124200" y="5240338"/>
          <p14:tracePt t="12473" x="3182938" y="5240338"/>
          <p14:tracePt t="12490" x="3251200" y="5257800"/>
          <p14:tracePt t="12506" x="3327400" y="5257800"/>
          <p14:tracePt t="12523" x="3378200" y="5224463"/>
          <p14:tracePt t="12540" x="3429000" y="5189538"/>
          <p14:tracePt t="12556" x="3446463" y="5156200"/>
          <p14:tracePt t="12573" x="3462338" y="5113338"/>
          <p14:tracePt t="12590" x="3462338" y="5097463"/>
          <p14:tracePt t="12606" x="3429000" y="5080000"/>
          <p14:tracePt t="12623" x="3378200" y="5080000"/>
          <p14:tracePt t="12639" x="3327400" y="5080000"/>
          <p14:tracePt t="12656" x="3268663" y="5080000"/>
          <p14:tracePt t="12673" x="3200400" y="5130800"/>
          <p14:tracePt t="12690" x="3182938" y="5156200"/>
          <p14:tracePt t="12706" x="3149600" y="5207000"/>
          <p14:tracePt t="12723" x="3106738" y="5257800"/>
          <p14:tracePt t="12739" x="3106738" y="5275263"/>
          <p14:tracePt t="12756" x="3106738" y="5291138"/>
          <p14:tracePt t="12773" x="3106738" y="5308600"/>
          <p14:tracePt t="12789" x="3149600" y="5308600"/>
          <p14:tracePt t="12806" x="3233738" y="5308600"/>
          <p14:tracePt t="12823" x="3344863" y="5291138"/>
          <p14:tracePt t="12840" x="3411538" y="5257800"/>
          <p14:tracePt t="12856" x="3479800" y="5207000"/>
          <p14:tracePt t="12873" x="3522663" y="5173663"/>
          <p14:tracePt t="12890" x="3538538" y="5130800"/>
          <p14:tracePt t="12906" x="3538538" y="5097463"/>
          <p14:tracePt t="12923" x="3479800" y="5080000"/>
          <p14:tracePt t="12940" x="3411538" y="5046663"/>
          <p14:tracePt t="12956" x="3344863" y="5029200"/>
          <p14:tracePt t="12973" x="3268663" y="5029200"/>
          <p14:tracePt t="12990" x="3217863" y="5029200"/>
          <p14:tracePt t="13006" x="3167063" y="5029200"/>
          <p14:tracePt t="13023" x="3149600" y="5062538"/>
          <p14:tracePt t="13039" x="3124200" y="5080000"/>
          <p14:tracePt t="13056" x="3124200" y="5113338"/>
          <p14:tracePt t="13073" x="3124200" y="5130800"/>
          <p14:tracePt t="13090" x="3124200" y="5156200"/>
          <p14:tracePt t="13106" x="3167063" y="5189538"/>
          <p14:tracePt t="13123" x="3217863" y="5189538"/>
          <p14:tracePt t="13139" x="3268663" y="5207000"/>
          <p14:tracePt t="13156" x="3344863" y="5207000"/>
          <p14:tracePt t="13173" x="3378200" y="5189538"/>
          <p14:tracePt t="13189" x="3411538" y="5156200"/>
          <p14:tracePt t="13206" x="3429000" y="5130800"/>
          <p14:tracePt t="13223" x="3429000" y="5113338"/>
          <p14:tracePt t="13240" x="3429000" y="5080000"/>
          <p14:tracePt t="13256" x="3411538" y="5062538"/>
          <p14:tracePt t="13273" x="3378200" y="5062538"/>
          <p14:tracePt t="13290" x="3344863" y="5062538"/>
          <p14:tracePt t="13306" x="3302000" y="5062538"/>
          <p14:tracePt t="13323" x="3268663" y="5062538"/>
          <p14:tracePt t="13340" x="3233738" y="5097463"/>
          <p14:tracePt t="13356" x="3217863" y="5130800"/>
          <p14:tracePt t="13373" x="3200400" y="5173663"/>
          <p14:tracePt t="13389" x="3182938" y="5207000"/>
          <p14:tracePt t="13406" x="3182938" y="5240338"/>
          <p14:tracePt t="13423" x="3182938" y="5257800"/>
          <p14:tracePt t="13455" x="3200400" y="5275263"/>
          <p14:tracePt t="13473" x="3217863" y="5275263"/>
          <p14:tracePt t="13489" x="3268663" y="5275263"/>
          <p14:tracePt t="13506" x="3327400" y="5275263"/>
          <p14:tracePt t="13523" x="3360738" y="5240338"/>
          <p14:tracePt t="13540" x="3378200" y="5224463"/>
          <p14:tracePt t="13556" x="3395663" y="5207000"/>
          <p14:tracePt t="13588" x="3395663" y="5189538"/>
          <p14:tracePt t="13606" x="3378200" y="5173663"/>
          <p14:tracePt t="13623" x="3344863" y="5156200"/>
          <p14:tracePt t="13640" x="3284538" y="5156200"/>
          <p14:tracePt t="13656" x="3251200" y="5156200"/>
          <p14:tracePt t="13673" x="3217863" y="5156200"/>
          <p14:tracePt t="13690" x="3167063" y="5173663"/>
          <p14:tracePt t="13722" x="3124200" y="5207000"/>
          <p14:tracePt t="13740" x="3124200" y="5224463"/>
          <p14:tracePt t="13756" x="3124200" y="5240338"/>
          <p14:tracePt t="13789" x="3124200" y="5257800"/>
          <p14:tracePt t="13806" x="3167063" y="5257800"/>
          <p14:tracePt t="13823" x="3217863" y="5257800"/>
          <p14:tracePt t="13840" x="3268663" y="5240338"/>
          <p14:tracePt t="13856" x="3302000" y="5224463"/>
          <p14:tracePt t="13873" x="3327400" y="5207000"/>
          <p14:tracePt t="13890" x="3344863" y="5207000"/>
          <p14:tracePt t="13906" x="3344863" y="5189538"/>
          <p14:tracePt t="13923" x="3344863" y="5173663"/>
          <p14:tracePt t="13940" x="3327400" y="5173663"/>
          <p14:tracePt t="13956" x="3284538" y="5156200"/>
          <p14:tracePt t="13973" x="3251200" y="5156200"/>
          <p14:tracePt t="13990" x="3217863" y="5156200"/>
          <p14:tracePt t="14006" x="3182938" y="5156200"/>
          <p14:tracePt t="14023" x="3149600" y="5173663"/>
          <p14:tracePt t="14039" x="3124200" y="5207000"/>
          <p14:tracePt t="14056" x="3106738" y="5224463"/>
          <p14:tracePt t="14073" x="3106738" y="5240338"/>
          <p14:tracePt t="14089" x="3106738" y="5275263"/>
          <p14:tracePt t="14122" x="3124200" y="5291138"/>
          <p14:tracePt t="14139" x="3167063" y="5291138"/>
          <p14:tracePt t="14156" x="3200400" y="5291138"/>
          <p14:tracePt t="14173" x="3251200" y="5257800"/>
          <p14:tracePt t="14190" x="3302000" y="5224463"/>
          <p14:tracePt t="14206" x="3327400" y="5207000"/>
          <p14:tracePt t="14223" x="3344863" y="5189538"/>
          <p14:tracePt t="14239" x="3344863" y="5173663"/>
          <p14:tracePt t="14272" x="3327400" y="5173663"/>
          <p14:tracePt t="14290" x="3284538" y="5173663"/>
          <p14:tracePt t="14306" x="3268663" y="5173663"/>
          <p14:tracePt t="14339" x="3251200" y="5173663"/>
          <p14:tracePt t="15049" x="3251200" y="5156200"/>
          <p14:tracePt t="15089" x="3251200" y="5130800"/>
          <p14:tracePt t="15106" x="3251200" y="5113338"/>
          <p14:tracePt t="15123" x="3251200" y="5080000"/>
          <p14:tracePt t="15140" x="3268663" y="5046663"/>
          <p14:tracePt t="15156" x="3284538" y="4995863"/>
          <p14:tracePt t="15173" x="3302000" y="4953000"/>
          <p14:tracePt t="15190" x="3327400" y="4919663"/>
          <p14:tracePt t="15206" x="3344863" y="4868863"/>
          <p14:tracePt t="15223" x="3360738" y="4833938"/>
          <p14:tracePt t="15240" x="3378200" y="4800600"/>
          <p14:tracePt t="15256" x="3411538" y="4741863"/>
          <p14:tracePt t="15273" x="3429000" y="4691063"/>
          <p14:tracePt t="15290" x="3462338" y="4656138"/>
          <p14:tracePt t="15306" x="3479800" y="4640263"/>
          <p14:tracePt t="15323" x="3479800" y="4622800"/>
          <p14:tracePt t="15339" x="3505200" y="4622800"/>
          <p14:tracePt t="15356" x="3505200" y="4597400"/>
          <p14:tracePt t="15389" x="3505200" y="4579938"/>
          <p14:tracePt t="15422" x="3522663" y="4564063"/>
          <p14:tracePt t="15455" x="3522663" y="4546600"/>
          <p14:tracePt t="15538" x="3538538" y="4579938"/>
          <p14:tracePt t="15557" x="3573463" y="4800600"/>
          <p14:tracePt t="15571" x="3573463" y="4919663"/>
          <p14:tracePt t="15590" x="3589338" y="5173663"/>
          <p14:tracePt t="15607" x="3606800" y="5435600"/>
          <p14:tracePt t="15623" x="3606800" y="5486400"/>
          <p14:tracePt t="15640" x="3606800" y="5595938"/>
          <p14:tracePt t="15657" x="3606800" y="5613400"/>
          <p14:tracePt t="15673" x="3606800" y="5630863"/>
          <p14:tracePt t="15705" x="3624263" y="5580063"/>
          <p14:tracePt t="15723" x="3640138" y="5418138"/>
          <p14:tracePt t="15740" x="3683000" y="5189538"/>
          <p14:tracePt t="15756" x="3733800" y="4978400"/>
          <p14:tracePt t="15773" x="3767138" y="4833938"/>
          <p14:tracePt t="15790" x="3784600" y="4724400"/>
          <p14:tracePt t="15806" x="3802063" y="4656138"/>
          <p14:tracePt t="15823" x="3817938" y="4640263"/>
          <p14:tracePt t="15922" x="3817938" y="4673600"/>
          <p14:tracePt t="15940" x="3817938" y="4741863"/>
          <p14:tracePt t="15955" x="3802063" y="4833938"/>
          <p14:tracePt t="15973" x="3784600" y="4935538"/>
          <p14:tracePt t="15990" x="3767138" y="5011738"/>
          <p14:tracePt t="16006" x="3751263" y="5046663"/>
          <p14:tracePt t="16023" x="3751263" y="5062538"/>
          <p14:tracePt t="16040" x="3751263" y="5080000"/>
          <p14:tracePt t="16072" x="3751263" y="5062538"/>
          <p14:tracePt t="16090" x="3751263" y="4978400"/>
          <p14:tracePt t="16106" x="3751263" y="4724400"/>
          <p14:tracePt t="16123" x="3767138" y="4640263"/>
          <p14:tracePt t="16140" x="3784600" y="4462463"/>
          <p14:tracePt t="16157" x="3784600" y="4335463"/>
          <p14:tracePt t="16173" x="3817938" y="4249738"/>
          <p14:tracePt t="16222" x="3817938" y="4300538"/>
          <p14:tracePt t="16240" x="3817938" y="4462463"/>
          <p14:tracePt t="16256" x="3817938" y="4640263"/>
          <p14:tracePt t="16273" x="3817938" y="4775200"/>
          <p14:tracePt t="16290" x="3817938" y="4884738"/>
          <p14:tracePt t="16306" x="3817938" y="4935538"/>
          <p14:tracePt t="16323" x="3817938" y="4978400"/>
          <p14:tracePt t="16368" x="3802063" y="4978400"/>
          <p14:tracePt t="16377" x="3802063" y="4953000"/>
          <p14:tracePt t="16390" x="3802063" y="4919663"/>
          <p14:tracePt t="16406" x="3802063" y="4851400"/>
          <p14:tracePt t="16423" x="3784600" y="4741863"/>
          <p14:tracePt t="16440" x="3784600" y="4656138"/>
          <p14:tracePt t="16456" x="3784600" y="4597400"/>
          <p14:tracePt t="16473" x="3784600" y="4579938"/>
          <p14:tracePt t="16522" x="3784600" y="4640263"/>
          <p14:tracePt t="16539" x="3784600" y="4757738"/>
          <p14:tracePt t="16556" x="3784600" y="4919663"/>
          <p14:tracePt t="16573" x="3784600" y="5046663"/>
          <p14:tracePt t="16590" x="3784600" y="5130800"/>
          <p14:tracePt t="16606" x="3784600" y="5189538"/>
          <p14:tracePt t="16623" x="3784600" y="5207000"/>
          <p14:tracePt t="16655" x="3784600" y="5189538"/>
          <p14:tracePt t="16673" x="3784600" y="5097463"/>
          <p14:tracePt t="16690" x="3784600" y="4953000"/>
          <p14:tracePt t="16707" x="3784600" y="4833938"/>
          <p14:tracePt t="16723" x="3784600" y="4724400"/>
          <p14:tracePt t="16740" x="3784600" y="4656138"/>
          <p14:tracePt t="16756" x="3784600" y="4622800"/>
          <p14:tracePt t="17105" x="3784600" y="4597400"/>
          <p14:tracePt t="17139" x="3784600" y="4579938"/>
          <p14:tracePt t="17157" x="3784600" y="4546600"/>
          <p14:tracePt t="17173" x="3784600" y="4478338"/>
          <p14:tracePt t="17190" x="3784600" y="4402138"/>
          <p14:tracePt t="17206" x="3784600" y="4318000"/>
          <p14:tracePt t="17223" x="3767138" y="4224338"/>
          <p14:tracePt t="17240" x="3751263" y="4157663"/>
          <p14:tracePt t="17256" x="3751263" y="4106863"/>
          <p14:tracePt t="17273" x="3751263" y="4089400"/>
          <p14:tracePt t="17290" x="3751263" y="4071938"/>
          <p14:tracePt t="17655" x="3751263" y="4089400"/>
          <p14:tracePt t="17673" x="3751263" y="4122738"/>
          <p14:tracePt t="17690" x="3751263" y="4140200"/>
          <p14:tracePt t="17706" x="3751263" y="4173538"/>
          <p14:tracePt t="17723" x="3751263" y="4191000"/>
          <p14:tracePt t="17739" x="3751263" y="4208463"/>
          <p14:tracePt t="17756" x="3751263" y="4224338"/>
          <p14:tracePt t="17773" x="3751263" y="4249738"/>
          <p14:tracePt t="17790" x="3751263" y="4267200"/>
          <p14:tracePt t="17806" x="3733800" y="4284663"/>
          <p14:tracePt t="17823" x="3733800" y="4300538"/>
          <p14:tracePt t="17840" x="3716338" y="4318000"/>
          <p14:tracePt t="17857" x="3700463" y="4335463"/>
          <p14:tracePt t="17873" x="3683000" y="4351338"/>
          <p14:tracePt t="17890" x="3657600" y="4351338"/>
          <p14:tracePt t="17906" x="3640138" y="4386263"/>
          <p14:tracePt t="17923" x="3624263" y="4386263"/>
          <p14:tracePt t="17939" x="3606800" y="4402138"/>
          <p14:tracePt t="17956" x="3589338" y="4427538"/>
          <p14:tracePt t="17973" x="3573463" y="4427538"/>
          <p14:tracePt t="17990" x="3556000" y="4445000"/>
          <p14:tracePt t="18007" x="3538538" y="4445000"/>
          <p14:tracePt t="18023" x="3505200" y="4462463"/>
          <p14:tracePt t="18040" x="3462338" y="4462463"/>
          <p14:tracePt t="18057" x="3446463" y="4478338"/>
          <p14:tracePt t="18073" x="3395663" y="4495800"/>
          <p14:tracePt t="18090" x="3344863" y="4529138"/>
          <p14:tracePt t="18106" x="3327400" y="4529138"/>
          <p14:tracePt t="18123" x="3251200" y="4564063"/>
          <p14:tracePt t="18140" x="3217863" y="4564063"/>
          <p14:tracePt t="18157" x="3167063" y="4579938"/>
          <p14:tracePt t="18173" x="3124200" y="4597400"/>
          <p14:tracePt t="18190" x="3055938" y="4597400"/>
          <p14:tracePt t="18206" x="3022600" y="4597400"/>
          <p14:tracePt t="18223" x="2946400" y="4622800"/>
          <p14:tracePt t="18240" x="2895600" y="4622800"/>
          <p14:tracePt t="18256" x="2844800" y="4622800"/>
          <p14:tracePt t="18273" x="2768600" y="4622800"/>
          <p14:tracePt t="18289" x="2735263" y="4622800"/>
          <p14:tracePt t="18307" x="2684463" y="4597400"/>
          <p14:tracePt t="18323" x="2649538" y="4579938"/>
          <p14:tracePt t="18339" x="2590800" y="4546600"/>
          <p14:tracePt t="18357" x="2557463" y="4513263"/>
          <p14:tracePt t="18373" x="2522538" y="4478338"/>
          <p14:tracePt t="18390" x="2489200" y="4445000"/>
          <p14:tracePt t="18406" x="2438400" y="4386263"/>
          <p14:tracePt t="18423" x="2413000" y="4318000"/>
          <p14:tracePt t="18440" x="2379663" y="4267200"/>
          <p14:tracePt t="18457" x="2344738" y="4208463"/>
          <p14:tracePt t="18473" x="2328863" y="4122738"/>
          <p14:tracePt t="18490" x="2311400" y="4071938"/>
          <p14:tracePt t="18506" x="2293938" y="3979863"/>
          <p14:tracePt t="18523" x="2278063" y="3929063"/>
          <p14:tracePt t="18540" x="2278063" y="3852863"/>
          <p14:tracePt t="18557" x="2260600" y="3767138"/>
          <p14:tracePt t="18573" x="2260600" y="3733800"/>
          <p14:tracePt t="18590" x="2260600" y="3657600"/>
          <p14:tracePt t="18607" x="2260600" y="3640138"/>
          <p14:tracePt t="18623" x="2260600" y="3606800"/>
          <p14:tracePt t="18640" x="2235200" y="3589338"/>
          <p14:tracePt t="18656" x="2235200" y="3573463"/>
          <p14:tracePt t="18772" x="2235200" y="3589338"/>
          <p14:tracePt t="18790" x="2235200" y="3624263"/>
          <p14:tracePt t="18807" x="2235200" y="3690938"/>
          <p14:tracePt t="18823" x="2235200" y="3802063"/>
          <p14:tracePt t="18840" x="2260600" y="3944938"/>
          <p14:tracePt t="18856" x="2278063" y="4046538"/>
          <p14:tracePt t="18873" x="2311400" y="4173538"/>
          <p14:tracePt t="18890" x="2344738" y="4284663"/>
          <p14:tracePt t="18906" x="2362200" y="4368800"/>
          <p14:tracePt t="18923" x="2395538" y="4445000"/>
          <p14:tracePt t="18939" x="2413000" y="4513263"/>
          <p14:tracePt t="18956" x="2455863" y="4579938"/>
          <p14:tracePt t="18973" x="2489200" y="4640263"/>
          <p14:tracePt t="18990" x="2522538" y="4691063"/>
          <p14:tracePt t="19007" x="2573338" y="4724400"/>
          <p14:tracePt t="19023" x="2590800" y="4757738"/>
          <p14:tracePt t="19040" x="2616200" y="4757738"/>
          <p14:tracePt t="19056" x="2633663" y="4757738"/>
          <p14:tracePt t="19073" x="2649538" y="4775200"/>
          <p14:tracePt t="19105" x="2667000" y="4775200"/>
          <p14:tracePt t="19123" x="2684463" y="4775200"/>
          <p14:tracePt t="19140" x="2700338" y="4775200"/>
          <p14:tracePt t="19157" x="2735263" y="4775200"/>
          <p14:tracePt t="19173" x="2768600" y="4775200"/>
          <p14:tracePt t="19189" x="2811463" y="4775200"/>
          <p14:tracePt t="19206" x="2827338" y="4775200"/>
          <p14:tracePt t="19223" x="2862263" y="4757738"/>
          <p14:tracePt t="19240" x="2895600" y="4757738"/>
          <p14:tracePt t="19256" x="2928938" y="4741863"/>
          <p14:tracePt t="19273" x="2946400" y="4741863"/>
          <p14:tracePt t="19290" x="2989263" y="4741863"/>
          <p14:tracePt t="19307" x="3005138" y="4724400"/>
          <p14:tracePt t="19323" x="3022600" y="4724400"/>
          <p14:tracePt t="19340" x="3040063" y="4724400"/>
          <p14:tracePt t="19356" x="3073400" y="4706938"/>
          <p14:tracePt t="19373" x="3090863" y="4706938"/>
          <p14:tracePt t="19390" x="3106738" y="4691063"/>
          <p14:tracePt t="19406" x="3124200" y="4691063"/>
          <p14:tracePt t="19423" x="3149600" y="4691063"/>
          <p14:tracePt t="19440" x="3149600" y="4673600"/>
          <p14:tracePt t="19457" x="3182938" y="4673600"/>
          <p14:tracePt t="19473" x="3200400" y="4673600"/>
          <p14:tracePt t="19490" x="3233738" y="4656138"/>
          <p14:tracePt t="19507" x="3284538" y="4640263"/>
          <p14:tracePt t="19523" x="3302000" y="4640263"/>
          <p14:tracePt t="19540" x="3344863" y="4640263"/>
          <p14:tracePt t="19557" x="3378200" y="4622800"/>
          <p14:tracePt t="19573" x="3395663" y="4622800"/>
          <p14:tracePt t="19590" x="3429000" y="4622800"/>
          <p14:tracePt t="19606" x="3462338" y="4622800"/>
          <p14:tracePt t="19623" x="3505200" y="4622800"/>
          <p14:tracePt t="19640" x="3538538" y="4622800"/>
          <p14:tracePt t="19672" x="3556000" y="4622800"/>
          <p14:tracePt t="19690" x="3573463" y="4622800"/>
          <p14:tracePt t="19760" x="3538538" y="4622800"/>
          <p14:tracePt t="19773" x="3505200" y="4622800"/>
          <p14:tracePt t="19790" x="3395663" y="4597400"/>
          <p14:tracePt t="19806" x="3268663" y="4579938"/>
          <p14:tracePt t="19823" x="3124200" y="4564063"/>
          <p14:tracePt t="19840" x="3040063" y="4546600"/>
          <p14:tracePt t="19856" x="2913063" y="4546600"/>
          <p14:tracePt t="19873" x="2844800" y="4546600"/>
          <p14:tracePt t="19890" x="2794000" y="4546600"/>
          <p14:tracePt t="19906" x="2768600" y="4546600"/>
          <p14:tracePt t="19923" x="2751138" y="4546600"/>
          <p14:tracePt t="19990" x="2768600" y="4546600"/>
          <p14:tracePt t="20007" x="2794000" y="4546600"/>
          <p14:tracePt t="20023" x="2895600" y="4564063"/>
          <p14:tracePt t="20040" x="2928938" y="4564063"/>
          <p14:tracePt t="20056" x="3005138" y="4579938"/>
          <p14:tracePt t="20073" x="3073400" y="4597400"/>
          <p14:tracePt t="20090" x="3106738" y="4597400"/>
          <p14:tracePt t="20122" x="3124200" y="4597400"/>
          <p14:tracePt t="20188" x="3073400" y="4597400"/>
          <p14:tracePt t="20206" x="3040063" y="4597400"/>
          <p14:tracePt t="20223" x="2971800" y="4597400"/>
          <p14:tracePt t="20240" x="2913063" y="4597400"/>
          <p14:tracePt t="20256" x="2878138" y="4597400"/>
          <p14:tracePt t="20289" x="2878138" y="4622800"/>
          <p14:tracePt t="20323" x="2895600" y="4622800"/>
          <p14:tracePt t="20340" x="3005138" y="4622800"/>
          <p14:tracePt t="20357" x="3124200" y="4640263"/>
          <p14:tracePt t="20373" x="3217863" y="4656138"/>
          <p14:tracePt t="20390" x="3327400" y="4673600"/>
          <p14:tracePt t="20406" x="3378200" y="4673600"/>
          <p14:tracePt t="20423" x="3395663" y="4673600"/>
          <p14:tracePt t="20440" x="3411538" y="4673600"/>
          <p14:tracePt t="20457" x="3395663" y="4673600"/>
          <p14:tracePt t="20473" x="3302000" y="4673600"/>
          <p14:tracePt t="20490" x="3251200" y="4673600"/>
          <p14:tracePt t="20507" x="3090863" y="4656138"/>
          <p14:tracePt t="20523" x="3040063" y="4640263"/>
          <p14:tracePt t="20540" x="2946400" y="4640263"/>
          <p14:tracePt t="20557" x="2895600" y="4640263"/>
          <p14:tracePt t="20573" x="2878138" y="4640263"/>
          <p14:tracePt t="20613" x="2895600" y="4640263"/>
          <p14:tracePt t="20623" x="2928938" y="4622800"/>
          <p14:tracePt t="20640" x="3005138" y="4622800"/>
          <p14:tracePt t="20657" x="3124200" y="4622800"/>
          <p14:tracePt t="20673" x="3217863" y="4622800"/>
          <p14:tracePt t="20690" x="3284538" y="4622800"/>
          <p14:tracePt t="20707" x="3344863" y="4640263"/>
          <p14:tracePt t="20723" x="3360738" y="4640263"/>
          <p14:tracePt t="20755" x="3344863" y="4640263"/>
          <p14:tracePt t="20773" x="3251200" y="4640263"/>
          <p14:tracePt t="20790" x="3149600" y="4640263"/>
          <p14:tracePt t="20807" x="3055938" y="4640263"/>
          <p14:tracePt t="20823" x="2946400" y="4622800"/>
          <p14:tracePt t="20840" x="2895600" y="4597400"/>
          <p14:tracePt t="20857" x="2862263" y="4597400"/>
          <p14:tracePt t="20905" x="2895600" y="4579938"/>
          <p14:tracePt t="20923" x="3005138" y="4579938"/>
          <p14:tracePt t="20940" x="3167063" y="4579938"/>
          <p14:tracePt t="20956" x="3360738" y="4579938"/>
          <p14:tracePt t="20973" x="3538538" y="4579938"/>
          <p14:tracePt t="20990" x="3573463" y="4579938"/>
          <p14:tracePt t="21007" x="3624263" y="4579938"/>
          <p14:tracePt t="21023" x="3640138" y="4579938"/>
          <p14:tracePt t="21040" x="3589338" y="4579938"/>
          <p14:tracePt t="21057" x="3462338" y="4579938"/>
          <p14:tracePt t="21073" x="3268663" y="4564063"/>
          <p14:tracePt t="21090" x="3073400" y="4529138"/>
          <p14:tracePt t="21107" x="2971800" y="4529138"/>
          <p14:tracePt t="21123" x="2878138" y="4513263"/>
          <p14:tracePt t="21140" x="2844800" y="4513263"/>
          <p14:tracePt t="21205" x="2928938" y="4513263"/>
          <p14:tracePt t="21223" x="3090863" y="4513263"/>
          <p14:tracePt t="21240" x="3251200" y="4513263"/>
          <p14:tracePt t="21257" x="3344863" y="4513263"/>
          <p14:tracePt t="21273" x="3411538" y="4513263"/>
          <p14:tracePt t="21290" x="3429000" y="4513263"/>
          <p14:tracePt t="21323" x="3411538" y="4513263"/>
          <p14:tracePt t="21340" x="3302000" y="4495800"/>
          <p14:tracePt t="21356" x="3167063" y="4478338"/>
          <p14:tracePt t="21373" x="3055938" y="4462463"/>
          <p14:tracePt t="21390" x="2971800" y="4445000"/>
          <p14:tracePt t="21407" x="2913063" y="4445000"/>
          <p14:tracePt t="21423" x="2895600" y="4445000"/>
          <p14:tracePt t="21457" x="2946400" y="4445000"/>
          <p14:tracePt t="21473" x="3005138" y="4445000"/>
          <p14:tracePt t="21490" x="3268663" y="4478338"/>
          <p14:tracePt t="21507" x="3395663" y="4513263"/>
          <p14:tracePt t="21523" x="3522663" y="4529138"/>
          <p14:tracePt t="21540" x="3624263" y="4546600"/>
          <p14:tracePt t="21557" x="3683000" y="4564063"/>
          <p14:tracePt t="21573" x="3700463" y="4564063"/>
          <p14:tracePt t="21590" x="3683000" y="4564063"/>
          <p14:tracePt t="21607" x="3556000" y="4564063"/>
          <p14:tracePt t="21623" x="3446463" y="4564063"/>
          <p14:tracePt t="21640" x="3344863" y="4546600"/>
          <p14:tracePt t="21657" x="3268663" y="4546600"/>
          <p14:tracePt t="21673" x="3233738" y="4546600"/>
          <p14:tracePt t="21743" x="3251200" y="4546600"/>
          <p14:tracePt t="21756" x="3284538" y="4546600"/>
          <p14:tracePt t="21773" x="3378200" y="4564063"/>
          <p14:tracePt t="21790" x="3522663" y="4579938"/>
          <p14:tracePt t="21807" x="3589338" y="4597400"/>
          <p14:tracePt t="21823" x="3683000" y="4622800"/>
          <p14:tracePt t="21840" x="3716338" y="4622800"/>
          <p14:tracePt t="21872" x="3733800" y="4622800"/>
          <p14:tracePt t="21905" x="3700463" y="4622800"/>
          <p14:tracePt t="21923" x="3624263" y="4622800"/>
          <p14:tracePt t="21940" x="3556000" y="4622800"/>
          <p14:tracePt t="21957" x="3429000" y="4622800"/>
          <p14:tracePt t="21973" x="3395663" y="4622800"/>
          <p14:tracePt t="21990" x="3344863" y="4622800"/>
          <p14:tracePt t="22006" x="3302000" y="4622800"/>
          <p14:tracePt t="22023" x="3284538" y="4622800"/>
          <p14:tracePt t="22688" x="3268663" y="4597400"/>
          <p14:tracePt t="22707" x="3251200" y="4564063"/>
          <p14:tracePt t="22723" x="3217863" y="4546600"/>
          <p14:tracePt t="22740" x="3217863" y="4529138"/>
          <p14:tracePt t="22757" x="3200400" y="4513263"/>
          <p14:tracePt t="22773" x="3182938" y="4513263"/>
          <p14:tracePt t="22790" x="3182938" y="4495800"/>
          <p14:tracePt t="22822" x="3167063" y="4495800"/>
          <p14:tracePt t="22840" x="3149600" y="4478338"/>
          <p14:tracePt t="22857" x="3106738" y="4478338"/>
          <p14:tracePt t="22873" x="3090863" y="4462463"/>
          <p14:tracePt t="22890" x="3073400" y="4462463"/>
          <p14:tracePt t="22907" x="3055938" y="4445000"/>
          <p14:tracePt t="22923" x="3040063" y="4427538"/>
          <p14:tracePt t="22940" x="3022600" y="4402138"/>
          <p14:tracePt t="22956" x="3022600" y="4386263"/>
          <p14:tracePt t="22974" x="2989263" y="4318000"/>
          <p14:tracePt t="22990" x="2989263" y="4249738"/>
          <p14:tracePt t="23007" x="2971800" y="4173538"/>
          <p14:tracePt t="23023" x="2946400" y="4071938"/>
          <p14:tracePt t="23040" x="2928938" y="3962400"/>
          <p14:tracePt t="23057" x="2928938" y="3852863"/>
          <p14:tracePt t="23073" x="2913063" y="3767138"/>
          <p14:tracePt t="23090" x="2895600" y="3657600"/>
          <p14:tracePt t="23107" x="2878138" y="3589338"/>
          <p14:tracePt t="23123" x="2878138" y="3513138"/>
          <p14:tracePt t="23140" x="2862263" y="3497263"/>
          <p14:tracePt t="23157" x="2862263" y="3479800"/>
          <p14:tracePt t="23202" x="2862263" y="3497263"/>
          <p14:tracePt t="23210" x="2862263" y="3573463"/>
          <p14:tracePt t="23223" x="2862263" y="3657600"/>
          <p14:tracePt t="23240" x="2913063" y="3929063"/>
          <p14:tracePt t="23257" x="2971800" y="4173538"/>
          <p14:tracePt t="23273" x="3055938" y="4495800"/>
          <p14:tracePt t="23290" x="3090863" y="4640263"/>
          <p14:tracePt t="23306" x="3106738" y="4741863"/>
          <p14:tracePt t="23323" x="3124200" y="4818063"/>
          <p14:tracePt t="23340" x="3124200" y="4833938"/>
          <p14:tracePt t="23390" x="3124200" y="4800600"/>
          <p14:tracePt t="23407" x="3124200" y="4741863"/>
          <p14:tracePt t="23423" x="3124200" y="4579938"/>
          <p14:tracePt t="23440" x="3090863" y="4224338"/>
          <p14:tracePt t="23457" x="3073400" y="4106863"/>
          <p14:tracePt t="23473" x="3055938" y="3835400"/>
          <p14:tracePt t="23490" x="3022600" y="3640138"/>
          <p14:tracePt t="23506" x="3005138" y="3556000"/>
          <p14:tracePt t="23523" x="2989263" y="3538538"/>
          <p14:tracePt t="23540" x="2989263" y="3513138"/>
          <p14:tracePt t="23579" x="2989263" y="3538538"/>
          <p14:tracePt t="23590" x="2989263" y="3573463"/>
          <p14:tracePt t="23607" x="2989263" y="3675063"/>
          <p14:tracePt t="23623" x="2989263" y="3852863"/>
          <p14:tracePt t="23640" x="2989263" y="4071938"/>
          <p14:tracePt t="23657" x="2989263" y="4224338"/>
          <p14:tracePt t="23673" x="3005138" y="4351338"/>
          <p14:tracePt t="23690" x="3022600" y="4427538"/>
          <p14:tracePt t="23706" x="3022600" y="4445000"/>
          <p14:tracePt t="23739" x="3040063" y="4445000"/>
          <p14:tracePt t="23772" x="3040063" y="4351338"/>
          <p14:tracePt t="23790" x="3040063" y="4191000"/>
          <p14:tracePt t="23807" x="3040063" y="3962400"/>
          <p14:tracePt t="23823" x="3022600" y="3802063"/>
          <p14:tracePt t="23840" x="3005138" y="3640138"/>
          <p14:tracePt t="23857" x="2989263" y="3556000"/>
          <p14:tracePt t="23873" x="2971800" y="3497263"/>
          <p14:tracePt t="23923" x="2971800" y="3556000"/>
          <p14:tracePt t="23940" x="2971800" y="3716338"/>
          <p14:tracePt t="23957" x="2989263" y="3962400"/>
          <p14:tracePt t="23974" x="3005138" y="4208463"/>
          <p14:tracePt t="23990" x="3040063" y="4351338"/>
          <p14:tracePt t="24006" x="3055938" y="4462463"/>
          <p14:tracePt t="24023" x="3055938" y="4495800"/>
          <p14:tracePt t="24040" x="3055938" y="4513263"/>
          <p14:tracePt t="24072" x="3055938" y="4495800"/>
          <p14:tracePt t="24090" x="3055938" y="4427538"/>
          <p14:tracePt t="24107" x="3022600" y="4284663"/>
          <p14:tracePt t="24123" x="3005138" y="4089400"/>
          <p14:tracePt t="24140" x="2971800" y="3894138"/>
          <p14:tracePt t="24156" x="2971800" y="3751263"/>
          <p14:tracePt t="24173" x="2946400" y="3640138"/>
          <p14:tracePt t="24190" x="2928938" y="3573463"/>
          <p14:tracePt t="24207" x="2928938" y="3556000"/>
          <p14:tracePt t="24251" x="2928938" y="3573463"/>
          <p14:tracePt t="24259" x="2928938" y="3624263"/>
          <p14:tracePt t="24273" x="2928938" y="3675063"/>
          <p14:tracePt t="24290" x="2989263" y="3852863"/>
          <p14:tracePt t="24307" x="3040063" y="3995738"/>
          <p14:tracePt t="24323" x="3055938" y="4122738"/>
          <p14:tracePt t="24340" x="3090863" y="4191000"/>
          <p14:tracePt t="24357" x="3090863" y="4224338"/>
          <p14:tracePt t="24373" x="3106738" y="4249738"/>
          <p14:tracePt t="24422" x="3106738" y="4208463"/>
          <p14:tracePt t="24440" x="3106738" y="4122738"/>
          <p14:tracePt t="24457" x="3106738" y="3911600"/>
          <p14:tracePt t="24473" x="3106738" y="3802063"/>
          <p14:tracePt t="24490" x="3106738" y="3716338"/>
          <p14:tracePt t="24507" x="3106738" y="3657600"/>
          <p14:tracePt t="24523" x="3106738" y="3640138"/>
          <p14:tracePt t="24572" x="3106738" y="3675063"/>
          <p14:tracePt t="24590" x="3124200" y="3802063"/>
          <p14:tracePt t="24606" x="3149600" y="3979863"/>
          <p14:tracePt t="24623" x="3182938" y="4140200"/>
          <p14:tracePt t="24640" x="3200400" y="4284663"/>
          <p14:tracePt t="24657" x="3217863" y="4368800"/>
          <p14:tracePt t="24673" x="3217863" y="4386263"/>
          <p14:tracePt t="24690" x="3217863" y="4402138"/>
          <p14:tracePt t="24726" x="3217863" y="4368800"/>
          <p14:tracePt t="24740" x="3217863" y="4335463"/>
          <p14:tracePt t="24756" x="3217863" y="4191000"/>
          <p14:tracePt t="24773" x="3200400" y="3995738"/>
          <p14:tracePt t="24790" x="3200400" y="3835400"/>
          <p14:tracePt t="24807" x="3200400" y="3690938"/>
          <p14:tracePt t="24823" x="3200400" y="3624263"/>
          <p14:tracePt t="24840" x="3200400" y="3606800"/>
          <p14:tracePt t="24857" x="3200400" y="3589338"/>
          <p14:tracePt t="24882" x="3200400" y="3624263"/>
          <p14:tracePt t="24890" x="3200400" y="3675063"/>
          <p14:tracePt t="24907" x="3200400" y="3767138"/>
          <p14:tracePt t="24923" x="3200400" y="3962400"/>
          <p14:tracePt t="24940" x="3233738" y="4208463"/>
          <p14:tracePt t="24956" x="3233738" y="4445000"/>
          <p14:tracePt t="24973" x="3233738" y="4529138"/>
          <p14:tracePt t="24990" x="3233738" y="4564063"/>
          <p14:tracePt t="25007" x="3233738" y="4579938"/>
          <p14:tracePt t="25039" x="3233738" y="4546600"/>
          <p14:tracePt t="25056" x="3233738" y="4478338"/>
          <p14:tracePt t="25073" x="3200400" y="4318000"/>
          <p14:tracePt t="25090" x="3182938" y="4089400"/>
          <p14:tracePt t="25107" x="3167063" y="3835400"/>
          <p14:tracePt t="25123" x="3167063" y="3675063"/>
          <p14:tracePt t="25140" x="3167063" y="3538538"/>
          <p14:tracePt t="25156" x="3167063" y="3479800"/>
          <p14:tracePt t="25173" x="3167063" y="3462338"/>
          <p14:tracePt t="25239" x="3167063" y="3556000"/>
          <p14:tracePt t="25257" x="3167063" y="3675063"/>
          <p14:tracePt t="25273" x="3167063" y="3835400"/>
          <p14:tracePt t="25290" x="3182938" y="3944938"/>
          <p14:tracePt t="25307" x="3182938" y="4030663"/>
          <p14:tracePt t="25324" x="3200400" y="4089400"/>
          <p14:tracePt t="25340" x="3200400" y="4106863"/>
          <p14:tracePt t="25357" x="3200400" y="4122738"/>
          <p14:tracePt t="26545" x="3217863" y="4122738"/>
          <p14:tracePt t="26557" x="3302000" y="4106863"/>
          <p14:tracePt t="26574" x="3573463" y="4046538"/>
          <p14:tracePt t="26590" x="3944938" y="3995738"/>
          <p14:tracePt t="26607" x="5029200" y="3894138"/>
          <p14:tracePt t="26623" x="6129338" y="3894138"/>
          <p14:tracePt t="26640" x="7231063" y="3894138"/>
          <p14:tracePt t="26657" x="8034338" y="3894138"/>
          <p14:tracePt t="26673" x="8907463" y="3894138"/>
          <p14:tracePt t="26690" x="9313863" y="3894138"/>
          <p14:tracePt t="26707" x="9542463" y="3894138"/>
          <p14:tracePt t="26724" x="9720263" y="3894138"/>
          <p14:tracePt t="26741" x="9779000" y="3894138"/>
          <p14:tracePt t="26757" x="9812338" y="3894138"/>
          <p14:tracePt t="27127" x="9796463" y="3868738"/>
          <p14:tracePt t="27140" x="9736138" y="3817938"/>
          <p14:tracePt t="27157" x="9575800" y="3675063"/>
          <p14:tracePt t="27173" x="9364663" y="3538538"/>
          <p14:tracePt t="27190" x="9151938" y="3429000"/>
          <p14:tracePt t="27207" x="8991600" y="3395663"/>
          <p14:tracePt t="27224" x="8813800" y="3378200"/>
          <p14:tracePt t="27240" x="8653463" y="3378200"/>
          <p14:tracePt t="27257" x="8534400" y="3446463"/>
          <p14:tracePt t="27273" x="8407400" y="3589338"/>
          <p14:tracePt t="27290" x="8297863" y="3784600"/>
          <p14:tracePt t="27307" x="8212138" y="4030663"/>
          <p14:tracePt t="27324" x="8153400" y="4300538"/>
          <p14:tracePt t="27340" x="8153400" y="4673600"/>
          <p14:tracePt t="27357" x="8178800" y="4775200"/>
          <p14:tracePt t="27374" x="8331200" y="4995863"/>
          <p14:tracePt t="27390" x="8407400" y="5062538"/>
          <p14:tracePt t="27406" x="8669338" y="5130800"/>
          <p14:tracePt t="27424" x="8907463" y="5156200"/>
          <p14:tracePt t="27440" x="9151938" y="5113338"/>
          <p14:tracePt t="27457" x="9380538" y="4995863"/>
          <p14:tracePt t="27474" x="9601200" y="4833938"/>
          <p14:tracePt t="27490" x="9736138" y="4673600"/>
          <p14:tracePt t="27506" x="9812338" y="4513263"/>
          <p14:tracePt t="27524" x="9829800" y="4368800"/>
          <p14:tracePt t="27540" x="9812338" y="4249738"/>
          <p14:tracePt t="27557" x="9669463" y="4122738"/>
          <p14:tracePt t="27573" x="9507538" y="4030663"/>
          <p14:tracePt t="27590" x="9296400" y="3995738"/>
          <p14:tracePt t="27607" x="9101138" y="3995738"/>
          <p14:tracePt t="27623" x="8940800" y="3995738"/>
          <p14:tracePt t="27640" x="8796338" y="4046538"/>
          <p14:tracePt t="27657" x="8686800" y="4173538"/>
          <p14:tracePt t="27674" x="8602663" y="4368800"/>
          <p14:tracePt t="27690" x="8534400" y="4597400"/>
          <p14:tracePt t="27707" x="8491538" y="4884738"/>
          <p14:tracePt t="27723" x="8491538" y="5130800"/>
          <p14:tracePt t="27740" x="8551863" y="5351463"/>
          <p14:tracePt t="27756" x="8669338" y="5529263"/>
          <p14:tracePt t="27774" x="8813800" y="5613400"/>
          <p14:tracePt t="27790" x="8958263" y="5646738"/>
          <p14:tracePt t="27807" x="9101138" y="5664200"/>
          <p14:tracePt t="27824" x="9220200" y="5613400"/>
          <p14:tracePt t="27840" x="9380538" y="5384800"/>
          <p14:tracePt t="27857" x="9440863" y="5189538"/>
          <p14:tracePt t="27873" x="9440863" y="5011738"/>
          <p14:tracePt t="27890" x="9398000" y="4851400"/>
          <p14:tracePt t="27907" x="9278938" y="4741863"/>
          <p14:tracePt t="27924" x="9101138" y="4691063"/>
          <p14:tracePt t="27940" x="8923338" y="4691063"/>
          <p14:tracePt t="27957" x="8813800" y="4691063"/>
          <p14:tracePt t="27973" x="8712200" y="4724400"/>
          <p14:tracePt t="27990" x="8653463" y="4800600"/>
          <p14:tracePt t="28006" x="8618538" y="4868863"/>
          <p14:tracePt t="28024" x="8618538" y="4935538"/>
          <p14:tracePt t="28040" x="8636000" y="5011738"/>
          <p14:tracePt t="28057" x="8745538" y="5113338"/>
          <p14:tracePt t="28074" x="8890000" y="5189538"/>
          <p14:tracePt t="28090" x="9042400" y="5257800"/>
          <p14:tracePt t="28106" x="9151938" y="5291138"/>
          <p14:tracePt t="28123" x="9263063" y="5308600"/>
          <p14:tracePt t="28140" x="9313863" y="5308600"/>
          <p14:tracePt t="28864" x="9296400" y="5308600"/>
          <p14:tracePt t="28874" x="9278938" y="5308600"/>
          <p14:tracePt t="28890" x="9245600" y="5308600"/>
          <p14:tracePt t="28907" x="9202738" y="5308600"/>
          <p14:tracePt t="28923" x="9169400" y="5334000"/>
          <p14:tracePt t="28940" x="9118600" y="5351463"/>
          <p14:tracePt t="28957" x="9101138" y="5367338"/>
          <p14:tracePt t="28974" x="9042400" y="5367338"/>
          <p14:tracePt t="28990" x="9009063" y="5384800"/>
          <p14:tracePt t="29007" x="8974138" y="5384800"/>
          <p14:tracePt t="29023" x="8923338" y="5384800"/>
          <p14:tracePt t="29040" x="8890000" y="5384800"/>
          <p14:tracePt t="29057" x="8847138" y="5384800"/>
          <p14:tracePt t="29073" x="8796338" y="5384800"/>
          <p14:tracePt t="29090" x="8780463" y="5384800"/>
          <p14:tracePt t="29107" x="8763000" y="5367338"/>
          <p14:tracePt t="29124" x="8745538" y="5351463"/>
          <p14:tracePt t="29140" x="8745538" y="5334000"/>
          <p14:tracePt t="29157" x="8729663" y="5308600"/>
          <p14:tracePt t="29174" x="8729663" y="5291138"/>
          <p14:tracePt t="29190" x="8712200" y="5291138"/>
          <p14:tracePt t="29239" x="8712200" y="5275263"/>
          <p14:tracePt t="29257" x="8669338" y="5275263"/>
          <p14:tracePt t="29274" x="8653463" y="5257800"/>
          <p14:tracePt t="29290" x="8636000" y="5257800"/>
          <p14:tracePt t="29307" x="8602663" y="5257800"/>
          <p14:tracePt t="29396" x="8602663" y="5240338"/>
          <p14:tracePt t="29439" x="8602663" y="5224463"/>
          <p14:tracePt t="29473" x="8602663" y="5207000"/>
          <p14:tracePt t="29506" x="8602663" y="5189538"/>
          <p14:tracePt t="29939" x="8618538" y="5189538"/>
          <p14:tracePt t="29957" x="8669338" y="5207000"/>
          <p14:tracePt t="29974" x="8763000" y="5224463"/>
          <p14:tracePt t="29990" x="8890000" y="5224463"/>
          <p14:tracePt t="30007" x="8974138" y="5224463"/>
          <p14:tracePt t="30023" x="9085263" y="5224463"/>
          <p14:tracePt t="30040" x="9220200" y="5207000"/>
          <p14:tracePt t="30057" x="9329738" y="5156200"/>
          <p14:tracePt t="30074" x="9423400" y="5097463"/>
          <p14:tracePt t="30090" x="9507538" y="5046663"/>
          <p14:tracePt t="30107" x="9601200" y="4995863"/>
          <p14:tracePt t="30123" x="9669463" y="4919663"/>
          <p14:tracePt t="30140" x="9720263" y="4884738"/>
          <p14:tracePt t="30157" x="9753600" y="4851400"/>
          <p14:tracePt t="30173" x="9753600" y="4833938"/>
          <p14:tracePt t="30190" x="9779000" y="4833938"/>
          <p14:tracePt t="30207" x="9796463" y="4818063"/>
          <p14:tracePt t="30539" x="9779000" y="4818063"/>
          <p14:tracePt t="30572" x="9753600" y="4833938"/>
          <p14:tracePt t="30590" x="9736138" y="4833938"/>
          <p14:tracePt t="30607" x="9702800" y="4868863"/>
          <p14:tracePt t="30624" x="9652000" y="4935538"/>
          <p14:tracePt t="30640" x="9618663" y="5046663"/>
          <p14:tracePt t="30657" x="9575800" y="5113338"/>
          <p14:tracePt t="30673" x="9542463" y="5207000"/>
          <p14:tracePt t="30690" x="9507538" y="5257800"/>
          <p14:tracePt t="30707" x="9507538" y="5275263"/>
          <p14:tracePt t="30724" x="9491663" y="5291138"/>
          <p14:tracePt t="30789" x="9491663" y="5257800"/>
          <p14:tracePt t="30807" x="9491663" y="5080000"/>
          <p14:tracePt t="30824" x="9491663" y="4995863"/>
          <p14:tracePt t="30840" x="9491663" y="4884738"/>
          <p14:tracePt t="30857" x="9491663" y="4818063"/>
          <p14:tracePt t="30874" x="9491663" y="4775200"/>
          <p14:tracePt t="30890" x="9491663" y="4757738"/>
          <p14:tracePt t="30972" x="9491663" y="4818063"/>
          <p14:tracePt t="30991" x="9491663" y="4902200"/>
          <p14:tracePt t="31005" x="9474200" y="5011738"/>
          <p14:tracePt t="31024" x="9456738" y="5097463"/>
          <p14:tracePt t="31041" x="9440863" y="5207000"/>
          <p14:tracePt t="31057" x="9423400" y="5240338"/>
          <p14:tracePt t="31074" x="9423400" y="5275263"/>
          <p14:tracePt t="31090" x="9398000" y="5275263"/>
          <p14:tracePt t="31125" x="9398000" y="5257800"/>
          <p14:tracePt t="31140" x="9398000" y="5224463"/>
          <p14:tracePt t="31157" x="9398000" y="5113338"/>
          <p14:tracePt t="31173" x="9398000" y="4978400"/>
          <p14:tracePt t="31190" x="9398000" y="4884738"/>
          <p14:tracePt t="31207" x="9398000" y="4775200"/>
          <p14:tracePt t="31239" x="9398000" y="4757738"/>
          <p14:tracePt t="31264" x="9398000" y="4775200"/>
          <p14:tracePt t="31274" x="9398000" y="4833938"/>
          <p14:tracePt t="31290" x="9380538" y="5062538"/>
          <p14:tracePt t="31307" x="9347200" y="5257800"/>
          <p14:tracePt t="31324" x="9313863" y="5435600"/>
          <p14:tracePt t="31341" x="9278938" y="5595938"/>
          <p14:tracePt t="31357" x="9263063" y="5689600"/>
          <p14:tracePt t="31374" x="9263063" y="5722938"/>
          <p14:tracePt t="31390" x="9263063" y="5740400"/>
          <p14:tracePt t="31423" x="9263063" y="5707063"/>
          <p14:tracePt t="31440" x="9263063" y="5595938"/>
          <p14:tracePt t="31457" x="9263063" y="5468938"/>
          <p14:tracePt t="31474" x="9278938" y="5384800"/>
          <p14:tracePt t="31490" x="9296400" y="5291138"/>
          <p14:tracePt t="31507" x="9296400" y="5275263"/>
          <p14:tracePt t="31524" x="9296400" y="5257800"/>
          <p14:tracePt t="31592" x="9296400" y="5275263"/>
          <p14:tracePt t="31706" x="9296400" y="5257800"/>
          <p14:tracePt t="31724" x="9296400" y="5224463"/>
          <p14:tracePt t="31741" x="9296400" y="5156200"/>
          <p14:tracePt t="31757" x="9296400" y="5062538"/>
          <p14:tracePt t="31773" x="9296400" y="4978400"/>
          <p14:tracePt t="31790" x="9296400" y="4953000"/>
          <p14:tracePt t="31807" x="9313863" y="4935538"/>
          <p14:tracePt t="31846" x="9313863" y="4953000"/>
          <p14:tracePt t="31857" x="9313863" y="5011738"/>
          <p14:tracePt t="31874" x="9329738" y="5189538"/>
          <p14:tracePt t="31890" x="9347200" y="5402263"/>
          <p14:tracePt t="31907" x="9364663" y="5529263"/>
          <p14:tracePt t="31923" x="9364663" y="5630863"/>
          <p14:tracePt t="31940" x="9364663" y="5689600"/>
          <p14:tracePt t="31957" x="9364663" y="5707063"/>
          <p14:tracePt t="32006" x="9364663" y="5630863"/>
          <p14:tracePt t="32024" x="9364663" y="5511800"/>
          <p14:tracePt t="32040" x="9364663" y="5402263"/>
          <p14:tracePt t="32057" x="9364663" y="5308600"/>
          <p14:tracePt t="32073" x="9364663" y="5257800"/>
          <p14:tracePt t="32090" x="9364663" y="5224463"/>
          <p14:tracePt t="32149" x="9380538" y="5224463"/>
          <p14:tracePt t="32189" x="9380538" y="5240338"/>
          <p14:tracePt t="32207" x="9398000" y="5257800"/>
          <p14:tracePt t="33991" x="9380538" y="5257800"/>
          <p14:tracePt t="34023" x="9364663" y="5257800"/>
          <p14:tracePt t="34056" x="9347200" y="5257800"/>
          <p14:tracePt t="34074" x="9329738" y="5240338"/>
          <p14:tracePt t="34091" x="9313863" y="5207000"/>
          <p14:tracePt t="34107" x="9278938" y="5156200"/>
          <p14:tracePt t="34124" x="9263063" y="5130800"/>
          <p14:tracePt t="34141" x="9245600" y="5062538"/>
          <p14:tracePt t="34157" x="9220200" y="5029200"/>
          <p14:tracePt t="34174" x="9186863" y="4902200"/>
          <p14:tracePt t="34191" x="9151938" y="4833938"/>
          <p14:tracePt t="34207" x="9118600" y="4757738"/>
          <p14:tracePt t="34224" x="9085263" y="4706938"/>
          <p14:tracePt t="34240" x="9067800" y="4673600"/>
          <p14:tracePt t="34257" x="9024938" y="4656138"/>
          <p14:tracePt t="34274" x="8991600" y="4640263"/>
          <p14:tracePt t="34290" x="8958263" y="4622800"/>
          <p14:tracePt t="34307" x="8940800" y="4597400"/>
          <p14:tracePt t="34324" x="8923338" y="4597400"/>
          <p14:tracePt t="34340" x="8907463" y="4597400"/>
          <p14:tracePt t="34357" x="8890000" y="4597400"/>
          <p14:tracePt t="34374" x="8890000" y="4579938"/>
          <p14:tracePt t="34406" x="8864600" y="4579938"/>
          <p14:tracePt t="34439" x="8847138" y="4564063"/>
          <p14:tracePt t="34457" x="8831263" y="4564063"/>
          <p14:tracePt t="34489" x="8813800" y="4564063"/>
          <p14:tracePt t="34507" x="8796338" y="4564063"/>
          <p14:tracePt t="34524" x="8780463" y="4546600"/>
          <p14:tracePt t="34540" x="8763000" y="4546600"/>
          <p14:tracePt t="34557" x="8745538" y="4546600"/>
          <p14:tracePt t="34574" x="8712200" y="4546600"/>
          <p14:tracePt t="34606" x="8686800" y="4546600"/>
          <p14:tracePt t="34740" x="8712200" y="4546600"/>
          <p14:tracePt t="34757" x="8729663" y="4546600"/>
          <p14:tracePt t="34773" x="8763000" y="4564063"/>
          <p14:tracePt t="34791" x="8780463" y="4597400"/>
          <p14:tracePt t="34807" x="8813800" y="4622800"/>
          <p14:tracePt t="34823" x="8847138" y="4640263"/>
          <p14:tracePt t="34840" x="8864600" y="4673600"/>
          <p14:tracePt t="34857" x="8907463" y="4691063"/>
          <p14:tracePt t="34874" x="8923338" y="4691063"/>
          <p14:tracePt t="34890" x="8940800" y="4706938"/>
          <p14:tracePt t="34907" x="8940800" y="4724400"/>
          <p14:tracePt t="34924" x="8958263" y="4724400"/>
          <p14:tracePt t="34940" x="8958263" y="4741863"/>
          <p14:tracePt t="34972" x="8974138" y="4741863"/>
          <p14:tracePt t="34990" x="8974138" y="4757738"/>
          <p14:tracePt t="35106" x="8974138" y="4775200"/>
          <p14:tracePt t="35124" x="8974138" y="4800600"/>
          <p14:tracePt t="35140" x="8991600" y="4851400"/>
          <p14:tracePt t="35157" x="8991600" y="4919663"/>
          <p14:tracePt t="35174" x="9009063" y="4978400"/>
          <p14:tracePt t="35190" x="9009063" y="5011738"/>
          <p14:tracePt t="35207" x="9009063" y="5062538"/>
          <p14:tracePt t="35224" x="9009063" y="5113338"/>
          <p14:tracePt t="35240" x="9009063" y="5189538"/>
          <p14:tracePt t="35257" x="9009063" y="5257800"/>
          <p14:tracePt t="35274" x="9009063" y="5308600"/>
          <p14:tracePt t="35290" x="9009063" y="5351463"/>
          <p14:tracePt t="35307" x="9009063" y="5384800"/>
          <p14:tracePt t="35324" x="8991600" y="5418138"/>
          <p14:tracePt t="35340" x="8958263" y="5468938"/>
          <p14:tracePt t="35357" x="8923338" y="5511800"/>
          <p14:tracePt t="35374" x="8890000" y="5545138"/>
          <p14:tracePt t="35390" x="8847138" y="5580063"/>
          <p14:tracePt t="35407" x="8831263" y="5613400"/>
          <p14:tracePt t="35424" x="8813800" y="5630863"/>
          <p14:tracePt t="35456" x="8813800" y="5646738"/>
          <p14:tracePt t="35656" x="8831263" y="5595938"/>
          <p14:tracePt t="35674" x="8890000" y="5511800"/>
          <p14:tracePt t="35691" x="8940800" y="5418138"/>
          <p14:tracePt t="35708" x="8991600" y="5291138"/>
          <p14:tracePt t="35724" x="9042400" y="5207000"/>
          <p14:tracePt t="35740" x="9085263" y="5130800"/>
          <p14:tracePt t="35757" x="9101138" y="5080000"/>
          <p14:tracePt t="35774" x="9118600" y="5062538"/>
          <p14:tracePt t="35790" x="9118600" y="5046663"/>
          <p14:tracePt t="35807" x="9118600" y="5029200"/>
          <p14:tracePt t="35824" x="9136063" y="5011738"/>
          <p14:tracePt t="35840" x="9136063" y="4995863"/>
          <p14:tracePt t="35857" x="9151938" y="4978400"/>
          <p14:tracePt t="35889" x="9169400" y="4953000"/>
          <p14:tracePt t="35967" x="9169400" y="4935538"/>
          <p14:tracePt t="36006" x="9169400" y="4902200"/>
          <p14:tracePt t="36024" x="9136063" y="4851400"/>
          <p14:tracePt t="36041" x="9118600" y="4833938"/>
          <p14:tracePt t="36057" x="9042400" y="4757738"/>
          <p14:tracePt t="36075" x="9024938" y="4741863"/>
          <p14:tracePt t="36091" x="8974138" y="4706938"/>
          <p14:tracePt t="36107" x="8923338" y="4656138"/>
          <p14:tracePt t="36123" x="8890000" y="4640263"/>
          <p14:tracePt t="36141" x="8847138" y="4622800"/>
          <p14:tracePt t="36157" x="8796338" y="4597400"/>
          <p14:tracePt t="36174" x="8763000" y="4597400"/>
          <p14:tracePt t="36191" x="8729663" y="4579938"/>
          <p14:tracePt t="36207" x="8712200" y="4564063"/>
          <p14:tracePt t="36224" x="8686800" y="4564063"/>
          <p14:tracePt t="36273" x="8669338" y="4564063"/>
          <p14:tracePt t="36368" x="8686800" y="4564063"/>
          <p14:tracePt t="36376" x="8712200" y="4564063"/>
          <p14:tracePt t="36389" x="8729663" y="4564063"/>
          <p14:tracePt t="36407" x="8780463" y="4579938"/>
          <p14:tracePt t="36424" x="8831263" y="4622800"/>
          <p14:tracePt t="36440" x="8907463" y="4656138"/>
          <p14:tracePt t="36457" x="8940800" y="4691063"/>
          <p14:tracePt t="36474" x="8958263" y="4706938"/>
          <p14:tracePt t="36491" x="8974138" y="4706938"/>
          <p14:tracePt t="36507" x="8974138" y="4724400"/>
          <p14:tracePt t="36540" x="8958263" y="4724400"/>
          <p14:tracePt t="36557" x="8864600" y="4724400"/>
          <p14:tracePt t="36574" x="8831263" y="4724400"/>
          <p14:tracePt t="36590" x="8729663" y="4673600"/>
          <p14:tracePt t="36607" x="8669338" y="4656138"/>
          <p14:tracePt t="36624" x="8636000" y="4640263"/>
          <p14:tracePt t="36640" x="8618538" y="4640263"/>
          <p14:tracePt t="36657" x="8618538" y="4622800"/>
          <p14:tracePt t="36723" x="8636000" y="4622800"/>
          <p14:tracePt t="36740" x="8669338" y="4640263"/>
          <p14:tracePt t="36757" x="8745538" y="4673600"/>
          <p14:tracePt t="36774" x="8796338" y="4724400"/>
          <p14:tracePt t="36790" x="8847138" y="4741863"/>
          <p14:tracePt t="36807" x="8890000" y="4757738"/>
          <p14:tracePt t="36824" x="8907463" y="4775200"/>
          <p14:tracePt t="36884" x="8890000" y="4775200"/>
          <p14:tracePt t="36892" x="8864600" y="4775200"/>
          <p14:tracePt t="36907" x="8847138" y="4775200"/>
          <p14:tracePt t="36924" x="8796338" y="4741863"/>
          <p14:tracePt t="36941" x="8763000" y="4724400"/>
          <p14:tracePt t="36957" x="8729663" y="4706938"/>
          <p14:tracePt t="36974" x="8712200" y="4706938"/>
          <p14:tracePt t="36990" x="8712200" y="4691063"/>
          <p14:tracePt t="37040" x="8729663" y="4691063"/>
          <p14:tracePt t="37057" x="8780463" y="4691063"/>
          <p14:tracePt t="37074" x="8847138" y="4724400"/>
          <p14:tracePt t="37090" x="8907463" y="4757738"/>
          <p14:tracePt t="37107" x="8974138" y="4818063"/>
          <p14:tracePt t="37124" x="9009063" y="4833938"/>
          <p14:tracePt t="37140" x="9024938" y="4851400"/>
          <p14:tracePt t="37157" x="9042400" y="4868863"/>
          <p14:tracePt t="37195" x="9024938" y="4868863"/>
          <p14:tracePt t="37207" x="9009063" y="4868863"/>
          <p14:tracePt t="37224" x="8940800" y="4851400"/>
          <p14:tracePt t="37240" x="8890000" y="4800600"/>
          <p14:tracePt t="37257" x="8831263" y="4757738"/>
          <p14:tracePt t="37274" x="8780463" y="4724400"/>
          <p14:tracePt t="37290" x="8763000" y="4706938"/>
          <p14:tracePt t="37307" x="8763000" y="4691063"/>
          <p14:tracePt t="37359" x="8796338" y="4691063"/>
          <p14:tracePt t="37374" x="8831263" y="4706938"/>
          <p14:tracePt t="37390" x="8907463" y="4757738"/>
          <p14:tracePt t="37407" x="8991600" y="4818063"/>
          <p14:tracePt t="37424" x="9067800" y="4868863"/>
          <p14:tracePt t="37441" x="9136063" y="4919663"/>
          <p14:tracePt t="37457" x="9169400" y="4953000"/>
          <p14:tracePt t="37474" x="9202738" y="4978400"/>
          <p14:tracePt t="37491" x="9202738" y="4995863"/>
          <p14:tracePt t="37508" x="9220200" y="4995863"/>
          <p14:tracePt t="37744" x="9202738" y="4978400"/>
          <p14:tracePt t="37773" x="9169400" y="4919663"/>
          <p14:tracePt t="37790" x="9118600" y="4868863"/>
          <p14:tracePt t="37808" x="9067800" y="4818063"/>
          <p14:tracePt t="37824" x="8991600" y="4741863"/>
          <p14:tracePt t="37841" x="8940800" y="4706938"/>
          <p14:tracePt t="37857" x="8907463" y="4656138"/>
          <p14:tracePt t="37874" x="8847138" y="4640263"/>
          <p14:tracePt t="37891" x="8831263" y="4622800"/>
          <p14:tracePt t="37907" x="8813800" y="4597400"/>
          <p14:tracePt t="37924" x="8796338" y="4597400"/>
          <p14:tracePt t="38072" x="8813800" y="4597400"/>
          <p14:tracePt t="38091" x="8864600" y="4640263"/>
          <p14:tracePt t="38107" x="8923338" y="4673600"/>
          <p14:tracePt t="38124" x="8991600" y="4724400"/>
          <p14:tracePt t="38140" x="9042400" y="4775200"/>
          <p14:tracePt t="38157" x="9101138" y="4833938"/>
          <p14:tracePt t="38174" x="9151938" y="4868863"/>
          <p14:tracePt t="38191" x="9169400" y="4884738"/>
          <p14:tracePt t="38207" x="9186863" y="4902200"/>
          <p14:tracePt t="38224" x="9186863" y="4919663"/>
          <p14:tracePt t="38323" x="9118600" y="4919663"/>
          <p14:tracePt t="38341" x="9067800" y="4868863"/>
          <p14:tracePt t="38357" x="8940800" y="4818063"/>
          <p14:tracePt t="38374" x="8831263" y="4757738"/>
          <p14:tracePt t="38390" x="8763000" y="4706938"/>
          <p14:tracePt t="38407" x="8686800" y="4673600"/>
          <p14:tracePt t="38424" x="8602663" y="4640263"/>
          <p14:tracePt t="38456" x="8585200" y="4640263"/>
          <p14:tracePt t="38481" x="8585200" y="4622800"/>
          <p14:tracePt t="38539" x="8618538" y="4622800"/>
          <p14:tracePt t="38558" x="8686800" y="4656138"/>
          <p14:tracePt t="38572" x="8796338" y="4724400"/>
          <p14:tracePt t="38591" x="8907463" y="4800600"/>
          <p14:tracePt t="38607" x="9009063" y="4851400"/>
          <p14:tracePt t="38624" x="9101138" y="4919663"/>
          <p14:tracePt t="38641" x="9169400" y="4953000"/>
          <p14:tracePt t="38657" x="9220200" y="4978400"/>
          <p14:tracePt t="38674" x="9220200" y="4995863"/>
          <p14:tracePt t="38691" x="9245600" y="4995863"/>
          <p14:tracePt t="38756" x="9202738" y="4995863"/>
          <p14:tracePt t="38774" x="9136063" y="4935538"/>
          <p14:tracePt t="38791" x="9085263" y="4884738"/>
          <p14:tracePt t="38807" x="9009063" y="4818063"/>
          <p14:tracePt t="38824" x="8923338" y="4757738"/>
          <p14:tracePt t="38841" x="8847138" y="4706938"/>
          <p14:tracePt t="38857" x="8813800" y="4673600"/>
          <p14:tracePt t="38874" x="8780463" y="4640263"/>
          <p14:tracePt t="38891" x="8745538" y="4640263"/>
          <p14:tracePt t="38907" x="8745538" y="4622800"/>
          <p14:tracePt t="38990" x="8796338" y="4640263"/>
          <p14:tracePt t="39007" x="8864600" y="4691063"/>
          <p14:tracePt t="39024" x="8923338" y="4757738"/>
          <p14:tracePt t="39040" x="9009063" y="4818063"/>
          <p14:tracePt t="39057" x="9067800" y="4851400"/>
          <p14:tracePt t="39074" x="9101138" y="4884738"/>
          <p14:tracePt t="39091" x="9118600" y="4902200"/>
          <p14:tracePt t="39145" x="9085263" y="4902200"/>
          <p14:tracePt t="39157" x="9067800" y="4902200"/>
          <p14:tracePt t="39174" x="8991600" y="4868863"/>
          <p14:tracePt t="39191" x="8940800" y="4818063"/>
          <p14:tracePt t="39207" x="8864600" y="4775200"/>
          <p14:tracePt t="39224" x="8813800" y="4741863"/>
          <p14:tracePt t="39241" x="8796338" y="4724400"/>
          <p14:tracePt t="39257" x="8780463" y="4706938"/>
          <p14:tracePt t="39324" x="8831263" y="4706938"/>
          <p14:tracePt t="39340" x="8923338" y="4757738"/>
          <p14:tracePt t="39357" x="9042400" y="4818063"/>
          <p14:tracePt t="39374" x="9136063" y="4868863"/>
          <p14:tracePt t="39391" x="9202738" y="4902200"/>
          <p14:tracePt t="39407" x="9263063" y="4919663"/>
          <p14:tracePt t="39424" x="9278938" y="4919663"/>
          <p14:tracePt t="39456" x="9245600" y="4919663"/>
          <p14:tracePt t="39474" x="9151938" y="4868863"/>
          <p14:tracePt t="39490" x="9042400" y="4800600"/>
          <p14:tracePt t="39507" x="8958263" y="4741863"/>
          <p14:tracePt t="39524" x="8890000" y="4691063"/>
          <p14:tracePt t="39541" x="8831263" y="4640263"/>
          <p14:tracePt t="39557" x="8796338" y="4622800"/>
          <p14:tracePt t="39639" x="8864600" y="4640263"/>
          <p14:tracePt t="39657" x="8974138" y="4706938"/>
          <p14:tracePt t="39674" x="9067800" y="4775200"/>
          <p14:tracePt t="39690" x="9169400" y="4833938"/>
          <p14:tracePt t="39707" x="9220200" y="4868863"/>
          <p14:tracePt t="39724" x="9263063" y="4884738"/>
          <p14:tracePt t="39741" x="9263063" y="4902200"/>
          <p14:tracePt t="39757" x="9278938" y="4902200"/>
          <p14:tracePt t="39774" x="9263063" y="4902200"/>
          <p14:tracePt t="39790" x="9202738" y="4884738"/>
          <p14:tracePt t="39807" x="9118600" y="4833938"/>
          <p14:tracePt t="39824" x="9042400" y="4800600"/>
          <p14:tracePt t="39841" x="8958263" y="4724400"/>
          <p14:tracePt t="39857" x="8907463" y="4673600"/>
          <p14:tracePt t="39874" x="8864600" y="4656138"/>
          <p14:tracePt t="39891" x="8847138" y="4640263"/>
          <p14:tracePt t="39956" x="8907463" y="4673600"/>
          <p14:tracePt t="39974" x="8958263" y="4706938"/>
          <p14:tracePt t="39990" x="9067800" y="4818063"/>
          <p14:tracePt t="40008" x="9118600" y="4868863"/>
          <p14:tracePt t="40024" x="9136063" y="4884738"/>
          <p14:tracePt t="40041" x="9151938" y="4902200"/>
          <p14:tracePt t="40079" x="9136063" y="4902200"/>
          <p14:tracePt t="40090" x="9101138" y="4884738"/>
          <p14:tracePt t="40107" x="9042400" y="4851400"/>
          <p14:tracePt t="40124" x="8991600" y="4800600"/>
          <p14:tracePt t="40141" x="8940800" y="4741863"/>
          <p14:tracePt t="40157" x="8890000" y="4706938"/>
          <p14:tracePt t="40174" x="8864600" y="4691063"/>
          <p14:tracePt t="40191" x="8847138" y="4673600"/>
          <p14:tracePt t="40243" x="8864600" y="4673600"/>
          <p14:tracePt t="40257" x="8907463" y="4706938"/>
          <p14:tracePt t="40274" x="8974138" y="4775200"/>
          <p14:tracePt t="40291" x="9024938" y="4833938"/>
          <p14:tracePt t="40307" x="9085263" y="4868863"/>
          <p14:tracePt t="40324" x="9101138" y="4884738"/>
          <p14:tracePt t="40356" x="9118600" y="4902200"/>
          <p14:tracePt t="40415" x="9101138" y="4884738"/>
          <p14:tracePt t="40440" x="9101138" y="4868863"/>
          <p14:tracePt t="40457" x="9085263" y="4851400"/>
          <p14:tracePt t="40490" x="9085263" y="4833938"/>
          <p14:tracePt t="40956" x="9085263" y="4851400"/>
          <p14:tracePt t="40974" x="9118600" y="4851400"/>
          <p14:tracePt t="40990" x="9151938" y="4884738"/>
          <p14:tracePt t="41008" x="9186863" y="4902200"/>
          <p14:tracePt t="41024" x="9220200" y="4919663"/>
          <p14:tracePt t="41041" x="9263063" y="4919663"/>
          <p14:tracePt t="41057" x="9278938" y="4935538"/>
          <p14:tracePt t="41090" x="9296400" y="4935538"/>
          <p14:tracePt t="41586" x="9296400" y="4953000"/>
          <p14:tracePt t="41619" x="9278938" y="4953000"/>
          <p14:tracePt t="41644" x="9278938" y="4978400"/>
          <p14:tracePt t="41689" x="9263063" y="4995863"/>
          <p14:tracePt t="41723" x="9245600" y="5011738"/>
          <p14:tracePt t="41741" x="9245600" y="5029200"/>
          <p14:tracePt t="41757" x="9220200" y="5046663"/>
          <p14:tracePt t="41774" x="9202738" y="5046663"/>
          <p14:tracePt t="41791" x="9202738" y="5062538"/>
          <p14:tracePt t="41807" x="9186863" y="5080000"/>
          <p14:tracePt t="41824" x="9186863" y="5113338"/>
          <p14:tracePt t="41841" x="9169400" y="5130800"/>
          <p14:tracePt t="41857" x="9151938" y="5156200"/>
          <p14:tracePt t="41874" x="9151938" y="5173663"/>
          <p14:tracePt t="41891" x="9136063" y="5189538"/>
          <p14:tracePt t="41908" x="9118600" y="5224463"/>
          <p14:tracePt t="41924" x="9118600" y="5240338"/>
          <p14:tracePt t="41941" x="9101138" y="5257800"/>
          <p14:tracePt t="41957" x="9085263" y="5275263"/>
          <p14:tracePt t="41974" x="9067800" y="5308600"/>
          <p14:tracePt t="41991" x="9042400" y="5351463"/>
          <p14:tracePt t="42007" x="9042400" y="5367338"/>
          <p14:tracePt t="42024" x="9024938" y="5384800"/>
          <p14:tracePt t="42041" x="9009063" y="5418138"/>
          <p14:tracePt t="42057" x="9009063" y="5435600"/>
          <p14:tracePt t="42074" x="8991600" y="5453063"/>
          <p14:tracePt t="42090" x="8974138" y="5486400"/>
          <p14:tracePt t="42107" x="8974138" y="5511800"/>
          <p14:tracePt t="42124" x="8940800" y="5529263"/>
          <p14:tracePt t="42140" x="8923338" y="5562600"/>
          <p14:tracePt t="42157" x="8907463" y="5580063"/>
          <p14:tracePt t="42174" x="8907463" y="5595938"/>
          <p14:tracePt t="42191" x="8890000" y="5613400"/>
          <p14:tracePt t="42223" x="8890000" y="5630863"/>
          <p14:tracePt t="42332" x="8890000" y="5613400"/>
          <p14:tracePt t="42341" x="8890000" y="5595938"/>
          <p14:tracePt t="42358" x="8890000" y="5545138"/>
          <p14:tracePt t="42374" x="8907463" y="5511800"/>
          <p14:tracePt t="42391" x="8923338" y="5453063"/>
          <p14:tracePt t="42407" x="8974138" y="5351463"/>
          <p14:tracePt t="42424" x="8991600" y="5275263"/>
          <p14:tracePt t="42441" x="9009063" y="5224463"/>
          <p14:tracePt t="42457" x="9042400" y="5156200"/>
          <p14:tracePt t="42474" x="9067800" y="5080000"/>
          <p14:tracePt t="42491" x="9085263" y="5029200"/>
          <p14:tracePt t="42507" x="9101138" y="4978400"/>
          <p14:tracePt t="42524" x="9101138" y="4935538"/>
          <p14:tracePt t="42540" x="9118600" y="4919663"/>
          <p14:tracePt t="42558" x="9118600" y="4884738"/>
          <p14:tracePt t="42574" x="9136063" y="4884738"/>
          <p14:tracePt t="42619" x="9136063" y="4868863"/>
          <p14:tracePt t="42775" x="9136063" y="4884738"/>
          <p14:tracePt t="42791" x="9118600" y="4902200"/>
          <p14:tracePt t="42807" x="9118600" y="4919663"/>
          <p14:tracePt t="42824" x="9085263" y="4978400"/>
          <p14:tracePt t="42841" x="9067800" y="5011738"/>
          <p14:tracePt t="42857" x="9024938" y="5080000"/>
          <p14:tracePt t="42874" x="8991600" y="5189538"/>
          <p14:tracePt t="42891" x="8958263" y="5257800"/>
          <p14:tracePt t="42907" x="8923338" y="5334000"/>
          <p14:tracePt t="42924" x="8890000" y="5402263"/>
          <p14:tracePt t="42941" x="8864600" y="5453063"/>
          <p14:tracePt t="42957" x="8831263" y="5511800"/>
          <p14:tracePt t="42974" x="8813800" y="5580063"/>
          <p14:tracePt t="42991" x="8796338" y="5630863"/>
          <p14:tracePt t="43007" x="8780463" y="5689600"/>
          <p14:tracePt t="43024" x="8763000" y="5722938"/>
          <p14:tracePt t="43041" x="8745538" y="5740400"/>
          <p14:tracePt t="43057" x="8745538" y="5757863"/>
          <p14:tracePt t="43074" x="8729663" y="5773738"/>
          <p14:tracePt t="43174" x="8729663" y="5740400"/>
          <p14:tracePt t="43191" x="8780463" y="5664200"/>
          <p14:tracePt t="43208" x="8847138" y="5562600"/>
          <p14:tracePt t="43224" x="8907463" y="5468938"/>
          <p14:tracePt t="43240" x="8974138" y="5367338"/>
          <p14:tracePt t="43257" x="9024938" y="5257800"/>
          <p14:tracePt t="43274" x="9067800" y="5189538"/>
          <p14:tracePt t="43291" x="9085263" y="5130800"/>
          <p14:tracePt t="43308" x="9101138" y="5080000"/>
          <p14:tracePt t="43324" x="9118600" y="5046663"/>
          <p14:tracePt t="43341" x="9118600" y="4995863"/>
          <p14:tracePt t="43357" x="9136063" y="4953000"/>
          <p14:tracePt t="43374" x="9136063" y="4935538"/>
          <p14:tracePt t="43406" x="9136063" y="4919663"/>
          <p14:tracePt t="43520" x="9136063" y="4935538"/>
          <p14:tracePt t="43540" x="9136063" y="4953000"/>
          <p14:tracePt t="43557" x="9118600" y="5029200"/>
          <p14:tracePt t="43574" x="9085263" y="5097463"/>
          <p14:tracePt t="43591" x="9024938" y="5173663"/>
          <p14:tracePt t="43607" x="8974138" y="5257800"/>
          <p14:tracePt t="43624" x="8923338" y="5351463"/>
          <p14:tracePt t="43641" x="8864600" y="5402263"/>
          <p14:tracePt t="43657" x="8831263" y="5435600"/>
          <p14:tracePt t="43674" x="8813800" y="5453063"/>
          <p14:tracePt t="43690" x="8796338" y="5468938"/>
          <p14:tracePt t="43707" x="8796338" y="5486400"/>
          <p14:tracePt t="43739" x="8796338" y="5511800"/>
          <p14:tracePt t="43757" x="8780463" y="5511800"/>
          <p14:tracePt t="43839" x="8847138" y="5468938"/>
          <p14:tracePt t="43857" x="8923338" y="5402263"/>
          <p14:tracePt t="43874" x="8991600" y="5308600"/>
          <p14:tracePt t="43891" x="9042400" y="5224463"/>
          <p14:tracePt t="43908" x="9118600" y="5130800"/>
          <p14:tracePt t="43924" x="9136063" y="5062538"/>
          <p14:tracePt t="43940" x="9151938" y="5029200"/>
          <p14:tracePt t="43958" x="9169400" y="5011738"/>
          <p14:tracePt t="43974" x="9186863" y="4995863"/>
          <p14:tracePt t="44077" x="9186863" y="5011738"/>
          <p14:tracePt t="44091" x="9169400" y="5029200"/>
          <p14:tracePt t="44108" x="9151938" y="5097463"/>
          <p14:tracePt t="44124" x="9085263" y="5207000"/>
          <p14:tracePt t="44141" x="9009063" y="5367338"/>
          <p14:tracePt t="44158" x="8923338" y="5545138"/>
          <p14:tracePt t="44174" x="8847138" y="5664200"/>
          <p14:tracePt t="44190" x="8780463" y="5808663"/>
          <p14:tracePt t="44208" x="8745538" y="5884863"/>
          <p14:tracePt t="44224" x="8729663" y="5935663"/>
          <p14:tracePt t="44241" x="8712200" y="5951538"/>
          <p14:tracePt t="44258" x="8712200" y="5969000"/>
          <p14:tracePt t="44324" x="8712200" y="5951538"/>
          <p14:tracePt t="44341" x="8763000" y="5859463"/>
          <p14:tracePt t="44357" x="8847138" y="5689600"/>
          <p14:tracePt t="44374" x="8940800" y="5468938"/>
          <p14:tracePt t="44391" x="9024938" y="5257800"/>
          <p14:tracePt t="44407" x="9067800" y="5156200"/>
          <p14:tracePt t="44424" x="9101138" y="5029200"/>
          <p14:tracePt t="44441" x="9136063" y="4978400"/>
          <p14:tracePt t="44457" x="9136063" y="4935538"/>
          <p14:tracePt t="44474" x="9151938" y="4919663"/>
          <p14:tracePt t="44491" x="9151938" y="4902200"/>
          <p14:tracePt t="44523" x="9151938" y="4884738"/>
          <p14:tracePt t="44569" x="9151938" y="4902200"/>
          <p14:tracePt t="44577" x="9151938" y="4919663"/>
          <p14:tracePt t="44591" x="9136063" y="4953000"/>
          <p14:tracePt t="44607" x="9067800" y="5062538"/>
          <p14:tracePt t="44624" x="8991600" y="5173663"/>
          <p14:tracePt t="44641" x="8907463" y="5291138"/>
          <p14:tracePt t="44657" x="8847138" y="5384800"/>
          <p14:tracePt t="44674" x="8780463" y="5468938"/>
          <p14:tracePt t="44691" x="8763000" y="5545138"/>
          <p14:tracePt t="44708" x="8729663" y="5580063"/>
          <p14:tracePt t="44724" x="8729663" y="5595938"/>
          <p14:tracePt t="44823" x="8780463" y="5529263"/>
          <p14:tracePt t="44841" x="8864600" y="5384800"/>
          <p14:tracePt t="44857" x="8974138" y="5224463"/>
          <p14:tracePt t="44874" x="9067800" y="5113338"/>
          <p14:tracePt t="44891" x="9136063" y="4995863"/>
          <p14:tracePt t="44907" x="9151938" y="4935538"/>
          <p14:tracePt t="44924" x="9169400" y="4919663"/>
          <p14:tracePt t="44941" x="9186863" y="4902200"/>
          <p14:tracePt t="44987" x="9186863" y="4919663"/>
          <p14:tracePt t="44995" x="9186863" y="4935538"/>
          <p14:tracePt t="45008" x="9169400" y="4995863"/>
          <p14:tracePt t="45024" x="9101138" y="5113338"/>
          <p14:tracePt t="45041" x="9009063" y="5291138"/>
          <p14:tracePt t="45057" x="8923338" y="5468938"/>
          <p14:tracePt t="45074" x="8847138" y="5580063"/>
          <p14:tracePt t="45090" x="8796338" y="5664200"/>
          <p14:tracePt t="45107" x="8780463" y="5722938"/>
          <p14:tracePt t="45124" x="8763000" y="5740400"/>
          <p14:tracePt t="45190" x="8763000" y="5707063"/>
          <p14:tracePt t="45208" x="8831263" y="5580063"/>
          <p14:tracePt t="45224" x="8923338" y="5402263"/>
          <p14:tracePt t="45241" x="9085263" y="5080000"/>
          <p14:tracePt t="45258" x="9136063" y="4978400"/>
          <p14:tracePt t="45274" x="9186863" y="4868863"/>
          <p14:tracePt t="45291" x="9220200" y="4800600"/>
          <p14:tracePt t="45308" x="9245600" y="4757738"/>
          <p14:tracePt t="45324" x="9245600" y="4741863"/>
          <p14:tracePt t="45356" x="9245600" y="4775200"/>
          <p14:tracePt t="45374" x="9186863" y="4902200"/>
          <p14:tracePt t="45391" x="9118600" y="5062538"/>
          <p14:tracePt t="45407" x="9024938" y="5240338"/>
          <p14:tracePt t="45424" x="8958263" y="5435600"/>
          <p14:tracePt t="45441" x="8907463" y="5545138"/>
          <p14:tracePt t="45457" x="8864600" y="5630863"/>
          <p14:tracePt t="45474" x="8847138" y="5664200"/>
          <p14:tracePt t="45491" x="8831263" y="5689600"/>
          <p14:tracePt t="45507" x="8831263" y="5707063"/>
          <p14:tracePt t="45544" x="8847138" y="5689600"/>
          <p14:tracePt t="45557" x="8864600" y="5630863"/>
          <p14:tracePt t="45574" x="8958263" y="5486400"/>
          <p14:tracePt t="45591" x="9067800" y="5308600"/>
          <p14:tracePt t="45608" x="9151938" y="5113338"/>
          <p14:tracePt t="45624" x="9202738" y="5011738"/>
          <p14:tracePt t="45641" x="9220200" y="4902200"/>
          <p14:tracePt t="45658" x="9245600" y="4868863"/>
          <p14:tracePt t="45706" x="9220200" y="4902200"/>
          <p14:tracePt t="45724" x="9136063" y="5097463"/>
          <p14:tracePt t="45741" x="9085263" y="5189538"/>
          <p14:tracePt t="45757" x="8991600" y="5351463"/>
          <p14:tracePt t="45774" x="8923338" y="5529263"/>
          <p14:tracePt t="45791" x="8890000" y="5580063"/>
          <p14:tracePt t="45808" x="8864600" y="5613400"/>
          <p14:tracePt t="45840" x="8847138" y="5630863"/>
          <p14:tracePt t="45863" x="8847138" y="5613400"/>
          <p14:tracePt t="45874" x="8847138" y="5580063"/>
          <p14:tracePt t="45891" x="8907463" y="5435600"/>
          <p14:tracePt t="45907" x="8974138" y="5275263"/>
          <p14:tracePt t="45924" x="9085263" y="5062538"/>
          <p14:tracePt t="45941" x="9118600" y="4935538"/>
          <p14:tracePt t="45958" x="9169400" y="4851400"/>
          <p14:tracePt t="45974" x="9186863" y="4818063"/>
          <p14:tracePt t="45991" x="9202738" y="4800600"/>
          <p14:tracePt t="46023" x="9202738" y="4851400"/>
          <p14:tracePt t="46041" x="9136063" y="4953000"/>
          <p14:tracePt t="46057" x="9042400" y="5130800"/>
          <p14:tracePt t="46074" x="8991600" y="5257800"/>
          <p14:tracePt t="46091" x="8923338" y="5384800"/>
          <p14:tracePt t="46108" x="8890000" y="5435600"/>
          <p14:tracePt t="46124" x="8864600" y="5511800"/>
          <p14:tracePt t="46174" x="8864600" y="5486400"/>
          <p14:tracePt t="46191" x="8940800" y="5402263"/>
          <p14:tracePt t="46208" x="9024938" y="5275263"/>
          <p14:tracePt t="46225" x="9085263" y="5173663"/>
          <p14:tracePt t="46241" x="9118600" y="5113338"/>
          <p14:tracePt t="46258" x="9151938" y="5029200"/>
          <p14:tracePt t="46274" x="9169400" y="4995863"/>
          <p14:tracePt t="46291" x="9186863" y="4995863"/>
          <p14:tracePt t="46324" x="9151938" y="5046663"/>
          <p14:tracePt t="46341" x="9085263" y="5130800"/>
          <p14:tracePt t="46357" x="9009063" y="5257800"/>
          <p14:tracePt t="46374" x="8958263" y="5334000"/>
          <p14:tracePt t="46391" x="8923338" y="5402263"/>
          <p14:tracePt t="46407" x="8907463" y="5418138"/>
          <p14:tracePt t="46424" x="8907463" y="5435600"/>
          <p14:tracePt t="46441" x="8907463" y="5453063"/>
          <p14:tracePt t="46478" x="8907463" y="5435600"/>
          <p14:tracePt t="46491" x="8907463" y="5418138"/>
          <p14:tracePt t="46508" x="8958263" y="5351463"/>
          <p14:tracePt t="46524" x="9009063" y="5275263"/>
          <p14:tracePt t="46541" x="9067800" y="5207000"/>
          <p14:tracePt t="46557" x="9101138" y="5173663"/>
          <p14:tracePt t="46574" x="9101138" y="5156200"/>
          <p14:tracePt t="46625" x="9101138" y="5189538"/>
          <p14:tracePt t="46641" x="9101138" y="5224463"/>
          <p14:tracePt t="46658" x="9042400" y="5308600"/>
          <p14:tracePt t="46674" x="9009063" y="5402263"/>
          <p14:tracePt t="46691" x="8958263" y="5486400"/>
          <p14:tracePt t="46708" x="8940800" y="5529263"/>
          <p14:tracePt t="46724" x="8923338" y="5545138"/>
          <p14:tracePt t="46756" x="8923338" y="55626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F68A2649-0F80-F01A-0E0D-17F91E62CDAF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898" y="2560319"/>
            <a:ext cx="5690750" cy="321346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4F40184-1B03-C18D-F248-C682FF29126B}"/>
              </a:ext>
            </a:extLst>
          </p:cNvPr>
          <p:cNvSpPr txBox="1"/>
          <p:nvPr/>
        </p:nvSpPr>
        <p:spPr>
          <a:xfrm>
            <a:off x="304468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7. L’urètre chez la femme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54C766E-C0E3-E006-100D-942C79F6E1F6}"/>
              </a:ext>
            </a:extLst>
          </p:cNvPr>
          <p:cNvSpPr txBox="1">
            <a:spLocks/>
          </p:cNvSpPr>
          <p:nvPr/>
        </p:nvSpPr>
        <p:spPr>
          <a:xfrm>
            <a:off x="1703512" y="1480692"/>
            <a:ext cx="4137067" cy="4744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/>
              <a:t>3 portions: </a:t>
            </a:r>
            <a:r>
              <a:rPr lang="fr-FR" sz="2000"/>
              <a:t>exclusivement urinaire, L = 3cm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b="1"/>
          </a:p>
          <a:p>
            <a:pPr marL="342900" indent="-342900">
              <a:buFontTx/>
              <a:buChar char="-"/>
            </a:pPr>
            <a:r>
              <a:rPr lang="fr-FR" sz="2000"/>
              <a:t>supra-diaphragmatique: 20mm de long, entouré du muscle sphincter externe</a:t>
            </a:r>
          </a:p>
          <a:p>
            <a:pPr marL="342900" indent="-342900">
              <a:buFontTx/>
              <a:buChar char="-"/>
            </a:pPr>
            <a:r>
              <a:rPr lang="fr-FR" sz="2000"/>
              <a:t>diaphragmatique</a:t>
            </a:r>
          </a:p>
          <a:p>
            <a:pPr marL="342900" indent="-342900">
              <a:buFontTx/>
              <a:buChar char="-"/>
            </a:pPr>
            <a:r>
              <a:rPr lang="fr-FR" sz="2000"/>
              <a:t>infra-diaphragmatique: ostium externe</a:t>
            </a:r>
          </a:p>
          <a:p>
            <a:pPr marL="342900" indent="-342900">
              <a:buFontTx/>
              <a:buChar char="-"/>
            </a:pPr>
            <a:endParaRPr lang="fr-FR" sz="2000"/>
          </a:p>
          <a:p>
            <a:r>
              <a:rPr lang="fr-FR" sz="2000" b="1"/>
              <a:t>Terminaison </a:t>
            </a:r>
            <a:r>
              <a:rPr lang="fr-FR" sz="2000"/>
              <a:t>dans le pudendum féminin, entre les grandes et petites lévres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8C80D6-6272-BC33-8CC6-D70E6420BB15}"/>
              </a:ext>
            </a:extLst>
          </p:cNvPr>
          <p:cNvSpPr txBox="1"/>
          <p:nvPr/>
        </p:nvSpPr>
        <p:spPr>
          <a:xfrm>
            <a:off x="8000825" y="2208639"/>
            <a:ext cx="138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sagittale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5966E8-48E2-F3AF-73F6-3AC556F3C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748" y="1585359"/>
            <a:ext cx="1124792" cy="90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26CE9C39-06D7-F5E2-D400-99EF9EBA7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92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437"/>
    </mc:Choice>
    <mc:Fallback>
      <p:transition spd="slow" advTm="84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35" x="8907463" y="5562600"/>
          <p14:tracePt t="2452" x="8780463" y="5529263"/>
          <p14:tracePt t="2468" x="8602663" y="5468938"/>
          <p14:tracePt t="2484" x="8389938" y="5367338"/>
          <p14:tracePt t="2500" x="7983538" y="5189538"/>
          <p14:tracePt t="2517" x="7696200" y="5062538"/>
          <p14:tracePt t="2534" x="7485063" y="4978400"/>
          <p14:tracePt t="2550" x="7289800" y="4919663"/>
          <p14:tracePt t="2567" x="7180263" y="4902200"/>
          <p14:tracePt t="2584" x="7145338" y="4902200"/>
          <p14:tracePt t="2601" x="7129463" y="4902200"/>
          <p14:tracePt t="2617" x="7145338" y="4902200"/>
          <p14:tracePt t="2634" x="7551738" y="4995863"/>
          <p14:tracePt t="2650" x="7764463" y="5029200"/>
          <p14:tracePt t="2667" x="8297863" y="5062538"/>
          <p14:tracePt t="2684" x="8940800" y="5080000"/>
          <p14:tracePt t="2700" x="9296400" y="5080000"/>
          <p14:tracePt t="2717" x="9440863" y="5080000"/>
          <p14:tracePt t="2734" x="9558338" y="5062538"/>
          <p14:tracePt t="2750" x="9601200" y="5011738"/>
          <p14:tracePt t="3051" x="9601200" y="4995863"/>
          <p14:tracePt t="3067" x="9601200" y="4902200"/>
          <p14:tracePt t="3084" x="9601200" y="4706938"/>
          <p14:tracePt t="3101" x="9652000" y="4335463"/>
          <p14:tracePt t="3117" x="9685338" y="4191000"/>
          <p14:tracePt t="3134" x="9736138" y="3911600"/>
          <p14:tracePt t="3151" x="9779000" y="3767138"/>
          <p14:tracePt t="3167" x="9796463" y="3606800"/>
          <p14:tracePt t="3184" x="9796463" y="3446463"/>
          <p14:tracePt t="3200" x="9796463" y="3378200"/>
          <p14:tracePt t="3217" x="9779000" y="3284538"/>
          <p14:tracePt t="3234" x="9736138" y="3217863"/>
          <p14:tracePt t="3250" x="9702800" y="3141663"/>
          <p14:tracePt t="3267" x="9618663" y="3055938"/>
          <p14:tracePt t="3284" x="9525000" y="2989263"/>
          <p14:tracePt t="3300" x="9456738" y="2946400"/>
          <p14:tracePt t="3317" x="9347200" y="2928938"/>
          <p14:tracePt t="3334" x="9220200" y="2913063"/>
          <p14:tracePt t="3350" x="9118600" y="2913063"/>
          <p14:tracePt t="3367" x="8974138" y="2913063"/>
          <p14:tracePt t="3384" x="8831263" y="2913063"/>
          <p14:tracePt t="3400" x="8653463" y="2946400"/>
          <p14:tracePt t="3417" x="8458200" y="3005138"/>
          <p14:tracePt t="3434" x="8280400" y="3073400"/>
          <p14:tracePt t="3450" x="8102600" y="3182938"/>
          <p14:tracePt t="3467" x="7958138" y="3284538"/>
          <p14:tracePt t="3483" x="7840663" y="3395663"/>
          <p14:tracePt t="3500" x="7747000" y="3513138"/>
          <p14:tracePt t="3517" x="7678738" y="3640138"/>
          <p14:tracePt t="3534" x="7662863" y="3767138"/>
          <p14:tracePt t="3550" x="7662863" y="3929063"/>
          <p14:tracePt t="3567" x="7662863" y="4122738"/>
          <p14:tracePt t="3584" x="7747000" y="4318000"/>
          <p14:tracePt t="3601" x="7874000" y="4513263"/>
          <p14:tracePt t="3617" x="8153400" y="4800600"/>
          <p14:tracePt t="3634" x="8280400" y="4868863"/>
          <p14:tracePt t="3650" x="8602663" y="5046663"/>
          <p14:tracePt t="3667" x="8847138" y="5113338"/>
          <p14:tracePt t="3684" x="9085263" y="5130800"/>
          <p14:tracePt t="3700" x="9278938" y="5130800"/>
          <p14:tracePt t="3717" x="9456738" y="5113338"/>
          <p14:tracePt t="3734" x="9634538" y="5011738"/>
          <p14:tracePt t="3750" x="9812338" y="4868863"/>
          <p14:tracePt t="3767" x="9956800" y="4673600"/>
          <p14:tracePt t="3783" x="10075863" y="4427538"/>
          <p14:tracePt t="3800" x="10185400" y="4173538"/>
          <p14:tracePt t="3817" x="10236200" y="3911600"/>
          <p14:tracePt t="3833" x="10253663" y="3675063"/>
          <p14:tracePt t="3850" x="10253663" y="3446463"/>
          <p14:tracePt t="3867" x="10218738" y="3268663"/>
          <p14:tracePt t="3884" x="10109200" y="3106738"/>
          <p14:tracePt t="3900" x="9956800" y="2946400"/>
          <p14:tracePt t="3917" x="9736138" y="2811463"/>
          <p14:tracePt t="3933" x="9558338" y="2700338"/>
          <p14:tracePt t="3951" x="9347200" y="2633663"/>
          <p14:tracePt t="3967" x="9101138" y="2590800"/>
          <p14:tracePt t="3984" x="8847138" y="2590800"/>
          <p14:tracePt t="4000" x="8551863" y="2649538"/>
          <p14:tracePt t="4017" x="8297863" y="2751138"/>
          <p14:tracePt t="4034" x="8051800" y="2895600"/>
          <p14:tracePt t="4051" x="7780338" y="3124200"/>
          <p14:tracePt t="4067" x="7696200" y="3217863"/>
          <p14:tracePt t="4084" x="7586663" y="3395663"/>
          <p14:tracePt t="4100" x="7500938" y="3573463"/>
          <p14:tracePt t="4117" x="7450138" y="3767138"/>
          <p14:tracePt t="4134" x="7424738" y="3962400"/>
          <p14:tracePt t="4150" x="7424738" y="4300538"/>
          <p14:tracePt t="4167" x="7518400" y="4495800"/>
          <p14:tracePt t="4184" x="7678738" y="4724400"/>
          <p14:tracePt t="4200" x="7942263" y="5011738"/>
          <p14:tracePt t="4217" x="8135938" y="5156200"/>
          <p14:tracePt t="4234" x="8440738" y="5308600"/>
          <p14:tracePt t="4250" x="8712200" y="5418138"/>
          <p14:tracePt t="4267" x="8974138" y="5486400"/>
          <p14:tracePt t="4284" x="9202738" y="5529263"/>
          <p14:tracePt t="4300" x="9398000" y="5529263"/>
          <p14:tracePt t="4317" x="9558338" y="5486400"/>
          <p14:tracePt t="4334" x="9702800" y="5402263"/>
          <p14:tracePt t="4350" x="9863138" y="5257800"/>
          <p14:tracePt t="4367" x="9974263" y="5097463"/>
          <p14:tracePt t="4384" x="10058400" y="4919663"/>
          <p14:tracePt t="4400" x="10134600" y="4757738"/>
          <p14:tracePt t="4417" x="10152063" y="4597400"/>
          <p14:tracePt t="4433" x="10167938" y="4495800"/>
          <p14:tracePt t="4450" x="10167938" y="4351338"/>
          <p14:tracePt t="4467" x="10167938" y="4224338"/>
          <p14:tracePt t="4484" x="10091738" y="4122738"/>
          <p14:tracePt t="4500" x="10025063" y="4013200"/>
          <p14:tracePt t="4517" x="9913938" y="3911600"/>
          <p14:tracePt t="4534" x="9736138" y="3751263"/>
          <p14:tracePt t="4550" x="9702800" y="3733800"/>
          <p14:tracePt t="4567" x="9575800" y="3624263"/>
          <p14:tracePt t="4584" x="9507538" y="3573463"/>
          <p14:tracePt t="4601" x="9474200" y="3556000"/>
          <p14:tracePt t="4617" x="9398000" y="3513138"/>
          <p14:tracePt t="4634" x="9380538" y="3497263"/>
          <p14:tracePt t="4650" x="9364663" y="3497263"/>
          <p14:tracePt t="5866" x="9329738" y="3497263"/>
          <p14:tracePt t="5884" x="9278938" y="3497263"/>
          <p14:tracePt t="5900" x="9151938" y="3497263"/>
          <p14:tracePt t="5918" x="9024938" y="3497263"/>
          <p14:tracePt t="5934" x="8890000" y="3497263"/>
          <p14:tracePt t="5950" x="8729663" y="3497263"/>
          <p14:tracePt t="5967" x="8567738" y="3538538"/>
          <p14:tracePt t="5984" x="8389938" y="3657600"/>
          <p14:tracePt t="6000" x="8247063" y="3802063"/>
          <p14:tracePt t="6017" x="8120063" y="4071938"/>
          <p14:tracePt t="6034" x="8120063" y="4157663"/>
          <p14:tracePt t="6051" x="8135938" y="4386263"/>
          <p14:tracePt t="6067" x="8262938" y="4513263"/>
          <p14:tracePt t="6084" x="8653463" y="4673600"/>
          <p14:tracePt t="6101" x="8940800" y="4724400"/>
          <p14:tracePt t="6117" x="9245600" y="4741863"/>
          <p14:tracePt t="6134" x="9474200" y="4741863"/>
          <p14:tracePt t="6150" x="9601200" y="4691063"/>
          <p14:tracePt t="6167" x="9669463" y="4579938"/>
          <p14:tracePt t="6184" x="9720263" y="4445000"/>
          <p14:tracePt t="6200" x="9736138" y="4267200"/>
          <p14:tracePt t="6217" x="9736138" y="4122738"/>
          <p14:tracePt t="6234" x="9685338" y="4030663"/>
          <p14:tracePt t="6250" x="9634538" y="3962400"/>
          <p14:tracePt t="6267" x="9542463" y="3944938"/>
          <p14:tracePt t="6284" x="9456738" y="3944938"/>
          <p14:tracePt t="6301" x="9398000" y="4013200"/>
          <p14:tracePt t="6318" x="9329738" y="4140200"/>
          <p14:tracePt t="6334" x="9313863" y="4335463"/>
          <p14:tracePt t="6350" x="9313863" y="4529138"/>
          <p14:tracePt t="6367" x="9347200" y="4724400"/>
          <p14:tracePt t="6384" x="9456738" y="4884738"/>
          <p14:tracePt t="6400" x="9601200" y="4978400"/>
          <p14:tracePt t="6417" x="9736138" y="5029200"/>
          <p14:tracePt t="6434" x="9913938" y="5046663"/>
          <p14:tracePt t="6451" x="10075863" y="4978400"/>
          <p14:tracePt t="6467" x="10218738" y="4800600"/>
          <p14:tracePt t="6484" x="10380663" y="4445000"/>
          <p14:tracePt t="6501" x="10431463" y="4191000"/>
          <p14:tracePt t="6517" x="10482263" y="3835400"/>
          <p14:tracePt t="6534" x="10482263" y="3751263"/>
          <p14:tracePt t="6551" x="10482263" y="3640138"/>
          <p14:tracePt t="6567" x="10431463" y="3573463"/>
          <p14:tracePt t="6584" x="10396538" y="3573463"/>
          <p14:tracePt t="6601" x="10304463" y="3573463"/>
          <p14:tracePt t="7000" x="10287000" y="3573463"/>
          <p14:tracePt t="7017" x="10167938" y="3573463"/>
          <p14:tracePt t="7035" x="10025063" y="3573463"/>
          <p14:tracePt t="7051" x="9812338" y="3606800"/>
          <p14:tracePt t="7067" x="9525000" y="3690938"/>
          <p14:tracePt t="7084" x="9296400" y="3784600"/>
          <p14:tracePt t="7100" x="9169400" y="3817938"/>
          <p14:tracePt t="7117" x="9085263" y="3868738"/>
          <p14:tracePt t="7134" x="9042400" y="3911600"/>
          <p14:tracePt t="7150" x="9024938" y="3911600"/>
          <p14:tracePt t="7167" x="9009063" y="3929063"/>
          <p14:tracePt t="7184" x="9009063" y="3944938"/>
          <p14:tracePt t="7201" x="9024938" y="3979863"/>
          <p14:tracePt t="7217" x="9118600" y="4046538"/>
          <p14:tracePt t="7234" x="9245600" y="4106863"/>
          <p14:tracePt t="7251" x="9380538" y="4157663"/>
          <p14:tracePt t="7267" x="9474200" y="4173538"/>
          <p14:tracePt t="7284" x="9558338" y="4191000"/>
          <p14:tracePt t="7301" x="9618663" y="4191000"/>
          <p14:tracePt t="7333" x="9634538" y="4191000"/>
          <p14:tracePt t="7351" x="9634538" y="4140200"/>
          <p14:tracePt t="7367" x="9542463" y="4089400"/>
          <p14:tracePt t="7384" x="9423400" y="4013200"/>
          <p14:tracePt t="7400" x="9313863" y="4013200"/>
          <p14:tracePt t="7417" x="9202738" y="4013200"/>
          <p14:tracePt t="7433" x="9118600" y="4013200"/>
          <p14:tracePt t="7451" x="9042400" y="4071938"/>
          <p14:tracePt t="7467" x="8991600" y="4224338"/>
          <p14:tracePt t="7484" x="8991600" y="4351338"/>
          <p14:tracePt t="7500" x="8991600" y="4402138"/>
          <p14:tracePt t="7517" x="9136063" y="4564063"/>
          <p14:tracePt t="7534" x="9278938" y="4640263"/>
          <p14:tracePt t="7550" x="9423400" y="4656138"/>
          <p14:tracePt t="7567" x="9558338" y="4656138"/>
          <p14:tracePt t="7584" x="9669463" y="4640263"/>
          <p14:tracePt t="7601" x="9779000" y="4564063"/>
          <p14:tracePt t="7617" x="9880600" y="4478338"/>
          <p14:tracePt t="7634" x="9931400" y="4402138"/>
          <p14:tracePt t="7651" x="9974263" y="4335463"/>
          <p14:tracePt t="7667" x="9974263" y="4284663"/>
          <p14:tracePt t="7684" x="9898063" y="4267200"/>
          <p14:tracePt t="7700" x="9796463" y="4267200"/>
          <p14:tracePt t="7717" x="9685338" y="4267200"/>
          <p14:tracePt t="7734" x="9575800" y="4267200"/>
          <p14:tracePt t="7750" x="9491663" y="4318000"/>
          <p14:tracePt t="7767" x="9398000" y="4427538"/>
          <p14:tracePt t="7784" x="9347200" y="4495800"/>
          <p14:tracePt t="7801" x="9313863" y="4622800"/>
          <p14:tracePt t="7817" x="9313863" y="4706938"/>
          <p14:tracePt t="7834" x="9313863" y="4833938"/>
          <p14:tracePt t="7851" x="9364663" y="4902200"/>
          <p14:tracePt t="7867" x="9474200" y="4978400"/>
          <p14:tracePt t="7884" x="9601200" y="5029200"/>
          <p14:tracePt t="7901" x="9736138" y="5046663"/>
          <p14:tracePt t="7917" x="9898063" y="5046663"/>
          <p14:tracePt t="7934" x="10025063" y="5011738"/>
          <p14:tracePt t="7951" x="10109200" y="4919663"/>
          <p14:tracePt t="7967" x="10152063" y="4884738"/>
          <p14:tracePt t="7984" x="10185400" y="4775200"/>
          <p14:tracePt t="8001" x="10109200" y="4622800"/>
          <p14:tracePt t="8017" x="9931400" y="4513263"/>
          <p14:tracePt t="8034" x="9720263" y="4402138"/>
          <p14:tracePt t="8051" x="9456738" y="4351338"/>
          <p14:tracePt t="8067" x="9220200" y="4351338"/>
          <p14:tracePt t="8084" x="8991600" y="4351338"/>
          <p14:tracePt t="8101" x="8796338" y="4351338"/>
          <p14:tracePt t="8117" x="8686800" y="4368800"/>
          <p14:tracePt t="8134" x="8602663" y="4386263"/>
          <p14:tracePt t="8150" x="8567738" y="4402138"/>
          <p14:tracePt t="8167" x="8567738" y="4427538"/>
          <p14:tracePt t="8184" x="8567738" y="4462463"/>
          <p14:tracePt t="8201" x="8653463" y="4495800"/>
          <p14:tracePt t="8217" x="8796338" y="4579938"/>
          <p14:tracePt t="8234" x="8991600" y="4673600"/>
          <p14:tracePt t="8251" x="9186863" y="4724400"/>
          <p14:tracePt t="8267" x="9329738" y="4757738"/>
          <p14:tracePt t="8284" x="9456738" y="4775200"/>
          <p14:tracePt t="8300" x="9525000" y="4800600"/>
          <p14:tracePt t="8317" x="9575800" y="4800600"/>
          <p14:tracePt t="8334" x="9634538" y="4800600"/>
          <p14:tracePt t="8351" x="9685338" y="4741863"/>
          <p14:tracePt t="11347" x="9685338" y="4724400"/>
          <p14:tracePt t="11354" x="9601200" y="4656138"/>
          <p14:tracePt t="11369" x="9398000" y="4495800"/>
          <p14:tracePt t="11386" x="9186863" y="4351338"/>
          <p14:tracePt t="11402" x="8940800" y="4208463"/>
          <p14:tracePt t="11418" x="8602663" y="3995738"/>
          <p14:tracePt t="11434" x="8356600" y="3784600"/>
          <p14:tracePt t="11451" x="8178800" y="3624263"/>
          <p14:tracePt t="11468" x="8051800" y="3462338"/>
          <p14:tracePt t="11484" x="8034338" y="3360738"/>
          <p14:tracePt t="11501" x="8034338" y="3251200"/>
          <p14:tracePt t="11517" x="8085138" y="3200400"/>
          <p14:tracePt t="11534" x="8212138" y="3167063"/>
          <p14:tracePt t="11550" x="8389938" y="3141663"/>
          <p14:tracePt t="11567" x="8602663" y="3141663"/>
          <p14:tracePt t="11584" x="8780463" y="3141663"/>
          <p14:tracePt t="11601" x="8890000" y="3167063"/>
          <p14:tracePt t="11617" x="8974138" y="3182938"/>
          <p14:tracePt t="11634" x="9024938" y="3182938"/>
          <p14:tracePt t="11651" x="9042400" y="3182938"/>
          <p14:tracePt t="11716" x="8991600" y="3141663"/>
          <p14:tracePt t="11734" x="8923338" y="3073400"/>
          <p14:tracePt t="11751" x="8847138" y="3022600"/>
          <p14:tracePt t="11767" x="8831263" y="3005138"/>
          <p14:tracePt t="11784" x="8813800" y="2989263"/>
          <p14:tracePt t="11899" x="8831263" y="2989263"/>
          <p14:tracePt t="11917" x="8864600" y="2989263"/>
          <p14:tracePt t="11934" x="8907463" y="2989263"/>
          <p14:tracePt t="11951" x="8923338" y="2989263"/>
          <p14:tracePt t="11983" x="8940800" y="2989263"/>
          <p14:tracePt t="12032" x="8907463" y="2989263"/>
          <p14:tracePt t="12050" x="8847138" y="2963863"/>
          <p14:tracePt t="12067" x="8745538" y="2928938"/>
          <p14:tracePt t="12084" x="8636000" y="2913063"/>
          <p14:tracePt t="12101" x="8551863" y="2913063"/>
          <p14:tracePt t="12117" x="8440738" y="2913063"/>
          <p14:tracePt t="12134" x="8356600" y="2913063"/>
          <p14:tracePt t="12151" x="8262938" y="2913063"/>
          <p14:tracePt t="12168" x="8135938" y="2913063"/>
          <p14:tracePt t="12184" x="8102600" y="2913063"/>
          <p14:tracePt t="12201" x="8051800" y="2913063"/>
          <p14:tracePt t="12217" x="7983538" y="2928938"/>
          <p14:tracePt t="12234" x="7924800" y="2963863"/>
          <p14:tracePt t="12251" x="7891463" y="3005138"/>
          <p14:tracePt t="12267" x="7874000" y="3022600"/>
          <p14:tracePt t="12284" x="7856538" y="3055938"/>
          <p14:tracePt t="12301" x="7856538" y="3090863"/>
          <p14:tracePt t="12317" x="7856538" y="3106738"/>
          <p14:tracePt t="12334" x="7840663" y="3141663"/>
          <p14:tracePt t="12351" x="7840663" y="3182938"/>
          <p14:tracePt t="12367" x="7840663" y="3200400"/>
          <p14:tracePt t="12384" x="7840663" y="3251200"/>
          <p14:tracePt t="12401" x="7840663" y="3302000"/>
          <p14:tracePt t="12417" x="7840663" y="3360738"/>
          <p14:tracePt t="12434" x="7840663" y="3429000"/>
          <p14:tracePt t="12450" x="7840663" y="3538538"/>
          <p14:tracePt t="12467" x="7856538" y="3624263"/>
          <p14:tracePt t="12484" x="7924800" y="3716338"/>
          <p14:tracePt t="12501" x="8018463" y="3802063"/>
          <p14:tracePt t="12517" x="8120063" y="3852863"/>
          <p14:tracePt t="12535" x="8262938" y="3929063"/>
          <p14:tracePt t="12550" x="8407400" y="3962400"/>
          <p14:tracePt t="12567" x="8585200" y="3995738"/>
          <p14:tracePt t="12584" x="8745538" y="4013200"/>
          <p14:tracePt t="12601" x="8907463" y="4013200"/>
          <p14:tracePt t="12617" x="9042400" y="4013200"/>
          <p14:tracePt t="12634" x="9136063" y="3995738"/>
          <p14:tracePt t="12651" x="9278938" y="3929063"/>
          <p14:tracePt t="12668" x="9313863" y="3911600"/>
          <p14:tracePt t="12684" x="9423400" y="3852863"/>
          <p14:tracePt t="12701" x="9491663" y="3802063"/>
          <p14:tracePt t="12718" x="9601200" y="3733800"/>
          <p14:tracePt t="12735" x="9652000" y="3690938"/>
          <p14:tracePt t="12751" x="9685338" y="3657600"/>
          <p14:tracePt t="12767" x="9702800" y="3657600"/>
          <p14:tracePt t="12784" x="9720263" y="3640138"/>
          <p14:tracePt t="12833" x="9720263" y="3606800"/>
          <p14:tracePt t="12850" x="9702800" y="3556000"/>
          <p14:tracePt t="12867" x="9634538" y="3446463"/>
          <p14:tracePt t="12884" x="9491663" y="3302000"/>
          <p14:tracePt t="12901" x="9313863" y="3141663"/>
          <p14:tracePt t="12917" x="9151938" y="3040063"/>
          <p14:tracePt t="12935" x="8991600" y="2928938"/>
          <p14:tracePt t="12951" x="8847138" y="2862263"/>
          <p14:tracePt t="12967" x="8729663" y="2827338"/>
          <p14:tracePt t="12984" x="8585200" y="2827338"/>
          <p14:tracePt t="13001" x="8458200" y="2827338"/>
          <p14:tracePt t="13018" x="8389938" y="2844800"/>
          <p14:tracePt t="13034" x="8280400" y="2913063"/>
          <p14:tracePt t="13051" x="8229600" y="3022600"/>
          <p14:tracePt t="13067" x="8178800" y="3073400"/>
          <p14:tracePt t="13084" x="8153400" y="3167063"/>
          <p14:tracePt t="13101" x="8135938" y="3284538"/>
          <p14:tracePt t="13118" x="8153400" y="3429000"/>
          <p14:tracePt t="13134" x="8196263" y="3462338"/>
          <p14:tracePt t="13151" x="8297863" y="3556000"/>
          <p14:tracePt t="13167" x="8491538" y="3624263"/>
          <p14:tracePt t="13184" x="8712200" y="3640138"/>
          <p14:tracePt t="13201" x="8923338" y="3657600"/>
          <p14:tracePt t="13217" x="9186863" y="3624263"/>
          <p14:tracePt t="13234" x="9313863" y="3538538"/>
          <p14:tracePt t="13251" x="9347200" y="3462338"/>
          <p14:tracePt t="13267" x="9398000" y="3395663"/>
          <p14:tracePt t="13284" x="9398000" y="3344863"/>
          <p14:tracePt t="13301" x="9398000" y="3302000"/>
          <p14:tracePt t="13318" x="9329738" y="3284538"/>
          <p14:tracePt t="13335" x="9278938" y="3284538"/>
          <p14:tracePt t="13351" x="9220200" y="3284538"/>
          <p14:tracePt t="13367" x="9169400" y="3319463"/>
          <p14:tracePt t="13384" x="9151938" y="3378200"/>
          <p14:tracePt t="13401" x="9136063" y="3429000"/>
          <p14:tracePt t="13417" x="9136063" y="3513138"/>
          <p14:tracePt t="13434" x="9136063" y="3606800"/>
          <p14:tracePt t="13451" x="9136063" y="3675063"/>
          <p14:tracePt t="13468" x="9151938" y="3751263"/>
          <p14:tracePt t="13484" x="9151938" y="3767138"/>
          <p14:tracePt t="13500" x="9169400" y="3784600"/>
          <p14:tracePt t="13517" x="9186863" y="3802063"/>
          <p14:tracePt t="13838" x="9186863" y="3817938"/>
          <p14:tracePt t="13851" x="9186863" y="3852863"/>
          <p14:tracePt t="13868" x="9186863" y="3894138"/>
          <p14:tracePt t="13884" x="9169400" y="3944938"/>
          <p14:tracePt t="13901" x="9169400" y="3995738"/>
          <p14:tracePt t="13917" x="9151938" y="4046538"/>
          <p14:tracePt t="13934" x="9151938" y="4089400"/>
          <p14:tracePt t="13951" x="9151938" y="4106863"/>
          <p14:tracePt t="13983" x="9151938" y="4122738"/>
          <p14:tracePt t="14199" x="9151938" y="4140200"/>
          <p14:tracePt t="14218" x="9151938" y="4173538"/>
          <p14:tracePt t="14234" x="9151938" y="4191000"/>
          <p14:tracePt t="14266" x="9151938" y="4208463"/>
          <p14:tracePt t="14350" x="9151938" y="4224338"/>
          <p14:tracePt t="14368" x="9151938" y="4284663"/>
          <p14:tracePt t="14383" x="9151938" y="4351338"/>
          <p14:tracePt t="14401" x="9151938" y="4402138"/>
          <p14:tracePt t="14418" x="9151938" y="4462463"/>
          <p14:tracePt t="14434" x="9151938" y="4513263"/>
          <p14:tracePt t="14451" x="9151938" y="4546600"/>
          <p14:tracePt t="14467" x="9151938" y="4564063"/>
          <p14:tracePt t="14484" x="9151938" y="4579938"/>
          <p14:tracePt t="14501" x="9151938" y="4597400"/>
          <p14:tracePt t="14517" x="9151938" y="4622800"/>
          <p14:tracePt t="14601" x="9136063" y="4597400"/>
          <p14:tracePt t="14618" x="9136063" y="4546600"/>
          <p14:tracePt t="14633" x="9136063" y="4495800"/>
          <p14:tracePt t="14651" x="9118600" y="4386263"/>
          <p14:tracePt t="14668" x="9101138" y="4335463"/>
          <p14:tracePt t="14684" x="9101138" y="4300538"/>
          <p14:tracePt t="14701" x="9101138" y="4284663"/>
          <p14:tracePt t="14783" x="9101138" y="4300538"/>
          <p14:tracePt t="14801" x="9101138" y="4351338"/>
          <p14:tracePt t="14817" x="9101138" y="4427538"/>
          <p14:tracePt t="14834" x="9101138" y="4495800"/>
          <p14:tracePt t="14851" x="9101138" y="4564063"/>
          <p14:tracePt t="14868" x="9101138" y="4597400"/>
          <p14:tracePt t="14884" x="9101138" y="4622800"/>
          <p14:tracePt t="14901" x="9101138" y="4640263"/>
          <p14:tracePt t="14951" x="9101138" y="4597400"/>
          <p14:tracePt t="14967" x="9101138" y="4529138"/>
          <p14:tracePt t="14984" x="9101138" y="4427538"/>
          <p14:tracePt t="15001" x="9101138" y="4335463"/>
          <p14:tracePt t="15017" x="9085263" y="4284663"/>
          <p14:tracePt t="15034" x="9085263" y="4249738"/>
          <p14:tracePt t="15084" x="9085263" y="4267200"/>
          <p14:tracePt t="15101" x="9085263" y="4284663"/>
          <p14:tracePt t="15117" x="9085263" y="4386263"/>
          <p14:tracePt t="15134" x="9085263" y="4546600"/>
          <p14:tracePt t="15151" x="9085263" y="4622800"/>
          <p14:tracePt t="15168" x="9085263" y="4673600"/>
          <p14:tracePt t="15184" x="9085263" y="4691063"/>
          <p14:tracePt t="15223" x="9085263" y="4673600"/>
          <p14:tracePt t="15234" x="9085263" y="4640263"/>
          <p14:tracePt t="15251" x="9067800" y="4546600"/>
          <p14:tracePt t="15267" x="9067800" y="4427538"/>
          <p14:tracePt t="15284" x="9042400" y="4351338"/>
          <p14:tracePt t="15301" x="9042400" y="4284663"/>
          <p14:tracePt t="15317" x="9042400" y="4267200"/>
          <p14:tracePt t="15334" x="9042400" y="4249738"/>
          <p14:tracePt t="15366" x="9042400" y="4267200"/>
          <p14:tracePt t="15384" x="9042400" y="4300538"/>
          <p14:tracePt t="15401" x="9042400" y="4368800"/>
          <p14:tracePt t="15418" x="9042400" y="4445000"/>
          <p14:tracePt t="15434" x="9042400" y="4478338"/>
          <p14:tracePt t="15451" x="9042400" y="4513263"/>
          <p14:tracePt t="15533" x="9042400" y="4462463"/>
          <p14:tracePt t="15551" x="9042400" y="4368800"/>
          <p14:tracePt t="15568" x="9042400" y="4284663"/>
          <p14:tracePt t="15584" x="9042400" y="4173538"/>
          <p14:tracePt t="15601" x="9042400" y="4157663"/>
          <p14:tracePt t="15618" x="9042400" y="4140200"/>
          <p14:tracePt t="15657" x="9042400" y="4157663"/>
          <p14:tracePt t="15668" x="9042400" y="4191000"/>
          <p14:tracePt t="15684" x="9042400" y="4249738"/>
          <p14:tracePt t="15701" x="9042400" y="4351338"/>
          <p14:tracePt t="15718" x="9042400" y="4427538"/>
          <p14:tracePt t="15734" x="9067800" y="4478338"/>
          <p14:tracePt t="15751" x="9067800" y="4495800"/>
          <p14:tracePt t="15838" x="9067800" y="4462463"/>
          <p14:tracePt t="15851" x="9067800" y="4402138"/>
          <p14:tracePt t="15867" x="9067800" y="4335463"/>
          <p14:tracePt t="15884" x="9085263" y="4249738"/>
          <p14:tracePt t="15901" x="9085263" y="4191000"/>
          <p14:tracePt t="15918" x="9085263" y="4173538"/>
          <p14:tracePt t="15934" x="9085263" y="4157663"/>
          <p14:tracePt t="15967" x="9085263" y="4173538"/>
          <p14:tracePt t="15984" x="9101138" y="4224338"/>
          <p14:tracePt t="16001" x="9101138" y="4318000"/>
          <p14:tracePt t="16017" x="9101138" y="4402138"/>
          <p14:tracePt t="16034" x="9118600" y="4478338"/>
          <p14:tracePt t="16051" x="9118600" y="4513263"/>
          <p14:tracePt t="16068" x="9118600" y="4529138"/>
          <p14:tracePt t="16084" x="9118600" y="4546600"/>
          <p14:tracePt t="16124" x="9118600" y="4529138"/>
          <p14:tracePt t="16134" x="9118600" y="4513263"/>
          <p14:tracePt t="16151" x="9118600" y="4445000"/>
          <p14:tracePt t="16167" x="9118600" y="4402138"/>
          <p14:tracePt t="16184" x="9101138" y="4368800"/>
          <p14:tracePt t="16201" x="9101138" y="4351338"/>
          <p14:tracePt t="16255" x="9101138" y="4368800"/>
          <p14:tracePt t="16268" x="9101138" y="4402138"/>
          <p14:tracePt t="16284" x="9101138" y="4478338"/>
          <p14:tracePt t="16301" x="9101138" y="4546600"/>
          <p14:tracePt t="16317" x="9101138" y="4597400"/>
          <p14:tracePt t="16334" x="9101138" y="4622800"/>
          <p14:tracePt t="16395" x="9101138" y="4597400"/>
          <p14:tracePt t="16403" x="9101138" y="4564063"/>
          <p14:tracePt t="16418" x="9101138" y="4529138"/>
          <p14:tracePt t="16434" x="9101138" y="4427538"/>
          <p14:tracePt t="16451" x="9101138" y="4335463"/>
          <p14:tracePt t="16468" x="9101138" y="4284663"/>
          <p14:tracePt t="16484" x="9101138" y="4249738"/>
          <p14:tracePt t="16501" x="9101138" y="4224338"/>
          <p14:tracePt t="16550" x="9101138" y="4249738"/>
          <p14:tracePt t="16568" x="9101138" y="4267200"/>
          <p14:tracePt t="16584" x="9101138" y="4335463"/>
          <p14:tracePt t="16601" x="9118600" y="4402138"/>
          <p14:tracePt t="16618" x="9118600" y="4445000"/>
          <p14:tracePt t="16650" x="9118600" y="4462463"/>
          <p14:tracePt t="16706" x="9118600" y="4445000"/>
          <p14:tracePt t="16733" x="9118600" y="4386263"/>
          <p14:tracePt t="16751" x="9118600" y="4335463"/>
          <p14:tracePt t="16768" x="9118600" y="4300538"/>
          <p14:tracePt t="16784" x="9118600" y="4284663"/>
          <p14:tracePt t="16866" x="9118600" y="4351338"/>
          <p14:tracePt t="16885" x="9118600" y="4445000"/>
          <p14:tracePt t="16899" x="9118600" y="4529138"/>
          <p14:tracePt t="16918" x="9118600" y="4622800"/>
          <p14:tracePt t="16935" x="9118600" y="4656138"/>
          <p14:tracePt t="16951" x="9118600" y="4691063"/>
          <p14:tracePt t="17034" x="9118600" y="4656138"/>
          <p14:tracePt t="17051" x="9118600" y="4597400"/>
          <p14:tracePt t="17068" x="9118600" y="4495800"/>
          <p14:tracePt t="17084" x="9118600" y="4427538"/>
          <p14:tracePt t="17101" x="9118600" y="4335463"/>
          <p14:tracePt t="17117" x="9118600" y="4300538"/>
          <p14:tracePt t="17134" x="9118600" y="4284663"/>
          <p14:tracePt t="17233" x="9118600" y="4300538"/>
          <p14:tracePt t="17251" x="9118600" y="4351338"/>
          <p14:tracePt t="17266" x="9118600" y="4427538"/>
          <p14:tracePt t="17284" x="9118600" y="4513263"/>
          <p14:tracePt t="17301" x="9118600" y="4546600"/>
          <p14:tracePt t="17318" x="9118600" y="4564063"/>
          <p14:tracePt t="17334" x="9118600" y="4579938"/>
          <p14:tracePt t="17370" x="9118600" y="4564063"/>
          <p14:tracePt t="17384" x="9118600" y="4546600"/>
          <p14:tracePt t="17401" x="9101138" y="4462463"/>
          <p14:tracePt t="17417" x="9101138" y="4351338"/>
          <p14:tracePt t="17434" x="9101138" y="4284663"/>
          <p14:tracePt t="17451" x="9085263" y="4224338"/>
          <p14:tracePt t="17468" x="9085263" y="4173538"/>
          <p14:tracePt t="17484" x="9085263" y="4157663"/>
          <p14:tracePt t="17533" x="9085263" y="4173538"/>
          <p14:tracePt t="17551" x="9085263" y="4224338"/>
          <p14:tracePt t="17568" x="9085263" y="4300538"/>
          <p14:tracePt t="17584" x="9101138" y="4386263"/>
          <p14:tracePt t="17601" x="9101138" y="4462463"/>
          <p14:tracePt t="17618" x="9118600" y="4513263"/>
          <p14:tracePt t="17634" x="9118600" y="4529138"/>
          <p14:tracePt t="17651" x="9118600" y="4546600"/>
          <p14:tracePt t="20503" x="9101138" y="4640263"/>
          <p14:tracePt t="20519" x="9067800" y="4724400"/>
          <p14:tracePt t="20535" x="9024938" y="4818063"/>
          <p14:tracePt t="20552" x="9009063" y="4902200"/>
          <p14:tracePt t="20567" x="8974138" y="4978400"/>
          <p14:tracePt t="20584" x="8974138" y="5029200"/>
          <p14:tracePt t="20601" x="8958263" y="5046663"/>
          <p14:tracePt t="20683" x="8974138" y="5029200"/>
          <p14:tracePt t="20701" x="9009063" y="4978400"/>
          <p14:tracePt t="20718" x="9042400" y="4953000"/>
          <p14:tracePt t="20734" x="9085263" y="4935538"/>
          <p14:tracePt t="20751" x="9085263" y="4919663"/>
          <p14:tracePt t="20768" x="9101138" y="4902200"/>
          <p14:tracePt t="20833" x="9085263" y="4884738"/>
          <p14:tracePt t="20851" x="9042400" y="4868863"/>
          <p14:tracePt t="20868" x="8974138" y="4868863"/>
          <p14:tracePt t="20884" x="8890000" y="4868863"/>
          <p14:tracePt t="20901" x="8847138" y="4868863"/>
          <p14:tracePt t="20918" x="8831263" y="4884738"/>
          <p14:tracePt t="20935" x="8813800" y="4884738"/>
          <p14:tracePt t="20952" x="8813800" y="4902200"/>
          <p14:tracePt t="20983" x="8831263" y="4919663"/>
          <p14:tracePt t="21001" x="8890000" y="4919663"/>
          <p14:tracePt t="21018" x="8958263" y="4935538"/>
          <p14:tracePt t="21034" x="9024938" y="4935538"/>
          <p14:tracePt t="21051" x="9067800" y="4935538"/>
          <p14:tracePt t="21083" x="9085263" y="4935538"/>
          <p14:tracePt t="21101" x="9067800" y="4919663"/>
          <p14:tracePt t="21118" x="9009063" y="4902200"/>
          <p14:tracePt t="21134" x="8923338" y="4884738"/>
          <p14:tracePt t="21151" x="8864600" y="4884738"/>
          <p14:tracePt t="21168" x="8813800" y="4884738"/>
          <p14:tracePt t="21184" x="8796338" y="4884738"/>
          <p14:tracePt t="21201" x="8780463" y="4884738"/>
          <p14:tracePt t="21244" x="8796338" y="4884738"/>
          <p14:tracePt t="21252" x="8831263" y="4884738"/>
          <p14:tracePt t="21268" x="8890000" y="4902200"/>
          <p14:tracePt t="21285" x="9042400" y="4919663"/>
          <p14:tracePt t="21301" x="9101138" y="4919663"/>
          <p14:tracePt t="21318" x="9169400" y="4919663"/>
          <p14:tracePt t="21334" x="9220200" y="4919663"/>
          <p14:tracePt t="21351" x="9263063" y="4919663"/>
          <p14:tracePt t="21368" x="9263063" y="4902200"/>
          <p14:tracePt t="21384" x="9169400" y="4884738"/>
          <p14:tracePt t="21401" x="9067800" y="4851400"/>
          <p14:tracePt t="21417" x="8974138" y="4851400"/>
          <p14:tracePt t="21434" x="8890000" y="4851400"/>
          <p14:tracePt t="21451" x="8813800" y="4851400"/>
          <p14:tracePt t="21468" x="8780463" y="4851400"/>
          <p14:tracePt t="21516" x="8831263" y="4833938"/>
          <p14:tracePt t="21534" x="8958263" y="4818063"/>
          <p14:tracePt t="21551" x="9085263" y="4775200"/>
          <p14:tracePt t="21568" x="9186863" y="4757738"/>
          <p14:tracePt t="21584" x="9263063" y="4757738"/>
          <p14:tracePt t="21601" x="9278938" y="4757738"/>
          <p14:tracePt t="21617" x="9296400" y="4757738"/>
          <p14:tracePt t="21635" x="9245600" y="4757738"/>
          <p14:tracePt t="21651" x="9136063" y="4757738"/>
          <p14:tracePt t="21668" x="9024938" y="4757738"/>
          <p14:tracePt t="21684" x="8923338" y="4800600"/>
          <p14:tracePt t="21701" x="8847138" y="4833938"/>
          <p14:tracePt t="21718" x="8813800" y="4833938"/>
          <p14:tracePt t="21734" x="8796338" y="4851400"/>
          <p14:tracePt t="21768" x="8813800" y="4851400"/>
          <p14:tracePt t="21784" x="8864600" y="4851400"/>
          <p14:tracePt t="21801" x="8940800" y="4851400"/>
          <p14:tracePt t="21818" x="9024938" y="4851400"/>
          <p14:tracePt t="21835" x="9101138" y="4851400"/>
          <p14:tracePt t="21851" x="9118600" y="4851400"/>
          <p14:tracePt t="21868" x="9118600" y="4833938"/>
          <p14:tracePt t="21884" x="9101138" y="4833938"/>
          <p14:tracePt t="21901" x="9024938" y="4818063"/>
          <p14:tracePt t="21918" x="8940800" y="4818063"/>
          <p14:tracePt t="21934" x="8864600" y="4818063"/>
          <p14:tracePt t="21951" x="8813800" y="4818063"/>
          <p14:tracePt t="21968" x="8780463" y="4818063"/>
          <p14:tracePt t="22030" x="8796338" y="4818063"/>
          <p14:tracePt t="22038" x="8813800" y="4818063"/>
          <p14:tracePt t="22051" x="8847138" y="4818063"/>
          <p14:tracePt t="22068" x="8923338" y="4818063"/>
          <p14:tracePt t="22084" x="8991600" y="4818063"/>
          <p14:tracePt t="22101" x="9024938" y="4818063"/>
          <p14:tracePt t="22133" x="9042400" y="4818063"/>
          <p14:tracePt t="22151" x="9024938" y="4818063"/>
          <p14:tracePt t="22168" x="8974138" y="4818063"/>
          <p14:tracePt t="22184" x="8907463" y="4818063"/>
          <p14:tracePt t="22201" x="8847138" y="4818063"/>
          <p14:tracePt t="22218" x="8813800" y="4818063"/>
          <p14:tracePt t="22234" x="8796338" y="4818063"/>
          <p14:tracePt t="22251" x="8780463" y="4818063"/>
          <p14:tracePt t="22284" x="8796338" y="4818063"/>
          <p14:tracePt t="22301" x="8813800" y="4818063"/>
          <p14:tracePt t="22318" x="8907463" y="4818063"/>
          <p14:tracePt t="22335" x="8958263" y="4818063"/>
          <p14:tracePt t="22351" x="8991600" y="4818063"/>
          <p14:tracePt t="22367" x="9009063" y="4818063"/>
          <p14:tracePt t="22433" x="8974138" y="4818063"/>
          <p14:tracePt t="22451" x="8940800" y="4818063"/>
          <p14:tracePt t="22468" x="8923338" y="4818063"/>
          <p14:tracePt t="22500" x="8907463" y="4818063"/>
          <p14:tracePt t="22517" x="8907463" y="4800600"/>
          <p14:tracePt t="22535" x="8974138" y="4800600"/>
          <p14:tracePt t="22551" x="9042400" y="4775200"/>
          <p14:tracePt t="22567" x="9136063" y="4757738"/>
          <p14:tracePt t="22584" x="9186863" y="4741863"/>
          <p14:tracePt t="22601" x="9220200" y="4741863"/>
          <p14:tracePt t="22618" x="9245600" y="4741863"/>
          <p14:tracePt t="22650" x="9220200" y="4741863"/>
          <p14:tracePt t="22667" x="9136063" y="4741863"/>
          <p14:tracePt t="22684" x="9085263" y="4741863"/>
          <p14:tracePt t="22701" x="9009063" y="4741863"/>
          <p14:tracePt t="22717" x="8991600" y="4741863"/>
          <p14:tracePt t="22735" x="8974138" y="4741863"/>
          <p14:tracePt t="22783" x="8991600" y="4741863"/>
          <p14:tracePt t="22801" x="9042400" y="4757738"/>
          <p14:tracePt t="22818" x="9085263" y="4757738"/>
          <p14:tracePt t="22834" x="9136063" y="4757738"/>
          <p14:tracePt t="22851" x="9151938" y="4757738"/>
          <p14:tracePt t="22883" x="9136063" y="4757738"/>
          <p14:tracePt t="22901" x="9085263" y="4757738"/>
          <p14:tracePt t="22918" x="9024938" y="4757738"/>
          <p14:tracePt t="22935" x="8974138" y="4757738"/>
          <p14:tracePt t="22951" x="8940800" y="4757738"/>
          <p14:tracePt t="22968" x="8923338" y="4757738"/>
          <p14:tracePt t="23016" x="8958263" y="4757738"/>
          <p14:tracePt t="23035" x="9009063" y="4757738"/>
          <p14:tracePt t="23051" x="9085263" y="4757738"/>
          <p14:tracePt t="23068" x="9118600" y="4757738"/>
          <p14:tracePt t="23084" x="9136063" y="4757738"/>
          <p14:tracePt t="23101" x="9151938" y="4757738"/>
          <p14:tracePt t="23119" x="9136063" y="4757738"/>
          <p14:tracePt t="23150" x="9067800" y="4757738"/>
          <p14:tracePt t="23168" x="9024938" y="4775200"/>
          <p14:tracePt t="23184" x="8991600" y="4775200"/>
          <p14:tracePt t="23201" x="8974138" y="4775200"/>
          <p14:tracePt t="23251" x="8991600" y="4775200"/>
          <p14:tracePt t="23268" x="9009063" y="4775200"/>
          <p14:tracePt t="23284" x="9067800" y="4775200"/>
          <p14:tracePt t="23301" x="9101138" y="4775200"/>
          <p14:tracePt t="23318" x="9118600" y="4775200"/>
          <p14:tracePt t="23358" x="9101138" y="4775200"/>
          <p14:tracePt t="23368" x="9085263" y="4775200"/>
          <p14:tracePt t="23384" x="9024938" y="4775200"/>
          <p14:tracePt t="23401" x="8991600" y="4775200"/>
          <p14:tracePt t="23418" x="8958263" y="4775200"/>
          <p14:tracePt t="23500" x="8991600" y="4800600"/>
          <p14:tracePt t="23518" x="9024938" y="4800600"/>
          <p14:tracePt t="23916" x="9042400" y="4800600"/>
          <p14:tracePt t="23936" x="9042400" y="4775200"/>
          <p14:tracePt t="23967" x="9042400" y="4757738"/>
          <p14:tracePt t="23985" x="9067800" y="4741863"/>
          <p14:tracePt t="24001" x="9067800" y="4724400"/>
          <p14:tracePt t="24036" x="9067800" y="4706938"/>
          <p14:tracePt t="24067" x="9067800" y="4691063"/>
          <p14:tracePt t="24085" x="9067800" y="4673600"/>
          <p14:tracePt t="24101" x="9085263" y="4673600"/>
          <p14:tracePt t="24118" x="9085263" y="4656138"/>
          <p14:tracePt t="24134" x="9085263" y="4640263"/>
          <p14:tracePt t="24151" x="9085263" y="4622800"/>
          <p14:tracePt t="24183" x="9085263" y="4597400"/>
          <p14:tracePt t="24201" x="9085263" y="4579938"/>
          <p14:tracePt t="24218" x="9085263" y="4564063"/>
          <p14:tracePt t="24235" x="9101138" y="4564063"/>
          <p14:tracePt t="24267" x="9101138" y="4546600"/>
          <p14:tracePt t="24285" x="9101138" y="4529138"/>
          <p14:tracePt t="24301" x="9101138" y="4513263"/>
          <p14:tracePt t="24318" x="9101138" y="4478338"/>
          <p14:tracePt t="24334" x="9118600" y="4462463"/>
          <p14:tracePt t="24351" x="9118600" y="4427538"/>
          <p14:tracePt t="24368" x="9118600" y="4368800"/>
          <p14:tracePt t="24384" x="9118600" y="4335463"/>
          <p14:tracePt t="24401" x="9118600" y="4284663"/>
          <p14:tracePt t="24418" x="9118600" y="4249738"/>
          <p14:tracePt t="24434" x="9118600" y="4208463"/>
          <p14:tracePt t="24451" x="9118600" y="4173538"/>
          <p14:tracePt t="24468" x="9118600" y="4157663"/>
          <p14:tracePt t="24485" x="9118600" y="4140200"/>
          <p14:tracePt t="24501" x="9118600" y="4122738"/>
          <p14:tracePt t="24518" x="9118600" y="4106863"/>
          <p14:tracePt t="24534" x="9118600" y="4089400"/>
          <p14:tracePt t="24551" x="9118600" y="4071938"/>
          <p14:tracePt t="24568" x="9118600" y="4030663"/>
          <p14:tracePt t="24584" x="9118600" y="3995738"/>
          <p14:tracePt t="24601" x="9101138" y="3979863"/>
          <p14:tracePt t="24618" x="9101138" y="3944938"/>
          <p14:tracePt t="24634" x="9101138" y="3911600"/>
          <p14:tracePt t="24651" x="9101138" y="3894138"/>
          <p14:tracePt t="24668" x="9085263" y="3852863"/>
          <p14:tracePt t="24807" x="9067800" y="3852863"/>
          <p14:tracePt t="25037" x="9042400" y="3868738"/>
          <p14:tracePt t="25100" x="9042400" y="3929063"/>
          <p14:tracePt t="25119" x="9042400" y="3979863"/>
          <p14:tracePt t="25133" x="9042400" y="4089400"/>
          <p14:tracePt t="25152" x="9067800" y="4224338"/>
          <p14:tracePt t="25168" x="9101138" y="4402138"/>
          <p14:tracePt t="25184" x="9101138" y="4462463"/>
          <p14:tracePt t="25201" x="9118600" y="4579938"/>
          <p14:tracePt t="25218" x="9136063" y="4656138"/>
          <p14:tracePt t="25235" x="9136063" y="4691063"/>
          <p14:tracePt t="25251" x="9136063" y="4724400"/>
          <p14:tracePt t="25268" x="9136063" y="4757738"/>
          <p14:tracePt t="25285" x="9136063" y="4775200"/>
          <p14:tracePt t="25301" x="9136063" y="4818063"/>
          <p14:tracePt t="25318" x="9136063" y="4833938"/>
          <p14:tracePt t="25334" x="9136063" y="4851400"/>
          <p14:tracePt t="25367" x="9136063" y="4868863"/>
          <p14:tracePt t="25467" x="9136063" y="4818063"/>
          <p14:tracePt t="25485" x="9136063" y="4724400"/>
          <p14:tracePt t="25500" x="9136063" y="4597400"/>
          <p14:tracePt t="25518" x="9136063" y="4462463"/>
          <p14:tracePt t="25535" x="9136063" y="4368800"/>
          <p14:tracePt t="25551" x="9136063" y="4267200"/>
          <p14:tracePt t="25568" x="9136063" y="4191000"/>
          <p14:tracePt t="25584" x="9136063" y="4140200"/>
          <p14:tracePt t="25601" x="9136063" y="4089400"/>
          <p14:tracePt t="25618" x="9136063" y="4030663"/>
          <p14:tracePt t="25634" x="9118600" y="3962400"/>
          <p14:tracePt t="25651" x="9101138" y="3894138"/>
          <p14:tracePt t="25668" x="9085263" y="3802063"/>
          <p14:tracePt t="25685" x="9085263" y="3751263"/>
          <p14:tracePt t="25702" x="9067800" y="3690938"/>
          <p14:tracePt t="25718" x="9067800" y="3675063"/>
          <p14:tracePt t="25735" x="9042400" y="3640138"/>
          <p14:tracePt t="25751" x="9042400" y="3624263"/>
          <p14:tracePt t="25867" x="9024938" y="3624263"/>
          <p14:tracePt t="25885" x="9024938" y="3640138"/>
          <p14:tracePt t="25917" x="9024938" y="3716338"/>
          <p14:tracePt t="25934" x="9024938" y="3835400"/>
          <p14:tracePt t="25951" x="9024938" y="4030663"/>
          <p14:tracePt t="25968" x="9024938" y="4267200"/>
          <p14:tracePt t="25985" x="9042400" y="4513263"/>
          <p14:tracePt t="26001" x="9067800" y="4656138"/>
          <p14:tracePt t="26018" x="9067800" y="4775200"/>
          <p14:tracePt t="26035" x="9085263" y="4833938"/>
          <p14:tracePt t="26051" x="9085263" y="4851400"/>
          <p14:tracePt t="26068" x="9085263" y="4868863"/>
          <p14:tracePt t="26168" x="9085263" y="4818063"/>
          <p14:tracePt t="26185" x="9085263" y="4775200"/>
          <p14:tracePt t="26201" x="9085263" y="4656138"/>
          <p14:tracePt t="26218" x="9067800" y="4368800"/>
          <p14:tracePt t="26235" x="9042400" y="3979863"/>
          <p14:tracePt t="26251" x="9042400" y="3716338"/>
          <p14:tracePt t="26268" x="9042400" y="3573463"/>
          <p14:tracePt t="26285" x="9042400" y="3446463"/>
          <p14:tracePt t="26301" x="9042400" y="3378200"/>
          <p14:tracePt t="26318" x="9042400" y="3360738"/>
          <p14:tracePt t="27339" x="9042400" y="3378200"/>
          <p14:tracePt t="27352" x="9042400" y="3411538"/>
          <p14:tracePt t="27368" x="9024938" y="3513138"/>
          <p14:tracePt t="27385" x="9024938" y="3624263"/>
          <p14:tracePt t="27401" x="9024938" y="3802063"/>
          <p14:tracePt t="27418" x="9024938" y="3929063"/>
          <p14:tracePt t="27435" x="9024938" y="4013200"/>
          <p14:tracePt t="27451" x="9024938" y="4089400"/>
          <p14:tracePt t="27468" x="9042400" y="4122738"/>
          <p14:tracePt t="27485" x="9042400" y="4140200"/>
          <p14:tracePt t="27501" x="9067800" y="4140200"/>
          <p14:tracePt t="27533" x="9085263" y="4140200"/>
          <p14:tracePt t="27567" x="9101138" y="4140200"/>
          <p14:tracePt t="27585" x="9118600" y="4140200"/>
          <p14:tracePt t="27601" x="9151938" y="4122738"/>
          <p14:tracePt t="27618" x="9169400" y="4106863"/>
          <p14:tracePt t="27635" x="9202738" y="4089400"/>
          <p14:tracePt t="27651" x="9220200" y="4089400"/>
          <p14:tracePt t="27668" x="9245600" y="4071938"/>
          <p14:tracePt t="27789" x="9220200" y="4071938"/>
          <p14:tracePt t="27801" x="9202738" y="4071938"/>
          <p14:tracePt t="27818" x="9136063" y="4106863"/>
          <p14:tracePt t="27835" x="9085263" y="4122738"/>
          <p14:tracePt t="27851" x="9009063" y="4140200"/>
          <p14:tracePt t="27868" x="8974138" y="4140200"/>
          <p14:tracePt t="27885" x="8923338" y="4157663"/>
          <p14:tracePt t="27901" x="8907463" y="4173538"/>
          <p14:tracePt t="27918" x="8890000" y="4191000"/>
          <p14:tracePt t="27967" x="8890000" y="4208463"/>
          <p14:tracePt t="27985" x="8890000" y="4224338"/>
          <p14:tracePt t="28001" x="8923338" y="4267200"/>
          <p14:tracePt t="28018" x="8974138" y="4318000"/>
          <p14:tracePt t="28035" x="9042400" y="4368800"/>
          <p14:tracePt t="28051" x="9101138" y="4402138"/>
          <p14:tracePt t="28068" x="9136063" y="4427538"/>
          <p14:tracePt t="28085" x="9151938" y="4427538"/>
          <p14:tracePt t="28101" x="9169400" y="4445000"/>
          <p14:tracePt t="28167" x="9085263" y="4445000"/>
          <p14:tracePt t="28185" x="9009063" y="4445000"/>
          <p14:tracePt t="28201" x="8940800" y="4445000"/>
          <p14:tracePt t="28218" x="8864600" y="4445000"/>
          <p14:tracePt t="28235" x="8796338" y="4445000"/>
          <p14:tracePt t="28251" x="8745538" y="4445000"/>
          <p14:tracePt t="28268" x="8712200" y="4445000"/>
          <p14:tracePt t="28285" x="8653463" y="4445000"/>
          <p14:tracePt t="28301" x="8618538" y="4445000"/>
          <p14:tracePt t="28318" x="8585200" y="4445000"/>
          <p14:tracePt t="28335" x="8551863" y="4445000"/>
          <p14:tracePt t="28351" x="8509000" y="4445000"/>
          <p14:tracePt t="28368" x="8491538" y="4445000"/>
          <p14:tracePt t="28385" x="8475663" y="4427538"/>
          <p14:tracePt t="28401" x="8458200" y="4427538"/>
          <p14:tracePt t="28418" x="8440738" y="4427538"/>
          <p14:tracePt t="28435" x="8424863" y="4427538"/>
          <p14:tracePt t="28467" x="8407400" y="4402138"/>
          <p14:tracePt t="28517" x="8389938" y="4402138"/>
          <p14:tracePt t="28535" x="8389938" y="4386263"/>
          <p14:tracePt t="28750" x="8407400" y="4386263"/>
          <p14:tracePt t="28768" x="8440738" y="4386263"/>
          <p14:tracePt t="28785" x="8491538" y="4386263"/>
          <p14:tracePt t="28801" x="8551863" y="4386263"/>
          <p14:tracePt t="28818" x="8618538" y="4386263"/>
          <p14:tracePt t="28835" x="8669338" y="4402138"/>
          <p14:tracePt t="28851" x="8712200" y="4402138"/>
          <p14:tracePt t="28868" x="8763000" y="4402138"/>
          <p14:tracePt t="28885" x="8813800" y="4402138"/>
          <p14:tracePt t="28901" x="8864600" y="4402138"/>
          <p14:tracePt t="28918" x="8907463" y="4402138"/>
          <p14:tracePt t="28935" x="8958263" y="4402138"/>
          <p14:tracePt t="28951" x="8991600" y="4402138"/>
          <p14:tracePt t="28968" x="9024938" y="4402138"/>
          <p14:tracePt t="28985" x="9042400" y="4402138"/>
          <p14:tracePt t="29001" x="9085263" y="4402138"/>
          <p14:tracePt t="29018" x="9118600" y="4402138"/>
          <p14:tracePt t="29035" x="9136063" y="4402138"/>
          <p14:tracePt t="29051" x="9151938" y="4402138"/>
          <p14:tracePt t="29068" x="9186863" y="4402138"/>
          <p14:tracePt t="29085" x="9220200" y="4402138"/>
          <p14:tracePt t="29102" x="9296400" y="4402138"/>
          <p14:tracePt t="29118" x="9347200" y="4402138"/>
          <p14:tracePt t="29135" x="9380538" y="4402138"/>
          <p14:tracePt t="29151" x="9440863" y="4402138"/>
          <p14:tracePt t="29168" x="9491663" y="4402138"/>
          <p14:tracePt t="29185" x="9542463" y="4386263"/>
          <p14:tracePt t="29201" x="9618663" y="4386263"/>
          <p14:tracePt t="29218" x="9685338" y="4368800"/>
          <p14:tracePt t="29235" x="9753600" y="4368800"/>
          <p14:tracePt t="29251" x="9796463" y="4351338"/>
          <p14:tracePt t="29268" x="9847263" y="4351338"/>
          <p14:tracePt t="29285" x="9880600" y="4335463"/>
          <p14:tracePt t="29301" x="9931400" y="4335463"/>
          <p14:tracePt t="29318" x="9974263" y="4335463"/>
          <p14:tracePt t="29334" x="9990138" y="4318000"/>
          <p14:tracePt t="29351" x="10025063" y="4318000"/>
          <p14:tracePt t="29368" x="10040938" y="4318000"/>
          <p14:tracePt t="29385" x="10075863" y="4318000"/>
          <p14:tracePt t="29401" x="10109200" y="4300538"/>
          <p14:tracePt t="29418" x="10152063" y="4300538"/>
          <p14:tracePt t="29435" x="10185400" y="4284663"/>
          <p14:tracePt t="29451" x="10253663" y="4284663"/>
          <p14:tracePt t="29468" x="10287000" y="4267200"/>
          <p14:tracePt t="29485" x="10345738" y="4267200"/>
          <p14:tracePt t="29501" x="10380663" y="4267200"/>
          <p14:tracePt t="29518" x="10414000" y="4249738"/>
          <p14:tracePt t="29535" x="10431463" y="4249738"/>
          <p14:tracePt t="29683" x="10396538" y="4249738"/>
          <p14:tracePt t="29702" x="10345738" y="4267200"/>
          <p14:tracePt t="29718" x="10253663" y="4300538"/>
          <p14:tracePt t="29735" x="10167938" y="4318000"/>
          <p14:tracePt t="29751" x="10058400" y="4368800"/>
          <p14:tracePt t="29768" x="9990138" y="4386263"/>
          <p14:tracePt t="29785" x="9863138" y="4427538"/>
          <p14:tracePt t="29802" x="9796463" y="4445000"/>
          <p14:tracePt t="29818" x="9702800" y="4445000"/>
          <p14:tracePt t="29835" x="9618663" y="4445000"/>
          <p14:tracePt t="29851" x="9542463" y="4445000"/>
          <p14:tracePt t="29868" x="9474200" y="4445000"/>
          <p14:tracePt t="29885" x="9423400" y="4445000"/>
          <p14:tracePt t="29901" x="9347200" y="4427538"/>
          <p14:tracePt t="29918" x="9296400" y="4427538"/>
          <p14:tracePt t="29935" x="9220200" y="4402138"/>
          <p14:tracePt t="29952" x="9169400" y="4402138"/>
          <p14:tracePt t="29968" x="9118600" y="4386263"/>
          <p14:tracePt t="29985" x="9067800" y="4368800"/>
          <p14:tracePt t="30001" x="9009063" y="4351338"/>
          <p14:tracePt t="30018" x="8940800" y="4335463"/>
          <p14:tracePt t="30035" x="8890000" y="4318000"/>
          <p14:tracePt t="30052" x="8831263" y="4300538"/>
          <p14:tracePt t="30068" x="8780463" y="4284663"/>
          <p14:tracePt t="30085" x="8745538" y="4284663"/>
          <p14:tracePt t="30101" x="8712200" y="4267200"/>
          <p14:tracePt t="30119" x="8686800" y="4267200"/>
          <p14:tracePt t="30135" x="8653463" y="4267200"/>
          <p14:tracePt t="30151" x="8636000" y="4267200"/>
          <p14:tracePt t="30168" x="8618538" y="4267200"/>
          <p14:tracePt t="30185" x="8602663" y="4267200"/>
          <p14:tracePt t="30201" x="8585200" y="4267200"/>
          <p14:tracePt t="30218" x="8567738" y="4267200"/>
          <p14:tracePt t="30235" x="8551863" y="4267200"/>
          <p14:tracePt t="30251" x="8509000" y="4284663"/>
          <p14:tracePt t="30268" x="8475663" y="4284663"/>
          <p14:tracePt t="30284" x="8440738" y="4300538"/>
          <p14:tracePt t="30302" x="8407400" y="4318000"/>
          <p14:tracePt t="30318" x="8374063" y="4335463"/>
          <p14:tracePt t="30334" x="8356600" y="4351338"/>
          <p14:tracePt t="30351" x="8331200" y="4351338"/>
          <p14:tracePt t="30368" x="8331200" y="4368800"/>
          <p14:tracePt t="30468" x="8389938" y="4386263"/>
          <p14:tracePt t="30485" x="8458200" y="4402138"/>
          <p14:tracePt t="30502" x="8491538" y="4427538"/>
          <p14:tracePt t="30518" x="8567738" y="4445000"/>
          <p14:tracePt t="30535" x="8653463" y="4462463"/>
          <p14:tracePt t="30551" x="8745538" y="4478338"/>
          <p14:tracePt t="30568" x="8923338" y="4478338"/>
          <p14:tracePt t="30585" x="8991600" y="4478338"/>
          <p14:tracePt t="30601" x="9067800" y="4478338"/>
          <p14:tracePt t="30618" x="9136063" y="4478338"/>
          <p14:tracePt t="30635" x="9202738" y="4478338"/>
          <p14:tracePt t="30651" x="9263063" y="4462463"/>
          <p14:tracePt t="30668" x="9347200" y="4462463"/>
          <p14:tracePt t="30685" x="9423400" y="4462463"/>
          <p14:tracePt t="30701" x="9507538" y="4462463"/>
          <p14:tracePt t="30718" x="9575800" y="4462463"/>
          <p14:tracePt t="30735" x="9669463" y="4462463"/>
          <p14:tracePt t="30751" x="9736138" y="4445000"/>
          <p14:tracePt t="30768" x="9812338" y="4445000"/>
          <p14:tracePt t="30785" x="9880600" y="4427538"/>
          <p14:tracePt t="30802" x="9956800" y="4427538"/>
          <p14:tracePt t="30818" x="10025063" y="4427538"/>
          <p14:tracePt t="30835" x="10058400" y="4402138"/>
          <p14:tracePt t="30851" x="10091738" y="4402138"/>
          <p14:tracePt t="30868" x="10152063" y="4402138"/>
          <p14:tracePt t="30884" x="10167938" y="4386263"/>
          <p14:tracePt t="30901" x="10202863" y="4368800"/>
          <p14:tracePt t="30918" x="10236200" y="4368800"/>
          <p14:tracePt t="30934" x="10253663" y="4368800"/>
          <p14:tracePt t="30952" x="10269538" y="4351338"/>
          <p14:tracePt t="30968" x="10287000" y="4351338"/>
          <p14:tracePt t="30985" x="10304463" y="4351338"/>
          <p14:tracePt t="31017" x="10329863" y="4351338"/>
          <p14:tracePt t="31167" x="10304463" y="4351338"/>
          <p14:tracePt t="31185" x="10269538" y="4351338"/>
          <p14:tracePt t="31201" x="10218738" y="4368800"/>
          <p14:tracePt t="31218" x="10152063" y="4402138"/>
          <p14:tracePt t="31235" x="10058400" y="4402138"/>
          <p14:tracePt t="31252" x="9956800" y="4445000"/>
          <p14:tracePt t="31268" x="9847263" y="4445000"/>
          <p14:tracePt t="31284" x="9753600" y="4462463"/>
          <p14:tracePt t="31301" x="9652000" y="4462463"/>
          <p14:tracePt t="31318" x="9575800" y="4462463"/>
          <p14:tracePt t="31335" x="9491663" y="4462463"/>
          <p14:tracePt t="31351" x="9423400" y="4462463"/>
          <p14:tracePt t="31368" x="9329738" y="4462463"/>
          <p14:tracePt t="31385" x="9263063" y="4462463"/>
          <p14:tracePt t="31402" x="9202738" y="4462463"/>
          <p14:tracePt t="31418" x="9136063" y="4462463"/>
          <p14:tracePt t="31435" x="9085263" y="4462463"/>
          <p14:tracePt t="31452" x="9024938" y="4445000"/>
          <p14:tracePt t="31468" x="8974138" y="4427538"/>
          <p14:tracePt t="31485" x="8890000" y="4386263"/>
          <p14:tracePt t="31502" x="8864600" y="4386263"/>
          <p14:tracePt t="31518" x="8813800" y="4368800"/>
          <p14:tracePt t="31535" x="8763000" y="4351338"/>
          <p14:tracePt t="31551" x="8712200" y="4351338"/>
          <p14:tracePt t="31568" x="8653463" y="4351338"/>
          <p14:tracePt t="31585" x="8618538" y="4335463"/>
          <p14:tracePt t="31602" x="8567738" y="4335463"/>
          <p14:tracePt t="31618" x="8534400" y="4318000"/>
          <p14:tracePt t="31634" x="8491538" y="4318000"/>
          <p14:tracePt t="31651" x="8458200" y="4300538"/>
          <p14:tracePt t="31668" x="8440738" y="4300538"/>
          <p14:tracePt t="31685" x="8424863" y="4284663"/>
          <p14:tracePt t="31717" x="8407400" y="4284663"/>
          <p14:tracePt t="31869" x="8440738" y="4284663"/>
          <p14:tracePt t="31885" x="8475663" y="4300538"/>
          <p14:tracePt t="31901" x="8551863" y="4318000"/>
          <p14:tracePt t="31918" x="8636000" y="4351338"/>
          <p14:tracePt t="31935" x="8745538" y="4402138"/>
          <p14:tracePt t="31952" x="8864600" y="4445000"/>
          <p14:tracePt t="31968" x="8958263" y="4462463"/>
          <p14:tracePt t="31985" x="9101138" y="4495800"/>
          <p14:tracePt t="32002" x="9186863" y="4513263"/>
          <p14:tracePt t="32018" x="9263063" y="4513263"/>
          <p14:tracePt t="32035" x="9329738" y="4513263"/>
          <p14:tracePt t="32051" x="9380538" y="4513263"/>
          <p14:tracePt t="32068" x="9440863" y="4513263"/>
          <p14:tracePt t="32085" x="9507538" y="4513263"/>
          <p14:tracePt t="32101" x="9575800" y="4513263"/>
          <p14:tracePt t="32118" x="9618663" y="4513263"/>
          <p14:tracePt t="32135" x="9669463" y="4495800"/>
          <p14:tracePt t="32152" x="9720263" y="4495800"/>
          <p14:tracePt t="32168" x="9753600" y="4478338"/>
          <p14:tracePt t="32185" x="9812338" y="4478338"/>
          <p14:tracePt t="32202" x="9880600" y="4478338"/>
          <p14:tracePt t="32218" x="9974263" y="4478338"/>
          <p14:tracePt t="32235" x="10058400" y="4478338"/>
          <p14:tracePt t="32251" x="10152063" y="4462463"/>
          <p14:tracePt t="32268" x="10253663" y="4445000"/>
          <p14:tracePt t="32285" x="10345738" y="4427538"/>
          <p14:tracePt t="32301" x="10447338" y="4402138"/>
          <p14:tracePt t="32318" x="10541000" y="4386263"/>
          <p14:tracePt t="32335" x="10574338" y="4368800"/>
          <p14:tracePt t="32351" x="10591800" y="4351338"/>
          <p14:tracePt t="32368" x="10609263" y="4351338"/>
          <p14:tracePt t="32385" x="10625138" y="4351338"/>
          <p14:tracePt t="32476" x="10609263" y="4351338"/>
          <p14:tracePt t="32500" x="10558463" y="4351338"/>
          <p14:tracePt t="32518" x="10464800" y="4351338"/>
          <p14:tracePt t="32535" x="10380663" y="4351338"/>
          <p14:tracePt t="32552" x="10269538" y="4351338"/>
          <p14:tracePt t="32568" x="10185400" y="4368800"/>
          <p14:tracePt t="32585" x="10091738" y="4386263"/>
          <p14:tracePt t="32601" x="10007600" y="4402138"/>
          <p14:tracePt t="32618" x="9931400" y="4427538"/>
          <p14:tracePt t="32635" x="9863138" y="4427538"/>
          <p14:tracePt t="32651" x="9796463" y="4445000"/>
          <p14:tracePt t="32668" x="9736138" y="4462463"/>
          <p14:tracePt t="32685" x="9685338" y="4462463"/>
          <p14:tracePt t="32701" x="9601200" y="4462463"/>
          <p14:tracePt t="32719" x="9525000" y="4462463"/>
          <p14:tracePt t="32735" x="9440863" y="4462463"/>
          <p14:tracePt t="32752" x="9329738" y="4445000"/>
          <p14:tracePt t="32768" x="9220200" y="4427538"/>
          <p14:tracePt t="32785" x="9136063" y="4427538"/>
          <p14:tracePt t="32802" x="9042400" y="4402138"/>
          <p14:tracePt t="32818" x="8974138" y="4386263"/>
          <p14:tracePt t="32834" x="8923338" y="4386263"/>
          <p14:tracePt t="32852" x="8847138" y="4368800"/>
          <p14:tracePt t="32868" x="8796338" y="4368800"/>
          <p14:tracePt t="32885" x="8745538" y="4368800"/>
          <p14:tracePt t="32902" x="8712200" y="4351338"/>
          <p14:tracePt t="32918" x="8669338" y="4351338"/>
          <p14:tracePt t="32935" x="8618538" y="4351338"/>
          <p14:tracePt t="32952" x="8602663" y="4351338"/>
          <p14:tracePt t="32968" x="8551863" y="4351338"/>
          <p14:tracePt t="32985" x="8491538" y="4351338"/>
          <p14:tracePt t="33001" x="8458200" y="4351338"/>
          <p14:tracePt t="33018" x="8440738" y="4351338"/>
          <p14:tracePt t="33035" x="8407400" y="4351338"/>
          <p14:tracePt t="33067" x="8389938" y="4351338"/>
          <p14:tracePt t="33188" x="8424863" y="4351338"/>
          <p14:tracePt t="33201" x="8440738" y="4351338"/>
          <p14:tracePt t="33218" x="8509000" y="4351338"/>
          <p14:tracePt t="33235" x="8636000" y="4351338"/>
          <p14:tracePt t="33252" x="8780463" y="4368800"/>
          <p14:tracePt t="33268" x="8923338" y="4386263"/>
          <p14:tracePt t="33285" x="9024938" y="4402138"/>
          <p14:tracePt t="33302" x="9136063" y="4402138"/>
          <p14:tracePt t="33318" x="9220200" y="4402138"/>
          <p14:tracePt t="33335" x="9296400" y="4402138"/>
          <p14:tracePt t="33351" x="9364663" y="4402138"/>
          <p14:tracePt t="33368" x="9456738" y="4402138"/>
          <p14:tracePt t="33385" x="9601200" y="4402138"/>
          <p14:tracePt t="33401" x="9634538" y="4402138"/>
          <p14:tracePt t="33418" x="9720263" y="4402138"/>
          <p14:tracePt t="33435" x="9829800" y="4402138"/>
          <p14:tracePt t="33452" x="9863138" y="4402138"/>
          <p14:tracePt t="33468" x="9974263" y="4402138"/>
          <p14:tracePt t="33485" x="10058400" y="4402138"/>
          <p14:tracePt t="33502" x="10109200" y="4402138"/>
          <p14:tracePt t="33518" x="10167938" y="4402138"/>
          <p14:tracePt t="33535" x="10218738" y="4402138"/>
          <p14:tracePt t="33552" x="10253663" y="4386263"/>
          <p14:tracePt t="33568" x="10304463" y="4386263"/>
          <p14:tracePt t="33585" x="10345738" y="4386263"/>
          <p14:tracePt t="33602" x="10363200" y="4386263"/>
          <p14:tracePt t="33618" x="10380663" y="4368800"/>
          <p14:tracePt t="34300" x="10345738" y="4368800"/>
          <p14:tracePt t="34318" x="10253663" y="4368800"/>
          <p14:tracePt t="34335" x="10109200" y="4368800"/>
          <p14:tracePt t="34351" x="9898063" y="4335463"/>
          <p14:tracePt t="34368" x="9601200" y="4284663"/>
          <p14:tracePt t="34385" x="9558338" y="4284663"/>
          <p14:tracePt t="34402" x="9423400" y="4249738"/>
          <p14:tracePt t="34418" x="9313863" y="4249738"/>
          <p14:tracePt t="34435" x="9296400" y="4249738"/>
          <p14:tracePt t="34451" x="9263063" y="4249738"/>
          <p14:tracePt t="34468" x="9220200" y="4249738"/>
          <p14:tracePt t="34485" x="9202738" y="4249738"/>
          <p14:tracePt t="34502" x="9186863" y="4249738"/>
          <p14:tracePt t="34518" x="9151938" y="4249738"/>
          <p14:tracePt t="34535" x="9118600" y="4249738"/>
          <p14:tracePt t="34552" x="9067800" y="4267200"/>
          <p14:tracePt t="34568" x="8991600" y="4267200"/>
          <p14:tracePt t="34585" x="8958263" y="4267200"/>
          <p14:tracePt t="34602" x="8907463" y="4267200"/>
          <p14:tracePt t="34618" x="8890000" y="4267200"/>
          <p14:tracePt t="34635" x="8864600" y="4267200"/>
          <p14:tracePt t="34651" x="8847138" y="4267200"/>
          <p14:tracePt t="34767" x="8890000" y="4249738"/>
          <p14:tracePt t="34785" x="8923338" y="4249738"/>
          <p14:tracePt t="34802" x="8958263" y="4249738"/>
          <p14:tracePt t="34819" x="8991600" y="4224338"/>
          <p14:tracePt t="34835" x="9009063" y="4224338"/>
          <p14:tracePt t="34852" x="9024938" y="4224338"/>
          <p14:tracePt t="34950" x="9009063" y="4224338"/>
          <p14:tracePt t="34984" x="8991600" y="4224338"/>
          <p14:tracePt t="35050" x="9009063" y="4249738"/>
          <p14:tracePt t="35068" x="9042400" y="4284663"/>
          <p14:tracePt t="35085" x="9118600" y="4300538"/>
          <p14:tracePt t="35102" x="9151938" y="4318000"/>
          <p14:tracePt t="35118" x="9186863" y="4318000"/>
          <p14:tracePt t="35151" x="9202738" y="4318000"/>
          <p14:tracePt t="35184" x="9186863" y="4267200"/>
          <p14:tracePt t="35201" x="9151938" y="4224338"/>
          <p14:tracePt t="35218" x="9118600" y="4208463"/>
          <p14:tracePt t="35235" x="9067800" y="4191000"/>
          <p14:tracePt t="35252" x="9042400" y="4191000"/>
          <p14:tracePt t="35268" x="9024938" y="4191000"/>
          <p14:tracePt t="35285" x="9009063" y="4191000"/>
          <p14:tracePt t="35317" x="8991600" y="4208463"/>
          <p14:tracePt t="35335" x="8991600" y="4224338"/>
          <p14:tracePt t="35352" x="8991600" y="4249738"/>
          <p14:tracePt t="35384" x="9024938" y="4267200"/>
          <p14:tracePt t="35402" x="9118600" y="4267200"/>
          <p14:tracePt t="35418" x="9169400" y="4267200"/>
          <p14:tracePt t="35435" x="9186863" y="4249738"/>
          <p14:tracePt t="35452" x="9202738" y="4224338"/>
          <p14:tracePt t="35468" x="9202738" y="4191000"/>
          <p14:tracePt t="35485" x="9186863" y="4173538"/>
          <p14:tracePt t="35502" x="9151938" y="4173538"/>
          <p14:tracePt t="35518" x="9101138" y="4173538"/>
          <p14:tracePt t="35535" x="9067800" y="4173538"/>
          <p14:tracePt t="35552" x="9009063" y="4191000"/>
          <p14:tracePt t="35568" x="8974138" y="4224338"/>
          <p14:tracePt t="35585" x="8958263" y="4267200"/>
          <p14:tracePt t="35602" x="8958263" y="4300538"/>
          <p14:tracePt t="35618" x="8958263" y="4351338"/>
          <p14:tracePt t="35635" x="8958263" y="4386263"/>
          <p14:tracePt t="35652" x="9024938" y="4427538"/>
          <p14:tracePt t="35668" x="9085263" y="4427538"/>
          <p14:tracePt t="35685" x="9151938" y="4427538"/>
          <p14:tracePt t="35702" x="9202738" y="4427538"/>
          <p14:tracePt t="35718" x="9245600" y="4402138"/>
          <p14:tracePt t="35735" x="9263063" y="4351338"/>
          <p14:tracePt t="35752" x="9263063" y="4284663"/>
          <p14:tracePt t="35768" x="9202738" y="4208463"/>
          <p14:tracePt t="35785" x="9085263" y="4140200"/>
          <p14:tracePt t="35802" x="8907463" y="4089400"/>
          <p14:tracePt t="35818" x="8585200" y="4046538"/>
          <p14:tracePt t="35835" x="8212138" y="4046538"/>
          <p14:tracePt t="35851" x="7907338" y="4071938"/>
          <p14:tracePt t="35868" x="7145338" y="4140200"/>
          <p14:tracePt t="35885" x="6697663" y="4140200"/>
          <p14:tracePt t="35902" x="6205538" y="4140200"/>
          <p14:tracePt t="35918" x="5722938" y="4140200"/>
          <p14:tracePt t="35935" x="5384800" y="4106863"/>
          <p14:tracePt t="35952" x="5011738" y="4071938"/>
          <p14:tracePt t="35968" x="4741863" y="4046538"/>
          <p14:tracePt t="35985" x="4605338" y="4030663"/>
          <p14:tracePt t="36002" x="4478338" y="4013200"/>
          <p14:tracePt t="36018" x="4386263" y="3995738"/>
          <p14:tracePt t="36302" x="4368800" y="3944938"/>
          <p14:tracePt t="36319" x="4318000" y="3911600"/>
          <p14:tracePt t="36335" x="4122738" y="3573463"/>
          <p14:tracePt t="36352" x="4013200" y="3395663"/>
          <p14:tracePt t="36369" x="3683000" y="2928938"/>
          <p14:tracePt t="36385" x="3556000" y="2811463"/>
          <p14:tracePt t="36402" x="3360738" y="2608263"/>
          <p14:tracePt t="36418" x="3251200" y="2557463"/>
          <p14:tracePt t="36435" x="3200400" y="2522538"/>
          <p14:tracePt t="36452" x="3182938" y="2522538"/>
          <p14:tracePt t="36468" x="3167063" y="2522538"/>
          <p14:tracePt t="36501" x="3167063" y="2573338"/>
          <p14:tracePt t="36518" x="3167063" y="2649538"/>
          <p14:tracePt t="36535" x="3182938" y="2735263"/>
          <p14:tracePt t="36552" x="3251200" y="2786063"/>
          <p14:tracePt t="36568" x="3378200" y="2827338"/>
          <p14:tracePt t="36585" x="3522663" y="2827338"/>
          <p14:tracePt t="36602" x="3589338" y="2827338"/>
          <p14:tracePt t="36618" x="3657600" y="2811463"/>
          <p14:tracePt t="36635" x="3700463" y="2751138"/>
          <p14:tracePt t="36652" x="3716338" y="2667000"/>
          <p14:tracePt t="36668" x="3700463" y="2608263"/>
          <p14:tracePt t="36685" x="3640138" y="2573338"/>
          <p14:tracePt t="36702" x="3573463" y="2573338"/>
          <p14:tracePt t="36719" x="3505200" y="2573338"/>
          <p14:tracePt t="36735" x="3429000" y="2573338"/>
          <p14:tracePt t="36752" x="3360738" y="2667000"/>
          <p14:tracePt t="36768" x="3327400" y="2735263"/>
          <p14:tracePt t="36785" x="3302000" y="2862263"/>
          <p14:tracePt t="36802" x="3344863" y="3073400"/>
          <p14:tracePt t="36818" x="3556000" y="3217863"/>
          <p14:tracePt t="36835" x="3733800" y="3284538"/>
          <p14:tracePt t="36852" x="4868863" y="3513138"/>
          <p14:tracePt t="36869" x="5351463" y="3538538"/>
          <p14:tracePt t="36885" x="6985000" y="3589338"/>
          <p14:tracePt t="36902" x="7662863" y="3589338"/>
          <p14:tracePt t="36918" x="8229600" y="3589338"/>
          <p14:tracePt t="36935" x="8763000" y="3556000"/>
          <p14:tracePt t="36952" x="9151938" y="3556000"/>
          <p14:tracePt t="36968" x="9423400" y="3556000"/>
          <p14:tracePt t="36985" x="9634538" y="3589338"/>
          <p14:tracePt t="37002" x="9753600" y="3640138"/>
          <p14:tracePt t="37018" x="9863138" y="3675063"/>
          <p14:tracePt t="37035" x="9931400" y="3690938"/>
          <p14:tracePt t="37052" x="9974263" y="3716338"/>
          <p14:tracePt t="37084" x="9990138" y="3716338"/>
          <p14:tracePt t="37318" x="9974263" y="3751263"/>
          <p14:tracePt t="37335" x="9956800" y="3767138"/>
          <p14:tracePt t="37352" x="9898063" y="3817938"/>
          <p14:tracePt t="37369" x="9796463" y="3894138"/>
          <p14:tracePt t="37385" x="9702800" y="3944938"/>
          <p14:tracePt t="37402" x="9601200" y="3979863"/>
          <p14:tracePt t="37418" x="9491663" y="3995738"/>
          <p14:tracePt t="37435" x="9380538" y="3995738"/>
          <p14:tracePt t="37451" x="9313863" y="3995738"/>
          <p14:tracePt t="37468" x="9202738" y="3995738"/>
          <p14:tracePt t="37485" x="9151938" y="3995738"/>
          <p14:tracePt t="37502" x="9118600" y="3995738"/>
          <p14:tracePt t="37518" x="9085263" y="4013200"/>
          <p14:tracePt t="37535" x="9042400" y="4013200"/>
          <p14:tracePt t="37552" x="9009063" y="4030663"/>
          <p14:tracePt t="37568" x="8974138" y="4046538"/>
          <p14:tracePt t="37585" x="8923338" y="4089400"/>
          <p14:tracePt t="37601" x="8907463" y="4106863"/>
          <p14:tracePt t="37618" x="8890000" y="4140200"/>
          <p14:tracePt t="37635" x="8864600" y="4157663"/>
          <p14:tracePt t="37652" x="8864600" y="4191000"/>
          <p14:tracePt t="37668" x="8864600" y="4224338"/>
          <p14:tracePt t="37685" x="8864600" y="4267200"/>
          <p14:tracePt t="37702" x="8907463" y="4318000"/>
          <p14:tracePt t="37718" x="8991600" y="4351338"/>
          <p14:tracePt t="37735" x="9067800" y="4368800"/>
          <p14:tracePt t="37752" x="9151938" y="4368800"/>
          <p14:tracePt t="37768" x="9186863" y="4368800"/>
          <p14:tracePt t="37785" x="9220200" y="4351338"/>
          <p14:tracePt t="37802" x="9245600" y="4300538"/>
          <p14:tracePt t="37818" x="9245600" y="4284663"/>
          <p14:tracePt t="37835" x="9220200" y="4249738"/>
          <p14:tracePt t="37852" x="9169400" y="4224338"/>
          <p14:tracePt t="37868" x="9118600" y="4224338"/>
          <p14:tracePt t="37885" x="9085263" y="4224338"/>
          <p14:tracePt t="37901" x="9024938" y="4249738"/>
          <p14:tracePt t="37918" x="8991600" y="4318000"/>
          <p14:tracePt t="37935" x="8940800" y="4368800"/>
          <p14:tracePt t="37952" x="8940800" y="4427538"/>
          <p14:tracePt t="37968" x="8940800" y="4445000"/>
          <p14:tracePt t="37985" x="8940800" y="4478338"/>
          <p14:tracePt t="38001" x="8974138" y="4495800"/>
          <p14:tracePt t="38018" x="9024938" y="4495800"/>
          <p14:tracePt t="38035" x="9085263" y="4495800"/>
          <p14:tracePt t="38051" x="9101138" y="4478338"/>
          <p14:tracePt t="38068" x="9118600" y="4462463"/>
          <p14:tracePt t="38085" x="9136063" y="4427538"/>
          <p14:tracePt t="38102" x="9136063" y="4386263"/>
          <p14:tracePt t="38118" x="9118600" y="4351338"/>
          <p14:tracePt t="38135" x="9085263" y="4318000"/>
          <p14:tracePt t="38152" x="9042400" y="4318000"/>
          <p14:tracePt t="38168" x="9009063" y="4300538"/>
          <p14:tracePt t="38185" x="8974138" y="4300538"/>
          <p14:tracePt t="38201" x="8958263" y="4318000"/>
          <p14:tracePt t="38218" x="8940800" y="4335463"/>
          <p14:tracePt t="38235" x="8940800" y="4368800"/>
          <p14:tracePt t="38252" x="8958263" y="4402138"/>
          <p14:tracePt t="38268" x="8991600" y="4427538"/>
          <p14:tracePt t="38285" x="9101138" y="4445000"/>
          <p14:tracePt t="38302" x="9313863" y="4445000"/>
          <p14:tracePt t="38319" x="9380538" y="4386263"/>
          <p14:tracePt t="38335" x="9440863" y="4335463"/>
          <p14:tracePt t="38352" x="9474200" y="4249738"/>
          <p14:tracePt t="38369" x="9474200" y="4157663"/>
          <p14:tracePt t="38385" x="9423400" y="4089400"/>
          <p14:tracePt t="38401" x="9313863" y="4013200"/>
          <p14:tracePt t="38418" x="9220200" y="3995738"/>
          <p14:tracePt t="38435" x="9118600" y="3979863"/>
          <p14:tracePt t="38451" x="9042400" y="3979863"/>
          <p14:tracePt t="38468" x="8991600" y="3979863"/>
          <p14:tracePt t="38485" x="8958263" y="3995738"/>
          <p14:tracePt t="38502" x="8923338" y="4030663"/>
          <p14:tracePt t="38518" x="8907463" y="4071938"/>
          <p14:tracePt t="38535" x="8907463" y="4089400"/>
          <p14:tracePt t="38552" x="8907463" y="4106863"/>
          <p14:tracePt t="38568" x="8907463" y="4122738"/>
          <p14:tracePt t="38585" x="8923338" y="4122738"/>
          <p14:tracePt t="38602" x="8940800" y="4140200"/>
          <p14:tracePt t="38618" x="8958263" y="4140200"/>
          <p14:tracePt t="38635" x="8974138" y="4140200"/>
          <p14:tracePt t="38684" x="8991600" y="4140200"/>
          <p14:tracePt t="39702" x="9009063" y="4140200"/>
          <p14:tracePt t="39719" x="9024938" y="4140200"/>
          <p14:tracePt t="39735" x="9024938" y="4122738"/>
          <p14:tracePt t="39817" x="9009063" y="4122738"/>
          <p14:tracePt t="39836" x="8991600" y="4122738"/>
          <p14:tracePt t="39850" x="8958263" y="4122738"/>
          <p14:tracePt t="39869" x="8907463" y="4122738"/>
          <p14:tracePt t="39885" x="8864600" y="4122738"/>
          <p14:tracePt t="39902" x="8847138" y="4122738"/>
          <p14:tracePt t="39919" x="8813800" y="4122738"/>
          <p14:tracePt t="39935" x="8796338" y="4122738"/>
          <p14:tracePt t="39952" x="8780463" y="4140200"/>
          <p14:tracePt t="39969" x="8763000" y="4140200"/>
          <p14:tracePt t="39985" x="8763000" y="4157663"/>
          <p14:tracePt t="40002" x="8763000" y="4173538"/>
          <p14:tracePt t="40019" x="8763000" y="4208463"/>
          <p14:tracePt t="40035" x="8763000" y="4224338"/>
          <p14:tracePt t="40052" x="8763000" y="4284663"/>
          <p14:tracePt t="40069" x="8780463" y="4335463"/>
          <p14:tracePt t="40085" x="8831263" y="4386263"/>
          <p14:tracePt t="40102" x="8890000" y="4445000"/>
          <p14:tracePt t="40118" x="8940800" y="4462463"/>
          <p14:tracePt t="40135" x="9009063" y="4478338"/>
          <p14:tracePt t="40152" x="9067800" y="4478338"/>
          <p14:tracePt t="40169" x="9136063" y="4478338"/>
          <p14:tracePt t="40185" x="9169400" y="4478338"/>
          <p14:tracePt t="40202" x="9202738" y="4462463"/>
          <p14:tracePt t="40219" x="9263063" y="4386263"/>
          <p14:tracePt t="40235" x="9278938" y="4368800"/>
          <p14:tracePt t="40252" x="9278938" y="4335463"/>
          <p14:tracePt t="40269" x="9296400" y="4300538"/>
          <p14:tracePt t="40285" x="9296400" y="4284663"/>
          <p14:tracePt t="40301" x="9296400" y="4267200"/>
          <p14:tracePt t="40319" x="9263063" y="4249738"/>
          <p14:tracePt t="40335" x="9202738" y="4224338"/>
          <p14:tracePt t="40352" x="9151938" y="4208463"/>
          <p14:tracePt t="40368" x="9067800" y="4191000"/>
          <p14:tracePt t="40385" x="9009063" y="4173538"/>
          <p14:tracePt t="40402" x="8940800" y="4173538"/>
          <p14:tracePt t="40419" x="8890000" y="4173538"/>
          <p14:tracePt t="40435" x="8831263" y="4173538"/>
          <p14:tracePt t="40452" x="8813800" y="4173538"/>
          <p14:tracePt t="40468" x="8780463" y="4173538"/>
          <p14:tracePt t="40485" x="8763000" y="4191000"/>
          <p14:tracePt t="40517" x="8745538" y="4208463"/>
          <p14:tracePt t="40535" x="8745538" y="4249738"/>
          <p14:tracePt t="40552" x="8745538" y="4284663"/>
          <p14:tracePt t="40568" x="8745538" y="4335463"/>
          <p14:tracePt t="40585" x="8745538" y="4386263"/>
          <p14:tracePt t="40602" x="8745538" y="4427538"/>
          <p14:tracePt t="40618" x="8780463" y="4462463"/>
          <p14:tracePt t="40635" x="8813800" y="4495800"/>
          <p14:tracePt t="40652" x="8890000" y="4495800"/>
          <p14:tracePt t="40668" x="8974138" y="4495800"/>
          <p14:tracePt t="40685" x="9042400" y="4495800"/>
          <p14:tracePt t="40702" x="9136063" y="4462463"/>
          <p14:tracePt t="40719" x="9220200" y="4386263"/>
          <p14:tracePt t="40735" x="9245600" y="4368800"/>
          <p14:tracePt t="40752" x="9263063" y="4351338"/>
          <p14:tracePt t="40768" x="9263063" y="4335463"/>
          <p14:tracePt t="40785" x="9263063" y="4318000"/>
          <p14:tracePt t="40817" x="9263063" y="4300538"/>
          <p14:tracePt t="40835" x="9245600" y="4284663"/>
          <p14:tracePt t="40852" x="9151938" y="4267200"/>
          <p14:tracePt t="40869" x="9101138" y="4224338"/>
          <p14:tracePt t="40885" x="9009063" y="4224338"/>
          <p14:tracePt t="40902" x="8958263" y="4224338"/>
          <p14:tracePt t="40919" x="8890000" y="4224338"/>
          <p14:tracePt t="40935" x="8847138" y="4224338"/>
          <p14:tracePt t="40952" x="8813800" y="4224338"/>
          <p14:tracePt t="40969" x="8796338" y="4224338"/>
          <p14:tracePt t="40986" x="8796338" y="4249738"/>
          <p14:tracePt t="41017" x="8796338" y="4267200"/>
          <p14:tracePt t="41051" x="8796338" y="4284663"/>
          <p14:tracePt t="41069" x="8831263" y="4300538"/>
          <p14:tracePt t="41085" x="8907463" y="4318000"/>
          <p14:tracePt t="41102" x="8991600" y="4318000"/>
          <p14:tracePt t="41119" x="9101138" y="4318000"/>
          <p14:tracePt t="41135" x="9186863" y="4300538"/>
          <p14:tracePt t="41152" x="9278938" y="4249738"/>
          <p14:tracePt t="41169" x="9329738" y="4208463"/>
          <p14:tracePt t="41185" x="9347200" y="4173538"/>
          <p14:tracePt t="41202" x="9364663" y="4173538"/>
          <p14:tracePt t="41219" x="9364663" y="4157663"/>
          <p14:tracePt t="41251" x="9347200" y="4157663"/>
          <p14:tracePt t="41268" x="9245600" y="4140200"/>
          <p14:tracePt t="41285" x="9151938" y="4122738"/>
          <p14:tracePt t="41302" x="9067800" y="4122738"/>
          <p14:tracePt t="41319" x="8958263" y="4122738"/>
          <p14:tracePt t="41335" x="8864600" y="4122738"/>
          <p14:tracePt t="41352" x="8796338" y="4157663"/>
          <p14:tracePt t="41369" x="8745538" y="4191000"/>
          <p14:tracePt t="41385" x="8712200" y="4208463"/>
          <p14:tracePt t="41402" x="8686800" y="4249738"/>
          <p14:tracePt t="41419" x="8686800" y="4267200"/>
          <p14:tracePt t="41435" x="8686800" y="4300538"/>
          <p14:tracePt t="41452" x="8686800" y="4335463"/>
          <p14:tracePt t="41468" x="8745538" y="4402138"/>
          <p14:tracePt t="41485" x="8831263" y="4462463"/>
          <p14:tracePt t="41502" x="8940800" y="4478338"/>
          <p14:tracePt t="41519" x="9085263" y="4495800"/>
          <p14:tracePt t="41535" x="9220200" y="4495800"/>
          <p14:tracePt t="41552" x="9329738" y="4462463"/>
          <p14:tracePt t="41568" x="9423400" y="4402138"/>
          <p14:tracePt t="41585" x="9491663" y="4335463"/>
          <p14:tracePt t="41602" x="9558338" y="4267200"/>
          <p14:tracePt t="41618" x="9575800" y="4191000"/>
          <p14:tracePt t="41635" x="9601200" y="4140200"/>
          <p14:tracePt t="41652" x="9601200" y="4071938"/>
          <p14:tracePt t="41668" x="9575800" y="4046538"/>
          <p14:tracePt t="41685" x="9474200" y="4013200"/>
          <p14:tracePt t="41702" x="9440863" y="4013200"/>
          <p14:tracePt t="41719" x="9313863" y="3995738"/>
          <p14:tracePt t="41735" x="9151938" y="3995738"/>
          <p14:tracePt t="41752" x="9067800" y="3995738"/>
          <p14:tracePt t="41768" x="8974138" y="4013200"/>
          <p14:tracePt t="41785" x="8907463" y="4030663"/>
          <p14:tracePt t="41802" x="8864600" y="4046538"/>
          <p14:tracePt t="41818" x="8831263" y="4071938"/>
          <p14:tracePt t="41851" x="8813800" y="4089400"/>
          <p14:tracePt t="41884" x="8813800" y="4106863"/>
          <p14:tracePt t="41902" x="8813800" y="4140200"/>
          <p14:tracePt t="41919" x="8813800" y="4173538"/>
          <p14:tracePt t="41935" x="8847138" y="4224338"/>
          <p14:tracePt t="41952" x="8907463" y="4267200"/>
          <p14:tracePt t="41968" x="8974138" y="4300538"/>
          <p14:tracePt t="41985" x="9042400" y="4300538"/>
          <p14:tracePt t="42002" x="9118600" y="4300538"/>
          <p14:tracePt t="42018" x="9186863" y="4300538"/>
          <p14:tracePt t="42035" x="9245600" y="4284663"/>
          <p14:tracePt t="42052" x="9278938" y="4249738"/>
          <p14:tracePt t="42068" x="9278938" y="4224338"/>
          <p14:tracePt t="42085" x="9296400" y="4208463"/>
          <p14:tracePt t="42102" x="9296400" y="4191000"/>
          <p14:tracePt t="42119" x="9278938" y="4191000"/>
          <p14:tracePt t="42135" x="9186863" y="4157663"/>
          <p14:tracePt t="42152" x="9151938" y="4157663"/>
          <p14:tracePt t="42169" x="9024938" y="4157663"/>
          <p14:tracePt t="42185" x="8991600" y="4157663"/>
          <p14:tracePt t="42202" x="8907463" y="4157663"/>
          <p14:tracePt t="42219" x="8796338" y="4157663"/>
          <p14:tracePt t="42235" x="8745538" y="4173538"/>
          <p14:tracePt t="42252" x="8686800" y="4191000"/>
          <p14:tracePt t="42269" x="8669338" y="4224338"/>
          <p14:tracePt t="42285" x="8653463" y="4224338"/>
          <p14:tracePt t="42302" x="8653463" y="4267200"/>
          <p14:tracePt t="42318" x="8653463" y="4300538"/>
          <p14:tracePt t="42335" x="8712200" y="4335463"/>
          <p14:tracePt t="42352" x="8780463" y="4368800"/>
          <p14:tracePt t="42369" x="8890000" y="4402138"/>
          <p14:tracePt t="42385" x="9009063" y="4402138"/>
          <p14:tracePt t="42402" x="9101138" y="4402138"/>
          <p14:tracePt t="42419" x="9186863" y="4402138"/>
          <p14:tracePt t="42435" x="9245600" y="4368800"/>
          <p14:tracePt t="42452" x="9278938" y="4335463"/>
          <p14:tracePt t="42469" x="9296400" y="4318000"/>
          <p14:tracePt t="42485" x="9296400" y="4284663"/>
          <p14:tracePt t="42502" x="9296400" y="4249738"/>
          <p14:tracePt t="42518" x="9245600" y="4191000"/>
          <p14:tracePt t="42535" x="9169400" y="4157663"/>
          <p14:tracePt t="42552" x="9101138" y="4140200"/>
          <p14:tracePt t="42568" x="9009063" y="4122738"/>
          <p14:tracePt t="42585" x="8923338" y="4122738"/>
          <p14:tracePt t="42602" x="8847138" y="4122738"/>
          <p14:tracePt t="42619" x="8780463" y="4122738"/>
          <p14:tracePt t="42635" x="8729663" y="4157663"/>
          <p14:tracePt t="42652" x="8686800" y="4191000"/>
          <p14:tracePt t="42669" x="8669338" y="4208463"/>
          <p14:tracePt t="42685" x="8669338" y="4224338"/>
          <p14:tracePt t="42702" x="8686800" y="4284663"/>
          <p14:tracePt t="42719" x="8763000" y="4318000"/>
          <p14:tracePt t="42735" x="8864600" y="4351338"/>
          <p14:tracePt t="42752" x="8958263" y="4351338"/>
          <p14:tracePt t="42769" x="9085263" y="4351338"/>
          <p14:tracePt t="42785" x="9169400" y="4351338"/>
          <p14:tracePt t="42802" x="9245600" y="4335463"/>
          <p14:tracePt t="42818" x="9278938" y="4300538"/>
          <p14:tracePt t="42835" x="9296400" y="4267200"/>
          <p14:tracePt t="42852" x="9296400" y="4208463"/>
          <p14:tracePt t="42868" x="9296400" y="4173538"/>
          <p14:tracePt t="42885" x="9278938" y="4140200"/>
          <p14:tracePt t="42902" x="9245600" y="4106863"/>
          <p14:tracePt t="42919" x="9202738" y="4089400"/>
          <p14:tracePt t="42935" x="9169400" y="4089400"/>
          <p14:tracePt t="42952" x="9118600" y="4071938"/>
          <p14:tracePt t="42969" x="9067800" y="4071938"/>
          <p14:tracePt t="42985" x="9024938" y="4071938"/>
          <p14:tracePt t="43002" x="8974138" y="4071938"/>
          <p14:tracePt t="43019" x="8940800" y="4089400"/>
          <p14:tracePt t="43035" x="8907463" y="4106863"/>
          <p14:tracePt t="43052" x="8890000" y="4122738"/>
          <p14:tracePt t="43068" x="8864600" y="4140200"/>
          <p14:tracePt t="43085" x="8864600" y="4157663"/>
          <p14:tracePt t="43102" x="8864600" y="4173538"/>
          <p14:tracePt t="43119" x="8864600" y="4191000"/>
          <p14:tracePt t="43135" x="8864600" y="4208463"/>
          <p14:tracePt t="43152" x="8864600" y="4224338"/>
          <p14:tracePt t="43169" x="8958263" y="4267200"/>
          <p14:tracePt t="43185" x="8974138" y="4284663"/>
          <p14:tracePt t="43202" x="9101138" y="4300538"/>
          <p14:tracePt t="43219" x="9151938" y="4318000"/>
          <p14:tracePt t="43235" x="9220200" y="4318000"/>
          <p14:tracePt t="43252" x="9263063" y="4318000"/>
          <p14:tracePt t="43269" x="9278938" y="4300538"/>
          <p14:tracePt t="43285" x="9296400" y="4284663"/>
          <p14:tracePt t="43302" x="9313863" y="4267200"/>
          <p14:tracePt t="43319" x="9313863" y="4249738"/>
          <p14:tracePt t="43335" x="9313863" y="4208463"/>
          <p14:tracePt t="43352" x="9296400" y="4191000"/>
          <p14:tracePt t="43369" x="9263063" y="4157663"/>
          <p14:tracePt t="43385" x="9202738" y="4140200"/>
          <p14:tracePt t="43402" x="9151938" y="4122738"/>
          <p14:tracePt t="43418" x="9101138" y="4122738"/>
          <p14:tracePt t="43435" x="9024938" y="4122738"/>
          <p14:tracePt t="43452" x="8974138" y="4122738"/>
          <p14:tracePt t="43468" x="8907463" y="4140200"/>
          <p14:tracePt t="43485" x="8847138" y="4173538"/>
          <p14:tracePt t="43502" x="8813800" y="4191000"/>
          <p14:tracePt t="43519" x="8796338" y="4208463"/>
          <p14:tracePt t="43535" x="8780463" y="4224338"/>
          <p14:tracePt t="43552" x="8780463" y="4249738"/>
          <p14:tracePt t="43569" x="8780463" y="4284663"/>
          <p14:tracePt t="43585" x="8780463" y="4318000"/>
          <p14:tracePt t="43602" x="8831263" y="4368800"/>
          <p14:tracePt t="43618" x="8890000" y="4386263"/>
          <p14:tracePt t="43636" x="9009063" y="4427538"/>
          <p14:tracePt t="43652" x="9067800" y="4427538"/>
          <p14:tracePt t="43669" x="9169400" y="4445000"/>
          <p14:tracePt t="43685" x="9296400" y="4427538"/>
          <p14:tracePt t="43702" x="9380538" y="4386263"/>
          <p14:tracePt t="43718" x="9440863" y="4351338"/>
          <p14:tracePt t="43735" x="9474200" y="4335463"/>
          <p14:tracePt t="43752" x="9491663" y="4300538"/>
          <p14:tracePt t="43769" x="9491663" y="4284663"/>
          <p14:tracePt t="43785" x="9491663" y="4249738"/>
          <p14:tracePt t="43802" x="9491663" y="4224338"/>
          <p14:tracePt t="43819" x="9491663" y="4191000"/>
          <p14:tracePt t="43835" x="9456738" y="4157663"/>
          <p14:tracePt t="43852" x="9398000" y="4140200"/>
          <p14:tracePt t="43869" x="9347200" y="4140200"/>
          <p14:tracePt t="43885" x="9296400" y="4122738"/>
          <p14:tracePt t="43902" x="9220200" y="4122738"/>
          <p14:tracePt t="43919" x="9169400" y="4122738"/>
          <p14:tracePt t="43935" x="9101138" y="4122738"/>
          <p14:tracePt t="43952" x="9024938" y="4157663"/>
          <p14:tracePt t="43969" x="8958263" y="4191000"/>
          <p14:tracePt t="43985" x="8907463" y="4208463"/>
          <p14:tracePt t="44002" x="8847138" y="4249738"/>
          <p14:tracePt t="44018" x="8813800" y="4284663"/>
          <p14:tracePt t="44035" x="8763000" y="4318000"/>
          <p14:tracePt t="44052" x="8745538" y="4351338"/>
          <p14:tracePt t="44069" x="8729663" y="4386263"/>
          <p14:tracePt t="44085" x="8712200" y="4427538"/>
          <p14:tracePt t="44118" x="8712200" y="4445000"/>
          <p14:tracePt t="44135" x="8745538" y="4478338"/>
          <p14:tracePt t="44152" x="8864600" y="4513263"/>
          <p14:tracePt t="44169" x="8940800" y="4529138"/>
          <p14:tracePt t="44185" x="9009063" y="4529138"/>
          <p14:tracePt t="44202" x="9101138" y="4529138"/>
          <p14:tracePt t="44219" x="9151938" y="4513263"/>
          <p14:tracePt t="44235" x="9202738" y="4495800"/>
          <p14:tracePt t="44252" x="9245600" y="4462463"/>
          <p14:tracePt t="44268" x="9263063" y="4445000"/>
          <p14:tracePt t="44285" x="9278938" y="4402138"/>
          <p14:tracePt t="44302" x="9278938" y="4368800"/>
          <p14:tracePt t="44319" x="9278938" y="4335463"/>
          <p14:tracePt t="44335" x="9278938" y="4300538"/>
          <p14:tracePt t="44352" x="9278938" y="4267200"/>
          <p14:tracePt t="44369" x="9245600" y="4224338"/>
          <p14:tracePt t="44385" x="9169400" y="4191000"/>
          <p14:tracePt t="44402" x="9085263" y="4173538"/>
          <p14:tracePt t="44419" x="8940800" y="4157663"/>
          <p14:tracePt t="44435" x="8763000" y="4140200"/>
          <p14:tracePt t="44452" x="8602663" y="4140200"/>
          <p14:tracePt t="44469" x="8389938" y="4140200"/>
          <p14:tracePt t="44485" x="8178800" y="4140200"/>
          <p14:tracePt t="44502" x="7924800" y="4140200"/>
          <p14:tracePt t="44518" x="7696200" y="4122738"/>
          <p14:tracePt t="44535" x="7500938" y="4106863"/>
          <p14:tracePt t="44552" x="7373938" y="4071938"/>
          <p14:tracePt t="44569" x="7231063" y="4030663"/>
          <p14:tracePt t="44585" x="7094538" y="3995738"/>
          <p14:tracePt t="44602" x="7035800" y="3979863"/>
          <p14:tracePt t="44619" x="7002463" y="3962400"/>
          <p14:tracePt t="44635" x="6985000" y="3962400"/>
          <p14:tracePt t="44652" x="6951663" y="3944938"/>
          <p14:tracePt t="44684" x="6934200" y="3929063"/>
          <p14:tracePt t="44784" x="6934200" y="3911600"/>
          <p14:tracePt t="45434" x="6967538" y="3911600"/>
          <p14:tracePt t="45452" x="7018338" y="3911600"/>
          <p14:tracePt t="45469" x="7069138" y="3911600"/>
          <p14:tracePt t="45485" x="7180263" y="3911600"/>
          <p14:tracePt t="45502" x="7246938" y="3911600"/>
          <p14:tracePt t="45519" x="7340600" y="3911600"/>
          <p14:tracePt t="45535" x="7408863" y="3929063"/>
          <p14:tracePt t="45552" x="7485063" y="3944938"/>
          <p14:tracePt t="45569" x="7535863" y="3962400"/>
          <p14:tracePt t="45586" x="7627938" y="3979863"/>
          <p14:tracePt t="45602" x="7696200" y="4013200"/>
          <p14:tracePt t="45618" x="7729538" y="4030663"/>
          <p14:tracePt t="45635" x="7840663" y="4071938"/>
          <p14:tracePt t="45652" x="7907338" y="4089400"/>
          <p14:tracePt t="45669" x="7942263" y="4106863"/>
          <p14:tracePt t="45685" x="8001000" y="4140200"/>
          <p14:tracePt t="45702" x="8085138" y="4157663"/>
          <p14:tracePt t="45718" x="8196263" y="4173538"/>
          <p14:tracePt t="45735" x="8313738" y="4224338"/>
          <p14:tracePt t="45752" x="8458200" y="4267200"/>
          <p14:tracePt t="45769" x="8567738" y="4318000"/>
          <p14:tracePt t="45785" x="8669338" y="4351338"/>
          <p14:tracePt t="45802" x="8780463" y="4386263"/>
          <p14:tracePt t="45819" x="8864600" y="4402138"/>
          <p14:tracePt t="45835" x="8940800" y="4427538"/>
          <p14:tracePt t="45852" x="8974138" y="4445000"/>
          <p14:tracePt t="45869" x="9009063" y="4445000"/>
          <p14:tracePt t="45901" x="9024938" y="4445000"/>
          <p14:tracePt t="46001" x="9042400" y="4445000"/>
          <p14:tracePt t="46019" x="9118600" y="4386263"/>
          <p14:tracePt t="46034" x="9136063" y="4368800"/>
          <p14:tracePt t="46052" x="9169400" y="4318000"/>
          <p14:tracePt t="46069" x="9186863" y="4300538"/>
          <p14:tracePt t="46085" x="9202738" y="4267200"/>
          <p14:tracePt t="46102" x="9202738" y="4249738"/>
          <p14:tracePt t="46118" x="9186863" y="4208463"/>
          <p14:tracePt t="46135" x="9118600" y="4173538"/>
          <p14:tracePt t="46152" x="9067800" y="4173538"/>
          <p14:tracePt t="46169" x="8974138" y="4157663"/>
          <p14:tracePt t="46185" x="8923338" y="4157663"/>
          <p14:tracePt t="46202" x="8847138" y="4157663"/>
          <p14:tracePt t="46219" x="8813800" y="4157663"/>
          <p14:tracePt t="46235" x="8780463" y="4157663"/>
          <p14:tracePt t="46252" x="8745538" y="4157663"/>
          <p14:tracePt t="46268" x="8729663" y="4191000"/>
          <p14:tracePt t="46285" x="8712200" y="4208463"/>
          <p14:tracePt t="46302" x="8712200" y="4224338"/>
          <p14:tracePt t="46319" x="8686800" y="4224338"/>
          <p14:tracePt t="46335" x="8686800" y="4267200"/>
          <p14:tracePt t="46352" x="8686800" y="4284663"/>
          <p14:tracePt t="46368" x="8686800" y="4318000"/>
          <p14:tracePt t="46385" x="8745538" y="4351338"/>
          <p14:tracePt t="46402" x="8796338" y="4386263"/>
          <p14:tracePt t="46419" x="8864600" y="4427538"/>
          <p14:tracePt t="46435" x="8958263" y="4445000"/>
          <p14:tracePt t="46452" x="9042400" y="4462463"/>
          <p14:tracePt t="46468" x="9118600" y="4462463"/>
          <p14:tracePt t="46486" x="9186863" y="4462463"/>
          <p14:tracePt t="46502" x="9245600" y="4427538"/>
          <p14:tracePt t="46519" x="9329738" y="4351338"/>
          <p14:tracePt t="46535" x="9380538" y="4267200"/>
          <p14:tracePt t="46552" x="9423400" y="4208463"/>
          <p14:tracePt t="46569" x="9440863" y="4191000"/>
          <p14:tracePt t="46586" x="9440863" y="4173538"/>
          <p14:tracePt t="46602" x="9440863" y="4157663"/>
          <p14:tracePt t="46619" x="9440863" y="4140200"/>
          <p14:tracePt t="46635" x="9398000" y="4089400"/>
          <p14:tracePt t="46652" x="9296400" y="4030663"/>
          <p14:tracePt t="46668" x="9220200" y="3995738"/>
          <p14:tracePt t="46685" x="9136063" y="3962400"/>
          <p14:tracePt t="46702" x="9042400" y="3944938"/>
          <p14:tracePt t="46718" x="8974138" y="3944938"/>
          <p14:tracePt t="46735" x="8940800" y="3944938"/>
          <p14:tracePt t="46752" x="8890000" y="3944938"/>
          <p14:tracePt t="46769" x="8847138" y="3944938"/>
          <p14:tracePt t="46785" x="8813800" y="3979863"/>
          <p14:tracePt t="46802" x="8780463" y="3995738"/>
          <p14:tracePt t="46818" x="8763000" y="4013200"/>
          <p14:tracePt t="46835" x="8763000" y="4030663"/>
          <p14:tracePt t="46852" x="8745538" y="4046538"/>
          <p14:tracePt t="46868" x="8745538" y="4071938"/>
          <p14:tracePt t="46885" x="8745538" y="4106863"/>
          <p14:tracePt t="46902" x="8745538" y="4122738"/>
          <p14:tracePt t="46918" x="8796338" y="4157663"/>
          <p14:tracePt t="46935" x="8864600" y="4191000"/>
          <p14:tracePt t="46952" x="8958263" y="4224338"/>
          <p14:tracePt t="46969" x="9042400" y="4249738"/>
          <p14:tracePt t="46986" x="9151938" y="4249738"/>
          <p14:tracePt t="47002" x="9245600" y="4249738"/>
          <p14:tracePt t="47019" x="9313863" y="4249738"/>
          <p14:tracePt t="47036" x="9329738" y="4249738"/>
          <p14:tracePt t="47052" x="9347200" y="4249738"/>
          <p14:tracePt t="47069" x="9364663" y="4208463"/>
          <p14:tracePt t="47085" x="9380538" y="4191000"/>
          <p14:tracePt t="47102" x="9398000" y="4173538"/>
          <p14:tracePt t="47134" x="9398000" y="4157663"/>
          <p14:tracePt t="47168" x="9364663" y="4157663"/>
          <p14:tracePt t="47185" x="9329738" y="4140200"/>
          <p14:tracePt t="47202" x="9263063" y="4140200"/>
          <p14:tracePt t="47219" x="9186863" y="4140200"/>
          <p14:tracePt t="47235" x="9101138" y="4140200"/>
          <p14:tracePt t="47252" x="8991600" y="4157663"/>
          <p14:tracePt t="47269" x="8923338" y="4191000"/>
          <p14:tracePt t="47285" x="8864600" y="4224338"/>
          <p14:tracePt t="47302" x="8796338" y="4284663"/>
          <p14:tracePt t="47318" x="8763000" y="4318000"/>
          <p14:tracePt t="47335" x="8745538" y="4335463"/>
          <p14:tracePt t="47352" x="8729663" y="4351338"/>
          <p14:tracePt t="47369" x="8729663" y="4368800"/>
          <p14:tracePt t="47401" x="8729663" y="4386263"/>
          <p14:tracePt t="47634" x="8745538" y="4386263"/>
          <p14:tracePt t="47652" x="8780463" y="4386263"/>
          <p14:tracePt t="47669" x="8864600" y="4386263"/>
          <p14:tracePt t="47686" x="8991600" y="4386263"/>
          <p14:tracePt t="47702" x="9085263" y="4386263"/>
          <p14:tracePt t="47718" x="9169400" y="4368800"/>
          <p14:tracePt t="47735" x="9220200" y="4368800"/>
          <p14:tracePt t="47752" x="9263063" y="4351338"/>
          <p14:tracePt t="47769" x="9278938" y="4335463"/>
          <p14:tracePt t="47786" x="9296400" y="4335463"/>
          <p14:tracePt t="47802" x="9296400" y="4318000"/>
          <p14:tracePt t="47884" x="9296400" y="4300538"/>
          <p14:tracePt t="47917" x="9313863" y="4300538"/>
          <p14:tracePt t="47936" x="9313863" y="4284663"/>
          <p14:tracePt t="60387" x="9263063" y="4284663"/>
          <p14:tracePt t="60404" x="9024938" y="4249738"/>
          <p14:tracePt t="60420" x="8847138" y="4208463"/>
          <p14:tracePt t="60436" x="8636000" y="4157663"/>
          <p14:tracePt t="60453" x="8407400" y="4122738"/>
          <p14:tracePt t="60469" x="7983538" y="4046538"/>
          <p14:tracePt t="60486" x="7696200" y="3995738"/>
          <p14:tracePt t="60503" x="7450138" y="3929063"/>
          <p14:tracePt t="60519" x="7246938" y="3894138"/>
          <p14:tracePt t="60536" x="7162800" y="3835400"/>
          <p14:tracePt t="60552" x="7129463" y="3817938"/>
          <p14:tracePt t="60569" x="7129463" y="3802063"/>
          <p14:tracePt t="60586" x="7129463" y="3767138"/>
          <p14:tracePt t="60603" x="7246938" y="3657600"/>
          <p14:tracePt t="60619" x="7467600" y="3538538"/>
          <p14:tracePt t="60636" x="7696200" y="3411538"/>
          <p14:tracePt t="60653" x="7942263" y="3251200"/>
          <p14:tracePt t="60669" x="8051800" y="3182938"/>
          <p14:tracePt t="60686" x="8120063" y="3141663"/>
          <p14:tracePt t="60703" x="8135938" y="3090863"/>
          <p14:tracePt t="60719" x="8034338" y="3090863"/>
          <p14:tracePt t="60736" x="7805738" y="3090863"/>
          <p14:tracePt t="60753" x="7678738" y="3090863"/>
          <p14:tracePt t="60769" x="7373938" y="3124200"/>
          <p14:tracePt t="60786" x="6875463" y="3378200"/>
          <p14:tracePt t="60803" x="6629400" y="3538538"/>
          <p14:tracePt t="60819" x="6357938" y="3733800"/>
          <p14:tracePt t="60836" x="6240463" y="3835400"/>
          <p14:tracePt t="60853" x="6129338" y="3944938"/>
          <p14:tracePt t="60869" x="6078538" y="3995738"/>
          <p14:tracePt t="60886" x="6078538" y="4013200"/>
          <p14:tracePt t="60903" x="6078538" y="4046538"/>
          <p14:tracePt t="60919" x="6223000" y="4071938"/>
          <p14:tracePt t="60936" x="6418263" y="4071938"/>
          <p14:tracePt t="60953" x="6629400" y="4071938"/>
          <p14:tracePt t="60969" x="6756400" y="4013200"/>
          <p14:tracePt t="60986" x="6858000" y="3979863"/>
          <p14:tracePt t="61003" x="6916738" y="3944938"/>
          <p14:tracePt t="61019" x="6916738" y="3894138"/>
          <p14:tracePt t="61036" x="6858000" y="3868738"/>
          <p14:tracePt t="61053" x="6738938" y="3835400"/>
          <p14:tracePt t="61069" x="6578600" y="3817938"/>
          <p14:tracePt t="61086" x="6484938" y="3817938"/>
          <p14:tracePt t="61103" x="6400800" y="3817938"/>
          <p14:tracePt t="61119" x="6342063" y="3852863"/>
          <p14:tracePt t="61136" x="6307138" y="3868738"/>
          <p14:tracePt t="61152" x="6307138" y="3929063"/>
          <p14:tracePt t="61169" x="6383338" y="3995738"/>
          <p14:tracePt t="61186" x="6611938" y="4089400"/>
          <p14:tracePt t="61203" x="7196138" y="4191000"/>
          <p14:tracePt t="61219" x="7424738" y="4224338"/>
          <p14:tracePt t="61236" x="7907338" y="4224338"/>
          <p14:tracePt t="61252" x="8229600" y="4224338"/>
          <p14:tracePt t="61270" x="8636000" y="4224338"/>
          <p14:tracePt t="61286" x="8831263" y="4224338"/>
          <p14:tracePt t="61303" x="8991600" y="4224338"/>
          <p14:tracePt t="61319" x="9085263" y="4224338"/>
          <p14:tracePt t="61336" x="9151938" y="4249738"/>
          <p14:tracePt t="61353" x="9186863" y="4249738"/>
          <p14:tracePt t="61369" x="9220200" y="4267200"/>
          <p14:tracePt t="61386" x="9245600" y="4284663"/>
          <p14:tracePt t="61403" x="9263063" y="4284663"/>
          <p14:tracePt t="61419" x="9296400" y="4300538"/>
          <p14:tracePt t="61436" x="9313863" y="4318000"/>
          <p14:tracePt t="61453" x="9329738" y="4335463"/>
          <p14:tracePt t="61469" x="9364663" y="4335463"/>
          <p14:tracePt t="61502" x="9398000" y="4335463"/>
          <p14:tracePt t="61519" x="9440863" y="4335463"/>
          <p14:tracePt t="61536" x="9474200" y="4284663"/>
          <p14:tracePt t="61552" x="9507538" y="4208463"/>
          <p14:tracePt t="61569" x="9525000" y="4157663"/>
          <p14:tracePt t="61586" x="9525000" y="4106863"/>
          <p14:tracePt t="61603" x="9525000" y="4046538"/>
          <p14:tracePt t="61619" x="9491663" y="3995738"/>
          <p14:tracePt t="61636" x="9456738" y="3979863"/>
          <p14:tracePt t="61653" x="9423400" y="3944938"/>
          <p14:tracePt t="61669" x="9380538" y="3929063"/>
          <p14:tracePt t="61686" x="9329738" y="3911600"/>
          <p14:tracePt t="61703" x="9313863" y="3911600"/>
          <p14:tracePt t="61735" x="9296400" y="3911600"/>
          <p14:tracePt t="61753" x="9278938" y="3911600"/>
          <p14:tracePt t="61769" x="9263063" y="3911600"/>
          <p14:tracePt t="61786" x="9245600" y="3911600"/>
          <p14:tracePt t="61818" x="9220200" y="3911600"/>
          <p14:tracePt t="61836" x="9202738" y="3929063"/>
          <p14:tracePt t="61868" x="9186863" y="3944938"/>
          <p14:tracePt t="61902" x="9169400" y="3944938"/>
          <p14:tracePt t="61919" x="9169400" y="3962400"/>
          <p14:tracePt t="61936" x="9151938" y="3962400"/>
          <p14:tracePt t="61953" x="9151938" y="3979863"/>
          <p14:tracePt t="61969" x="9151938" y="4013200"/>
          <p14:tracePt t="61986" x="9151938" y="4046538"/>
          <p14:tracePt t="62003" x="9151938" y="4140200"/>
          <p14:tracePt t="62019" x="9136063" y="4208463"/>
          <p14:tracePt t="62036" x="9136063" y="4300538"/>
          <p14:tracePt t="62052" x="9136063" y="4386263"/>
          <p14:tracePt t="62069" x="9136063" y="4478338"/>
          <p14:tracePt t="62086" x="9136063" y="4579938"/>
          <p14:tracePt t="62103" x="9136063" y="4691063"/>
          <p14:tracePt t="62119" x="9118600" y="4800600"/>
          <p14:tracePt t="62136" x="9118600" y="4919663"/>
          <p14:tracePt t="62153" x="9118600" y="5011738"/>
          <p14:tracePt t="62169" x="9118600" y="5097463"/>
          <p14:tracePt t="62186" x="9118600" y="5173663"/>
          <p14:tracePt t="62203" x="9118600" y="5207000"/>
          <p14:tracePt t="62235" x="9118600" y="5224463"/>
          <p14:tracePt t="62284" x="9118600" y="5207000"/>
          <p14:tracePt t="62302" x="9101138" y="5080000"/>
          <p14:tracePt t="62319" x="9085263" y="4851400"/>
          <p14:tracePt t="62336" x="9085263" y="4622800"/>
          <p14:tracePt t="62353" x="9067800" y="4249738"/>
          <p14:tracePt t="62369" x="9067800" y="3929063"/>
          <p14:tracePt t="62386" x="9067800" y="3767138"/>
          <p14:tracePt t="62403" x="9067800" y="3624263"/>
          <p14:tracePt t="62419" x="9067800" y="3556000"/>
          <p14:tracePt t="62436" x="9067800" y="3497263"/>
          <p14:tracePt t="62453" x="9067800" y="3479800"/>
          <p14:tracePt t="62534" x="9067800" y="3497263"/>
          <p14:tracePt t="62553" x="9067800" y="3606800"/>
          <p14:tracePt t="62569" x="9067800" y="3784600"/>
          <p14:tracePt t="62586" x="9067800" y="3979863"/>
          <p14:tracePt t="62603" x="9067800" y="4173538"/>
          <p14:tracePt t="62619" x="9067800" y="4284663"/>
          <p14:tracePt t="62636" x="9067800" y="4368800"/>
          <p14:tracePt t="62653" x="9067800" y="4427538"/>
          <p14:tracePt t="62670" x="9067800" y="4445000"/>
          <p14:tracePt t="62686" x="9067800" y="4462463"/>
          <p14:tracePt t="62776" x="9042400" y="4462463"/>
          <p14:tracePt t="62886" x="9042400" y="4427538"/>
          <p14:tracePt t="62903" x="9042400" y="4351338"/>
          <p14:tracePt t="62920" x="9042400" y="4284663"/>
          <p14:tracePt t="62936" x="9042400" y="4173538"/>
          <p14:tracePt t="62953" x="9042400" y="4106863"/>
          <p14:tracePt t="62969" x="9042400" y="4030663"/>
          <p14:tracePt t="62986" x="9042400" y="4013200"/>
          <p14:tracePt t="63002" x="9042400" y="3995738"/>
          <p14:tracePt t="63063" x="9042400" y="4013200"/>
          <p14:tracePt t="63071" x="9042400" y="4071938"/>
          <p14:tracePt t="63086" x="9042400" y="4157663"/>
          <p14:tracePt t="63103" x="9042400" y="4402138"/>
          <p14:tracePt t="63119" x="9067800" y="4656138"/>
          <p14:tracePt t="63136" x="9085263" y="4902200"/>
          <p14:tracePt t="63153" x="9118600" y="5080000"/>
          <p14:tracePt t="63169" x="9118600" y="5113338"/>
          <p14:tracePt t="63186" x="9118600" y="5173663"/>
          <p14:tracePt t="63210" x="9118600" y="5156200"/>
          <p14:tracePt t="63220" x="9118600" y="5080000"/>
          <p14:tracePt t="63236" x="9118600" y="4833938"/>
          <p14:tracePt t="63252" x="9118600" y="4478338"/>
          <p14:tracePt t="63269" x="9118600" y="4046538"/>
          <p14:tracePt t="63286" x="9118600" y="3894138"/>
          <p14:tracePt t="63303" x="9118600" y="3657600"/>
          <p14:tracePt t="63319" x="9118600" y="3538538"/>
          <p14:tracePt t="63336" x="9118600" y="3497263"/>
          <p14:tracePt t="63353" x="9118600" y="3462338"/>
          <p14:tracePt t="63369" x="9118600" y="3446463"/>
          <p14:tracePt t="63423" x="9118600" y="3462338"/>
          <p14:tracePt t="63436" x="9118600" y="3513138"/>
          <p14:tracePt t="63453" x="9118600" y="3675063"/>
          <p14:tracePt t="63470" x="9118600" y="3929063"/>
          <p14:tracePt t="63486" x="9118600" y="4224338"/>
          <p14:tracePt t="63503" x="9118600" y="4495800"/>
          <p14:tracePt t="63519" x="9118600" y="4640263"/>
          <p14:tracePt t="63536" x="9118600" y="4741863"/>
          <p14:tracePt t="63553" x="9118600" y="4800600"/>
          <p14:tracePt t="63569" x="9118600" y="4818063"/>
          <p14:tracePt t="64644" x="9118600" y="4800600"/>
          <p14:tracePt t="64654" x="9118600" y="4757738"/>
          <p14:tracePt t="64668" x="9101138" y="4741863"/>
          <p14:tracePt t="64686" x="9067800" y="4656138"/>
          <p14:tracePt t="64703" x="9024938" y="4579938"/>
          <p14:tracePt t="64719" x="9024938" y="4529138"/>
          <p14:tracePt t="64736" x="9009063" y="4513263"/>
          <p14:tracePt t="64768" x="9009063" y="4495800"/>
          <p14:tracePt t="64818" x="9042400" y="4478338"/>
          <p14:tracePt t="64836" x="9085263" y="4462463"/>
          <p14:tracePt t="64852" x="9118600" y="4445000"/>
          <p14:tracePt t="64870" x="9151938" y="4427538"/>
          <p14:tracePt t="64902" x="9169400" y="4427538"/>
          <p14:tracePt t="64952" x="9151938" y="4427538"/>
          <p14:tracePt t="64970" x="9118600" y="4427538"/>
          <p14:tracePt t="64986" x="9067800" y="4427538"/>
          <p14:tracePt t="65003" x="9009063" y="4427538"/>
          <p14:tracePt t="65019" x="8958263" y="4427538"/>
          <p14:tracePt t="65036" x="8923338" y="4427538"/>
          <p14:tracePt t="65053" x="8907463" y="4427538"/>
          <p14:tracePt t="65152" x="8907463" y="4445000"/>
          <p14:tracePt t="65169" x="8958263" y="4462463"/>
          <p14:tracePt t="65186" x="9042400" y="4462463"/>
          <p14:tracePt t="65203" x="9085263" y="4462463"/>
          <p14:tracePt t="65219" x="9118600" y="4462463"/>
          <p14:tracePt t="65236" x="9136063" y="4462463"/>
          <p14:tracePt t="65253" x="9151938" y="4462463"/>
          <p14:tracePt t="65301" x="9136063" y="4462463"/>
          <p14:tracePt t="65319" x="9042400" y="4462463"/>
          <p14:tracePt t="65336" x="8974138" y="4478338"/>
          <p14:tracePt t="65353" x="8907463" y="4478338"/>
          <p14:tracePt t="65370" x="8831263" y="4478338"/>
          <p14:tracePt t="65386" x="8796338" y="4478338"/>
          <p14:tracePt t="65403" x="8763000" y="4478338"/>
          <p14:tracePt t="65419" x="8745538" y="4478338"/>
          <p14:tracePt t="65485" x="8796338" y="4478338"/>
          <p14:tracePt t="65503" x="8907463" y="4478338"/>
          <p14:tracePt t="65520" x="8974138" y="4478338"/>
          <p14:tracePt t="65536" x="9067800" y="4478338"/>
          <p14:tracePt t="65553" x="9101138" y="4478338"/>
          <p14:tracePt t="65570" x="9136063" y="4478338"/>
          <p14:tracePt t="65619" x="9067800" y="4478338"/>
          <p14:tracePt t="65636" x="9024938" y="4478338"/>
          <p14:tracePt t="65653" x="8940800" y="4462463"/>
          <p14:tracePt t="65669" x="8890000" y="4462463"/>
          <p14:tracePt t="65686" x="8864600" y="4462463"/>
          <p14:tracePt t="65751" x="8923338" y="4462463"/>
          <p14:tracePt t="65769" x="8991600" y="4462463"/>
          <p14:tracePt t="65786" x="9042400" y="4462463"/>
          <p14:tracePt t="65802" x="9101138" y="4462463"/>
          <p14:tracePt t="65819" x="9118600" y="4462463"/>
          <p14:tracePt t="65836" x="9136063" y="4462463"/>
          <p14:tracePt t="65885" x="9118600" y="4462463"/>
          <p14:tracePt t="65903" x="9085263" y="4462463"/>
          <p14:tracePt t="65919" x="9042400" y="4462463"/>
          <p14:tracePt t="65936" x="9024938" y="4462463"/>
          <p14:tracePt t="65987" x="9042400" y="4462463"/>
          <p14:tracePt t="66003" x="9067800" y="4462463"/>
          <p14:tracePt t="66019" x="9118600" y="4445000"/>
          <p14:tracePt t="66036" x="9151938" y="4445000"/>
          <p14:tracePt t="66053" x="9186863" y="4427538"/>
          <p14:tracePt t="66118" x="9151938" y="4402138"/>
          <p14:tracePt t="66136" x="9118600" y="4402138"/>
          <p14:tracePt t="66153" x="9085263" y="4402138"/>
          <p14:tracePt t="66169" x="9067800" y="4402138"/>
          <p14:tracePt t="66186" x="9042400" y="4402138"/>
          <p14:tracePt t="66235" x="9085263" y="4402138"/>
          <p14:tracePt t="66253" x="9118600" y="4402138"/>
          <p14:tracePt t="66270" x="9169400" y="4402138"/>
          <p14:tracePt t="66286" x="9186863" y="4402138"/>
          <p14:tracePt t="66303" x="9202738" y="4402138"/>
          <p14:tracePt t="66352" x="9169400" y="4402138"/>
          <p14:tracePt t="66369" x="9118600" y="4402138"/>
          <p14:tracePt t="66386" x="9085263" y="4402138"/>
          <p14:tracePt t="66403" x="9067800" y="4402138"/>
          <p14:tracePt t="66419" x="9042400" y="4402138"/>
          <p14:tracePt t="66468" x="9067800" y="4402138"/>
          <p14:tracePt t="66486" x="9101138" y="4402138"/>
          <p14:tracePt t="66502" x="9136063" y="4402138"/>
          <p14:tracePt t="66520" x="9151938" y="4402138"/>
          <p14:tracePt t="66537" x="9169400" y="4402138"/>
          <p14:tracePt t="66561" x="9151938" y="4402138"/>
          <p14:tracePt t="66585" x="9136063" y="4402138"/>
          <p14:tracePt t="66603" x="9067800" y="4402138"/>
          <p14:tracePt t="66620" x="9042400" y="4402138"/>
          <p14:tracePt t="66636" x="9024938" y="4402138"/>
          <p14:tracePt t="66685" x="9042400" y="4402138"/>
          <p14:tracePt t="66703" x="9101138" y="4402138"/>
          <p14:tracePt t="66719" x="9136063" y="4402138"/>
          <p14:tracePt t="66736" x="9169400" y="4402138"/>
          <p14:tracePt t="66753" x="9186863" y="4402138"/>
          <p14:tracePt t="66818" x="9118600" y="4402138"/>
          <p14:tracePt t="66836" x="9085263" y="4402138"/>
          <p14:tracePt t="66853" x="9042400" y="4402138"/>
          <p14:tracePt t="66870" x="9024938" y="4402138"/>
          <p14:tracePt t="66886" x="9009063" y="4402138"/>
          <p14:tracePt t="66921" x="9024938" y="4402138"/>
          <p14:tracePt t="66936" x="9042400" y="4402138"/>
          <p14:tracePt t="66953" x="9085263" y="4402138"/>
          <p14:tracePt t="66969" x="9101138" y="4402138"/>
          <p14:tracePt t="66986" x="9118600" y="4402138"/>
          <p14:tracePt t="67003" x="9136063" y="4402138"/>
          <p14:tracePt t="67653" x="9136063" y="4427538"/>
          <p14:tracePt t="67670" x="9136063" y="4445000"/>
          <p14:tracePt t="67686" x="9136063" y="4462463"/>
          <p14:tracePt t="67719" x="9151938" y="4478338"/>
          <p14:tracePt t="67736" x="9186863" y="4478338"/>
          <p14:tracePt t="67753" x="9202738" y="4478338"/>
          <p14:tracePt t="67770" x="9245600" y="4478338"/>
          <p14:tracePt t="67786" x="9263063" y="4478338"/>
          <p14:tracePt t="67803" x="9278938" y="4478338"/>
          <p14:tracePt t="67885" x="9263063" y="4478338"/>
          <p14:tracePt t="67903" x="9220200" y="4478338"/>
          <p14:tracePt t="67919" x="9186863" y="4478338"/>
          <p14:tracePt t="67936" x="9151938" y="4478338"/>
          <p14:tracePt t="67953" x="9118600" y="4478338"/>
          <p14:tracePt t="67969" x="9085263" y="4478338"/>
          <p14:tracePt t="67986" x="9042400" y="4478338"/>
          <p14:tracePt t="68003" x="8991600" y="4478338"/>
          <p14:tracePt t="68020" x="8958263" y="4478338"/>
          <p14:tracePt t="68052" x="8923338" y="4478338"/>
          <p14:tracePt t="68070" x="8923338" y="4495800"/>
          <p14:tracePt t="68086" x="8907463" y="4495800"/>
          <p14:tracePt t="68103" x="8907463" y="4513263"/>
          <p14:tracePt t="68135" x="8907463" y="4529138"/>
          <p14:tracePt t="68153" x="8907463" y="4564063"/>
          <p14:tracePt t="68170" x="8940800" y="4579938"/>
          <p14:tracePt t="68186" x="8974138" y="4622800"/>
          <p14:tracePt t="68203" x="9042400" y="4622800"/>
          <p14:tracePt t="68220" x="9136063" y="4640263"/>
          <p14:tracePt t="68236" x="9202738" y="4640263"/>
          <p14:tracePt t="68253" x="9263063" y="4622800"/>
          <p14:tracePt t="68269" x="9313863" y="4579938"/>
          <p14:tracePt t="68286" x="9329738" y="4564063"/>
          <p14:tracePt t="68303" x="9329738" y="4546600"/>
          <p14:tracePt t="68320" x="9329738" y="4529138"/>
          <p14:tracePt t="68336" x="9329738" y="4513263"/>
          <p14:tracePt t="68353" x="9263063" y="4513263"/>
          <p14:tracePt t="68370" x="9186863" y="4495800"/>
          <p14:tracePt t="68386" x="9085263" y="4495800"/>
          <p14:tracePt t="68403" x="9009063" y="4495800"/>
          <p14:tracePt t="68420" x="8923338" y="4513263"/>
          <p14:tracePt t="68436" x="8864600" y="4529138"/>
          <p14:tracePt t="68453" x="8813800" y="4564063"/>
          <p14:tracePt t="68469" x="8780463" y="4579938"/>
          <p14:tracePt t="68486" x="8763000" y="4622800"/>
          <p14:tracePt t="68519" x="8763000" y="4640263"/>
          <p14:tracePt t="68537" x="8831263" y="4673600"/>
          <p14:tracePt t="68553" x="8864600" y="4673600"/>
          <p14:tracePt t="68569" x="8958263" y="4691063"/>
          <p14:tracePt t="68586" x="9067800" y="4691063"/>
          <p14:tracePt t="68603" x="9118600" y="4691063"/>
          <p14:tracePt t="68620" x="9169400" y="4673600"/>
          <p14:tracePt t="68636" x="9186863" y="4673600"/>
          <p14:tracePt t="68653" x="9186863" y="4656138"/>
          <p14:tracePt t="68669" x="9169400" y="4622800"/>
          <p14:tracePt t="68686" x="9085263" y="4597400"/>
          <p14:tracePt t="68703" x="9009063" y="4597400"/>
          <p14:tracePt t="68720" x="8923338" y="4597400"/>
          <p14:tracePt t="68736" x="8847138" y="4597400"/>
          <p14:tracePt t="68753" x="8780463" y="4597400"/>
          <p14:tracePt t="68769" x="8745538" y="4597400"/>
          <p14:tracePt t="68786" x="8729663" y="4622800"/>
          <p14:tracePt t="68803" x="8729663" y="4640263"/>
          <p14:tracePt t="68835" x="8745538" y="4656138"/>
          <p14:tracePt t="68853" x="8831263" y="4673600"/>
          <p14:tracePt t="68870" x="8940800" y="4673600"/>
          <p14:tracePt t="68886" x="9067800" y="4673600"/>
          <p14:tracePt t="68903" x="9186863" y="4622800"/>
          <p14:tracePt t="68919" x="9263063" y="4579938"/>
          <p14:tracePt t="68937" x="9313863" y="4546600"/>
          <p14:tracePt t="68953" x="9347200" y="4513263"/>
          <p14:tracePt t="68969" x="9347200" y="4495800"/>
          <p14:tracePt t="68986" x="9347200" y="4478338"/>
          <p14:tracePt t="69003" x="9202738" y="4462463"/>
          <p14:tracePt t="69020" x="9136063" y="4462463"/>
          <p14:tracePt t="69036" x="9085263" y="4462463"/>
          <p14:tracePt t="69053" x="8974138" y="4462463"/>
          <p14:tracePt t="69070" x="8890000" y="4495800"/>
          <p14:tracePt t="69086" x="8831263" y="4529138"/>
          <p14:tracePt t="69103" x="8813800" y="4564063"/>
          <p14:tracePt t="69120" x="8813800" y="4597400"/>
          <p14:tracePt t="69136" x="8813800" y="4640263"/>
          <p14:tracePt t="69153" x="8813800" y="4673600"/>
          <p14:tracePt t="69170" x="8831263" y="4691063"/>
          <p14:tracePt t="69186" x="8907463" y="4706938"/>
          <p14:tracePt t="69203" x="9009063" y="4706938"/>
          <p14:tracePt t="69220" x="9118600" y="4706938"/>
          <p14:tracePt t="69236" x="9186863" y="4673600"/>
          <p14:tracePt t="69253" x="9278938" y="4622800"/>
          <p14:tracePt t="69270" x="9329738" y="4564063"/>
          <p14:tracePt t="69286" x="9364663" y="4529138"/>
          <p14:tracePt t="69303" x="9364663" y="4478338"/>
          <p14:tracePt t="69320" x="9329738" y="4445000"/>
          <p14:tracePt t="69336" x="9245600" y="4427538"/>
          <p14:tracePt t="69353" x="9101138" y="4402138"/>
          <p14:tracePt t="69370" x="8958263" y="4402138"/>
          <p14:tracePt t="69386" x="8847138" y="4402138"/>
          <p14:tracePt t="69404" x="8745538" y="4445000"/>
          <p14:tracePt t="69420" x="8653463" y="4478338"/>
          <p14:tracePt t="69436" x="8618538" y="4513263"/>
          <p14:tracePt t="69453" x="8602663" y="4546600"/>
          <p14:tracePt t="69469" x="8602663" y="4597400"/>
          <p14:tracePt t="69486" x="8602663" y="4640263"/>
          <p14:tracePt t="69503" x="8712200" y="4706938"/>
          <p14:tracePt t="69520" x="8813800" y="4741863"/>
          <p14:tracePt t="69536" x="8864600" y="4757738"/>
          <p14:tracePt t="69553" x="9101138" y="4775200"/>
          <p14:tracePt t="69570" x="9263063" y="4757738"/>
          <p14:tracePt t="69586" x="9347200" y="4724400"/>
          <p14:tracePt t="69603" x="9423400" y="4673600"/>
          <p14:tracePt t="69620" x="9474200" y="4640263"/>
          <p14:tracePt t="69637" x="9474200" y="4597400"/>
          <p14:tracePt t="69653" x="9474200" y="4529138"/>
          <p14:tracePt t="69669" x="9456738" y="4495800"/>
          <p14:tracePt t="69686" x="9380538" y="4462463"/>
          <p14:tracePt t="69703" x="9296400" y="4462463"/>
          <p14:tracePt t="69720" x="9220200" y="4445000"/>
          <p14:tracePt t="69736" x="9136063" y="4445000"/>
          <p14:tracePt t="69753" x="9067800" y="4445000"/>
          <p14:tracePt t="69770" x="9009063" y="4462463"/>
          <p14:tracePt t="69786" x="8974138" y="4495800"/>
          <p14:tracePt t="69803" x="8958263" y="4529138"/>
          <p14:tracePt t="69820" x="8958263" y="4546600"/>
          <p14:tracePt t="69836" x="8958263" y="4579938"/>
          <p14:tracePt t="69853" x="8958263" y="4622800"/>
          <p14:tracePt t="69870" x="8958263" y="4640263"/>
          <p14:tracePt t="69886" x="9024938" y="4673600"/>
          <p14:tracePt t="69903" x="9136063" y="4673600"/>
          <p14:tracePt t="69919" x="9220200" y="4673600"/>
          <p14:tracePt t="69936" x="9296400" y="4673600"/>
          <p14:tracePt t="69953" x="9364663" y="4622800"/>
          <p14:tracePt t="69969" x="9398000" y="4579938"/>
          <p14:tracePt t="69987" x="9423400" y="4529138"/>
          <p14:tracePt t="70003" x="9398000" y="4495800"/>
          <p14:tracePt t="70020" x="9313863" y="4462463"/>
          <p14:tracePt t="70036" x="9136063" y="4427538"/>
          <p14:tracePt t="70053" x="9009063" y="4427538"/>
          <p14:tracePt t="70070" x="8907463" y="4427538"/>
          <p14:tracePt t="70086" x="8831263" y="4427538"/>
          <p14:tracePt t="70104" x="8780463" y="4445000"/>
          <p14:tracePt t="70120" x="8763000" y="4478338"/>
          <p14:tracePt t="70136" x="8745538" y="4495800"/>
          <p14:tracePt t="70153" x="8745538" y="4529138"/>
          <p14:tracePt t="70170" x="8745538" y="4564063"/>
          <p14:tracePt t="70186" x="8763000" y="4597400"/>
          <p14:tracePt t="70203" x="8813800" y="4622800"/>
          <p14:tracePt t="70220" x="8890000" y="4640263"/>
          <p14:tracePt t="70236" x="8958263" y="4656138"/>
          <p14:tracePt t="70253" x="9024938" y="4656138"/>
          <p14:tracePt t="70270" x="9101138" y="4656138"/>
          <p14:tracePt t="70286" x="9136063" y="4622800"/>
          <p14:tracePt t="70303" x="9151938" y="4579938"/>
          <p14:tracePt t="70320" x="9169400" y="4546600"/>
          <p14:tracePt t="70336" x="9151938" y="4495800"/>
          <p14:tracePt t="70353" x="9136063" y="4495800"/>
          <p14:tracePt t="70370" x="8991600" y="4478338"/>
          <p14:tracePt t="70386" x="8907463" y="4478338"/>
          <p14:tracePt t="70403" x="8796338" y="4478338"/>
          <p14:tracePt t="70420" x="8729663" y="4495800"/>
          <p14:tracePt t="70436" x="8686800" y="4529138"/>
          <p14:tracePt t="70453" x="8669338" y="4579938"/>
          <p14:tracePt t="70470" x="8669338" y="4622800"/>
          <p14:tracePt t="70486" x="8712200" y="4691063"/>
          <p14:tracePt t="70503" x="8745538" y="4706938"/>
          <p14:tracePt t="70520" x="8890000" y="4775200"/>
          <p14:tracePt t="70536" x="8991600" y="4800600"/>
          <p14:tracePt t="70553" x="9118600" y="4800600"/>
          <p14:tracePt t="70570" x="9186863" y="4800600"/>
          <p14:tracePt t="70586" x="9278938" y="4775200"/>
          <p14:tracePt t="70603" x="9347200" y="4741863"/>
          <p14:tracePt t="70620" x="9398000" y="4691063"/>
          <p14:tracePt t="70636" x="9423400" y="4656138"/>
          <p14:tracePt t="70653" x="9423400" y="4597400"/>
          <p14:tracePt t="70670" x="9380538" y="4564063"/>
          <p14:tracePt t="70686" x="9296400" y="4529138"/>
          <p14:tracePt t="70703" x="9169400" y="4495800"/>
          <p14:tracePt t="70720" x="9101138" y="4495800"/>
          <p14:tracePt t="70736" x="8991600" y="4495800"/>
          <p14:tracePt t="70753" x="8907463" y="4513263"/>
          <p14:tracePt t="70770" x="8864600" y="4529138"/>
          <p14:tracePt t="70786" x="8831263" y="4564063"/>
          <p14:tracePt t="70803" x="8813800" y="4579938"/>
          <p14:tracePt t="70835" x="8813800" y="4597400"/>
          <p14:tracePt t="70853" x="8813800" y="4622800"/>
          <p14:tracePt t="70870" x="8890000" y="4656138"/>
          <p14:tracePt t="70886" x="8958263" y="4656138"/>
          <p14:tracePt t="70903" x="9067800" y="4673600"/>
          <p14:tracePt t="70920" x="9245600" y="4656138"/>
          <p14:tracePt t="70937" x="9313863" y="4622800"/>
          <p14:tracePt t="70953" x="9364663" y="4579938"/>
          <p14:tracePt t="70970" x="9423400" y="4529138"/>
          <p14:tracePt t="70987" x="9440863" y="4513263"/>
          <p14:tracePt t="71003" x="9440863" y="4462463"/>
          <p14:tracePt t="71019" x="9380538" y="4445000"/>
          <p14:tracePt t="71036" x="9263063" y="4445000"/>
          <p14:tracePt t="71053" x="9136063" y="4445000"/>
          <p14:tracePt t="71069" x="9009063" y="4445000"/>
          <p14:tracePt t="71086" x="8864600" y="4478338"/>
          <p14:tracePt t="71103" x="8796338" y="4529138"/>
          <p14:tracePt t="71120" x="8712200" y="4564063"/>
          <p14:tracePt t="71136" x="8653463" y="4622800"/>
          <p14:tracePt t="71153" x="8636000" y="4656138"/>
          <p14:tracePt t="71170" x="8618538" y="4691063"/>
          <p14:tracePt t="71187" x="8618538" y="4706938"/>
          <p14:tracePt t="71203" x="8618538" y="4741863"/>
          <p14:tracePt t="71220" x="8669338" y="4757738"/>
          <p14:tracePt t="71236" x="8763000" y="4800600"/>
          <p14:tracePt t="71253" x="8864600" y="4800600"/>
          <p14:tracePt t="71270" x="8991600" y="4800600"/>
          <p14:tracePt t="71286" x="9101138" y="4800600"/>
          <p14:tracePt t="71303" x="9186863" y="4757738"/>
          <p14:tracePt t="71320" x="9263063" y="4724400"/>
          <p14:tracePt t="71337" x="9296400" y="4691063"/>
          <p14:tracePt t="71353" x="9313863" y="4656138"/>
          <p14:tracePt t="71369" x="9313863" y="4640263"/>
          <p14:tracePt t="71386" x="9296400" y="4597400"/>
          <p14:tracePt t="71403" x="9186863" y="4579938"/>
          <p14:tracePt t="71420" x="9042400" y="4579938"/>
          <p14:tracePt t="71437" x="8958263" y="4579938"/>
          <p14:tracePt t="71453" x="8907463" y="4579938"/>
          <p14:tracePt t="71470" x="8831263" y="4579938"/>
          <p14:tracePt t="71487" x="8796338" y="4597400"/>
          <p14:tracePt t="71503" x="8780463" y="4597400"/>
          <p14:tracePt t="71520" x="8780463" y="4622800"/>
          <p14:tracePt t="71552" x="8780463" y="4640263"/>
          <p14:tracePt t="71570" x="8831263" y="4656138"/>
          <p14:tracePt t="71586" x="8940800" y="4673600"/>
          <p14:tracePt t="71603" x="9042400" y="4691063"/>
          <p14:tracePt t="71620" x="9151938" y="4691063"/>
          <p14:tracePt t="71636" x="9263063" y="4656138"/>
          <p14:tracePt t="71653" x="9347200" y="4622800"/>
          <p14:tracePt t="71670" x="9398000" y="4564063"/>
          <p14:tracePt t="71686" x="9440863" y="4529138"/>
          <p14:tracePt t="71703" x="9440863" y="4478338"/>
          <p14:tracePt t="71719" x="9423400" y="4462463"/>
          <p14:tracePt t="71737" x="9313863" y="4427538"/>
          <p14:tracePt t="71753" x="9169400" y="4427538"/>
          <p14:tracePt t="71769" x="9101138" y="4427538"/>
          <p14:tracePt t="71787" x="8991600" y="4427538"/>
          <p14:tracePt t="71803" x="8907463" y="4462463"/>
          <p14:tracePt t="71819" x="8864600" y="4495800"/>
          <p14:tracePt t="71836" x="8847138" y="4529138"/>
          <p14:tracePt t="71853" x="8831263" y="4546600"/>
          <p14:tracePt t="71870" x="8831263" y="4564063"/>
          <p14:tracePt t="71886" x="8831263" y="4579938"/>
          <p14:tracePt t="71903" x="8923338" y="4622800"/>
          <p14:tracePt t="71920" x="8958263" y="4640263"/>
          <p14:tracePt t="71936" x="9085263" y="4640263"/>
          <p14:tracePt t="71953" x="9202738" y="4640263"/>
          <p14:tracePt t="71970" x="9313863" y="4640263"/>
          <p14:tracePt t="71986" x="9440863" y="4564063"/>
          <p14:tracePt t="72003" x="9474200" y="4513263"/>
          <p14:tracePt t="72020" x="9491663" y="4495800"/>
          <p14:tracePt t="72036" x="9491663" y="4478338"/>
          <p14:tracePt t="72053" x="9456738" y="4462463"/>
          <p14:tracePt t="72070" x="9364663" y="4462463"/>
          <p14:tracePt t="72086" x="9220200" y="4462463"/>
          <p14:tracePt t="72103" x="9101138" y="4462463"/>
          <p14:tracePt t="72120" x="8991600" y="4495800"/>
          <p14:tracePt t="72136" x="8923338" y="4529138"/>
          <p14:tracePt t="72153" x="8864600" y="4564063"/>
          <p14:tracePt t="72170" x="8831263" y="4597400"/>
          <p14:tracePt t="72186" x="8813800" y="4622800"/>
          <p14:tracePt t="72203" x="8813800" y="4656138"/>
          <p14:tracePt t="72220" x="8813800" y="4673600"/>
          <p14:tracePt t="72236" x="8890000" y="4706938"/>
          <p14:tracePt t="72253" x="8974138" y="4741863"/>
          <p14:tracePt t="72270" x="9101138" y="4757738"/>
          <p14:tracePt t="72286" x="9220200" y="4757738"/>
          <p14:tracePt t="72303" x="9296400" y="4757738"/>
          <p14:tracePt t="72320" x="9364663" y="4724400"/>
          <p14:tracePt t="72336" x="9423400" y="4706938"/>
          <p14:tracePt t="72353" x="9440863" y="4673600"/>
          <p14:tracePt t="72370" x="9440863" y="4656138"/>
          <p14:tracePt t="72387" x="9423400" y="4622800"/>
          <p14:tracePt t="72403" x="9364663" y="4597400"/>
          <p14:tracePt t="72420" x="9278938" y="4579938"/>
          <p14:tracePt t="72437" x="9186863" y="4579938"/>
          <p14:tracePt t="72453" x="9118600" y="4579938"/>
          <p14:tracePt t="72470" x="9042400" y="4579938"/>
          <p14:tracePt t="72487" x="9009063" y="4597400"/>
          <p14:tracePt t="72503" x="8991600" y="4622800"/>
          <p14:tracePt t="72520" x="8974138" y="4640263"/>
          <p14:tracePt t="72536" x="8974138" y="4656138"/>
          <p14:tracePt t="72553" x="8974138" y="4673600"/>
          <p14:tracePt t="72570" x="8974138" y="4691063"/>
          <p14:tracePt t="72586" x="8991600" y="4691063"/>
          <p14:tracePt t="72603" x="9042400" y="4706938"/>
          <p14:tracePt t="72620" x="9136063" y="4706938"/>
          <p14:tracePt t="72636" x="9202738" y="4706938"/>
          <p14:tracePt t="72653" x="9296400" y="4673600"/>
          <p14:tracePt t="72670" x="9329738" y="4640263"/>
          <p14:tracePt t="72687" x="9364663" y="4622800"/>
          <p14:tracePt t="72703" x="9364663" y="4597400"/>
          <p14:tracePt t="72719" x="9347200" y="4564063"/>
          <p14:tracePt t="72736" x="9263063" y="4546600"/>
          <p14:tracePt t="72753" x="9169400" y="4546600"/>
          <p14:tracePt t="72770" x="9085263" y="4546600"/>
          <p14:tracePt t="72786" x="8974138" y="4546600"/>
          <p14:tracePt t="72803" x="8907463" y="4546600"/>
          <p14:tracePt t="72820" x="8831263" y="4579938"/>
          <p14:tracePt t="72837" x="8796338" y="4597400"/>
          <p14:tracePt t="72853" x="8763000" y="4622800"/>
          <p14:tracePt t="72870" x="8763000" y="4640263"/>
          <p14:tracePt t="72887" x="8763000" y="4656138"/>
          <p14:tracePt t="72936" x="8890000" y="4673600"/>
          <p14:tracePt t="72953" x="8923338" y="4673600"/>
          <p14:tracePt t="72970" x="9085263" y="4673600"/>
          <p14:tracePt t="72986" x="9151938" y="4656138"/>
          <p14:tracePt t="73003" x="9220200" y="4640263"/>
          <p14:tracePt t="73020" x="9263063" y="4597400"/>
          <p14:tracePt t="73036" x="9278938" y="4579938"/>
          <p14:tracePt t="73053" x="9296400" y="4579938"/>
          <p14:tracePt t="73085" x="9278938" y="4564063"/>
          <p14:tracePt t="73103" x="9245600" y="4564063"/>
          <p14:tracePt t="73120" x="9169400" y="4564063"/>
          <p14:tracePt t="73136" x="9101138" y="4564063"/>
          <p14:tracePt t="73153" x="9009063" y="4564063"/>
          <p14:tracePt t="73169" x="8958263" y="4579938"/>
          <p14:tracePt t="73186" x="8907463" y="4597400"/>
          <p14:tracePt t="73204" x="8890000" y="4622800"/>
          <p14:tracePt t="73220" x="8890000" y="4640263"/>
          <p14:tracePt t="73252" x="8890000" y="4656138"/>
          <p14:tracePt t="73285" x="8940800" y="4673600"/>
          <p14:tracePt t="73303" x="9024938" y="4673600"/>
          <p14:tracePt t="73320" x="9136063" y="4673600"/>
          <p14:tracePt t="73336" x="9220200" y="4673600"/>
          <p14:tracePt t="73353" x="9329738" y="4597400"/>
          <p14:tracePt t="73370" x="9347200" y="4597400"/>
          <p14:tracePt t="73387" x="9380538" y="4564063"/>
          <p14:tracePt t="73403" x="9380538" y="4546600"/>
          <p14:tracePt t="73420" x="9380538" y="4529138"/>
          <p14:tracePt t="73437" x="9296400" y="4495800"/>
          <p14:tracePt t="73453" x="9202738" y="4495800"/>
          <p14:tracePt t="73470" x="9118600" y="4495800"/>
          <p14:tracePt t="73486" x="9042400" y="4495800"/>
          <p14:tracePt t="73503" x="8974138" y="4513263"/>
          <p14:tracePt t="73520" x="8923338" y="4546600"/>
          <p14:tracePt t="73537" x="8890000" y="4579938"/>
          <p14:tracePt t="73553" x="8847138" y="4597400"/>
          <p14:tracePt t="73570" x="8831263" y="4622800"/>
          <p14:tracePt t="73586" x="8813800" y="4640263"/>
          <p14:tracePt t="73603" x="8813800" y="4656138"/>
          <p14:tracePt t="73620" x="8813800" y="4673600"/>
          <p14:tracePt t="73636" x="8813800" y="4691063"/>
          <p14:tracePt t="73668" x="8864600" y="4691063"/>
          <p14:tracePt t="73686" x="8940800" y="4691063"/>
          <p14:tracePt t="73703" x="9024938" y="4691063"/>
          <p14:tracePt t="73720" x="9118600" y="4691063"/>
          <p14:tracePt t="73736" x="9202738" y="4656138"/>
          <p14:tracePt t="73753" x="9278938" y="4622800"/>
          <p14:tracePt t="73770" x="9313863" y="4579938"/>
          <p14:tracePt t="73787" x="9329738" y="4564063"/>
          <p14:tracePt t="73803" x="9329738" y="4546600"/>
          <p14:tracePt t="73835" x="9296400" y="4546600"/>
          <p14:tracePt t="73853" x="9220200" y="4546600"/>
          <p14:tracePt t="73870" x="9186863" y="4546600"/>
          <p14:tracePt t="73886" x="9151938" y="4546600"/>
          <p14:tracePt t="73903" x="9118600" y="4546600"/>
          <p14:tracePt t="73920" x="9085263" y="4564063"/>
          <p14:tracePt t="73936" x="9067800" y="4579938"/>
          <p14:tracePt t="73953" x="9042400" y="4579938"/>
          <p14:tracePt t="74672" x="9042400" y="4597400"/>
          <p14:tracePt t="74687" x="9042400" y="4622800"/>
          <p14:tracePt t="74704" x="9067800" y="4640263"/>
          <p14:tracePt t="74720" x="9067800" y="4656138"/>
          <p14:tracePt t="74736" x="9085263" y="4673600"/>
          <p14:tracePt t="74753" x="9101138" y="4691063"/>
          <p14:tracePt t="74770" x="9118600" y="4691063"/>
          <p14:tracePt t="74786" x="9136063" y="4691063"/>
          <p14:tracePt t="74803" x="9151938" y="4691063"/>
          <p14:tracePt t="74852" x="9136063" y="4673600"/>
          <p14:tracePt t="74870" x="9085263" y="4640263"/>
          <p14:tracePt t="74887" x="8991600" y="4597400"/>
          <p14:tracePt t="74903" x="8923338" y="4579938"/>
          <p14:tracePt t="74920" x="8813800" y="4564063"/>
          <p14:tracePt t="74937" x="8686800" y="4564063"/>
          <p14:tracePt t="74953" x="8509000" y="4564063"/>
          <p14:tracePt t="74970" x="8280400" y="4597400"/>
          <p14:tracePt t="74987" x="8034338" y="4706938"/>
          <p14:tracePt t="75003" x="7747000" y="4818063"/>
          <p14:tracePt t="75020" x="7467600" y="4953000"/>
          <p14:tracePt t="75037" x="7162800" y="5130800"/>
          <p14:tracePt t="75053" x="6858000" y="5291138"/>
          <p14:tracePt t="75070" x="6611938" y="5453063"/>
          <p14:tracePt t="75087" x="6357938" y="5613400"/>
          <p14:tracePt t="75103" x="6113463" y="5773738"/>
          <p14:tracePt t="75119" x="5918200" y="5900738"/>
          <p14:tracePt t="75136" x="5757863" y="5986463"/>
          <p14:tracePt t="75153" x="5613400" y="6078538"/>
          <p14:tracePt t="75170" x="5511800" y="6146800"/>
          <p14:tracePt t="75186" x="5418138" y="6180138"/>
          <p14:tracePt t="75203" x="5334000" y="6240463"/>
          <p14:tracePt t="75220" x="5240338" y="6256338"/>
          <p14:tracePt t="75236" x="5156200" y="6291263"/>
          <p14:tracePt t="75253" x="5080000" y="6291263"/>
          <p14:tracePt t="75270" x="4995863" y="6291263"/>
          <p14:tracePt t="75287" x="4868863" y="6291263"/>
          <p14:tracePt t="75303" x="4783138" y="6256338"/>
          <p14:tracePt t="75320" x="4622800" y="6180138"/>
          <p14:tracePt t="75337" x="4605338" y="6146800"/>
          <p14:tracePt t="75353" x="4427538" y="6019800"/>
          <p14:tracePt t="75370" x="4386263" y="5986463"/>
          <p14:tracePt t="75386" x="4300538" y="5918200"/>
          <p14:tracePt t="75403" x="4140200" y="5773738"/>
          <p14:tracePt t="75420" x="4038600" y="5689600"/>
          <p14:tracePt t="75437" x="3962400" y="5630863"/>
          <p14:tracePt t="75453" x="3878263" y="5545138"/>
          <p14:tracePt t="75470" x="3733800" y="5468938"/>
          <p14:tracePt t="75486" x="3640138" y="5418138"/>
          <p14:tracePt t="75503" x="3538538" y="5384800"/>
          <p14:tracePt t="75520" x="3446463" y="5367338"/>
          <p14:tracePt t="75537" x="3327400" y="5351463"/>
          <p14:tracePt t="75553" x="3217863" y="5351463"/>
          <p14:tracePt t="75570" x="3106738" y="5351463"/>
          <p14:tracePt t="75587" x="2971800" y="5367338"/>
          <p14:tracePt t="75603" x="2862263" y="5418138"/>
          <p14:tracePt t="75620" x="2751138" y="5511800"/>
          <p14:tracePt t="75637" x="2700338" y="5580063"/>
          <p14:tracePt t="75653" x="2616200" y="5664200"/>
          <p14:tracePt t="75670" x="2540000" y="5740400"/>
          <p14:tracePt t="75686" x="2489200" y="5808663"/>
          <p14:tracePt t="75703" x="2471738" y="5859463"/>
          <p14:tracePt t="75720" x="2438400" y="5918200"/>
          <p14:tracePt t="75737" x="2438400" y="5951538"/>
          <p14:tracePt t="75753" x="2438400" y="5986463"/>
          <p14:tracePt t="75770" x="2438400" y="6019800"/>
          <p14:tracePt t="75787" x="2522538" y="6078538"/>
          <p14:tracePt t="75803" x="2573338" y="6096000"/>
          <p14:tracePt t="75820" x="2700338" y="6113463"/>
          <p14:tracePt t="75836" x="2878138" y="6129338"/>
          <p14:tracePt t="75853" x="3090863" y="6129338"/>
          <p14:tracePt t="75870" x="3446463" y="6096000"/>
          <p14:tracePt t="75887" x="3657600" y="6019800"/>
          <p14:tracePt t="75903" x="3860800" y="5935663"/>
          <p14:tracePt t="75920" x="3979863" y="5859463"/>
          <p14:tracePt t="75936" x="4071938" y="5791200"/>
          <p14:tracePt t="75953" x="4157663" y="5722938"/>
          <p14:tracePt t="75970" x="4208463" y="5664200"/>
          <p14:tracePt t="75986" x="4249738" y="5613400"/>
          <p14:tracePt t="76003" x="4284663" y="5562600"/>
          <p14:tracePt t="76020" x="4284663" y="5486400"/>
          <p14:tracePt t="76036" x="4300538" y="5384800"/>
          <p14:tracePt t="76053" x="4284663" y="5291138"/>
          <p14:tracePt t="76070" x="4233863" y="5207000"/>
          <p14:tracePt t="76087" x="4157663" y="5130800"/>
          <p14:tracePt t="76103" x="4071938" y="5062538"/>
          <p14:tracePt t="76120" x="3979863" y="5011738"/>
          <p14:tracePt t="76137" x="3878263" y="4978400"/>
          <p14:tracePt t="76153" x="3751263" y="4978400"/>
          <p14:tracePt t="76170" x="3683000" y="4978400"/>
          <p14:tracePt t="76187" x="3573463" y="4978400"/>
          <p14:tracePt t="76203" x="3462338" y="4978400"/>
          <p14:tracePt t="76220" x="3395663" y="4995863"/>
          <p14:tracePt t="76236" x="3302000" y="5029200"/>
          <p14:tracePt t="76253" x="3217863" y="5080000"/>
          <p14:tracePt t="76270" x="3149600" y="5130800"/>
          <p14:tracePt t="76286" x="3073400" y="5207000"/>
          <p14:tracePt t="76303" x="2989263" y="5291138"/>
          <p14:tracePt t="76320" x="2928938" y="5367338"/>
          <p14:tracePt t="76337" x="2913063" y="5418138"/>
          <p14:tracePt t="76353" x="2895600" y="5453063"/>
          <p14:tracePt t="76370" x="2895600" y="5545138"/>
          <p14:tracePt t="76387" x="2895600" y="5595938"/>
          <p14:tracePt t="76403" x="2895600" y="5664200"/>
          <p14:tracePt t="76420" x="2971800" y="5722938"/>
          <p14:tracePt t="76436" x="3055938" y="5757863"/>
          <p14:tracePt t="76453" x="3182938" y="5791200"/>
          <p14:tracePt t="76470" x="3344863" y="5808663"/>
          <p14:tracePt t="76487" x="3538538" y="5842000"/>
          <p14:tracePt t="76503" x="3767138" y="5859463"/>
          <p14:tracePt t="76520" x="4013200" y="5859463"/>
          <p14:tracePt t="76536" x="4249738" y="5859463"/>
          <p14:tracePt t="76553" x="4495800" y="5859463"/>
          <p14:tracePt t="76570" x="4706938" y="5859463"/>
          <p14:tracePt t="76587" x="4884738" y="5824538"/>
          <p14:tracePt t="76603" x="5011738" y="5791200"/>
          <p14:tracePt t="76620" x="5122863" y="5740400"/>
          <p14:tracePt t="76637" x="5207000" y="5689600"/>
          <p14:tracePt t="76653" x="5257800" y="5630863"/>
          <p14:tracePt t="76670" x="5300663" y="5595938"/>
          <p14:tracePt t="76687" x="5334000" y="5562600"/>
          <p14:tracePt t="76703" x="5351463" y="5486400"/>
          <p14:tracePt t="76720" x="5367338" y="5435600"/>
          <p14:tracePt t="76737" x="5367338" y="5351463"/>
          <p14:tracePt t="76753" x="5367338" y="5257800"/>
          <p14:tracePt t="76770" x="5316538" y="5189538"/>
          <p14:tracePt t="76787" x="5257800" y="5097463"/>
          <p14:tracePt t="76803" x="5173663" y="5011738"/>
          <p14:tracePt t="76820" x="5029200" y="4884738"/>
          <p14:tracePt t="76837" x="4995863" y="4868863"/>
          <p14:tracePt t="76853" x="4818063" y="4757738"/>
          <p14:tracePt t="76870" x="4724400" y="4741863"/>
          <p14:tracePt t="76887" x="4640263" y="4741863"/>
          <p14:tracePt t="76903" x="4564063" y="4741863"/>
          <p14:tracePt t="76920" x="4495800" y="4741863"/>
          <p14:tracePt t="76937" x="4427538" y="4741863"/>
          <p14:tracePt t="76953" x="4368800" y="4741863"/>
          <p14:tracePt t="77278" x="4368800" y="4724400"/>
          <p14:tracePt t="77287" x="4368800" y="4691063"/>
          <p14:tracePt t="77303" x="4368800" y="4640263"/>
          <p14:tracePt t="77320" x="4368800" y="4546600"/>
          <p14:tracePt t="77336" x="4368800" y="4462463"/>
          <p14:tracePt t="77353" x="4368800" y="4368800"/>
          <p14:tracePt t="77370" x="4411663" y="4335463"/>
          <p14:tracePt t="77387" x="4427538" y="4300538"/>
          <p14:tracePt t="77403" x="4462463" y="4300538"/>
          <p14:tracePt t="77420" x="4478338" y="4284663"/>
          <p14:tracePt t="77437" x="4478338" y="4267200"/>
          <p14:tracePt t="77453" x="4495800" y="4267200"/>
          <p14:tracePt t="77502" x="4478338" y="4249738"/>
          <p14:tracePt t="77521" x="4411663" y="4208463"/>
          <p14:tracePt t="77537" x="4267200" y="4157663"/>
          <p14:tracePt t="77553" x="4071938" y="4122738"/>
          <p14:tracePt t="77570" x="3835400" y="4106863"/>
          <p14:tracePt t="77587" x="3624263" y="4089400"/>
          <p14:tracePt t="77603" x="3429000" y="4089400"/>
          <p14:tracePt t="77620" x="3251200" y="4106863"/>
          <p14:tracePt t="77637" x="3090863" y="4157663"/>
          <p14:tracePt t="77653" x="2971800" y="4224338"/>
          <p14:tracePt t="77670" x="2827338" y="4300538"/>
          <p14:tracePt t="77687" x="2717800" y="4386263"/>
          <p14:tracePt t="77703" x="2633663" y="4445000"/>
          <p14:tracePt t="77720" x="2557463" y="4513263"/>
          <p14:tracePt t="77737" x="2506663" y="4564063"/>
          <p14:tracePt t="77754" x="2471738" y="4597400"/>
          <p14:tracePt t="77770" x="2471738" y="4622800"/>
          <p14:tracePt t="77802" x="2471738" y="4640263"/>
          <p14:tracePt t="77820" x="2557463" y="4673600"/>
          <p14:tracePt t="77836" x="2794000" y="4706938"/>
          <p14:tracePt t="77853" x="2913063" y="4724400"/>
          <p14:tracePt t="77870" x="3022600" y="4724400"/>
          <p14:tracePt t="77887" x="3106738" y="4724400"/>
          <p14:tracePt t="77903" x="3124200" y="4706938"/>
          <p14:tracePt t="77920" x="3149600" y="4691063"/>
          <p14:tracePt t="77937" x="3149600" y="4622800"/>
          <p14:tracePt t="77953" x="3124200" y="4546600"/>
          <p14:tracePt t="77970" x="3055938" y="4462463"/>
          <p14:tracePt t="77987" x="2928938" y="4351338"/>
          <p14:tracePt t="78003" x="2844800" y="4318000"/>
          <p14:tracePt t="78020" x="2751138" y="4300538"/>
          <p14:tracePt t="78037" x="2684463" y="4300538"/>
          <p14:tracePt t="78053" x="2633663" y="4300538"/>
          <p14:tracePt t="78070" x="2573338" y="4335463"/>
          <p14:tracePt t="78086" x="2540000" y="4402138"/>
          <p14:tracePt t="78103" x="2540000" y="4478338"/>
          <p14:tracePt t="78120" x="2540000" y="4579938"/>
          <p14:tracePt t="78137" x="2573338" y="4706938"/>
          <p14:tracePt t="78154" x="2700338" y="4884738"/>
          <p14:tracePt t="78170" x="2971800" y="5097463"/>
          <p14:tracePt t="78186" x="3268663" y="5291138"/>
          <p14:tracePt t="78203" x="3505200" y="5384800"/>
          <p14:tracePt t="78220" x="3911600" y="5529263"/>
          <p14:tracePt t="78237" x="4173538" y="5580063"/>
          <p14:tracePt t="78253" x="4284663" y="5580063"/>
          <p14:tracePt t="78271" x="4564063" y="5613400"/>
          <p14:tracePt t="78287" x="4673600" y="5613400"/>
          <p14:tracePt t="78303" x="4783138" y="5613400"/>
          <p14:tracePt t="78320" x="4833938" y="5613400"/>
          <p14:tracePt t="78337" x="4868863" y="5613400"/>
          <p14:tracePt t="78353" x="4884738" y="5613400"/>
          <p14:tracePt t="78761" x="4884738" y="5595938"/>
          <p14:tracePt t="78771" x="4868863" y="5562600"/>
          <p14:tracePt t="78787" x="4851400" y="5529263"/>
          <p14:tracePt t="78804" x="4833938" y="5453063"/>
          <p14:tracePt t="78820" x="4783138" y="5402263"/>
          <p14:tracePt t="78837" x="4741863" y="5367338"/>
          <p14:tracePt t="78853" x="4691063" y="5334000"/>
          <p14:tracePt t="78870" x="4656138" y="5291138"/>
          <p14:tracePt t="78887" x="4605338" y="5275263"/>
          <p14:tracePt t="78903" x="4564063" y="5240338"/>
          <p14:tracePt t="78920" x="4546600" y="5224463"/>
          <p14:tracePt t="78937" x="4529138" y="5224463"/>
          <p14:tracePt t="78953" x="4513263" y="5224463"/>
          <p14:tracePt t="79135" x="4513263" y="5240338"/>
          <p14:tracePt t="79153" x="4495800" y="5240338"/>
          <p14:tracePt t="79170" x="4478338" y="5257800"/>
          <p14:tracePt t="79187" x="4411663" y="5308600"/>
          <p14:tracePt t="79204" x="4351338" y="5367338"/>
          <p14:tracePt t="79220" x="4284663" y="5402263"/>
          <p14:tracePt t="79237" x="4208463" y="5435600"/>
          <p14:tracePt t="79254" x="4157663" y="5468938"/>
          <p14:tracePt t="79270" x="4122738" y="5486400"/>
          <p14:tracePt t="79287" x="4106863" y="5511800"/>
          <p14:tracePt t="79303" x="4089400" y="5511800"/>
          <p14:tracePt t="79320" x="4089400" y="5529263"/>
          <p14:tracePt t="79352" x="4106863" y="5529263"/>
          <p14:tracePt t="79370" x="4191000" y="5545138"/>
          <p14:tracePt t="79387" x="4318000" y="5562600"/>
          <p14:tracePt t="79403" x="4445000" y="5580063"/>
          <p14:tracePt t="79420" x="4546600" y="5580063"/>
          <p14:tracePt t="79436" x="4640263" y="5562600"/>
          <p14:tracePt t="79453" x="4706938" y="5529263"/>
          <p14:tracePt t="79470" x="4724400" y="5468938"/>
          <p14:tracePt t="79486" x="4741863" y="5418138"/>
          <p14:tracePt t="79503" x="4767263" y="5351463"/>
          <p14:tracePt t="79520" x="4767263" y="5275263"/>
          <p14:tracePt t="79537" x="4724400" y="5207000"/>
          <p14:tracePt t="79553" x="4673600" y="5097463"/>
          <p14:tracePt t="79570" x="4605338" y="5029200"/>
          <p14:tracePt t="79587" x="4495800" y="4953000"/>
          <p14:tracePt t="79603" x="4386263" y="4919663"/>
          <p14:tracePt t="79620" x="4267200" y="4884738"/>
          <p14:tracePt t="79637" x="4173538" y="4884738"/>
          <p14:tracePt t="79654" x="4013200" y="4884738"/>
          <p14:tracePt t="79670" x="3894138" y="4884738"/>
          <p14:tracePt t="79687" x="3767138" y="4902200"/>
          <p14:tracePt t="79703" x="3683000" y="4935538"/>
          <p14:tracePt t="79720" x="3462338" y="5046663"/>
          <p14:tracePt t="79737" x="3360738" y="5113338"/>
          <p14:tracePt t="79753" x="3302000" y="5173663"/>
          <p14:tracePt t="79770" x="3182938" y="5257800"/>
          <p14:tracePt t="79787" x="3106738" y="5351463"/>
          <p14:tracePt t="79803" x="3040063" y="5402263"/>
          <p14:tracePt t="79820" x="3005138" y="5468938"/>
          <p14:tracePt t="79836" x="2971800" y="5529263"/>
          <p14:tracePt t="79853" x="2946400" y="5562600"/>
          <p14:tracePt t="79870" x="2928938" y="5630863"/>
          <p14:tracePt t="79887" x="2928938" y="5664200"/>
          <p14:tracePt t="79903" x="2928938" y="5740400"/>
          <p14:tracePt t="79920" x="2971800" y="5808663"/>
          <p14:tracePt t="79937" x="3040063" y="5859463"/>
          <p14:tracePt t="79953" x="3167063" y="5935663"/>
          <p14:tracePt t="79970" x="3344863" y="5986463"/>
          <p14:tracePt t="79987" x="3683000" y="6037263"/>
          <p14:tracePt t="80003" x="3894138" y="6062663"/>
          <p14:tracePt t="80020" x="4140200" y="6062663"/>
          <p14:tracePt t="80037" x="4386263" y="6037263"/>
          <p14:tracePt t="80054" x="4605338" y="5951538"/>
          <p14:tracePt t="80070" x="4783138" y="5842000"/>
          <p14:tracePt t="80087" x="4868863" y="5773738"/>
          <p14:tracePt t="80103" x="4945063" y="5689600"/>
          <p14:tracePt t="80120" x="4995863" y="5595938"/>
          <p14:tracePt t="80137" x="5011738" y="5511800"/>
          <p14:tracePt t="80153" x="5029200" y="5402263"/>
          <p14:tracePt t="80170" x="5029200" y="5308600"/>
          <p14:tracePt t="80187" x="4978400" y="5207000"/>
          <p14:tracePt t="80204" x="4868863" y="5097463"/>
          <p14:tracePt t="80220" x="4741863" y="4995863"/>
          <p14:tracePt t="80237" x="4589463" y="4902200"/>
          <p14:tracePt t="80253" x="4427538" y="4833938"/>
          <p14:tracePt t="80270" x="4056063" y="4775200"/>
          <p14:tracePt t="80287" x="3802063" y="4775200"/>
          <p14:tracePt t="80303" x="3522663" y="4775200"/>
          <p14:tracePt t="80320" x="3251200" y="4800600"/>
          <p14:tracePt t="80336" x="3022600" y="4868863"/>
          <p14:tracePt t="80353" x="2811463" y="4953000"/>
          <p14:tracePt t="80370" x="2649538" y="5046663"/>
          <p14:tracePt t="80387" x="2489200" y="5130800"/>
          <p14:tracePt t="80403" x="2362200" y="5240338"/>
          <p14:tracePt t="80420" x="2260600" y="5351463"/>
          <p14:tracePt t="80436" x="2217738" y="5435600"/>
          <p14:tracePt t="80453" x="2166938" y="5545138"/>
          <p14:tracePt t="80470" x="2133600" y="5630863"/>
          <p14:tracePt t="80487" x="2133600" y="5722938"/>
          <p14:tracePt t="80503" x="2133600" y="5791200"/>
          <p14:tracePt t="80520" x="2184400" y="5859463"/>
          <p14:tracePt t="80537" x="2293938" y="5951538"/>
          <p14:tracePt t="80554" x="2413000" y="6019800"/>
          <p14:tracePt t="80570" x="2700338" y="6096000"/>
          <p14:tracePt t="80587" x="3022600" y="6146800"/>
          <p14:tracePt t="80603" x="3251200" y="6164263"/>
          <p14:tracePt t="80620" x="3606800" y="6180138"/>
          <p14:tracePt t="80637" x="3929063" y="6180138"/>
          <p14:tracePt t="80653" x="4173538" y="6146800"/>
          <p14:tracePt t="80670" x="4427538" y="6037263"/>
          <p14:tracePt t="80687" x="4724400" y="5900738"/>
          <p14:tracePt t="80704" x="4884738" y="5791200"/>
          <p14:tracePt t="80720" x="5029200" y="5689600"/>
          <p14:tracePt t="80736" x="5156200" y="5562600"/>
          <p14:tracePt t="80753" x="5275263" y="5435600"/>
          <p14:tracePt t="80770" x="5351463" y="5334000"/>
          <p14:tracePt t="80787" x="5418138" y="5240338"/>
          <p14:tracePt t="80803" x="5478463" y="5173663"/>
          <p14:tracePt t="80820" x="5494338" y="5130800"/>
          <p14:tracePt t="80837" x="5511800" y="5113338"/>
          <p14:tracePt t="80853" x="5511800" y="5097463"/>
          <p14:tracePt t="80870" x="5511800" y="5080000"/>
          <p14:tracePt t="80887" x="5478463" y="5011738"/>
          <p14:tracePt t="80903" x="5402263" y="4935538"/>
          <p14:tracePt t="80920" x="5316538" y="4851400"/>
          <p14:tracePt t="80937" x="5207000" y="4741863"/>
          <p14:tracePt t="80954" x="5080000" y="4673600"/>
          <p14:tracePt t="80970" x="4978400" y="4640263"/>
          <p14:tracePt t="80986" x="4833938" y="4597400"/>
          <p14:tracePt t="81003" x="4691063" y="4564063"/>
          <p14:tracePt t="81020" x="4513263" y="4564063"/>
          <p14:tracePt t="81037" x="4318000" y="4564063"/>
          <p14:tracePt t="81053" x="4122738" y="4579938"/>
          <p14:tracePt t="81070" x="3911600" y="4656138"/>
          <p14:tracePt t="81087" x="3657600" y="4757738"/>
          <p14:tracePt t="81103" x="3429000" y="4868863"/>
          <p14:tracePt t="81120" x="3217863" y="4995863"/>
          <p14:tracePt t="81137" x="3040063" y="5097463"/>
          <p14:tracePt t="81154" x="2878138" y="5240338"/>
          <p14:tracePt t="81170" x="2844800" y="5275263"/>
          <p14:tracePt t="81187" x="2768600" y="5351463"/>
          <p14:tracePt t="81203" x="2735263" y="5402263"/>
          <p14:tracePt t="81220" x="2700338" y="5468938"/>
          <p14:tracePt t="81237" x="2700338" y="5511800"/>
          <p14:tracePt t="81253" x="2700338" y="5562600"/>
          <p14:tracePt t="81270" x="2751138" y="5630863"/>
          <p14:tracePt t="81287" x="2844800" y="5707063"/>
          <p14:tracePt t="81304" x="2946400" y="5757863"/>
          <p14:tracePt t="81320" x="3106738" y="5824538"/>
          <p14:tracePt t="81337" x="3327400" y="5884863"/>
          <p14:tracePt t="81353" x="3538538" y="5935663"/>
          <p14:tracePt t="81370" x="3751263" y="5951538"/>
          <p14:tracePt t="81387" x="3962400" y="5969000"/>
          <p14:tracePt t="81403" x="4122738" y="5969000"/>
          <p14:tracePt t="81420" x="4208463" y="5969000"/>
          <p14:tracePt t="81436" x="4318000" y="5918200"/>
          <p14:tracePt t="81454" x="4411663" y="5884863"/>
          <p14:tracePt t="81470" x="4513263" y="5824538"/>
          <p14:tracePt t="81487" x="4589463" y="5757863"/>
          <p14:tracePt t="81504" x="4691063" y="5664200"/>
          <p14:tracePt t="81520" x="4767263" y="5613400"/>
          <p14:tracePt t="81537" x="4833938" y="5529263"/>
          <p14:tracePt t="81553" x="4884738" y="5468938"/>
          <p14:tracePt t="81570" x="4919663" y="5418138"/>
          <p14:tracePt t="81586" x="4919663" y="5402263"/>
          <p14:tracePt t="81603" x="4945063" y="5402263"/>
          <p14:tracePt t="81620" x="4945063" y="5384800"/>
          <p14:tracePt t="81937" x="4919663" y="5384800"/>
          <p14:tracePt t="81954" x="4884738" y="5384800"/>
          <p14:tracePt t="81970" x="4800600" y="5384800"/>
          <p14:tracePt t="81987" x="4656138" y="5384800"/>
          <p14:tracePt t="82003" x="4445000" y="5384800"/>
          <p14:tracePt t="82020" x="4191000" y="5402263"/>
          <p14:tracePt t="82037" x="3944938" y="5418138"/>
          <p14:tracePt t="82053" x="3802063" y="5435600"/>
          <p14:tracePt t="82070" x="3640138" y="5468938"/>
          <p14:tracePt t="82087" x="3556000" y="5486400"/>
          <p14:tracePt t="82104" x="3505200" y="5511800"/>
          <p14:tracePt t="82120" x="3462338" y="5529263"/>
          <p14:tracePt t="82137" x="3446463" y="5545138"/>
          <p14:tracePt t="82172" x="3446463" y="5562600"/>
          <p14:tracePt t="82187" x="3446463" y="5580063"/>
          <p14:tracePt t="82203" x="3505200" y="5646738"/>
          <p14:tracePt t="82220" x="3606800" y="5707063"/>
          <p14:tracePt t="82237" x="3751263" y="5773738"/>
          <p14:tracePt t="82254" x="3929063" y="5824538"/>
          <p14:tracePt t="82270" x="4140200" y="5859463"/>
          <p14:tracePt t="82287" x="4318000" y="5884863"/>
          <p14:tracePt t="82303" x="4427538" y="5884863"/>
          <p14:tracePt t="82320" x="4513263" y="5884863"/>
          <p14:tracePt t="82337" x="4546600" y="5859463"/>
          <p14:tracePt t="82353" x="4564063" y="5842000"/>
          <p14:tracePt t="82386" x="4529138" y="5808663"/>
          <p14:tracePt t="82403" x="4445000" y="5757863"/>
          <p14:tracePt t="82420" x="4300538" y="5689600"/>
          <p14:tracePt t="82437" x="4157663" y="5646738"/>
          <p14:tracePt t="82454" x="4056063" y="5646738"/>
          <p14:tracePt t="82470" x="3944938" y="5646738"/>
          <p14:tracePt t="82487" x="3835400" y="5646738"/>
          <p14:tracePt t="82503" x="3733800" y="5722938"/>
          <p14:tracePt t="82520" x="3657600" y="5808663"/>
          <p14:tracePt t="82537" x="3589338" y="5859463"/>
          <p14:tracePt t="82553" x="3538538" y="5951538"/>
          <p14:tracePt t="82571" x="3479800" y="6019800"/>
          <p14:tracePt t="82587" x="3462338" y="6096000"/>
          <p14:tracePt t="82604" x="3462338" y="6113463"/>
          <p14:tracePt t="82620" x="3462338" y="6129338"/>
          <p14:tracePt t="82637" x="3538538" y="6129338"/>
          <p14:tracePt t="82653" x="3589338" y="6129338"/>
          <p14:tracePt t="82670" x="3835400" y="6113463"/>
          <p14:tracePt t="82687" x="3995738" y="6037263"/>
          <p14:tracePt t="82703" x="4106863" y="5986463"/>
          <p14:tracePt t="82720" x="4208463" y="59356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258CEBC5-32CA-B497-3B9C-38B5CC434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726" y="2865848"/>
            <a:ext cx="6623054" cy="346963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F68A2649-0F80-F01A-0E0D-17F91E62CDAF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F40184-1B03-C18D-F248-C682FF29126B}"/>
              </a:ext>
            </a:extLst>
          </p:cNvPr>
          <p:cNvSpPr txBox="1"/>
          <p:nvPr/>
        </p:nvSpPr>
        <p:spPr>
          <a:xfrm>
            <a:off x="304468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7. L’urètre chez la femme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54C766E-C0E3-E006-100D-942C79F6E1F6}"/>
              </a:ext>
            </a:extLst>
          </p:cNvPr>
          <p:cNvSpPr txBox="1">
            <a:spLocks/>
          </p:cNvSpPr>
          <p:nvPr/>
        </p:nvSpPr>
        <p:spPr>
          <a:xfrm>
            <a:off x="1703513" y="2037806"/>
            <a:ext cx="3965768" cy="41868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/>
              <a:t>3 portions: </a:t>
            </a:r>
            <a:r>
              <a:rPr lang="fr-FR" sz="2000" dirty="0"/>
              <a:t>exclusivement urinaire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b="1" dirty="0"/>
              <a:t>Terminaison </a:t>
            </a:r>
            <a:r>
              <a:rPr lang="fr-FR" sz="2000" dirty="0"/>
              <a:t>dans le </a:t>
            </a:r>
            <a:r>
              <a:rPr lang="fr-FR" sz="2000" dirty="0" err="1"/>
              <a:t>pudendum</a:t>
            </a:r>
            <a:r>
              <a:rPr lang="fr-FR" sz="2000" dirty="0"/>
              <a:t> féminin, entre les grandes et petites </a:t>
            </a:r>
            <a:r>
              <a:rPr lang="fr-FR" sz="2000" dirty="0" err="1"/>
              <a:t>lévres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8C80D6-6272-BC33-8CC6-D70E6420BB15}"/>
              </a:ext>
            </a:extLst>
          </p:cNvPr>
          <p:cNvSpPr txBox="1"/>
          <p:nvPr/>
        </p:nvSpPr>
        <p:spPr>
          <a:xfrm>
            <a:off x="7269305" y="2305586"/>
            <a:ext cx="250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 sagittale médiane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5966E8-48E2-F3AF-73F6-3AC556F3C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748" y="1585359"/>
            <a:ext cx="1124792" cy="90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B0F2AE44-CBB9-0127-BC2E-96E79DA8D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1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09"/>
    </mc:Choice>
    <mc:Fallback>
      <p:transition spd="slow" advTm="443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58" x="4249738" y="5859463"/>
          <p14:tracePt t="770" x="4284663" y="5808663"/>
          <p14:tracePt t="787" x="4386263" y="5722938"/>
          <p14:tracePt t="804" x="4529138" y="5613400"/>
          <p14:tracePt t="820" x="4767263" y="5453063"/>
          <p14:tracePt t="837" x="5156200" y="5207000"/>
          <p14:tracePt t="854" x="5740400" y="4902200"/>
          <p14:tracePt t="870" x="6307138" y="4579938"/>
          <p14:tracePt t="887" x="6916738" y="4284663"/>
          <p14:tracePt t="904" x="7246938" y="4106863"/>
          <p14:tracePt t="920" x="7551738" y="3962400"/>
          <p14:tracePt t="937" x="7696200" y="3911600"/>
          <p14:tracePt t="954" x="7823200" y="3852863"/>
          <p14:tracePt t="970" x="7891463" y="3835400"/>
          <p14:tracePt t="987" x="7942263" y="3835400"/>
          <p14:tracePt t="1004" x="7983538" y="3817938"/>
          <p14:tracePt t="1036" x="8001000" y="3817938"/>
          <p14:tracePt t="1054" x="8018463" y="3802063"/>
          <p14:tracePt t="1070" x="8085138" y="3716338"/>
          <p14:tracePt t="1087" x="8120063" y="3675063"/>
          <p14:tracePt t="1103" x="8297863" y="3462338"/>
          <p14:tracePt t="1120" x="8551863" y="3167063"/>
          <p14:tracePt t="1137" x="8712200" y="2963863"/>
          <p14:tracePt t="1154" x="8780463" y="2827338"/>
          <p14:tracePt t="1170" x="8864600" y="2700338"/>
          <p14:tracePt t="1187" x="8890000" y="2608263"/>
          <p14:tracePt t="1204" x="8890000" y="2506663"/>
          <p14:tracePt t="1220" x="8813800" y="2430463"/>
          <p14:tracePt t="1237" x="8669338" y="2344738"/>
          <p14:tracePt t="1254" x="8475663" y="2278063"/>
          <p14:tracePt t="1270" x="8229600" y="2217738"/>
          <p14:tracePt t="1287" x="7983538" y="2201863"/>
          <p14:tracePt t="1304" x="7696200" y="2201863"/>
          <p14:tracePt t="1320" x="7323138" y="2217738"/>
          <p14:tracePt t="1337" x="7069138" y="2328863"/>
          <p14:tracePt t="1354" x="6789738" y="2489200"/>
          <p14:tracePt t="1370" x="6578600" y="2633663"/>
          <p14:tracePt t="1387" x="6418263" y="2751138"/>
          <p14:tracePt t="1403" x="6256338" y="2878138"/>
          <p14:tracePt t="1420" x="6113463" y="3022600"/>
          <p14:tracePt t="1437" x="5969000" y="3167063"/>
          <p14:tracePt t="1453" x="5808663" y="3344863"/>
          <p14:tracePt t="1470" x="5707063" y="3497263"/>
          <p14:tracePt t="1487" x="5595938" y="3657600"/>
          <p14:tracePt t="1504" x="5545138" y="3784600"/>
          <p14:tracePt t="1520" x="5511800" y="3894138"/>
          <p14:tracePt t="1537" x="5511800" y="4013200"/>
          <p14:tracePt t="1554" x="5511800" y="4173538"/>
          <p14:tracePt t="1570" x="5529263" y="4249738"/>
          <p14:tracePt t="1587" x="5595938" y="4386263"/>
          <p14:tracePt t="1603" x="5740400" y="4656138"/>
          <p14:tracePt t="1620" x="5900738" y="4833938"/>
          <p14:tracePt t="1637" x="6078538" y="5011738"/>
          <p14:tracePt t="1654" x="6240463" y="5173663"/>
          <p14:tracePt t="1670" x="6418263" y="5308600"/>
          <p14:tracePt t="1687" x="6578600" y="5435600"/>
          <p14:tracePt t="1703" x="6756400" y="5529263"/>
          <p14:tracePt t="1720" x="6967538" y="5630863"/>
          <p14:tracePt t="1737" x="7180263" y="5722938"/>
          <p14:tracePt t="1753" x="7424738" y="5791200"/>
          <p14:tracePt t="1770" x="7678738" y="5884863"/>
          <p14:tracePt t="1787" x="7907338" y="5951538"/>
          <p14:tracePt t="1804" x="8135938" y="6019800"/>
          <p14:tracePt t="1820" x="8356600" y="6062663"/>
          <p14:tracePt t="1837" x="8551863" y="6096000"/>
          <p14:tracePt t="1853" x="8745538" y="6113463"/>
          <p14:tracePt t="1870" x="8907463" y="6113463"/>
          <p14:tracePt t="1887" x="9042400" y="6078538"/>
          <p14:tracePt t="1903" x="9169400" y="6002338"/>
          <p14:tracePt t="1920" x="9278938" y="5918200"/>
          <p14:tracePt t="1937" x="9380538" y="5773738"/>
          <p14:tracePt t="1954" x="9491663" y="5613400"/>
          <p14:tracePt t="1970" x="9601200" y="5435600"/>
          <p14:tracePt t="1987" x="9702800" y="5275263"/>
          <p14:tracePt t="2004" x="9812338" y="5156200"/>
          <p14:tracePt t="2021" x="9931400" y="5029200"/>
          <p14:tracePt t="2037" x="10091738" y="4884738"/>
          <p14:tracePt t="2054" x="10185400" y="4800600"/>
          <p14:tracePt t="2070" x="10202863" y="4775200"/>
          <p14:tracePt t="2087" x="10304463" y="4673600"/>
          <p14:tracePt t="2104" x="10396538" y="4529138"/>
          <p14:tracePt t="2121" x="10431463" y="4402138"/>
          <p14:tracePt t="2137" x="10447338" y="4224338"/>
          <p14:tracePt t="2154" x="10447338" y="3995738"/>
          <p14:tracePt t="2170" x="10447338" y="3852863"/>
          <p14:tracePt t="2921" x="10464800" y="3817938"/>
          <p14:tracePt t="2938" x="10523538" y="3733800"/>
          <p14:tracePt t="2954" x="10558463" y="3675063"/>
          <p14:tracePt t="2971" x="10642600" y="3462338"/>
          <p14:tracePt t="2987" x="10642600" y="3395663"/>
          <p14:tracePt t="3004" x="10660063" y="3251200"/>
          <p14:tracePt t="3021" x="10625138" y="3124200"/>
          <p14:tracePt t="3037" x="10414000" y="2963863"/>
          <p14:tracePt t="3054" x="10202863" y="2862263"/>
          <p14:tracePt t="3070" x="9990138" y="2786063"/>
          <p14:tracePt t="3087" x="9736138" y="2717800"/>
          <p14:tracePt t="3103" x="9507538" y="2684463"/>
          <p14:tracePt t="3120" x="9263063" y="2667000"/>
          <p14:tracePt t="3137" x="9042400" y="2667000"/>
          <p14:tracePt t="3154" x="8847138" y="2667000"/>
          <p14:tracePt t="3170" x="8669338" y="2684463"/>
          <p14:tracePt t="3187" x="8491538" y="2735263"/>
          <p14:tracePt t="3204" x="8356600" y="2786063"/>
          <p14:tracePt t="3220" x="8212138" y="2862263"/>
          <p14:tracePt t="3237" x="8102600" y="2928938"/>
          <p14:tracePt t="3253" x="8001000" y="3022600"/>
          <p14:tracePt t="3270" x="7874000" y="3124200"/>
          <p14:tracePt t="3287" x="7764463" y="3251200"/>
          <p14:tracePt t="3304" x="7678738" y="3344863"/>
          <p14:tracePt t="3320" x="7586663" y="3446463"/>
          <p14:tracePt t="3337" x="7518400" y="3513138"/>
          <p14:tracePt t="3354" x="7485063" y="3589338"/>
          <p14:tracePt t="3370" x="7424738" y="3640138"/>
          <p14:tracePt t="3387" x="7391400" y="3690938"/>
          <p14:tracePt t="3404" x="7373938" y="3751263"/>
          <p14:tracePt t="3421" x="7340600" y="3817938"/>
          <p14:tracePt t="3437" x="7323138" y="3911600"/>
          <p14:tracePt t="3454" x="7307263" y="4030663"/>
          <p14:tracePt t="3470" x="7307263" y="4071938"/>
          <p14:tracePt t="3487" x="7307263" y="4191000"/>
          <p14:tracePt t="3504" x="7307263" y="4284663"/>
          <p14:tracePt t="3521" x="7307263" y="4478338"/>
          <p14:tracePt t="3537" x="7307263" y="4546600"/>
          <p14:tracePt t="3554" x="7307263" y="4757738"/>
          <p14:tracePt t="3570" x="7307263" y="4884738"/>
          <p14:tracePt t="3587" x="7307263" y="4978400"/>
          <p14:tracePt t="3604" x="7323138" y="5080000"/>
          <p14:tracePt t="3621" x="7358063" y="5207000"/>
          <p14:tracePt t="3637" x="7408863" y="5308600"/>
          <p14:tracePt t="3654" x="7467600" y="5418138"/>
          <p14:tracePt t="3670" x="7535863" y="5529263"/>
          <p14:tracePt t="3687" x="7627938" y="5646738"/>
          <p14:tracePt t="3704" x="7713663" y="5757863"/>
          <p14:tracePt t="3720" x="7823200" y="5859463"/>
          <p14:tracePt t="3737" x="7874000" y="5918200"/>
          <p14:tracePt t="3754" x="7958138" y="6002338"/>
          <p14:tracePt t="3770" x="8034338" y="6062663"/>
          <p14:tracePt t="3787" x="8102600" y="6113463"/>
          <p14:tracePt t="3803" x="8196263" y="6146800"/>
          <p14:tracePt t="3820" x="8262938" y="6164263"/>
          <p14:tracePt t="3837" x="8374063" y="6180138"/>
          <p14:tracePt t="3854" x="8475663" y="6180138"/>
          <p14:tracePt t="3870" x="8551863" y="6180138"/>
          <p14:tracePt t="3887" x="8686800" y="6180138"/>
          <p14:tracePt t="3903" x="8796338" y="6164263"/>
          <p14:tracePt t="3920" x="8923338" y="6113463"/>
          <p14:tracePt t="3937" x="9042400" y="6078538"/>
          <p14:tracePt t="3954" x="9169400" y="6019800"/>
          <p14:tracePt t="3971" x="9263063" y="5986463"/>
          <p14:tracePt t="3987" x="9380538" y="5918200"/>
          <p14:tracePt t="4004" x="9542463" y="5808663"/>
          <p14:tracePt t="4021" x="9652000" y="5722938"/>
          <p14:tracePt t="4037" x="9753600" y="5613400"/>
          <p14:tracePt t="4054" x="9829800" y="5529263"/>
          <p14:tracePt t="4071" x="9898063" y="5435600"/>
          <p14:tracePt t="4087" x="9956800" y="5367338"/>
          <p14:tracePt t="4103" x="9974263" y="5334000"/>
          <p14:tracePt t="4120" x="9990138" y="5308600"/>
          <p14:tracePt t="4137" x="10007600" y="5291138"/>
          <p14:tracePt t="4224" x="9990138" y="5291138"/>
          <p14:tracePt t="4252" x="9974263" y="5291138"/>
          <p14:tracePt t="4270" x="9931400" y="5291138"/>
          <p14:tracePt t="4303" x="9913938" y="5308600"/>
          <p14:tracePt t="5182" x="9913938" y="5291138"/>
          <p14:tracePt t="5191" x="9880600" y="5257800"/>
          <p14:tracePt t="5204" x="9847263" y="5224463"/>
          <p14:tracePt t="5220" x="9753600" y="5097463"/>
          <p14:tracePt t="5237" x="9618663" y="4919663"/>
          <p14:tracePt t="5253" x="9423400" y="4757738"/>
          <p14:tracePt t="5270" x="9186863" y="4597400"/>
          <p14:tracePt t="5287" x="8958263" y="4462463"/>
          <p14:tracePt t="5304" x="8763000" y="4351338"/>
          <p14:tracePt t="5321" x="8618538" y="4284663"/>
          <p14:tracePt t="5337" x="8475663" y="4208463"/>
          <p14:tracePt t="5354" x="8389938" y="4173538"/>
          <p14:tracePt t="5371" x="8331200" y="4122738"/>
          <p14:tracePt t="5387" x="8297863" y="4089400"/>
          <p14:tracePt t="5404" x="8297863" y="4046538"/>
          <p14:tracePt t="5723" x="8331200" y="4071938"/>
          <p14:tracePt t="5737" x="8389938" y="4106863"/>
          <p14:tracePt t="5754" x="8491538" y="4191000"/>
          <p14:tracePt t="5771" x="8653463" y="4267200"/>
          <p14:tracePt t="5787" x="8831263" y="4351338"/>
          <p14:tracePt t="5804" x="8991600" y="4427538"/>
          <p14:tracePt t="5820" x="9101138" y="4478338"/>
          <p14:tracePt t="5837" x="9202738" y="4513263"/>
          <p14:tracePt t="5854" x="9263063" y="4529138"/>
          <p14:tracePt t="5870" x="9296400" y="4529138"/>
          <p14:tracePt t="6182" x="9296400" y="4513263"/>
          <p14:tracePt t="6190" x="9296400" y="4495800"/>
          <p14:tracePt t="6204" x="9296400" y="4462463"/>
          <p14:tracePt t="6220" x="9313863" y="4402138"/>
          <p14:tracePt t="6237" x="9347200" y="4300538"/>
          <p14:tracePt t="6254" x="9347200" y="4173538"/>
          <p14:tracePt t="6271" x="9364663" y="4013200"/>
          <p14:tracePt t="6287" x="9364663" y="3868738"/>
          <p14:tracePt t="6304" x="9347200" y="3716338"/>
          <p14:tracePt t="6320" x="9278938" y="3573463"/>
          <p14:tracePt t="6337" x="9169400" y="3446463"/>
          <p14:tracePt t="6354" x="9101138" y="3360738"/>
          <p14:tracePt t="6370" x="9024938" y="3268663"/>
          <p14:tracePt t="6387" x="8907463" y="3200400"/>
          <p14:tracePt t="6404" x="8864600" y="3182938"/>
          <p14:tracePt t="6421" x="8763000" y="3141663"/>
          <p14:tracePt t="6437" x="8636000" y="3124200"/>
          <p14:tracePt t="6454" x="8534400" y="3124200"/>
          <p14:tracePt t="6470" x="8356600" y="3141663"/>
          <p14:tracePt t="6487" x="8247063" y="3200400"/>
          <p14:tracePt t="6504" x="8153400" y="3268663"/>
          <p14:tracePt t="6521" x="8069263" y="3344863"/>
          <p14:tracePt t="6537" x="8001000" y="3429000"/>
          <p14:tracePt t="6554" x="7942263" y="3556000"/>
          <p14:tracePt t="6571" x="7874000" y="3690938"/>
          <p14:tracePt t="6587" x="7840663" y="3852863"/>
          <p14:tracePt t="6604" x="7823200" y="4046538"/>
          <p14:tracePt t="6621" x="7823200" y="4224338"/>
          <p14:tracePt t="6637" x="7823200" y="4368800"/>
          <p14:tracePt t="6654" x="7823200" y="4495800"/>
          <p14:tracePt t="6671" x="7840663" y="4622800"/>
          <p14:tracePt t="6687" x="7907338" y="4706938"/>
          <p14:tracePt t="6704" x="7983538" y="4818063"/>
          <p14:tracePt t="6720" x="8085138" y="4902200"/>
          <p14:tracePt t="6737" x="8178800" y="4995863"/>
          <p14:tracePt t="6754" x="8247063" y="5029200"/>
          <p14:tracePt t="6770" x="8356600" y="5080000"/>
          <p14:tracePt t="6787" x="8491538" y="5113338"/>
          <p14:tracePt t="6804" x="8602663" y="5130800"/>
          <p14:tracePt t="6821" x="8745538" y="5130800"/>
          <p14:tracePt t="6837" x="8864600" y="5080000"/>
          <p14:tracePt t="6854" x="9024938" y="4978400"/>
          <p14:tracePt t="6871" x="9151938" y="4851400"/>
          <p14:tracePt t="6887" x="9263063" y="4706938"/>
          <p14:tracePt t="6904" x="9329738" y="4597400"/>
          <p14:tracePt t="6921" x="9364663" y="4546600"/>
          <p14:tracePt t="6937" x="9423400" y="4427538"/>
          <p14:tracePt t="6954" x="9423400" y="4351338"/>
          <p14:tracePt t="6971" x="9423400" y="4300538"/>
          <p14:tracePt t="6987" x="9364663" y="4249738"/>
          <p14:tracePt t="7004" x="9278938" y="4208463"/>
          <p14:tracePt t="7021" x="9186863" y="4173538"/>
          <p14:tracePt t="7037" x="9085263" y="4157663"/>
          <p14:tracePt t="7054" x="8940800" y="4157663"/>
          <p14:tracePt t="7070" x="8831263" y="4173538"/>
          <p14:tracePt t="7088" x="8745538" y="4249738"/>
          <p14:tracePt t="7104" x="8669338" y="4351338"/>
          <p14:tracePt t="7121" x="8636000" y="4478338"/>
          <p14:tracePt t="7137" x="8618538" y="4640263"/>
          <p14:tracePt t="7154" x="8618538" y="4818063"/>
          <p14:tracePt t="7171" x="8618538" y="4919663"/>
          <p14:tracePt t="7187" x="8636000" y="5029200"/>
          <p14:tracePt t="7204" x="8712200" y="5156200"/>
          <p14:tracePt t="7221" x="8796338" y="5224463"/>
          <p14:tracePt t="7237" x="8907463" y="5257800"/>
          <p14:tracePt t="7254" x="9024938" y="5275263"/>
          <p14:tracePt t="7270" x="9169400" y="5275263"/>
          <p14:tracePt t="7288" x="9329738" y="5189538"/>
          <p14:tracePt t="7304" x="9507538" y="5046663"/>
          <p14:tracePt t="7320" x="9685338" y="4884738"/>
          <p14:tracePt t="7337" x="9796463" y="4741863"/>
          <p14:tracePt t="7354" x="9880600" y="4640263"/>
          <p14:tracePt t="7371" x="9956800" y="4564063"/>
          <p14:tracePt t="7387" x="10007600" y="4529138"/>
          <p14:tracePt t="7404" x="10040938" y="4513263"/>
          <p14:tracePt t="7421" x="10075863" y="4495800"/>
          <p14:tracePt t="7437" x="10109200" y="4495800"/>
          <p14:tracePt t="7454" x="10134600" y="4495800"/>
          <p14:tracePt t="7470" x="10167938" y="4495800"/>
          <p14:tracePt t="7487" x="10185400" y="4495800"/>
          <p14:tracePt t="7504" x="10202863" y="4495800"/>
          <p14:tracePt t="7521" x="10202863" y="4513263"/>
          <p14:tracePt t="7586" x="10152063" y="4529138"/>
          <p14:tracePt t="7604" x="10058400" y="4529138"/>
          <p14:tracePt t="7621" x="9913938" y="4529138"/>
          <p14:tracePt t="7637" x="9796463" y="4529138"/>
          <p14:tracePt t="7654" x="9652000" y="4495800"/>
          <p14:tracePt t="7671" x="9507538" y="4462463"/>
          <p14:tracePt t="7687" x="9423400" y="4445000"/>
          <p14:tracePt t="7704" x="9313863" y="4427538"/>
          <p14:tracePt t="7721" x="9245600" y="4402138"/>
          <p14:tracePt t="7737" x="9186863" y="4402138"/>
          <p14:tracePt t="7754" x="9169400" y="4402138"/>
          <p14:tracePt t="8157" x="9136063" y="4402138"/>
          <p14:tracePt t="8172" x="9101138" y="4386263"/>
          <p14:tracePt t="8187" x="9042400" y="4368800"/>
          <p14:tracePt t="8204" x="8940800" y="4318000"/>
          <p14:tracePt t="8221" x="8813800" y="4224338"/>
          <p14:tracePt t="8238" x="8729663" y="4157663"/>
          <p14:tracePt t="8254" x="8653463" y="4089400"/>
          <p14:tracePt t="8270" x="8585200" y="4013200"/>
          <p14:tracePt t="8287" x="8567738" y="3979863"/>
          <p14:tracePt t="8304" x="8551863" y="3944938"/>
          <p14:tracePt t="8321" x="8551863" y="3929063"/>
          <p14:tracePt t="8337" x="8551863" y="3911600"/>
          <p14:tracePt t="8370" x="8551863" y="3894138"/>
          <p14:tracePt t="8443" x="8551863" y="3911600"/>
          <p14:tracePt t="8454" x="8551863" y="3929063"/>
          <p14:tracePt t="8471" x="8551863" y="3962400"/>
          <p14:tracePt t="8487" x="8567738" y="3979863"/>
          <p14:tracePt t="8504" x="8567738" y="4013200"/>
          <p14:tracePt t="8536" x="8567738" y="4030663"/>
          <p14:tracePt t="8607" x="8567738" y="4013200"/>
          <p14:tracePt t="8620" x="8567738" y="3995738"/>
          <p14:tracePt t="8637" x="8567738" y="3944938"/>
          <p14:tracePt t="8654" x="8567738" y="3911600"/>
          <p14:tracePt t="8671" x="8585200" y="3868738"/>
          <p14:tracePt t="8687" x="8585200" y="3852863"/>
          <p14:tracePt t="8704" x="8602663" y="3835400"/>
          <p14:tracePt t="8753" x="8618538" y="3835400"/>
          <p14:tracePt t="8770" x="8636000" y="3835400"/>
          <p14:tracePt t="8787" x="8686800" y="3835400"/>
          <p14:tracePt t="8804" x="8729663" y="3835400"/>
          <p14:tracePt t="8821" x="8780463" y="3835400"/>
          <p14:tracePt t="8853" x="8796338" y="3835400"/>
          <p14:tracePt t="8871" x="8813800" y="3835400"/>
          <p14:tracePt t="8903" x="8813800" y="3817938"/>
          <p14:tracePt t="8921" x="8763000" y="3767138"/>
          <p14:tracePt t="8938" x="8653463" y="3657600"/>
          <p14:tracePt t="8954" x="8509000" y="3556000"/>
          <p14:tracePt t="8971" x="8389938" y="3462338"/>
          <p14:tracePt t="8987" x="8262938" y="3378200"/>
          <p14:tracePt t="9004" x="8120063" y="3344863"/>
          <p14:tracePt t="9021" x="8051800" y="3302000"/>
          <p14:tracePt t="9037" x="7958138" y="3302000"/>
          <p14:tracePt t="9054" x="7907338" y="3302000"/>
          <p14:tracePt t="9071" x="7891463" y="3302000"/>
          <p14:tracePt t="9087" x="7874000" y="3302000"/>
          <p14:tracePt t="9104" x="7874000" y="3319463"/>
          <p14:tracePt t="9120" x="7891463" y="3360738"/>
          <p14:tracePt t="9138" x="7983538" y="3395663"/>
          <p14:tracePt t="9154" x="8085138" y="3446463"/>
          <p14:tracePt t="9171" x="8178800" y="3462338"/>
          <p14:tracePt t="9187" x="8262938" y="3479800"/>
          <p14:tracePt t="9204" x="8331200" y="3497263"/>
          <p14:tracePt t="9221" x="8374063" y="3497263"/>
          <p14:tracePt t="9237" x="8389938" y="3497263"/>
          <p14:tracePt t="9286" x="8389938" y="3513138"/>
          <p14:tracePt t="9304" x="8389938" y="3538538"/>
          <p14:tracePt t="9321" x="8389938" y="3556000"/>
          <p14:tracePt t="9338" x="8389938" y="3606800"/>
          <p14:tracePt t="9354" x="8389938" y="3767138"/>
          <p14:tracePt t="9371" x="8407400" y="3868738"/>
          <p14:tracePt t="9387" x="8458200" y="3962400"/>
          <p14:tracePt t="9404" x="8509000" y="4071938"/>
          <p14:tracePt t="9421" x="8567738" y="4122738"/>
          <p14:tracePt t="9437" x="8618538" y="4157663"/>
          <p14:tracePt t="9454" x="8636000" y="4173538"/>
          <p14:tracePt t="9471" x="8653463" y="4191000"/>
          <p14:tracePt t="9503" x="8669338" y="4191000"/>
          <p14:tracePt t="9536" x="8686800" y="4191000"/>
          <p14:tracePt t="9573" x="8712200" y="4191000"/>
          <p14:tracePt t="9603" x="8729663" y="4208463"/>
          <p14:tracePt t="9713" x="8745538" y="4208463"/>
          <p14:tracePt t="9753" x="8763000" y="4208463"/>
          <p14:tracePt t="9786" x="8780463" y="4208463"/>
          <p14:tracePt t="9837" x="8796338" y="4208463"/>
          <p14:tracePt t="9854" x="8796338" y="4224338"/>
          <p14:tracePt t="9871" x="8796338" y="4249738"/>
          <p14:tracePt t="9887" x="8813800" y="4267200"/>
          <p14:tracePt t="9904" x="8813800" y="4318000"/>
          <p14:tracePt t="9921" x="8813800" y="4368800"/>
          <p14:tracePt t="9937" x="8813800" y="4427538"/>
          <p14:tracePt t="9954" x="8813800" y="4462463"/>
          <p14:tracePt t="9971" x="8813800" y="4478338"/>
          <p14:tracePt t="9987" x="8813800" y="4495800"/>
          <p14:tracePt t="10004" x="8813800" y="4513263"/>
          <p14:tracePt t="10036" x="8813800" y="4529138"/>
          <p14:tracePt t="10054" x="8796338" y="4546600"/>
          <p14:tracePt t="10071" x="8780463" y="4564063"/>
          <p14:tracePt t="10087" x="8780463" y="4579938"/>
          <p14:tracePt t="10104" x="8763000" y="4622800"/>
          <p14:tracePt t="10121" x="8745538" y="4640263"/>
          <p14:tracePt t="10137" x="8745538" y="4656138"/>
          <p14:tracePt t="10154" x="8729663" y="4691063"/>
          <p14:tracePt t="10171" x="8729663" y="4706938"/>
          <p14:tracePt t="10187" x="8712200" y="4724400"/>
          <p14:tracePt t="10204" x="8686800" y="4757738"/>
          <p14:tracePt t="10221" x="8669338" y="4800600"/>
          <p14:tracePt t="10237" x="8653463" y="4833938"/>
          <p14:tracePt t="10254" x="8636000" y="4868863"/>
          <p14:tracePt t="10270" x="8602663" y="4919663"/>
          <p14:tracePt t="10287" x="8551863" y="4978400"/>
          <p14:tracePt t="10304" x="8509000" y="5011738"/>
          <p14:tracePt t="10321" x="8491538" y="5029200"/>
          <p14:tracePt t="10338" x="8458200" y="5062538"/>
          <p14:tracePt t="10354" x="8407400" y="5113338"/>
          <p14:tracePt t="10371" x="8374063" y="5156200"/>
          <p14:tracePt t="10387" x="8356600" y="5189538"/>
          <p14:tracePt t="10404" x="8313738" y="5207000"/>
          <p14:tracePt t="10420" x="8297863" y="5240338"/>
          <p14:tracePt t="10437" x="8280400" y="5275263"/>
          <p14:tracePt t="10454" x="8262938" y="5291138"/>
          <p14:tracePt t="10486" x="8262938" y="5308600"/>
          <p14:tracePt t="10582" x="8262938" y="5291138"/>
          <p14:tracePt t="10602" x="8280400" y="5275263"/>
          <p14:tracePt t="10621" x="8313738" y="5224463"/>
          <p14:tracePt t="10638" x="8389938" y="5130800"/>
          <p14:tracePt t="10654" x="8440738" y="5046663"/>
          <p14:tracePt t="10671" x="8509000" y="4935538"/>
          <p14:tracePt t="10687" x="8567738" y="4818063"/>
          <p14:tracePt t="10704" x="8618538" y="4673600"/>
          <p14:tracePt t="10721" x="8669338" y="4564063"/>
          <p14:tracePt t="10737" x="8712200" y="4445000"/>
          <p14:tracePt t="10754" x="8745538" y="4351338"/>
          <p14:tracePt t="10771" x="8780463" y="4249738"/>
          <p14:tracePt t="10787" x="8796338" y="4249738"/>
          <p14:tracePt t="10804" x="8796338" y="4208463"/>
          <p14:tracePt t="10920" x="8796338" y="4224338"/>
          <p14:tracePt t="10937" x="8796338" y="4284663"/>
          <p14:tracePt t="10954" x="8780463" y="4335463"/>
          <p14:tracePt t="10971" x="8729663" y="4462463"/>
          <p14:tracePt t="10987" x="8686800" y="4564063"/>
          <p14:tracePt t="11004" x="8636000" y="4673600"/>
          <p14:tracePt t="11020" x="8585200" y="4741863"/>
          <p14:tracePt t="11038" x="8534400" y="4833938"/>
          <p14:tracePt t="11054" x="8491538" y="4902200"/>
          <p14:tracePt t="11070" x="8458200" y="4953000"/>
          <p14:tracePt t="11087" x="8407400" y="5011738"/>
          <p14:tracePt t="11104" x="8374063" y="5062538"/>
          <p14:tracePt t="11121" x="8331200" y="5097463"/>
          <p14:tracePt t="11137" x="8313738" y="5130800"/>
          <p14:tracePt t="11154" x="8313738" y="5156200"/>
          <p14:tracePt t="11170" x="8297863" y="5156200"/>
          <p14:tracePt t="11204" x="8297863" y="5130800"/>
          <p14:tracePt t="11221" x="8313738" y="5097463"/>
          <p14:tracePt t="11238" x="8424863" y="4902200"/>
          <p14:tracePt t="11254" x="8491538" y="4775200"/>
          <p14:tracePt t="11271" x="8534400" y="4724400"/>
          <p14:tracePt t="11288" x="8618538" y="4546600"/>
          <p14:tracePt t="11304" x="8669338" y="4478338"/>
          <p14:tracePt t="11320" x="8712200" y="4427538"/>
          <p14:tracePt t="11337" x="8729663" y="4402138"/>
          <p14:tracePt t="11354" x="8729663" y="4368800"/>
          <p14:tracePt t="11371" x="8745538" y="4368800"/>
          <p14:tracePt t="11420" x="8745538" y="4402138"/>
          <p14:tracePt t="11437" x="8729663" y="4495800"/>
          <p14:tracePt t="11454" x="8669338" y="4579938"/>
          <p14:tracePt t="11471" x="8602663" y="4706938"/>
          <p14:tracePt t="11487" x="8551863" y="4775200"/>
          <p14:tracePt t="11504" x="8475663" y="4868863"/>
          <p14:tracePt t="11520" x="8424863" y="4919663"/>
          <p14:tracePt t="11537" x="8407400" y="4953000"/>
          <p14:tracePt t="11554" x="8389938" y="4978400"/>
          <p14:tracePt t="11571" x="8389938" y="4995863"/>
          <p14:tracePt t="11614" x="8389938" y="4978400"/>
          <p14:tracePt t="11622" x="8407400" y="4935538"/>
          <p14:tracePt t="11637" x="8440738" y="4919663"/>
          <p14:tracePt t="11654" x="8491538" y="4818063"/>
          <p14:tracePt t="11671" x="8551863" y="4741863"/>
          <p14:tracePt t="11688" x="8585200" y="4691063"/>
          <p14:tracePt t="11704" x="8602663" y="4656138"/>
          <p14:tracePt t="11721" x="8618538" y="4640263"/>
          <p14:tracePt t="11737" x="8636000" y="4622800"/>
          <p14:tracePt t="11786" x="8636000" y="4597400"/>
          <p14:tracePt t="11804" x="8636000" y="4564063"/>
          <p14:tracePt t="11821" x="8636000" y="4546600"/>
          <p14:tracePt t="11837" x="8636000" y="4529138"/>
          <p14:tracePt t="11854" x="8636000" y="4513263"/>
          <p14:tracePt t="11903" x="8618538" y="4513263"/>
          <p14:tracePt t="11953" x="8602663" y="4513263"/>
          <p14:tracePt t="11986" x="8585200" y="4513263"/>
          <p14:tracePt t="12004" x="8567738" y="4513263"/>
          <p14:tracePt t="12021" x="8567738" y="4546600"/>
          <p14:tracePt t="12038" x="8551863" y="4597400"/>
          <p14:tracePt t="12055" x="8551863" y="4673600"/>
          <p14:tracePt t="12071" x="8551863" y="4724400"/>
          <p14:tracePt t="12087" x="8567738" y="4775200"/>
          <p14:tracePt t="12104" x="8602663" y="4818063"/>
          <p14:tracePt t="12121" x="8669338" y="4851400"/>
          <p14:tracePt t="12137" x="8780463" y="4851400"/>
          <p14:tracePt t="12154" x="8847138" y="4851400"/>
          <p14:tracePt t="12171" x="8907463" y="4833938"/>
          <p14:tracePt t="12187" x="8974138" y="4775200"/>
          <p14:tracePt t="12204" x="9009063" y="4724400"/>
          <p14:tracePt t="12221" x="9024938" y="4579938"/>
          <p14:tracePt t="12238" x="9024938" y="4513263"/>
          <p14:tracePt t="12254" x="9024938" y="4427538"/>
          <p14:tracePt t="12271" x="8974138" y="4318000"/>
          <p14:tracePt t="12288" x="8940800" y="4284663"/>
          <p14:tracePt t="12304" x="8907463" y="4249738"/>
          <p14:tracePt t="12321" x="8847138" y="4249738"/>
          <p14:tracePt t="12337" x="8813800" y="4249738"/>
          <p14:tracePt t="12354" x="8763000" y="4267200"/>
          <p14:tracePt t="12371" x="8712200" y="4300538"/>
          <p14:tracePt t="12387" x="8653463" y="4351338"/>
          <p14:tracePt t="12404" x="8618538" y="4402138"/>
          <p14:tracePt t="12421" x="8602663" y="4478338"/>
          <p14:tracePt t="12437" x="8602663" y="4529138"/>
          <p14:tracePt t="12454" x="8602663" y="4579938"/>
          <p14:tracePt t="12471" x="8602663" y="4622800"/>
          <p14:tracePt t="12487" x="8636000" y="4656138"/>
          <p14:tracePt t="12504" x="8686800" y="4673600"/>
          <p14:tracePt t="12521" x="8745538" y="4673600"/>
          <p14:tracePt t="12537" x="8780463" y="4673600"/>
          <p14:tracePt t="12554" x="8813800" y="4656138"/>
          <p14:tracePt t="12571" x="8864600" y="4564063"/>
          <p14:tracePt t="12587" x="8890000" y="4478338"/>
          <p14:tracePt t="12604" x="8923338" y="4351338"/>
          <p14:tracePt t="12621" x="8923338" y="4284663"/>
          <p14:tracePt t="12637" x="8923338" y="4208463"/>
          <p14:tracePt t="12654" x="8923338" y="4173538"/>
          <p14:tracePt t="12671" x="8864600" y="4173538"/>
          <p14:tracePt t="12688" x="8780463" y="4173538"/>
          <p14:tracePt t="12704" x="8712200" y="4191000"/>
          <p14:tracePt t="12721" x="8653463" y="4249738"/>
          <p14:tracePt t="12738" x="8567738" y="4335463"/>
          <p14:tracePt t="12754" x="8551863" y="4368800"/>
          <p14:tracePt t="12771" x="8551863" y="4495800"/>
          <p14:tracePt t="12787" x="8551863" y="4579938"/>
          <p14:tracePt t="12804" x="8585200" y="4640263"/>
          <p14:tracePt t="12821" x="8669338" y="4706938"/>
          <p14:tracePt t="12837" x="8729663" y="4724400"/>
          <p14:tracePt t="12854" x="8796338" y="4741863"/>
          <p14:tracePt t="12871" x="8847138" y="4741863"/>
          <p14:tracePt t="12887" x="8907463" y="4724400"/>
          <p14:tracePt t="12904" x="8940800" y="4673600"/>
          <p14:tracePt t="12921" x="8958263" y="4579938"/>
          <p14:tracePt t="12937" x="8974138" y="4495800"/>
          <p14:tracePt t="12954" x="8974138" y="4386263"/>
          <p14:tracePt t="12970" x="8974138" y="4318000"/>
          <p14:tracePt t="12987" x="8940800" y="4267200"/>
          <p14:tracePt t="13004" x="8890000" y="4249738"/>
          <p14:tracePt t="13021" x="8831263" y="4249738"/>
          <p14:tracePt t="13038" x="8780463" y="4249738"/>
          <p14:tracePt t="13054" x="8745538" y="4300538"/>
          <p14:tracePt t="13071" x="8712200" y="4351338"/>
          <p14:tracePt t="13087" x="8669338" y="4478338"/>
          <p14:tracePt t="13104" x="8669338" y="4546600"/>
          <p14:tracePt t="13120" x="8669338" y="4656138"/>
          <p14:tracePt t="13137" x="8669338" y="4706938"/>
          <p14:tracePt t="13154" x="8686800" y="4757738"/>
          <p14:tracePt t="13171" x="8729663" y="4775200"/>
          <p14:tracePt t="13188" x="8780463" y="4800600"/>
          <p14:tracePt t="13204" x="8831263" y="4775200"/>
          <p14:tracePt t="13221" x="8890000" y="4706938"/>
          <p14:tracePt t="13237" x="8940800" y="4640263"/>
          <p14:tracePt t="13254" x="8974138" y="4445000"/>
          <p14:tracePt t="13271" x="8974138" y="4368800"/>
          <p14:tracePt t="13287" x="8974138" y="4284663"/>
          <p14:tracePt t="13304" x="8958263" y="4249738"/>
          <p14:tracePt t="13321" x="8907463" y="4249738"/>
          <p14:tracePt t="13337" x="8831263" y="4249738"/>
          <p14:tracePt t="13354" x="8763000" y="4267200"/>
          <p14:tracePt t="13371" x="8729663" y="4318000"/>
          <p14:tracePt t="13387" x="8686800" y="4368800"/>
          <p14:tracePt t="13404" x="8686800" y="4445000"/>
          <p14:tracePt t="13421" x="8686800" y="4529138"/>
          <p14:tracePt t="13438" x="8686800" y="4597400"/>
          <p14:tracePt t="13454" x="8729663" y="4656138"/>
          <p14:tracePt t="13471" x="8763000" y="4706938"/>
          <p14:tracePt t="13487" x="8796338" y="4706938"/>
          <p14:tracePt t="13504" x="8831263" y="4724400"/>
          <p14:tracePt t="13521" x="8864600" y="4706938"/>
          <p14:tracePt t="13537" x="8907463" y="4656138"/>
          <p14:tracePt t="13554" x="8923338" y="4564063"/>
          <p14:tracePt t="13571" x="8940800" y="4445000"/>
          <p14:tracePt t="13588" x="8940800" y="4368800"/>
          <p14:tracePt t="13604" x="8923338" y="4318000"/>
          <p14:tracePt t="13621" x="8864600" y="4284663"/>
          <p14:tracePt t="13637" x="8780463" y="4284663"/>
          <p14:tracePt t="13655" x="8669338" y="4300538"/>
          <p14:tracePt t="13671" x="8653463" y="4318000"/>
          <p14:tracePt t="13687" x="8618538" y="4351338"/>
          <p14:tracePt t="13704" x="8602663" y="4427538"/>
          <p14:tracePt t="13721" x="8602663" y="4445000"/>
          <p14:tracePt t="13738" x="8602663" y="4478338"/>
          <p14:tracePt t="13754" x="8618538" y="4529138"/>
          <p14:tracePt t="13771" x="8653463" y="4546600"/>
          <p14:tracePt t="13788" x="8712200" y="4546600"/>
          <p14:tracePt t="13804" x="8745538" y="4546600"/>
          <p14:tracePt t="13821" x="8813800" y="4529138"/>
          <p14:tracePt t="13837" x="8864600" y="4462463"/>
          <p14:tracePt t="13854" x="8907463" y="4402138"/>
          <p14:tracePt t="13871" x="8923338" y="4335463"/>
          <p14:tracePt t="13888" x="8923338" y="4284663"/>
          <p14:tracePt t="13904" x="8923338" y="4267200"/>
          <p14:tracePt t="13921" x="8907463" y="4249738"/>
          <p14:tracePt t="13937" x="8864600" y="4249738"/>
          <p14:tracePt t="13954" x="8831263" y="4249738"/>
          <p14:tracePt t="13971" x="8831263" y="4267200"/>
          <p14:tracePt t="13988" x="8813800" y="4318000"/>
          <p14:tracePt t="14004" x="8796338" y="4402138"/>
          <p14:tracePt t="14021" x="8796338" y="4495800"/>
          <p14:tracePt t="14037" x="8796338" y="4579938"/>
          <p14:tracePt t="14054" x="8780463" y="4656138"/>
          <p14:tracePt t="14071" x="8780463" y="4706938"/>
          <p14:tracePt t="14087" x="8780463" y="4724400"/>
          <p14:tracePt t="14138" x="8780463" y="4691063"/>
          <p14:tracePt t="14154" x="8780463" y="4656138"/>
          <p14:tracePt t="14171" x="8780463" y="4513263"/>
          <p14:tracePt t="14188" x="8813800" y="4249738"/>
          <p14:tracePt t="14205" x="8831263" y="4208463"/>
          <p14:tracePt t="14221" x="8864600" y="4071938"/>
          <p14:tracePt t="14237" x="8890000" y="4030663"/>
          <p14:tracePt t="14255" x="8890000" y="4013200"/>
          <p14:tracePt t="14271" x="8890000" y="4030663"/>
          <p14:tracePt t="14288" x="8890000" y="4122738"/>
          <p14:tracePt t="14304" x="8847138" y="4267200"/>
          <p14:tracePt t="14320" x="8796338" y="4386263"/>
          <p14:tracePt t="14338" x="8780463" y="4478338"/>
          <p14:tracePt t="14354" x="8745538" y="4564063"/>
          <p14:tracePt t="14371" x="8712200" y="4640263"/>
          <p14:tracePt t="14387" x="8686800" y="4656138"/>
          <p14:tracePt t="14404" x="8686800" y="4673600"/>
          <p14:tracePt t="14421" x="8669338" y="4691063"/>
          <p14:tracePt t="14486" x="8686800" y="4656138"/>
          <p14:tracePt t="14504" x="8729663" y="4597400"/>
          <p14:tracePt t="14521" x="8763000" y="4513263"/>
          <p14:tracePt t="14538" x="8813800" y="4427538"/>
          <p14:tracePt t="14554" x="8831263" y="4351338"/>
          <p14:tracePt t="14571" x="8847138" y="4335463"/>
          <p14:tracePt t="14603" x="8796338" y="4402138"/>
          <p14:tracePt t="14621" x="8712200" y="4579938"/>
          <p14:tracePt t="14638" x="8585200" y="4833938"/>
          <p14:tracePt t="14654" x="8551863" y="4919663"/>
          <p14:tracePt t="14671" x="8509000" y="5029200"/>
          <p14:tracePt t="14688" x="8491538" y="5113338"/>
          <p14:tracePt t="14720" x="8491538" y="5130800"/>
          <p14:tracePt t="14737" x="8534400" y="5097463"/>
          <p14:tracePt t="14754" x="8602663" y="4995863"/>
          <p14:tracePt t="14771" x="8686800" y="4818063"/>
          <p14:tracePt t="14788" x="8780463" y="4579938"/>
          <p14:tracePt t="14804" x="8813800" y="4402138"/>
          <p14:tracePt t="14821" x="8864600" y="4249738"/>
          <p14:tracePt t="14838" x="8890000" y="4173538"/>
          <p14:tracePt t="14854" x="8890000" y="4157663"/>
          <p14:tracePt t="14883" x="8890000" y="4173538"/>
          <p14:tracePt t="14892" x="8864600" y="4208463"/>
          <p14:tracePt t="14904" x="8831263" y="4284663"/>
          <p14:tracePt t="14921" x="8780463" y="4445000"/>
          <p14:tracePt t="14937" x="8763000" y="4579938"/>
          <p14:tracePt t="14954" x="8745538" y="4691063"/>
          <p14:tracePt t="14971" x="8729663" y="4757738"/>
          <p14:tracePt t="14988" x="8729663" y="4800600"/>
          <p14:tracePt t="15020" x="8729663" y="4775200"/>
          <p14:tracePt t="15037" x="8763000" y="4673600"/>
          <p14:tracePt t="15054" x="8813800" y="4495800"/>
          <p14:tracePt t="15071" x="8847138" y="4351338"/>
          <p14:tracePt t="15087" x="8864600" y="4249738"/>
          <p14:tracePt t="15104" x="8890000" y="4191000"/>
          <p14:tracePt t="15121" x="8890000" y="4173538"/>
          <p14:tracePt t="15138" x="8890000" y="4191000"/>
          <p14:tracePt t="15154" x="8847138" y="4300538"/>
          <p14:tracePt t="15171" x="8796338" y="4445000"/>
          <p14:tracePt t="15187" x="8780463" y="4478338"/>
          <p14:tracePt t="15204" x="8729663" y="4579938"/>
          <p14:tracePt t="15221" x="8712200" y="4691063"/>
          <p14:tracePt t="15238" x="8712200" y="4706938"/>
          <p14:tracePt t="15254" x="8712200" y="4724400"/>
          <p14:tracePt t="15271" x="8712200" y="4691063"/>
          <p14:tracePt t="15288" x="8780463" y="4597400"/>
          <p14:tracePt t="15304" x="8831263" y="4495800"/>
          <p14:tracePt t="15321" x="8864600" y="4402138"/>
          <p14:tracePt t="15338" x="8890000" y="4351338"/>
          <p14:tracePt t="15354" x="8907463" y="4335463"/>
          <p14:tracePt t="15375" x="8907463" y="4351338"/>
          <p14:tracePt t="15387" x="8907463" y="4386263"/>
          <p14:tracePt t="15404" x="8864600" y="4478338"/>
          <p14:tracePt t="15421" x="8813800" y="4564063"/>
          <p14:tracePt t="15438" x="8780463" y="4656138"/>
          <p14:tracePt t="15454" x="8763000" y="4691063"/>
          <p14:tracePt t="15471" x="8763000" y="4706938"/>
          <p14:tracePt t="15488" x="8763000" y="4724400"/>
          <p14:tracePt t="15521" x="8763000" y="4673600"/>
          <p14:tracePt t="15537" x="8763000" y="4564063"/>
          <p14:tracePt t="15554" x="8796338" y="4478338"/>
          <p14:tracePt t="15571" x="8813800" y="4402138"/>
          <p14:tracePt t="15588" x="8831263" y="4368800"/>
          <p14:tracePt t="15604" x="8831263" y="4351338"/>
          <p14:tracePt t="15621" x="8831263" y="4445000"/>
          <p14:tracePt t="15638" x="8813800" y="4495800"/>
          <p14:tracePt t="15654" x="8780463" y="4597400"/>
          <p14:tracePt t="15671" x="8745538" y="4724400"/>
          <p14:tracePt t="15687" x="8745538" y="4757738"/>
          <p14:tracePt t="15704" x="8729663" y="4775200"/>
          <p14:tracePt t="15727" x="8729663" y="4757738"/>
          <p14:tracePt t="15737" x="8729663" y="4706938"/>
          <p14:tracePt t="15754" x="8780463" y="4546600"/>
          <p14:tracePt t="15771" x="8813800" y="4351338"/>
          <p14:tracePt t="15787" x="8831263" y="4249738"/>
          <p14:tracePt t="15804" x="8864600" y="4173538"/>
          <p14:tracePt t="15821" x="8864600" y="4140200"/>
          <p14:tracePt t="15838" x="8864600" y="4157663"/>
          <p14:tracePt t="15854" x="8813800" y="4300538"/>
          <p14:tracePt t="15871" x="8745538" y="4478338"/>
          <p14:tracePt t="15888" x="8729663" y="4579938"/>
          <p14:tracePt t="15904" x="8686800" y="4673600"/>
          <p14:tracePt t="15921" x="8669338" y="4706938"/>
          <p14:tracePt t="15937" x="8669338" y="4724400"/>
          <p14:tracePt t="15970" x="8686800" y="4673600"/>
          <p14:tracePt t="15987" x="8745538" y="4529138"/>
          <p14:tracePt t="16004" x="8780463" y="4386263"/>
          <p14:tracePt t="16021" x="8813800" y="4300538"/>
          <p14:tracePt t="16038" x="8831263" y="4249738"/>
          <p14:tracePt t="16070" x="8796338" y="4318000"/>
          <p14:tracePt t="16088" x="8763000" y="4402138"/>
          <p14:tracePt t="16104" x="8712200" y="4495800"/>
          <p14:tracePt t="16121" x="8686800" y="4564063"/>
          <p14:tracePt t="16138" x="8669338" y="4597400"/>
          <p14:tracePt t="16186" x="8669338" y="4546600"/>
          <p14:tracePt t="16204" x="8745538" y="4402138"/>
          <p14:tracePt t="16221" x="8796338" y="4284663"/>
          <p14:tracePt t="16237" x="8831263" y="4191000"/>
          <p14:tracePt t="16254" x="8847138" y="4157663"/>
          <p14:tracePt t="16271" x="8847138" y="4140200"/>
          <p14:tracePt t="16287" x="8847138" y="4157663"/>
          <p14:tracePt t="16304" x="8831263" y="4224338"/>
          <p14:tracePt t="16321" x="8796338" y="4300538"/>
          <p14:tracePt t="16338" x="8780463" y="4335463"/>
          <p14:tracePt t="16354" x="8763000" y="4368800"/>
          <p14:tracePt t="16371" x="8763000" y="4386263"/>
          <p14:tracePt t="16704" x="8763000" y="4402138"/>
          <p14:tracePt t="16721" x="8763000" y="4495800"/>
          <p14:tracePt t="16738" x="8763000" y="4564063"/>
          <p14:tracePt t="16754" x="8763000" y="4673600"/>
          <p14:tracePt t="16771" x="8763000" y="4775200"/>
          <p14:tracePt t="16788" x="8763000" y="4902200"/>
          <p14:tracePt t="16804" x="8780463" y="4995863"/>
          <p14:tracePt t="16821" x="8813800" y="5062538"/>
          <p14:tracePt t="16838" x="8831263" y="5113338"/>
          <p14:tracePt t="16854" x="8847138" y="5156200"/>
          <p14:tracePt t="16871" x="8864600" y="5173663"/>
          <p14:tracePt t="16903" x="8864600" y="5189538"/>
          <p14:tracePt t="16970" x="8864600" y="5207000"/>
          <p14:tracePt t="16988" x="8864600" y="5224463"/>
          <p14:tracePt t="17004" x="8864600" y="5240338"/>
          <p14:tracePt t="17021" x="8864600" y="5275263"/>
          <p14:tracePt t="17037" x="8847138" y="5275263"/>
          <p14:tracePt t="17054" x="8847138" y="5291138"/>
          <p14:tracePt t="17096" x="8847138" y="5275263"/>
          <p14:tracePt t="17105" x="8847138" y="5257800"/>
          <p14:tracePt t="17137" x="8847138" y="5240338"/>
          <p14:tracePt t="17154" x="8847138" y="5224463"/>
          <p14:tracePt t="17187" x="8847138" y="5207000"/>
          <p14:tracePt t="17210" x="8831263" y="5207000"/>
          <p14:tracePt t="17270" x="8813800" y="5189538"/>
          <p14:tracePt t="17288" x="8796338" y="5173663"/>
          <p14:tracePt t="17303" x="8763000" y="5130800"/>
          <p14:tracePt t="17321" x="8729663" y="5113338"/>
          <p14:tracePt t="17338" x="8686800" y="5080000"/>
          <p14:tracePt t="17354" x="8636000" y="5062538"/>
          <p14:tracePt t="17371" x="8585200" y="5011738"/>
          <p14:tracePt t="17388" x="8491538" y="4953000"/>
          <p14:tracePt t="17404" x="8424863" y="4884738"/>
          <p14:tracePt t="17421" x="8374063" y="4851400"/>
          <p14:tracePt t="17438" x="8297863" y="4775200"/>
          <p14:tracePt t="17454" x="8262938" y="4741863"/>
          <p14:tracePt t="17471" x="8229600" y="4706938"/>
          <p14:tracePt t="17488" x="8196263" y="4691063"/>
          <p14:tracePt t="17504" x="8178800" y="4673600"/>
          <p14:tracePt t="17536" x="8153400" y="4673600"/>
          <p14:tracePt t="17653" x="8212138" y="4691063"/>
          <p14:tracePt t="17671" x="8262938" y="4741863"/>
          <p14:tracePt t="17687" x="8331200" y="4800600"/>
          <p14:tracePt t="17705" x="8458200" y="4868863"/>
          <p14:tracePt t="17721" x="8534400" y="4919663"/>
          <p14:tracePt t="17738" x="8618538" y="4995863"/>
          <p14:tracePt t="17754" x="8686800" y="5029200"/>
          <p14:tracePt t="17771" x="8745538" y="5062538"/>
          <p14:tracePt t="17788" x="8780463" y="5097463"/>
          <p14:tracePt t="17804" x="8796338" y="5113338"/>
          <p14:tracePt t="17890" x="8780463" y="5113338"/>
          <p14:tracePt t="17904" x="8729663" y="5080000"/>
          <p14:tracePt t="17921" x="8636000" y="4995863"/>
          <p14:tracePt t="17938" x="8509000" y="4902200"/>
          <p14:tracePt t="17954" x="8407400" y="4833938"/>
          <p14:tracePt t="17971" x="8297863" y="4775200"/>
          <p14:tracePt t="17987" x="8247063" y="4741863"/>
          <p14:tracePt t="18004" x="8196263" y="4724400"/>
          <p14:tracePt t="18021" x="8178800" y="4706938"/>
          <p14:tracePt t="18053" x="8153400" y="4706938"/>
          <p14:tracePt t="18071" x="8153400" y="4691063"/>
          <p14:tracePt t="18112" x="8178800" y="4706938"/>
          <p14:tracePt t="18121" x="8196263" y="4724400"/>
          <p14:tracePt t="18138" x="8297863" y="4833938"/>
          <p14:tracePt t="18154" x="8424863" y="4953000"/>
          <p14:tracePt t="18171" x="8585200" y="5097463"/>
          <p14:tracePt t="18187" x="8729663" y="5224463"/>
          <p14:tracePt t="18204" x="8796338" y="5291138"/>
          <p14:tracePt t="18221" x="8864600" y="5334000"/>
          <p14:tracePt t="18238" x="8907463" y="5367338"/>
          <p14:tracePt t="18254" x="8923338" y="5367338"/>
          <p14:tracePt t="18292" x="8907463" y="5367338"/>
          <p14:tracePt t="18304" x="8890000" y="5334000"/>
          <p14:tracePt t="18321" x="8796338" y="5257800"/>
          <p14:tracePt t="18337" x="8712200" y="5173663"/>
          <p14:tracePt t="18354" x="8585200" y="5046663"/>
          <p14:tracePt t="18371" x="8475663" y="4953000"/>
          <p14:tracePt t="18388" x="8389938" y="4884738"/>
          <p14:tracePt t="18404" x="8313738" y="4851400"/>
          <p14:tracePt t="18421" x="8280400" y="4818063"/>
          <p14:tracePt t="18438" x="8262938" y="4818063"/>
          <p14:tracePt t="18454" x="8247063" y="4800600"/>
          <p14:tracePt t="18504" x="8262938" y="4818063"/>
          <p14:tracePt t="18521" x="8356600" y="4868863"/>
          <p14:tracePt t="18538" x="8475663" y="4935538"/>
          <p14:tracePt t="18554" x="8585200" y="5011738"/>
          <p14:tracePt t="18571" x="8712200" y="5080000"/>
          <p14:tracePt t="18588" x="8745538" y="5097463"/>
          <p14:tracePt t="18605" x="8780463" y="5113338"/>
          <p14:tracePt t="18621" x="8796338" y="5130800"/>
          <p14:tracePt t="18638" x="8813800" y="5130800"/>
          <p14:tracePt t="18654" x="8796338" y="5130800"/>
          <p14:tracePt t="18671" x="8712200" y="5080000"/>
          <p14:tracePt t="18688" x="8567738" y="4995863"/>
          <p14:tracePt t="18704" x="8407400" y="4884738"/>
          <p14:tracePt t="18721" x="8313738" y="4818063"/>
          <p14:tracePt t="18738" x="8212138" y="4724400"/>
          <p14:tracePt t="18754" x="8153400" y="4673600"/>
          <p14:tracePt t="18771" x="8120063" y="4656138"/>
          <p14:tracePt t="18788" x="8120063" y="4640263"/>
          <p14:tracePt t="18804" x="8102600" y="4640263"/>
          <p14:tracePt t="18825" x="8120063" y="4640263"/>
          <p14:tracePt t="18838" x="8153400" y="4640263"/>
          <p14:tracePt t="18854" x="8247063" y="4706938"/>
          <p14:tracePt t="18871" x="8374063" y="4818063"/>
          <p14:tracePt t="18888" x="8475663" y="4902200"/>
          <p14:tracePt t="18904" x="8567738" y="4953000"/>
          <p14:tracePt t="18921" x="8636000" y="5011738"/>
          <p14:tracePt t="18938" x="8653463" y="5029200"/>
          <p14:tracePt t="18987" x="8602663" y="5011738"/>
          <p14:tracePt t="19005" x="8424863" y="4868863"/>
          <p14:tracePt t="19021" x="8356600" y="4818063"/>
          <p14:tracePt t="19037" x="8280400" y="4757738"/>
          <p14:tracePt t="19054" x="8229600" y="4706938"/>
          <p14:tracePt t="19071" x="8196263" y="4691063"/>
          <p14:tracePt t="19088" x="8178800" y="4673600"/>
          <p14:tracePt t="19120" x="8196263" y="4673600"/>
          <p14:tracePt t="19138" x="8262938" y="4741863"/>
          <p14:tracePt t="19154" x="8356600" y="4818063"/>
          <p14:tracePt t="19171" x="8424863" y="4884738"/>
          <p14:tracePt t="19188" x="8491538" y="4953000"/>
          <p14:tracePt t="19204" x="8551863" y="4978400"/>
          <p14:tracePt t="19221" x="8567738" y="4995863"/>
          <p14:tracePt t="19238" x="8585200" y="5011738"/>
          <p14:tracePt t="19522" x="8567738" y="5011738"/>
          <p14:tracePt t="19538" x="8551863" y="5011738"/>
          <p14:tracePt t="19554" x="8534400" y="5011738"/>
          <p14:tracePt t="19791" x="8509000" y="5011738"/>
          <p14:tracePt t="19820" x="8491538" y="5046663"/>
          <p14:tracePt t="19838" x="8475663" y="5080000"/>
          <p14:tracePt t="19854" x="8458200" y="5156200"/>
          <p14:tracePt t="19872" x="8440738" y="5189538"/>
          <p14:tracePt t="19888" x="8407400" y="5224463"/>
          <p14:tracePt t="19904" x="8389938" y="5257800"/>
          <p14:tracePt t="19921" x="8374063" y="5291138"/>
          <p14:tracePt t="19938" x="8356600" y="5308600"/>
          <p14:tracePt t="19954" x="8313738" y="5351463"/>
          <p14:tracePt t="19971" x="8280400" y="5367338"/>
          <p14:tracePt t="19988" x="8262938" y="5384800"/>
          <p14:tracePt t="20005" x="8247063" y="5402263"/>
          <p14:tracePt t="20062" x="8247063" y="5384800"/>
          <p14:tracePt t="20072" x="8262938" y="5367338"/>
          <p14:tracePt t="20088" x="8297863" y="5308600"/>
          <p14:tracePt t="20104" x="8356600" y="5257800"/>
          <p14:tracePt t="20121" x="8374063" y="5224463"/>
          <p14:tracePt t="20138" x="8389938" y="5207000"/>
          <p14:tracePt t="20154" x="8407400" y="5189538"/>
          <p14:tracePt t="20234" x="8407400" y="5207000"/>
          <p14:tracePt t="20242" x="8389938" y="5224463"/>
          <p14:tracePt t="20254" x="8374063" y="5257800"/>
          <p14:tracePt t="20272" x="8356600" y="5308600"/>
          <p14:tracePt t="20287" x="8313738" y="5367338"/>
          <p14:tracePt t="20304" x="8297863" y="5402263"/>
          <p14:tracePt t="20321" x="8280400" y="5418138"/>
          <p14:tracePt t="20338" x="8280400" y="5435600"/>
          <p14:tracePt t="20381" x="8297863" y="5418138"/>
          <p14:tracePt t="20389" x="8313738" y="5418138"/>
          <p14:tracePt t="20404" x="8331200" y="5384800"/>
          <p14:tracePt t="20421" x="8374063" y="5367338"/>
          <p14:tracePt t="20438" x="8389938" y="5351463"/>
          <p14:tracePt t="20488" x="8389938" y="5367338"/>
          <p14:tracePt t="20505" x="8374063" y="5384800"/>
          <p14:tracePt t="20521" x="8313738" y="5418138"/>
          <p14:tracePt t="20538" x="8297863" y="5418138"/>
          <p14:tracePt t="20554" x="8262938" y="5435600"/>
          <p14:tracePt t="20571" x="8212138" y="5453063"/>
          <p14:tracePt t="20587" x="8196263" y="5453063"/>
          <p14:tracePt t="20604" x="8178800" y="5453063"/>
          <p14:tracePt t="20670" x="8196263" y="5453063"/>
          <p14:tracePt t="20688" x="8262938" y="5468938"/>
          <p14:tracePt t="20704" x="8374063" y="5529263"/>
          <p14:tracePt t="20721" x="8491538" y="5580063"/>
          <p14:tracePt t="20738" x="8602663" y="5613400"/>
          <p14:tracePt t="20754" x="8686800" y="5646738"/>
          <p14:tracePt t="20771" x="8745538" y="5646738"/>
          <p14:tracePt t="20788" x="8780463" y="5664200"/>
          <p14:tracePt t="20820" x="8796338" y="5664200"/>
          <p14:tracePt t="20838" x="8780463" y="5664200"/>
          <p14:tracePt t="20854" x="8729663" y="5613400"/>
          <p14:tracePt t="20871" x="8653463" y="5562600"/>
          <p14:tracePt t="20888" x="8551863" y="5529263"/>
          <p14:tracePt t="20904" x="8475663" y="5486400"/>
          <p14:tracePt t="20921" x="8424863" y="5468938"/>
          <p14:tracePt t="20938" x="8389938" y="5468938"/>
          <p14:tracePt t="20988" x="8407400" y="5468938"/>
          <p14:tracePt t="21005" x="8491538" y="5529263"/>
          <p14:tracePt t="21021" x="8551863" y="5562600"/>
          <p14:tracePt t="21038" x="8686800" y="5630863"/>
          <p14:tracePt t="21054" x="8831263" y="5707063"/>
          <p14:tracePt t="21071" x="8864600" y="5722938"/>
          <p14:tracePt t="21088" x="8907463" y="5722938"/>
          <p14:tracePt t="21120" x="8890000" y="5707063"/>
          <p14:tracePt t="21138" x="8780463" y="5630863"/>
          <p14:tracePt t="21154" x="8636000" y="5562600"/>
          <p14:tracePt t="21171" x="8567738" y="5529263"/>
          <p14:tracePt t="21188" x="8475663" y="5486400"/>
          <p14:tracePt t="21204" x="8424863" y="5468938"/>
          <p14:tracePt t="21270" x="8509000" y="5486400"/>
          <p14:tracePt t="21288" x="8653463" y="5545138"/>
          <p14:tracePt t="21304" x="8780463" y="5595938"/>
          <p14:tracePt t="21321" x="8890000" y="5630863"/>
          <p14:tracePt t="21337" x="8940800" y="5646738"/>
          <p14:tracePt t="21355" x="8958263" y="5664200"/>
          <p14:tracePt t="21373" x="8940800" y="5664200"/>
          <p14:tracePt t="21388" x="8890000" y="5646738"/>
          <p14:tracePt t="21404" x="8780463" y="5613400"/>
          <p14:tracePt t="21421" x="8669338" y="5562600"/>
          <p14:tracePt t="21438" x="8567738" y="5529263"/>
          <p14:tracePt t="21455" x="8475663" y="5511800"/>
          <p14:tracePt t="21471" x="8458200" y="5486400"/>
          <p14:tracePt t="21553" x="8440738" y="5486400"/>
          <p14:tracePt t="21571" x="8424863" y="5468938"/>
          <p14:tracePt t="21588" x="8407400" y="5435600"/>
          <p14:tracePt t="21604" x="8374063" y="5384800"/>
          <p14:tracePt t="21621" x="8331200" y="5334000"/>
          <p14:tracePt t="21638" x="8313738" y="5291138"/>
          <p14:tracePt t="21654" x="8297863" y="5275263"/>
          <p14:tracePt t="21671" x="8297863" y="5240338"/>
          <p14:tracePt t="21703" x="8297863" y="5224463"/>
          <p14:tracePt t="21753" x="8297863" y="5207000"/>
          <p14:tracePt t="21771" x="8297863" y="5189538"/>
          <p14:tracePt t="21787" x="8297863" y="5156200"/>
          <p14:tracePt t="21805" x="8297863" y="5130800"/>
          <p14:tracePt t="21821" x="8297863" y="5113338"/>
          <p14:tracePt t="21872" x="8297863" y="5097463"/>
          <p14:tracePt t="21903" x="8280400" y="5097463"/>
          <p14:tracePt t="21921" x="8280400" y="5080000"/>
          <p14:tracePt t="21938" x="8262938" y="5062538"/>
          <p14:tracePt t="21970" x="8247063" y="5062538"/>
          <p14:tracePt t="21988" x="8247063" y="5046663"/>
          <p14:tracePt t="22004" x="8229600" y="5046663"/>
          <p14:tracePt t="22021" x="8196263" y="5029200"/>
          <p14:tracePt t="22038" x="8178800" y="5029200"/>
          <p14:tracePt t="22055" x="8153400" y="5029200"/>
          <p14:tracePt t="22087" x="8135938" y="5029200"/>
          <p14:tracePt t="22153" x="8120063" y="5046663"/>
          <p14:tracePt t="22172" x="8120063" y="5080000"/>
          <p14:tracePt t="22186" x="8102600" y="5113338"/>
          <p14:tracePt t="22204" x="8085138" y="5173663"/>
          <p14:tracePt t="22222" x="8069263" y="5224463"/>
          <p14:tracePt t="22238" x="8051800" y="5275263"/>
          <p14:tracePt t="22254" x="8051800" y="5308600"/>
          <p14:tracePt t="22271" x="8051800" y="5334000"/>
          <p14:tracePt t="22288" x="8051800" y="5351463"/>
          <p14:tracePt t="22320" x="8051800" y="5367338"/>
          <p14:tracePt t="22397" x="8034338" y="5367338"/>
          <p14:tracePt t="22453" x="8034338" y="5351463"/>
          <p14:tracePt t="22472" x="8018463" y="5291138"/>
          <p14:tracePt t="22486" x="8001000" y="5240338"/>
          <p14:tracePt t="22505" x="7983538" y="5189538"/>
          <p14:tracePt t="22522" x="7958138" y="5156200"/>
          <p14:tracePt t="22538" x="7958138" y="5130800"/>
          <p14:tracePt t="22570" x="7983538" y="5113338"/>
          <p14:tracePt t="22588" x="8001000" y="5080000"/>
          <p14:tracePt t="22604" x="8051800" y="5062538"/>
          <p14:tracePt t="22621" x="8069263" y="5062538"/>
          <p14:tracePt t="22638" x="8085138" y="5046663"/>
          <p14:tracePt t="22655" x="8102600" y="5046663"/>
          <p14:tracePt t="22757" x="8085138" y="5046663"/>
          <p14:tracePt t="22786" x="8069263" y="5062538"/>
          <p14:tracePt t="22805" x="8034338" y="5080000"/>
          <p14:tracePt t="22822" x="8001000" y="5097463"/>
          <p14:tracePt t="22838" x="7958138" y="5156200"/>
          <p14:tracePt t="22854" x="7924800" y="5207000"/>
          <p14:tracePt t="22871" x="7891463" y="5275263"/>
          <p14:tracePt t="22888" x="7874000" y="5334000"/>
          <p14:tracePt t="22905" x="7856538" y="5402263"/>
          <p14:tracePt t="22921" x="7856538" y="5486400"/>
          <p14:tracePt t="22938" x="7856538" y="5545138"/>
          <p14:tracePt t="22955" x="7856538" y="5580063"/>
          <p14:tracePt t="22971" x="7856538" y="5595938"/>
          <p14:tracePt t="22988" x="7874000" y="5613400"/>
          <p14:tracePt t="23060" x="7874000" y="5595938"/>
          <p14:tracePt t="23071" x="7874000" y="5545138"/>
          <p14:tracePt t="23088" x="7891463" y="5418138"/>
          <p14:tracePt t="23104" x="7891463" y="5308600"/>
          <p14:tracePt t="23121" x="7924800" y="5207000"/>
          <p14:tracePt t="23138" x="7958138" y="5130800"/>
          <p14:tracePt t="23154" x="7983538" y="5080000"/>
          <p14:tracePt t="23171" x="8001000" y="5062538"/>
          <p14:tracePt t="23187" x="8018463" y="5062538"/>
          <p14:tracePt t="23204" x="8034338" y="5046663"/>
          <p14:tracePt t="23221" x="8051800" y="5029200"/>
          <p14:tracePt t="23253" x="8069263" y="5029200"/>
          <p14:tracePt t="23271" x="8085138" y="5011738"/>
          <p14:tracePt t="23388" x="8069263" y="5011738"/>
          <p14:tracePt t="23420" x="8051800" y="5011738"/>
          <p14:tracePt t="23438" x="8034338" y="5011738"/>
          <p14:tracePt t="23487" x="8034338" y="5046663"/>
          <p14:tracePt t="23505" x="8001000" y="5113338"/>
          <p14:tracePt t="23521" x="7983538" y="5207000"/>
          <p14:tracePt t="23538" x="7983538" y="5291138"/>
          <p14:tracePt t="23554" x="7983538" y="5402263"/>
          <p14:tracePt t="23571" x="7983538" y="5511800"/>
          <p14:tracePt t="23587" x="7983538" y="5562600"/>
          <p14:tracePt t="23604" x="7983538" y="5613400"/>
          <p14:tracePt t="23621" x="8001000" y="5630863"/>
          <p14:tracePt t="23638" x="8001000" y="5646738"/>
          <p14:tracePt t="23655" x="8018463" y="5646738"/>
          <p14:tracePt t="23720" x="8018463" y="5613400"/>
          <p14:tracePt t="23738" x="8018463" y="5529263"/>
          <p14:tracePt t="23754" x="8001000" y="5453063"/>
          <p14:tracePt t="23771" x="8001000" y="5367338"/>
          <p14:tracePt t="23788" x="8001000" y="5291138"/>
          <p14:tracePt t="23804" x="8001000" y="5240338"/>
          <p14:tracePt t="23821" x="8001000" y="5207000"/>
          <p14:tracePt t="23838" x="8001000" y="5189538"/>
          <p14:tracePt t="23854" x="8018463" y="5173663"/>
          <p14:tracePt t="23871" x="8034338" y="5130800"/>
          <p14:tracePt t="23888" x="8051800" y="5113338"/>
          <p14:tracePt t="23905" x="8069263" y="5097463"/>
          <p14:tracePt t="23921" x="8085138" y="5097463"/>
          <p14:tracePt t="24053" x="8069263" y="5097463"/>
          <p14:tracePt t="24086" x="8051800" y="5130800"/>
          <p14:tracePt t="24104" x="8034338" y="5156200"/>
          <p14:tracePt t="24121" x="8018463" y="5207000"/>
          <p14:tracePt t="24138" x="8001000" y="5257800"/>
          <p14:tracePt t="24155" x="8001000" y="5291138"/>
          <p14:tracePt t="24171" x="8001000" y="5351463"/>
          <p14:tracePt t="24188" x="8001000" y="5384800"/>
          <p14:tracePt t="24205" x="8018463" y="5402263"/>
          <p14:tracePt t="24221" x="8069263" y="5402263"/>
          <p14:tracePt t="24238" x="8102600" y="5402263"/>
          <p14:tracePt t="24255" x="8135938" y="5402263"/>
          <p14:tracePt t="24271" x="8196263" y="5367338"/>
          <p14:tracePt t="24288" x="8212138" y="5351463"/>
          <p14:tracePt t="24304" x="8229600" y="5334000"/>
          <p14:tracePt t="24337" x="8247063" y="5334000"/>
          <p14:tracePt t="24404" x="8247063" y="5367338"/>
          <p14:tracePt t="24421" x="8247063" y="5402263"/>
          <p14:tracePt t="24438" x="8247063" y="5435600"/>
          <p14:tracePt t="24470" x="8247063" y="5453063"/>
          <p14:tracePt t="24521" x="8262938" y="5402263"/>
          <p14:tracePt t="24538" x="8297863" y="5308600"/>
          <p14:tracePt t="24554" x="8356600" y="5240338"/>
          <p14:tracePt t="24571" x="8374063" y="5189538"/>
          <p14:tracePt t="24588" x="8374063" y="5173663"/>
          <p14:tracePt t="24625" x="8374063" y="5189538"/>
          <p14:tracePt t="24638" x="8374063" y="5207000"/>
          <p14:tracePt t="24655" x="8331200" y="5257800"/>
          <p14:tracePt t="24671" x="8313738" y="5308600"/>
          <p14:tracePt t="24688" x="8297863" y="5334000"/>
          <p14:tracePt t="24704" x="8280400" y="5351463"/>
          <p14:tracePt t="24770" x="8280400" y="5334000"/>
          <p14:tracePt t="24788" x="8280400" y="5291138"/>
          <p14:tracePt t="24820" x="8280400" y="5275263"/>
          <p14:tracePt t="24888" x="8280400" y="5291138"/>
          <p14:tracePt t="24905" x="8280400" y="5308600"/>
          <p14:tracePt t="24921" x="8280400" y="5334000"/>
          <p14:tracePt t="24938" x="8280400" y="5351463"/>
          <p14:tracePt t="25003" x="8297863" y="5291138"/>
          <p14:tracePt t="25021" x="8331200" y="5240338"/>
          <p14:tracePt t="25038" x="8356600" y="5207000"/>
          <p14:tracePt t="25055" x="8356600" y="5189538"/>
          <p14:tracePt t="25071" x="8356600" y="5173663"/>
          <p14:tracePt t="25103" x="8356600" y="5189538"/>
          <p14:tracePt t="25121" x="8313738" y="5224463"/>
          <p14:tracePt t="25138" x="8297863" y="5257800"/>
          <p14:tracePt t="25155" x="8280400" y="5275263"/>
          <p14:tracePt t="25171" x="8262938" y="5291138"/>
          <p14:tracePt t="25220" x="8262938" y="5275263"/>
          <p14:tracePt t="25238" x="8297863" y="5224463"/>
          <p14:tracePt t="25255" x="8356600" y="5156200"/>
          <p14:tracePt t="25271" x="8374063" y="5113338"/>
          <p14:tracePt t="25288" x="8389938" y="5097463"/>
          <p14:tracePt t="25337" x="8374063" y="5156200"/>
          <p14:tracePt t="25355" x="8313738" y="5240338"/>
          <p14:tracePt t="25371" x="8280400" y="5308600"/>
          <p14:tracePt t="25388" x="8262938" y="5351463"/>
          <p14:tracePt t="25405" x="8262938" y="5367338"/>
          <p14:tracePt t="25470" x="8262938" y="5334000"/>
          <p14:tracePt t="25488" x="8297863" y="5291138"/>
          <p14:tracePt t="25505" x="8313738" y="5240338"/>
          <p14:tracePt t="25537" x="8313738" y="5224463"/>
          <p14:tracePt t="25559" x="8313738" y="5240338"/>
          <p14:tracePt t="25571" x="8297863" y="5275263"/>
          <p14:tracePt t="25588" x="8262938" y="5334000"/>
          <p14:tracePt t="25604" x="8229600" y="5384800"/>
          <p14:tracePt t="25621" x="8212138" y="5418138"/>
          <p14:tracePt t="25638" x="8212138" y="5435600"/>
          <p14:tracePt t="25654" x="8212138" y="5453063"/>
          <p14:tracePt t="25690" x="8212138" y="5435600"/>
          <p14:tracePt t="25705" x="8212138" y="5418138"/>
          <p14:tracePt t="25721" x="8262938" y="5351463"/>
          <p14:tracePt t="25738" x="8297863" y="5291138"/>
          <p14:tracePt t="25755" x="8313738" y="5257800"/>
          <p14:tracePt t="25771" x="8313738" y="5240338"/>
          <p14:tracePt t="25822" x="8297863" y="5275263"/>
          <p14:tracePt t="25839" x="8297863" y="5291138"/>
          <p14:tracePt t="25854" x="8280400" y="5334000"/>
          <p14:tracePt t="25871" x="8262938" y="5351463"/>
          <p14:tracePt t="25888" x="8262938" y="5367338"/>
          <p14:tracePt t="25936" x="8262938" y="5351463"/>
          <p14:tracePt t="25955" x="8280400" y="5291138"/>
          <p14:tracePt t="25971" x="8297863" y="5257800"/>
          <p14:tracePt t="25988" x="8313738" y="5224463"/>
          <p14:tracePt t="26005" x="8331200" y="5207000"/>
          <p14:tracePt t="26053" x="8331200" y="5224463"/>
          <p14:tracePt t="26071" x="8313738" y="5240338"/>
          <p14:tracePt t="26088" x="8297863" y="5257800"/>
          <p14:tracePt t="26105" x="8297863" y="5275263"/>
          <p14:tracePt t="26121" x="8297863" y="5291138"/>
          <p14:tracePt t="26153" x="8297863" y="5308600"/>
          <p14:tracePt t="26199" x="8280400" y="5308600"/>
          <p14:tracePt t="27020" x="8280400" y="5334000"/>
          <p14:tracePt t="27038" x="8247063" y="5384800"/>
          <p14:tracePt t="27055" x="8212138" y="5418138"/>
          <p14:tracePt t="27071" x="8212138" y="5435600"/>
          <p14:tracePt t="27088" x="8196263" y="5453063"/>
          <p14:tracePt t="27149" x="8196263" y="5435600"/>
          <p14:tracePt t="27157" x="8212138" y="5418138"/>
          <p14:tracePt t="27171" x="8247063" y="5384800"/>
          <p14:tracePt t="27188" x="8297863" y="5334000"/>
          <p14:tracePt t="27205" x="8331200" y="5275263"/>
          <p14:tracePt t="27221" x="8356600" y="5257800"/>
          <p14:tracePt t="27238" x="8374063" y="5257800"/>
          <p14:tracePt t="27287" x="8356600" y="5275263"/>
          <p14:tracePt t="27305" x="8297863" y="5367338"/>
          <p14:tracePt t="27321" x="8247063" y="5435600"/>
          <p14:tracePt t="27338" x="8229600" y="5468938"/>
          <p14:tracePt t="27355" x="8178800" y="5595938"/>
          <p14:tracePt t="27371" x="8153400" y="5613400"/>
          <p14:tracePt t="27388" x="8120063" y="5689600"/>
          <p14:tracePt t="27405" x="8120063" y="5707063"/>
          <p14:tracePt t="27421" x="8102600" y="5722938"/>
          <p14:tracePt t="27608" x="8102600" y="5707063"/>
          <p14:tracePt t="27622" x="8102600" y="5689600"/>
          <p14:tracePt t="27638" x="8120063" y="5630863"/>
          <p14:tracePt t="27655" x="8153400" y="5529263"/>
          <p14:tracePt t="27671" x="8212138" y="5384800"/>
          <p14:tracePt t="27688" x="8247063" y="5291138"/>
          <p14:tracePt t="27705" x="8280400" y="5207000"/>
          <p14:tracePt t="27721" x="8297863" y="5156200"/>
          <p14:tracePt t="27738" x="8313738" y="5130800"/>
          <p14:tracePt t="27855" x="8297863" y="5173663"/>
          <p14:tracePt t="27871" x="8297863" y="5189538"/>
          <p14:tracePt t="27888" x="8262938" y="5275263"/>
          <p14:tracePt t="27905" x="8247063" y="5334000"/>
          <p14:tracePt t="27921" x="8229600" y="5367338"/>
          <p14:tracePt t="27938" x="8229600" y="5384800"/>
          <p14:tracePt t="27955" x="8229600" y="5402263"/>
          <p14:tracePt t="28583" x="8212138" y="5402263"/>
          <p14:tracePt t="28591" x="8196263" y="5418138"/>
          <p14:tracePt t="28605" x="8153400" y="5435600"/>
          <p14:tracePt t="28621" x="8102600" y="5468938"/>
          <p14:tracePt t="28638" x="8051800" y="5529263"/>
          <p14:tracePt t="28655" x="8018463" y="5580063"/>
          <p14:tracePt t="28671" x="8001000" y="5613400"/>
          <p14:tracePt t="28688" x="7983538" y="5630863"/>
          <p14:tracePt t="28770" x="8018463" y="5613400"/>
          <p14:tracePt t="28788" x="8085138" y="5545138"/>
          <p14:tracePt t="28805" x="8120063" y="5511800"/>
          <p14:tracePt t="28822" x="8196263" y="5435600"/>
          <p14:tracePt t="28838" x="8212138" y="5418138"/>
          <p14:tracePt t="28855" x="8229600" y="5402263"/>
          <p14:tracePt t="29140" x="8229600" y="5384800"/>
          <p14:tracePt t="29738" x="8212138" y="5402263"/>
          <p14:tracePt t="29755" x="8178800" y="5453063"/>
          <p14:tracePt t="29772" x="8153400" y="5468938"/>
          <p14:tracePt t="29788" x="8102600" y="5529263"/>
          <p14:tracePt t="29805" x="8034338" y="5613400"/>
          <p14:tracePt t="29821" x="8018463" y="5646738"/>
          <p14:tracePt t="29838" x="7983538" y="5707063"/>
          <p14:tracePt t="29855" x="7958138" y="5740400"/>
          <p14:tracePt t="29871" x="7942263" y="5773738"/>
          <p14:tracePt t="29904" x="7924800" y="5791200"/>
          <p14:tracePt t="29921" x="7924800" y="5808663"/>
          <p14:tracePt t="29938" x="7924800" y="5842000"/>
          <p14:tracePt t="29955" x="7907338" y="5884863"/>
          <p14:tracePt t="29971" x="7907338" y="5900738"/>
          <p14:tracePt t="30004" x="7907338" y="5918200"/>
          <p14:tracePt t="30070" x="7907338" y="5884863"/>
          <p14:tracePt t="30088" x="7958138" y="5808663"/>
          <p14:tracePt t="30104" x="8018463" y="5689600"/>
          <p14:tracePt t="30121" x="8102600" y="5529263"/>
          <p14:tracePt t="30138" x="8153400" y="5435600"/>
          <p14:tracePt t="30155" x="8196263" y="5384800"/>
          <p14:tracePt t="30171" x="8212138" y="5351463"/>
          <p14:tracePt t="30188" x="8212138" y="5334000"/>
          <p14:tracePt t="30246" x="8212138" y="5351463"/>
          <p14:tracePt t="30255" x="8196263" y="5367338"/>
          <p14:tracePt t="30272" x="8120063" y="5418138"/>
          <p14:tracePt t="30288" x="8069263" y="5453063"/>
          <p14:tracePt t="30305" x="7942263" y="5580063"/>
          <p14:tracePt t="30321" x="7891463" y="5646738"/>
          <p14:tracePt t="30338" x="7823200" y="5740400"/>
          <p14:tracePt t="30354" x="7747000" y="5808663"/>
          <p14:tracePt t="30371" x="7713663" y="5900738"/>
          <p14:tracePt t="30388" x="7678738" y="5969000"/>
          <p14:tracePt t="30404" x="7645400" y="6002338"/>
          <p14:tracePt t="30421" x="7645400" y="6037263"/>
          <p14:tracePt t="30438" x="7645400" y="6062663"/>
          <p14:tracePt t="30607" x="7645400" y="6037263"/>
          <p14:tracePt t="30621" x="7662863" y="6019800"/>
          <p14:tracePt t="30638" x="7713663" y="5951538"/>
          <p14:tracePt t="30655" x="7764463" y="5884863"/>
          <p14:tracePt t="30672" x="7823200" y="5808663"/>
          <p14:tracePt t="30688" x="7874000" y="5757863"/>
          <p14:tracePt t="30705" x="7924800" y="5707063"/>
          <p14:tracePt t="30722" x="7958138" y="5646738"/>
          <p14:tracePt t="30738" x="7958138" y="5630863"/>
          <p14:tracePt t="30755" x="8001000" y="5595938"/>
          <p14:tracePt t="30772" x="8034338" y="5529263"/>
          <p14:tracePt t="30788" x="8069263" y="5511800"/>
          <p14:tracePt t="30805" x="8085138" y="5453063"/>
          <p14:tracePt t="30821" x="8102600" y="5435600"/>
          <p14:tracePt t="30838" x="8120063" y="5418138"/>
          <p14:tracePt t="30855" x="8135938" y="5402263"/>
          <p14:tracePt t="30872" x="8153400" y="5384800"/>
          <p14:tracePt t="30888" x="8178800" y="5351463"/>
          <p14:tracePt t="30905" x="8212138" y="5334000"/>
          <p14:tracePt t="30921" x="8247063" y="5291138"/>
          <p14:tracePt t="30938" x="8262938" y="5257800"/>
          <p14:tracePt t="30955" x="8297863" y="5224463"/>
          <p14:tracePt t="30972" x="8331200" y="5189538"/>
          <p14:tracePt t="30988" x="8374063" y="5130800"/>
          <p14:tracePt t="31005" x="8407400" y="5080000"/>
          <p14:tracePt t="31022" x="8440738" y="5029200"/>
          <p14:tracePt t="31038" x="8458200" y="4995863"/>
          <p14:tracePt t="31055" x="8475663" y="4978400"/>
          <p14:tracePt t="31071" x="8475663" y="4953000"/>
          <p14:tracePt t="31104" x="8491538" y="4953000"/>
          <p14:tracePt t="31220" x="8475663" y="4978400"/>
          <p14:tracePt t="31238" x="8458200" y="5011738"/>
          <p14:tracePt t="31256" x="8407400" y="5097463"/>
          <p14:tracePt t="31272" x="8356600" y="5156200"/>
          <p14:tracePt t="31288" x="8297863" y="5224463"/>
          <p14:tracePt t="31305" x="8247063" y="5291138"/>
          <p14:tracePt t="31321" x="8196263" y="5367338"/>
          <p14:tracePt t="31338" x="8178800" y="5418138"/>
          <p14:tracePt t="31355" x="8135938" y="5468938"/>
          <p14:tracePt t="31372" x="8120063" y="5545138"/>
          <p14:tracePt t="31388" x="8102600" y="5595938"/>
          <p14:tracePt t="31405" x="8085138" y="5664200"/>
          <p14:tracePt t="31421" x="8069263" y="5707063"/>
          <p14:tracePt t="31438" x="8051800" y="5740400"/>
          <p14:tracePt t="31455" x="8051800" y="5757863"/>
          <p14:tracePt t="31471" x="8034338" y="5791200"/>
          <p14:tracePt t="31488" x="8018463" y="5808663"/>
          <p14:tracePt t="31505" x="8001000" y="5842000"/>
          <p14:tracePt t="31522" x="7958138" y="5884863"/>
          <p14:tracePt t="31538" x="7924800" y="5918200"/>
          <p14:tracePt t="31555" x="7891463" y="5951538"/>
          <p14:tracePt t="31572" x="7874000" y="5951538"/>
          <p14:tracePt t="31588" x="7874000" y="5969000"/>
          <p14:tracePt t="31604" x="7856538" y="5986463"/>
          <p14:tracePt t="31860" x="7856538" y="5969000"/>
          <p14:tracePt t="31887" x="7856538" y="5951538"/>
          <p14:tracePt t="31905" x="7856538" y="5918200"/>
          <p14:tracePt t="31922" x="7856538" y="5900738"/>
          <p14:tracePt t="31938" x="7874000" y="5859463"/>
          <p14:tracePt t="31955" x="7891463" y="5842000"/>
          <p14:tracePt t="31972" x="7907338" y="5824538"/>
          <p14:tracePt t="31988" x="7924800" y="5791200"/>
          <p14:tracePt t="32005" x="7942263" y="5791200"/>
          <p14:tracePt t="32022" x="7958138" y="5773738"/>
          <p14:tracePt t="32038" x="7958138" y="5757863"/>
          <p14:tracePt t="32055" x="7983538" y="5740400"/>
          <p14:tracePt t="32072" x="7983538" y="5722938"/>
          <p14:tracePt t="32088" x="8001000" y="5707063"/>
          <p14:tracePt t="32105" x="8018463" y="5664200"/>
          <p14:tracePt t="32121" x="8034338" y="5630863"/>
          <p14:tracePt t="32138" x="8051800" y="5595938"/>
          <p14:tracePt t="32155" x="8069263" y="5580063"/>
          <p14:tracePt t="32171" x="8085138" y="5562600"/>
          <p14:tracePt t="32188" x="8102600" y="5545138"/>
          <p14:tracePt t="32205" x="8120063" y="5511800"/>
          <p14:tracePt t="32222" x="8135938" y="5486400"/>
          <p14:tracePt t="32238" x="8135938" y="5468938"/>
          <p14:tracePt t="32255" x="8153400" y="5468938"/>
          <p14:tracePt t="32271" x="8178800" y="5453063"/>
          <p14:tracePt t="32288" x="8178800" y="5435600"/>
          <p14:tracePt t="32305" x="8196263" y="5418138"/>
          <p14:tracePt t="32321" x="8212138" y="5418138"/>
          <p14:tracePt t="32338" x="8212138" y="5402263"/>
          <p14:tracePt t="32355" x="8229600" y="5384800"/>
          <p14:tracePt t="32371" x="8247063" y="5367338"/>
          <p14:tracePt t="32404" x="8262938" y="5351463"/>
          <p14:tracePt t="32422" x="8262938" y="5334000"/>
          <p14:tracePt t="32438" x="8280400" y="5334000"/>
          <p14:tracePt t="32455" x="8297863" y="5308600"/>
          <p14:tracePt t="32471" x="8297863" y="5291138"/>
          <p14:tracePt t="32488" x="8313738" y="5275263"/>
          <p14:tracePt t="32522" x="8331200" y="5257800"/>
          <p14:tracePt t="32538" x="8356600" y="5240338"/>
          <p14:tracePt t="32555" x="8356600" y="5207000"/>
          <p14:tracePt t="32572" x="8374063" y="5189538"/>
          <p14:tracePt t="32588" x="8389938" y="5156200"/>
          <p14:tracePt t="32605" x="8407400" y="5113338"/>
          <p14:tracePt t="32621" x="8424863" y="5080000"/>
          <p14:tracePt t="32638" x="8440738" y="5046663"/>
          <p14:tracePt t="32655" x="8458200" y="5011738"/>
          <p14:tracePt t="32672" x="8475663" y="4978400"/>
          <p14:tracePt t="32688" x="8491538" y="4953000"/>
          <p14:tracePt t="32705" x="8509000" y="4935538"/>
          <p14:tracePt t="32722" x="8534400" y="4902200"/>
          <p14:tracePt t="32754" x="8567738" y="4868863"/>
          <p14:tracePt t="32771" x="8585200" y="4851400"/>
          <p14:tracePt t="32788" x="8602663" y="4818063"/>
          <p14:tracePt t="32821" x="8618538" y="4800600"/>
          <p14:tracePt t="33524" x="8618538" y="4818063"/>
          <p14:tracePt t="33538" x="8618538" y="4833938"/>
          <p14:tracePt t="33555" x="8602663" y="4884738"/>
          <p14:tracePt t="33571" x="8567738" y="4953000"/>
          <p14:tracePt t="33588" x="8509000" y="5029200"/>
          <p14:tracePt t="33605" x="8475663" y="5097463"/>
          <p14:tracePt t="33622" x="8440738" y="5156200"/>
          <p14:tracePt t="33638" x="8389938" y="5224463"/>
          <p14:tracePt t="33655" x="8374063" y="5257800"/>
          <p14:tracePt t="33672" x="8356600" y="5308600"/>
          <p14:tracePt t="33688" x="8331200" y="5334000"/>
          <p14:tracePt t="33720" x="8331200" y="5351463"/>
          <p14:tracePt t="33974" x="8331200" y="5334000"/>
          <p14:tracePt t="34004" x="8331200" y="5291138"/>
          <p14:tracePt t="34021" x="8356600" y="5257800"/>
          <p14:tracePt t="34038" x="8374063" y="5207000"/>
          <p14:tracePt t="34055" x="8407400" y="5173663"/>
          <p14:tracePt t="34072" x="8424863" y="5130800"/>
          <p14:tracePt t="34088" x="8440738" y="5113338"/>
          <p14:tracePt t="34105" x="8458200" y="5097463"/>
          <p14:tracePt t="34121" x="8475663" y="5080000"/>
          <p14:tracePt t="34138" x="8491538" y="5046663"/>
          <p14:tracePt t="34155" x="8534400" y="5011738"/>
          <p14:tracePt t="34172" x="8551863" y="4978400"/>
          <p14:tracePt t="34188" x="8585200" y="4919663"/>
          <p14:tracePt t="34205" x="8636000" y="4851400"/>
          <p14:tracePt t="34222" x="8653463" y="4800600"/>
          <p14:tracePt t="34238" x="8686800" y="4741863"/>
          <p14:tracePt t="34255" x="8712200" y="4691063"/>
          <p14:tracePt t="34272" x="8745538" y="4640263"/>
          <p14:tracePt t="34288" x="8763000" y="4597400"/>
          <p14:tracePt t="34305" x="8780463" y="4564063"/>
          <p14:tracePt t="34322" x="8796338" y="4529138"/>
          <p14:tracePt t="34338" x="8813800" y="4513263"/>
          <p14:tracePt t="34370" x="8831263" y="4495800"/>
          <p14:tracePt t="34388" x="8831263" y="4462463"/>
          <p14:tracePt t="34405" x="8847138" y="4427538"/>
          <p14:tracePt t="34422" x="8864600" y="4368800"/>
          <p14:tracePt t="34438" x="8890000" y="4335463"/>
          <p14:tracePt t="34455" x="8890000" y="4318000"/>
          <p14:tracePt t="34472" x="8907463" y="4300538"/>
          <p14:tracePt t="34488" x="8907463" y="4284663"/>
          <p14:tracePt t="34505" x="8907463" y="4267200"/>
          <p14:tracePt t="34522" x="8923338" y="4249738"/>
          <p14:tracePt t="34538" x="8940800" y="4224338"/>
          <p14:tracePt t="34555" x="8940800" y="4208463"/>
          <p14:tracePt t="34572" x="8958263" y="4173538"/>
          <p14:tracePt t="34588" x="8958263" y="4157663"/>
          <p14:tracePt t="34605" x="8974138" y="4122738"/>
          <p14:tracePt t="34622" x="8991600" y="4106863"/>
          <p14:tracePt t="34638" x="8991600" y="4089400"/>
          <p14:tracePt t="34655" x="9009063" y="4071938"/>
          <p14:tracePt t="34687" x="9009063" y="4046538"/>
          <p14:tracePt t="34705" x="9009063" y="4030663"/>
          <p14:tracePt t="34737" x="9009063" y="4013200"/>
          <p14:tracePt t="34755" x="9009063" y="3995738"/>
          <p14:tracePt t="35687" x="8991600" y="3995738"/>
          <p14:tracePt t="35705" x="8991600" y="4013200"/>
          <p14:tracePt t="35722" x="8974138" y="4013200"/>
          <p14:tracePt t="35739" x="8958263" y="4046538"/>
          <p14:tracePt t="35755" x="8923338" y="4122738"/>
          <p14:tracePt t="35771" x="8864600" y="4208463"/>
          <p14:tracePt t="35788" x="8813800" y="4300538"/>
          <p14:tracePt t="35805" x="8763000" y="4427538"/>
          <p14:tracePt t="35822" x="8729663" y="4529138"/>
          <p14:tracePt t="35838" x="8669338" y="4640263"/>
          <p14:tracePt t="35855" x="8618538" y="4741863"/>
          <p14:tracePt t="35872" x="8551863" y="4868863"/>
          <p14:tracePt t="35888" x="8509000" y="4953000"/>
          <p14:tracePt t="35905" x="8458200" y="5046663"/>
          <p14:tracePt t="35922" x="8424863" y="5113338"/>
          <p14:tracePt t="35938" x="8407400" y="5173663"/>
          <p14:tracePt t="35955" x="8389938" y="5189538"/>
          <p14:tracePt t="35971" x="8374063" y="5224463"/>
          <p14:tracePt t="35988" x="8331200" y="5257800"/>
          <p14:tracePt t="36005" x="8313738" y="5291138"/>
          <p14:tracePt t="36022" x="8280400" y="5334000"/>
          <p14:tracePt t="36038" x="8280400" y="5351463"/>
          <p14:tracePt t="36055" x="8262938" y="5367338"/>
          <p14:tracePt t="36104" x="8262938" y="5384800"/>
          <p14:tracePt t="36122" x="8247063" y="5384800"/>
          <p14:tracePt t="36138" x="8247063" y="5418138"/>
          <p14:tracePt t="36155" x="8229600" y="5453063"/>
          <p14:tracePt t="36171" x="8229600" y="5468938"/>
          <p14:tracePt t="36204" x="8229600" y="5486400"/>
          <p14:tracePt t="36244" x="8229600" y="5468938"/>
          <p14:tracePt t="36255" x="8247063" y="5453063"/>
          <p14:tracePt t="36272" x="8297863" y="5402263"/>
          <p14:tracePt t="36288" x="8313738" y="5367338"/>
          <p14:tracePt t="36305" x="8331200" y="5351463"/>
          <p14:tracePt t="36322" x="8356600" y="5334000"/>
          <p14:tracePt t="36387" x="8313738" y="5334000"/>
          <p14:tracePt t="36405" x="8297863" y="5334000"/>
          <p14:tracePt t="36422" x="8280400" y="5351463"/>
          <p14:tracePt t="36521" x="8280400" y="5334000"/>
          <p14:tracePt t="36554" x="8280400" y="5308600"/>
          <p14:tracePt t="36703" x="8280400" y="5291138"/>
          <p14:tracePt t="36737" x="8280400" y="5275263"/>
          <p14:tracePt t="36755" x="8297863" y="5275263"/>
          <p14:tracePt t="36937" x="8297863" y="5257800"/>
          <p14:tracePt t="36955" x="8313738" y="5257800"/>
          <p14:tracePt t="37037" x="8280400" y="5291138"/>
          <p14:tracePt t="37055" x="8247063" y="5334000"/>
          <p14:tracePt t="37072" x="8229600" y="5351463"/>
          <p14:tracePt t="37088" x="8212138" y="5367338"/>
          <p14:tracePt t="37105" x="8212138" y="5384800"/>
          <p14:tracePt t="37137" x="8212138" y="5367338"/>
          <p14:tracePt t="37155" x="8247063" y="5334000"/>
          <p14:tracePt t="37172" x="8280400" y="5291138"/>
          <p14:tracePt t="37188" x="8297863" y="5275263"/>
          <p14:tracePt t="37221" x="8313738" y="5275263"/>
          <p14:tracePt t="37254" x="8297863" y="5291138"/>
          <p14:tracePt t="37272" x="8280400" y="5334000"/>
          <p14:tracePt t="37288" x="8262938" y="5367338"/>
          <p14:tracePt t="37305" x="8262938" y="5384800"/>
          <p14:tracePt t="37321" x="8247063" y="5384800"/>
          <p14:tracePt t="37371" x="8247063" y="5367338"/>
          <p14:tracePt t="37388" x="8280400" y="5351463"/>
          <p14:tracePt t="37405" x="8280400" y="5308600"/>
          <p14:tracePt t="37422" x="8297863" y="5308600"/>
          <p14:tracePt t="37537" x="8297863" y="5334000"/>
          <p14:tracePt t="37899" x="8297863" y="5308600"/>
          <p14:tracePt t="37973" x="8297863" y="5291138"/>
          <p14:tracePt t="38021" x="8297863" y="5275263"/>
          <p14:tracePt t="38038" x="8297863" y="5257800"/>
          <p14:tracePt t="38055" x="8297863" y="5224463"/>
          <p14:tracePt t="38072" x="8331200" y="5189538"/>
          <p14:tracePt t="38088" x="8331200" y="5173663"/>
          <p14:tracePt t="38105" x="8374063" y="5113338"/>
          <p14:tracePt t="38122" x="8389938" y="5080000"/>
          <p14:tracePt t="38138" x="8407400" y="5046663"/>
          <p14:tracePt t="38155" x="8424863" y="5011738"/>
          <p14:tracePt t="38172" x="8458200" y="4953000"/>
          <p14:tracePt t="38188" x="8491538" y="4902200"/>
          <p14:tracePt t="38205" x="8551863" y="4818063"/>
          <p14:tracePt t="38222" x="8602663" y="4741863"/>
          <p14:tracePt t="38238" x="8636000" y="4673600"/>
          <p14:tracePt t="38255" x="8653463" y="4622800"/>
          <p14:tracePt t="38272" x="8669338" y="4579938"/>
          <p14:tracePt t="38289" x="8686800" y="4546600"/>
          <p14:tracePt t="38305" x="8712200" y="4529138"/>
          <p14:tracePt t="38322" x="8712200" y="4513263"/>
          <p14:tracePt t="38338" x="8729663" y="4495800"/>
          <p14:tracePt t="38355" x="8745538" y="4478338"/>
          <p14:tracePt t="38371" x="8745538" y="4462463"/>
          <p14:tracePt t="38421" x="8763000" y="4445000"/>
          <p14:tracePt t="38454" x="8780463" y="4427538"/>
          <p14:tracePt t="38472" x="8780463" y="4402138"/>
          <p14:tracePt t="38489" x="8796338" y="4386263"/>
          <p14:tracePt t="38505" x="8796338" y="4368800"/>
          <p14:tracePt t="38522" x="8813800" y="4351338"/>
          <p14:tracePt t="38539" x="8831263" y="4335463"/>
          <p14:tracePt t="38555" x="8847138" y="4318000"/>
          <p14:tracePt t="38572" x="8847138" y="4300538"/>
          <p14:tracePt t="38589" x="8864600" y="4267200"/>
          <p14:tracePt t="38605" x="8890000" y="4249738"/>
          <p14:tracePt t="38622" x="8890000" y="4224338"/>
          <p14:tracePt t="38638" x="8907463" y="4208463"/>
          <p14:tracePt t="38655" x="8907463" y="4191000"/>
          <p14:tracePt t="38672" x="8923338" y="4173538"/>
          <p14:tracePt t="38688" x="8923338" y="4157663"/>
          <p14:tracePt t="38705" x="8923338" y="4122738"/>
          <p14:tracePt t="38722" x="8923338" y="4106863"/>
          <p14:tracePt t="38738" x="8940800" y="4089400"/>
          <p14:tracePt t="38755" x="8940800" y="4046538"/>
          <p14:tracePt t="38772" x="8940800" y="4030663"/>
          <p14:tracePt t="38788" x="8958263" y="4013200"/>
          <p14:tracePt t="38820" x="8958263" y="3995738"/>
          <p14:tracePt t="39407" x="8940800" y="3995738"/>
          <p14:tracePt t="39572" x="8940800" y="3979863"/>
          <p14:tracePt t="39588" x="8923338" y="3962400"/>
          <p14:tracePt t="39605" x="8907463" y="3944938"/>
          <p14:tracePt t="39622" x="8890000" y="3929063"/>
          <p14:tracePt t="39639" x="8864600" y="3929063"/>
          <p14:tracePt t="39655" x="8864600" y="3911600"/>
          <p14:tracePt t="39687" x="8847138" y="391160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116D7F7-670F-E9F3-596A-8B3347A045AD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F40184-1B03-C18D-F248-C682FF29126B}"/>
              </a:ext>
            </a:extLst>
          </p:cNvPr>
          <p:cNvSpPr txBox="1"/>
          <p:nvPr/>
        </p:nvSpPr>
        <p:spPr>
          <a:xfrm>
            <a:off x="304468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7. L’urètre chez l’homme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5625"/>
            <a:ext cx="5778090" cy="4118086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D0784E0-D242-9F7E-9652-EB218D13EBF2}"/>
              </a:ext>
            </a:extLst>
          </p:cNvPr>
          <p:cNvSpPr txBox="1">
            <a:spLocks/>
          </p:cNvSpPr>
          <p:nvPr/>
        </p:nvSpPr>
        <p:spPr>
          <a:xfrm>
            <a:off x="1703512" y="1825625"/>
            <a:ext cx="4663847" cy="40256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000" b="1" dirty="0"/>
              <a:t>Anatomie morphologique</a:t>
            </a:r>
          </a:p>
          <a:p>
            <a:r>
              <a:rPr lang="fr-FR" sz="2000" dirty="0"/>
              <a:t>Conduit génito-urinaire</a:t>
            </a:r>
          </a:p>
          <a:p>
            <a:r>
              <a:rPr lang="fr-FR" sz="2000" dirty="0"/>
              <a:t>3 portions</a:t>
            </a:r>
          </a:p>
          <a:p>
            <a:pPr>
              <a:buFontTx/>
              <a:buChar char="-"/>
            </a:pPr>
            <a:r>
              <a:rPr lang="fr-FR" sz="2000" dirty="0"/>
              <a:t>Prostatique</a:t>
            </a:r>
          </a:p>
          <a:p>
            <a:pPr>
              <a:buFontTx/>
              <a:buChar char="-"/>
            </a:pPr>
            <a:r>
              <a:rPr lang="fr-FR" sz="2000" dirty="0"/>
              <a:t>Membraneuse</a:t>
            </a:r>
          </a:p>
          <a:p>
            <a:pPr>
              <a:buFontTx/>
              <a:buChar char="-"/>
            </a:pPr>
            <a:r>
              <a:rPr lang="fr-FR" sz="2000" dirty="0"/>
              <a:t>Spongieuse = urètre antérieur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Parties fixe / mobile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A9FDC0-21DA-20B4-4B37-C5A837E534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850" y="2962175"/>
            <a:ext cx="2064265" cy="8109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8C80D6-6272-BC33-8CC6-D70E6420BB15}"/>
              </a:ext>
            </a:extLst>
          </p:cNvPr>
          <p:cNvSpPr txBox="1"/>
          <p:nvPr/>
        </p:nvSpPr>
        <p:spPr>
          <a:xfrm>
            <a:off x="8290239" y="1318888"/>
            <a:ext cx="138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sagittale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5966E8-48E2-F3AF-73F6-3AC556F3CE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238" y="981444"/>
            <a:ext cx="1124792" cy="90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73EB57D3-0F33-3FE6-D11B-1A4152275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1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525"/>
    </mc:Choice>
    <mc:Fallback>
      <p:transition spd="slow" advTm="93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2" x="8847138" y="3911600"/>
          <p14:tracePt t="1027" x="8729663" y="3852863"/>
          <p14:tracePt t="1042" x="8585200" y="3784600"/>
          <p14:tracePt t="1059" x="8389938" y="3716338"/>
          <p14:tracePt t="1075" x="8178800" y="3624263"/>
          <p14:tracePt t="1091" x="7780338" y="3497263"/>
          <p14:tracePt t="1108" x="7485063" y="3429000"/>
          <p14:tracePt t="1124" x="7246938" y="3395663"/>
          <p14:tracePt t="1142" x="7053263" y="3378200"/>
          <p14:tracePt t="1158" x="6967538" y="3378200"/>
          <p14:tracePt t="1175" x="6951663" y="3378200"/>
          <p14:tracePt t="1191" x="6951663" y="3411538"/>
          <p14:tracePt t="1208" x="7162800" y="3479800"/>
          <p14:tracePt t="1224" x="7535863" y="3513138"/>
          <p14:tracePt t="1241" x="8135938" y="3538538"/>
          <p14:tracePt t="1258" x="8796338" y="3513138"/>
          <p14:tracePt t="1275" x="9525000" y="3360738"/>
          <p14:tracePt t="1291" x="9702800" y="3284538"/>
          <p14:tracePt t="1308" x="9880600" y="3217863"/>
          <p14:tracePt t="1325" x="10040938" y="3090863"/>
          <p14:tracePt t="1342" x="10058400" y="3055938"/>
          <p14:tracePt t="1358" x="10058400" y="2963863"/>
          <p14:tracePt t="1375" x="10040938" y="2878138"/>
          <p14:tracePt t="1391" x="9931400" y="2811463"/>
          <p14:tracePt t="1408" x="9812338" y="2735263"/>
          <p14:tracePt t="1424" x="9720263" y="2717800"/>
          <p14:tracePt t="1441" x="9669463" y="2717800"/>
          <p14:tracePt t="1458" x="9618663" y="2717800"/>
          <p14:tracePt t="1475" x="9575800" y="2768600"/>
          <p14:tracePt t="1491" x="9507538" y="3005138"/>
          <p14:tracePt t="1508" x="9456738" y="3319463"/>
          <p14:tracePt t="1525" x="9398000" y="3716338"/>
          <p14:tracePt t="1541" x="9398000" y="4013200"/>
          <p14:tracePt t="1558" x="9398000" y="4335463"/>
          <p14:tracePt t="1575" x="9456738" y="4564063"/>
          <p14:tracePt t="1591" x="9525000" y="4673600"/>
          <p14:tracePt t="1608" x="9601200" y="4757738"/>
          <p14:tracePt t="1947" x="9601200" y="4741863"/>
          <p14:tracePt t="1959" x="9601200" y="4706938"/>
          <p14:tracePt t="1975" x="9720263" y="4495800"/>
          <p14:tracePt t="1992" x="9847263" y="4157663"/>
          <p14:tracePt t="2008" x="9990138" y="3733800"/>
          <p14:tracePt t="2025" x="10075863" y="3429000"/>
          <p14:tracePt t="2041" x="10109200" y="3106738"/>
          <p14:tracePt t="2058" x="10134600" y="2878138"/>
          <p14:tracePt t="2075" x="10109200" y="2717800"/>
          <p14:tracePt t="2091" x="10025063" y="2608263"/>
          <p14:tracePt t="2108" x="9913938" y="2522538"/>
          <p14:tracePt t="2125" x="9796463" y="2455863"/>
          <p14:tracePt t="2141" x="9669463" y="2413000"/>
          <p14:tracePt t="2158" x="9542463" y="2395538"/>
          <p14:tracePt t="2175" x="9380538" y="2395538"/>
          <p14:tracePt t="2191" x="9245600" y="2455863"/>
          <p14:tracePt t="2208" x="9085263" y="2573338"/>
          <p14:tracePt t="2225" x="8940800" y="2700338"/>
          <p14:tracePt t="2242" x="8813800" y="2844800"/>
          <p14:tracePt t="2258" x="8763000" y="2946400"/>
          <p14:tracePt t="2275" x="8686800" y="3090863"/>
          <p14:tracePt t="2291" x="8669338" y="3284538"/>
          <p14:tracePt t="2308" x="8669338" y="3360738"/>
          <p14:tracePt t="2325" x="8745538" y="3497263"/>
          <p14:tracePt t="2342" x="8890000" y="3640138"/>
          <p14:tracePt t="2358" x="9151938" y="3835400"/>
          <p14:tracePt t="2375" x="9440863" y="3929063"/>
          <p14:tracePt t="2391" x="9702800" y="3962400"/>
          <p14:tracePt t="2408" x="9974263" y="3962400"/>
          <p14:tracePt t="2425" x="10185400" y="3868738"/>
          <p14:tracePt t="2441" x="10345738" y="3716338"/>
          <p14:tracePt t="2458" x="10482263" y="3462338"/>
          <p14:tracePt t="2474" x="10558463" y="3200400"/>
          <p14:tracePt t="2491" x="10558463" y="2811463"/>
          <p14:tracePt t="2508" x="10507663" y="2540000"/>
          <p14:tracePt t="2525" x="10345738" y="2379663"/>
          <p14:tracePt t="2541" x="10007600" y="2184400"/>
          <p14:tracePt t="2558" x="9685338" y="2151063"/>
          <p14:tracePt t="2575" x="9313863" y="2151063"/>
          <p14:tracePt t="2591" x="8940800" y="2311400"/>
          <p14:tracePt t="2608" x="8567738" y="2557463"/>
          <p14:tracePt t="2625" x="8212138" y="2862263"/>
          <p14:tracePt t="2642" x="7942263" y="3182938"/>
          <p14:tracePt t="2658" x="7805738" y="3446463"/>
          <p14:tracePt t="2675" x="7678738" y="3751263"/>
          <p14:tracePt t="2691" x="7602538" y="4046538"/>
          <p14:tracePt t="2708" x="7602538" y="4284663"/>
          <p14:tracePt t="2725" x="7696200" y="4513263"/>
          <p14:tracePt t="2741" x="7942263" y="4741863"/>
          <p14:tracePt t="2758" x="8313738" y="4884738"/>
          <p14:tracePt t="2775" x="8991600" y="4953000"/>
          <p14:tracePt t="2791" x="9296400" y="4953000"/>
          <p14:tracePt t="2808" x="9652000" y="4851400"/>
          <p14:tracePt t="2825" x="9796463" y="4757738"/>
          <p14:tracePt t="2841" x="10040938" y="4579938"/>
          <p14:tracePt t="2858" x="10218738" y="4335463"/>
          <p14:tracePt t="2875" x="10269538" y="4208463"/>
          <p14:tracePt t="2891" x="10269538" y="4122738"/>
          <p14:tracePt t="2908" x="10269538" y="4089400"/>
          <p14:tracePt t="2925" x="10236200" y="4089400"/>
          <p14:tracePt t="2941" x="10167938" y="4173538"/>
          <p14:tracePt t="2958" x="10152063" y="4335463"/>
          <p14:tracePt t="2975" x="10152063" y="4564063"/>
          <p14:tracePt t="2991" x="10218738" y="4800600"/>
          <p14:tracePt t="3009" x="10396538" y="5011738"/>
          <p14:tracePt t="3025" x="10574338" y="5173663"/>
          <p14:tracePt t="3041" x="10769600" y="5240338"/>
          <p14:tracePt t="3058" x="10896600" y="5275263"/>
          <p14:tracePt t="3074" x="11074400" y="5275263"/>
          <p14:tracePt t="3091" x="11107738" y="5275263"/>
          <p14:tracePt t="4708" x="11091863" y="5240338"/>
          <p14:tracePt t="4725" x="11074400" y="5189538"/>
          <p14:tracePt t="4742" x="10980738" y="5062538"/>
          <p14:tracePt t="4759" x="10837863" y="4851400"/>
          <p14:tracePt t="4775" x="10660063" y="4640263"/>
          <p14:tracePt t="4791" x="10380663" y="4300538"/>
          <p14:tracePt t="4808" x="9796463" y="3589338"/>
          <p14:tracePt t="4825" x="9558338" y="3319463"/>
          <p14:tracePt t="4841" x="9347200" y="3040063"/>
          <p14:tracePt t="4858" x="9278938" y="2913063"/>
          <p14:tracePt t="4875" x="9220200" y="2827338"/>
          <p14:tracePt t="4891" x="9202738" y="2751138"/>
          <p14:tracePt t="4908" x="9202738" y="2700338"/>
          <p14:tracePt t="4925" x="9202738" y="2667000"/>
          <p14:tracePt t="5216" x="9186863" y="2667000"/>
          <p14:tracePt t="5225" x="9118600" y="2649538"/>
          <p14:tracePt t="5242" x="8864600" y="2522538"/>
          <p14:tracePt t="5258" x="8686800" y="2395538"/>
          <p14:tracePt t="5275" x="8212138" y="2133600"/>
          <p14:tracePt t="5292" x="7162800" y="1744663"/>
          <p14:tracePt t="5308" x="6342063" y="1600200"/>
          <p14:tracePt t="5325" x="5300663" y="1600200"/>
          <p14:tracePt t="5341" x="4691063" y="1778000"/>
          <p14:tracePt t="5358" x="3995738" y="2024063"/>
          <p14:tracePt t="5375" x="3624263" y="2201863"/>
          <p14:tracePt t="5391" x="3268663" y="2362200"/>
          <p14:tracePt t="5409" x="3005138" y="2489200"/>
          <p14:tracePt t="5425" x="2827338" y="2573338"/>
          <p14:tracePt t="5442" x="2667000" y="2667000"/>
          <p14:tracePt t="5458" x="2557463" y="2751138"/>
          <p14:tracePt t="5475" x="2471738" y="2827338"/>
          <p14:tracePt t="5741" x="2471738" y="2811463"/>
          <p14:tracePt t="5758" x="2471738" y="2751138"/>
          <p14:tracePt t="5775" x="2522538" y="2649538"/>
          <p14:tracePt t="5792" x="2590800" y="2455863"/>
          <p14:tracePt t="5808" x="2667000" y="2201863"/>
          <p14:tracePt t="5825" x="2684463" y="1973263"/>
          <p14:tracePt t="5841" x="2684463" y="1795463"/>
          <p14:tracePt t="5858" x="2616200" y="1651000"/>
          <p14:tracePt t="5874" x="2438400" y="1549400"/>
          <p14:tracePt t="5891" x="2184400" y="1506538"/>
          <p14:tracePt t="5908" x="1905000" y="1506538"/>
          <p14:tracePt t="5925" x="1651000" y="1549400"/>
          <p14:tracePt t="5941" x="1422400" y="1651000"/>
          <p14:tracePt t="5958" x="1244600" y="1778000"/>
          <p14:tracePt t="5975" x="1135063" y="1922463"/>
          <p14:tracePt t="5991" x="1066800" y="2082800"/>
          <p14:tracePt t="6008" x="1066800" y="2235200"/>
          <p14:tracePt t="6025" x="1066800" y="2413000"/>
          <p14:tracePt t="6042" x="1277938" y="2649538"/>
          <p14:tracePt t="6058" x="1549400" y="2827338"/>
          <p14:tracePt t="6075" x="1922463" y="2989263"/>
          <p14:tracePt t="6091" x="2362200" y="3073400"/>
          <p14:tracePt t="6108" x="2844800" y="3106738"/>
          <p14:tracePt t="6125" x="3167063" y="3090863"/>
          <p14:tracePt t="6141" x="3505200" y="2928938"/>
          <p14:tracePt t="6158" x="3784600" y="2735263"/>
          <p14:tracePt t="6175" x="4056063" y="2395538"/>
          <p14:tracePt t="6192" x="4140200" y="2184400"/>
          <p14:tracePt t="6208" x="4157663" y="1989138"/>
          <p14:tracePt t="6225" x="4157663" y="1905000"/>
          <p14:tracePt t="6242" x="4071938" y="1651000"/>
          <p14:tracePt t="6258" x="4013200" y="1600200"/>
          <p14:tracePt t="6275" x="3751263" y="1455738"/>
          <p14:tracePt t="6292" x="3522663" y="1422400"/>
          <p14:tracePt t="6308" x="3284538" y="1422400"/>
          <p14:tracePt t="6325" x="3073400" y="1422400"/>
          <p14:tracePt t="6341" x="2862263" y="1506538"/>
          <p14:tracePt t="6358" x="2735263" y="1617663"/>
          <p14:tracePt t="6375" x="2649538" y="1744663"/>
          <p14:tracePt t="6392" x="2633663" y="1862138"/>
          <p14:tracePt t="6408" x="2633663" y="1989138"/>
          <p14:tracePt t="6425" x="2735263" y="2116138"/>
          <p14:tracePt t="6441" x="3005138" y="2293938"/>
          <p14:tracePt t="6458" x="3327400" y="2395538"/>
          <p14:tracePt t="6475" x="3624263" y="2430463"/>
          <p14:tracePt t="6492" x="3979863" y="2430463"/>
          <p14:tracePt t="6508" x="4300538" y="2430463"/>
          <p14:tracePt t="6525" x="4513263" y="2379663"/>
          <p14:tracePt t="6542" x="4605338" y="2328863"/>
          <p14:tracePt t="6558" x="4691063" y="2278063"/>
          <p14:tracePt t="6575" x="4724400" y="2235200"/>
          <p14:tracePt t="6607" x="4741863" y="2217738"/>
          <p14:tracePt t="9309" x="4673600" y="2217738"/>
          <p14:tracePt t="9326" x="4589463" y="2235200"/>
          <p14:tracePt t="9342" x="4513263" y="2260600"/>
          <p14:tracePt t="9358" x="4368800" y="2260600"/>
          <p14:tracePt t="9375" x="4173538" y="2260600"/>
          <p14:tracePt t="9392" x="3962400" y="2260600"/>
          <p14:tracePt t="9408" x="3767138" y="2260600"/>
          <p14:tracePt t="9425" x="3640138" y="2260600"/>
          <p14:tracePt t="9442" x="3522663" y="2260600"/>
          <p14:tracePt t="9458" x="3429000" y="2260600"/>
          <p14:tracePt t="9475" x="3344863" y="2260600"/>
          <p14:tracePt t="9492" x="3268663" y="2260600"/>
          <p14:tracePt t="9508" x="3200400" y="2260600"/>
          <p14:tracePt t="9525" x="3149600" y="2260600"/>
          <p14:tracePt t="9542" x="3090863" y="2260600"/>
          <p14:tracePt t="9558" x="3055938" y="2260600"/>
          <p14:tracePt t="9575" x="3022600" y="2260600"/>
          <p14:tracePt t="9591" x="2989263" y="2260600"/>
          <p14:tracePt t="9609" x="2946400" y="2260600"/>
          <p14:tracePt t="9625" x="2928938" y="2260600"/>
          <p14:tracePt t="9642" x="2913063" y="2260600"/>
          <p14:tracePt t="9658" x="2895600" y="2278063"/>
          <p14:tracePt t="9675" x="2895600" y="2293938"/>
          <p14:tracePt t="9692" x="2895600" y="2311400"/>
          <p14:tracePt t="9708" x="2895600" y="2344738"/>
          <p14:tracePt t="9725" x="2895600" y="2395538"/>
          <p14:tracePt t="9742" x="2928938" y="2455863"/>
          <p14:tracePt t="9758" x="3005138" y="2522538"/>
          <p14:tracePt t="9775" x="3106738" y="2573338"/>
          <p14:tracePt t="9792" x="3217863" y="2633663"/>
          <p14:tracePt t="9808" x="3360738" y="2649538"/>
          <p14:tracePt t="9825" x="3522663" y="2667000"/>
          <p14:tracePt t="9842" x="3640138" y="2667000"/>
          <p14:tracePt t="9858" x="3733800" y="2667000"/>
          <p14:tracePt t="9875" x="3835400" y="2667000"/>
          <p14:tracePt t="9892" x="3929063" y="2667000"/>
          <p14:tracePt t="9908" x="3995738" y="2667000"/>
          <p14:tracePt t="9925" x="4071938" y="2667000"/>
          <p14:tracePt t="9942" x="4106863" y="2667000"/>
          <p14:tracePt t="9958" x="4140200" y="2667000"/>
          <p14:tracePt t="9975" x="4157663" y="2667000"/>
          <p14:tracePt t="10493" x="4157663" y="2649538"/>
          <p14:tracePt t="10508" x="4173538" y="2608263"/>
          <p14:tracePt t="10526" x="4300538" y="2430463"/>
          <p14:tracePt t="10542" x="4351338" y="2362200"/>
          <p14:tracePt t="10558" x="4445000" y="2278063"/>
          <p14:tracePt t="10575" x="4513263" y="2201863"/>
          <p14:tracePt t="10592" x="4564063" y="2151063"/>
          <p14:tracePt t="10609" x="4605338" y="2133600"/>
          <p14:tracePt t="10674" x="4589463" y="2133600"/>
          <p14:tracePt t="10691" x="4529138" y="2133600"/>
          <p14:tracePt t="10708" x="4478338" y="2133600"/>
          <p14:tracePt t="10725" x="4411663" y="2133600"/>
          <p14:tracePt t="10741" x="4300538" y="2133600"/>
          <p14:tracePt t="10758" x="4191000" y="2133600"/>
          <p14:tracePt t="10775" x="4106863" y="2133600"/>
          <p14:tracePt t="10792" x="4013200" y="2166938"/>
          <p14:tracePt t="10808" x="3929063" y="2201863"/>
          <p14:tracePt t="10825" x="3860800" y="2235200"/>
          <p14:tracePt t="10842" x="3802063" y="2260600"/>
          <p14:tracePt t="10858" x="3802063" y="2278063"/>
          <p14:tracePt t="10875" x="3784600" y="2278063"/>
          <p14:tracePt t="10911" x="3784600" y="2293938"/>
          <p14:tracePt t="10957" x="3860800" y="2328863"/>
          <p14:tracePt t="10975" x="3944938" y="2344738"/>
          <p14:tracePt t="10992" x="4071938" y="2379663"/>
          <p14:tracePt t="11008" x="4249738" y="2395538"/>
          <p14:tracePt t="11025" x="4445000" y="2395538"/>
          <p14:tracePt t="11042" x="4622800" y="2395538"/>
          <p14:tracePt t="11058" x="4783138" y="2395538"/>
          <p14:tracePt t="11075" x="4945063" y="2395538"/>
          <p14:tracePt t="11092" x="5224463" y="2395538"/>
          <p14:tracePt t="11109" x="5316538" y="2395538"/>
          <p14:tracePt t="11125" x="5435600" y="2395538"/>
          <p14:tracePt t="11142" x="5613400" y="2395538"/>
          <p14:tracePt t="11374" x="5707063" y="2395538"/>
          <p14:tracePt t="11392" x="6045200" y="2395538"/>
          <p14:tracePt t="11408" x="6451600" y="2413000"/>
          <p14:tracePt t="11425" x="7002463" y="2506663"/>
          <p14:tracePt t="11442" x="8001000" y="2735263"/>
          <p14:tracePt t="11458" x="8618538" y="2895600"/>
          <p14:tracePt t="11475" x="9118600" y="3005138"/>
          <p14:tracePt t="11491" x="9542463" y="3073400"/>
          <p14:tracePt t="11508" x="9702800" y="3090863"/>
          <p14:tracePt t="11525" x="9847263" y="3106738"/>
          <p14:tracePt t="11541" x="9898063" y="3106738"/>
          <p14:tracePt t="11559" x="9913938" y="3106738"/>
          <p14:tracePt t="11575" x="9931400" y="3106738"/>
          <p14:tracePt t="11607" x="9931400" y="3090863"/>
          <p14:tracePt t="11812" x="9913938" y="3090863"/>
          <p14:tracePt t="11825" x="9898063" y="3090863"/>
          <p14:tracePt t="11842" x="9829800" y="3090863"/>
          <p14:tracePt t="11858" x="9753600" y="3090863"/>
          <p14:tracePt t="11875" x="9702800" y="3090863"/>
          <p14:tracePt t="11892" x="9652000" y="3090863"/>
          <p14:tracePt t="11908" x="9601200" y="3090863"/>
          <p14:tracePt t="11925" x="9507538" y="3090863"/>
          <p14:tracePt t="11941" x="9456738" y="3090863"/>
          <p14:tracePt t="11958" x="9380538" y="3090863"/>
          <p14:tracePt t="11975" x="9329738" y="3090863"/>
          <p14:tracePt t="11992" x="9313863" y="3090863"/>
          <p14:tracePt t="12008" x="9278938" y="3090863"/>
          <p14:tracePt t="12025" x="9263063" y="3090863"/>
          <p14:tracePt t="12042" x="9245600" y="3090863"/>
          <p14:tracePt t="12074" x="9245600" y="3073400"/>
          <p14:tracePt t="12165" x="9220200" y="3073400"/>
          <p14:tracePt t="12190" x="9220200" y="3090863"/>
          <p14:tracePt t="12209" x="9202738" y="3106738"/>
          <p14:tracePt t="12225" x="9186863" y="3141663"/>
          <p14:tracePt t="12242" x="9186863" y="3200400"/>
          <p14:tracePt t="12258" x="9169400" y="3251200"/>
          <p14:tracePt t="12275" x="9169400" y="3302000"/>
          <p14:tracePt t="12292" x="9169400" y="3378200"/>
          <p14:tracePt t="12309" x="9169400" y="3429000"/>
          <p14:tracePt t="12325" x="9169400" y="3497263"/>
          <p14:tracePt t="12341" x="9169400" y="3538538"/>
          <p14:tracePt t="12358" x="9169400" y="3589338"/>
          <p14:tracePt t="12375" x="9169400" y="3624263"/>
          <p14:tracePt t="12392" x="9169400" y="3657600"/>
          <p14:tracePt t="12408" x="9169400" y="3690938"/>
          <p14:tracePt t="12425" x="9169400" y="3733800"/>
          <p14:tracePt t="12442" x="9151938" y="3767138"/>
          <p14:tracePt t="12458" x="9118600" y="3784600"/>
          <p14:tracePt t="12475" x="9067800" y="3802063"/>
          <p14:tracePt t="12492" x="9009063" y="3817938"/>
          <p14:tracePt t="12508" x="8940800" y="3817938"/>
          <p14:tracePt t="12525" x="8831263" y="3817938"/>
          <p14:tracePt t="12542" x="8745538" y="3817938"/>
          <p14:tracePt t="12558" x="8712200" y="3817938"/>
          <p14:tracePt t="12575" x="8618538" y="3817938"/>
          <p14:tracePt t="12591" x="8509000" y="3817938"/>
          <p14:tracePt t="12608" x="8458200" y="3817938"/>
          <p14:tracePt t="12625" x="8407400" y="3835400"/>
          <p14:tracePt t="12642" x="8374063" y="3852863"/>
          <p14:tracePt t="12658" x="8313738" y="3894138"/>
          <p14:tracePt t="12675" x="8280400" y="3929063"/>
          <p14:tracePt t="12691" x="8247063" y="3962400"/>
          <p14:tracePt t="12708" x="8212138" y="3995738"/>
          <p14:tracePt t="12725" x="8196263" y="4030663"/>
          <p14:tracePt t="12742" x="8178800" y="4089400"/>
          <p14:tracePt t="12758" x="8153400" y="4122738"/>
          <p14:tracePt t="12775" x="8135938" y="4173538"/>
          <p14:tracePt t="12791" x="8135938" y="4249738"/>
          <p14:tracePt t="12808" x="8120063" y="4335463"/>
          <p14:tracePt t="12825" x="8120063" y="4445000"/>
          <p14:tracePt t="12841" x="8120063" y="4529138"/>
          <p14:tracePt t="12858" x="8120063" y="4622800"/>
          <p14:tracePt t="12875" x="8120063" y="4724400"/>
          <p14:tracePt t="12892" x="8102600" y="4818063"/>
          <p14:tracePt t="12909" x="8102600" y="4902200"/>
          <p14:tracePt t="12925" x="8085138" y="4953000"/>
          <p14:tracePt t="12942" x="8085138" y="5011738"/>
          <p14:tracePt t="12959" x="8069263" y="5080000"/>
          <p14:tracePt t="12975" x="8069263" y="5113338"/>
          <p14:tracePt t="12992" x="8069263" y="5156200"/>
          <p14:tracePt t="13009" x="8051800" y="5207000"/>
          <p14:tracePt t="13025" x="8051800" y="5240338"/>
          <p14:tracePt t="13042" x="8051800" y="5257800"/>
          <p14:tracePt t="13059" x="8051800" y="5275263"/>
          <p14:tracePt t="14016" x="8051800" y="5257800"/>
          <p14:tracePt t="14026" x="8069263" y="5224463"/>
          <p14:tracePt t="14042" x="8085138" y="5189538"/>
          <p14:tracePt t="14059" x="8247063" y="4935538"/>
          <p14:tracePt t="14075" x="8475663" y="4622800"/>
          <p14:tracePt t="14092" x="8813800" y="4208463"/>
          <p14:tracePt t="14108" x="9009063" y="3962400"/>
          <p14:tracePt t="14125" x="9151938" y="3767138"/>
          <p14:tracePt t="14141" x="9296400" y="3606800"/>
          <p14:tracePt t="14158" x="9380538" y="3497263"/>
          <p14:tracePt t="14175" x="9474200" y="3395663"/>
          <p14:tracePt t="14192" x="9542463" y="3284538"/>
          <p14:tracePt t="14209" x="9601200" y="3233738"/>
          <p14:tracePt t="14225" x="9669463" y="3182938"/>
          <p14:tracePt t="14242" x="9685338" y="3141663"/>
          <p14:tracePt t="14258" x="9685338" y="3124200"/>
          <p14:tracePt t="14275" x="9702800" y="3124200"/>
          <p14:tracePt t="14607" x="9685338" y="3124200"/>
          <p14:tracePt t="14625" x="9618663" y="3106738"/>
          <p14:tracePt t="14643" x="9507538" y="3106738"/>
          <p14:tracePt t="14659" x="9456738" y="3090863"/>
          <p14:tracePt t="14675" x="9364663" y="3073400"/>
          <p14:tracePt t="14692" x="9313863" y="3073400"/>
          <p14:tracePt t="14709" x="9296400" y="3073400"/>
          <p14:tracePt t="14725" x="9278938" y="3073400"/>
          <p14:tracePt t="14742" x="9263063" y="3073400"/>
          <p14:tracePt t="15107" x="9263063" y="3090863"/>
          <p14:tracePt t="15125" x="9263063" y="3124200"/>
          <p14:tracePt t="15142" x="9263063" y="3167063"/>
          <p14:tracePt t="15159" x="9278938" y="3200400"/>
          <p14:tracePt t="15191" x="9278938" y="3217863"/>
          <p14:tracePt t="16024" x="9278938" y="3251200"/>
          <p14:tracePt t="16042" x="9278938" y="3268663"/>
          <p14:tracePt t="16059" x="9278938" y="3302000"/>
          <p14:tracePt t="16091" x="9278938" y="3319463"/>
          <p14:tracePt t="16124" x="9278938" y="3344863"/>
          <p14:tracePt t="16177" x="9278938" y="3360738"/>
          <p14:tracePt t="16192" x="9278938" y="3395663"/>
          <p14:tracePt t="16209" x="9278938" y="3411538"/>
          <p14:tracePt t="16225" x="9278938" y="3446463"/>
          <p14:tracePt t="16242" x="9278938" y="3462338"/>
          <p14:tracePt t="16258" x="9278938" y="3497263"/>
          <p14:tracePt t="16275" x="9278938" y="3513138"/>
          <p14:tracePt t="16292" x="9278938" y="3538538"/>
          <p14:tracePt t="16308" x="9278938" y="3573463"/>
          <p14:tracePt t="16325" x="9278938" y="3606800"/>
          <p14:tracePt t="16342" x="9278938" y="3624263"/>
          <p14:tracePt t="16359" x="9278938" y="3657600"/>
          <p14:tracePt t="16376" x="9278938" y="3690938"/>
          <p14:tracePt t="16392" x="9278938" y="3716338"/>
          <p14:tracePt t="16409" x="9278938" y="3733800"/>
          <p14:tracePt t="16425" x="9278938" y="3767138"/>
          <p14:tracePt t="16457" x="9278938" y="3802063"/>
          <p14:tracePt t="16491" x="9278938" y="3835400"/>
          <p14:tracePt t="16524" x="9278938" y="3852863"/>
          <p14:tracePt t="16593" x="9263063" y="3868738"/>
          <p14:tracePt t="16608" x="9245600" y="3894138"/>
          <p14:tracePt t="16625" x="9220200" y="3911600"/>
          <p14:tracePt t="16642" x="9202738" y="3929063"/>
          <p14:tracePt t="16658" x="9202738" y="3944938"/>
          <p14:tracePt t="16675" x="9186863" y="3944938"/>
          <p14:tracePt t="16692" x="9169400" y="3962400"/>
          <p14:tracePt t="16724" x="9151938" y="3962400"/>
          <p14:tracePt t="16742" x="9136063" y="3962400"/>
          <p14:tracePt t="16759" x="9118600" y="3979863"/>
          <p14:tracePt t="16775" x="9085263" y="3979863"/>
          <p14:tracePt t="16792" x="9024938" y="3979863"/>
          <p14:tracePt t="16809" x="8974138" y="3979863"/>
          <p14:tracePt t="16825" x="8940800" y="3979863"/>
          <p14:tracePt t="16842" x="8890000" y="3962400"/>
          <p14:tracePt t="16858" x="8847138" y="3962400"/>
          <p14:tracePt t="16875" x="8831263" y="3944938"/>
          <p14:tracePt t="16892" x="8796338" y="3944938"/>
          <p14:tracePt t="16909" x="8763000" y="3944938"/>
          <p14:tracePt t="16925" x="8712200" y="3944938"/>
          <p14:tracePt t="16942" x="8686800" y="3944938"/>
          <p14:tracePt t="16959" x="8653463" y="3944938"/>
          <p14:tracePt t="16975" x="8636000" y="3944938"/>
          <p14:tracePt t="16992" x="8602663" y="3944938"/>
          <p14:tracePt t="17008" x="8567738" y="3944938"/>
          <p14:tracePt t="17025" x="8551863" y="3944938"/>
          <p14:tracePt t="17042" x="8534400" y="3944938"/>
          <p14:tracePt t="17058" x="8509000" y="3944938"/>
          <p14:tracePt t="17075" x="8491538" y="3944938"/>
          <p14:tracePt t="17092" x="8475663" y="3944938"/>
          <p14:tracePt t="17109" x="8458200" y="3944938"/>
          <p14:tracePt t="17125" x="8440738" y="3944938"/>
          <p14:tracePt t="17142" x="8424863" y="3962400"/>
          <p14:tracePt t="17159" x="8407400" y="3979863"/>
          <p14:tracePt t="17175" x="8374063" y="3995738"/>
          <p14:tracePt t="17209" x="8356600" y="4013200"/>
          <p14:tracePt t="17225" x="8331200" y="4030663"/>
          <p14:tracePt t="17242" x="8313738" y="4071938"/>
          <p14:tracePt t="17258" x="8297863" y="4122738"/>
          <p14:tracePt t="17275" x="8280400" y="4157663"/>
          <p14:tracePt t="17292" x="8262938" y="4208463"/>
          <p14:tracePt t="17309" x="8262938" y="4249738"/>
          <p14:tracePt t="17325" x="8247063" y="4284663"/>
          <p14:tracePt t="17342" x="8247063" y="4335463"/>
          <p14:tracePt t="17359" x="8247063" y="4368800"/>
          <p14:tracePt t="17375" x="8229600" y="4462463"/>
          <p14:tracePt t="17392" x="8212138" y="4597400"/>
          <p14:tracePt t="17409" x="8196263" y="4724400"/>
          <p14:tracePt t="17425" x="8196263" y="4757738"/>
          <p14:tracePt t="17442" x="8178800" y="4953000"/>
          <p14:tracePt t="17459" x="8153400" y="5062538"/>
          <p14:tracePt t="17475" x="8135938" y="5189538"/>
          <p14:tracePt t="17492" x="8135938" y="5291138"/>
          <p14:tracePt t="17509" x="8120063" y="5402263"/>
          <p14:tracePt t="17525" x="8120063" y="5486400"/>
          <p14:tracePt t="17542" x="8120063" y="5545138"/>
          <p14:tracePt t="17559" x="8120063" y="5595938"/>
          <p14:tracePt t="17575" x="8102600" y="5613400"/>
          <p14:tracePt t="17610" x="8102600" y="5630863"/>
          <p14:tracePt t="19507" x="8102600" y="5613400"/>
          <p14:tracePt t="19526" x="8102600" y="5562600"/>
          <p14:tracePt t="19542" x="8102600" y="5468938"/>
          <p14:tracePt t="19559" x="8102600" y="5224463"/>
          <p14:tracePt t="19575" x="8178800" y="4833938"/>
          <p14:tracePt t="19592" x="8374063" y="4284663"/>
          <p14:tracePt t="19609" x="8567738" y="3894138"/>
          <p14:tracePt t="19626" x="8763000" y="3513138"/>
          <p14:tracePt t="19642" x="8958263" y="3302000"/>
          <p14:tracePt t="19659" x="9118600" y="3167063"/>
          <p14:tracePt t="19675" x="9220200" y="3090863"/>
          <p14:tracePt t="19692" x="9329738" y="3040063"/>
          <p14:tracePt t="19708" x="9398000" y="3005138"/>
          <p14:tracePt t="19725" x="9456738" y="2963863"/>
          <p14:tracePt t="19742" x="9474200" y="2928938"/>
          <p14:tracePt t="19759" x="9491663" y="2928938"/>
          <p14:tracePt t="19775" x="9491663" y="2913063"/>
          <p14:tracePt t="19808" x="9474200" y="2913063"/>
          <p14:tracePt t="19825" x="9440863" y="2895600"/>
          <p14:tracePt t="19842" x="9364663" y="2895600"/>
          <p14:tracePt t="19859" x="9329738" y="2878138"/>
          <p14:tracePt t="19875" x="9313863" y="2878138"/>
          <p14:tracePt t="19892" x="9263063" y="2862263"/>
          <p14:tracePt t="19909" x="9220200" y="2862263"/>
          <p14:tracePt t="19925" x="9202738" y="2844800"/>
          <p14:tracePt t="19942" x="9186863" y="2844800"/>
          <p14:tracePt t="19959" x="9186863" y="2862263"/>
          <p14:tracePt t="19975" x="9169400" y="2928938"/>
          <p14:tracePt t="19992" x="9169400" y="3005138"/>
          <p14:tracePt t="20009" x="9169400" y="3106738"/>
          <p14:tracePt t="20025" x="9220200" y="3200400"/>
          <p14:tracePt t="20042" x="9278938" y="3251200"/>
          <p14:tracePt t="20059" x="9347200" y="3302000"/>
          <p14:tracePt t="20075" x="9398000" y="3344863"/>
          <p14:tracePt t="20092" x="9456738" y="3360738"/>
          <p14:tracePt t="20109" x="9491663" y="3360738"/>
          <p14:tracePt t="20125" x="9507538" y="3360738"/>
          <p14:tracePt t="20142" x="9525000" y="3360738"/>
          <p14:tracePt t="20174" x="9525000" y="3319463"/>
          <p14:tracePt t="20192" x="9491663" y="3284538"/>
          <p14:tracePt t="20208" x="9440863" y="3251200"/>
          <p14:tracePt t="20225" x="9380538" y="3233738"/>
          <p14:tracePt t="20242" x="9313863" y="3233738"/>
          <p14:tracePt t="20259" x="9245600" y="3233738"/>
          <p14:tracePt t="20275" x="9169400" y="3233738"/>
          <p14:tracePt t="20292" x="9101138" y="3233738"/>
          <p14:tracePt t="20309" x="9067800" y="3251200"/>
          <p14:tracePt t="20326" x="9009063" y="3284538"/>
          <p14:tracePt t="20342" x="8991600" y="3344863"/>
          <p14:tracePt t="20359" x="8974138" y="3446463"/>
          <p14:tracePt t="20376" x="8974138" y="3513138"/>
          <p14:tracePt t="20393" x="9042400" y="3624263"/>
          <p14:tracePt t="20409" x="9169400" y="3657600"/>
          <p14:tracePt t="20425" x="9313863" y="3657600"/>
          <p14:tracePt t="20442" x="9440863" y="3657600"/>
          <p14:tracePt t="20458" x="9542463" y="3573463"/>
          <p14:tracePt t="20475" x="9618663" y="3479800"/>
          <p14:tracePt t="20492" x="9669463" y="3378200"/>
          <p14:tracePt t="20509" x="9685338" y="3233738"/>
          <p14:tracePt t="20525" x="9685338" y="3124200"/>
          <p14:tracePt t="20542" x="9685338" y="3055938"/>
          <p14:tracePt t="20559" x="9634538" y="2989263"/>
          <p14:tracePt t="20575" x="9525000" y="2963863"/>
          <p14:tracePt t="20592" x="9440863" y="2963863"/>
          <p14:tracePt t="20608" x="9347200" y="2963863"/>
          <p14:tracePt t="20626" x="9263063" y="3022600"/>
          <p14:tracePt t="20642" x="9186863" y="3055938"/>
          <p14:tracePt t="20659" x="9136063" y="3106738"/>
          <p14:tracePt t="20675" x="9118600" y="3182938"/>
          <p14:tracePt t="20692" x="9118600" y="3233738"/>
          <p14:tracePt t="20709" x="9118600" y="3302000"/>
          <p14:tracePt t="20725" x="9169400" y="3360738"/>
          <p14:tracePt t="20742" x="9278938" y="3395663"/>
          <p14:tracePt t="20759" x="9364663" y="3395663"/>
          <p14:tracePt t="20775" x="9440863" y="3395663"/>
          <p14:tracePt t="20792" x="9507538" y="3378200"/>
          <p14:tracePt t="20808" x="9542463" y="3319463"/>
          <p14:tracePt t="20826" x="9558338" y="3251200"/>
          <p14:tracePt t="20842" x="9558338" y="3182938"/>
          <p14:tracePt t="20859" x="9525000" y="3141663"/>
          <p14:tracePt t="20875" x="9440863" y="3124200"/>
          <p14:tracePt t="20893" x="9313863" y="3124200"/>
          <p14:tracePt t="20909" x="9202738" y="3124200"/>
          <p14:tracePt t="20925" x="9118600" y="3200400"/>
          <p14:tracePt t="20942" x="9042400" y="3284538"/>
          <p14:tracePt t="20959" x="9009063" y="3378200"/>
          <p14:tracePt t="20975" x="9009063" y="3462338"/>
          <p14:tracePt t="20992" x="9009063" y="3556000"/>
          <p14:tracePt t="21008" x="9024938" y="3624263"/>
          <p14:tracePt t="21025" x="9118600" y="3657600"/>
          <p14:tracePt t="21042" x="9186863" y="3675063"/>
          <p14:tracePt t="21059" x="9296400" y="3675063"/>
          <p14:tracePt t="21075" x="9364663" y="3640138"/>
          <p14:tracePt t="21092" x="9440863" y="3573463"/>
          <p14:tracePt t="21108" x="9474200" y="3513138"/>
          <p14:tracePt t="21125" x="9474200" y="3462338"/>
          <p14:tracePt t="21142" x="9474200" y="3411538"/>
          <p14:tracePt t="21159" x="9423400" y="3395663"/>
          <p14:tracePt t="21175" x="9329738" y="3378200"/>
          <p14:tracePt t="21192" x="9220200" y="3378200"/>
          <p14:tracePt t="21209" x="9151938" y="3395663"/>
          <p14:tracePt t="21225" x="9085263" y="3446463"/>
          <p14:tracePt t="21242" x="9024938" y="3479800"/>
          <p14:tracePt t="21259" x="9009063" y="3497263"/>
          <p14:tracePt t="21275" x="9009063" y="3538538"/>
          <p14:tracePt t="21292" x="9024938" y="3556000"/>
          <p14:tracePt t="21309" x="9067800" y="3556000"/>
          <p14:tracePt t="21326" x="9245600" y="3589338"/>
          <p14:tracePt t="21342" x="9296400" y="3589338"/>
          <p14:tracePt t="21359" x="9380538" y="3589338"/>
          <p14:tracePt t="21375" x="9474200" y="3573463"/>
          <p14:tracePt t="21392" x="9491663" y="3573463"/>
          <p14:tracePt t="21409" x="9507538" y="3556000"/>
          <p14:tracePt t="21425" x="9507538" y="3497263"/>
          <p14:tracePt t="21442" x="9456738" y="3479800"/>
          <p14:tracePt t="21459" x="9380538" y="3429000"/>
          <p14:tracePt t="21475" x="9329738" y="3411538"/>
          <p14:tracePt t="21492" x="9278938" y="3395663"/>
          <p14:tracePt t="21509" x="9263063" y="3395663"/>
          <p14:tracePt t="21525" x="9245600" y="3395663"/>
          <p14:tracePt t="21591" x="9263063" y="3395663"/>
          <p14:tracePt t="21609" x="9296400" y="3395663"/>
          <p14:tracePt t="21625" x="9347200" y="3411538"/>
          <p14:tracePt t="21642" x="9364663" y="3411538"/>
          <p14:tracePt t="21659" x="9398000" y="3411538"/>
          <p14:tracePt t="21675" x="9423400" y="3411538"/>
          <p14:tracePt t="21707" x="9440863" y="3411538"/>
          <p14:tracePt t="21725" x="9440863" y="3395663"/>
          <p14:tracePt t="21742" x="9456738" y="3378200"/>
          <p14:tracePt t="21759" x="9456738" y="3360738"/>
          <p14:tracePt t="21775" x="9474200" y="3360738"/>
          <p14:tracePt t="21792" x="9474200" y="3344863"/>
          <p14:tracePt t="21997" x="9456738" y="3344863"/>
          <p14:tracePt t="22024" x="9423400" y="3344863"/>
          <p14:tracePt t="22042" x="9398000" y="3344863"/>
          <p14:tracePt t="22124" x="9398000" y="3319463"/>
          <p14:tracePt t="22142" x="9440863" y="3319463"/>
          <p14:tracePt t="22159" x="9474200" y="3319463"/>
          <p14:tracePt t="22175" x="9507538" y="3319463"/>
          <p14:tracePt t="22192" x="9525000" y="3319463"/>
          <p14:tracePt t="22209" x="9542463" y="3319463"/>
          <p14:tracePt t="23594" x="9542463" y="3302000"/>
          <p14:tracePt t="23625" x="9542463" y="3268663"/>
          <p14:tracePt t="23642" x="9542463" y="3251200"/>
          <p14:tracePt t="23659" x="9542463" y="3217863"/>
          <p14:tracePt t="23676" x="9525000" y="3182938"/>
          <p14:tracePt t="23692" x="9507538" y="3141663"/>
          <p14:tracePt t="23709" x="9474200" y="3124200"/>
          <p14:tracePt t="23726" x="9440863" y="3106738"/>
          <p14:tracePt t="23742" x="9380538" y="3090863"/>
          <p14:tracePt t="23759" x="9347200" y="3090863"/>
          <p14:tracePt t="23776" x="9278938" y="3090863"/>
          <p14:tracePt t="23793" x="9263063" y="3090863"/>
          <p14:tracePt t="23809" x="9186863" y="3124200"/>
          <p14:tracePt t="23825" x="9136063" y="3167063"/>
          <p14:tracePt t="23842" x="9101138" y="3200400"/>
          <p14:tracePt t="23859" x="9067800" y="3233738"/>
          <p14:tracePt t="23876" x="9042400" y="3251200"/>
          <p14:tracePt t="23892" x="9042400" y="3284538"/>
          <p14:tracePt t="23909" x="9042400" y="3319463"/>
          <p14:tracePt t="23925" x="9101138" y="3344863"/>
          <p14:tracePt t="23942" x="9202738" y="3378200"/>
          <p14:tracePt t="23959" x="9313863" y="3378200"/>
          <p14:tracePt t="23976" x="9380538" y="3378200"/>
          <p14:tracePt t="23992" x="9474200" y="3378200"/>
          <p14:tracePt t="24009" x="9507538" y="3360738"/>
          <p14:tracePt t="24025" x="9525000" y="3344863"/>
          <p14:tracePt t="24042" x="9525000" y="3284538"/>
          <p14:tracePt t="24059" x="9525000" y="3233738"/>
          <p14:tracePt t="24075" x="9456738" y="3167063"/>
          <p14:tracePt t="24092" x="9347200" y="3106738"/>
          <p14:tracePt t="24109" x="9202738" y="3106738"/>
          <p14:tracePt t="24126" x="9085263" y="3106738"/>
          <p14:tracePt t="24142" x="8974138" y="3106738"/>
          <p14:tracePt t="24159" x="8907463" y="3167063"/>
          <p14:tracePt t="24176" x="8847138" y="3233738"/>
          <p14:tracePt t="24192" x="8813800" y="3284538"/>
          <p14:tracePt t="24209" x="8813800" y="3411538"/>
          <p14:tracePt t="24226" x="8890000" y="3479800"/>
          <p14:tracePt t="24242" x="8923338" y="3497263"/>
          <p14:tracePt t="24259" x="9118600" y="3556000"/>
          <p14:tracePt t="24276" x="9151938" y="3556000"/>
          <p14:tracePt t="24292" x="9313863" y="3556000"/>
          <p14:tracePt t="24309" x="9364663" y="3513138"/>
          <p14:tracePt t="24325" x="9398000" y="3429000"/>
          <p14:tracePt t="24342" x="9398000" y="3344863"/>
          <p14:tracePt t="24359" x="9380538" y="3233738"/>
          <p14:tracePt t="24376" x="9278938" y="3141663"/>
          <p14:tracePt t="24392" x="9151938" y="3090863"/>
          <p14:tracePt t="24409" x="9009063" y="3090863"/>
          <p14:tracePt t="24426" x="8907463" y="3090863"/>
          <p14:tracePt t="24442" x="8813800" y="3167063"/>
          <p14:tracePt t="24459" x="8763000" y="3217863"/>
          <p14:tracePt t="24476" x="8745538" y="3284538"/>
          <p14:tracePt t="24492" x="8745538" y="3378200"/>
          <p14:tracePt t="24509" x="8796338" y="3446463"/>
          <p14:tracePt t="24525" x="8907463" y="3497263"/>
          <p14:tracePt t="24542" x="9085263" y="3513138"/>
          <p14:tracePt t="24559" x="9245600" y="3538538"/>
          <p14:tracePt t="24575" x="9329738" y="3538538"/>
          <p14:tracePt t="24592" x="9423400" y="3497263"/>
          <p14:tracePt t="24609" x="9474200" y="3446463"/>
          <p14:tracePt t="24625" x="9474200" y="3360738"/>
          <p14:tracePt t="24642" x="9474200" y="3284538"/>
          <p14:tracePt t="24659" x="9364663" y="3233738"/>
          <p14:tracePt t="24676" x="9220200" y="3200400"/>
          <p14:tracePt t="24692" x="9101138" y="3200400"/>
          <p14:tracePt t="24709" x="9024938" y="3200400"/>
          <p14:tracePt t="24726" x="8940800" y="3251200"/>
          <p14:tracePt t="24742" x="8907463" y="3360738"/>
          <p14:tracePt t="24759" x="8907463" y="3378200"/>
          <p14:tracePt t="24776" x="8923338" y="3479800"/>
          <p14:tracePt t="24792" x="9009063" y="3497263"/>
          <p14:tracePt t="24809" x="9136063" y="3513138"/>
          <p14:tracePt t="24826" x="9220200" y="3513138"/>
          <p14:tracePt t="24842" x="9296400" y="3462338"/>
          <p14:tracePt t="24859" x="9380538" y="3395663"/>
          <p14:tracePt t="24876" x="9398000" y="3284538"/>
          <p14:tracePt t="24892" x="9398000" y="3200400"/>
          <p14:tracePt t="24909" x="9364663" y="3124200"/>
          <p14:tracePt t="24926" x="9296400" y="3106738"/>
          <p14:tracePt t="24942" x="9186863" y="3106738"/>
          <p14:tracePt t="24959" x="9101138" y="3124200"/>
          <p14:tracePt t="24975" x="9024938" y="3182938"/>
          <p14:tracePt t="24992" x="8991600" y="3251200"/>
          <p14:tracePt t="25009" x="8974138" y="3302000"/>
          <p14:tracePt t="25026" x="8974138" y="3360738"/>
          <p14:tracePt t="25042" x="8991600" y="3395663"/>
          <p14:tracePt t="25059" x="9085263" y="3411538"/>
          <p14:tracePt t="25075" x="9202738" y="3429000"/>
          <p14:tracePt t="25092" x="9296400" y="3429000"/>
          <p14:tracePt t="25109" x="9398000" y="3378200"/>
          <p14:tracePt t="25126" x="9474200" y="3302000"/>
          <p14:tracePt t="25142" x="9491663" y="3233738"/>
          <p14:tracePt t="25159" x="9507538" y="3182938"/>
          <p14:tracePt t="25175" x="9474200" y="3141663"/>
          <p14:tracePt t="25192" x="9380538" y="3124200"/>
          <p14:tracePt t="25209" x="9245600" y="3124200"/>
          <p14:tracePt t="25225" x="9186863" y="3124200"/>
          <p14:tracePt t="25242" x="9101138" y="3167063"/>
          <p14:tracePt t="25259" x="9042400" y="3217863"/>
          <p14:tracePt t="25276" x="9024938" y="3302000"/>
          <p14:tracePt t="25292" x="9024938" y="3360738"/>
          <p14:tracePt t="25309" x="9067800" y="3395663"/>
          <p14:tracePt t="25325" x="9151938" y="3429000"/>
          <p14:tracePt t="25342" x="9263063" y="3446463"/>
          <p14:tracePt t="25359" x="9329738" y="3446463"/>
          <p14:tracePt t="25375" x="9380538" y="3446463"/>
          <p14:tracePt t="25392" x="9423400" y="3429000"/>
          <p14:tracePt t="25409" x="9440863" y="3378200"/>
          <p14:tracePt t="25425" x="9440863" y="3319463"/>
          <p14:tracePt t="25442" x="9440863" y="3284538"/>
          <p14:tracePt t="25459" x="9364663" y="3268663"/>
          <p14:tracePt t="25476" x="9313863" y="3268663"/>
          <p14:tracePt t="25492" x="9263063" y="3268663"/>
          <p14:tracePt t="25509" x="9202738" y="3302000"/>
          <p14:tracePt t="25525" x="9186863" y="3344863"/>
          <p14:tracePt t="25542" x="9186863" y="3395663"/>
          <p14:tracePt t="25559" x="9202738" y="3429000"/>
          <p14:tracePt t="25576" x="9263063" y="3446463"/>
          <p14:tracePt t="25592" x="9329738" y="3446463"/>
          <p14:tracePt t="25609" x="9423400" y="3446463"/>
          <p14:tracePt t="25625" x="9474200" y="3429000"/>
          <p14:tracePt t="25642" x="9507538" y="3378200"/>
          <p14:tracePt t="25659" x="9542463" y="3319463"/>
          <p14:tracePt t="25675" x="9542463" y="3251200"/>
          <p14:tracePt t="25692" x="9507538" y="3167063"/>
          <p14:tracePt t="25709" x="9474200" y="3141663"/>
          <p14:tracePt t="25726" x="9380538" y="3141663"/>
          <p14:tracePt t="25742" x="9313863" y="3141663"/>
          <p14:tracePt t="25759" x="9202738" y="3167063"/>
          <p14:tracePt t="25776" x="9151938" y="3200400"/>
          <p14:tracePt t="25792" x="9118600" y="3233738"/>
          <p14:tracePt t="25809" x="9118600" y="3268663"/>
          <p14:tracePt t="25826" x="9118600" y="3302000"/>
          <p14:tracePt t="25842" x="9118600" y="3319463"/>
          <p14:tracePt t="25859" x="9118600" y="3360738"/>
          <p14:tracePt t="25875" x="9186863" y="3360738"/>
          <p14:tracePt t="25892" x="9245600" y="3378200"/>
          <p14:tracePt t="25909" x="9313863" y="3378200"/>
          <p14:tracePt t="25925" x="9380538" y="3360738"/>
          <p14:tracePt t="25942" x="9440863" y="3319463"/>
          <p14:tracePt t="25959" x="9456738" y="3284538"/>
          <p14:tracePt t="25976" x="9474200" y="3251200"/>
          <p14:tracePt t="25992" x="9474200" y="3217863"/>
          <p14:tracePt t="26009" x="9440863" y="3200400"/>
          <p14:tracePt t="26026" x="9364663" y="3200400"/>
          <p14:tracePt t="26042" x="9278938" y="3200400"/>
          <p14:tracePt t="26059" x="9202738" y="3217863"/>
          <p14:tracePt t="26076" x="9136063" y="3251200"/>
          <p14:tracePt t="26092" x="9085263" y="3302000"/>
          <p14:tracePt t="26109" x="9067800" y="3344863"/>
          <p14:tracePt t="26126" x="9067800" y="3395663"/>
          <p14:tracePt t="26142" x="9067800" y="3429000"/>
          <p14:tracePt t="26159" x="9118600" y="3479800"/>
          <p14:tracePt t="26176" x="9169400" y="3497263"/>
          <p14:tracePt t="26192" x="9202738" y="3497263"/>
          <p14:tracePt t="26209" x="9278938" y="3497263"/>
          <p14:tracePt t="26226" x="9329738" y="3497263"/>
          <p14:tracePt t="26242" x="9380538" y="3429000"/>
          <p14:tracePt t="26260" x="9380538" y="3378200"/>
          <p14:tracePt t="26276" x="9380538" y="3302000"/>
          <p14:tracePt t="26292" x="9380538" y="3251200"/>
          <p14:tracePt t="26309" x="9329738" y="3217863"/>
          <p14:tracePt t="26326" x="9278938" y="3217863"/>
          <p14:tracePt t="26342" x="9220200" y="3217863"/>
          <p14:tracePt t="26359" x="9169400" y="3217863"/>
          <p14:tracePt t="26376" x="9136063" y="3268663"/>
          <p14:tracePt t="26392" x="9136063" y="3302000"/>
          <p14:tracePt t="26409" x="9136063" y="3360738"/>
          <p14:tracePt t="26426" x="9136063" y="3411538"/>
          <p14:tracePt t="26442" x="9202738" y="3429000"/>
          <p14:tracePt t="26459" x="9278938" y="3446463"/>
          <p14:tracePt t="26476" x="9364663" y="3446463"/>
          <p14:tracePt t="26492" x="9440863" y="3429000"/>
          <p14:tracePt t="26509" x="9491663" y="3378200"/>
          <p14:tracePt t="26526" x="9525000" y="3302000"/>
          <p14:tracePt t="26542" x="9525000" y="3251200"/>
          <p14:tracePt t="26559" x="9525000" y="3200400"/>
          <p14:tracePt t="26576" x="9507538" y="3141663"/>
          <p14:tracePt t="26592" x="9440863" y="3141663"/>
          <p14:tracePt t="26609" x="9347200" y="3141663"/>
          <p14:tracePt t="26626" x="9278938" y="3167063"/>
          <p14:tracePt t="26642" x="9202738" y="3200400"/>
          <p14:tracePt t="26659" x="9136063" y="3268663"/>
          <p14:tracePt t="26676" x="9118600" y="3284538"/>
          <p14:tracePt t="26692" x="9118600" y="3319463"/>
          <p14:tracePt t="26709" x="9118600" y="3344863"/>
          <p14:tracePt t="26726" x="9136063" y="3360738"/>
          <p14:tracePt t="26742" x="9186863" y="3360738"/>
          <p14:tracePt t="26759" x="9245600" y="3360738"/>
          <p14:tracePt t="26776" x="9296400" y="3360738"/>
          <p14:tracePt t="26792" x="9329738" y="3360738"/>
          <p14:tracePt t="26809" x="9364663" y="3344863"/>
          <p14:tracePt t="26826" x="9380538" y="3319463"/>
          <p14:tracePt t="26842" x="9380538" y="3302000"/>
          <p14:tracePt t="26859" x="9398000" y="3302000"/>
          <p14:tracePt t="27249" x="9423400" y="3284538"/>
          <p14:tracePt t="27274" x="9456738" y="3251200"/>
          <p14:tracePt t="27293" x="9491663" y="3233738"/>
          <p14:tracePt t="27309" x="9507538" y="3217863"/>
          <p14:tracePt t="27325" x="9525000" y="3200400"/>
          <p14:tracePt t="27342" x="9542463" y="3200400"/>
          <p14:tracePt t="27375" x="9491663" y="3200400"/>
          <p14:tracePt t="27392" x="9398000" y="3200400"/>
          <p14:tracePt t="27409" x="9296400" y="3217863"/>
          <p14:tracePt t="27426" x="9202738" y="3251200"/>
          <p14:tracePt t="27442" x="9136063" y="3302000"/>
          <p14:tracePt t="27459" x="9085263" y="3360738"/>
          <p14:tracePt t="27476" x="9042400" y="3411538"/>
          <p14:tracePt t="27492" x="9042400" y="3446463"/>
          <p14:tracePt t="27509" x="9042400" y="3497263"/>
          <p14:tracePt t="27526" x="9067800" y="3538538"/>
          <p14:tracePt t="27542" x="9136063" y="3573463"/>
          <p14:tracePt t="27559" x="9202738" y="3589338"/>
          <p14:tracePt t="27575" x="9263063" y="3589338"/>
          <p14:tracePt t="27592" x="9313863" y="3589338"/>
          <p14:tracePt t="27609" x="9347200" y="3538538"/>
          <p14:tracePt t="27626" x="9364663" y="3479800"/>
          <p14:tracePt t="27642" x="9380538" y="3395663"/>
          <p14:tracePt t="27659" x="9380538" y="3302000"/>
          <p14:tracePt t="27676" x="9380538" y="3217863"/>
          <p14:tracePt t="27692" x="9364663" y="3200400"/>
          <p14:tracePt t="27709" x="9278938" y="3182938"/>
          <p14:tracePt t="27726" x="9220200" y="3200400"/>
          <p14:tracePt t="27742" x="9169400" y="3251200"/>
          <p14:tracePt t="27759" x="9136063" y="3302000"/>
          <p14:tracePt t="27776" x="9136063" y="3360738"/>
          <p14:tracePt t="27792" x="9136063" y="3395663"/>
          <p14:tracePt t="27809" x="9169400" y="3429000"/>
          <p14:tracePt t="27826" x="9220200" y="3429000"/>
          <p14:tracePt t="27842" x="9296400" y="3429000"/>
          <p14:tracePt t="27859" x="9364663" y="3411538"/>
          <p14:tracePt t="27876" x="9423400" y="3378200"/>
          <p14:tracePt t="27892" x="9456738" y="3319463"/>
          <p14:tracePt t="27909" x="9491663" y="3302000"/>
          <p14:tracePt t="27926" x="9491663" y="3284538"/>
          <p14:tracePt t="27942" x="9507538" y="3268663"/>
          <p14:tracePt t="28125" x="9525000" y="3268663"/>
          <p14:tracePt t="28143" x="9575800" y="3251200"/>
          <p14:tracePt t="28159" x="9634538" y="3233738"/>
          <p14:tracePt t="28176" x="9720263" y="3167063"/>
          <p14:tracePt t="28192" x="9736138" y="3141663"/>
          <p14:tracePt t="28209" x="9753600" y="3124200"/>
          <p14:tracePt t="28241" x="9736138" y="3124200"/>
          <p14:tracePt t="28259" x="9702800" y="3124200"/>
          <p14:tracePt t="28276" x="9685338" y="3124200"/>
          <p14:tracePt t="29731" x="9669463" y="3124200"/>
          <p14:tracePt t="29743" x="9634538" y="3124200"/>
          <p14:tracePt t="29759" x="9575800" y="3124200"/>
          <p14:tracePt t="29776" x="9507538" y="3124200"/>
          <p14:tracePt t="29792" x="9440863" y="3167063"/>
          <p14:tracePt t="29809" x="9398000" y="3167063"/>
          <p14:tracePt t="29826" x="9380538" y="3182938"/>
          <p14:tracePt t="29842" x="9380538" y="3200400"/>
          <p14:tracePt t="29891" x="9380538" y="3217863"/>
          <p14:tracePt t="29909" x="9380538" y="3233738"/>
          <p14:tracePt t="29925" x="9423400" y="3251200"/>
          <p14:tracePt t="29942" x="9456738" y="3268663"/>
          <p14:tracePt t="29959" x="9474200" y="3268663"/>
          <p14:tracePt t="29976" x="9507538" y="3268663"/>
          <p14:tracePt t="29992" x="9542463" y="3268663"/>
          <p14:tracePt t="30009" x="9575800" y="3233738"/>
          <p14:tracePt t="30026" x="9618663" y="3167063"/>
          <p14:tracePt t="30043" x="9618663" y="3073400"/>
          <p14:tracePt t="30059" x="9618663" y="3055938"/>
          <p14:tracePt t="30076" x="9618663" y="3005138"/>
          <p14:tracePt t="30092" x="9601200" y="2989263"/>
          <p14:tracePt t="30109" x="9575800" y="2989263"/>
          <p14:tracePt t="30126" x="9542463" y="2989263"/>
          <p14:tracePt t="30142" x="9525000" y="2989263"/>
          <p14:tracePt t="30191" x="9507538" y="2989263"/>
          <p14:tracePt t="30225" x="9491663" y="3022600"/>
          <p14:tracePt t="30242" x="9474200" y="3055938"/>
          <p14:tracePt t="30259" x="9456738" y="3090863"/>
          <p14:tracePt t="30276" x="9456738" y="3124200"/>
          <p14:tracePt t="30575" x="9440863" y="3124200"/>
          <p14:tracePt t="30592" x="9423400" y="3124200"/>
          <p14:tracePt t="30609" x="9380538" y="3124200"/>
          <p14:tracePt t="30626" x="9329738" y="3141663"/>
          <p14:tracePt t="30643" x="9296400" y="3167063"/>
          <p14:tracePt t="30659" x="9263063" y="3167063"/>
          <p14:tracePt t="30676" x="9220200" y="3167063"/>
          <p14:tracePt t="30708" x="9202738" y="3167063"/>
          <p14:tracePt t="30772" x="9202738" y="3182938"/>
          <p14:tracePt t="31042" x="9220200" y="3200400"/>
          <p14:tracePt t="31059" x="9220200" y="3217863"/>
          <p14:tracePt t="31076" x="9245600" y="3233738"/>
          <p14:tracePt t="31092" x="9263063" y="3233738"/>
          <p14:tracePt t="31109" x="9278938" y="3251200"/>
          <p14:tracePt t="31126" x="9296400" y="3251200"/>
          <p14:tracePt t="31175" x="9313863" y="3251200"/>
          <p14:tracePt t="31209" x="9329738" y="3251200"/>
          <p14:tracePt t="31291" x="9329738" y="3268663"/>
          <p14:tracePt t="31309" x="9313863" y="3284538"/>
          <p14:tracePt t="31326" x="9296400" y="3302000"/>
          <p14:tracePt t="31343" x="9278938" y="3302000"/>
          <p14:tracePt t="31359" x="9278938" y="3319463"/>
          <p14:tracePt t="31376" x="9263063" y="3344863"/>
          <p14:tracePt t="31452" x="9278938" y="3344863"/>
          <p14:tracePt t="31641" x="9296400" y="3344863"/>
          <p14:tracePt t="31659" x="9313863" y="3344863"/>
          <p14:tracePt t="31675" x="9329738" y="3344863"/>
          <p14:tracePt t="31693" x="9380538" y="3344863"/>
          <p14:tracePt t="31709" x="9440863" y="3319463"/>
          <p14:tracePt t="31726" x="9491663" y="3302000"/>
          <p14:tracePt t="31742" x="9507538" y="3284538"/>
          <p14:tracePt t="31759" x="9542463" y="3284538"/>
          <p14:tracePt t="31776" x="9542463" y="3268663"/>
          <p14:tracePt t="31976" x="9525000" y="3284538"/>
          <p14:tracePt t="31993" x="9507538" y="3284538"/>
          <p14:tracePt t="32009" x="9491663" y="3302000"/>
          <p14:tracePt t="32026" x="9474200" y="3319463"/>
          <p14:tracePt t="32043" x="9456738" y="3344863"/>
          <p14:tracePt t="32075" x="9456738" y="3360738"/>
          <p14:tracePt t="32092" x="9440863" y="3360738"/>
          <p14:tracePt t="32124" x="9440863" y="3378200"/>
          <p14:tracePt t="32143" x="9423400" y="3395663"/>
          <p14:tracePt t="32159" x="9398000" y="3411538"/>
          <p14:tracePt t="32176" x="9398000" y="3429000"/>
          <p14:tracePt t="32193" x="9380538" y="3446463"/>
          <p14:tracePt t="32225" x="9380538" y="3462338"/>
          <p14:tracePt t="32275" x="9380538" y="3479800"/>
          <p14:tracePt t="32292" x="9364663" y="3497263"/>
          <p14:tracePt t="32309" x="9364663" y="3513138"/>
          <p14:tracePt t="32326" x="9364663" y="3538538"/>
          <p14:tracePt t="32342" x="9364663" y="3556000"/>
          <p14:tracePt t="32375" x="9347200" y="3573463"/>
          <p14:tracePt t="32408" x="9347200" y="3589338"/>
          <p14:tracePt t="32426" x="9347200" y="3606800"/>
          <p14:tracePt t="32458" x="9347200" y="3624263"/>
          <p14:tracePt t="32476" x="9347200" y="3640138"/>
          <p14:tracePt t="32508" x="9329738" y="3657600"/>
          <p14:tracePt t="32526" x="9329738" y="3675063"/>
          <p14:tracePt t="32558" x="9329738" y="3690938"/>
          <p14:tracePt t="32624" x="9313863" y="3716338"/>
          <p14:tracePt t="32643" x="9313863" y="3733800"/>
          <p14:tracePt t="32659" x="9296400" y="3751263"/>
          <p14:tracePt t="32676" x="9296400" y="3784600"/>
          <p14:tracePt t="32692" x="9278938" y="3802063"/>
          <p14:tracePt t="32709" x="9278938" y="3817938"/>
          <p14:tracePt t="32741" x="9278938" y="3835400"/>
          <p14:tracePt t="32778" x="9263063" y="3835400"/>
          <p14:tracePt t="32792" x="9263063" y="3852863"/>
          <p14:tracePt t="32810" x="9220200" y="3868738"/>
          <p14:tracePt t="32826" x="9202738" y="3894138"/>
          <p14:tracePt t="32842" x="9169400" y="3911600"/>
          <p14:tracePt t="32859" x="9151938" y="3929063"/>
          <p14:tracePt t="32876" x="9118600" y="3929063"/>
          <p14:tracePt t="32893" x="9118600" y="3944938"/>
          <p14:tracePt t="32909" x="9085263" y="3944938"/>
          <p14:tracePt t="32926" x="9067800" y="3962400"/>
          <p14:tracePt t="32942" x="9024938" y="3962400"/>
          <p14:tracePt t="32959" x="8974138" y="3979863"/>
          <p14:tracePt t="32976" x="8940800" y="3979863"/>
          <p14:tracePt t="32992" x="8923338" y="3979863"/>
          <p14:tracePt t="33009" x="8890000" y="3979863"/>
          <p14:tracePt t="33026" x="8847138" y="3995738"/>
          <p14:tracePt t="33043" x="8796338" y="3995738"/>
          <p14:tracePt t="33059" x="8745538" y="3995738"/>
          <p14:tracePt t="33076" x="8686800" y="3995738"/>
          <p14:tracePt t="33092" x="8636000" y="3995738"/>
          <p14:tracePt t="33109" x="8602663" y="3995738"/>
          <p14:tracePt t="33126" x="8567738" y="3979863"/>
          <p14:tracePt t="33142" x="8509000" y="3979863"/>
          <p14:tracePt t="33159" x="8475663" y="3979863"/>
          <p14:tracePt t="33176" x="8440738" y="3979863"/>
          <p14:tracePt t="33192" x="8407400" y="3979863"/>
          <p14:tracePt t="33209" x="8374063" y="3979863"/>
          <p14:tracePt t="33225" x="8331200" y="3979863"/>
          <p14:tracePt t="33242" x="8297863" y="3979863"/>
          <p14:tracePt t="33259" x="8262938" y="3962400"/>
          <p14:tracePt t="33276" x="8229600" y="3962400"/>
          <p14:tracePt t="33292" x="8212138" y="3962400"/>
          <p14:tracePt t="33309" x="8196263" y="3962400"/>
          <p14:tracePt t="33326" x="8178800" y="3962400"/>
          <p14:tracePt t="33343" x="8135938" y="3962400"/>
          <p14:tracePt t="33359" x="8120063" y="3962400"/>
          <p14:tracePt t="33376" x="8102600" y="3962400"/>
          <p14:tracePt t="33408" x="8085138" y="3962400"/>
          <p14:tracePt t="33508" x="8085138" y="3979863"/>
          <p14:tracePt t="33541" x="8085138" y="3995738"/>
          <p14:tracePt t="33559" x="8069263" y="4013200"/>
          <p14:tracePt t="33576" x="8069263" y="4030663"/>
          <p14:tracePt t="33593" x="8069263" y="4046538"/>
          <p14:tracePt t="33609" x="8069263" y="4071938"/>
          <p14:tracePt t="33626" x="8069263" y="4089400"/>
          <p14:tracePt t="33643" x="8069263" y="4122738"/>
          <p14:tracePt t="33659" x="8069263" y="4140200"/>
          <p14:tracePt t="33676" x="8069263" y="4157663"/>
          <p14:tracePt t="33693" x="8069263" y="4173538"/>
          <p14:tracePt t="33709" x="8069263" y="4191000"/>
          <p14:tracePt t="33726" x="8069263" y="4208463"/>
          <p14:tracePt t="33743" x="8069263" y="4224338"/>
          <p14:tracePt t="33759" x="8069263" y="4267200"/>
          <p14:tracePt t="33776" x="8069263" y="4300538"/>
          <p14:tracePt t="33793" x="8069263" y="4318000"/>
          <p14:tracePt t="33809" x="8069263" y="4351338"/>
          <p14:tracePt t="33826" x="8069263" y="4386263"/>
          <p14:tracePt t="33842" x="8051800" y="4427538"/>
          <p14:tracePt t="33859" x="8051800" y="4462463"/>
          <p14:tracePt t="33876" x="8051800" y="4513263"/>
          <p14:tracePt t="33892" x="8051800" y="4546600"/>
          <p14:tracePt t="33909" x="8051800" y="4579938"/>
          <p14:tracePt t="33926" x="8051800" y="4640263"/>
          <p14:tracePt t="33943" x="8051800" y="4724400"/>
          <p14:tracePt t="33959" x="8051800" y="4741863"/>
          <p14:tracePt t="33976" x="8051800" y="4818063"/>
          <p14:tracePt t="33993" x="8051800" y="4833938"/>
          <p14:tracePt t="34009" x="8051800" y="4868863"/>
          <p14:tracePt t="34026" x="8051800" y="4884738"/>
          <p14:tracePt t="34043" x="8051800" y="4919663"/>
          <p14:tracePt t="34059" x="8051800" y="4953000"/>
          <p14:tracePt t="34076" x="8051800" y="4995863"/>
          <p14:tracePt t="34093" x="8051800" y="5046663"/>
          <p14:tracePt t="34110" x="8051800" y="5113338"/>
          <p14:tracePt t="34126" x="8051800" y="5173663"/>
          <p14:tracePt t="34143" x="8051800" y="5207000"/>
          <p14:tracePt t="34159" x="8051800" y="5275263"/>
          <p14:tracePt t="34176" x="8051800" y="5308600"/>
          <p14:tracePt t="34193" x="8051800" y="5367338"/>
          <p14:tracePt t="34209" x="8051800" y="5402263"/>
          <p14:tracePt t="34226" x="8051800" y="5468938"/>
          <p14:tracePt t="34243" x="8051800" y="5529263"/>
          <p14:tracePt t="34259" x="8051800" y="5613400"/>
          <p14:tracePt t="34276" x="8051800" y="5664200"/>
          <p14:tracePt t="34293" x="8051800" y="5740400"/>
          <p14:tracePt t="34309" x="8051800" y="5791200"/>
          <p14:tracePt t="34326" x="8051800" y="5824538"/>
          <p14:tracePt t="34342" x="8051800" y="5859463"/>
          <p14:tracePt t="34359" x="8051800" y="5884863"/>
          <p14:tracePt t="34376" x="8051800" y="5900738"/>
          <p14:tracePt t="34408" x="8051800" y="5918200"/>
          <p14:tracePt t="34680" x="8051800" y="5900738"/>
          <p14:tracePt t="34693" x="8051800" y="5884863"/>
          <p14:tracePt t="34709" x="8051800" y="5808663"/>
          <p14:tracePt t="34726" x="8051800" y="5664200"/>
          <p14:tracePt t="34742" x="8051800" y="5545138"/>
          <p14:tracePt t="34759" x="8051800" y="5418138"/>
          <p14:tracePt t="34776" x="8051800" y="5351463"/>
          <p14:tracePt t="34793" x="8051800" y="5291138"/>
          <p14:tracePt t="34809" x="8051800" y="5257800"/>
          <p14:tracePt t="34826" x="8051800" y="5240338"/>
          <p14:tracePt t="34843" x="8051800" y="5207000"/>
          <p14:tracePt t="34859" x="8051800" y="5189538"/>
          <p14:tracePt t="34876" x="8051800" y="5173663"/>
          <p14:tracePt t="34908" x="8051800" y="5156200"/>
          <p14:tracePt t="35720" x="8034338" y="5156200"/>
          <p14:tracePt t="35729" x="8018463" y="5156200"/>
          <p14:tracePt t="35743" x="8001000" y="5156200"/>
          <p14:tracePt t="35760" x="7942263" y="5156200"/>
          <p14:tracePt t="35776" x="7907338" y="5156200"/>
          <p14:tracePt t="35793" x="7874000" y="5156200"/>
          <p14:tracePt t="35809" x="7856538" y="5130800"/>
          <p14:tracePt t="37899" x="7856538" y="5113338"/>
          <p14:tracePt t="37909" x="7856538" y="5062538"/>
          <p14:tracePt t="37927" x="7874000" y="4775200"/>
          <p14:tracePt t="37942" x="7942263" y="4402138"/>
          <p14:tracePt t="37959" x="8034338" y="3944938"/>
          <p14:tracePt t="37976" x="8069263" y="3675063"/>
          <p14:tracePt t="37992" x="8085138" y="3513138"/>
          <p14:tracePt t="38009" x="8102600" y="3395663"/>
          <p14:tracePt t="38026" x="8102600" y="3344863"/>
          <p14:tracePt t="38043" x="8069263" y="3344863"/>
          <p14:tracePt t="38059" x="8034338" y="3344863"/>
          <p14:tracePt t="38076" x="8001000" y="3344863"/>
          <p14:tracePt t="38092" x="7942263" y="3344863"/>
          <p14:tracePt t="38109" x="7891463" y="3378200"/>
          <p14:tracePt t="38126" x="7840663" y="3446463"/>
          <p14:tracePt t="38143" x="7805738" y="3513138"/>
          <p14:tracePt t="38159" x="7747000" y="3606800"/>
          <p14:tracePt t="38176" x="7747000" y="3690938"/>
          <p14:tracePt t="38193" x="7747000" y="3784600"/>
          <p14:tracePt t="38210" x="7747000" y="3868738"/>
          <p14:tracePt t="38226" x="7805738" y="3944938"/>
          <p14:tracePt t="38242" x="7891463" y="4013200"/>
          <p14:tracePt t="38260" x="8034338" y="4089400"/>
          <p14:tracePt t="38276" x="8196263" y="4157663"/>
          <p14:tracePt t="38293" x="8356600" y="4208463"/>
          <p14:tracePt t="38310" x="8509000" y="4267200"/>
          <p14:tracePt t="38326" x="8602663" y="4300538"/>
          <p14:tracePt t="38343" x="8653463" y="4335463"/>
          <p14:tracePt t="38360" x="8653463" y="4351338"/>
          <p14:tracePt t="38376" x="8669338" y="4445000"/>
          <p14:tracePt t="38393" x="8585200" y="4513263"/>
          <p14:tracePt t="38410" x="8458200" y="4579938"/>
          <p14:tracePt t="38426" x="8374063" y="4640263"/>
          <p14:tracePt t="38725" x="8374063" y="4579938"/>
          <p14:tracePt t="38743" x="8331200" y="4478338"/>
          <p14:tracePt t="38759" x="8229600" y="4335463"/>
          <p14:tracePt t="38776" x="8085138" y="4249738"/>
          <p14:tracePt t="38793" x="7924800" y="4191000"/>
          <p14:tracePt t="38810" x="7823200" y="4191000"/>
          <p14:tracePt t="38826" x="7627938" y="4191000"/>
          <p14:tracePt t="38843" x="7518400" y="4267200"/>
          <p14:tracePt t="38859" x="7485063" y="4318000"/>
          <p14:tracePt t="38876" x="7373938" y="4529138"/>
          <p14:tracePt t="38892" x="7358063" y="4724400"/>
          <p14:tracePt t="38909" x="7358063" y="4935538"/>
          <p14:tracePt t="38926" x="7391400" y="5113338"/>
          <p14:tracePt t="38943" x="7500938" y="5275263"/>
          <p14:tracePt t="38960" x="7662863" y="5418138"/>
          <p14:tracePt t="38976" x="7840663" y="5529263"/>
          <p14:tracePt t="38993" x="8001000" y="5562600"/>
          <p14:tracePt t="39009" x="8178800" y="5580063"/>
          <p14:tracePt t="39026" x="8313738" y="5580063"/>
          <p14:tracePt t="39043" x="8491538" y="5468938"/>
          <p14:tracePt t="39059" x="8653463" y="5334000"/>
          <p14:tracePt t="39076" x="8813800" y="5097463"/>
          <p14:tracePt t="39093" x="8940800" y="4833938"/>
          <p14:tracePt t="39109" x="9024938" y="4564063"/>
          <p14:tracePt t="39126" x="9067800" y="4351338"/>
          <p14:tracePt t="39143" x="9067800" y="4191000"/>
          <p14:tracePt t="39159" x="8940800" y="4071938"/>
          <p14:tracePt t="39176" x="8729663" y="3979863"/>
          <p14:tracePt t="39193" x="8458200" y="3929063"/>
          <p14:tracePt t="39209" x="8153400" y="3929063"/>
          <p14:tracePt t="39226" x="7874000" y="3929063"/>
          <p14:tracePt t="39243" x="7645400" y="3962400"/>
          <p14:tracePt t="39260" x="7340600" y="4140200"/>
          <p14:tracePt t="39276" x="7180263" y="4300538"/>
          <p14:tracePt t="39293" x="7069138" y="4495800"/>
          <p14:tracePt t="39310" x="7035800" y="4706938"/>
          <p14:tracePt t="39326" x="7018338" y="4818063"/>
          <p14:tracePt t="39343" x="7018338" y="5046663"/>
          <p14:tracePt t="39360" x="7129463" y="5351463"/>
          <p14:tracePt t="39376" x="7272338" y="5511800"/>
          <p14:tracePt t="39393" x="7424738" y="5613400"/>
          <p14:tracePt t="39409" x="7662863" y="5707063"/>
          <p14:tracePt t="39426" x="7856538" y="5722938"/>
          <p14:tracePt t="39443" x="8034338" y="5722938"/>
          <p14:tracePt t="39459" x="8178800" y="5646738"/>
          <p14:tracePt t="39476" x="8313738" y="5486400"/>
          <p14:tracePt t="39493" x="8440738" y="5275263"/>
          <p14:tracePt t="39509" x="8551863" y="5011738"/>
          <p14:tracePt t="39526" x="8567738" y="4757738"/>
          <p14:tracePt t="39542" x="8567738" y="4546600"/>
          <p14:tracePt t="39559" x="8458200" y="4402138"/>
          <p14:tracePt t="39576" x="8297863" y="4318000"/>
          <p14:tracePt t="39593" x="8102600" y="4284663"/>
          <p14:tracePt t="39610" x="7958138" y="4284663"/>
          <p14:tracePt t="39626" x="7823200" y="4284663"/>
          <p14:tracePt t="39642" x="7696200" y="4335463"/>
          <p14:tracePt t="39659" x="7645400" y="4445000"/>
          <p14:tracePt t="39676" x="7627938" y="4579938"/>
          <p14:tracePt t="39693" x="7627938" y="4757738"/>
          <p14:tracePt t="39709" x="7662863" y="4919663"/>
          <p14:tracePt t="39726" x="7764463" y="5062538"/>
          <p14:tracePt t="39743" x="7924800" y="5189538"/>
          <p14:tracePt t="39760" x="8085138" y="5240338"/>
          <p14:tracePt t="39776" x="8229600" y="5257800"/>
          <p14:tracePt t="39793" x="8389938" y="5240338"/>
          <p14:tracePt t="39810" x="8509000" y="5080000"/>
          <p14:tracePt t="39826" x="8567738" y="4935538"/>
          <p14:tracePt t="42126" x="8567738" y="4868863"/>
          <p14:tracePt t="42143" x="8567738" y="4691063"/>
          <p14:tracePt t="42159" x="8567738" y="4402138"/>
          <p14:tracePt t="42176" x="8686800" y="3268663"/>
          <p14:tracePt t="42193" x="8796338" y="2700338"/>
          <p14:tracePt t="42210" x="8831263" y="2471738"/>
          <p14:tracePt t="42226" x="8847138" y="2293938"/>
          <p14:tracePt t="42243" x="8864600" y="2057400"/>
          <p14:tracePt t="42260" x="8864600" y="2024063"/>
          <p14:tracePt t="42276" x="8847138" y="2006600"/>
          <p14:tracePt t="42293" x="8796338" y="2006600"/>
          <p14:tracePt t="42310" x="8745538" y="2006600"/>
          <p14:tracePt t="42326" x="8636000" y="2024063"/>
          <p14:tracePt t="42343" x="8551863" y="2082800"/>
          <p14:tracePt t="42360" x="8475663" y="2201863"/>
          <p14:tracePt t="42376" x="8407400" y="2379663"/>
          <p14:tracePt t="42393" x="8356600" y="2608263"/>
          <p14:tracePt t="42410" x="8356600" y="2862263"/>
          <p14:tracePt t="42426" x="8356600" y="3005138"/>
          <p14:tracePt t="42443" x="8356600" y="3200400"/>
          <p14:tracePt t="42460" x="8440738" y="3302000"/>
          <p14:tracePt t="42476" x="8534400" y="3411538"/>
          <p14:tracePt t="42493" x="8585200" y="3479800"/>
          <p14:tracePt t="42509" x="8602663" y="3513138"/>
          <p14:tracePt t="43008" x="8602663" y="3556000"/>
          <p14:tracePt t="43026" x="8602663" y="3640138"/>
          <p14:tracePt t="43043" x="8602663" y="3767138"/>
          <p14:tracePt t="43060" x="8585200" y="4046538"/>
          <p14:tracePt t="43076" x="8567738" y="4284663"/>
          <p14:tracePt t="43093" x="8534400" y="4546600"/>
          <p14:tracePt t="43110" x="8534400" y="4775200"/>
          <p14:tracePt t="43126" x="8534400" y="4884738"/>
          <p14:tracePt t="43143" x="8534400" y="4995863"/>
          <p14:tracePt t="43454" x="8509000" y="4995863"/>
          <p14:tracePt t="43462" x="8475663" y="4995863"/>
          <p14:tracePt t="43476" x="8440738" y="4995863"/>
          <p14:tracePt t="43493" x="8331200" y="4978400"/>
          <p14:tracePt t="43509" x="8229600" y="4953000"/>
          <p14:tracePt t="43526" x="8135938" y="4902200"/>
          <p14:tracePt t="43543" x="8069263" y="4851400"/>
          <p14:tracePt t="43559" x="8018463" y="4800600"/>
          <p14:tracePt t="43576" x="7958138" y="4757738"/>
          <p14:tracePt t="43593" x="7958138" y="4724400"/>
          <p14:tracePt t="43610" x="7958138" y="4673600"/>
          <p14:tracePt t="43626" x="8051800" y="4597400"/>
          <p14:tracePt t="43643" x="8212138" y="4513263"/>
          <p14:tracePt t="43660" x="8686800" y="4318000"/>
          <p14:tracePt t="43676" x="8763000" y="4284663"/>
          <p14:tracePt t="43693" x="9067800" y="4173538"/>
          <p14:tracePt t="43709" x="9136063" y="4140200"/>
          <p14:tracePt t="43727" x="9347200" y="4046538"/>
          <p14:tracePt t="43743" x="9456738" y="3995738"/>
          <p14:tracePt t="43760" x="9525000" y="3962400"/>
          <p14:tracePt t="43776" x="9575800" y="3911600"/>
          <p14:tracePt t="43793" x="9601200" y="3894138"/>
          <p14:tracePt t="43810" x="9618663" y="3868738"/>
          <p14:tracePt t="43826" x="9618663" y="3852863"/>
          <p14:tracePt t="43843" x="9618663" y="3835400"/>
          <p14:tracePt t="43860" x="9601200" y="3802063"/>
          <p14:tracePt t="43876" x="9558338" y="3751263"/>
          <p14:tracePt t="43893" x="9507538" y="3690938"/>
          <p14:tracePt t="43910" x="9474200" y="3640138"/>
          <p14:tracePt t="43926" x="9423400" y="3606800"/>
          <p14:tracePt t="43943" x="9398000" y="3589338"/>
          <p14:tracePt t="43960" x="9380538" y="3573463"/>
          <p14:tracePt t="44009" x="9364663" y="3556000"/>
          <p14:tracePt t="44026" x="9347200" y="3538538"/>
          <p14:tracePt t="44043" x="9329738" y="3497263"/>
          <p14:tracePt t="44060" x="9296400" y="3462338"/>
          <p14:tracePt t="44076" x="9278938" y="3411538"/>
          <p14:tracePt t="44093" x="9278938" y="3395663"/>
          <p14:tracePt t="44110" x="9263063" y="3360738"/>
          <p14:tracePt t="44126" x="9263063" y="3344863"/>
          <p14:tracePt t="44143" x="9263063" y="3251200"/>
          <p14:tracePt t="44160" x="9263063" y="3200400"/>
          <p14:tracePt t="44176" x="9245600" y="3124200"/>
          <p14:tracePt t="44193" x="9245600" y="3055938"/>
          <p14:tracePt t="44210" x="9220200" y="3022600"/>
          <p14:tracePt t="44226" x="9220200" y="2989263"/>
          <p14:tracePt t="44259" x="9202738" y="2963863"/>
          <p14:tracePt t="44358" x="9202738" y="3040063"/>
          <p14:tracePt t="44377" x="9220200" y="3106738"/>
          <p14:tracePt t="44391" x="9245600" y="3200400"/>
          <p14:tracePt t="44410" x="9245600" y="3268663"/>
          <p14:tracePt t="44426" x="9263063" y="3344863"/>
          <p14:tracePt t="44443" x="9278938" y="3395663"/>
          <p14:tracePt t="44460" x="9278938" y="3429000"/>
          <p14:tracePt t="44476" x="9278938" y="3462338"/>
          <p14:tracePt t="44493" x="9278938" y="3479800"/>
          <p14:tracePt t="44510" x="9278938" y="3513138"/>
          <p14:tracePt t="44526" x="9278938" y="3538538"/>
          <p14:tracePt t="44543" x="9278938" y="3573463"/>
          <p14:tracePt t="44560" x="9263063" y="3589338"/>
          <p14:tracePt t="44576" x="9220200" y="3624263"/>
          <p14:tracePt t="44593" x="9186863" y="3640138"/>
          <p14:tracePt t="44610" x="9136063" y="3690938"/>
          <p14:tracePt t="44626" x="9101138" y="3690938"/>
          <p14:tracePt t="44643" x="9067800" y="3733800"/>
          <p14:tracePt t="44660" x="9009063" y="3751263"/>
          <p14:tracePt t="44676" x="8940800" y="3767138"/>
          <p14:tracePt t="44693" x="8864600" y="3784600"/>
          <p14:tracePt t="44710" x="8796338" y="3802063"/>
          <p14:tracePt t="44726" x="8745538" y="3817938"/>
          <p14:tracePt t="44743" x="8686800" y="3835400"/>
          <p14:tracePt t="44760" x="8636000" y="3835400"/>
          <p14:tracePt t="44776" x="8618538" y="3852863"/>
          <p14:tracePt t="44793" x="8567738" y="3868738"/>
          <p14:tracePt t="44810" x="8534400" y="3868738"/>
          <p14:tracePt t="44826" x="8491538" y="3894138"/>
          <p14:tracePt t="44843" x="8440738" y="3911600"/>
          <p14:tracePt t="44860" x="8407400" y="3911600"/>
          <p14:tracePt t="44876" x="8389938" y="3929063"/>
          <p14:tracePt t="44893" x="8356600" y="3929063"/>
          <p14:tracePt t="44909" x="8313738" y="3944938"/>
          <p14:tracePt t="44926" x="8297863" y="3962400"/>
          <p14:tracePt t="44943" x="8262938" y="3962400"/>
          <p14:tracePt t="44960" x="8262938" y="3979863"/>
          <p14:tracePt t="44976" x="8247063" y="3979863"/>
          <p14:tracePt t="44993" x="8229600" y="3995738"/>
          <p14:tracePt t="45010" x="8212138" y="3995738"/>
          <p14:tracePt t="45026" x="8196263" y="4013200"/>
          <p14:tracePt t="45043" x="8178800" y="4030663"/>
          <p14:tracePt t="45059" x="8178800" y="4046538"/>
          <p14:tracePt t="45076" x="8153400" y="4071938"/>
          <p14:tracePt t="45093" x="8153400" y="4106863"/>
          <p14:tracePt t="45110" x="8153400" y="4157663"/>
          <p14:tracePt t="45126" x="8153400" y="4224338"/>
          <p14:tracePt t="45143" x="8153400" y="4335463"/>
          <p14:tracePt t="45160" x="8153400" y="4402138"/>
          <p14:tracePt t="45176" x="8153400" y="4478338"/>
          <p14:tracePt t="45193" x="8153400" y="4546600"/>
          <p14:tracePt t="45210" x="8153400" y="4640263"/>
          <p14:tracePt t="45227" x="8153400" y="4706938"/>
          <p14:tracePt t="45243" x="8153400" y="4775200"/>
          <p14:tracePt t="45259" x="8153400" y="4833938"/>
          <p14:tracePt t="45276" x="8153400" y="4902200"/>
          <p14:tracePt t="45293" x="8153400" y="4978400"/>
          <p14:tracePt t="45310" x="8153400" y="5046663"/>
          <p14:tracePt t="45326" x="8153400" y="5130800"/>
          <p14:tracePt t="45343" x="8153400" y="5207000"/>
          <p14:tracePt t="45360" x="8135938" y="5275263"/>
          <p14:tracePt t="45376" x="8135938" y="5351463"/>
          <p14:tracePt t="45393" x="8120063" y="5384800"/>
          <p14:tracePt t="45410" x="8120063" y="5435600"/>
          <p14:tracePt t="45426" x="8120063" y="5453063"/>
          <p14:tracePt t="45443" x="8102600" y="5468938"/>
          <p14:tracePt t="45460" x="8102600" y="5486400"/>
          <p14:tracePt t="45609" x="8102600" y="5468938"/>
          <p14:tracePt t="45627" x="8085138" y="5435600"/>
          <p14:tracePt t="45643" x="8069263" y="5351463"/>
          <p14:tracePt t="45660" x="8069263" y="5130800"/>
          <p14:tracePt t="45676" x="8069263" y="4935538"/>
          <p14:tracePt t="45693" x="8120063" y="4741863"/>
          <p14:tracePt t="45710" x="8196263" y="4579938"/>
          <p14:tracePt t="45726" x="8262938" y="4445000"/>
          <p14:tracePt t="45743" x="8313738" y="4351338"/>
          <p14:tracePt t="45760" x="8424863" y="4249738"/>
          <p14:tracePt t="45776" x="8491538" y="4191000"/>
          <p14:tracePt t="45793" x="8585200" y="4140200"/>
          <p14:tracePt t="45810" x="8712200" y="4089400"/>
          <p14:tracePt t="45826" x="8780463" y="4046538"/>
          <p14:tracePt t="45843" x="8890000" y="4013200"/>
          <p14:tracePt t="45859" x="8974138" y="3995738"/>
          <p14:tracePt t="45876" x="9042400" y="3979863"/>
          <p14:tracePt t="45893" x="9101138" y="3962400"/>
          <p14:tracePt t="45910" x="9136063" y="3962400"/>
          <p14:tracePt t="45926" x="9151938" y="3962400"/>
          <p14:tracePt t="45959" x="9169400" y="3962400"/>
          <p14:tracePt t="46043" x="9151938" y="3962400"/>
          <p14:tracePt t="46060" x="9136063" y="3962400"/>
          <p14:tracePt t="46075" x="9085263" y="3979863"/>
          <p14:tracePt t="46093" x="9024938" y="3979863"/>
          <p14:tracePt t="46110" x="8940800" y="3979863"/>
          <p14:tracePt t="46126" x="8831263" y="3979863"/>
          <p14:tracePt t="46143" x="8763000" y="3979863"/>
          <p14:tracePt t="46160" x="8686800" y="3962400"/>
          <p14:tracePt t="46176" x="8618538" y="3962400"/>
          <p14:tracePt t="46193" x="8567738" y="3962400"/>
          <p14:tracePt t="46210" x="8509000" y="3962400"/>
          <p14:tracePt t="46226" x="8475663" y="3962400"/>
          <p14:tracePt t="46243" x="8458200" y="3962400"/>
          <p14:tracePt t="46275" x="8440738" y="3962400"/>
          <p14:tracePt t="46293" x="8424863" y="3979863"/>
          <p14:tracePt t="46309" x="8407400" y="4013200"/>
          <p14:tracePt t="46326" x="8389938" y="4030663"/>
          <p14:tracePt t="46343" x="8374063" y="4089400"/>
          <p14:tracePt t="46360" x="8356600" y="4140200"/>
          <p14:tracePt t="46376" x="8331200" y="4224338"/>
          <p14:tracePt t="46393" x="8331200" y="4318000"/>
          <p14:tracePt t="46410" x="8313738" y="4386263"/>
          <p14:tracePt t="46426" x="8297863" y="4529138"/>
          <p14:tracePt t="46443" x="8297863" y="4622800"/>
          <p14:tracePt t="46460" x="8297863" y="4724400"/>
          <p14:tracePt t="46476" x="8280400" y="4833938"/>
          <p14:tracePt t="46493" x="8280400" y="4919663"/>
          <p14:tracePt t="46510" x="8262938" y="5011738"/>
          <p14:tracePt t="46526" x="8262938" y="5062538"/>
          <p14:tracePt t="46543" x="8262938" y="5113338"/>
          <p14:tracePt t="46560" x="8247063" y="5156200"/>
          <p14:tracePt t="46592" x="8247063" y="5173663"/>
          <p14:tracePt t="46625" x="8247063" y="5189538"/>
          <p14:tracePt t="46659" x="8247063" y="5207000"/>
          <p14:tracePt t="46676" x="8229600" y="5207000"/>
          <p14:tracePt t="46693" x="8229600" y="5224463"/>
          <p14:tracePt t="46775" x="8229600" y="5240338"/>
          <p14:tracePt t="47346" x="8229600" y="5224463"/>
          <p14:tracePt t="47359" x="8229600" y="5173663"/>
          <p14:tracePt t="47377" x="8297863" y="5046663"/>
          <p14:tracePt t="47393" x="8440738" y="4775200"/>
          <p14:tracePt t="47410" x="8618538" y="4579938"/>
          <p14:tracePt t="47426" x="8796338" y="4368800"/>
          <p14:tracePt t="47443" x="8974138" y="4191000"/>
          <p14:tracePt t="47459" x="9136063" y="4071938"/>
          <p14:tracePt t="47476" x="9296400" y="3979863"/>
          <p14:tracePt t="47493" x="9440863" y="3894138"/>
          <p14:tracePt t="47510" x="9575800" y="3817938"/>
          <p14:tracePt t="47526" x="9634538" y="3784600"/>
          <p14:tracePt t="47543" x="9702800" y="3751263"/>
          <p14:tracePt t="47560" x="9720263" y="3751263"/>
          <p14:tracePt t="47577" x="9736138" y="3733800"/>
          <p14:tracePt t="47608" x="9753600" y="3733800"/>
          <p14:tracePt t="47692" x="9753600" y="3690938"/>
          <p14:tracePt t="47710" x="9753600" y="3624263"/>
          <p14:tracePt t="47725" x="9753600" y="3538538"/>
          <p14:tracePt t="47743" x="9779000" y="3395663"/>
          <p14:tracePt t="47760" x="9779000" y="3284538"/>
          <p14:tracePt t="47776" x="9779000" y="3200400"/>
          <p14:tracePt t="47793" x="9779000" y="3124200"/>
          <p14:tracePt t="47810" x="9779000" y="3090863"/>
          <p14:tracePt t="47826" x="9779000" y="3073400"/>
          <p14:tracePt t="47859" x="9779000" y="3055938"/>
          <p14:tracePt t="47877" x="9779000" y="3040063"/>
          <p14:tracePt t="47893" x="9753600" y="3022600"/>
          <p14:tracePt t="47909" x="9736138" y="3005138"/>
          <p14:tracePt t="47926" x="9702800" y="2963863"/>
          <p14:tracePt t="47943" x="9685338" y="2946400"/>
          <p14:tracePt t="47960" x="9652000" y="2928938"/>
          <p14:tracePt t="47977" x="9618663" y="2928938"/>
          <p14:tracePt t="47993" x="9601200" y="2913063"/>
          <p14:tracePt t="48010" x="9575800" y="2913063"/>
          <p14:tracePt t="48026" x="9558338" y="2913063"/>
          <p14:tracePt t="48043" x="9542463" y="2913063"/>
          <p14:tracePt t="48060" x="9507538" y="2913063"/>
          <p14:tracePt t="48092" x="9491663" y="2913063"/>
          <p14:tracePt t="48110" x="9491663" y="2928938"/>
          <p14:tracePt t="48126" x="9474200" y="2963863"/>
          <p14:tracePt t="48143" x="9456738" y="3005138"/>
          <p14:tracePt t="48160" x="9440863" y="3040063"/>
          <p14:tracePt t="48177" x="9423400" y="3073400"/>
          <p14:tracePt t="48193" x="9398000" y="3090863"/>
          <p14:tracePt t="48210" x="9398000" y="3106738"/>
          <p14:tracePt t="48226" x="9380538" y="3106738"/>
          <p14:tracePt t="48243" x="9380538" y="3124200"/>
          <p14:tracePt t="48296" x="9364663" y="3124200"/>
          <p14:tracePt t="48358" x="9347200" y="3124200"/>
          <p14:tracePt t="48427" x="9347200" y="3141663"/>
          <p14:tracePt t="48443" x="9329738" y="3167063"/>
          <p14:tracePt t="48460" x="9329738" y="3233738"/>
          <p14:tracePt t="48477" x="9313863" y="3378200"/>
          <p14:tracePt t="48493" x="9313863" y="3556000"/>
          <p14:tracePt t="48510" x="9313863" y="3624263"/>
          <p14:tracePt t="48526" x="9313863" y="3733800"/>
          <p14:tracePt t="48543" x="9313863" y="3802063"/>
          <p14:tracePt t="48560" x="9313863" y="3817938"/>
          <p14:tracePt t="48576" x="9313863" y="3835400"/>
          <p14:tracePt t="48609" x="9313863" y="3802063"/>
          <p14:tracePt t="48627" x="9313863" y="3690938"/>
          <p14:tracePt t="48643" x="9313863" y="3497263"/>
          <p14:tracePt t="48660" x="9313863" y="3268663"/>
          <p14:tracePt t="48676" x="9313863" y="3106738"/>
          <p14:tracePt t="48693" x="9313863" y="2989263"/>
          <p14:tracePt t="48710" x="9313863" y="2928938"/>
          <p14:tracePt t="48727" x="9313863" y="2895600"/>
          <p14:tracePt t="48809" x="9313863" y="2913063"/>
          <p14:tracePt t="48826" x="9313863" y="3022600"/>
          <p14:tracePt t="48843" x="9313863" y="3141663"/>
          <p14:tracePt t="48860" x="9313863" y="3268663"/>
          <p14:tracePt t="48876" x="9329738" y="3378200"/>
          <p14:tracePt t="48893" x="9329738" y="3429000"/>
          <p14:tracePt t="48910" x="9329738" y="3446463"/>
          <p14:tracePt t="48926" x="9329738" y="3462338"/>
          <p14:tracePt t="48960" x="9329738" y="3446463"/>
          <p14:tracePt t="48976" x="9329738" y="3411538"/>
          <p14:tracePt t="48993" x="9313863" y="3360738"/>
          <p14:tracePt t="49010" x="9296400" y="3302000"/>
          <p14:tracePt t="49027" x="9278938" y="3268663"/>
          <p14:tracePt t="49043" x="9278938" y="3251200"/>
          <p14:tracePt t="49109" x="9278938" y="3268663"/>
          <p14:tracePt t="49126" x="9278938" y="3319463"/>
          <p14:tracePt t="49143" x="9278938" y="3360738"/>
          <p14:tracePt t="49160" x="9278938" y="3378200"/>
          <p14:tracePt t="49177" x="9296400" y="3411538"/>
          <p14:tracePt t="49230" x="9296400" y="3395663"/>
          <p14:tracePt t="49243" x="9296400" y="3378200"/>
          <p14:tracePt t="49260" x="9296400" y="3319463"/>
          <p14:tracePt t="49277" x="9296400" y="3268663"/>
          <p14:tracePt t="49293" x="9296400" y="3233738"/>
          <p14:tracePt t="49310" x="9278938" y="3233738"/>
          <p14:tracePt t="49359" x="9278938" y="3268663"/>
          <p14:tracePt t="49376" x="9278938" y="3302000"/>
          <p14:tracePt t="49393" x="9278938" y="3344863"/>
          <p14:tracePt t="49409" x="9278938" y="3360738"/>
          <p14:tracePt t="49475" x="9278938" y="3319463"/>
          <p14:tracePt t="49493" x="9278938" y="3268663"/>
          <p14:tracePt t="49510" x="9278938" y="3182938"/>
          <p14:tracePt t="49526" x="9263063" y="3141663"/>
          <p14:tracePt t="49543" x="9263063" y="3124200"/>
          <p14:tracePt t="49609" x="9263063" y="3141663"/>
          <p14:tracePt t="49626" x="9263063" y="3200400"/>
          <p14:tracePt t="49643" x="9263063" y="3251200"/>
          <p14:tracePt t="49660" x="9278938" y="3284538"/>
          <p14:tracePt t="49676" x="9278938" y="3302000"/>
          <p14:tracePt t="49693" x="9296400" y="3302000"/>
          <p14:tracePt t="49742" x="9296400" y="3284538"/>
          <p14:tracePt t="49760" x="9296400" y="3217863"/>
          <p14:tracePt t="49777" x="9296400" y="3167063"/>
          <p14:tracePt t="49793" x="9296400" y="3106738"/>
          <p14:tracePt t="49825" x="9296400" y="3090863"/>
          <p14:tracePt t="49859" x="9296400" y="3106738"/>
          <p14:tracePt t="49876" x="9296400" y="3167063"/>
          <p14:tracePt t="49893" x="9313863" y="3268663"/>
          <p14:tracePt t="49910" x="9347200" y="3344863"/>
          <p14:tracePt t="49927" x="9398000" y="3462338"/>
          <p14:tracePt t="49943" x="9423400" y="3479800"/>
          <p14:tracePt t="49960" x="9474200" y="3538538"/>
          <p14:tracePt t="49977" x="9474200" y="3556000"/>
          <p14:tracePt t="50033" x="9474200" y="3573463"/>
          <p14:tracePt t="50043" x="9456738" y="3573463"/>
          <p14:tracePt t="50060" x="9398000" y="3573463"/>
          <p14:tracePt t="50077" x="9347200" y="3573463"/>
          <p14:tracePt t="50093" x="9278938" y="3589338"/>
          <p14:tracePt t="50110" x="9220200" y="3589338"/>
          <p14:tracePt t="50127" x="9151938" y="3606800"/>
          <p14:tracePt t="50143" x="9101138" y="3624263"/>
          <p14:tracePt t="50160" x="9067800" y="3624263"/>
          <p14:tracePt t="50176" x="9024938" y="3624263"/>
          <p14:tracePt t="50193" x="9024938" y="3640138"/>
          <p14:tracePt t="50210" x="9009063" y="3640138"/>
          <p14:tracePt t="50262" x="9042400" y="3657600"/>
          <p14:tracePt t="50277" x="9085263" y="3657600"/>
          <p14:tracePt t="50293" x="9151938" y="3657600"/>
          <p14:tracePt t="50310" x="9245600" y="3675063"/>
          <p14:tracePt t="50326" x="9329738" y="3690938"/>
          <p14:tracePt t="50343" x="9364663" y="3690938"/>
          <p14:tracePt t="50359" x="9398000" y="3690938"/>
          <p14:tracePt t="50408" x="9364663" y="3690938"/>
          <p14:tracePt t="50427" x="9220200" y="3690938"/>
          <p14:tracePt t="50443" x="9151938" y="3690938"/>
          <p14:tracePt t="50460" x="9067800" y="3690938"/>
          <p14:tracePt t="50477" x="8940800" y="3690938"/>
          <p14:tracePt t="50493" x="8907463" y="3690938"/>
          <p14:tracePt t="50510" x="8864600" y="3690938"/>
          <p14:tracePt t="50575" x="8974138" y="3690938"/>
          <p14:tracePt t="50593" x="9151938" y="3690938"/>
          <p14:tracePt t="50610" x="9380538" y="3690938"/>
          <p14:tracePt t="50627" x="9525000" y="3690938"/>
          <p14:tracePt t="50643" x="9652000" y="3690938"/>
          <p14:tracePt t="50660" x="9702800" y="3690938"/>
          <p14:tracePt t="50677" x="9720263" y="3690938"/>
          <p14:tracePt t="50709" x="9618663" y="3690938"/>
          <p14:tracePt t="50727" x="9456738" y="3690938"/>
          <p14:tracePt t="50743" x="9263063" y="3716338"/>
          <p14:tracePt t="50760" x="9136063" y="3733800"/>
          <p14:tracePt t="50777" x="8991600" y="3733800"/>
          <p14:tracePt t="50793" x="8940800" y="3751263"/>
          <p14:tracePt t="50810" x="8890000" y="3751263"/>
          <p14:tracePt t="50877" x="8907463" y="3751263"/>
          <p14:tracePt t="50893" x="8940800" y="3733800"/>
          <p14:tracePt t="50910" x="9009063" y="3690938"/>
          <p14:tracePt t="50927" x="9067800" y="3675063"/>
          <p14:tracePt t="50943" x="9085263" y="3675063"/>
          <p14:tracePt t="50960" x="9101138" y="3657600"/>
          <p14:tracePt t="51025" x="9085263" y="3657600"/>
          <p14:tracePt t="51043" x="9042400" y="3657600"/>
          <p14:tracePt t="51060" x="8991600" y="3657600"/>
          <p14:tracePt t="51076" x="8940800" y="3657600"/>
          <p14:tracePt t="51093" x="8890000" y="3657600"/>
          <p14:tracePt t="51110" x="8831263" y="3657600"/>
          <p14:tracePt t="51126" x="8796338" y="3657600"/>
          <p14:tracePt t="51143" x="8780463" y="3657600"/>
          <p14:tracePt t="51160" x="8763000" y="3657600"/>
          <p14:tracePt t="51205" x="8780463" y="3657600"/>
          <p14:tracePt t="51213" x="8813800" y="3657600"/>
          <p14:tracePt t="51227" x="8847138" y="3675063"/>
          <p14:tracePt t="51243" x="8974138" y="3690938"/>
          <p14:tracePt t="51260" x="9101138" y="3716338"/>
          <p14:tracePt t="51276" x="9202738" y="3733800"/>
          <p14:tracePt t="51293" x="9263063" y="3733800"/>
          <p14:tracePt t="51310" x="9296400" y="3733800"/>
          <p14:tracePt t="51575" x="9313863" y="3716338"/>
          <p14:tracePt t="51594" x="9329738" y="3690938"/>
          <p14:tracePt t="51610" x="9347200" y="3675063"/>
          <p14:tracePt t="51627" x="9364663" y="3657600"/>
          <p14:tracePt t="51643" x="9380538" y="3640138"/>
          <p14:tracePt t="51660" x="9380538" y="3624263"/>
          <p14:tracePt t="51676" x="9380538" y="3589338"/>
          <p14:tracePt t="51693" x="9380538" y="3513138"/>
          <p14:tracePt t="51710" x="9347200" y="3462338"/>
          <p14:tracePt t="51727" x="9313863" y="3395663"/>
          <p14:tracePt t="51743" x="9278938" y="3344863"/>
          <p14:tracePt t="51760" x="9263063" y="3319463"/>
          <p14:tracePt t="51776" x="9220200" y="3302000"/>
          <p14:tracePt t="51793" x="9220200" y="3284538"/>
          <p14:tracePt t="51810" x="9202738" y="3268663"/>
          <p14:tracePt t="51844" x="9202738" y="3251200"/>
          <p14:tracePt t="51943" x="9220200" y="3233738"/>
          <p14:tracePt t="51960" x="9245600" y="3217863"/>
          <p14:tracePt t="51977" x="9313863" y="3182938"/>
          <p14:tracePt t="51993" x="9347200" y="3141663"/>
          <p14:tracePt t="52010" x="9364663" y="3124200"/>
          <p14:tracePt t="52027" x="9380538" y="3106738"/>
          <p14:tracePt t="52092" x="9347200" y="3106738"/>
          <p14:tracePt t="52110" x="9313863" y="3106738"/>
          <p14:tracePt t="52126" x="9263063" y="3090863"/>
          <p14:tracePt t="52143" x="9202738" y="3090863"/>
          <p14:tracePt t="52160" x="9169400" y="3090863"/>
          <p14:tracePt t="52177" x="9118600" y="3090863"/>
          <p14:tracePt t="52193" x="9085263" y="3090863"/>
          <p14:tracePt t="52210" x="9042400" y="3106738"/>
          <p14:tracePt t="52227" x="9009063" y="3124200"/>
          <p14:tracePt t="52243" x="8974138" y="3167063"/>
          <p14:tracePt t="52260" x="8958263" y="3182938"/>
          <p14:tracePt t="52277" x="8940800" y="3200400"/>
          <p14:tracePt t="52293" x="8923338" y="3217863"/>
          <p14:tracePt t="52310" x="8907463" y="3233738"/>
          <p14:tracePt t="52326" x="8907463" y="3251200"/>
          <p14:tracePt t="52343" x="8907463" y="3268663"/>
          <p14:tracePt t="52360" x="8907463" y="3284538"/>
          <p14:tracePt t="52377" x="8907463" y="3319463"/>
          <p14:tracePt t="52393" x="8907463" y="3378200"/>
          <p14:tracePt t="52410" x="8923338" y="3395663"/>
          <p14:tracePt t="52427" x="8991600" y="3462338"/>
          <p14:tracePt t="52443" x="9151938" y="3556000"/>
          <p14:tracePt t="52460" x="9245600" y="3589338"/>
          <p14:tracePt t="52477" x="9313863" y="3624263"/>
          <p14:tracePt t="52493" x="9398000" y="3624263"/>
          <p14:tracePt t="52510" x="9440863" y="3640138"/>
          <p14:tracePt t="52527" x="9491663" y="3640138"/>
          <p14:tracePt t="52543" x="9525000" y="3640138"/>
          <p14:tracePt t="52560" x="9542463" y="3624263"/>
          <p14:tracePt t="52577" x="9601200" y="3589338"/>
          <p14:tracePt t="52593" x="9618663" y="3556000"/>
          <p14:tracePt t="52610" x="9652000" y="3497263"/>
          <p14:tracePt t="52627" x="9669463" y="3462338"/>
          <p14:tracePt t="52643" x="9669463" y="3411538"/>
          <p14:tracePt t="52660" x="9685338" y="3378200"/>
          <p14:tracePt t="52677" x="9685338" y="3360738"/>
          <p14:tracePt t="52693" x="9685338" y="3344863"/>
          <p14:tracePt t="52725" x="9669463" y="3319463"/>
          <p14:tracePt t="52743" x="9634538" y="3302000"/>
          <p14:tracePt t="52760" x="9601200" y="3284538"/>
          <p14:tracePt t="52776" x="9542463" y="3251200"/>
          <p14:tracePt t="52793" x="9456738" y="3217863"/>
          <p14:tracePt t="52810" x="9398000" y="3200400"/>
          <p14:tracePt t="52827" x="9329738" y="3182938"/>
          <p14:tracePt t="52843" x="9220200" y="3167063"/>
          <p14:tracePt t="52860" x="9202738" y="3167063"/>
          <p14:tracePt t="52877" x="9151938" y="3167063"/>
          <p14:tracePt t="52893" x="9118600" y="3167063"/>
          <p14:tracePt t="52910" x="9085263" y="3167063"/>
          <p14:tracePt t="52926" x="9067800" y="3167063"/>
          <p14:tracePt t="52943" x="9024938" y="3200400"/>
          <p14:tracePt t="52960" x="9009063" y="3217863"/>
          <p14:tracePt t="52977" x="8974138" y="3233738"/>
          <p14:tracePt t="52993" x="8958263" y="3268663"/>
          <p14:tracePt t="53010" x="8940800" y="3284538"/>
          <p14:tracePt t="53027" x="8923338" y="3302000"/>
          <p14:tracePt t="53043" x="8923338" y="3344863"/>
          <p14:tracePt t="53076" x="8923338" y="3360738"/>
          <p14:tracePt t="53093" x="8923338" y="3378200"/>
          <p14:tracePt t="53110" x="8923338" y="3395663"/>
          <p14:tracePt t="53126" x="8974138" y="3411538"/>
          <p14:tracePt t="53143" x="9067800" y="3411538"/>
          <p14:tracePt t="53160" x="9186863" y="3411538"/>
          <p14:tracePt t="53177" x="9278938" y="3411538"/>
          <p14:tracePt t="53193" x="9380538" y="3411538"/>
          <p14:tracePt t="53210" x="9456738" y="3378200"/>
          <p14:tracePt t="53227" x="9507538" y="3344863"/>
          <p14:tracePt t="53243" x="9558338" y="3302000"/>
          <p14:tracePt t="53260" x="9601200" y="3251200"/>
          <p14:tracePt t="53277" x="9618663" y="3217863"/>
          <p14:tracePt t="53293" x="9634538" y="3182938"/>
          <p14:tracePt t="53310" x="9652000" y="3182938"/>
          <p14:tracePt t="53327" x="9652000" y="3167063"/>
          <p14:tracePt t="53344" x="9652000" y="3141663"/>
          <p14:tracePt t="53376" x="9634538" y="3124200"/>
          <p14:tracePt t="53393" x="9618663" y="3124200"/>
          <p14:tracePt t="53410" x="9525000" y="3090863"/>
          <p14:tracePt t="53427" x="9474200" y="3090863"/>
          <p14:tracePt t="53443" x="9380538" y="3073400"/>
          <p14:tracePt t="53460" x="9313863" y="3073400"/>
          <p14:tracePt t="53477" x="9245600" y="3073400"/>
          <p14:tracePt t="53493" x="9186863" y="3073400"/>
          <p14:tracePt t="53510" x="9136063" y="3073400"/>
          <p14:tracePt t="53527" x="9067800" y="3090863"/>
          <p14:tracePt t="53543" x="9024938" y="3124200"/>
          <p14:tracePt t="53560" x="8974138" y="3167063"/>
          <p14:tracePt t="53576" x="8940800" y="3200400"/>
          <p14:tracePt t="53593" x="8907463" y="3217863"/>
          <p14:tracePt t="53610" x="8890000" y="3233738"/>
          <p14:tracePt t="53627" x="8864600" y="3251200"/>
          <p14:tracePt t="53643" x="8847138" y="3284538"/>
          <p14:tracePt t="53660" x="8847138" y="3319463"/>
          <p14:tracePt t="53677" x="8847138" y="3344863"/>
          <p14:tracePt t="53693" x="8847138" y="3395663"/>
          <p14:tracePt t="53710" x="8890000" y="3446463"/>
          <p14:tracePt t="53727" x="8958263" y="3479800"/>
          <p14:tracePt t="53743" x="9067800" y="3538538"/>
          <p14:tracePt t="53760" x="9169400" y="3556000"/>
          <p14:tracePt t="53776" x="9296400" y="3573463"/>
          <p14:tracePt t="53793" x="9423400" y="3573463"/>
          <p14:tracePt t="53810" x="9507538" y="3556000"/>
          <p14:tracePt t="53827" x="9575800" y="3513138"/>
          <p14:tracePt t="53843" x="9601200" y="3497263"/>
          <p14:tracePt t="53860" x="9634538" y="3462338"/>
          <p14:tracePt t="53877" x="9652000" y="3429000"/>
          <p14:tracePt t="53893" x="9669463" y="3411538"/>
          <p14:tracePt t="53910" x="9669463" y="3378200"/>
          <p14:tracePt t="53927" x="9669463" y="3360738"/>
          <p14:tracePt t="53943" x="9669463" y="3344863"/>
          <p14:tracePt t="53960" x="9669463" y="3302000"/>
          <p14:tracePt t="53977" x="9634538" y="3284538"/>
          <p14:tracePt t="53993" x="9601200" y="3268663"/>
          <p14:tracePt t="54010" x="9542463" y="3251200"/>
          <p14:tracePt t="54027" x="9491663" y="3233738"/>
          <p14:tracePt t="54043" x="9440863" y="3233738"/>
          <p14:tracePt t="54060" x="9364663" y="3233738"/>
          <p14:tracePt t="54077" x="9329738" y="3233738"/>
          <p14:tracePt t="54093" x="9278938" y="3233738"/>
          <p14:tracePt t="54110" x="9263063" y="3233738"/>
          <p14:tracePt t="54127" x="9245600" y="3251200"/>
          <p14:tracePt t="54143" x="9245600" y="3268663"/>
          <p14:tracePt t="54160" x="9220200" y="3268663"/>
          <p14:tracePt t="54177" x="9220200" y="3284538"/>
          <p14:tracePt t="54276" x="9245600" y="3268663"/>
          <p14:tracePt t="54294" x="9296400" y="3251200"/>
          <p14:tracePt t="54310" x="9313863" y="3251200"/>
          <p14:tracePt t="54327" x="9398000" y="3233738"/>
          <p14:tracePt t="54344" x="9440863" y="3217863"/>
          <p14:tracePt t="54360" x="9491663" y="3200400"/>
          <p14:tracePt t="54377" x="9558338" y="3167063"/>
          <p14:tracePt t="54393" x="9575800" y="3167063"/>
          <p14:tracePt t="54410" x="9601200" y="3141663"/>
          <p14:tracePt t="54509" x="9575800" y="3141663"/>
          <p14:tracePt t="54527" x="9542463" y="3141663"/>
          <p14:tracePt t="54542" x="9456738" y="3141663"/>
          <p14:tracePt t="54560" x="9398000" y="3141663"/>
          <p14:tracePt t="54577" x="9329738" y="3141663"/>
          <p14:tracePt t="54593" x="9278938" y="3141663"/>
          <p14:tracePt t="54610" x="9220200" y="3141663"/>
          <p14:tracePt t="54626" x="9186863" y="3167063"/>
          <p14:tracePt t="54643" x="9136063" y="3182938"/>
          <p14:tracePt t="54660" x="9118600" y="3200400"/>
          <p14:tracePt t="54677" x="9085263" y="3217863"/>
          <p14:tracePt t="54693" x="9067800" y="3233738"/>
          <p14:tracePt t="54710" x="9042400" y="3251200"/>
          <p14:tracePt t="54727" x="9042400" y="3268663"/>
          <p14:tracePt t="54759" x="9042400" y="3284538"/>
          <p14:tracePt t="54777" x="9042400" y="3302000"/>
          <p14:tracePt t="54794" x="9042400" y="3344863"/>
          <p14:tracePt t="54810" x="9067800" y="3360738"/>
          <p14:tracePt t="54827" x="9136063" y="3411538"/>
          <p14:tracePt t="54843" x="9220200" y="3446463"/>
          <p14:tracePt t="54860" x="9296400" y="3462338"/>
          <p14:tracePt t="54877" x="9440863" y="3479800"/>
          <p14:tracePt t="54893" x="9507538" y="3479800"/>
          <p14:tracePt t="54910" x="9558338" y="3479800"/>
          <p14:tracePt t="54927" x="9601200" y="3479800"/>
          <p14:tracePt t="54943" x="9634538" y="3446463"/>
          <p14:tracePt t="54960" x="9669463" y="3411538"/>
          <p14:tracePt t="54977" x="9702800" y="3360738"/>
          <p14:tracePt t="54993" x="9736138" y="3319463"/>
          <p14:tracePt t="55010" x="9753600" y="3268663"/>
          <p14:tracePt t="55026" x="9779000" y="3233738"/>
          <p14:tracePt t="55043" x="9779000" y="3200400"/>
          <p14:tracePt t="55060" x="9779000" y="3182938"/>
          <p14:tracePt t="55077" x="9779000" y="3141663"/>
          <p14:tracePt t="55093" x="9753600" y="3124200"/>
          <p14:tracePt t="55110" x="9720263" y="3106738"/>
          <p14:tracePt t="55127" x="9669463" y="3090863"/>
          <p14:tracePt t="55143" x="9618663" y="3073400"/>
          <p14:tracePt t="55160" x="9525000" y="3040063"/>
          <p14:tracePt t="55177" x="9456738" y="3040063"/>
          <p14:tracePt t="55193" x="9364663" y="3040063"/>
          <p14:tracePt t="55210" x="9313863" y="3040063"/>
          <p14:tracePt t="55226" x="9245600" y="3040063"/>
          <p14:tracePt t="55243" x="9169400" y="3040063"/>
          <p14:tracePt t="55260" x="9136063" y="3040063"/>
          <p14:tracePt t="55277" x="9067800" y="3073400"/>
          <p14:tracePt t="55294" x="9067800" y="3090863"/>
          <p14:tracePt t="55310" x="9024938" y="3124200"/>
          <p14:tracePt t="55342" x="9009063" y="3141663"/>
          <p14:tracePt t="55360" x="9009063" y="3182938"/>
          <p14:tracePt t="55376" x="9009063" y="3200400"/>
          <p14:tracePt t="55393" x="9009063" y="3251200"/>
          <p14:tracePt t="55410" x="9009063" y="3284538"/>
          <p14:tracePt t="55427" x="9009063" y="3319463"/>
          <p14:tracePt t="55443" x="9009063" y="3344863"/>
          <p14:tracePt t="55460" x="9024938" y="3378200"/>
          <p14:tracePt t="55476" x="9067800" y="3395663"/>
          <p14:tracePt t="55493" x="9101138" y="3411538"/>
          <p14:tracePt t="55510" x="9151938" y="3429000"/>
          <p14:tracePt t="55527" x="9186863" y="3429000"/>
          <p14:tracePt t="55543" x="9220200" y="3429000"/>
          <p14:tracePt t="55560" x="9263063" y="3429000"/>
          <p14:tracePt t="55577" x="9296400" y="3429000"/>
          <p14:tracePt t="55593" x="9313863" y="3429000"/>
          <p14:tracePt t="55610" x="9347200" y="3429000"/>
          <p14:tracePt t="55627" x="9380538" y="3429000"/>
          <p14:tracePt t="55643" x="9423400" y="3411538"/>
          <p14:tracePt t="55660" x="9456738" y="3395663"/>
          <p14:tracePt t="55677" x="9474200" y="3378200"/>
          <p14:tracePt t="55693" x="9491663" y="3378200"/>
          <p14:tracePt t="55710" x="9507538" y="3360738"/>
          <p14:tracePt t="55742" x="9525000" y="3360738"/>
          <p14:tracePt t="56399" x="9507538" y="3360738"/>
          <p14:tracePt t="57228" x="9507538" y="3378200"/>
          <p14:tracePt t="57244" x="9491663" y="3378200"/>
          <p14:tracePt t="57260" x="9456738" y="3429000"/>
          <p14:tracePt t="57277" x="9456738" y="3462338"/>
          <p14:tracePt t="57293" x="9398000" y="3556000"/>
          <p14:tracePt t="57310" x="9380538" y="3589338"/>
          <p14:tracePt t="57327" x="9364663" y="3640138"/>
          <p14:tracePt t="57344" x="9347200" y="3657600"/>
          <p14:tracePt t="57360" x="9347200" y="3675063"/>
          <p14:tracePt t="57377" x="9329738" y="3690938"/>
          <p14:tracePt t="57409" x="9329738" y="3716338"/>
          <p14:tracePt t="57562" x="9329738" y="3690938"/>
          <p14:tracePt t="57592" x="9329738" y="3675063"/>
          <p14:tracePt t="57610" x="9329738" y="3657600"/>
          <p14:tracePt t="57627" x="9329738" y="3640138"/>
          <p14:tracePt t="57643" x="9329738" y="3624263"/>
          <p14:tracePt t="57660" x="9329738" y="3606800"/>
          <p14:tracePt t="57677" x="9329738" y="3573463"/>
          <p14:tracePt t="57694" x="9329738" y="3556000"/>
          <p14:tracePt t="57710" x="9329738" y="3538538"/>
          <p14:tracePt t="57727" x="9329738" y="3513138"/>
          <p14:tracePt t="57744" x="9329738" y="3497263"/>
          <p14:tracePt t="57776" x="9329738" y="3479800"/>
          <p14:tracePt t="57842" x="9313863" y="3479800"/>
          <p14:tracePt t="57909" x="9296400" y="3497263"/>
          <p14:tracePt t="57942" x="9296400" y="3513138"/>
          <p14:tracePt t="57976" x="9296400" y="3538538"/>
          <p14:tracePt t="58009" x="9296400" y="3556000"/>
          <p14:tracePt t="58027" x="9296400" y="3589338"/>
          <p14:tracePt t="58044" x="9296400" y="3640138"/>
          <p14:tracePt t="58060" x="9296400" y="3690938"/>
          <p14:tracePt t="58077" x="9296400" y="3751263"/>
          <p14:tracePt t="58093" x="9296400" y="3802063"/>
          <p14:tracePt t="58110" x="9296400" y="3817938"/>
          <p14:tracePt t="58127" x="9278938" y="3852863"/>
          <p14:tracePt t="58159" x="9278938" y="3868738"/>
          <p14:tracePt t="58276" x="9278938" y="3852863"/>
          <p14:tracePt t="58309" x="9278938" y="3817938"/>
          <p14:tracePt t="58327" x="9278938" y="3784600"/>
          <p14:tracePt t="58344" x="9278938" y="3733800"/>
          <p14:tracePt t="58360" x="9278938" y="3675063"/>
          <p14:tracePt t="58377" x="9263063" y="3640138"/>
          <p14:tracePt t="58394" x="9263063" y="3624263"/>
          <p14:tracePt t="58410" x="9263063" y="3606800"/>
          <p14:tracePt t="58526" x="9263063" y="3624263"/>
          <p14:tracePt t="58543" x="9263063" y="3657600"/>
          <p14:tracePt t="58560" x="9263063" y="3675063"/>
          <p14:tracePt t="58577" x="9263063" y="3733800"/>
          <p14:tracePt t="58593" x="9263063" y="3767138"/>
          <p14:tracePt t="58610" x="9263063" y="3802063"/>
          <p14:tracePt t="58627" x="9263063" y="3817938"/>
          <p14:tracePt t="58644" x="9278938" y="3835400"/>
          <p14:tracePt t="58743" x="9278938" y="3802063"/>
          <p14:tracePt t="58760" x="9278938" y="3751263"/>
          <p14:tracePt t="58777" x="9278938" y="3690938"/>
          <p14:tracePt t="58794" x="9278938" y="3624263"/>
          <p14:tracePt t="58810" x="9278938" y="3589338"/>
          <p14:tracePt t="58827" x="9263063" y="3556000"/>
          <p14:tracePt t="58843" x="9263063" y="3538538"/>
          <p14:tracePt t="58922" x="9263063" y="3556000"/>
          <p14:tracePt t="58930" x="9263063" y="3573463"/>
          <p14:tracePt t="58943" x="9263063" y="3589338"/>
          <p14:tracePt t="58960" x="9263063" y="3640138"/>
          <p14:tracePt t="58977" x="9263063" y="3690938"/>
          <p14:tracePt t="58994" x="9263063" y="3751263"/>
          <p14:tracePt t="59010" x="9263063" y="3767138"/>
          <p14:tracePt t="59027" x="9263063" y="3784600"/>
          <p14:tracePt t="59059" x="9278938" y="3802063"/>
          <p14:tracePt t="59109" x="9278938" y="3784600"/>
          <p14:tracePt t="59127" x="9278938" y="3767138"/>
          <p14:tracePt t="59144" x="9296400" y="3690938"/>
          <p14:tracePt t="59160" x="9296400" y="3624263"/>
          <p14:tracePt t="59177" x="9296400" y="3606800"/>
          <p14:tracePt t="59194" x="9296400" y="3513138"/>
          <p14:tracePt t="59210" x="9296400" y="3497263"/>
          <p14:tracePt t="59242" x="9296400" y="3479800"/>
          <p14:tracePt t="59292" x="9296400" y="3497263"/>
          <p14:tracePt t="59326" x="9296400" y="3538538"/>
          <p14:tracePt t="59343" x="9296400" y="3573463"/>
          <p14:tracePt t="59360" x="9296400" y="3606800"/>
          <p14:tracePt t="59377" x="9296400" y="3640138"/>
          <p14:tracePt t="59393" x="9296400" y="3657600"/>
          <p14:tracePt t="59410" x="9296400" y="3675063"/>
          <p14:tracePt t="59427" x="9296400" y="3690938"/>
          <p14:tracePt t="59525" x="9296400" y="3675063"/>
          <p14:tracePt t="59544" x="9296400" y="3657600"/>
          <p14:tracePt t="59577" x="9296400" y="3640138"/>
          <p14:tracePt t="59693" x="9296400" y="3657600"/>
          <p14:tracePt t="59726" x="9296400" y="3675063"/>
          <p14:tracePt t="59759" x="9296400" y="3690938"/>
          <p14:tracePt t="59909" x="9278938" y="3690938"/>
          <p14:tracePt t="59927" x="9263063" y="3690938"/>
          <p14:tracePt t="59944" x="9186863" y="3690938"/>
          <p14:tracePt t="59960" x="9118600" y="3675063"/>
          <p14:tracePt t="59977" x="9042400" y="3675063"/>
          <p14:tracePt t="59993" x="8991600" y="3657600"/>
          <p14:tracePt t="60010" x="8958263" y="3657600"/>
          <p14:tracePt t="60027" x="8940800" y="3657600"/>
          <p14:tracePt t="60043" x="8923338" y="3657600"/>
          <p14:tracePt t="60143" x="8974138" y="3657600"/>
          <p14:tracePt t="60160" x="9009063" y="3657600"/>
          <p14:tracePt t="60177" x="9186863" y="3657600"/>
          <p14:tracePt t="60193" x="9313863" y="3675063"/>
          <p14:tracePt t="60210" x="9398000" y="3675063"/>
          <p14:tracePt t="60227" x="9507538" y="3690938"/>
          <p14:tracePt t="60244" x="9558338" y="3690938"/>
          <p14:tracePt t="60260" x="9575800" y="3690938"/>
          <p14:tracePt t="60277" x="9601200" y="3690938"/>
          <p14:tracePt t="60323" x="9575800" y="3690938"/>
          <p14:tracePt t="60331" x="9542463" y="3690938"/>
          <p14:tracePt t="60343" x="9525000" y="3690938"/>
          <p14:tracePt t="60360" x="9440863" y="3690938"/>
          <p14:tracePt t="60377" x="9313863" y="3690938"/>
          <p14:tracePt t="60393" x="9245600" y="3690938"/>
          <p14:tracePt t="60410" x="9151938" y="3690938"/>
          <p14:tracePt t="60426" x="9085263" y="3690938"/>
          <p14:tracePt t="60443" x="9042400" y="3690938"/>
          <p14:tracePt t="60460" x="9009063" y="3690938"/>
          <p14:tracePt t="60477" x="8991600" y="3690938"/>
          <p14:tracePt t="60536" x="9009063" y="3690938"/>
          <p14:tracePt t="60544" x="9024938" y="3690938"/>
          <p14:tracePt t="60560" x="9067800" y="3690938"/>
          <p14:tracePt t="60577" x="9169400" y="3690938"/>
          <p14:tracePt t="60594" x="9313863" y="3690938"/>
          <p14:tracePt t="60611" x="9380538" y="3690938"/>
          <p14:tracePt t="60627" x="9474200" y="3690938"/>
          <p14:tracePt t="60644" x="9558338" y="3690938"/>
          <p14:tracePt t="60676" x="9575800" y="3690938"/>
          <p14:tracePt t="60709" x="9525000" y="3690938"/>
          <p14:tracePt t="60727" x="9423400" y="3690938"/>
          <p14:tracePt t="60744" x="9296400" y="3690938"/>
          <p14:tracePt t="60760" x="9202738" y="3690938"/>
          <p14:tracePt t="60777" x="9101138" y="3675063"/>
          <p14:tracePt t="60794" x="9024938" y="3675063"/>
          <p14:tracePt t="60810" x="8991600" y="3675063"/>
          <p14:tracePt t="60827" x="8974138" y="3675063"/>
          <p14:tracePt t="60909" x="8991600" y="3675063"/>
          <p14:tracePt t="60927" x="9067800" y="3675063"/>
          <p14:tracePt t="60942" x="9169400" y="3675063"/>
          <p14:tracePt t="60960" x="9313863" y="3675063"/>
          <p14:tracePt t="60977" x="9423400" y="3675063"/>
          <p14:tracePt t="60994" x="9525000" y="3675063"/>
          <p14:tracePt t="61010" x="9601200" y="3675063"/>
          <p14:tracePt t="61027" x="9634538" y="3675063"/>
          <p14:tracePt t="61069" x="9618663" y="3675063"/>
          <p14:tracePt t="61077" x="9575800" y="3675063"/>
          <p14:tracePt t="61094" x="9542463" y="3675063"/>
          <p14:tracePt t="61110" x="9423400" y="3675063"/>
          <p14:tracePt t="61127" x="9245600" y="3657600"/>
          <p14:tracePt t="61144" x="9186863" y="3657600"/>
          <p14:tracePt t="61160" x="9042400" y="3657600"/>
          <p14:tracePt t="61177" x="8991600" y="3657600"/>
          <p14:tracePt t="61194" x="8974138" y="3657600"/>
          <p14:tracePt t="61259" x="8991600" y="3657600"/>
          <p14:tracePt t="61277" x="9067800" y="3657600"/>
          <p14:tracePt t="61294" x="9202738" y="3657600"/>
          <p14:tracePt t="61310" x="9347200" y="3657600"/>
          <p14:tracePt t="61327" x="9456738" y="3657600"/>
          <p14:tracePt t="61344" x="9558338" y="3657600"/>
          <p14:tracePt t="61360" x="9652000" y="3657600"/>
          <p14:tracePt t="61377" x="9685338" y="3657600"/>
          <p14:tracePt t="61394" x="9702800" y="3657600"/>
          <p14:tracePt t="61437" x="9685338" y="3657600"/>
          <p14:tracePt t="61446" x="9652000" y="3657600"/>
          <p14:tracePt t="61460" x="9601200" y="3657600"/>
          <p14:tracePt t="61477" x="9507538" y="3657600"/>
          <p14:tracePt t="61493" x="9380538" y="3657600"/>
          <p14:tracePt t="61510" x="9296400" y="3657600"/>
          <p14:tracePt t="61527" x="9202738" y="3657600"/>
          <p14:tracePt t="61544" x="9169400" y="3657600"/>
          <p14:tracePt t="61560" x="9151938" y="3657600"/>
          <p14:tracePt t="61601" x="9151938" y="3640138"/>
          <p14:tracePt t="61626" x="9186863" y="3640138"/>
          <p14:tracePt t="61643" x="9364663" y="3640138"/>
          <p14:tracePt t="61660" x="9542463" y="3640138"/>
          <p14:tracePt t="61677" x="9669463" y="3640138"/>
          <p14:tracePt t="61694" x="9753600" y="3640138"/>
          <p14:tracePt t="61710" x="9829800" y="3640138"/>
          <p14:tracePt t="61727" x="9847263" y="3640138"/>
          <p14:tracePt t="61765" x="9812338" y="3640138"/>
          <p14:tracePt t="61777" x="9753600" y="3640138"/>
          <p14:tracePt t="61794" x="9634538" y="3640138"/>
          <p14:tracePt t="61810" x="9474200" y="3640138"/>
          <p14:tracePt t="61827" x="9329738" y="3640138"/>
          <p14:tracePt t="61844" x="9202738" y="3640138"/>
          <p14:tracePt t="61860" x="9136063" y="3640138"/>
          <p14:tracePt t="61877" x="9101138" y="3640138"/>
          <p14:tracePt t="61894" x="9085263" y="3640138"/>
          <p14:tracePt t="61945" x="9101138" y="3640138"/>
          <p14:tracePt t="61961" x="9118600" y="3640138"/>
          <p14:tracePt t="61977" x="9220200" y="3640138"/>
          <p14:tracePt t="61994" x="9364663" y="3640138"/>
          <p14:tracePt t="62010" x="9491663" y="3640138"/>
          <p14:tracePt t="62027" x="9575800" y="3640138"/>
          <p14:tracePt t="62044" x="9652000" y="3640138"/>
          <p14:tracePt t="62060" x="9669463" y="3640138"/>
          <p14:tracePt t="62093" x="9685338" y="3640138"/>
          <p14:tracePt t="62134" x="9669463" y="3640138"/>
          <p14:tracePt t="62159" x="9652000" y="3640138"/>
          <p14:tracePt t="62193" x="9634538" y="3640138"/>
          <p14:tracePt t="62242" x="9618663" y="3640138"/>
          <p14:tracePt t="62920" x="9601200" y="3640138"/>
          <p14:tracePt t="62928" x="9575800" y="3640138"/>
          <p14:tracePt t="62944" x="9542463" y="3640138"/>
          <p14:tracePt t="62960" x="9491663" y="3640138"/>
          <p14:tracePt t="62977" x="9440863" y="3657600"/>
          <p14:tracePt t="62994" x="9423400" y="3657600"/>
          <p14:tracePt t="63010" x="9398000" y="3675063"/>
          <p14:tracePt t="63027" x="9380538" y="3675063"/>
          <p14:tracePt t="63059" x="9380538" y="3690938"/>
          <p14:tracePt t="63126" x="9380538" y="3716338"/>
          <p14:tracePt t="63176" x="9380538" y="3733800"/>
          <p14:tracePt t="63242" x="9364663" y="3733800"/>
          <p14:tracePt t="63260" x="9364663" y="3751263"/>
          <p14:tracePt t="63326" x="9364663" y="3767138"/>
          <p14:tracePt t="63344" x="9347200" y="3767138"/>
          <p14:tracePt t="63426" x="9347200" y="3784600"/>
          <p14:tracePt t="63462" x="9347200" y="3802063"/>
          <p14:tracePt t="63477" x="9329738" y="3817938"/>
          <p14:tracePt t="63494" x="9329738" y="3835400"/>
          <p14:tracePt t="63510" x="9313863" y="3835400"/>
          <p14:tracePt t="63527" x="9313863" y="3852863"/>
          <p14:tracePt t="63559" x="9296400" y="3868738"/>
          <p14:tracePt t="63577" x="9296400" y="3894138"/>
          <p14:tracePt t="63594" x="9278938" y="3894138"/>
          <p14:tracePt t="63610" x="9263063" y="3911600"/>
          <p14:tracePt t="63627" x="9245600" y="3911600"/>
          <p14:tracePt t="63644" x="9245600" y="3929063"/>
          <p14:tracePt t="63660" x="9220200" y="3929063"/>
          <p14:tracePt t="63677" x="9202738" y="3944938"/>
          <p14:tracePt t="63694" x="9186863" y="3944938"/>
          <p14:tracePt t="63710" x="9169400" y="3944938"/>
          <p14:tracePt t="63727" x="9151938" y="3962400"/>
          <p14:tracePt t="63744" x="9136063" y="3962400"/>
          <p14:tracePt t="63760" x="9118600" y="3962400"/>
          <p14:tracePt t="63777" x="9118600" y="3979863"/>
          <p14:tracePt t="63793" x="9101138" y="3979863"/>
          <p14:tracePt t="63810" x="9085263" y="3979863"/>
          <p14:tracePt t="63843" x="9067800" y="3979863"/>
          <p14:tracePt t="63860" x="9024938" y="3979863"/>
          <p14:tracePt t="63877" x="9009063" y="3979863"/>
          <p14:tracePt t="63894" x="8991600" y="3979863"/>
          <p14:tracePt t="63910" x="8974138" y="3979863"/>
          <p14:tracePt t="63927" x="8958263" y="3979863"/>
          <p14:tracePt t="63944" x="8940800" y="3979863"/>
          <p14:tracePt t="63960" x="8923338" y="3979863"/>
          <p14:tracePt t="63977" x="8890000" y="3979863"/>
          <p14:tracePt t="63994" x="8847138" y="3979863"/>
          <p14:tracePt t="64010" x="8831263" y="3979863"/>
          <p14:tracePt t="64027" x="8813800" y="3979863"/>
          <p14:tracePt t="64044" x="8780463" y="3979863"/>
          <p14:tracePt t="64060" x="8729663" y="3979863"/>
          <p14:tracePt t="64077" x="8686800" y="3979863"/>
          <p14:tracePt t="64094" x="8669338" y="3979863"/>
          <p14:tracePt t="64110" x="8636000" y="3962400"/>
          <p14:tracePt t="64127" x="8618538" y="3962400"/>
          <p14:tracePt t="64144" x="8602663" y="3962400"/>
          <p14:tracePt t="64160" x="8585200" y="3962400"/>
          <p14:tracePt t="64177" x="8567738" y="3962400"/>
          <p14:tracePt t="64194" x="8551863" y="3944938"/>
          <p14:tracePt t="64210" x="8534400" y="3944938"/>
          <p14:tracePt t="64227" x="8509000" y="3944938"/>
          <p14:tracePt t="64244" x="8491538" y="3944938"/>
          <p14:tracePt t="64276" x="8475663" y="3944938"/>
          <p14:tracePt t="64293" x="8458200" y="3944938"/>
          <p14:tracePt t="64310" x="8440738" y="3944938"/>
          <p14:tracePt t="64327" x="8424863" y="3944938"/>
          <p14:tracePt t="64344" x="8407400" y="3944938"/>
          <p14:tracePt t="64360" x="8389938" y="3944938"/>
          <p14:tracePt t="64377" x="8356600" y="3944938"/>
          <p14:tracePt t="64409" x="8331200" y="3944938"/>
          <p14:tracePt t="64427" x="8313738" y="3944938"/>
          <p14:tracePt t="64443" x="8297863" y="3944938"/>
          <p14:tracePt t="64461" x="8262938" y="3944938"/>
          <p14:tracePt t="64477" x="8247063" y="3944938"/>
          <p14:tracePt t="64510" x="8229600" y="3962400"/>
          <p14:tracePt t="64592" x="8229600" y="3979863"/>
          <p14:tracePt t="64675" x="8229600" y="3995738"/>
          <p14:tracePt t="64747" x="8262938" y="3995738"/>
          <p14:tracePt t="64760" x="8297863" y="3995738"/>
          <p14:tracePt t="64777" x="8440738" y="3995738"/>
          <p14:tracePt t="64793" x="8602663" y="3979863"/>
          <p14:tracePt t="64810" x="8780463" y="3979863"/>
          <p14:tracePt t="64827" x="8907463" y="3962400"/>
          <p14:tracePt t="64843" x="9024938" y="3962400"/>
          <p14:tracePt t="64860" x="9118600" y="3944938"/>
          <p14:tracePt t="64877" x="9169400" y="3944938"/>
          <p14:tracePt t="64894" x="9186863" y="3944938"/>
          <p14:tracePt t="64911" x="9202738" y="3944938"/>
          <p14:tracePt t="64943" x="9220200" y="3929063"/>
          <p14:tracePt t="64976" x="9245600" y="3929063"/>
          <p14:tracePt t="64994" x="9263063" y="3911600"/>
          <p14:tracePt t="65010" x="9278938" y="3911600"/>
          <p14:tracePt t="65027" x="9313863" y="3868738"/>
          <p14:tracePt t="65043" x="9347200" y="3852863"/>
          <p14:tracePt t="65060" x="9380538" y="3835400"/>
          <p14:tracePt t="65077" x="9423400" y="3835400"/>
          <p14:tracePt t="65094" x="9456738" y="3817938"/>
          <p14:tracePt t="65110" x="9474200" y="3817938"/>
          <p14:tracePt t="65127" x="9507538" y="3802063"/>
          <p14:tracePt t="65144" x="9525000" y="3802063"/>
          <p14:tracePt t="65262" x="9507538" y="3802063"/>
          <p14:tracePt t="65277" x="9474200" y="3784600"/>
          <p14:tracePt t="65294" x="9440863" y="3784600"/>
          <p14:tracePt t="65310" x="9398000" y="3784600"/>
          <p14:tracePt t="65327" x="9364663" y="3767138"/>
          <p14:tracePt t="65344" x="9347200" y="3767138"/>
          <p14:tracePt t="65360" x="9329738" y="3767138"/>
          <p14:tracePt t="65377" x="9313863" y="3767138"/>
          <p14:tracePt t="65409" x="9296400" y="3767138"/>
          <p14:tracePt t="65510" x="9296400" y="3784600"/>
          <p14:tracePt t="65559" x="9296400" y="3802063"/>
          <p14:tracePt t="65593" x="9296400" y="3817938"/>
          <p14:tracePt t="65626" x="9296400" y="3835400"/>
          <p14:tracePt t="65659" x="9296400" y="3852863"/>
          <p14:tracePt t="65726" x="9278938" y="3868738"/>
          <p14:tracePt t="65776" x="9278938" y="3894138"/>
          <p14:tracePt t="65794" x="9263063" y="3894138"/>
          <p14:tracePt t="65842" x="9245600" y="3894138"/>
          <p14:tracePt t="65860" x="9245600" y="3911600"/>
          <p14:tracePt t="66009" x="9220200" y="3911600"/>
          <p14:tracePt t="66042" x="9220200" y="3929063"/>
          <p14:tracePt t="66061" x="9202738" y="3929063"/>
          <p14:tracePt t="66093" x="9186863" y="3929063"/>
          <p14:tracePt t="66110" x="9169400" y="3929063"/>
          <p14:tracePt t="66127" x="9151938" y="3929063"/>
          <p14:tracePt t="66144" x="9118600" y="3929063"/>
          <p14:tracePt t="66160" x="9085263" y="3929063"/>
          <p14:tracePt t="66177" x="9067800" y="3929063"/>
          <p14:tracePt t="66194" x="9042400" y="3929063"/>
          <p14:tracePt t="66226" x="9024938" y="3929063"/>
          <p14:tracePt t="66776" x="9009063" y="3929063"/>
          <p14:tracePt t="66794" x="8991600" y="3929063"/>
          <p14:tracePt t="66811" x="8940800" y="3929063"/>
          <p14:tracePt t="66828" x="8864600" y="3929063"/>
          <p14:tracePt t="66844" x="8796338" y="3929063"/>
          <p14:tracePt t="66860" x="8729663" y="3929063"/>
          <p14:tracePt t="66877" x="8618538" y="3929063"/>
          <p14:tracePt t="66894" x="8585200" y="3929063"/>
          <p14:tracePt t="66911" x="8551863" y="3929063"/>
          <p14:tracePt t="66927" x="8509000" y="3929063"/>
          <p14:tracePt t="66944" x="8491538" y="3929063"/>
          <p14:tracePt t="66960" x="8475663" y="3929063"/>
          <p14:tracePt t="66993" x="8458200" y="3929063"/>
          <p14:tracePt t="67043" x="8440738" y="3929063"/>
          <p14:tracePt t="67076" x="8424863" y="3929063"/>
          <p14:tracePt t="67109" x="8407400" y="3929063"/>
          <p14:tracePt t="67143" x="8389938" y="3929063"/>
          <p14:tracePt t="67176" x="8374063" y="3944938"/>
          <p14:tracePt t="67194" x="8356600" y="3944938"/>
          <p14:tracePt t="67211" x="8331200" y="3944938"/>
          <p14:tracePt t="67227" x="8297863" y="3962400"/>
          <p14:tracePt t="67244" x="8280400" y="3962400"/>
          <p14:tracePt t="67260" x="8247063" y="3979863"/>
          <p14:tracePt t="67277" x="8229600" y="3979863"/>
          <p14:tracePt t="67293" x="8212138" y="3995738"/>
          <p14:tracePt t="67326" x="8196263" y="3995738"/>
          <p14:tracePt t="67344" x="8196263" y="4013200"/>
          <p14:tracePt t="67360" x="8178800" y="4013200"/>
          <p14:tracePt t="67393" x="8178800" y="4030663"/>
          <p14:tracePt t="67411" x="8153400" y="4046538"/>
          <p14:tracePt t="67443" x="8153400" y="4071938"/>
          <p14:tracePt t="67461" x="8135938" y="4071938"/>
          <p14:tracePt t="67477" x="8135938" y="4089400"/>
          <p14:tracePt t="67509" x="8135938" y="4106863"/>
          <p14:tracePt t="67527" x="8120063" y="4122738"/>
          <p14:tracePt t="67559" x="8102600" y="4140200"/>
          <p14:tracePt t="67577" x="8102600" y="4157663"/>
          <p14:tracePt t="67594" x="8102600" y="4191000"/>
          <p14:tracePt t="67611" x="8085138" y="4224338"/>
          <p14:tracePt t="67627" x="8085138" y="4267200"/>
          <p14:tracePt t="67644" x="8085138" y="4300538"/>
          <p14:tracePt t="67660" x="8085138" y="4318000"/>
          <p14:tracePt t="67677" x="8085138" y="4335463"/>
          <p14:tracePt t="67709" x="8085138" y="4351338"/>
          <p14:tracePt t="67992" x="8085138" y="4335463"/>
          <p14:tracePt t="68042" x="8102600" y="4318000"/>
          <p14:tracePt t="68076" x="8120063" y="4300538"/>
          <p14:tracePt t="68094" x="8178800" y="4284663"/>
          <p14:tracePt t="68111" x="8247063" y="4249738"/>
          <p14:tracePt t="68127" x="8374063" y="4191000"/>
          <p14:tracePt t="68144" x="8491538" y="4140200"/>
          <p14:tracePt t="68161" x="8636000" y="4071938"/>
          <p14:tracePt t="68177" x="8780463" y="4013200"/>
          <p14:tracePt t="68194" x="8890000" y="3979863"/>
          <p14:tracePt t="68211" x="9009063" y="3944938"/>
          <p14:tracePt t="68228" x="9118600" y="3911600"/>
          <p14:tracePt t="68244" x="9202738" y="3894138"/>
          <p14:tracePt t="68261" x="9263063" y="3852863"/>
          <p14:tracePt t="68277" x="9296400" y="3852863"/>
          <p14:tracePt t="68294" x="9329738" y="3835400"/>
          <p14:tracePt t="68342" x="9347200" y="3835400"/>
          <p14:tracePt t="68592" x="9329738" y="3835400"/>
          <p14:tracePt t="68643" x="9329738" y="3852863"/>
          <p14:tracePt t="69211" x="9313863" y="3852863"/>
          <p14:tracePt t="69227" x="9296400" y="3852863"/>
          <p14:tracePt t="69244" x="9278938" y="3852863"/>
          <p14:tracePt t="69261" x="9263063" y="3852863"/>
          <p14:tracePt t="69293" x="9245600" y="3852863"/>
          <p14:tracePt t="69310" x="9220200" y="3852863"/>
          <p14:tracePt t="69327" x="9186863" y="3868738"/>
          <p14:tracePt t="69360" x="9151938" y="3868738"/>
          <p14:tracePt t="69377" x="9136063" y="3894138"/>
          <p14:tracePt t="69394" x="9101138" y="3894138"/>
          <p14:tracePt t="69410" x="9085263" y="3894138"/>
          <p14:tracePt t="69427" x="9042400" y="3894138"/>
          <p14:tracePt t="69444" x="9024938" y="3894138"/>
          <p14:tracePt t="69461" x="8991600" y="3894138"/>
          <p14:tracePt t="69493" x="8974138" y="3894138"/>
          <p14:tracePt t="69511" x="8958263" y="3894138"/>
          <p14:tracePt t="69527" x="8940800" y="3894138"/>
          <p14:tracePt t="69544" x="8923338" y="3894138"/>
          <p14:tracePt t="69561" x="8907463" y="3894138"/>
          <p14:tracePt t="69593" x="8890000" y="3894138"/>
          <p14:tracePt t="69611" x="8864600" y="3894138"/>
          <p14:tracePt t="69627" x="8847138" y="3894138"/>
          <p14:tracePt t="69644" x="8831263" y="3894138"/>
          <p14:tracePt t="69661" x="8813800" y="3894138"/>
          <p14:tracePt t="69677" x="8780463" y="3894138"/>
          <p14:tracePt t="69694" x="8763000" y="3894138"/>
          <p14:tracePt t="69711" x="8729663" y="3894138"/>
          <p14:tracePt t="69727" x="8686800" y="3894138"/>
          <p14:tracePt t="69744" x="8669338" y="3894138"/>
          <p14:tracePt t="69760" x="8636000" y="3894138"/>
          <p14:tracePt t="69777" x="8618538" y="3894138"/>
          <p14:tracePt t="69809" x="8602663" y="3894138"/>
          <p14:tracePt t="69827" x="8585200" y="3894138"/>
          <p14:tracePt t="69844" x="8567738" y="3894138"/>
          <p14:tracePt t="69861" x="8534400" y="3894138"/>
          <p14:tracePt t="69877" x="8509000" y="3894138"/>
          <p14:tracePt t="69894" x="8491538" y="3894138"/>
          <p14:tracePt t="69910" x="8475663" y="3894138"/>
          <p14:tracePt t="69927" x="8440738" y="3894138"/>
          <p14:tracePt t="69944" x="8424863" y="3894138"/>
          <p14:tracePt t="69961" x="8389938" y="3911600"/>
          <p14:tracePt t="69977" x="8374063" y="3911600"/>
          <p14:tracePt t="69994" x="8331200" y="3929063"/>
          <p14:tracePt t="70010" x="8313738" y="3929063"/>
          <p14:tracePt t="70027" x="8297863" y="3944938"/>
          <p14:tracePt t="70044" x="8280400" y="3944938"/>
          <p14:tracePt t="70060" x="8262938" y="3944938"/>
          <p14:tracePt t="70077" x="8247063" y="3962400"/>
          <p14:tracePt t="70094" x="8229600" y="3962400"/>
          <p14:tracePt t="70110" x="8212138" y="3979863"/>
          <p14:tracePt t="70143" x="8196263" y="3995738"/>
          <p14:tracePt t="70178" x="8196263" y="4013200"/>
          <p14:tracePt t="70194" x="8178800" y="4013200"/>
          <p14:tracePt t="70226" x="8178800" y="4030663"/>
          <p14:tracePt t="70259" x="8178800" y="4046538"/>
          <p14:tracePt t="70277" x="8153400" y="4046538"/>
          <p14:tracePt t="70294" x="8153400" y="4071938"/>
          <p14:tracePt t="70326" x="8153400" y="4089400"/>
          <p14:tracePt t="70344" x="8153400" y="4106863"/>
          <p14:tracePt t="70361" x="8135938" y="4140200"/>
          <p14:tracePt t="70393" x="8120063" y="4173538"/>
          <p14:tracePt t="70411" x="8120063" y="4191000"/>
          <p14:tracePt t="70427" x="8120063" y="4208463"/>
          <p14:tracePt t="70444" x="8102600" y="4249738"/>
          <p14:tracePt t="70461" x="8085138" y="4284663"/>
          <p14:tracePt t="70477" x="8085138" y="4300538"/>
          <p14:tracePt t="70494" x="8069263" y="4335463"/>
          <p14:tracePt t="70511" x="8069263" y="4351338"/>
          <p14:tracePt t="70527" x="8069263" y="4402138"/>
          <p14:tracePt t="70544" x="8051800" y="4445000"/>
          <p14:tracePt t="70560" x="8051800" y="4478338"/>
          <p14:tracePt t="70577" x="8051800" y="4513263"/>
          <p14:tracePt t="70594" x="8051800" y="4564063"/>
          <p14:tracePt t="70611" x="8034338" y="4597400"/>
          <p14:tracePt t="70627" x="8034338" y="4640263"/>
          <p14:tracePt t="70644" x="8034338" y="4673600"/>
          <p14:tracePt t="70661" x="8034338" y="4706938"/>
          <p14:tracePt t="70677" x="8034338" y="4741863"/>
          <p14:tracePt t="70694" x="8034338" y="4775200"/>
          <p14:tracePt t="70711" x="8034338" y="4833938"/>
          <p14:tracePt t="70727" x="8034338" y="4884738"/>
          <p14:tracePt t="70744" x="8034338" y="4953000"/>
          <p14:tracePt t="70761" x="8034338" y="4995863"/>
          <p14:tracePt t="70778" x="8034338" y="5062538"/>
          <p14:tracePt t="70794" x="8034338" y="5080000"/>
          <p14:tracePt t="70811" x="8034338" y="5113338"/>
          <p14:tracePt t="70827" x="8034338" y="5173663"/>
          <p14:tracePt t="70844" x="8034338" y="5224463"/>
          <p14:tracePt t="70861" x="8034338" y="5275263"/>
          <p14:tracePt t="70877" x="8034338" y="5334000"/>
          <p14:tracePt t="70894" x="8051800" y="5351463"/>
          <p14:tracePt t="70911" x="8051800" y="5384800"/>
          <p14:tracePt t="70943" x="8051800" y="5402263"/>
          <p14:tracePt t="71760" x="8051800" y="5435600"/>
          <p14:tracePt t="71777" x="8051800" y="5545138"/>
          <p14:tracePt t="71794" x="8085138" y="5707063"/>
          <p14:tracePt t="71811" x="8085138" y="5773738"/>
          <p14:tracePt t="71827" x="8102600" y="5808663"/>
          <p14:tracePt t="71844" x="8102600" y="5842000"/>
          <p14:tracePt t="71876" x="8102600" y="5859463"/>
          <p14:tracePt t="71916" x="8102600" y="5824538"/>
          <p14:tracePt t="71927" x="8102600" y="5808663"/>
          <p14:tracePt t="71944" x="8102600" y="5722938"/>
          <p14:tracePt t="71960" x="8085138" y="5646738"/>
          <p14:tracePt t="71977" x="8069263" y="5580063"/>
          <p14:tracePt t="71994" x="8069263" y="5545138"/>
          <p14:tracePt t="72011" x="8069263" y="5529263"/>
          <p14:tracePt t="72043" x="8069263" y="5511800"/>
          <p14:tracePt t="72076" x="8051800" y="5511800"/>
          <p14:tracePt t="72161" x="8051800" y="5529263"/>
          <p14:tracePt t="72178" x="8051800" y="5562600"/>
          <p14:tracePt t="72193" x="8069263" y="5562600"/>
          <p14:tracePt t="72211" x="8069263" y="5580063"/>
          <p14:tracePt t="72228" x="8069263" y="5595938"/>
          <p14:tracePt t="72276" x="8085138" y="5595938"/>
          <p14:tracePt t="72294" x="8085138" y="5545138"/>
          <p14:tracePt t="72311" x="8085138" y="5486400"/>
          <p14:tracePt t="72327" x="8085138" y="5435600"/>
          <p14:tracePt t="72344" x="8085138" y="5384800"/>
          <p14:tracePt t="72361" x="8085138" y="5367338"/>
          <p14:tracePt t="72431" x="8085138" y="5384800"/>
          <p14:tracePt t="72444" x="8102600" y="5402263"/>
          <p14:tracePt t="72461" x="8102600" y="5453063"/>
          <p14:tracePt t="72477" x="8120063" y="5468938"/>
          <p14:tracePt t="72494" x="8120063" y="5486400"/>
          <p14:tracePt t="72563" x="8120063" y="5453063"/>
          <p14:tracePt t="72577" x="8102600" y="5418138"/>
          <p14:tracePt t="72594" x="8085138" y="5334000"/>
          <p14:tracePt t="72610" x="8069263" y="5257800"/>
          <p14:tracePt t="72627" x="8069263" y="5189538"/>
          <p14:tracePt t="72644" x="8051800" y="5156200"/>
          <p14:tracePt t="72661" x="8051800" y="5130800"/>
          <p14:tracePt t="72694" x="8051800" y="5173663"/>
          <p14:tracePt t="72711" x="8051800" y="5257800"/>
          <p14:tracePt t="72728" x="8051800" y="5275263"/>
          <p14:tracePt t="72744" x="8069263" y="5351463"/>
          <p14:tracePt t="72760" x="8085138" y="5418138"/>
          <p14:tracePt t="72777" x="8085138" y="5435600"/>
          <p14:tracePt t="72843" x="8085138" y="5418138"/>
          <p14:tracePt t="72861" x="8085138" y="5384800"/>
          <p14:tracePt t="72877" x="8085138" y="5334000"/>
          <p14:tracePt t="72894" x="8069263" y="5291138"/>
          <p14:tracePt t="72911" x="8034338" y="5257800"/>
          <p14:tracePt t="72927" x="8018463" y="5240338"/>
          <p14:tracePt t="72944" x="7983538" y="5224463"/>
          <p14:tracePt t="72961" x="7958138" y="5224463"/>
          <p14:tracePt t="73010" x="7942263" y="5224463"/>
          <p14:tracePt t="73027" x="7942263" y="5257800"/>
          <p14:tracePt t="73044" x="7942263" y="5308600"/>
          <p14:tracePt t="73061" x="7958138" y="5402263"/>
          <p14:tracePt t="73077" x="8001000" y="5468938"/>
          <p14:tracePt t="73094" x="8051800" y="5545138"/>
          <p14:tracePt t="73110" x="8085138" y="5580063"/>
          <p14:tracePt t="73127" x="8102600" y="5595938"/>
          <p14:tracePt t="73144" x="8120063" y="5595938"/>
          <p14:tracePt t="73161" x="8135938" y="5595938"/>
          <p14:tracePt t="73193" x="8135938" y="5562600"/>
          <p14:tracePt t="73211" x="8135938" y="5529263"/>
          <p14:tracePt t="73227" x="8120063" y="5468938"/>
          <p14:tracePt t="73244" x="8102600" y="5453063"/>
          <p14:tracePt t="73261" x="8085138" y="5435600"/>
          <p14:tracePt t="73316" x="8085138" y="5453063"/>
          <p14:tracePt t="73327" x="8085138" y="5468938"/>
          <p14:tracePt t="73344" x="8085138" y="5529263"/>
          <p14:tracePt t="73360" x="8102600" y="5545138"/>
          <p14:tracePt t="73377" x="8102600" y="5562600"/>
          <p14:tracePt t="73394" x="8102600" y="5580063"/>
          <p14:tracePt t="73439" x="8102600" y="5562600"/>
          <p14:tracePt t="73447" x="8102600" y="5545138"/>
          <p14:tracePt t="73460" x="8102600" y="5529263"/>
          <p14:tracePt t="73477" x="8085138" y="5511800"/>
          <p14:tracePt t="73494" x="8085138" y="5486400"/>
          <p14:tracePt t="73511" x="8069263" y="5486400"/>
          <p14:tracePt t="73626" x="8069263" y="5511800"/>
          <p14:tracePt t="74381" x="8069263" y="5486400"/>
          <p14:tracePt t="74394" x="8102600" y="5453063"/>
          <p14:tracePt t="74411" x="8135938" y="5384800"/>
          <p14:tracePt t="74427" x="8153400" y="5291138"/>
          <p14:tracePt t="74444" x="8178800" y="5224463"/>
          <p14:tracePt t="74461" x="8178800" y="5189538"/>
          <p14:tracePt t="74477" x="8178800" y="5156200"/>
          <p14:tracePt t="74494" x="8135938" y="5156200"/>
          <p14:tracePt t="74511" x="8120063" y="5130800"/>
          <p14:tracePt t="74527" x="8085138" y="5130800"/>
          <p14:tracePt t="74544" x="8069263" y="5130800"/>
          <p14:tracePt t="74561" x="8051800" y="5130800"/>
          <p14:tracePt t="74577" x="8051800" y="5156200"/>
          <p14:tracePt t="74594" x="8034338" y="5156200"/>
          <p14:tracePt t="74611" x="8034338" y="5189538"/>
          <p14:tracePt t="74628" x="8034338" y="5257800"/>
          <p14:tracePt t="74644" x="8034338" y="5275263"/>
          <p14:tracePt t="74661" x="8034338" y="5308600"/>
          <p14:tracePt t="74678" x="8034338" y="5351463"/>
          <p14:tracePt t="74694" x="8034338" y="5367338"/>
          <p14:tracePt t="74711" x="8051800" y="5384800"/>
          <p14:tracePt t="75152" x="7983538" y="5351463"/>
          <p14:tracePt t="75161" x="7780338" y="5240338"/>
          <p14:tracePt t="75178" x="7535863" y="5080000"/>
          <p14:tracePt t="75194" x="6113463" y="4157663"/>
          <p14:tracePt t="75211" x="5494338" y="3784600"/>
          <p14:tracePt t="75228" x="4995863" y="3513138"/>
          <p14:tracePt t="75244" x="4706938" y="3360738"/>
          <p14:tracePt t="75260" x="4427538" y="3233738"/>
          <p14:tracePt t="75277" x="4300538" y="3182938"/>
          <p14:tracePt t="75294" x="4208463" y="3141663"/>
          <p14:tracePt t="75311" x="4173538" y="3141663"/>
          <p14:tracePt t="75327" x="4140200" y="3141663"/>
          <p14:tracePt t="75553" x="4122738" y="3141663"/>
          <p14:tracePt t="75561" x="4071938" y="3141663"/>
          <p14:tracePt t="75578" x="4013200" y="3141663"/>
          <p14:tracePt t="75594" x="3817938" y="3106738"/>
          <p14:tracePt t="75611" x="3716338" y="3073400"/>
          <p14:tracePt t="75627" x="3479800" y="3040063"/>
          <p14:tracePt t="75644" x="3268663" y="3005138"/>
          <p14:tracePt t="75661" x="3124200" y="3005138"/>
          <p14:tracePt t="75677" x="3055938" y="2989263"/>
          <p14:tracePt t="75694" x="2989263" y="2989263"/>
          <p14:tracePt t="75710" x="2913063" y="2989263"/>
          <p14:tracePt t="75728" x="2862263" y="2989263"/>
          <p14:tracePt t="75744" x="2794000" y="2989263"/>
          <p14:tracePt t="75761" x="2735263" y="2989263"/>
          <p14:tracePt t="75777" x="2700338" y="2989263"/>
          <p14:tracePt t="75794" x="2649538" y="2989263"/>
          <p14:tracePt t="75811" x="2633663" y="2989263"/>
          <p14:tracePt t="75827" x="2590800" y="2989263"/>
          <p14:tracePt t="75844" x="2557463" y="2989263"/>
          <p14:tracePt t="75861" x="2522538" y="2989263"/>
          <p14:tracePt t="75877" x="2489200" y="2989263"/>
          <p14:tracePt t="75894" x="2413000" y="2989263"/>
          <p14:tracePt t="75911" x="2362200" y="3005138"/>
          <p14:tracePt t="75927" x="2293938" y="3005138"/>
          <p14:tracePt t="75944" x="2235200" y="3022600"/>
          <p14:tracePt t="75961" x="2184400" y="3022600"/>
          <p14:tracePt t="75977" x="2133600" y="3055938"/>
          <p14:tracePt t="75994" x="2082800" y="3073400"/>
          <p14:tracePt t="76010" x="2039938" y="3106738"/>
          <p14:tracePt t="76027" x="2006600" y="3141663"/>
          <p14:tracePt t="76044" x="1973263" y="3167063"/>
          <p14:tracePt t="76061" x="1938338" y="3200400"/>
          <p14:tracePt t="76078" x="1922463" y="3268663"/>
          <p14:tracePt t="76094" x="1905000" y="3284538"/>
          <p14:tracePt t="76111" x="1887538" y="3319463"/>
          <p14:tracePt t="76128" x="1887538" y="3360738"/>
          <p14:tracePt t="76144" x="1887538" y="3411538"/>
          <p14:tracePt t="76161" x="1887538" y="3446463"/>
          <p14:tracePt t="76177" x="1938338" y="3513138"/>
          <p14:tracePt t="76194" x="1989138" y="3589338"/>
          <p14:tracePt t="76211" x="2100263" y="3675063"/>
          <p14:tracePt t="76228" x="2184400" y="3733800"/>
          <p14:tracePt t="76244" x="2278063" y="3784600"/>
          <p14:tracePt t="76261" x="2362200" y="3817938"/>
          <p14:tracePt t="76278" x="2438400" y="3817938"/>
          <p14:tracePt t="76294" x="2489200" y="3835400"/>
          <p14:tracePt t="76311" x="2557463" y="3835400"/>
          <p14:tracePt t="76327" x="2633663" y="3835400"/>
          <p14:tracePt t="76344" x="2717800" y="3835400"/>
          <p14:tracePt t="76361" x="2811463" y="3835400"/>
          <p14:tracePt t="76378" x="2895600" y="3802063"/>
          <p14:tracePt t="76394" x="2989263" y="3784600"/>
          <p14:tracePt t="76411" x="3055938" y="3751263"/>
          <p14:tracePt t="76428" x="3149600" y="3716338"/>
          <p14:tracePt t="76444" x="3217863" y="3675063"/>
          <p14:tracePt t="76461" x="3251200" y="3657600"/>
          <p14:tracePt t="76477" x="3284538" y="3640138"/>
          <p14:tracePt t="76494" x="3302000" y="3640138"/>
          <p14:tracePt t="76511" x="3327400" y="3624263"/>
          <p14:tracePt t="76527" x="3327400" y="3606800"/>
          <p14:tracePt t="76544" x="3327400" y="3573463"/>
          <p14:tracePt t="76561" x="3327400" y="3538538"/>
          <p14:tracePt t="76578" x="3327400" y="3462338"/>
          <p14:tracePt t="76594" x="3302000" y="3411538"/>
          <p14:tracePt t="76611" x="3233738" y="3302000"/>
          <p14:tracePt t="76628" x="3200400" y="3284538"/>
          <p14:tracePt t="76644" x="3073400" y="3182938"/>
          <p14:tracePt t="76661" x="2971800" y="3124200"/>
          <p14:tracePt t="76677" x="2827338" y="3073400"/>
          <p14:tracePt t="76694" x="2649538" y="3022600"/>
          <p14:tracePt t="76711" x="2489200" y="2989263"/>
          <p14:tracePt t="76728" x="2328863" y="2963863"/>
          <p14:tracePt t="76744" x="2184400" y="2963863"/>
          <p14:tracePt t="76761" x="2057400" y="2963863"/>
          <p14:tracePt t="76778" x="1989138" y="2989263"/>
          <p14:tracePt t="76794" x="1887538" y="3040063"/>
          <p14:tracePt t="76811" x="1811338" y="3090863"/>
          <p14:tracePt t="76828" x="1760538" y="3141663"/>
          <p14:tracePt t="76844" x="1709738" y="3233738"/>
          <p14:tracePt t="76861" x="1668463" y="3319463"/>
          <p14:tracePt t="76877" x="1651000" y="3429000"/>
          <p14:tracePt t="76894" x="1651000" y="3538538"/>
          <p14:tracePt t="76911" x="1684338" y="3640138"/>
          <p14:tracePt t="76928" x="1760538" y="3767138"/>
          <p14:tracePt t="76944" x="1905000" y="3868738"/>
          <p14:tracePt t="76961" x="2100263" y="3979863"/>
          <p14:tracePt t="76977" x="2328863" y="4046538"/>
          <p14:tracePt t="76994" x="2557463" y="4106863"/>
          <p14:tracePt t="77011" x="2811463" y="4122738"/>
          <p14:tracePt t="77028" x="3022600" y="4122738"/>
          <p14:tracePt t="77044" x="3124200" y="4106863"/>
          <p14:tracePt t="77061" x="3268663" y="4046538"/>
          <p14:tracePt t="77078" x="3378200" y="3962400"/>
          <p14:tracePt t="77094" x="3446463" y="3868738"/>
          <p14:tracePt t="77111" x="3538538" y="3716338"/>
          <p14:tracePt t="77127" x="3589338" y="3589338"/>
          <p14:tracePt t="77144" x="3606800" y="3446463"/>
          <p14:tracePt t="77161" x="3606800" y="3319463"/>
          <p14:tracePt t="77178" x="3606800" y="3217863"/>
          <p14:tracePt t="77194" x="3573463" y="3090863"/>
          <p14:tracePt t="77211" x="3505200" y="3005138"/>
          <p14:tracePt t="77227" x="3395663" y="2928938"/>
          <p14:tracePt t="77244" x="3327400" y="2895600"/>
          <p14:tracePt t="77261" x="3251200" y="2862263"/>
          <p14:tracePt t="77278" x="3182938" y="2844800"/>
          <p14:tracePt t="77294" x="3106738" y="2844800"/>
          <p14:tracePt t="77311" x="3073400" y="2844800"/>
          <p14:tracePt t="77328" x="3040063" y="2844800"/>
          <p14:tracePt t="77393" x="3040063" y="2862263"/>
          <p14:tracePt t="77411" x="3149600" y="2913063"/>
          <p14:tracePt t="77428" x="3344863" y="3022600"/>
          <p14:tracePt t="77444" x="3657600" y="3124200"/>
          <p14:tracePt t="77461" x="4038600" y="3251200"/>
          <p14:tracePt t="77477" x="4335463" y="3302000"/>
          <p14:tracePt t="77494" x="4691063" y="3344863"/>
          <p14:tracePt t="77511" x="4851400" y="3360738"/>
          <p14:tracePt t="77528" x="4995863" y="3360738"/>
          <p14:tracePt t="77544" x="5097463" y="3360738"/>
          <p14:tracePt t="77561" x="5156200" y="3344863"/>
          <p14:tracePt t="77578" x="5173663" y="3344863"/>
          <p14:tracePt t="77594" x="5189538" y="3319463"/>
          <p14:tracePt t="77611" x="5207000" y="3302000"/>
          <p14:tracePt t="77628" x="5224463" y="3284538"/>
          <p14:tracePt t="77644" x="5224463" y="3268663"/>
          <p14:tracePt t="77661" x="5240338" y="3251200"/>
          <p14:tracePt t="77677" x="5240338" y="3233738"/>
          <p14:tracePt t="77694" x="5257800" y="3200400"/>
          <p14:tracePt t="77711" x="5275263" y="3167063"/>
          <p14:tracePt t="77728" x="5300663" y="3124200"/>
          <p14:tracePt t="77745" x="5300663" y="3090863"/>
          <p14:tracePt t="77761" x="5300663" y="3040063"/>
          <p14:tracePt t="77778" x="5240338" y="3022600"/>
          <p14:tracePt t="77794" x="5189538" y="2989263"/>
          <p14:tracePt t="77811" x="5138738" y="2963863"/>
          <p14:tracePt t="77828" x="5080000" y="2963863"/>
          <p14:tracePt t="77844" x="5029200" y="2963863"/>
          <p14:tracePt t="77861" x="4960938" y="2963863"/>
          <p14:tracePt t="77878" x="4884738" y="2963863"/>
          <p14:tracePt t="77894" x="4833938" y="2963863"/>
          <p14:tracePt t="77912" x="4741863" y="3022600"/>
          <p14:tracePt t="77928" x="4691063" y="3055938"/>
          <p14:tracePt t="77944" x="4622800" y="3090863"/>
          <p14:tracePt t="77961" x="4589463" y="3141663"/>
          <p14:tracePt t="77978" x="4529138" y="3200400"/>
          <p14:tracePt t="77994" x="4513263" y="3217863"/>
          <p14:tracePt t="78011" x="4513263" y="3251200"/>
          <p14:tracePt t="78028" x="4495800" y="3302000"/>
          <p14:tracePt t="78044" x="4495800" y="3360738"/>
          <p14:tracePt t="78061" x="4495800" y="3446463"/>
          <p14:tracePt t="78078" x="4513263" y="3479800"/>
          <p14:tracePt t="78094" x="4622800" y="3589338"/>
          <p14:tracePt t="78111" x="4724400" y="3657600"/>
          <p14:tracePt t="78128" x="4818063" y="3690938"/>
          <p14:tracePt t="78144" x="4919663" y="3733800"/>
          <p14:tracePt t="78161" x="5011738" y="3751263"/>
          <p14:tracePt t="78178" x="5122863" y="3767138"/>
          <p14:tracePt t="78194" x="5189538" y="3767138"/>
          <p14:tracePt t="78211" x="5275263" y="3767138"/>
          <p14:tracePt t="78228" x="5384800" y="3690938"/>
          <p14:tracePt t="78244" x="5494338" y="3640138"/>
          <p14:tracePt t="78261" x="5562600" y="3556000"/>
          <p14:tracePt t="78278" x="5630863" y="3462338"/>
          <p14:tracePt t="78294" x="5656263" y="3395663"/>
          <p14:tracePt t="78311" x="5707063" y="3302000"/>
          <p14:tracePt t="78328" x="5722938" y="3233738"/>
          <p14:tracePt t="78344" x="5722938" y="3182938"/>
          <p14:tracePt t="78361" x="5722938" y="3167063"/>
          <p14:tracePt t="78378" x="5722938" y="3124200"/>
          <p14:tracePt t="78394" x="5707063" y="3106738"/>
          <p14:tracePt t="78411" x="5672138" y="3106738"/>
          <p14:tracePt t="78427" x="5656263" y="3106738"/>
          <p14:tracePt t="78444" x="5630863" y="3090863"/>
          <p14:tracePt t="78904" x="5656263" y="3090863"/>
          <p14:tracePt t="78912" x="5740400" y="3106738"/>
          <p14:tracePt t="78927" x="5849938" y="3167063"/>
          <p14:tracePt t="78945" x="6113463" y="3251200"/>
          <p14:tracePt t="78961" x="6596063" y="3378200"/>
          <p14:tracePt t="78978" x="7662863" y="3497263"/>
          <p14:tracePt t="78994" x="8085138" y="3538538"/>
          <p14:tracePt t="79011" x="8509000" y="3538538"/>
          <p14:tracePt t="79028" x="8796338" y="3513138"/>
          <p14:tracePt t="79044" x="8890000" y="3479800"/>
          <p14:tracePt t="79061" x="9101138" y="3411538"/>
          <p14:tracePt t="79078" x="9220200" y="3378200"/>
          <p14:tracePt t="79094" x="9364663" y="3319463"/>
          <p14:tracePt t="79111" x="9456738" y="3302000"/>
          <p14:tracePt t="79128" x="9558338" y="3268663"/>
          <p14:tracePt t="79144" x="9652000" y="3251200"/>
          <p14:tracePt t="79161" x="9720263" y="3233738"/>
          <p14:tracePt t="79178" x="9829800" y="3217863"/>
          <p14:tracePt t="79194" x="9898063" y="3217863"/>
          <p14:tracePt t="79211" x="10007600" y="3217863"/>
          <p14:tracePt t="79227" x="10075863" y="3217863"/>
          <p14:tracePt t="79244" x="10152063" y="3217863"/>
          <p14:tracePt t="79261" x="10185400" y="3217863"/>
          <p14:tracePt t="79278" x="10185400" y="3233738"/>
          <p14:tracePt t="79294" x="10202863" y="3233738"/>
          <p14:tracePt t="79327" x="10167938" y="3268663"/>
          <p14:tracePt t="79344" x="10109200" y="3284538"/>
          <p14:tracePt t="79361" x="10040938" y="3319463"/>
          <p14:tracePt t="79378" x="9974263" y="3360738"/>
          <p14:tracePt t="79394" x="9898063" y="3395663"/>
          <p14:tracePt t="79411" x="9863138" y="3395663"/>
          <p14:tracePt t="79428" x="9812338" y="3411538"/>
          <p14:tracePt t="79444" x="9736138" y="3446463"/>
          <p14:tracePt t="79461" x="9720263" y="3446463"/>
          <p14:tracePt t="79478" x="9669463" y="3462338"/>
          <p14:tracePt t="79494" x="9601200" y="3497263"/>
          <p14:tracePt t="79511" x="9575800" y="3497263"/>
          <p14:tracePt t="79528" x="9542463" y="3538538"/>
          <p14:tracePt t="79544" x="9525000" y="3538538"/>
          <p14:tracePt t="79593" x="9525000" y="3556000"/>
          <p14:tracePt t="79626" x="9507538" y="3556000"/>
          <p14:tracePt t="79644" x="9491663" y="3573463"/>
          <p14:tracePt t="79661" x="9474200" y="3589338"/>
          <p14:tracePt t="79678" x="9456738" y="3589338"/>
          <p14:tracePt t="79694" x="9440863" y="3606800"/>
          <p14:tracePt t="79711" x="9440863" y="3624263"/>
          <p14:tracePt t="79727" x="9423400" y="3640138"/>
          <p14:tracePt t="79744" x="9423400" y="3657600"/>
          <p14:tracePt t="79761" x="9398000" y="3675063"/>
          <p14:tracePt t="79778" x="9398000" y="3716338"/>
          <p14:tracePt t="79794" x="9380538" y="3733800"/>
          <p14:tracePt t="79811" x="9364663" y="3767138"/>
          <p14:tracePt t="79828" x="9347200" y="3802063"/>
          <p14:tracePt t="79845" x="9347200" y="3835400"/>
          <p14:tracePt t="79861" x="9329738" y="3852863"/>
          <p14:tracePt t="79878" x="9329738" y="3894138"/>
          <p14:tracePt t="79894" x="9313863" y="3911600"/>
          <p14:tracePt t="79911" x="9296400" y="3929063"/>
          <p14:tracePt t="79928" x="9278938" y="3944938"/>
          <p14:tracePt t="79944" x="9278938" y="3962400"/>
          <p14:tracePt t="79961" x="9263063" y="3979863"/>
          <p14:tracePt t="79978" x="9245600" y="3995738"/>
          <p14:tracePt t="79995" x="9220200" y="4013200"/>
          <p14:tracePt t="80027" x="9186863" y="4030663"/>
          <p14:tracePt t="80044" x="9169400" y="4046538"/>
          <p14:tracePt t="80061" x="9136063" y="4046538"/>
          <p14:tracePt t="80078" x="9118600" y="4071938"/>
          <p14:tracePt t="80094" x="9101138" y="4071938"/>
          <p14:tracePt t="80111" x="9085263" y="4071938"/>
          <p14:tracePt t="80128" x="9067800" y="4071938"/>
          <p14:tracePt t="80144" x="9024938" y="4071938"/>
          <p14:tracePt t="80161" x="8991600" y="4071938"/>
          <p14:tracePt t="80178" x="8958263" y="4046538"/>
          <p14:tracePt t="80194" x="8923338" y="4046538"/>
          <p14:tracePt t="80211" x="8890000" y="4030663"/>
          <p14:tracePt t="80228" x="8847138" y="4013200"/>
          <p14:tracePt t="80245" x="8831263" y="4013200"/>
          <p14:tracePt t="80261" x="8780463" y="4013200"/>
          <p14:tracePt t="80277" x="8745538" y="3995738"/>
          <p14:tracePt t="80294" x="8686800" y="3995738"/>
          <p14:tracePt t="80311" x="8636000" y="3995738"/>
          <p14:tracePt t="80328" x="8585200" y="3995738"/>
          <p14:tracePt t="80344" x="8551863" y="3995738"/>
          <p14:tracePt t="80361" x="8509000" y="3995738"/>
          <p14:tracePt t="80378" x="8491538" y="3995738"/>
          <p14:tracePt t="80394" x="8458200" y="4013200"/>
          <p14:tracePt t="80411" x="8440738" y="4013200"/>
          <p14:tracePt t="80427" x="8407400" y="4030663"/>
          <p14:tracePt t="80444" x="8389938" y="4046538"/>
          <p14:tracePt t="80461" x="8331200" y="4071938"/>
          <p14:tracePt t="80478" x="8313738" y="4089400"/>
          <p14:tracePt t="80494" x="8247063" y="4122738"/>
          <p14:tracePt t="80511" x="8212138" y="4140200"/>
          <p14:tracePt t="80528" x="8196263" y="4157663"/>
          <p14:tracePt t="80544" x="8153400" y="4173538"/>
          <p14:tracePt t="80561" x="8135938" y="4191000"/>
          <p14:tracePt t="80578" x="8120063" y="4208463"/>
          <p14:tracePt t="80594" x="8102600" y="4249738"/>
          <p14:tracePt t="80611" x="8085138" y="4267200"/>
          <p14:tracePt t="80627" x="8069263" y="4300538"/>
          <p14:tracePt t="80644" x="8069263" y="4335463"/>
          <p14:tracePt t="80661" x="8069263" y="4368800"/>
          <p14:tracePt t="80677" x="8069263" y="4427538"/>
          <p14:tracePt t="80694" x="8069263" y="4478338"/>
          <p14:tracePt t="80711" x="8069263" y="4529138"/>
          <p14:tracePt t="80728" x="8069263" y="4579938"/>
          <p14:tracePt t="80744" x="8069263" y="4673600"/>
          <p14:tracePt t="80761" x="8069263" y="4741863"/>
          <p14:tracePt t="80778" x="8069263" y="4818063"/>
          <p14:tracePt t="80794" x="8069263" y="4902200"/>
          <p14:tracePt t="80811" x="8069263" y="4995863"/>
          <p14:tracePt t="80828" x="8069263" y="5062538"/>
          <p14:tracePt t="80844" x="8069263" y="5130800"/>
          <p14:tracePt t="80861" x="8069263" y="5207000"/>
          <p14:tracePt t="80878" x="8069263" y="5257800"/>
          <p14:tracePt t="80894" x="8069263" y="5291138"/>
          <p14:tracePt t="80911" x="8085138" y="5334000"/>
          <p14:tracePt t="80928" x="8085138" y="5351463"/>
          <p14:tracePt t="82478" x="8051800" y="5308600"/>
          <p14:tracePt t="82494" x="8001000" y="5275263"/>
          <p14:tracePt t="82512" x="7942263" y="5240338"/>
          <p14:tracePt t="82528" x="7856538" y="5189538"/>
          <p14:tracePt t="82544" x="7805738" y="5173663"/>
          <p14:tracePt t="82561" x="7747000" y="5173663"/>
          <p14:tracePt t="82578" x="7713663" y="5156200"/>
          <p14:tracePt t="82594" x="7696200" y="5156200"/>
          <p14:tracePt t="82627" x="7678738" y="5156200"/>
          <p14:tracePt t="83123" x="7678738" y="5130800"/>
          <p14:tracePt t="83131" x="7678738" y="5062538"/>
          <p14:tracePt t="83144" x="7678738" y="4978400"/>
          <p14:tracePt t="83161" x="7823200" y="4673600"/>
          <p14:tracePt t="83178" x="8051800" y="4284663"/>
          <p14:tracePt t="83194" x="8247063" y="4030663"/>
          <p14:tracePt t="83211" x="8440738" y="3767138"/>
          <p14:tracePt t="83228" x="8567738" y="3657600"/>
          <p14:tracePt t="83245" x="8686800" y="3556000"/>
          <p14:tracePt t="83261" x="8780463" y="3497263"/>
          <p14:tracePt t="83278" x="8847138" y="3462338"/>
          <p14:tracePt t="83294" x="8923338" y="3446463"/>
          <p14:tracePt t="83311" x="8974138" y="3411538"/>
          <p14:tracePt t="83328" x="8991600" y="3411538"/>
          <p14:tracePt t="83345" x="9009063" y="3411538"/>
          <p14:tracePt t="83361" x="9024938" y="3411538"/>
          <p14:tracePt t="83443" x="9024938" y="3395663"/>
          <p14:tracePt t="83461" x="9024938" y="3378200"/>
          <p14:tracePt t="83478" x="9024938" y="3360738"/>
          <p14:tracePt t="83494" x="9024938" y="3344863"/>
          <p14:tracePt t="83511" x="9024938" y="3319463"/>
          <p14:tracePt t="83528" x="9024938" y="3302000"/>
          <p14:tracePt t="83544" x="9009063" y="3268663"/>
          <p14:tracePt t="83577" x="9009063" y="3251200"/>
          <p14:tracePt t="83631" x="9009063" y="3233738"/>
          <p14:tracePt t="83645" x="9024938" y="3233738"/>
          <p14:tracePt t="83661" x="9118600" y="3200400"/>
          <p14:tracePt t="83678" x="9245600" y="3182938"/>
          <p14:tracePt t="83695" x="9347200" y="3141663"/>
          <p14:tracePt t="83711" x="9474200" y="3124200"/>
          <p14:tracePt t="83728" x="9558338" y="3124200"/>
          <p14:tracePt t="83744" x="9618663" y="3124200"/>
          <p14:tracePt t="83761" x="9634538" y="3124200"/>
          <p14:tracePt t="83778" x="9652000" y="3124200"/>
          <p14:tracePt t="83912" x="9652000" y="3106738"/>
          <p14:tracePt t="83945" x="9634538" y="3090863"/>
          <p14:tracePt t="83961" x="9618663" y="3073400"/>
          <p14:tracePt t="83978" x="9575800" y="3040063"/>
          <p14:tracePt t="83994" x="9542463" y="3022600"/>
          <p14:tracePt t="84011" x="9491663" y="2989263"/>
          <p14:tracePt t="84027" x="9423400" y="2989263"/>
          <p14:tracePt t="84044" x="9364663" y="2963863"/>
          <p14:tracePt t="84061" x="9313863" y="2963863"/>
          <p14:tracePt t="84077" x="9278938" y="2963863"/>
          <p14:tracePt t="84094" x="9245600" y="2963863"/>
          <p14:tracePt t="84111" x="9220200" y="2963863"/>
          <p14:tracePt t="84128" x="9186863" y="3005138"/>
          <p14:tracePt t="84144" x="9151938" y="3022600"/>
          <p14:tracePt t="84161" x="9118600" y="3040063"/>
          <p14:tracePt t="84178" x="9101138" y="3073400"/>
          <p14:tracePt t="84194" x="9067800" y="3090863"/>
          <p14:tracePt t="84211" x="9042400" y="3106738"/>
          <p14:tracePt t="84228" x="9024938" y="3124200"/>
          <p14:tracePt t="84244" x="9009063" y="3167063"/>
          <p14:tracePt t="84261" x="9009063" y="3182938"/>
          <p14:tracePt t="84278" x="8991600" y="3200400"/>
          <p14:tracePt t="84295" x="8974138" y="3233738"/>
          <p14:tracePt t="84311" x="8958263" y="3302000"/>
          <p14:tracePt t="84328" x="8923338" y="3411538"/>
          <p14:tracePt t="84345" x="8907463" y="3479800"/>
          <p14:tracePt t="84361" x="8907463" y="3497263"/>
          <p14:tracePt t="84378" x="8907463" y="3573463"/>
          <p14:tracePt t="84394" x="8907463" y="3606800"/>
          <p14:tracePt t="84411" x="8907463" y="3640138"/>
          <p14:tracePt t="84428" x="8907463" y="3657600"/>
          <p14:tracePt t="84445" x="8923338" y="3690938"/>
          <p14:tracePt t="84461" x="8974138" y="3716338"/>
          <p14:tracePt t="84478" x="9009063" y="3733800"/>
          <p14:tracePt t="84494" x="9042400" y="3751263"/>
          <p14:tracePt t="84511" x="9101138" y="3767138"/>
          <p14:tracePt t="84528" x="9136063" y="3784600"/>
          <p14:tracePt t="84545" x="9202738" y="3784600"/>
          <p14:tracePt t="84561" x="9278938" y="3784600"/>
          <p14:tracePt t="84578" x="9347200" y="3784600"/>
          <p14:tracePt t="84595" x="9423400" y="3784600"/>
          <p14:tracePt t="84611" x="9507538" y="3767138"/>
          <p14:tracePt t="84627" x="9558338" y="3733800"/>
          <p14:tracePt t="84645" x="9601200" y="3690938"/>
          <p14:tracePt t="84661" x="9618663" y="3657600"/>
          <p14:tracePt t="84678" x="9652000" y="3589338"/>
          <p14:tracePt t="84694" x="9669463" y="3497263"/>
          <p14:tracePt t="84711" x="9669463" y="3429000"/>
          <p14:tracePt t="84728" x="9669463" y="3344863"/>
          <p14:tracePt t="84744" x="9669463" y="3284538"/>
          <p14:tracePt t="84761" x="9669463" y="3217863"/>
          <p14:tracePt t="84778" x="9669463" y="3182938"/>
          <p14:tracePt t="84795" x="9634538" y="3124200"/>
          <p14:tracePt t="84811" x="9618663" y="3124200"/>
          <p14:tracePt t="84828" x="9558338" y="3090863"/>
          <p14:tracePt t="84845" x="9507538" y="3073400"/>
          <p14:tracePt t="84861" x="9440863" y="3055938"/>
          <p14:tracePt t="84878" x="9296400" y="3040063"/>
          <p14:tracePt t="84895" x="9202738" y="3040063"/>
          <p14:tracePt t="84911" x="9118600" y="3040063"/>
          <p14:tracePt t="84928" x="9067800" y="3040063"/>
          <p14:tracePt t="84945" x="9009063" y="3040063"/>
          <p14:tracePt t="84961" x="8974138" y="3055938"/>
          <p14:tracePt t="84978" x="8958263" y="3073400"/>
          <p14:tracePt t="84995" x="8940800" y="3090863"/>
          <p14:tracePt t="85011" x="8907463" y="3141663"/>
          <p14:tracePt t="85028" x="8890000" y="3200400"/>
          <p14:tracePt t="85044" x="8864600" y="3251200"/>
          <p14:tracePt t="85061" x="8847138" y="3319463"/>
          <p14:tracePt t="85078" x="8847138" y="3395663"/>
          <p14:tracePt t="85094" x="8847138" y="3462338"/>
          <p14:tracePt t="85111" x="8847138" y="3497263"/>
          <p14:tracePt t="85128" x="8864600" y="3556000"/>
          <p14:tracePt t="85144" x="8923338" y="3606800"/>
          <p14:tracePt t="85161" x="8958263" y="3640138"/>
          <p14:tracePt t="85178" x="8991600" y="3657600"/>
          <p14:tracePt t="85194" x="9042400" y="3657600"/>
          <p14:tracePt t="85211" x="9085263" y="3675063"/>
          <p14:tracePt t="85228" x="9136063" y="3675063"/>
          <p14:tracePt t="85244" x="9186863" y="3675063"/>
          <p14:tracePt t="85261" x="9278938" y="3624263"/>
          <p14:tracePt t="85278" x="9380538" y="3573463"/>
          <p14:tracePt t="85295" x="9525000" y="3462338"/>
          <p14:tracePt t="85311" x="9558338" y="3429000"/>
          <p14:tracePt t="85328" x="9618663" y="3378200"/>
          <p14:tracePt t="85345" x="9652000" y="3344863"/>
          <p14:tracePt t="85361" x="9669463" y="3319463"/>
          <p14:tracePt t="85378" x="9669463" y="3302000"/>
          <p14:tracePt t="85394" x="9669463" y="3284538"/>
          <p14:tracePt t="85411" x="9669463" y="3233738"/>
          <p14:tracePt t="85428" x="9652000" y="3182938"/>
          <p14:tracePt t="85444" x="9618663" y="3106738"/>
          <p14:tracePt t="85461" x="9575800" y="3055938"/>
          <p14:tracePt t="85478" x="9525000" y="3022600"/>
          <p14:tracePt t="85495" x="9474200" y="3005138"/>
          <p14:tracePt t="85511" x="9440863" y="2989263"/>
          <p14:tracePt t="85528" x="9380538" y="2989263"/>
          <p14:tracePt t="85544" x="9329738" y="2989263"/>
          <p14:tracePt t="85561" x="9278938" y="2989263"/>
          <p14:tracePt t="85578" x="9220200" y="2989263"/>
          <p14:tracePt t="85594" x="9169400" y="2989263"/>
          <p14:tracePt t="85611" x="9151938" y="2989263"/>
          <p14:tracePt t="85628" x="9118600" y="3022600"/>
          <p14:tracePt t="85644" x="9101138" y="3040063"/>
          <p14:tracePt t="85661" x="9085263" y="3073400"/>
          <p14:tracePt t="85678" x="9085263" y="3141663"/>
          <p14:tracePt t="85694" x="9067800" y="3233738"/>
          <p14:tracePt t="85711" x="9067800" y="3319463"/>
          <p14:tracePt t="85728" x="9067800" y="3446463"/>
          <p14:tracePt t="85744" x="9101138" y="3513138"/>
          <p14:tracePt t="85761" x="9151938" y="3606800"/>
          <p14:tracePt t="85778" x="9202738" y="3675063"/>
          <p14:tracePt t="85795" x="9263063" y="3733800"/>
          <p14:tracePt t="85811" x="9329738" y="3767138"/>
          <p14:tracePt t="85828" x="9398000" y="3784600"/>
          <p14:tracePt t="85845" x="9542463" y="3802063"/>
          <p14:tracePt t="85861" x="9634538" y="3802063"/>
          <p14:tracePt t="85878" x="9720263" y="3751263"/>
          <p14:tracePt t="85895" x="9812338" y="3657600"/>
          <p14:tracePt t="85911" x="9863138" y="3606800"/>
          <p14:tracePt t="85927" x="9898063" y="3513138"/>
          <p14:tracePt t="85945" x="9913938" y="3462338"/>
          <p14:tracePt t="85961" x="9913938" y="3395663"/>
          <p14:tracePt t="85978" x="9913938" y="3319463"/>
          <p14:tracePt t="85995" x="9863138" y="3268663"/>
          <p14:tracePt t="86011" x="9796463" y="3200400"/>
          <p14:tracePt t="86028" x="9736138" y="3167063"/>
          <p14:tracePt t="86045" x="9652000" y="3124200"/>
          <p14:tracePt t="86061" x="9575800" y="3090863"/>
          <p14:tracePt t="86078" x="9491663" y="3073400"/>
          <p14:tracePt t="86095" x="9440863" y="3073400"/>
          <p14:tracePt t="86111" x="9364663" y="3073400"/>
          <p14:tracePt t="86128" x="9296400" y="3073400"/>
          <p14:tracePt t="86144" x="9263063" y="3073400"/>
          <p14:tracePt t="86161" x="9202738" y="3090863"/>
          <p14:tracePt t="86178" x="9151938" y="3106738"/>
          <p14:tracePt t="86194" x="9118600" y="3167063"/>
          <p14:tracePt t="86211" x="9085263" y="3200400"/>
          <p14:tracePt t="86228" x="9067800" y="3251200"/>
          <p14:tracePt t="86245" x="9042400" y="3319463"/>
          <p14:tracePt t="86262" x="9042400" y="3411538"/>
          <p14:tracePt t="86278" x="9042400" y="3513138"/>
          <p14:tracePt t="86294" x="9101138" y="3606800"/>
          <p14:tracePt t="86311" x="9151938" y="3657600"/>
          <p14:tracePt t="86328" x="9263063" y="3733800"/>
          <p14:tracePt t="86345" x="9347200" y="3767138"/>
          <p14:tracePt t="86361" x="9423400" y="3767138"/>
          <p14:tracePt t="86378" x="9507538" y="3767138"/>
          <p14:tracePt t="86394" x="9601200" y="3733800"/>
          <p14:tracePt t="86411" x="9669463" y="3657600"/>
          <p14:tracePt t="86428" x="9720263" y="3589338"/>
          <p14:tracePt t="86445" x="9779000" y="3497263"/>
          <p14:tracePt t="86461" x="9796463" y="3429000"/>
          <p14:tracePt t="86478" x="9812338" y="3360738"/>
          <p14:tracePt t="86494" x="9812338" y="3319463"/>
          <p14:tracePt t="86511" x="9779000" y="3268663"/>
          <p14:tracePt t="86528" x="9702800" y="3233738"/>
          <p14:tracePt t="86545" x="9618663" y="3200400"/>
          <p14:tracePt t="86561" x="9542463" y="3182938"/>
          <p14:tracePt t="86578" x="9456738" y="3182938"/>
          <p14:tracePt t="86595" x="9380538" y="3182938"/>
          <p14:tracePt t="86611" x="9313863" y="3182938"/>
          <p14:tracePt t="86628" x="9278938" y="3182938"/>
          <p14:tracePt t="86644" x="9263063" y="3182938"/>
          <p14:tracePt t="86661" x="9245600" y="3200400"/>
          <p14:tracePt t="86678" x="9220200" y="3233738"/>
          <p14:tracePt t="86695" x="9202738" y="3284538"/>
          <p14:tracePt t="86711" x="9202738" y="3344863"/>
          <p14:tracePt t="86728" x="9202738" y="3462338"/>
          <p14:tracePt t="86744" x="9202738" y="3497263"/>
          <p14:tracePt t="86761" x="9220200" y="3624263"/>
          <p14:tracePt t="86778" x="9245600" y="3657600"/>
          <p14:tracePt t="86794" x="9296400" y="3716338"/>
          <p14:tracePt t="86811" x="9398000" y="3767138"/>
          <p14:tracePt t="86828" x="9491663" y="3784600"/>
          <p14:tracePt t="86845" x="9558338" y="3784600"/>
          <p14:tracePt t="86861" x="9618663" y="3784600"/>
          <p14:tracePt t="86878" x="9652000" y="3784600"/>
          <p14:tracePt t="86895" x="9669463" y="3784600"/>
          <p14:tracePt t="86927" x="9669463" y="3767138"/>
          <p14:tracePt t="86945" x="9601200" y="3767138"/>
          <p14:tracePt t="86961" x="9525000" y="3751263"/>
          <p14:tracePt t="86978" x="9456738" y="3751263"/>
          <p14:tracePt t="86995" x="9364663" y="3751263"/>
          <p14:tracePt t="87011" x="9296400" y="3751263"/>
          <p14:tracePt t="87028" x="9245600" y="3751263"/>
          <p14:tracePt t="87044" x="9202738" y="3751263"/>
          <p14:tracePt t="87061" x="9186863" y="3751263"/>
          <p14:tracePt t="87078" x="9169400" y="3751263"/>
          <p14:tracePt t="87143" x="9202738" y="3751263"/>
          <p14:tracePt t="87161" x="9278938" y="3733800"/>
          <p14:tracePt t="87178" x="9347200" y="3716338"/>
          <p14:tracePt t="87195" x="9423400" y="3690938"/>
          <p14:tracePt t="87212" x="9507538" y="3675063"/>
          <p14:tracePt t="87243" x="9525000" y="3675063"/>
          <p14:tracePt t="87276" x="9474200" y="3675063"/>
          <p14:tracePt t="87294" x="9364663" y="3675063"/>
          <p14:tracePt t="87311" x="9278938" y="3675063"/>
          <p14:tracePt t="87328" x="9202738" y="3675063"/>
          <p14:tracePt t="87345" x="9151938" y="3675063"/>
          <p14:tracePt t="87361" x="9118600" y="3675063"/>
          <p14:tracePt t="87443" x="9136063" y="3675063"/>
          <p14:tracePt t="87462" x="9186863" y="3657600"/>
          <p14:tracePt t="87478" x="9263063" y="3657600"/>
          <p14:tracePt t="87495" x="9296400" y="3657600"/>
          <p14:tracePt t="87511" x="9329738" y="3657600"/>
          <p14:tracePt t="87560" x="9313863" y="3657600"/>
          <p14:tracePt t="87578" x="9220200" y="3640138"/>
          <p14:tracePt t="87595" x="9136063" y="3640138"/>
          <p14:tracePt t="87611" x="9042400" y="3640138"/>
          <p14:tracePt t="87628" x="8974138" y="3640138"/>
          <p14:tracePt t="87645" x="8940800" y="3640138"/>
          <p14:tracePt t="87661" x="8923338" y="3640138"/>
          <p14:tracePt t="87695" x="8940800" y="3640138"/>
          <p14:tracePt t="87711" x="8974138" y="3640138"/>
          <p14:tracePt t="87728" x="9169400" y="3640138"/>
          <p14:tracePt t="87745" x="9263063" y="3640138"/>
          <p14:tracePt t="87761" x="9423400" y="3640138"/>
          <p14:tracePt t="87778" x="9474200" y="3640138"/>
          <p14:tracePt t="87794" x="9525000" y="3640138"/>
          <p14:tracePt t="87811" x="9542463" y="3640138"/>
          <p14:tracePt t="87828" x="9525000" y="3640138"/>
          <p14:tracePt t="87845" x="9398000" y="3640138"/>
          <p14:tracePt t="87861" x="9263063" y="3624263"/>
          <p14:tracePt t="87878" x="9067800" y="3606800"/>
          <p14:tracePt t="87895" x="8958263" y="3589338"/>
          <p14:tracePt t="87911" x="8864600" y="3589338"/>
          <p14:tracePt t="87928" x="8831263" y="3589338"/>
          <p14:tracePt t="87945" x="8813800" y="3589338"/>
          <p14:tracePt t="87981" x="8847138" y="3589338"/>
          <p14:tracePt t="87995" x="8907463" y="3589338"/>
          <p14:tracePt t="88011" x="9042400" y="3589338"/>
          <p14:tracePt t="88028" x="9202738" y="3589338"/>
          <p14:tracePt t="88045" x="9329738" y="3589338"/>
          <p14:tracePt t="88061" x="9440863" y="3589338"/>
          <p14:tracePt t="88078" x="9491663" y="3589338"/>
          <p14:tracePt t="88127" x="9364663" y="3589338"/>
          <p14:tracePt t="88144" x="9202738" y="3589338"/>
          <p14:tracePt t="88161" x="9101138" y="3589338"/>
          <p14:tracePt t="88178" x="8974138" y="3589338"/>
          <p14:tracePt t="88195" x="8907463" y="3589338"/>
          <p14:tracePt t="88211" x="8890000" y="3589338"/>
          <p14:tracePt t="88228" x="8864600" y="3589338"/>
          <p14:tracePt t="88276" x="8923338" y="3589338"/>
          <p14:tracePt t="88295" x="9024938" y="3589338"/>
          <p14:tracePt t="88311" x="9118600" y="3589338"/>
          <p14:tracePt t="88328" x="9220200" y="3606800"/>
          <p14:tracePt t="88345" x="9278938" y="3606800"/>
          <p14:tracePt t="88361" x="9313863" y="3606800"/>
          <p14:tracePt t="88378" x="9329738" y="3606800"/>
          <p14:tracePt t="88426" x="9245600" y="3606800"/>
          <p14:tracePt t="88444" x="9136063" y="3606800"/>
          <p14:tracePt t="88461" x="9067800" y="3606800"/>
          <p14:tracePt t="88478" x="8974138" y="3606800"/>
          <p14:tracePt t="88495" x="8940800" y="3606800"/>
          <p14:tracePt t="88547" x="8958263" y="3606800"/>
          <p14:tracePt t="88561" x="8991600" y="3606800"/>
          <p14:tracePt t="88578" x="9118600" y="3624263"/>
          <p14:tracePt t="88594" x="9263063" y="3640138"/>
          <p14:tracePt t="88611" x="9364663" y="3657600"/>
          <p14:tracePt t="88628" x="9456738" y="3657600"/>
          <p14:tracePt t="88644" x="9507538" y="3657600"/>
          <p14:tracePt t="88693" x="9474200" y="3657600"/>
          <p14:tracePt t="88712" x="9329738" y="3657600"/>
          <p14:tracePt t="88728" x="9245600" y="3657600"/>
          <p14:tracePt t="88744" x="9202738" y="3657600"/>
          <p14:tracePt t="88761" x="9151938" y="3657600"/>
          <p14:tracePt t="89277" x="9169400" y="3690938"/>
          <p14:tracePt t="89296" x="9169400" y="3716338"/>
          <p14:tracePt t="89311" x="9186863" y="3733800"/>
          <p14:tracePt t="89328" x="9202738" y="3751263"/>
          <p14:tracePt t="89345" x="9202738" y="3767138"/>
          <p14:tracePt t="89362" x="9220200" y="3784600"/>
          <p14:tracePt t="89394" x="9220200" y="3802063"/>
          <p14:tracePt t="89411" x="9220200" y="3817938"/>
          <p14:tracePt t="89443" x="9220200" y="3835400"/>
          <p14:tracePt t="89461" x="9220200" y="3852863"/>
          <p14:tracePt t="89494" x="9220200" y="3868738"/>
          <p14:tracePt t="89527" x="9220200" y="3894138"/>
          <p14:tracePt t="89545" x="9202738" y="3894138"/>
          <p14:tracePt t="89561" x="9186863" y="3894138"/>
          <p14:tracePt t="89578" x="9169400" y="3911600"/>
          <p14:tracePt t="89595" x="9151938" y="3911600"/>
          <p14:tracePt t="89611" x="9136063" y="3929063"/>
          <p14:tracePt t="89628" x="9101138" y="3929063"/>
          <p14:tracePt t="89645" x="9085263" y="3944938"/>
          <p14:tracePt t="89662" x="9024938" y="3962400"/>
          <p14:tracePt t="89678" x="8991600" y="3962400"/>
          <p14:tracePt t="89695" x="8958263" y="3979863"/>
          <p14:tracePt t="89712" x="8940800" y="3979863"/>
          <p14:tracePt t="89728" x="8907463" y="3979863"/>
          <p14:tracePt t="89745" x="8847138" y="3979863"/>
          <p14:tracePt t="89762" x="8780463" y="3979863"/>
          <p14:tracePt t="89778" x="8712200" y="3979863"/>
          <p14:tracePt t="89795" x="8636000" y="3979863"/>
          <p14:tracePt t="89811" x="8567738" y="3979863"/>
          <p14:tracePt t="89828" x="8509000" y="3979863"/>
          <p14:tracePt t="89845" x="8475663" y="3979863"/>
          <p14:tracePt t="89861" x="8440738" y="3979863"/>
          <p14:tracePt t="89878" x="8424863" y="3979863"/>
          <p14:tracePt t="89894" x="8407400" y="3979863"/>
          <p14:tracePt t="89911" x="8374063" y="3979863"/>
          <p14:tracePt t="89928" x="8313738" y="3979863"/>
          <p14:tracePt t="89945" x="8280400" y="3979863"/>
          <p14:tracePt t="89961" x="8229600" y="3979863"/>
          <p14:tracePt t="89978" x="8196263" y="3995738"/>
          <p14:tracePt t="89995" x="8135938" y="3995738"/>
          <p14:tracePt t="90011" x="8102600" y="4013200"/>
          <p14:tracePt t="90028" x="8051800" y="4013200"/>
          <p14:tracePt t="90045" x="8018463" y="4030663"/>
          <p14:tracePt t="90061" x="8001000" y="4046538"/>
          <p14:tracePt t="90078" x="7983538" y="4046538"/>
          <p14:tracePt t="90110" x="7958138" y="4071938"/>
          <p14:tracePt t="90128" x="7958138" y="4106863"/>
          <p14:tracePt t="90145" x="7942263" y="4140200"/>
          <p14:tracePt t="90162" x="7942263" y="4157663"/>
          <p14:tracePt t="90178" x="7924800" y="4249738"/>
          <p14:tracePt t="90195" x="7924800" y="4300538"/>
          <p14:tracePt t="90212" x="7924800" y="4402138"/>
          <p14:tracePt t="90229" x="7924800" y="4478338"/>
          <p14:tracePt t="90245" x="7924800" y="4529138"/>
          <p14:tracePt t="90261" x="7924800" y="4597400"/>
          <p14:tracePt t="90278" x="7924800" y="4691063"/>
          <p14:tracePt t="90294" x="7924800" y="4757738"/>
          <p14:tracePt t="90311" x="7924800" y="4833938"/>
          <p14:tracePt t="90328" x="7924800" y="4919663"/>
          <p14:tracePt t="90345" x="7924800" y="4995863"/>
          <p14:tracePt t="90361" x="7924800" y="5062538"/>
          <p14:tracePt t="90378" x="7924800" y="5113338"/>
          <p14:tracePt t="90394" x="7924800" y="5189538"/>
          <p14:tracePt t="90411" x="7924800" y="5224463"/>
          <p14:tracePt t="90428" x="7924800" y="5257800"/>
          <p14:tracePt t="90444" x="7924800" y="5275263"/>
          <p14:tracePt t="90461" x="7924800" y="5291138"/>
          <p14:tracePt t="90478" x="7924800" y="5308600"/>
          <p14:tracePt t="90495" x="7942263" y="5308600"/>
          <p14:tracePt t="90877" x="7958138" y="5334000"/>
          <p14:tracePt t="90895" x="7958138" y="5351463"/>
          <p14:tracePt t="90912" x="7983538" y="5367338"/>
          <p14:tracePt t="90928" x="8001000" y="5367338"/>
          <p14:tracePt t="91562" x="8001000" y="5334000"/>
          <p14:tracePt t="91579" x="7942263" y="5275263"/>
          <p14:tracePt t="91595" x="7874000" y="5207000"/>
          <p14:tracePt t="91612" x="7551738" y="4919663"/>
          <p14:tracePt t="91628" x="7408863" y="4851400"/>
          <p14:tracePt t="91645" x="7180263" y="4757738"/>
          <p14:tracePt t="91662" x="6756400" y="4640263"/>
          <p14:tracePt t="91678" x="6578600" y="4640263"/>
          <p14:tracePt t="91695" x="6342063" y="4640263"/>
          <p14:tracePt t="91711" x="6223000" y="4640263"/>
          <p14:tracePt t="91728" x="6096000" y="4673600"/>
          <p14:tracePt t="91745" x="5918200" y="4800600"/>
          <p14:tracePt t="91761" x="5757863" y="4953000"/>
          <p14:tracePt t="91778" x="5630863" y="5113338"/>
          <p14:tracePt t="91794" x="5529263" y="5275263"/>
          <p14:tracePt t="91812" x="5478463" y="5367338"/>
          <p14:tracePt t="91828" x="5435600" y="5468938"/>
          <p14:tracePt t="91845" x="5402263" y="5545138"/>
          <p14:tracePt t="91861" x="5402263" y="5580063"/>
          <p14:tracePt t="91878" x="5384800" y="5613400"/>
          <p14:tracePt t="91910" x="5384800" y="5630863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CD0784E0-D242-9F7E-9652-EB218D13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802" y="1975601"/>
            <a:ext cx="4663847" cy="40256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/>
              <a:t>Anatomie morphologique</a:t>
            </a:r>
          </a:p>
          <a:p>
            <a:r>
              <a:rPr lang="fr-FR" sz="2000" dirty="0"/>
              <a:t>Conduit génito-urinaire</a:t>
            </a:r>
          </a:p>
          <a:p>
            <a:r>
              <a:rPr lang="fr-FR" sz="2000" dirty="0"/>
              <a:t>3 portions</a:t>
            </a:r>
          </a:p>
          <a:p>
            <a:pPr>
              <a:buFontTx/>
              <a:buChar char="-"/>
            </a:pPr>
            <a:r>
              <a:rPr lang="fr-FR" sz="2000" dirty="0"/>
              <a:t>Prostatique</a:t>
            </a:r>
          </a:p>
          <a:p>
            <a:pPr>
              <a:buFontTx/>
              <a:buChar char="-"/>
            </a:pPr>
            <a:r>
              <a:rPr lang="fr-FR" sz="2000" dirty="0"/>
              <a:t>Membraneuse</a:t>
            </a:r>
          </a:p>
          <a:p>
            <a:pPr>
              <a:buFontTx/>
              <a:buChar char="-"/>
            </a:pPr>
            <a:r>
              <a:rPr lang="fr-FR" sz="2000" dirty="0"/>
              <a:t>Spongieuse = urètre antérieur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Parties fixe / mobile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F408159-620B-3141-3B9D-4685E511DA94}"/>
              </a:ext>
            </a:extLst>
          </p:cNvPr>
          <p:cNvSpPr txBox="1"/>
          <p:nvPr/>
        </p:nvSpPr>
        <p:spPr>
          <a:xfrm>
            <a:off x="3408777" y="301628"/>
            <a:ext cx="6102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5. L’urètre chez l’homme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0CC87F-CC16-41BB-B3A3-470AE1F52F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975602"/>
            <a:ext cx="5348465" cy="42882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A9FDC0-21DA-20B4-4B37-C5A837E534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278" y="3122375"/>
            <a:ext cx="2064265" cy="81096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F279B8D-5054-4C9A-85E7-0FD53E71BD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299" y="1523155"/>
            <a:ext cx="1124792" cy="90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E8C80D6-6272-BC33-8CC6-D70E6420BB15}"/>
              </a:ext>
            </a:extLst>
          </p:cNvPr>
          <p:cNvSpPr txBox="1"/>
          <p:nvPr/>
        </p:nvSpPr>
        <p:spPr>
          <a:xfrm>
            <a:off x="6680707" y="1606270"/>
            <a:ext cx="250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Coupe sagittale médiane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ED727E91-1EC2-09B5-5010-E050C2CEC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7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08"/>
    </mc:Choice>
    <mc:Fallback>
      <p:transition spd="slow" advTm="15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81" x="5418138" y="5562600"/>
          <p14:tracePt t="795" x="5511800" y="5486400"/>
          <p14:tracePt t="812" x="5773738" y="5291138"/>
          <p14:tracePt t="828" x="6062663" y="5189538"/>
          <p14:tracePt t="844" x="6434138" y="5080000"/>
          <p14:tracePt t="862" x="7213600" y="4902200"/>
          <p14:tracePt t="878" x="8102600" y="4800600"/>
          <p14:tracePt t="895" x="8712200" y="4706938"/>
          <p14:tracePt t="912" x="9507538" y="4622800"/>
          <p14:tracePt t="928" x="9931400" y="4546600"/>
          <p14:tracePt t="945" x="9990138" y="4546600"/>
          <p14:tracePt t="962" x="10167938" y="4495800"/>
          <p14:tracePt t="978" x="10236200" y="4445000"/>
          <p14:tracePt t="1198" x="10236200" y="4402138"/>
          <p14:tracePt t="1211" x="10236200" y="4368800"/>
          <p14:tracePt t="1228" x="10185400" y="4267200"/>
          <p14:tracePt t="1245" x="10091738" y="4089400"/>
          <p14:tracePt t="1261" x="9990138" y="3929063"/>
          <p14:tracePt t="1278" x="9829800" y="3751263"/>
          <p14:tracePt t="1295" x="9669463" y="3640138"/>
          <p14:tracePt t="1311" x="9558338" y="3589338"/>
          <p14:tracePt t="1328" x="9456738" y="3538538"/>
          <p14:tracePt t="1344" x="9347200" y="3513138"/>
          <p14:tracePt t="1361" x="9245600" y="3479800"/>
          <p14:tracePt t="1378" x="9136063" y="3479800"/>
          <p14:tracePt t="1395" x="9085263" y="3479800"/>
          <p14:tracePt t="1661" x="9085263" y="3513138"/>
          <p14:tracePt t="1678" x="9042400" y="3606800"/>
          <p14:tracePt t="1695" x="8991600" y="3733800"/>
          <p14:tracePt t="1712" x="8923338" y="3894138"/>
          <p14:tracePt t="1728" x="8847138" y="4013200"/>
          <p14:tracePt t="1745" x="8780463" y="4122738"/>
          <p14:tracePt t="1762" x="8729663" y="4191000"/>
          <p14:tracePt t="2124" x="8712200" y="4191000"/>
          <p14:tracePt t="2132" x="8669338" y="4173538"/>
          <p14:tracePt t="2145" x="8636000" y="4157663"/>
          <p14:tracePt t="2161" x="8585200" y="4122738"/>
          <p14:tracePt t="2178" x="8509000" y="4089400"/>
          <p14:tracePt t="2195" x="8424863" y="4071938"/>
          <p14:tracePt t="2211" x="8356600" y="4071938"/>
          <p14:tracePt t="2228" x="8280400" y="4071938"/>
          <p14:tracePt t="2245" x="8229600" y="4071938"/>
          <p14:tracePt t="2681" x="8247063" y="4071938"/>
          <p14:tracePt t="2695" x="8262938" y="4071938"/>
          <p14:tracePt t="2711" x="8280400" y="4089400"/>
          <p14:tracePt t="2728" x="8297863" y="4106863"/>
          <p14:tracePt t="2745" x="8313738" y="4122738"/>
          <p14:tracePt t="2762" x="8331200" y="4122738"/>
          <p14:tracePt t="2778" x="8331200" y="4140200"/>
          <p14:tracePt t="2829" x="8313738" y="4140200"/>
          <p14:tracePt t="2845" x="8280400" y="4140200"/>
          <p14:tracePt t="2862" x="8229600" y="4122738"/>
          <p14:tracePt t="2878" x="8178800" y="4106863"/>
          <p14:tracePt t="2895" x="8153400" y="4089400"/>
          <p14:tracePt t="2912" x="8120063" y="4071938"/>
          <p14:tracePt t="2928" x="8120063" y="4046538"/>
          <p14:tracePt t="2960" x="8120063" y="4013200"/>
          <p14:tracePt t="2978" x="8196263" y="3962400"/>
          <p14:tracePt t="2995" x="8313738" y="3894138"/>
          <p14:tracePt t="3011" x="8440738" y="3817938"/>
          <p14:tracePt t="3028" x="8509000" y="3784600"/>
          <p14:tracePt t="3045" x="8602663" y="3767138"/>
          <p14:tracePt t="3062" x="8669338" y="3767138"/>
          <p14:tracePt t="3078" x="8712200" y="3767138"/>
          <p14:tracePt t="3095" x="8729663" y="3767138"/>
          <p14:tracePt t="3127" x="8729663" y="3784600"/>
          <p14:tracePt t="3145" x="8729663" y="3802063"/>
          <p14:tracePt t="3161" x="8669338" y="3835400"/>
          <p14:tracePt t="3178" x="8618538" y="3868738"/>
          <p14:tracePt t="3195" x="8551863" y="3894138"/>
          <p14:tracePt t="3212" x="8475663" y="3911600"/>
          <p14:tracePt t="3228" x="8407400" y="3929063"/>
          <p14:tracePt t="3245" x="8331200" y="3944938"/>
          <p14:tracePt t="3262" x="8297863" y="3944938"/>
          <p14:tracePt t="3278" x="8280400" y="3944938"/>
          <p14:tracePt t="3295" x="8262938" y="3944938"/>
          <p14:tracePt t="3377" x="8280400" y="3944938"/>
          <p14:tracePt t="3396" x="8297863" y="3944938"/>
          <p14:tracePt t="3410" x="8313738" y="3944938"/>
          <p14:tracePt t="3428" x="8331200" y="3929063"/>
          <p14:tracePt t="3477" x="8331200" y="3911600"/>
          <p14:tracePt t="3495" x="8331200" y="3894138"/>
          <p14:tracePt t="3511" x="8313738" y="3868738"/>
          <p14:tracePt t="3528" x="8262938" y="3835400"/>
          <p14:tracePt t="3545" x="8212138" y="3802063"/>
          <p14:tracePt t="3562" x="8120063" y="3767138"/>
          <p14:tracePt t="3578" x="8069263" y="3751263"/>
          <p14:tracePt t="3595" x="8034338" y="3733800"/>
          <p14:tracePt t="3612" x="8001000" y="3733800"/>
          <p14:tracePt t="3628" x="7983538" y="3716338"/>
          <p14:tracePt t="3693" x="7983538" y="3733800"/>
          <p14:tracePt t="3712" x="8001000" y="3784600"/>
          <p14:tracePt t="3728" x="8018463" y="3835400"/>
          <p14:tracePt t="3745" x="8018463" y="3911600"/>
          <p14:tracePt t="3762" x="8034338" y="3944938"/>
          <p14:tracePt t="3778" x="8051800" y="3962400"/>
          <p14:tracePt t="3795" x="8051800" y="3979863"/>
          <p14:tracePt t="3812" x="8051800" y="3995738"/>
          <p14:tracePt t="3877" x="8069263" y="4013200"/>
          <p14:tracePt t="3913" x="8102600" y="4013200"/>
          <p14:tracePt t="3928" x="8120063" y="4013200"/>
          <p14:tracePt t="3944" x="8135938" y="3995738"/>
          <p14:tracePt t="3961" x="8153400" y="3995738"/>
          <p14:tracePt t="3978" x="8178800" y="3962400"/>
          <p14:tracePt t="3995" x="8196263" y="3944938"/>
          <p14:tracePt t="4012" x="8212138" y="3929063"/>
          <p14:tracePt t="4028" x="8212138" y="3911600"/>
          <p14:tracePt t="4045" x="8229600" y="3911600"/>
          <p14:tracePt t="4061" x="8247063" y="3911600"/>
          <p14:tracePt t="4078" x="8280400" y="3911600"/>
          <p14:tracePt t="4095" x="8297863" y="3894138"/>
          <p14:tracePt t="4112" x="8313738" y="3894138"/>
          <p14:tracePt t="4128" x="8331200" y="3894138"/>
          <p14:tracePt t="4145" x="8356600" y="3894138"/>
          <p14:tracePt t="4230" x="8356600" y="3868738"/>
          <p14:tracePt t="4277" x="8356600" y="3852863"/>
          <p14:tracePt t="4295" x="8356600" y="3835400"/>
          <p14:tracePt t="4311" x="8331200" y="3835400"/>
          <p14:tracePt t="4329" x="8297863" y="3802063"/>
          <p14:tracePt t="4345" x="8280400" y="3802063"/>
          <p14:tracePt t="4362" x="8229600" y="3784600"/>
          <p14:tracePt t="4394" x="8178800" y="3784600"/>
          <p14:tracePt t="4412" x="8135938" y="3784600"/>
          <p14:tracePt t="4428" x="8120063" y="3784600"/>
          <p14:tracePt t="4445" x="8102600" y="3784600"/>
          <p14:tracePt t="4462" x="8085138" y="3817938"/>
          <p14:tracePt t="4478" x="8069263" y="3835400"/>
          <p14:tracePt t="4495" x="8069263" y="3852863"/>
          <p14:tracePt t="4512" x="8069263" y="3894138"/>
          <p14:tracePt t="4528" x="8069263" y="3911600"/>
          <p14:tracePt t="4545" x="8069263" y="3944938"/>
          <p14:tracePt t="4561" x="8069263" y="3962400"/>
          <p14:tracePt t="4578" x="8120063" y="3979863"/>
          <p14:tracePt t="4595" x="8196263" y="3979863"/>
          <p14:tracePt t="4611" x="8262938" y="3979863"/>
          <p14:tracePt t="4628" x="8331200" y="3944938"/>
          <p14:tracePt t="4645" x="8407400" y="3911600"/>
          <p14:tracePt t="4662" x="8440738" y="3852863"/>
          <p14:tracePt t="4678" x="8458200" y="3817938"/>
          <p14:tracePt t="4695" x="8475663" y="3767138"/>
          <p14:tracePt t="4712" x="8475663" y="3716338"/>
          <p14:tracePt t="4728" x="8475663" y="3640138"/>
          <p14:tracePt t="4745" x="8440738" y="3573463"/>
          <p14:tracePt t="4762" x="8407400" y="3513138"/>
          <p14:tracePt t="4778" x="8356600" y="3446463"/>
          <p14:tracePt t="4795" x="8313738" y="3378200"/>
          <p14:tracePt t="4811" x="8280400" y="3319463"/>
          <p14:tracePt t="4828" x="8247063" y="3284538"/>
          <p14:tracePt t="4845" x="8229600" y="3251200"/>
          <p14:tracePt t="4877" x="8229600" y="3233738"/>
          <p14:tracePt t="4977" x="8247063" y="3233738"/>
          <p14:tracePt t="5401" x="8247063" y="3251200"/>
          <p14:tracePt t="5427" x="8247063" y="3268663"/>
          <p14:tracePt t="5445" x="8262938" y="3302000"/>
          <p14:tracePt t="5462" x="8262938" y="3344863"/>
          <p14:tracePt t="5478" x="8280400" y="3378200"/>
          <p14:tracePt t="5495" x="8280400" y="3429000"/>
          <p14:tracePt t="5512" x="8297863" y="3462338"/>
          <p14:tracePt t="5528" x="8297863" y="3479800"/>
          <p14:tracePt t="5545" x="8297863" y="3513138"/>
          <p14:tracePt t="5562" x="8297863" y="3538538"/>
          <p14:tracePt t="5579" x="8297863" y="3573463"/>
          <p14:tracePt t="5596" x="8297863" y="3589338"/>
          <p14:tracePt t="5611" x="8297863" y="3606800"/>
          <p14:tracePt t="5644" x="8297863" y="3640138"/>
          <p14:tracePt t="5678" x="8297863" y="3657600"/>
          <p14:tracePt t="5695" x="8297863" y="3675063"/>
          <p14:tracePt t="5727" x="8297863" y="3690938"/>
          <p14:tracePt t="5928" x="8297863" y="3716338"/>
          <p14:tracePt t="5945" x="8280400" y="3716338"/>
          <p14:tracePt t="5962" x="8280400" y="3733800"/>
          <p14:tracePt t="5978" x="8280400" y="3751263"/>
          <p14:tracePt t="5995" x="8280400" y="3784600"/>
          <p14:tracePt t="6012" x="8262938" y="3835400"/>
          <p14:tracePt t="6028" x="8247063" y="3894138"/>
          <p14:tracePt t="6045" x="8229600" y="3979863"/>
          <p14:tracePt t="6062" x="8229600" y="4046538"/>
          <p14:tracePt t="6078" x="8229600" y="4122738"/>
          <p14:tracePt t="6095" x="8229600" y="4157663"/>
          <p14:tracePt t="6112" x="8212138" y="4191000"/>
          <p14:tracePt t="6128" x="8212138" y="4208463"/>
          <p14:tracePt t="6145" x="8212138" y="4224338"/>
          <p14:tracePt t="6177" x="8196263" y="4249738"/>
          <p14:tracePt t="6213" x="8196263" y="4267200"/>
          <p14:tracePt t="6327" x="8196263" y="4249738"/>
          <p14:tracePt t="6345" x="8196263" y="4173538"/>
          <p14:tracePt t="6362" x="8212138" y="4046538"/>
          <p14:tracePt t="6378" x="8212138" y="3962400"/>
          <p14:tracePt t="6395" x="8212138" y="3868738"/>
          <p14:tracePt t="6411" x="8212138" y="3817938"/>
          <p14:tracePt t="6428" x="8212138" y="3784600"/>
          <p14:tracePt t="6445" x="8212138" y="3767138"/>
          <p14:tracePt t="6744" x="8212138" y="3784600"/>
          <p14:tracePt t="6777" x="8212138" y="3817938"/>
          <p14:tracePt t="6795" x="8212138" y="3835400"/>
          <p14:tracePt t="6812" x="8196263" y="3929063"/>
          <p14:tracePt t="6828" x="8196263" y="3979863"/>
          <p14:tracePt t="6845" x="8178800" y="4030663"/>
          <p14:tracePt t="6862" x="8178800" y="4071938"/>
          <p14:tracePt t="6878" x="8178800" y="4106863"/>
          <p14:tracePt t="6895" x="8178800" y="4140200"/>
          <p14:tracePt t="6911" x="8178800" y="4157663"/>
          <p14:tracePt t="6928" x="8178800" y="4173538"/>
          <p14:tracePt t="6961" x="8178800" y="4191000"/>
          <p14:tracePt t="7178" x="8153400" y="4191000"/>
          <p14:tracePt t="7310" x="8153400" y="4208463"/>
          <p14:tracePt t="7860" x="8153400" y="4249738"/>
          <p14:tracePt t="7878" x="8153400" y="4284663"/>
          <p14:tracePt t="7895" x="8153400" y="4318000"/>
          <p14:tracePt t="7912" x="8153400" y="4368800"/>
          <p14:tracePt t="7928" x="8153400" y="4402138"/>
          <p14:tracePt t="7961" x="8135938" y="4427538"/>
          <p14:tracePt t="8027" x="8120063" y="4427538"/>
          <p14:tracePt t="8045" x="8120063" y="4445000"/>
          <p14:tracePt t="8062" x="8102600" y="4445000"/>
          <p14:tracePt t="8078" x="8085138" y="4445000"/>
          <p14:tracePt t="8095" x="8051800" y="4445000"/>
          <p14:tracePt t="8127" x="8018463" y="4445000"/>
          <p14:tracePt t="8161" x="8001000" y="4445000"/>
          <p14:tracePt t="8179" x="7983538" y="4445000"/>
          <p14:tracePt t="8195" x="7958138" y="4445000"/>
          <p14:tracePt t="8212" x="7942263" y="4427538"/>
          <p14:tracePt t="8228" x="7924800" y="4427538"/>
          <p14:tracePt t="8245" x="7907338" y="4427538"/>
          <p14:tracePt t="8262" x="7891463" y="4402138"/>
          <p14:tracePt t="8279" x="7874000" y="4402138"/>
          <p14:tracePt t="8295" x="7823200" y="4386263"/>
          <p14:tracePt t="8312" x="7780338" y="4368800"/>
          <p14:tracePt t="8328" x="7729538" y="4351338"/>
          <p14:tracePt t="8345" x="7678738" y="4335463"/>
          <p14:tracePt t="8362" x="7645400" y="4318000"/>
          <p14:tracePt t="8378" x="7602538" y="4300538"/>
          <p14:tracePt t="8395" x="7569200" y="4284663"/>
          <p14:tracePt t="8412" x="7535863" y="4267200"/>
          <p14:tracePt t="8428" x="7500938" y="4249738"/>
          <p14:tracePt t="8445" x="7467600" y="4224338"/>
          <p14:tracePt t="8462" x="7408863" y="4224338"/>
          <p14:tracePt t="8478" x="7358063" y="4208463"/>
          <p14:tracePt t="8495" x="7307263" y="4208463"/>
          <p14:tracePt t="8512" x="7272338" y="4191000"/>
          <p14:tracePt t="8528" x="7213600" y="4191000"/>
          <p14:tracePt t="8545" x="7162800" y="4191000"/>
          <p14:tracePt t="8562" x="7112000" y="4191000"/>
          <p14:tracePt t="8578" x="7069138" y="4191000"/>
          <p14:tracePt t="8595" x="7035800" y="4191000"/>
          <p14:tracePt t="8612" x="7002463" y="4191000"/>
          <p14:tracePt t="8628" x="6985000" y="4191000"/>
          <p14:tracePt t="8645" x="6967538" y="4191000"/>
          <p14:tracePt t="8662" x="6967538" y="4208463"/>
          <p14:tracePt t="8679" x="6951663" y="4208463"/>
          <p14:tracePt t="8695" x="6951663" y="4224338"/>
          <p14:tracePt t="8727" x="6951663" y="4249738"/>
          <p14:tracePt t="8745" x="6934200" y="4249738"/>
          <p14:tracePt t="8762" x="6934200" y="4284663"/>
          <p14:tracePt t="8778" x="6916738" y="4318000"/>
          <p14:tracePt t="8795" x="6891338" y="4351338"/>
          <p14:tracePt t="8812" x="6875463" y="4427538"/>
          <p14:tracePt t="8828" x="6875463" y="4495800"/>
          <p14:tracePt t="8845" x="6858000" y="4564063"/>
          <p14:tracePt t="8862" x="6858000" y="4656138"/>
          <p14:tracePt t="8878" x="6858000" y="4724400"/>
          <p14:tracePt t="8895" x="6858000" y="4818063"/>
          <p14:tracePt t="8911" x="6858000" y="4902200"/>
          <p14:tracePt t="8928" x="6858000" y="4978400"/>
          <p14:tracePt t="8945" x="6858000" y="5062538"/>
          <p14:tracePt t="8961" x="6858000" y="5156200"/>
          <p14:tracePt t="8978" x="6858000" y="5224463"/>
          <p14:tracePt t="8995" x="6858000" y="5308600"/>
          <p14:tracePt t="9012" x="6858000" y="5418138"/>
          <p14:tracePt t="9028" x="6858000" y="5511800"/>
          <p14:tracePt t="9045" x="6858000" y="5613400"/>
          <p14:tracePt t="9062" x="6858000" y="5707063"/>
          <p14:tracePt t="9078" x="6858000" y="5791200"/>
          <p14:tracePt t="9095" x="6858000" y="5900738"/>
          <p14:tracePt t="9112" x="6858000" y="5969000"/>
          <p14:tracePt t="9128" x="6858000" y="6037263"/>
          <p14:tracePt t="9145" x="6858000" y="6096000"/>
          <p14:tracePt t="9162" x="6858000" y="6113463"/>
          <p14:tracePt t="9383" x="6840538" y="6078538"/>
          <p14:tracePt t="9395" x="6840538" y="6062663"/>
          <p14:tracePt t="9412" x="6807200" y="5969000"/>
          <p14:tracePt t="9429" x="6756400" y="5824538"/>
          <p14:tracePt t="9445" x="6738938" y="5646738"/>
          <p14:tracePt t="9461" x="6713538" y="5435600"/>
          <p14:tracePt t="9478" x="6713538" y="5240338"/>
          <p14:tracePt t="9495" x="6713538" y="5130800"/>
          <p14:tracePt t="9512" x="6738938" y="5011738"/>
          <p14:tracePt t="9528" x="6773863" y="4919663"/>
          <p14:tracePt t="9545" x="6824663" y="4818063"/>
          <p14:tracePt t="9562" x="6875463" y="4741863"/>
          <p14:tracePt t="9578" x="6934200" y="4691063"/>
          <p14:tracePt t="9595" x="6985000" y="4597400"/>
          <p14:tracePt t="9612" x="7053263" y="4546600"/>
          <p14:tracePt t="9629" x="7145338" y="4478338"/>
          <p14:tracePt t="9645" x="7307263" y="4427538"/>
          <p14:tracePt t="9662" x="7358063" y="4402138"/>
          <p14:tracePt t="9679" x="7518400" y="4386263"/>
          <p14:tracePt t="9695" x="7645400" y="4368800"/>
          <p14:tracePt t="9712" x="7764463" y="4368800"/>
          <p14:tracePt t="9728" x="7874000" y="4368800"/>
          <p14:tracePt t="9745" x="7983538" y="4368800"/>
          <p14:tracePt t="9761" x="8069263" y="4368800"/>
          <p14:tracePt t="9778" x="8120063" y="4386263"/>
          <p14:tracePt t="9795" x="8153400" y="4402138"/>
          <p14:tracePt t="9812" x="8196263" y="4402138"/>
          <p14:tracePt t="9828" x="8196263" y="4427538"/>
          <p14:tracePt t="9845" x="8212138" y="4427538"/>
          <p14:tracePt t="9972" x="8212138" y="4445000"/>
          <p14:tracePt t="10030" x="8196263" y="4445000"/>
          <p14:tracePt t="10077" x="8178800" y="4462463"/>
          <p14:tracePt t="10095" x="8153400" y="4478338"/>
          <p14:tracePt t="10112" x="8120063" y="4478338"/>
          <p14:tracePt t="10129" x="8085138" y="4495800"/>
          <p14:tracePt t="10145" x="8051800" y="4495800"/>
          <p14:tracePt t="10162" x="8001000" y="4495800"/>
          <p14:tracePt t="10179" x="7924800" y="4495800"/>
          <p14:tracePt t="10195" x="7856538" y="4495800"/>
          <p14:tracePt t="10211" x="7805738" y="4495800"/>
          <p14:tracePt t="10229" x="7780338" y="4495800"/>
          <p14:tracePt t="10245" x="7764463" y="4495800"/>
          <p14:tracePt t="10294" x="7747000" y="4478338"/>
          <p14:tracePt t="10477" x="7764463" y="4478338"/>
          <p14:tracePt t="10495" x="7805738" y="4478338"/>
          <p14:tracePt t="10512" x="7840663" y="4462463"/>
          <p14:tracePt t="10529" x="7891463" y="4462463"/>
          <p14:tracePt t="10545" x="7942263" y="4445000"/>
          <p14:tracePt t="10562" x="7958138" y="4445000"/>
          <p14:tracePt t="10579" x="7983538" y="4427538"/>
          <p14:tracePt t="10595" x="8001000" y="4427538"/>
          <p14:tracePt t="10777" x="7983538" y="4427538"/>
          <p14:tracePt t="10811" x="7958138" y="4427538"/>
          <p14:tracePt t="10829" x="7942263" y="4402138"/>
          <p14:tracePt t="10845" x="7924800" y="4402138"/>
          <p14:tracePt t="10862" x="7907338" y="4402138"/>
          <p14:tracePt t="10878" x="7891463" y="4402138"/>
          <p14:tracePt t="10895" x="7874000" y="4402138"/>
          <p14:tracePt t="10912" x="7840663" y="4386263"/>
          <p14:tracePt t="10928" x="7823200" y="4386263"/>
          <p14:tracePt t="10945" x="7780338" y="4368800"/>
          <p14:tracePt t="10962" x="7747000" y="4368800"/>
          <p14:tracePt t="10978" x="7713663" y="4351338"/>
          <p14:tracePt t="10995" x="7662863" y="4318000"/>
          <p14:tracePt t="11012" x="7602538" y="4300538"/>
          <p14:tracePt t="11028" x="7551738" y="4267200"/>
          <p14:tracePt t="11045" x="7500938" y="4224338"/>
          <p14:tracePt t="11062" x="7450138" y="4208463"/>
          <p14:tracePt t="11079" x="7408863" y="4173538"/>
          <p14:tracePt t="11095" x="7323138" y="4122738"/>
          <p14:tracePt t="11112" x="7289800" y="4106863"/>
          <p14:tracePt t="11129" x="7246938" y="4089400"/>
          <p14:tracePt t="11145" x="7180263" y="4071938"/>
          <p14:tracePt t="11162" x="7162800" y="4046538"/>
          <p14:tracePt t="11178" x="7112000" y="4030663"/>
          <p14:tracePt t="11195" x="7094538" y="4030663"/>
          <p14:tracePt t="11212" x="7069138" y="4030663"/>
          <p14:tracePt t="11228" x="7053263" y="4030663"/>
          <p14:tracePt t="11245" x="7035800" y="4030663"/>
          <p14:tracePt t="11262" x="7002463" y="4030663"/>
          <p14:tracePt t="11279" x="6985000" y="4046538"/>
          <p14:tracePt t="11295" x="6951663" y="4046538"/>
          <p14:tracePt t="11312" x="6934200" y="4071938"/>
          <p14:tracePt t="11329" x="6891338" y="4089400"/>
          <p14:tracePt t="11345" x="6875463" y="4106863"/>
          <p14:tracePt t="11377" x="6858000" y="4122738"/>
          <p14:tracePt t="11411" x="6840538" y="4140200"/>
          <p14:tracePt t="11444" x="6840538" y="4157663"/>
          <p14:tracePt t="11462" x="6840538" y="4173538"/>
          <p14:tracePt t="11478" x="6840538" y="4191000"/>
          <p14:tracePt t="11495" x="6824663" y="4208463"/>
          <p14:tracePt t="11512" x="6824663" y="4249738"/>
          <p14:tracePt t="11529" x="6824663" y="4284663"/>
          <p14:tracePt t="11545" x="6824663" y="4318000"/>
          <p14:tracePt t="11562" x="6824663" y="4335463"/>
          <p14:tracePt t="11578" x="6824663" y="4386263"/>
          <p14:tracePt t="11595" x="6824663" y="4427538"/>
          <p14:tracePt t="11612" x="6824663" y="4495800"/>
          <p14:tracePt t="11629" x="6824663" y="4546600"/>
          <p14:tracePt t="11646" x="6824663" y="4656138"/>
          <p14:tracePt t="11662" x="6824663" y="4741863"/>
          <p14:tracePt t="11679" x="6824663" y="4818063"/>
          <p14:tracePt t="11695" x="6824663" y="4884738"/>
          <p14:tracePt t="11712" x="6824663" y="4935538"/>
          <p14:tracePt t="11729" x="6824663" y="4995863"/>
          <p14:tracePt t="11745" x="6824663" y="5046663"/>
          <p14:tracePt t="11762" x="6824663" y="5113338"/>
          <p14:tracePt t="11778" x="6824663" y="5189538"/>
          <p14:tracePt t="11795" x="6824663" y="5240338"/>
          <p14:tracePt t="11812" x="6824663" y="5308600"/>
          <p14:tracePt t="11828" x="6840538" y="5367338"/>
          <p14:tracePt t="11845" x="6840538" y="5402263"/>
          <p14:tracePt t="11862" x="6840538" y="5435600"/>
          <p14:tracePt t="11879" x="6858000" y="5486400"/>
          <p14:tracePt t="11895" x="6858000" y="5562600"/>
          <p14:tracePt t="11912" x="6858000" y="5630863"/>
          <p14:tracePt t="11928" x="6858000" y="5707063"/>
          <p14:tracePt t="11945" x="6875463" y="5773738"/>
          <p14:tracePt t="11962" x="6875463" y="5842000"/>
          <p14:tracePt t="11978" x="6875463" y="5900738"/>
          <p14:tracePt t="11995" x="6875463" y="5969000"/>
          <p14:tracePt t="12012" x="6875463" y="6037263"/>
          <p14:tracePt t="12028" x="6875463" y="6113463"/>
          <p14:tracePt t="12045" x="6875463" y="6180138"/>
          <p14:tracePt t="12062" x="6875463" y="6256338"/>
          <p14:tracePt t="12079" x="6875463" y="6291263"/>
          <p14:tracePt t="12095" x="6875463" y="6307138"/>
          <p14:tracePt t="12112" x="6875463" y="6324600"/>
          <p14:tracePt t="12128" x="6875463" y="6342063"/>
          <p14:tracePt t="12332" x="6875463" y="6324600"/>
          <p14:tracePt t="12394" x="6875463" y="6273800"/>
          <p14:tracePt t="12413" x="6858000" y="6180138"/>
          <p14:tracePt t="12427" x="6824663" y="6096000"/>
          <p14:tracePt t="12445" x="6789738" y="6002338"/>
          <p14:tracePt t="12462" x="6773863" y="5935663"/>
          <p14:tracePt t="12479" x="6756400" y="5884863"/>
          <p14:tracePt t="12495" x="6756400" y="5859463"/>
          <p14:tracePt t="12512" x="6738938" y="5842000"/>
          <p14:tracePt t="12528" x="6738938" y="5824538"/>
          <p14:tracePt t="12578" x="6713538" y="5824538"/>
          <p14:tracePt t="12619" x="6713538" y="5842000"/>
          <p14:tracePt t="12644" x="6713538" y="5884863"/>
          <p14:tracePt t="12662" x="6713538" y="5900738"/>
          <p14:tracePt t="12694" x="6713538" y="5918200"/>
          <p14:tracePt t="12848" x="6713538" y="5935663"/>
          <p14:tracePt t="12877" x="6713538" y="5969000"/>
          <p14:tracePt t="12895" x="6713538" y="6019800"/>
          <p14:tracePt t="12912" x="6713538" y="6096000"/>
          <p14:tracePt t="12929" x="6713538" y="6164263"/>
          <p14:tracePt t="12945" x="6713538" y="6215063"/>
          <p14:tracePt t="12962" x="6713538" y="6256338"/>
          <p14:tracePt t="12979" x="6738938" y="6273800"/>
          <p14:tracePt t="12995" x="6738938" y="6307138"/>
          <p14:tracePt t="13027" x="6756400" y="6324600"/>
          <p14:tracePt t="13045" x="6756400" y="63420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CFC2E-0C02-C986-7495-2D00E7B0E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88EE82-9AE7-2ADD-431A-E70EA6455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422733"/>
            <a:ext cx="4370718" cy="1738478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+mn-lt"/>
              </a:rPr>
              <a:t>En cas de rétention d’urine, </a:t>
            </a:r>
            <a:r>
              <a:rPr lang="fr-FR" sz="2000" b="1" dirty="0">
                <a:latin typeface="+mn-lt"/>
              </a:rPr>
              <a:t>pose de sonde urinaire</a:t>
            </a:r>
            <a:br>
              <a:rPr lang="fr-FR" sz="2000" dirty="0">
                <a:latin typeface="+mn-lt"/>
              </a:rPr>
            </a:br>
            <a:br>
              <a:rPr lang="fr-FR" sz="2000" dirty="0">
                <a:latin typeface="+mn-lt"/>
              </a:rPr>
            </a:br>
            <a:r>
              <a:rPr lang="fr-FR" sz="2000" dirty="0">
                <a:latin typeface="+mn-lt"/>
              </a:rPr>
              <a:t>Difficulté selon le sexe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AE053FD1-DB01-B350-CAE0-A8FA96A726E9}"/>
              </a:ext>
            </a:extLst>
          </p:cNvPr>
          <p:cNvSpPr txBox="1">
            <a:spLocks/>
          </p:cNvSpPr>
          <p:nvPr/>
        </p:nvSpPr>
        <p:spPr>
          <a:xfrm>
            <a:off x="1703512" y="301628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Applications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758946-1F0B-64EB-5C32-B70CD50299A7}"/>
              </a:ext>
            </a:extLst>
          </p:cNvPr>
          <p:cNvSpPr txBox="1"/>
          <p:nvPr/>
        </p:nvSpPr>
        <p:spPr>
          <a:xfrm>
            <a:off x="7361511" y="1718520"/>
            <a:ext cx="3455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échographique de la vessie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50452BD-D9CD-7907-0A04-5BA1E8410B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C423EE-45DE-398A-19AC-1C4C85C4E7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189" y="2118630"/>
            <a:ext cx="5133823" cy="4145253"/>
          </a:xfrm>
          <a:prstGeom prst="rect">
            <a:avLst/>
          </a:prstGeom>
        </p:spPr>
      </p:pic>
      <p:pic>
        <p:nvPicPr>
          <p:cNvPr id="8" name="Espace réservé du contenu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90" y="3540787"/>
            <a:ext cx="1914512" cy="291298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145" y="3540787"/>
            <a:ext cx="997726" cy="8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995" y="3762827"/>
            <a:ext cx="2139388" cy="269094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C3796EC6-8982-13A7-B4EB-AC6DAC492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7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941"/>
    </mc:Choice>
    <mc:Fallback>
      <p:transition spd="slow" advTm="73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37" x="6713538" y="6256338"/>
          <p14:tracePt t="1549" x="6680200" y="6164263"/>
          <p14:tracePt t="1564" x="6611938" y="6019800"/>
          <p14:tracePt t="1580" x="6578600" y="5918200"/>
          <p14:tracePt t="1597" x="6561138" y="5757863"/>
          <p14:tracePt t="1614" x="6561138" y="5486400"/>
          <p14:tracePt t="1630" x="6561138" y="5029200"/>
          <p14:tracePt t="1647" x="6697663" y="4513263"/>
          <p14:tracePt t="1664" x="6824663" y="4157663"/>
          <p14:tracePt t="1680" x="6985000" y="3784600"/>
          <p14:tracePt t="1697" x="7069138" y="3589338"/>
          <p14:tracePt t="1714" x="7213600" y="3378200"/>
          <p14:tracePt t="1730" x="7289800" y="3319463"/>
          <p14:tracePt t="1747" x="7340600" y="3284538"/>
          <p14:tracePt t="1763" x="7408863" y="3268663"/>
          <p14:tracePt t="1780" x="7467600" y="3268663"/>
          <p14:tracePt t="1797" x="7518400" y="3268663"/>
          <p14:tracePt t="1813" x="7586663" y="3268663"/>
          <p14:tracePt t="1830" x="7662863" y="3284538"/>
          <p14:tracePt t="1847" x="7729538" y="3302000"/>
          <p14:tracePt t="1864" x="7805738" y="3319463"/>
          <p14:tracePt t="1880" x="7856538" y="3344863"/>
          <p14:tracePt t="1897" x="7907338" y="3344863"/>
          <p14:tracePt t="1914" x="7942263" y="3302000"/>
          <p14:tracePt t="2163" x="7891463" y="3284538"/>
          <p14:tracePt t="2181" x="7780338" y="3268663"/>
          <p14:tracePt t="2197" x="7424738" y="3090863"/>
          <p14:tracePt t="2214" x="7162800" y="2928938"/>
          <p14:tracePt t="2230" x="6662738" y="2684463"/>
          <p14:tracePt t="2247" x="6180138" y="2413000"/>
          <p14:tracePt t="2263" x="5900738" y="2278063"/>
          <p14:tracePt t="2280" x="5613400" y="2184400"/>
          <p14:tracePt t="2297" x="5453063" y="2151063"/>
          <p14:tracePt t="2314" x="5316538" y="2116138"/>
          <p14:tracePt t="2330" x="5257800" y="2116138"/>
          <p14:tracePt t="2499" x="5300663" y="2133600"/>
          <p14:tracePt t="2514" x="5367338" y="2184400"/>
          <p14:tracePt t="2530" x="5529263" y="2344738"/>
          <p14:tracePt t="2547" x="5689600" y="2506663"/>
          <p14:tracePt t="2564" x="5986463" y="2844800"/>
          <p14:tracePt t="2580" x="6164263" y="3040063"/>
          <p14:tracePt t="3031" x="6146800" y="2989263"/>
          <p14:tracePt t="3047" x="6113463" y="2946400"/>
          <p14:tracePt t="3064" x="6027738" y="2862263"/>
          <p14:tracePt t="3080" x="5900738" y="2768600"/>
          <p14:tracePt t="3097" x="5595938" y="2557463"/>
          <p14:tracePt t="3114" x="5494338" y="2506663"/>
          <p14:tracePt t="3130" x="5224463" y="2413000"/>
          <p14:tracePt t="3147" x="5062538" y="2395538"/>
          <p14:tracePt t="3164" x="4995863" y="2395538"/>
          <p14:tracePt t="3180" x="4851400" y="2395538"/>
          <p14:tracePt t="3197" x="4691063" y="2430463"/>
          <p14:tracePt t="3417" x="4691063" y="2455863"/>
          <p14:tracePt t="3430" x="4691063" y="2522538"/>
          <p14:tracePt t="3447" x="4741863" y="2751138"/>
          <p14:tracePt t="3464" x="4851400" y="2963863"/>
          <p14:tracePt t="3480" x="4960938" y="3124200"/>
          <p14:tracePt t="3497" x="5156200" y="3395663"/>
          <p14:tracePt t="3513" x="5334000" y="3606800"/>
          <p14:tracePt t="3531" x="5494338" y="3733800"/>
          <p14:tracePt t="3547" x="5613400" y="3784600"/>
          <p14:tracePt t="3564" x="5656263" y="3784600"/>
          <p14:tracePt t="3747" x="5656263" y="3733800"/>
          <p14:tracePt t="3764" x="5630863" y="3606800"/>
          <p14:tracePt t="3780" x="5613400" y="3429000"/>
          <p14:tracePt t="3797" x="5562600" y="3124200"/>
          <p14:tracePt t="3813" x="5511800" y="2649538"/>
          <p14:tracePt t="3831" x="5478463" y="2362200"/>
          <p14:tracePt t="3847" x="5402263" y="2057400"/>
          <p14:tracePt t="3864" x="5300663" y="1795463"/>
          <p14:tracePt t="3880" x="5156200" y="1582738"/>
          <p14:tracePt t="3897" x="4995863" y="1404938"/>
          <p14:tracePt t="3914" x="4833938" y="1277938"/>
          <p14:tracePt t="3930" x="4673600" y="1150938"/>
          <p14:tracePt t="3947" x="4495800" y="1066800"/>
          <p14:tracePt t="3964" x="4318000" y="998538"/>
          <p14:tracePt t="3980" x="4122738" y="939800"/>
          <p14:tracePt t="3997" x="3894138" y="922338"/>
          <p14:tracePt t="4014" x="3573463" y="922338"/>
          <p14:tracePt t="4030" x="3360738" y="973138"/>
          <p14:tracePt t="4047" x="2928938" y="1117600"/>
          <p14:tracePt t="4064" x="2700338" y="1244600"/>
          <p14:tracePt t="4080" x="2395538" y="1422400"/>
          <p14:tracePt t="4097" x="2039938" y="1684338"/>
          <p14:tracePt t="4114" x="1938338" y="1778000"/>
          <p14:tracePt t="4130" x="1846263" y="1879600"/>
          <p14:tracePt t="4147" x="1709738" y="2082800"/>
          <p14:tracePt t="4164" x="1668463" y="2201863"/>
          <p14:tracePt t="4180" x="1668463" y="2328863"/>
          <p14:tracePt t="4197" x="1684338" y="2471738"/>
          <p14:tracePt t="4214" x="1795463" y="2608263"/>
          <p14:tracePt t="4230" x="2082800" y="2878138"/>
          <p14:tracePt t="4247" x="2379663" y="3106738"/>
          <p14:tracePt t="4264" x="2751138" y="3319463"/>
          <p14:tracePt t="4280" x="3167063" y="3479800"/>
          <p14:tracePt t="4297" x="3479800" y="3556000"/>
          <p14:tracePt t="4314" x="3835400" y="3624263"/>
          <p14:tracePt t="4330" x="4208463" y="3640138"/>
          <p14:tracePt t="4347" x="4513263" y="3640138"/>
          <p14:tracePt t="4364" x="4741863" y="3606800"/>
          <p14:tracePt t="4380" x="4978400" y="3513138"/>
          <p14:tracePt t="4397" x="5189538" y="3378200"/>
          <p14:tracePt t="4414" x="5367338" y="3217863"/>
          <p14:tracePt t="4430" x="5511800" y="3090863"/>
          <p14:tracePt t="4447" x="5580063" y="2989263"/>
          <p14:tracePt t="4463" x="5656263" y="2862263"/>
          <p14:tracePt t="4480" x="5689600" y="2768600"/>
          <p14:tracePt t="4497" x="5722938" y="2649538"/>
          <p14:tracePt t="4513" x="5722938" y="2522538"/>
          <p14:tracePt t="4530" x="5707063" y="2413000"/>
          <p14:tracePt t="4547" x="5613400" y="2278063"/>
          <p14:tracePt t="4564" x="5351463" y="2039938"/>
          <p14:tracePt t="4580" x="5138738" y="1905000"/>
          <p14:tracePt t="4597" x="5029200" y="1846263"/>
          <p14:tracePt t="4614" x="4783138" y="1760538"/>
          <p14:tracePt t="4630" x="4546600" y="1684338"/>
          <p14:tracePt t="4647" x="4318000" y="1684338"/>
          <p14:tracePt t="4664" x="3802063" y="1727200"/>
          <p14:tracePt t="4680" x="3538538" y="1828800"/>
          <p14:tracePt t="4697" x="3251200" y="1989138"/>
          <p14:tracePt t="4714" x="3022600" y="2151063"/>
          <p14:tracePt t="4730" x="2895600" y="2260600"/>
          <p14:tracePt t="4747" x="2794000" y="2379663"/>
          <p14:tracePt t="4763" x="2735263" y="2522538"/>
          <p14:tracePt t="4780" x="2735263" y="2633663"/>
          <p14:tracePt t="4797" x="2751138" y="2751138"/>
          <p14:tracePt t="4814" x="2895600" y="2989263"/>
          <p14:tracePt t="4830" x="3149600" y="3217863"/>
          <p14:tracePt t="4847" x="3505200" y="3462338"/>
          <p14:tracePt t="4863" x="3929063" y="3675063"/>
          <p14:tracePt t="4880" x="4411663" y="3817938"/>
          <p14:tracePt t="4897" x="4741863" y="3852863"/>
          <p14:tracePt t="4913" x="5122863" y="3868738"/>
          <p14:tracePt t="4930" x="5435600" y="3868738"/>
          <p14:tracePt t="4947" x="5672138" y="3751263"/>
          <p14:tracePt t="4964" x="5849938" y="3589338"/>
          <p14:tracePt t="4980" x="6011863" y="3378200"/>
          <p14:tracePt t="4997" x="6129338" y="3124200"/>
          <p14:tracePt t="5014" x="6223000" y="2928938"/>
          <p14:tracePt t="5030" x="6291263" y="2786063"/>
          <p14:tracePt t="5047" x="6324600" y="2684463"/>
          <p14:tracePt t="5063" x="6357938" y="2633663"/>
          <p14:tracePt t="12619" x="6307138" y="2633663"/>
          <p14:tracePt t="12632" x="6256338" y="2633663"/>
          <p14:tracePt t="12649" x="6078538" y="2649538"/>
          <p14:tracePt t="12665" x="5773738" y="2649538"/>
          <p14:tracePt t="12682" x="5672138" y="2649538"/>
          <p14:tracePt t="12697" x="5029200" y="2700338"/>
          <p14:tracePt t="12714" x="4513263" y="2862263"/>
          <p14:tracePt t="12731" x="4191000" y="3040063"/>
          <p14:tracePt t="12747" x="3878263" y="3251200"/>
          <p14:tracePt t="12764" x="3683000" y="3446463"/>
          <p14:tracePt t="12780" x="3606800" y="3573463"/>
          <p14:tracePt t="12797" x="3538538" y="3751263"/>
          <p14:tracePt t="12814" x="3538538" y="3868738"/>
          <p14:tracePt t="12831" x="3538538" y="4030663"/>
          <p14:tracePt t="12847" x="3606800" y="4224338"/>
          <p14:tracePt t="12864" x="3716338" y="4445000"/>
          <p14:tracePt t="12881" x="3835400" y="4656138"/>
          <p14:tracePt t="12897" x="3944938" y="4868863"/>
          <p14:tracePt t="12914" x="4013200" y="4953000"/>
          <p14:tracePt t="13204" x="4013200" y="4995863"/>
          <p14:tracePt t="13215" x="3995738" y="5029200"/>
          <p14:tracePt t="13231" x="3962400" y="5097463"/>
          <p14:tracePt t="13248" x="3911600" y="5275263"/>
          <p14:tracePt t="13264" x="3860800" y="5384800"/>
          <p14:tracePt t="13280" x="3817938" y="5529263"/>
          <p14:tracePt t="13297" x="3802063" y="5613400"/>
          <p14:tracePt t="13314" x="3802063" y="5707063"/>
          <p14:tracePt t="13515" x="3784600" y="5664200"/>
          <p14:tracePt t="13531" x="3751263" y="5545138"/>
          <p14:tracePt t="13547" x="3683000" y="5240338"/>
          <p14:tracePt t="13564" x="3640138" y="4919663"/>
          <p14:tracePt t="13581" x="3606800" y="4249738"/>
          <p14:tracePt t="13597" x="3606800" y="3979863"/>
          <p14:tracePt t="13614" x="3606800" y="3606800"/>
          <p14:tracePt t="13631" x="3606800" y="3233738"/>
          <p14:tracePt t="13647" x="3606800" y="3141663"/>
          <p14:tracePt t="13664" x="3606800" y="2963863"/>
          <p14:tracePt t="13900" x="3606800" y="2913063"/>
          <p14:tracePt t="13915" x="3606800" y="2862263"/>
          <p14:tracePt t="13931" x="3556000" y="2768600"/>
          <p14:tracePt t="13947" x="3479800" y="2684463"/>
          <p14:tracePt t="13964" x="3217863" y="2430463"/>
          <p14:tracePt t="13981" x="3040063" y="2328863"/>
          <p14:tracePt t="13997" x="2862263" y="2217738"/>
          <p14:tracePt t="14014" x="2735263" y="2166938"/>
          <p14:tracePt t="14030" x="2616200" y="2133600"/>
          <p14:tracePt t="14047" x="2506663" y="2100263"/>
          <p14:tracePt t="14064" x="2379663" y="2057400"/>
          <p14:tracePt t="14080" x="2278063" y="2057400"/>
          <p14:tracePt t="14097" x="2201863" y="2057400"/>
          <p14:tracePt t="14114" x="2082800" y="2057400"/>
          <p14:tracePt t="14131" x="2024063" y="2057400"/>
          <p14:tracePt t="14147" x="1973263" y="2082800"/>
          <p14:tracePt t="14164" x="1887538" y="2133600"/>
          <p14:tracePt t="14181" x="1828800" y="2166938"/>
          <p14:tracePt t="14197" x="1778000" y="2201863"/>
          <p14:tracePt t="14214" x="1727200" y="2235200"/>
          <p14:tracePt t="14231" x="1684338" y="2293938"/>
          <p14:tracePt t="14247" x="1668463" y="2328863"/>
          <p14:tracePt t="14264" x="1651000" y="2362200"/>
          <p14:tracePt t="14281" x="1633538" y="2413000"/>
          <p14:tracePt t="14297" x="1633538" y="2506663"/>
          <p14:tracePt t="14314" x="1633538" y="2590800"/>
          <p14:tracePt t="14330" x="1651000" y="2717800"/>
          <p14:tracePt t="14348" x="1727200" y="2827338"/>
          <p14:tracePt t="14364" x="1811338" y="2928938"/>
          <p14:tracePt t="14381" x="1955800" y="3022600"/>
          <p14:tracePt t="14397" x="2133600" y="3073400"/>
          <p14:tracePt t="14414" x="2362200" y="3106738"/>
          <p14:tracePt t="14430" x="2616200" y="3106738"/>
          <p14:tracePt t="14447" x="2862263" y="3106738"/>
          <p14:tracePt t="14464" x="3090863" y="3090863"/>
          <p14:tracePt t="14481" x="3284538" y="3022600"/>
          <p14:tracePt t="14497" x="3446463" y="2928938"/>
          <p14:tracePt t="14514" x="3589338" y="2827338"/>
          <p14:tracePt t="14531" x="3683000" y="2700338"/>
          <p14:tracePt t="14547" x="3751263" y="2633663"/>
          <p14:tracePt t="14564" x="3784600" y="2522538"/>
          <p14:tracePt t="14581" x="3817938" y="2379663"/>
          <p14:tracePt t="14597" x="3817938" y="2311400"/>
          <p14:tracePt t="14614" x="3767138" y="2260600"/>
          <p14:tracePt t="14631" x="3589338" y="2133600"/>
          <p14:tracePt t="14647" x="3429000" y="2057400"/>
          <p14:tracePt t="14664" x="3268663" y="2006600"/>
          <p14:tracePt t="14680" x="3106738" y="1989138"/>
          <p14:tracePt t="14697" x="2989263" y="1973263"/>
          <p14:tracePt t="14714" x="2827338" y="1973263"/>
          <p14:tracePt t="14731" x="2684463" y="1973263"/>
          <p14:tracePt t="14747" x="2557463" y="1973263"/>
          <p14:tracePt t="14764" x="2413000" y="1989138"/>
          <p14:tracePt t="14780" x="2293938" y="2006600"/>
          <p14:tracePt t="14797" x="2201863" y="2039938"/>
          <p14:tracePt t="14814" x="2116138" y="2082800"/>
          <p14:tracePt t="14831" x="2057400" y="2100263"/>
          <p14:tracePt t="14847" x="2024063" y="2133600"/>
          <p14:tracePt t="14864" x="1989138" y="2166938"/>
          <p14:tracePt t="14881" x="1973263" y="2201863"/>
          <p14:tracePt t="14897" x="1973263" y="2260600"/>
          <p14:tracePt t="14914" x="1973263" y="2344738"/>
          <p14:tracePt t="14931" x="1973263" y="2430463"/>
          <p14:tracePt t="14947" x="2039938" y="2540000"/>
          <p14:tracePt t="14964" x="2151063" y="2649538"/>
          <p14:tracePt t="14981" x="2293938" y="2735263"/>
          <p14:tracePt t="14997" x="2471738" y="2768600"/>
          <p14:tracePt t="15014" x="2667000" y="2786063"/>
          <p14:tracePt t="15031" x="2844800" y="2786063"/>
          <p14:tracePt t="15048" x="3055938" y="2751138"/>
          <p14:tracePt t="15064" x="3182938" y="2684463"/>
          <p14:tracePt t="15081" x="3284538" y="2608263"/>
          <p14:tracePt t="15097" x="3344863" y="2557463"/>
          <p14:tracePt t="15114" x="3378200" y="2522538"/>
          <p14:tracePt t="15130" x="3429000" y="2471738"/>
          <p14:tracePt t="15147" x="3446463" y="2413000"/>
          <p14:tracePt t="15164" x="3446463" y="2362200"/>
          <p14:tracePt t="15181" x="3411538" y="2293938"/>
          <p14:tracePt t="15197" x="3327400" y="2201863"/>
          <p14:tracePt t="15214" x="3182938" y="2100263"/>
          <p14:tracePt t="15231" x="3040063" y="1989138"/>
          <p14:tracePt t="15247" x="2862263" y="1905000"/>
          <p14:tracePt t="15264" x="2700338" y="1846263"/>
          <p14:tracePt t="15280" x="2522538" y="1828800"/>
          <p14:tracePt t="15297" x="2362200" y="1811338"/>
          <p14:tracePt t="15314" x="2260600" y="1811338"/>
          <p14:tracePt t="15331" x="2116138" y="1811338"/>
          <p14:tracePt t="15347" x="2006600" y="1828800"/>
          <p14:tracePt t="15364" x="1905000" y="1862138"/>
          <p14:tracePt t="15381" x="1846263" y="1922463"/>
          <p14:tracePt t="15397" x="1795463" y="1973263"/>
          <p14:tracePt t="15414" x="1760538" y="2006600"/>
          <p14:tracePt t="15430" x="1744663" y="2039938"/>
          <p14:tracePt t="15447" x="1744663" y="2100263"/>
          <p14:tracePt t="15464" x="1744663" y="2151063"/>
          <p14:tracePt t="15481" x="1828800" y="2217738"/>
          <p14:tracePt t="15497" x="1989138" y="2278063"/>
          <p14:tracePt t="15514" x="2217738" y="2328863"/>
          <p14:tracePt t="15531" x="2633663" y="2344738"/>
          <p14:tracePt t="15547" x="2768600" y="2344738"/>
          <p14:tracePt t="15564" x="3106738" y="2311400"/>
          <p14:tracePt t="15581" x="3217863" y="2278063"/>
          <p14:tracePt t="15598" x="3284538" y="2235200"/>
          <p14:tracePt t="15614" x="3429000" y="2166938"/>
          <p14:tracePt t="15631" x="3505200" y="2116138"/>
          <p14:tracePt t="15647" x="3556000" y="2057400"/>
          <p14:tracePt t="15664" x="3589338" y="2006600"/>
          <p14:tracePt t="15681" x="3606800" y="1955800"/>
          <p14:tracePt t="15697" x="3606800" y="1922463"/>
          <p14:tracePt t="15714" x="3606800" y="1879600"/>
          <p14:tracePt t="15731" x="3573463" y="1811338"/>
          <p14:tracePt t="15747" x="3505200" y="1760538"/>
          <p14:tracePt t="15764" x="3411538" y="1701800"/>
          <p14:tracePt t="15781" x="3284538" y="1668463"/>
          <p14:tracePt t="15797" x="3167063" y="1633538"/>
          <p14:tracePt t="15814" x="3005138" y="1617663"/>
          <p14:tracePt t="15831" x="2862263" y="1617663"/>
          <p14:tracePt t="15847" x="2700338" y="1617663"/>
          <p14:tracePt t="15864" x="2557463" y="1633538"/>
          <p14:tracePt t="15880" x="2413000" y="1684338"/>
          <p14:tracePt t="15897" x="2311400" y="1760538"/>
          <p14:tracePt t="15914" x="2235200" y="1828800"/>
          <p14:tracePt t="15931" x="2151063" y="1879600"/>
          <p14:tracePt t="15947" x="2116138" y="1955800"/>
          <p14:tracePt t="15964" x="2082800" y="2024063"/>
          <p14:tracePt t="15980" x="2082800" y="2100263"/>
          <p14:tracePt t="15997" x="2082800" y="2201863"/>
          <p14:tracePt t="16014" x="2151063" y="2362200"/>
          <p14:tracePt t="16030" x="2217738" y="2430463"/>
          <p14:tracePt t="16048" x="2522538" y="2633663"/>
          <p14:tracePt t="16064" x="2735263" y="2735263"/>
          <p14:tracePt t="16081" x="2862263" y="2768600"/>
          <p14:tracePt t="16097" x="3090863" y="2827338"/>
          <p14:tracePt t="16114" x="3233738" y="2827338"/>
          <p14:tracePt t="16131" x="3327400" y="2827338"/>
          <p14:tracePt t="16147" x="3395663" y="2827338"/>
          <p14:tracePt t="16164" x="3429000" y="2811463"/>
          <p14:tracePt t="16181" x="3446463" y="2786063"/>
          <p14:tracePt t="16197" x="3479800" y="2768600"/>
          <p14:tracePt t="16214" x="3479800" y="2751138"/>
          <p14:tracePt t="16230" x="3505200" y="2751138"/>
          <p14:tracePt t="16763" x="3522663" y="2751138"/>
          <p14:tracePt t="16782" x="3556000" y="2751138"/>
          <p14:tracePt t="16797" x="3606800" y="2735263"/>
          <p14:tracePt t="16815" x="3716338" y="2684463"/>
          <p14:tracePt t="16831" x="3802063" y="2649538"/>
          <p14:tracePt t="16847" x="3860800" y="2590800"/>
          <p14:tracePt t="16864" x="3944938" y="2522538"/>
          <p14:tracePt t="16880" x="3995738" y="2455863"/>
          <p14:tracePt t="16897" x="4038600" y="2395538"/>
          <p14:tracePt t="16914" x="4056063" y="2362200"/>
          <p14:tracePt t="16931" x="4071938" y="2344738"/>
          <p14:tracePt t="16947" x="4071938" y="2311400"/>
          <p14:tracePt t="16964" x="4056063" y="2278063"/>
          <p14:tracePt t="16981" x="3979863" y="2217738"/>
          <p14:tracePt t="16997" x="3894138" y="2166938"/>
          <p14:tracePt t="17014" x="3700463" y="2100263"/>
          <p14:tracePt t="17031" x="3640138" y="2057400"/>
          <p14:tracePt t="17047" x="3479800" y="2024063"/>
          <p14:tracePt t="17064" x="3268663" y="1989138"/>
          <p14:tracePt t="17080" x="3149600" y="1973263"/>
          <p14:tracePt t="17097" x="3022600" y="1973263"/>
          <p14:tracePt t="17114" x="2895600" y="1973263"/>
          <p14:tracePt t="17131" x="2794000" y="1973263"/>
          <p14:tracePt t="17147" x="2684463" y="1989138"/>
          <p14:tracePt t="17164" x="2573338" y="2024063"/>
          <p14:tracePt t="17181" x="2522538" y="2057400"/>
          <p14:tracePt t="17197" x="2471738" y="2100263"/>
          <p14:tracePt t="17214" x="2438400" y="2116138"/>
          <p14:tracePt t="17231" x="2438400" y="2151063"/>
          <p14:tracePt t="17247" x="2438400" y="2184400"/>
          <p14:tracePt t="17264" x="2438400" y="2260600"/>
          <p14:tracePt t="17280" x="2522538" y="2328863"/>
          <p14:tracePt t="17297" x="2667000" y="2395538"/>
          <p14:tracePt t="17314" x="2878138" y="2471738"/>
          <p14:tracePt t="17330" x="3106738" y="2506663"/>
          <p14:tracePt t="17347" x="3302000" y="2506663"/>
          <p14:tracePt t="17364" x="3446463" y="2506663"/>
          <p14:tracePt t="17380" x="3573463" y="2506663"/>
          <p14:tracePt t="17397" x="3683000" y="2455863"/>
          <p14:tracePt t="17414" x="3751263" y="2395538"/>
          <p14:tracePt t="17430" x="3784600" y="2344738"/>
          <p14:tracePt t="17448" x="3817938" y="2293938"/>
          <p14:tracePt t="17464" x="3835400" y="2235200"/>
          <p14:tracePt t="17481" x="3835400" y="2184400"/>
          <p14:tracePt t="17497" x="3835400" y="2151063"/>
          <p14:tracePt t="17514" x="3784600" y="2116138"/>
          <p14:tracePt t="17531" x="3683000" y="2057400"/>
          <p14:tracePt t="17548" x="3556000" y="1989138"/>
          <p14:tracePt t="17564" x="3327400" y="1938338"/>
          <p14:tracePt t="17581" x="3106738" y="1938338"/>
          <p14:tracePt t="17597" x="2928938" y="1938338"/>
          <p14:tracePt t="17614" x="2768600" y="1938338"/>
          <p14:tracePt t="17631" x="2684463" y="1989138"/>
          <p14:tracePt t="17648" x="2590800" y="2057400"/>
          <p14:tracePt t="17664" x="2557463" y="2116138"/>
          <p14:tracePt t="17681" x="2540000" y="2201863"/>
          <p14:tracePt t="17697" x="2522538" y="2311400"/>
          <p14:tracePt t="17714" x="2540000" y="2413000"/>
          <p14:tracePt t="17731" x="2633663" y="2522538"/>
          <p14:tracePt t="17747" x="2794000" y="2608263"/>
          <p14:tracePt t="17764" x="3005138" y="2684463"/>
          <p14:tracePt t="17781" x="3233738" y="2717800"/>
          <p14:tracePt t="17798" x="3479800" y="2717800"/>
          <p14:tracePt t="17814" x="3733800" y="2717800"/>
          <p14:tracePt t="17831" x="3944938" y="2667000"/>
          <p14:tracePt t="17847" x="4122738" y="2590800"/>
          <p14:tracePt t="17864" x="4267200" y="2522538"/>
          <p14:tracePt t="17881" x="4386263" y="2471738"/>
          <p14:tracePt t="17897" x="4513263" y="2413000"/>
          <p14:tracePt t="17914" x="4589463" y="2362200"/>
          <p14:tracePt t="21683" x="4546600" y="2362200"/>
          <p14:tracePt t="21699" x="4495800" y="2362200"/>
          <p14:tracePt t="21715" x="4427538" y="2362200"/>
          <p14:tracePt t="21731" x="4351338" y="2362200"/>
          <p14:tracePt t="21748" x="4284663" y="2362200"/>
          <p14:tracePt t="21764" x="4249738" y="2362200"/>
          <p14:tracePt t="21781" x="4208463" y="2362200"/>
          <p14:tracePt t="21797" x="4191000" y="2362200"/>
          <p14:tracePt t="22883" x="4233863" y="2362200"/>
          <p14:tracePt t="22898" x="4267200" y="2362200"/>
          <p14:tracePt t="22914" x="4386263" y="2413000"/>
          <p14:tracePt t="22931" x="4546600" y="2489200"/>
          <p14:tracePt t="22948" x="4706938" y="2590800"/>
          <p14:tracePt t="22964" x="4868863" y="2684463"/>
          <p14:tracePt t="22981" x="5011738" y="2768600"/>
          <p14:tracePt t="22997" x="5097463" y="2862263"/>
          <p14:tracePt t="23014" x="5224463" y="2963863"/>
          <p14:tracePt t="23031" x="5300663" y="3040063"/>
          <p14:tracePt t="23048" x="5351463" y="3106738"/>
          <p14:tracePt t="23064" x="5384800" y="3141663"/>
          <p14:tracePt t="23081" x="5384800" y="3167063"/>
          <p14:tracePt t="23098" x="5402263" y="3167063"/>
          <p14:tracePt t="23114" x="5402263" y="3182938"/>
          <p14:tracePt t="25951" x="5316538" y="3141663"/>
          <p14:tracePt t="25965" x="5080000" y="3040063"/>
          <p14:tracePt t="25981" x="4833938" y="2928938"/>
          <p14:tracePt t="25998" x="4478338" y="2786063"/>
          <p14:tracePt t="26014" x="4173538" y="2649538"/>
          <p14:tracePt t="26031" x="3767138" y="2455863"/>
          <p14:tracePt t="26047" x="3462338" y="2293938"/>
          <p14:tracePt t="26065" x="3233738" y="2184400"/>
          <p14:tracePt t="26081" x="3124200" y="2116138"/>
          <p14:tracePt t="26097" x="3005138" y="2057400"/>
          <p14:tracePt t="26114" x="2913063" y="2006600"/>
          <p14:tracePt t="26131" x="2862263" y="1989138"/>
          <p14:tracePt t="26148" x="2862263" y="1973263"/>
          <p14:tracePt t="26479" x="2844800" y="1973263"/>
          <p14:tracePt t="26498" x="2751138" y="1905000"/>
          <p14:tracePt t="26514" x="2590800" y="1828800"/>
          <p14:tracePt t="26531" x="2413000" y="1778000"/>
          <p14:tracePt t="26548" x="2293938" y="1760538"/>
          <p14:tracePt t="26564" x="2116138" y="1760538"/>
          <p14:tracePt t="26581" x="1989138" y="1760538"/>
          <p14:tracePt t="26597" x="1887538" y="1760538"/>
          <p14:tracePt t="26614" x="1778000" y="1811338"/>
          <p14:tracePt t="26631" x="1668463" y="1879600"/>
          <p14:tracePt t="26648" x="1600200" y="1955800"/>
          <p14:tracePt t="26664" x="1549400" y="2039938"/>
          <p14:tracePt t="26681" x="1490663" y="2116138"/>
          <p14:tracePt t="26698" x="1473200" y="2184400"/>
          <p14:tracePt t="26714" x="1473200" y="2235200"/>
          <p14:tracePt t="26731" x="1473200" y="2278063"/>
          <p14:tracePt t="26748" x="1506538" y="2328863"/>
          <p14:tracePt t="26764" x="1600200" y="2379663"/>
          <p14:tracePt t="26781" x="1744663" y="2413000"/>
          <p14:tracePt t="26798" x="1905000" y="2455863"/>
          <p14:tracePt t="26814" x="2100263" y="2489200"/>
          <p14:tracePt t="26831" x="2293938" y="2522538"/>
          <p14:tracePt t="26848" x="2506663" y="2540000"/>
          <p14:tracePt t="26865" x="2735263" y="2540000"/>
          <p14:tracePt t="26881" x="2811463" y="2540000"/>
          <p14:tracePt t="26898" x="2971800" y="2540000"/>
          <p14:tracePt t="26914" x="3073400" y="2540000"/>
          <p14:tracePt t="26931" x="3182938" y="2522538"/>
          <p14:tracePt t="26948" x="3251200" y="2489200"/>
          <p14:tracePt t="26964" x="3327400" y="2471738"/>
          <p14:tracePt t="26981" x="3378200" y="2455863"/>
          <p14:tracePt t="26998" x="3429000" y="2413000"/>
          <p14:tracePt t="27014" x="3462338" y="2395538"/>
          <p14:tracePt t="27031" x="3479800" y="2379663"/>
          <p14:tracePt t="27048" x="3505200" y="2362200"/>
          <p14:tracePt t="27080" x="3505200" y="2344738"/>
          <p14:tracePt t="27097" x="3505200" y="2328863"/>
          <p14:tracePt t="27114" x="3479800" y="2278063"/>
          <p14:tracePt t="27131" x="3429000" y="2184400"/>
          <p14:tracePt t="27148" x="3327400" y="2082800"/>
          <p14:tracePt t="27164" x="3200400" y="1973263"/>
          <p14:tracePt t="27181" x="3055938" y="1862138"/>
          <p14:tracePt t="27197" x="2971800" y="1828800"/>
          <p14:tracePt t="27214" x="2862263" y="1795463"/>
          <p14:tracePt t="27231" x="2794000" y="1760538"/>
          <p14:tracePt t="27248" x="2684463" y="1744663"/>
          <p14:tracePt t="27264" x="2590800" y="1744663"/>
          <p14:tracePt t="27281" x="2489200" y="1744663"/>
          <p14:tracePt t="27298" x="2379663" y="1744663"/>
          <p14:tracePt t="27315" x="2278063" y="1744663"/>
          <p14:tracePt t="27331" x="2151063" y="1744663"/>
          <p14:tracePt t="27348" x="2082800" y="1744663"/>
          <p14:tracePt t="27364" x="2057400" y="1744663"/>
          <p14:tracePt t="27381" x="1973263" y="1760538"/>
          <p14:tracePt t="27398" x="1922463" y="1795463"/>
          <p14:tracePt t="27414" x="1887538" y="1811338"/>
          <p14:tracePt t="27431" x="1862138" y="1828800"/>
          <p14:tracePt t="27448" x="1846263" y="1846263"/>
          <p14:tracePt t="27480" x="1828800" y="1862138"/>
          <p14:tracePt t="27498" x="1828800" y="1879600"/>
          <p14:tracePt t="27515" x="1828800" y="1922463"/>
          <p14:tracePt t="27531" x="1828800" y="1955800"/>
          <p14:tracePt t="27548" x="1828800" y="2006600"/>
          <p14:tracePt t="27564" x="1862138" y="2082800"/>
          <p14:tracePt t="27581" x="1938338" y="2133600"/>
          <p14:tracePt t="27598" x="2039938" y="2184400"/>
          <p14:tracePt t="27615" x="2201863" y="2235200"/>
          <p14:tracePt t="27631" x="2413000" y="2293938"/>
          <p14:tracePt t="27648" x="2633663" y="2311400"/>
          <p14:tracePt t="27664" x="2862263" y="2328863"/>
          <p14:tracePt t="27681" x="3090863" y="2328863"/>
          <p14:tracePt t="27697" x="3327400" y="2328863"/>
          <p14:tracePt t="27714" x="3446463" y="2311400"/>
          <p14:tracePt t="27731" x="3589338" y="2278063"/>
          <p14:tracePt t="27748" x="3700463" y="2260600"/>
          <p14:tracePt t="27764" x="3767138" y="2235200"/>
          <p14:tracePt t="27781" x="3817938" y="2235200"/>
          <p14:tracePt t="27798" x="3835400" y="2235200"/>
          <p14:tracePt t="27814" x="3878263" y="2235200"/>
          <p14:tracePt t="27831" x="3911600" y="2217738"/>
          <p14:tracePt t="35962" x="3894138" y="2217738"/>
          <p14:tracePt t="35966" x="3835400" y="2217738"/>
          <p14:tracePt t="35983" x="3700463" y="2217738"/>
          <p14:tracePt t="35999" x="3573463" y="2217738"/>
          <p14:tracePt t="36015" x="3462338" y="2217738"/>
          <p14:tracePt t="36032" x="3327400" y="2217738"/>
          <p14:tracePt t="36048" x="3182938" y="2217738"/>
          <p14:tracePt t="36065" x="3073400" y="2235200"/>
          <p14:tracePt t="36081" x="3022600" y="2235200"/>
          <p14:tracePt t="36098" x="3005138" y="2260600"/>
          <p14:tracePt t="36130" x="3005138" y="2278063"/>
          <p14:tracePt t="36148" x="3040063" y="2311400"/>
          <p14:tracePt t="36165" x="3124200" y="2362200"/>
          <p14:tracePt t="36181" x="3233738" y="2430463"/>
          <p14:tracePt t="36199" x="3360738" y="2489200"/>
          <p14:tracePt t="36215" x="3462338" y="2540000"/>
          <p14:tracePt t="36231" x="3556000" y="2557463"/>
          <p14:tracePt t="36248" x="3657600" y="2573338"/>
          <p14:tracePt t="36265" x="3733800" y="2573338"/>
          <p14:tracePt t="36600" x="3733800" y="2557463"/>
          <p14:tracePt t="36616" x="3733800" y="2522538"/>
          <p14:tracePt t="36631" x="3733800" y="2489200"/>
          <p14:tracePt t="36648" x="3751263" y="2455863"/>
          <p14:tracePt t="36665" x="3767138" y="2395538"/>
          <p14:tracePt t="36681" x="3784600" y="2328863"/>
          <p14:tracePt t="36698" x="3802063" y="2260600"/>
          <p14:tracePt t="36715" x="3802063" y="2201863"/>
          <p14:tracePt t="37700" x="3802063" y="2217738"/>
          <p14:tracePt t="37715" x="3802063" y="2235200"/>
          <p14:tracePt t="37732" x="3802063" y="2293938"/>
          <p14:tracePt t="37748" x="3802063" y="2344738"/>
          <p14:tracePt t="37765" x="3802063" y="2455863"/>
          <p14:tracePt t="37782" x="3802063" y="2573338"/>
          <p14:tracePt t="37798" x="3817938" y="2717800"/>
          <p14:tracePt t="37815" x="3835400" y="2963863"/>
          <p14:tracePt t="37832" x="3835400" y="3217863"/>
          <p14:tracePt t="37848" x="3835400" y="3573463"/>
          <p14:tracePt t="37865" x="3817938" y="3911600"/>
          <p14:tracePt t="37882" x="3784600" y="4173538"/>
          <p14:tracePt t="37898" x="3767138" y="4495800"/>
          <p14:tracePt t="37915" x="3767138" y="4757738"/>
          <p14:tracePt t="37932" x="3767138" y="4868863"/>
          <p14:tracePt t="37948" x="3767138" y="4919663"/>
          <p14:tracePt t="38230" x="3733800" y="4919663"/>
          <p14:tracePt t="38248" x="3606800" y="4935538"/>
          <p14:tracePt t="38265" x="3327400" y="4995863"/>
          <p14:tracePt t="38282" x="3106738" y="5029200"/>
          <p14:tracePt t="38298" x="2878138" y="5062538"/>
          <p14:tracePt t="38315" x="2700338" y="5097463"/>
          <p14:tracePt t="38331" x="2616200" y="5130800"/>
          <p14:tracePt t="38348" x="2522538" y="5173663"/>
          <p14:tracePt t="38365" x="2471738" y="5189538"/>
          <p14:tracePt t="38382" x="2455863" y="5189538"/>
          <p14:tracePt t="38398" x="2455863" y="5207000"/>
          <p14:tracePt t="38415" x="2455863" y="5224463"/>
          <p14:tracePt t="38431" x="2455863" y="5240338"/>
          <p14:tracePt t="38448" x="2506663" y="5275263"/>
          <p14:tracePt t="38465" x="2590800" y="5351463"/>
          <p14:tracePt t="38482" x="2735263" y="5402263"/>
          <p14:tracePt t="38498" x="2862263" y="5435600"/>
          <p14:tracePt t="38515" x="2946400" y="5453063"/>
          <p14:tracePt t="38531" x="3055938" y="5468938"/>
          <p14:tracePt t="38548" x="3149600" y="5468938"/>
          <p14:tracePt t="38565" x="3217863" y="5468938"/>
          <p14:tracePt t="38581" x="3251200" y="5453063"/>
          <p14:tracePt t="38598" x="3302000" y="5435600"/>
          <p14:tracePt t="38615" x="3327400" y="5418138"/>
          <p14:tracePt t="38632" x="3327400" y="5367338"/>
          <p14:tracePt t="38648" x="3327400" y="5308600"/>
          <p14:tracePt t="38664" x="3217863" y="5240338"/>
          <p14:tracePt t="38682" x="3040063" y="5173663"/>
          <p14:tracePt t="38699" x="2844800" y="5130800"/>
          <p14:tracePt t="38715" x="2557463" y="5130800"/>
          <p14:tracePt t="38732" x="2489200" y="5130800"/>
          <p14:tracePt t="38748" x="2328863" y="5224463"/>
          <p14:tracePt t="38765" x="2166938" y="5402263"/>
          <p14:tracePt t="38782" x="2116138" y="5529263"/>
          <p14:tracePt t="38798" x="2100263" y="5646738"/>
          <p14:tracePt t="38815" x="2100263" y="5757863"/>
          <p14:tracePt t="38831" x="2217738" y="5884863"/>
          <p14:tracePt t="38848" x="2413000" y="5986463"/>
          <p14:tracePt t="38865" x="2667000" y="6037263"/>
          <p14:tracePt t="38882" x="2928938" y="6078538"/>
          <p14:tracePt t="38899" x="3182938" y="6078538"/>
          <p14:tracePt t="38915" x="3378200" y="5986463"/>
          <p14:tracePt t="38932" x="3538538" y="5842000"/>
          <p14:tracePt t="38948" x="3624263" y="5707063"/>
          <p14:tracePt t="38965" x="3657600" y="5511800"/>
          <p14:tracePt t="38982" x="3657600" y="5308600"/>
          <p14:tracePt t="38998" x="3538538" y="5130800"/>
          <p14:tracePt t="39015" x="3378200" y="4995863"/>
          <p14:tracePt t="39032" x="3167063" y="4935538"/>
          <p14:tracePt t="39048" x="2971800" y="4919663"/>
          <p14:tracePt t="39065" x="2794000" y="4935538"/>
          <p14:tracePt t="39082" x="2684463" y="5029200"/>
          <p14:tracePt t="39098" x="2633663" y="5113338"/>
          <p14:tracePt t="39115" x="2616200" y="5257800"/>
          <p14:tracePt t="39132" x="2667000" y="5402263"/>
          <p14:tracePt t="39148" x="2928938" y="5545138"/>
          <p14:tracePt t="39165" x="3360738" y="5646738"/>
          <p14:tracePt t="39181" x="3911600" y="5689600"/>
          <p14:tracePt t="39198" x="4767263" y="5486400"/>
          <p14:tracePt t="39215" x="5011738" y="5351463"/>
          <p14:tracePt t="39232" x="5334000" y="5097463"/>
          <p14:tracePt t="39248" x="5707063" y="4706938"/>
          <p14:tracePt t="39265" x="5722938" y="4656138"/>
          <p14:tracePt t="39281" x="5849938" y="4368800"/>
          <p14:tracePt t="39298" x="5849938" y="4267200"/>
          <p14:tracePt t="39315" x="5707063" y="4173538"/>
          <p14:tracePt t="39332" x="5453063" y="4140200"/>
          <p14:tracePt t="39348" x="5138738" y="4140200"/>
          <p14:tracePt t="39365" x="4884738" y="4224338"/>
          <p14:tracePt t="39382" x="4640263" y="4386263"/>
          <p14:tracePt t="39398" x="4462463" y="4579938"/>
          <p14:tracePt t="39415" x="4351338" y="4775200"/>
          <p14:tracePt t="39432" x="4318000" y="4953000"/>
          <p14:tracePt t="39448" x="4318000" y="5097463"/>
          <p14:tracePt t="39465" x="4411663" y="5224463"/>
          <p14:tracePt t="39482" x="4564063" y="5351463"/>
          <p14:tracePt t="39498" x="4741863" y="5384800"/>
          <p14:tracePt t="39515" x="4960938" y="5418138"/>
          <p14:tracePt t="39531" x="5156200" y="5418138"/>
          <p14:tracePt t="39548" x="5334000" y="5334000"/>
          <p14:tracePt t="39565" x="5453063" y="5189538"/>
          <p14:tracePt t="39581" x="5511800" y="5080000"/>
          <p14:tracePt t="39598" x="5511800" y="4935538"/>
          <p14:tracePt t="39615" x="5435600" y="4800600"/>
          <p14:tracePt t="39631" x="5240338" y="4691063"/>
          <p14:tracePt t="39648" x="5011738" y="4640263"/>
          <p14:tracePt t="39665" x="4741863" y="4640263"/>
          <p14:tracePt t="39681" x="4495800" y="4640263"/>
          <p14:tracePt t="39698" x="4284663" y="4757738"/>
          <p14:tracePt t="39715" x="4157663" y="4935538"/>
          <p14:tracePt t="39732" x="4089400" y="5130800"/>
          <p14:tracePt t="39748" x="4071938" y="5334000"/>
          <p14:tracePt t="39765" x="4173538" y="5613400"/>
          <p14:tracePt t="39781" x="4351338" y="5773738"/>
          <p14:tracePt t="39798" x="4564063" y="5842000"/>
          <p14:tracePt t="39815" x="4767263" y="5859463"/>
          <p14:tracePt t="39832" x="4960938" y="5842000"/>
          <p14:tracePt t="39848" x="5097463" y="5722938"/>
          <p14:tracePt t="39865" x="5207000" y="5562600"/>
          <p14:tracePt t="39881" x="5275263" y="5402263"/>
          <p14:tracePt t="39898" x="5275263" y="5240338"/>
          <p14:tracePt t="39915" x="5257800" y="5097463"/>
          <p14:tracePt t="39931" x="5122863" y="5011738"/>
          <p14:tracePt t="39948" x="4945063" y="4978400"/>
          <p14:tracePt t="39965" x="4691063" y="4978400"/>
          <p14:tracePt t="39982" x="4478338" y="5046663"/>
          <p14:tracePt t="39998" x="4335463" y="5113338"/>
          <p14:tracePt t="40015" x="4208463" y="5240338"/>
          <p14:tracePt t="40031" x="4191000" y="5351463"/>
          <p14:tracePt t="40048" x="4191000" y="5453063"/>
          <p14:tracePt t="40065" x="4267200" y="5562600"/>
          <p14:tracePt t="40082" x="4445000" y="5646738"/>
          <p14:tracePt t="40099" x="4767263" y="5722938"/>
          <p14:tracePt t="40115" x="4960938" y="5722938"/>
          <p14:tracePt t="40132" x="5207000" y="5664200"/>
          <p14:tracePt t="40148" x="5367338" y="5545138"/>
          <p14:tracePt t="40165" x="5478463" y="5291138"/>
          <p14:tracePt t="40181" x="5494338" y="5207000"/>
          <p14:tracePt t="40198" x="5402263" y="4978400"/>
          <p14:tracePt t="40215" x="5257800" y="4868863"/>
          <p14:tracePt t="40232" x="4978400" y="4818063"/>
          <p14:tracePt t="40249" x="4724400" y="4818063"/>
          <p14:tracePt t="40265" x="4513263" y="4851400"/>
          <p14:tracePt t="40281" x="4351338" y="4953000"/>
          <p14:tracePt t="40298" x="4267200" y="5080000"/>
          <p14:tracePt t="40315" x="4249738" y="5224463"/>
          <p14:tracePt t="40332" x="4249738" y="5367338"/>
          <p14:tracePt t="40348" x="4386263" y="5529263"/>
          <p14:tracePt t="40365" x="4564063" y="5646738"/>
          <p14:tracePt t="40382" x="4783138" y="5740400"/>
          <p14:tracePt t="40398" x="4960938" y="5757863"/>
          <p14:tracePt t="40415" x="5097463" y="5757863"/>
          <p14:tracePt t="40432" x="5207000" y="5664200"/>
          <p14:tracePt t="40448" x="5275263" y="5529263"/>
          <p14:tracePt t="40465" x="5316538" y="5334000"/>
          <p14:tracePt t="40481" x="5334000" y="5207000"/>
          <p14:tracePt t="40499" x="5316538" y="5062538"/>
          <p14:tracePt t="40515" x="5224463" y="5011738"/>
          <p14:tracePt t="40532" x="5080000" y="4995863"/>
          <p14:tracePt t="40548" x="4919663" y="5011738"/>
          <p14:tracePt t="40565" x="4741863" y="5097463"/>
          <p14:tracePt t="40582" x="4605338" y="5224463"/>
          <p14:tracePt t="40598" x="4529138" y="5308600"/>
          <p14:tracePt t="40615" x="4478338" y="5418138"/>
          <p14:tracePt t="40632" x="4462463" y="5486400"/>
          <p14:tracePt t="40648" x="4462463" y="5595938"/>
          <p14:tracePt t="40665" x="4564063" y="5664200"/>
          <p14:tracePt t="40682" x="4724400" y="5689600"/>
          <p14:tracePt t="40698" x="4818063" y="5689600"/>
          <p14:tracePt t="40715" x="5122863" y="5646738"/>
          <p14:tracePt t="40732" x="5240338" y="5562600"/>
          <p14:tracePt t="40748" x="5334000" y="5468938"/>
          <p14:tracePt t="40765" x="5402263" y="5367338"/>
          <p14:tracePt t="41468" x="5367338" y="5367338"/>
          <p14:tracePt t="41482" x="5316538" y="5351463"/>
          <p14:tracePt t="41499" x="5189538" y="5334000"/>
          <p14:tracePt t="41515" x="5062538" y="5291138"/>
          <p14:tracePt t="41532" x="4945063" y="5275263"/>
          <p14:tracePt t="41548" x="4833938" y="5257800"/>
          <p14:tracePt t="41565" x="4767263" y="5257800"/>
          <p14:tracePt t="41581" x="4724400" y="5257800"/>
          <p14:tracePt t="41640" x="4724400" y="5275263"/>
          <p14:tracePt t="41649" x="4741863" y="5291138"/>
          <p14:tracePt t="41665" x="4783138" y="5334000"/>
          <p14:tracePt t="41681" x="4868863" y="5418138"/>
          <p14:tracePt t="41699" x="5062538" y="5529263"/>
          <p14:tracePt t="41715" x="5173663" y="5562600"/>
          <p14:tracePt t="41732" x="5275263" y="5580063"/>
          <p14:tracePt t="41748" x="5367338" y="5580063"/>
          <p14:tracePt t="41765" x="5418138" y="5580063"/>
          <p14:tracePt t="41781" x="5435600" y="5562600"/>
          <p14:tracePt t="41798" x="5453063" y="5529263"/>
          <p14:tracePt t="41815" x="5453063" y="5468938"/>
          <p14:tracePt t="41832" x="5435600" y="5418138"/>
          <p14:tracePt t="41848" x="5351463" y="5367338"/>
          <p14:tracePt t="41865" x="5257800" y="5334000"/>
          <p14:tracePt t="41881" x="5173663" y="5308600"/>
          <p14:tracePt t="41898" x="5080000" y="5291138"/>
          <p14:tracePt t="41915" x="5046663" y="5291138"/>
          <p14:tracePt t="41932" x="5011738" y="5291138"/>
          <p14:tracePt t="41948" x="4995863" y="5308600"/>
          <p14:tracePt t="41965" x="4995863" y="5384800"/>
          <p14:tracePt t="41982" x="4995863" y="5435600"/>
          <p14:tracePt t="41998" x="5062538" y="5511800"/>
          <p14:tracePt t="42015" x="5189538" y="5595938"/>
          <p14:tracePt t="42032" x="5275263" y="5646738"/>
          <p14:tracePt t="42049" x="5367338" y="5689600"/>
          <p14:tracePt t="42065" x="5418138" y="5707063"/>
          <p14:tracePt t="42082" x="5453063" y="5707063"/>
          <p14:tracePt t="42098" x="5478463" y="5722938"/>
          <p14:tracePt t="42115" x="5478463" y="5757863"/>
          <p14:tracePt t="42132" x="5478463" y="5842000"/>
          <p14:tracePt t="42148" x="5478463" y="5900738"/>
          <p14:tracePt t="42165" x="5453063" y="5986463"/>
          <p14:tracePt t="42182" x="5435600" y="6062663"/>
          <p14:tracePt t="42198" x="5418138" y="6129338"/>
          <p14:tracePt t="42215" x="5384800" y="6240463"/>
          <p14:tracePt t="42232" x="5334000" y="6324600"/>
          <p14:tracePt t="42248" x="5300663" y="6418263"/>
          <p14:tracePt t="42265" x="5240338" y="6519863"/>
          <p14:tracePt t="42281" x="5189538" y="6570663"/>
          <p14:tracePt t="42298" x="5156200" y="6646863"/>
          <p14:tracePt t="42315" x="5138738" y="6697663"/>
          <p14:tracePt t="42347" x="5138738" y="6713538"/>
          <p14:tracePt t="42380" x="5138738" y="6680200"/>
          <p14:tracePt t="42398" x="5156200" y="6596063"/>
          <p14:tracePt t="42415" x="5189538" y="6451600"/>
          <p14:tracePt t="42431" x="5207000" y="6357938"/>
          <p14:tracePt t="42448" x="5240338" y="6291263"/>
          <p14:tracePt t="42465" x="5257800" y="6240463"/>
          <p14:tracePt t="42482" x="5257800" y="6215063"/>
          <p14:tracePt t="42531" x="5224463" y="6291263"/>
          <p14:tracePt t="42549" x="5173663" y="6375400"/>
          <p14:tracePt t="42565" x="5138738" y="6469063"/>
          <p14:tracePt t="42582" x="5097463" y="6519863"/>
          <p14:tracePt t="42598" x="5080000" y="6535738"/>
          <p14:tracePt t="42615" x="5080000" y="6553200"/>
          <p14:tracePt t="42648" x="5080000" y="6519863"/>
          <p14:tracePt t="42665" x="5122863" y="6469063"/>
          <p14:tracePt t="42682" x="5240338" y="6197600"/>
          <p14:tracePt t="42698" x="5300663" y="6078538"/>
          <p14:tracePt t="42715" x="5351463" y="5951538"/>
          <p14:tracePt t="42731" x="5367338" y="5900738"/>
          <p14:tracePt t="42748" x="5384800" y="5859463"/>
          <p14:tracePt t="42780" x="5367338" y="5986463"/>
          <p14:tracePt t="42798" x="5300663" y="6215063"/>
          <p14:tracePt t="42815" x="5224463" y="6484938"/>
          <p14:tracePt t="42832" x="5207000" y="6662738"/>
          <p14:tracePt t="42848" x="5173663" y="6789738"/>
          <p14:tracePt t="42914" x="5156200" y="6748463"/>
          <p14:tracePt t="42932" x="5156200" y="6553200"/>
          <p14:tracePt t="42949" x="5173663" y="6342063"/>
          <p14:tracePt t="42965" x="5207000" y="6215063"/>
          <p14:tracePt t="42982" x="5224463" y="6129338"/>
          <p14:tracePt t="42999" x="5224463" y="6096000"/>
          <p14:tracePt t="43031" x="5224463" y="6113463"/>
          <p14:tracePt t="43048" x="5207000" y="6240463"/>
          <p14:tracePt t="43065" x="5138738" y="6375400"/>
          <p14:tracePt t="43082" x="5080000" y="6519863"/>
          <p14:tracePt t="43099" x="5080000" y="6553200"/>
          <p14:tracePt t="43115" x="5062538" y="6611938"/>
          <p14:tracePt t="43132" x="5046663" y="6611938"/>
          <p14:tracePt t="43164" x="5046663" y="6519863"/>
          <p14:tracePt t="43182" x="5080000" y="6273800"/>
          <p14:tracePt t="43198" x="5122863" y="6180138"/>
          <p14:tracePt t="43215" x="5138738" y="6113463"/>
          <p14:tracePt t="43232" x="5156200" y="6078538"/>
          <p14:tracePt t="43264" x="5156200" y="6129338"/>
          <p14:tracePt t="43282" x="5156200" y="6240463"/>
          <p14:tracePt t="43299" x="5122863" y="6324600"/>
          <p14:tracePt t="43315" x="5062538" y="6418263"/>
          <p14:tracePt t="43332" x="5046663" y="6469063"/>
          <p14:tracePt t="43349" x="5029200" y="6502400"/>
          <p14:tracePt t="43398" x="5029200" y="6434138"/>
          <p14:tracePt t="43415" x="5062538" y="6273800"/>
          <p14:tracePt t="43432" x="5097463" y="6146800"/>
          <p14:tracePt t="43448" x="5138738" y="6062663"/>
          <p14:tracePt t="43465" x="5173663" y="6002338"/>
          <p14:tracePt t="43482" x="5189538" y="5986463"/>
          <p14:tracePt t="43514" x="5189538" y="6078538"/>
          <p14:tracePt t="43532" x="5189538" y="6215063"/>
          <p14:tracePt t="43549" x="5156200" y="6392863"/>
          <p14:tracePt t="43565" x="5156200" y="6484938"/>
          <p14:tracePt t="43582" x="5138738" y="6570663"/>
          <p14:tracePt t="43599" x="5138738" y="6596063"/>
          <p14:tracePt t="43630" x="5138738" y="6570663"/>
          <p14:tracePt t="43649" x="5173663" y="6469063"/>
          <p14:tracePt t="43665" x="5240338" y="6273800"/>
          <p14:tracePt t="43682" x="5300663" y="6146800"/>
          <p14:tracePt t="43698" x="5334000" y="6078538"/>
          <p14:tracePt t="43715" x="5334000" y="6062663"/>
          <p14:tracePt t="43747" x="5334000" y="6129338"/>
          <p14:tracePt t="43765" x="5316538" y="6256338"/>
          <p14:tracePt t="43781" x="5257800" y="6375400"/>
          <p14:tracePt t="43798" x="5224463" y="6469063"/>
          <p14:tracePt t="43815" x="5207000" y="6535738"/>
          <p14:tracePt t="43832" x="5189538" y="6553200"/>
          <p14:tracePt t="43881" x="5189538" y="6502400"/>
          <p14:tracePt t="43899" x="5189538" y="6392863"/>
          <p14:tracePt t="43915" x="5224463" y="6324600"/>
          <p14:tracePt t="43931" x="5257800" y="6256338"/>
          <p14:tracePt t="43948" x="5300663" y="6197600"/>
          <p14:tracePt t="43965" x="5316538" y="6197600"/>
          <p14:tracePt t="43997" x="5316538" y="6215063"/>
          <p14:tracePt t="44015" x="5275263" y="6324600"/>
          <p14:tracePt t="44032" x="5224463" y="6392863"/>
          <p14:tracePt t="44049" x="5173663" y="6484938"/>
          <p14:tracePt t="44065" x="5122863" y="6535738"/>
          <p14:tracePt t="44082" x="5097463" y="6553200"/>
          <p14:tracePt t="44114" x="5097463" y="6502400"/>
          <p14:tracePt t="44132" x="5173663" y="6197600"/>
          <p14:tracePt t="44149" x="5224463" y="6078538"/>
          <p14:tracePt t="44165" x="5300663" y="5918200"/>
          <p14:tracePt t="44182" x="5334000" y="5842000"/>
          <p14:tracePt t="44198" x="5351463" y="5824538"/>
          <p14:tracePt t="44215" x="5351463" y="5808663"/>
          <p14:tracePt t="44231" x="5351463" y="5842000"/>
          <p14:tracePt t="44248" x="5351463" y="5951538"/>
          <p14:tracePt t="44265" x="5316538" y="6062663"/>
          <p14:tracePt t="44282" x="5275263" y="6146800"/>
          <p14:tracePt t="44299" x="5257800" y="6197600"/>
          <p14:tracePt t="44316" x="5240338" y="6215063"/>
          <p14:tracePt t="44331" x="5240338" y="6240463"/>
          <p14:tracePt t="44364" x="5240338" y="6197600"/>
          <p14:tracePt t="44382" x="5300663" y="6113463"/>
          <p14:tracePt t="44399" x="5351463" y="6002338"/>
          <p14:tracePt t="44415" x="5402263" y="5918200"/>
          <p14:tracePt t="44432" x="5418138" y="5859463"/>
          <p14:tracePt t="44448" x="5435600" y="5842000"/>
          <p14:tracePt t="44465" x="5453063" y="5842000"/>
          <p14:tracePt t="44482" x="5435600" y="5918200"/>
          <p14:tracePt t="44498" x="5367338" y="6078538"/>
          <p14:tracePt t="44515" x="5257800" y="6256338"/>
          <p14:tracePt t="44532" x="5189538" y="6392863"/>
          <p14:tracePt t="44548" x="5122863" y="6484938"/>
          <p14:tracePt t="44565" x="5097463" y="6553200"/>
          <p14:tracePt t="44582" x="5080000" y="6553200"/>
          <p14:tracePt t="44598" x="5080000" y="6570663"/>
          <p14:tracePt t="44615" x="5080000" y="6519863"/>
          <p14:tracePt t="44632" x="5156200" y="6392863"/>
          <p14:tracePt t="44649" x="5189538" y="6291263"/>
          <p14:tracePt t="44665" x="5224463" y="6180138"/>
          <p14:tracePt t="44682" x="5257800" y="6129338"/>
          <p14:tracePt t="44698" x="5257800" y="6113463"/>
          <p14:tracePt t="44731" x="5257800" y="6129338"/>
          <p14:tracePt t="44748" x="5224463" y="6256338"/>
          <p14:tracePt t="44765" x="5173663" y="6392863"/>
          <p14:tracePt t="44782" x="5156200" y="6469063"/>
          <p14:tracePt t="44798" x="5122863" y="6535738"/>
          <p14:tracePt t="44815" x="5097463" y="6570663"/>
          <p14:tracePt t="44880" x="5097463" y="6553200"/>
          <p14:tracePt t="44899" x="5122863" y="6519863"/>
          <p14:tracePt t="44915" x="5138738" y="6502400"/>
          <p14:tracePt t="45380" x="5138738" y="6451600"/>
          <p14:tracePt t="45399" x="5138738" y="6342063"/>
          <p14:tracePt t="45415" x="5122863" y="6197600"/>
          <p14:tracePt t="45432" x="5062538" y="6078538"/>
          <p14:tracePt t="45449" x="5011738" y="5969000"/>
          <p14:tracePt t="45465" x="4945063" y="5859463"/>
          <p14:tracePt t="45482" x="4851400" y="5773738"/>
          <p14:tracePt t="45499" x="4783138" y="5707063"/>
          <p14:tracePt t="45515" x="4724400" y="5646738"/>
          <p14:tracePt t="45532" x="4656138" y="5613400"/>
          <p14:tracePt t="45549" x="4605338" y="5562600"/>
          <p14:tracePt t="45565" x="4589463" y="5562600"/>
          <p14:tracePt t="45582" x="4564063" y="5545138"/>
          <p14:tracePt t="45598" x="4564063" y="5529263"/>
          <p14:tracePt t="45615" x="4546600" y="5529263"/>
          <p14:tracePt t="45647" x="4546600" y="5511800"/>
          <p14:tracePt t="45665" x="4564063" y="5511800"/>
          <p14:tracePt t="45682" x="4622800" y="5486400"/>
          <p14:tracePt t="45698" x="4691063" y="5468938"/>
          <p14:tracePt t="45715" x="4767263" y="5453063"/>
          <p14:tracePt t="45732" x="4851400" y="5435600"/>
          <p14:tracePt t="45749" x="4919663" y="5435600"/>
          <p14:tracePt t="45765" x="4995863" y="5435600"/>
          <p14:tracePt t="45782" x="5011738" y="5435600"/>
          <p14:tracePt t="45799" x="5029200" y="5435600"/>
          <p14:tracePt t="45880" x="4995863" y="5435600"/>
          <p14:tracePt t="45899" x="4978400" y="5435600"/>
          <p14:tracePt t="45915" x="4945063" y="5435600"/>
          <p14:tracePt t="45932" x="4902200" y="5435600"/>
          <p14:tracePt t="45949" x="4884738" y="5453063"/>
          <p14:tracePt t="45965" x="4868863" y="5468938"/>
          <p14:tracePt t="45982" x="4851400" y="5511800"/>
          <p14:tracePt t="45998" x="4833938" y="5562600"/>
          <p14:tracePt t="46015" x="4833938" y="5630863"/>
          <p14:tracePt t="46032" x="4833938" y="5707063"/>
          <p14:tracePt t="46049" x="4833938" y="5757863"/>
          <p14:tracePt t="46065" x="4833938" y="5773738"/>
          <p14:tracePt t="46082" x="4833938" y="5791200"/>
          <p14:tracePt t="46099" x="4851400" y="5808663"/>
          <p14:tracePt t="46171" x="4851400" y="5791200"/>
          <p14:tracePt t="46182" x="4833938" y="5791200"/>
          <p14:tracePt t="46199" x="4800600" y="5757863"/>
          <p14:tracePt t="46215" x="4767263" y="5722938"/>
          <p14:tracePt t="46232" x="4741863" y="5707063"/>
          <p14:tracePt t="46249" x="4724400" y="5689600"/>
          <p14:tracePt t="46297" x="4724400" y="5664200"/>
          <p14:tracePt t="46343" x="4706938" y="5664200"/>
          <p14:tracePt t="46364" x="4706938" y="5646738"/>
          <p14:tracePt t="46382" x="4706938" y="5630863"/>
          <p14:tracePt t="46399" x="4706938" y="5595938"/>
          <p14:tracePt t="46415" x="4691063" y="5562600"/>
          <p14:tracePt t="46432" x="4691063" y="5511800"/>
          <p14:tracePt t="46449" x="4673600" y="5486400"/>
          <p14:tracePt t="46466" x="4673600" y="5453063"/>
          <p14:tracePt t="46482" x="4673600" y="5418138"/>
          <p14:tracePt t="46499" x="4673600" y="5402263"/>
          <p14:tracePt t="46515" x="4656138" y="5367338"/>
          <p14:tracePt t="46532" x="4656138" y="5351463"/>
          <p14:tracePt t="46548" x="4656138" y="5334000"/>
          <p14:tracePt t="46565" x="4656138" y="5308600"/>
          <p14:tracePt t="46617" x="4656138" y="5291138"/>
          <p14:tracePt t="46647" x="4656138" y="5275263"/>
          <p14:tracePt t="46665" x="4656138" y="5257800"/>
          <p14:tracePt t="46682" x="4656138" y="5240338"/>
          <p14:tracePt t="46714" x="4656138" y="5224463"/>
          <p14:tracePt t="46747" x="4656138" y="5207000"/>
          <p14:tracePt t="46781" x="4656138" y="5189538"/>
          <p14:tracePt t="46817" x="4656138" y="5173663"/>
          <p14:tracePt t="46865" x="4656138" y="5156200"/>
          <p14:tracePt t="46914" x="4673600" y="5156200"/>
          <p14:tracePt t="46932" x="4673600" y="5130800"/>
          <p14:tracePt t="46948" x="4673600" y="5113338"/>
          <p14:tracePt t="46965" x="4691063" y="5097463"/>
          <p14:tracePt t="46997" x="4706938" y="5080000"/>
          <p14:tracePt t="47081" x="4724400" y="5062538"/>
          <p14:tracePt t="47100" x="4741863" y="5046663"/>
          <p14:tracePt t="47114" x="4767263" y="5029200"/>
          <p14:tracePt t="47132" x="4783138" y="5029200"/>
          <p14:tracePt t="47149" x="4800600" y="5011738"/>
          <p14:tracePt t="47181" x="4818063" y="4995863"/>
          <p14:tracePt t="47199" x="4833938" y="4995863"/>
          <p14:tracePt t="47215" x="4851400" y="4978400"/>
          <p14:tracePt t="47232" x="4868863" y="4978400"/>
          <p14:tracePt t="47248" x="4884738" y="4953000"/>
          <p14:tracePt t="47265" x="4902200" y="4953000"/>
          <p14:tracePt t="47282" x="4919663" y="4935538"/>
          <p14:tracePt t="47299" x="4945063" y="4935538"/>
          <p14:tracePt t="47315" x="4960938" y="4919663"/>
          <p14:tracePt t="47332" x="4978400" y="4919663"/>
          <p14:tracePt t="47348" x="4995863" y="4919663"/>
          <p14:tracePt t="47365" x="5011738" y="4902200"/>
          <p14:tracePt t="47382" x="5029200" y="4884738"/>
          <p14:tracePt t="47398" x="5046663" y="4884738"/>
          <p14:tracePt t="47415" x="5062538" y="4884738"/>
          <p14:tracePt t="47432" x="5080000" y="4884738"/>
          <p14:tracePt t="47449" x="5097463" y="4868863"/>
          <p14:tracePt t="47465" x="5122863" y="4868863"/>
          <p14:tracePt t="47482" x="5138738" y="4868863"/>
          <p14:tracePt t="47498" x="5156200" y="4868863"/>
          <p14:tracePt t="47515" x="5189538" y="4868863"/>
          <p14:tracePt t="47547" x="5207000" y="4868863"/>
          <p14:tracePt t="47581" x="5240338" y="4868863"/>
          <p14:tracePt t="47614" x="5257800" y="4868863"/>
          <p14:tracePt t="47632" x="5275263" y="4868863"/>
          <p14:tracePt t="47649" x="5300663" y="4884738"/>
          <p14:tracePt t="47665" x="5316538" y="4884738"/>
          <p14:tracePt t="47682" x="5334000" y="4902200"/>
          <p14:tracePt t="47714" x="5351463" y="4902200"/>
          <p14:tracePt t="47732" x="5367338" y="4902200"/>
          <p14:tracePt t="47749" x="5384800" y="4919663"/>
          <p14:tracePt t="47765" x="5402263" y="4935538"/>
          <p14:tracePt t="47782" x="5418138" y="4935538"/>
          <p14:tracePt t="47799" x="5435600" y="4935538"/>
          <p14:tracePt t="47815" x="5453063" y="4953000"/>
          <p14:tracePt t="47832" x="5478463" y="4978400"/>
          <p14:tracePt t="47848" x="5494338" y="4978400"/>
          <p14:tracePt t="47865" x="5511800" y="4995863"/>
          <p14:tracePt t="47882" x="5529263" y="4995863"/>
          <p14:tracePt t="47899" x="5545138" y="5011738"/>
          <p14:tracePt t="47931" x="5562600" y="5029200"/>
          <p14:tracePt t="47949" x="5580063" y="5046663"/>
          <p14:tracePt t="47965" x="5595938" y="5046663"/>
          <p14:tracePt t="47982" x="5613400" y="5062538"/>
          <p14:tracePt t="47999" x="5630863" y="5080000"/>
          <p14:tracePt t="48015" x="5630863" y="5097463"/>
          <p14:tracePt t="48032" x="5656263" y="5113338"/>
          <p14:tracePt t="48049" x="5672138" y="5130800"/>
          <p14:tracePt t="48066" x="5689600" y="5173663"/>
          <p14:tracePt t="48082" x="5707063" y="5207000"/>
          <p14:tracePt t="48099" x="5722938" y="5257800"/>
          <p14:tracePt t="48115" x="5740400" y="5308600"/>
          <p14:tracePt t="48132" x="5757863" y="5384800"/>
          <p14:tracePt t="48148" x="5773738" y="5418138"/>
          <p14:tracePt t="48165" x="5773738" y="5468938"/>
          <p14:tracePt t="48182" x="5773738" y="5511800"/>
          <p14:tracePt t="48199" x="5773738" y="5529263"/>
          <p14:tracePt t="48215" x="5773738" y="5562600"/>
          <p14:tracePt t="48232" x="5773738" y="5595938"/>
          <p14:tracePt t="48249" x="5773738" y="5630863"/>
          <p14:tracePt t="48265" x="5773738" y="5664200"/>
          <p14:tracePt t="48282" x="5773738" y="5689600"/>
          <p14:tracePt t="48298" x="5773738" y="5707063"/>
          <p14:tracePt t="48315" x="5773738" y="5722938"/>
          <p14:tracePt t="48417" x="5773738" y="5740400"/>
          <p14:tracePt t="48433" x="5757863" y="5740400"/>
          <p14:tracePt t="48447" x="5757863" y="5757863"/>
          <p14:tracePt t="48465" x="5722938" y="5757863"/>
          <p14:tracePt t="48483" x="5707063" y="5791200"/>
          <p14:tracePt t="48499" x="5689600" y="5808663"/>
          <p14:tracePt t="48515" x="5689600" y="5824538"/>
          <p14:tracePt t="48532" x="5672138" y="5824538"/>
          <p14:tracePt t="48549" x="5672138" y="5842000"/>
          <p14:tracePt t="48638" x="5672138" y="5824538"/>
          <p14:tracePt t="48649" x="5672138" y="5808663"/>
          <p14:tracePt t="48664" x="5689600" y="5757863"/>
          <p14:tracePt t="48682" x="5707063" y="5722938"/>
          <p14:tracePt t="48699" x="5722938" y="5664200"/>
          <p14:tracePt t="48715" x="5740400" y="5630863"/>
          <p14:tracePt t="48732" x="5740400" y="5580063"/>
          <p14:tracePt t="48749" x="5740400" y="5545138"/>
          <p14:tracePt t="48765" x="5757863" y="5511800"/>
          <p14:tracePt t="48782" x="5757863" y="5453063"/>
          <p14:tracePt t="48798" x="5757863" y="5402263"/>
          <p14:tracePt t="48815" x="5757863" y="5367338"/>
          <p14:tracePt t="48832" x="5757863" y="5351463"/>
          <p14:tracePt t="48848" x="5757863" y="5334000"/>
          <p14:tracePt t="48881" x="5757863" y="5308600"/>
          <p14:tracePt t="48899" x="5757863" y="5275263"/>
          <p14:tracePt t="48915" x="5757863" y="5257800"/>
          <p14:tracePt t="48932" x="5740400" y="5224463"/>
          <p14:tracePt t="48949" x="5722938" y="5189538"/>
          <p14:tracePt t="48965" x="5707063" y="5173663"/>
          <p14:tracePt t="48982" x="5689600" y="5156200"/>
          <p14:tracePt t="48999" x="5656263" y="5113338"/>
          <p14:tracePt t="49016" x="5613400" y="5080000"/>
          <p14:tracePt t="49032" x="5595938" y="5080000"/>
          <p14:tracePt t="49048" x="5580063" y="5062538"/>
          <p14:tracePt t="49065" x="5562600" y="5046663"/>
          <p14:tracePt t="49082" x="5545138" y="5046663"/>
          <p14:tracePt t="49098" x="5529263" y="5029200"/>
          <p14:tracePt t="49115" x="5511800" y="5011738"/>
          <p14:tracePt t="49132" x="5494338" y="4995863"/>
          <p14:tracePt t="49149" x="5453063" y="4978400"/>
          <p14:tracePt t="49165" x="5435600" y="4978400"/>
          <p14:tracePt t="49182" x="5418138" y="4953000"/>
          <p14:tracePt t="49199" x="5402263" y="4953000"/>
          <p14:tracePt t="49215" x="5384800" y="4935538"/>
          <p14:tracePt t="49232" x="5367338" y="4935538"/>
          <p14:tracePt t="49249" x="5334000" y="4935538"/>
          <p14:tracePt t="49265" x="5316538" y="4935538"/>
          <p14:tracePt t="49282" x="5300663" y="4919663"/>
          <p14:tracePt t="49299" x="5257800" y="4919663"/>
          <p14:tracePt t="49315" x="5240338" y="4919663"/>
          <p14:tracePt t="49332" x="5224463" y="4919663"/>
          <p14:tracePt t="49349" x="5189538" y="4919663"/>
          <p14:tracePt t="49365" x="5173663" y="4919663"/>
          <p14:tracePt t="49382" x="5156200" y="4935538"/>
          <p14:tracePt t="49398" x="5122863" y="4935538"/>
          <p14:tracePt t="49415" x="5097463" y="4953000"/>
          <p14:tracePt t="49432" x="5097463" y="4978400"/>
          <p14:tracePt t="49449" x="5062538" y="4978400"/>
          <p14:tracePt t="49465" x="5046663" y="4995863"/>
          <p14:tracePt t="49482" x="5046663" y="5011738"/>
          <p14:tracePt t="49499" x="5011738" y="5029200"/>
          <p14:tracePt t="49515" x="5011738" y="5046663"/>
          <p14:tracePt t="49532" x="4978400" y="5062538"/>
          <p14:tracePt t="49549" x="4960938" y="5080000"/>
          <p14:tracePt t="49565" x="4945063" y="5097463"/>
          <p14:tracePt t="49582" x="4919663" y="5113338"/>
          <p14:tracePt t="49598" x="4902200" y="5130800"/>
          <p14:tracePt t="49631" x="4884738" y="5156200"/>
          <p14:tracePt t="49648" x="4868863" y="5173663"/>
          <p14:tracePt t="49665" x="4868863" y="5189538"/>
          <p14:tracePt t="49682" x="4851400" y="5189538"/>
          <p14:tracePt t="49699" x="4851400" y="5207000"/>
          <p14:tracePt t="49731" x="4833938" y="5207000"/>
          <p14:tracePt t="49748" x="4833938" y="5224463"/>
          <p14:tracePt t="49765" x="4818063" y="5224463"/>
          <p14:tracePt t="49848" x="4818063" y="5207000"/>
          <p14:tracePt t="49867" x="4818063" y="5189538"/>
          <p14:tracePt t="49881" x="4818063" y="5156200"/>
          <p14:tracePt t="49900" x="4833938" y="5130800"/>
          <p14:tracePt t="49915" x="4833938" y="5113338"/>
          <p14:tracePt t="49932" x="4851400" y="5113338"/>
          <p14:tracePt t="49948" x="4868863" y="5097463"/>
          <p14:tracePt t="49966" x="4902200" y="5062538"/>
          <p14:tracePt t="49982" x="5011738" y="4995863"/>
          <p14:tracePt t="49999" x="5062538" y="4953000"/>
          <p14:tracePt t="50016" x="5122863" y="4902200"/>
          <p14:tracePt t="50032" x="5189538" y="4868863"/>
          <p14:tracePt t="50049" x="5224463" y="4851400"/>
          <p14:tracePt t="50065" x="5275263" y="4851400"/>
          <p14:tracePt t="50082" x="5316538" y="4851400"/>
          <p14:tracePt t="50099" x="5351463" y="4851400"/>
          <p14:tracePt t="50115" x="5384800" y="4884738"/>
          <p14:tracePt t="50132" x="5418138" y="4902200"/>
          <p14:tracePt t="50149" x="5453063" y="4935538"/>
          <p14:tracePt t="50165" x="5478463" y="4953000"/>
          <p14:tracePt t="50182" x="5478463" y="4978400"/>
          <p14:tracePt t="50199" x="5494338" y="4995863"/>
          <p14:tracePt t="50231" x="5494338" y="5011738"/>
          <p14:tracePt t="50416" x="5494338" y="5029200"/>
          <p14:tracePt t="50441" x="5478463" y="5029200"/>
          <p14:tracePt t="50498" x="5453063" y="5046663"/>
          <p14:tracePt t="50516" x="5435600" y="5080000"/>
          <p14:tracePt t="50530" x="5418138" y="5097463"/>
          <p14:tracePt t="50549" x="5384800" y="5130800"/>
          <p14:tracePt t="50566" x="5367338" y="5173663"/>
          <p14:tracePt t="50597" x="5367338" y="5189538"/>
          <p14:tracePt t="50615" x="5351463" y="5207000"/>
          <p14:tracePt t="50648" x="5334000" y="5207000"/>
          <p14:tracePt t="50665" x="5300663" y="5207000"/>
          <p14:tracePt t="50682" x="5257800" y="5224463"/>
          <p14:tracePt t="50699" x="5207000" y="5224463"/>
          <p14:tracePt t="50715" x="5173663" y="5224463"/>
          <p14:tracePt t="50732" x="5138738" y="5240338"/>
          <p14:tracePt t="50749" x="5097463" y="5240338"/>
          <p14:tracePt t="50765" x="5080000" y="5240338"/>
          <p14:tracePt t="50782" x="5062538" y="5240338"/>
          <p14:tracePt t="50814" x="5046663" y="5240338"/>
          <p14:tracePt t="50907" x="5062538" y="5240338"/>
          <p14:tracePt t="50916" x="5062538" y="5257800"/>
          <p14:tracePt t="50932" x="5080000" y="5257800"/>
          <p14:tracePt t="50949" x="5097463" y="5257800"/>
          <p14:tracePt t="50965" x="5138738" y="5291138"/>
          <p14:tracePt t="50982" x="5173663" y="5291138"/>
          <p14:tracePt t="50999" x="5173663" y="5308600"/>
          <p14:tracePt t="51048" x="5156200" y="5308600"/>
          <p14:tracePt t="51065" x="5080000" y="5308600"/>
          <p14:tracePt t="51082" x="4945063" y="5308600"/>
          <p14:tracePt t="51099" x="4741863" y="5291138"/>
          <p14:tracePt t="51115" x="4495800" y="5275263"/>
          <p14:tracePt t="51132" x="4267200" y="5275263"/>
          <p14:tracePt t="51148" x="4106863" y="5275263"/>
          <p14:tracePt t="51165" x="3962400" y="5275263"/>
          <p14:tracePt t="51182" x="3860800" y="5275263"/>
          <p14:tracePt t="51199" x="3802063" y="5275263"/>
          <p14:tracePt t="51215" x="3751263" y="5275263"/>
          <p14:tracePt t="51232" x="3733800" y="5275263"/>
          <p14:tracePt t="51249" x="3716338" y="5275263"/>
          <p14:tracePt t="51314" x="3751263" y="5275263"/>
          <p14:tracePt t="51332" x="3860800" y="5275263"/>
          <p14:tracePt t="51349" x="4013200" y="5291138"/>
          <p14:tracePt t="51365" x="4233863" y="5334000"/>
          <p14:tracePt t="51382" x="4411663" y="5367338"/>
          <p14:tracePt t="51399" x="4513263" y="5384800"/>
          <p14:tracePt t="51415" x="4640263" y="5384800"/>
          <p14:tracePt t="51432" x="4706938" y="5402263"/>
          <p14:tracePt t="51464" x="4724400" y="5402263"/>
          <p14:tracePt t="51498" x="4673600" y="5402263"/>
          <p14:tracePt t="51515" x="4513263" y="5351463"/>
          <p14:tracePt t="51532" x="4335463" y="5308600"/>
          <p14:tracePt t="51549" x="4191000" y="5291138"/>
          <p14:tracePt t="51565" x="4071938" y="5275263"/>
          <p14:tracePt t="51582" x="3979863" y="5275263"/>
          <p14:tracePt t="51598" x="3944938" y="5275263"/>
          <p14:tracePt t="51615" x="3929063" y="5275263"/>
          <p14:tracePt t="51632" x="3929063" y="5257800"/>
          <p14:tracePt t="51664" x="4056063" y="5257800"/>
          <p14:tracePt t="51682" x="4249738" y="5257800"/>
          <p14:tracePt t="51698" x="4513263" y="5257800"/>
          <p14:tracePt t="51715" x="4783138" y="5257800"/>
          <p14:tracePt t="51732" x="4945063" y="5275263"/>
          <p14:tracePt t="51749" x="5062538" y="5291138"/>
          <p14:tracePt t="51765" x="5122863" y="5291138"/>
          <p14:tracePt t="51782" x="5138738" y="5308600"/>
          <p14:tracePt t="51801" x="5122863" y="5308600"/>
          <p14:tracePt t="51815" x="5029200" y="5308600"/>
          <p14:tracePt t="51832" x="4851400" y="5308600"/>
          <p14:tracePt t="51849" x="4513263" y="5275263"/>
          <p14:tracePt t="51865" x="4284663" y="5257800"/>
          <p14:tracePt t="51882" x="4122738" y="5257800"/>
          <p14:tracePt t="51899" x="3962400" y="5257800"/>
          <p14:tracePt t="51915" x="3894138" y="5257800"/>
          <p14:tracePt t="51932" x="3860800" y="5257800"/>
          <p14:tracePt t="51980" x="3878263" y="5257800"/>
          <p14:tracePt t="51999" x="3995738" y="5257800"/>
          <p14:tracePt t="52015" x="4267200" y="5291138"/>
          <p14:tracePt t="52032" x="4386263" y="5308600"/>
          <p14:tracePt t="52048" x="4495800" y="5308600"/>
          <p14:tracePt t="52066" x="4564063" y="5334000"/>
          <p14:tracePt t="52082" x="4589463" y="5351463"/>
          <p14:tracePt t="52153" x="4564063" y="5351463"/>
          <p14:tracePt t="52165" x="4546600" y="5351463"/>
          <p14:tracePt t="52182" x="4513263" y="5351463"/>
          <p14:tracePt t="52199" x="4495800" y="5351463"/>
          <p14:tracePt t="52215" x="4462463" y="5351463"/>
          <p14:tracePt t="52248" x="4445000" y="5367338"/>
          <p14:tracePt t="52397" x="4427538" y="5367338"/>
          <p14:tracePt t="52416" x="4411663" y="5367338"/>
          <p14:tracePt t="52433" x="4351338" y="5367338"/>
          <p14:tracePt t="52449" x="4284663" y="5384800"/>
          <p14:tracePt t="52466" x="4208463" y="5402263"/>
          <p14:tracePt t="52482" x="4140200" y="5402263"/>
          <p14:tracePt t="52498" x="4089400" y="5418138"/>
          <p14:tracePt t="52515" x="4038600" y="5418138"/>
          <p14:tracePt t="52532" x="3995738" y="5435600"/>
          <p14:tracePt t="52564" x="3979863" y="5435600"/>
          <p14:tracePt t="52614" x="3962400" y="5435600"/>
          <p14:tracePt t="52648" x="3944938" y="5435600"/>
          <p14:tracePt t="53064" x="3962400" y="5435600"/>
          <p14:tracePt t="53114" x="3979863" y="5435600"/>
          <p14:tracePt t="53148" x="3995738" y="5435600"/>
          <p14:tracePt t="53181" x="4013200" y="5435600"/>
          <p14:tracePt t="53199" x="4038600" y="5435600"/>
          <p14:tracePt t="53231" x="4056063" y="5435600"/>
          <p14:tracePt t="53250" x="4071938" y="5435600"/>
          <p14:tracePt t="53266" x="4089400" y="5435600"/>
          <p14:tracePt t="53282" x="4106863" y="5435600"/>
          <p14:tracePt t="53299" x="4122738" y="5435600"/>
          <p14:tracePt t="53315" x="4140200" y="5435600"/>
          <p14:tracePt t="53332" x="4157663" y="5435600"/>
          <p14:tracePt t="53364" x="4173538" y="5435600"/>
          <p14:tracePt t="53398" x="4191000" y="5435600"/>
          <p14:tracePt t="53416" x="4208463" y="5435600"/>
          <p14:tracePt t="53465" x="4249738" y="5435600"/>
          <p14:tracePt t="53498" x="4267200" y="5435600"/>
          <p14:tracePt t="53531" x="4284663" y="5435600"/>
          <p14:tracePt t="53549" x="4300538" y="5435600"/>
          <p14:tracePt t="53565" x="4318000" y="5435600"/>
          <p14:tracePt t="53582" x="4335463" y="5435600"/>
          <p14:tracePt t="53598" x="4351338" y="5435600"/>
          <p14:tracePt t="53615" x="4368800" y="5435600"/>
          <p14:tracePt t="53632" x="4386263" y="5435600"/>
          <p14:tracePt t="53649" x="4411663" y="5435600"/>
          <p14:tracePt t="53681" x="4427538" y="5435600"/>
          <p14:tracePt t="53699" x="4445000" y="5435600"/>
          <p14:tracePt t="53731" x="4462463" y="5435600"/>
          <p14:tracePt t="53749" x="4478338" y="5435600"/>
          <p14:tracePt t="53766" x="4495800" y="5435600"/>
          <p14:tracePt t="53782" x="4513263" y="5435600"/>
          <p14:tracePt t="53799" x="4529138" y="5435600"/>
          <p14:tracePt t="53815" x="4546600" y="5435600"/>
          <p14:tracePt t="53832" x="4564063" y="5435600"/>
          <p14:tracePt t="53849" x="4589463" y="5435600"/>
          <p14:tracePt t="53866" x="4605338" y="5435600"/>
          <p14:tracePt t="53882" x="4622800" y="5435600"/>
          <p14:tracePt t="53899" x="4640263" y="5435600"/>
          <p14:tracePt t="53916" x="4673600" y="5435600"/>
          <p14:tracePt t="53932" x="4706938" y="5435600"/>
          <p14:tracePt t="53949" x="4724400" y="5435600"/>
          <p14:tracePt t="53965" x="4767263" y="5435600"/>
          <p14:tracePt t="53982" x="4800600" y="5435600"/>
          <p14:tracePt t="53999" x="4818063" y="5435600"/>
          <p14:tracePt t="54015" x="4851400" y="5435600"/>
          <p14:tracePt t="54032" x="4884738" y="5435600"/>
          <p14:tracePt t="54049" x="4919663" y="5435600"/>
          <p14:tracePt t="54065" x="4945063" y="5435600"/>
          <p14:tracePt t="54082" x="4960938" y="5435600"/>
          <p14:tracePt t="54114" x="4978400" y="5435600"/>
          <p14:tracePt t="54259" x="4960938" y="5435600"/>
          <p14:tracePt t="54317" x="4919663" y="5435600"/>
          <p14:tracePt t="54332" x="4902200" y="5435600"/>
          <p14:tracePt t="54349" x="4868863" y="5435600"/>
          <p14:tracePt t="54366" x="4818063" y="5435600"/>
          <p14:tracePt t="54382" x="4741863" y="5435600"/>
          <p14:tracePt t="54399" x="4673600" y="5435600"/>
          <p14:tracePt t="54415" x="4605338" y="5435600"/>
          <p14:tracePt t="54432" x="4513263" y="5435600"/>
          <p14:tracePt t="54449" x="4495800" y="5435600"/>
          <p14:tracePt t="54466" x="4445000" y="5418138"/>
          <p14:tracePt t="54482" x="4411663" y="5418138"/>
          <p14:tracePt t="54499" x="4368800" y="5418138"/>
          <p14:tracePt t="54515" x="4351338" y="5418138"/>
          <p14:tracePt t="54532" x="4318000" y="5418138"/>
          <p14:tracePt t="54549" x="4300538" y="5418138"/>
          <p14:tracePt t="54565" x="4284663" y="5418138"/>
          <p14:tracePt t="54582" x="4267200" y="5418138"/>
          <p14:tracePt t="54599" x="4249738" y="5418138"/>
          <p14:tracePt t="54616" x="4233863" y="5418138"/>
          <p14:tracePt t="54632" x="4208463" y="5418138"/>
          <p14:tracePt t="54649" x="4191000" y="5418138"/>
          <p14:tracePt t="54665" x="4173538" y="5418138"/>
          <p14:tracePt t="54682" x="4157663" y="5418138"/>
          <p14:tracePt t="54699" x="4140200" y="5418138"/>
          <p14:tracePt t="54716" x="4122738" y="5418138"/>
          <p14:tracePt t="54732" x="4106863" y="5418138"/>
          <p14:tracePt t="54749" x="4071938" y="5418138"/>
          <p14:tracePt t="54766" x="4056063" y="5418138"/>
          <p14:tracePt t="54782" x="4038600" y="5418138"/>
          <p14:tracePt t="54981" x="4071938" y="5418138"/>
          <p14:tracePt t="54999" x="4122738" y="5418138"/>
          <p14:tracePt t="55014" x="4208463" y="5418138"/>
          <p14:tracePt t="55032" x="4318000" y="5435600"/>
          <p14:tracePt t="55049" x="4427538" y="5435600"/>
          <p14:tracePt t="55065" x="4546600" y="5453063"/>
          <p14:tracePt t="55082" x="4640263" y="5453063"/>
          <p14:tracePt t="55099" x="4724400" y="5453063"/>
          <p14:tracePt t="55115" x="4800600" y="5453063"/>
          <p14:tracePt t="55132" x="4851400" y="5453063"/>
          <p14:tracePt t="55149" x="4902200" y="5453063"/>
          <p14:tracePt t="55166" x="4919663" y="5453063"/>
          <p14:tracePt t="55182" x="4945063" y="5453063"/>
          <p14:tracePt t="55199" x="4960938" y="5453063"/>
          <p14:tracePt t="55597" x="4978400" y="5453063"/>
          <p14:tracePt t="55616" x="5029200" y="5453063"/>
          <p14:tracePt t="55632" x="5080000" y="5453063"/>
          <p14:tracePt t="55649" x="5138738" y="5435600"/>
          <p14:tracePt t="55666" x="5156200" y="5435600"/>
          <p14:tracePt t="55682" x="5173663" y="5435600"/>
          <p14:tracePt t="55718" x="5156200" y="5435600"/>
          <p14:tracePt t="55732" x="5122863" y="5435600"/>
          <p14:tracePt t="55749" x="5011738" y="5418138"/>
          <p14:tracePt t="55766" x="4868863" y="5418138"/>
          <p14:tracePt t="55782" x="4724400" y="5402263"/>
          <p14:tracePt t="55799" x="4622800" y="5402263"/>
          <p14:tracePt t="55816" x="4513263" y="5402263"/>
          <p14:tracePt t="55832" x="4478338" y="5384800"/>
          <p14:tracePt t="55849" x="4445000" y="5384800"/>
          <p14:tracePt t="55915" x="4478338" y="5384800"/>
          <p14:tracePt t="55932" x="4513263" y="5384800"/>
          <p14:tracePt t="55949" x="4622800" y="5384800"/>
          <p14:tracePt t="55966" x="4724400" y="5384800"/>
          <p14:tracePt t="55982" x="4783138" y="5384800"/>
          <p14:tracePt t="55999" x="4818063" y="5384800"/>
          <p14:tracePt t="56016" x="4833938" y="5384800"/>
          <p14:tracePt t="56065" x="4818063" y="5384800"/>
          <p14:tracePt t="56082" x="4741863" y="5384800"/>
          <p14:tracePt t="56099" x="4706938" y="5384800"/>
          <p14:tracePt t="56116" x="4673600" y="5384800"/>
          <p14:tracePt t="56169" x="4691063" y="5384800"/>
          <p14:tracePt t="56182" x="4706938" y="5384800"/>
          <p14:tracePt t="56200" x="4767263" y="5384800"/>
          <p14:tracePt t="56215" x="4833938" y="5384800"/>
          <p14:tracePt t="56232" x="4868863" y="5384800"/>
          <p14:tracePt t="56249" x="4884738" y="5384800"/>
          <p14:tracePt t="56266" x="4902200" y="5384800"/>
          <p14:tracePt t="56316" x="4902200" y="5402263"/>
          <p14:tracePt t="56831" x="4868863" y="5402263"/>
          <p14:tracePt t="56849" x="4783138" y="5402263"/>
          <p14:tracePt t="56866" x="4529138" y="5418138"/>
          <p14:tracePt t="56883" x="4335463" y="5453063"/>
          <p14:tracePt t="56899" x="4249738" y="5468938"/>
          <p14:tracePt t="56916" x="4056063" y="5486400"/>
          <p14:tracePt t="56933" x="3962400" y="5511800"/>
          <p14:tracePt t="56949" x="3911600" y="5511800"/>
          <p14:tracePt t="56966" x="3878263" y="5511800"/>
          <p14:tracePt t="56998" x="3860800" y="5511800"/>
          <p14:tracePt t="57148" x="3878263" y="5511800"/>
          <p14:tracePt t="57165" x="3944938" y="5529263"/>
          <p14:tracePt t="57182" x="4013200" y="5545138"/>
          <p14:tracePt t="57199" x="4106863" y="5562600"/>
          <p14:tracePt t="57216" x="4157663" y="5562600"/>
          <p14:tracePt t="57232" x="4208463" y="5580063"/>
          <p14:tracePt t="57265" x="4233863" y="5580063"/>
          <p14:tracePt t="57282" x="4208463" y="5580063"/>
          <p14:tracePt t="57299" x="4013200" y="5580063"/>
          <p14:tracePt t="57316" x="3802063" y="5562600"/>
          <p14:tracePt t="57332" x="3327400" y="5511800"/>
          <p14:tracePt t="57349" x="3040063" y="5486400"/>
          <p14:tracePt t="57366" x="2989263" y="5486400"/>
          <p14:tracePt t="57382" x="2827338" y="5486400"/>
          <p14:tracePt t="57399" x="2735263" y="5486400"/>
          <p14:tracePt t="57416" x="2717800" y="5486400"/>
          <p14:tracePt t="57464" x="2735263" y="5486400"/>
          <p14:tracePt t="57482" x="2794000" y="5486400"/>
          <p14:tracePt t="57499" x="2878138" y="5486400"/>
          <p14:tracePt t="57516" x="3005138" y="5486400"/>
          <p14:tracePt t="57533" x="3149600" y="5511800"/>
          <p14:tracePt t="57549" x="3284538" y="5529263"/>
          <p14:tracePt t="57566" x="3429000" y="5545138"/>
          <p14:tracePt t="57582" x="3538538" y="5545138"/>
          <p14:tracePt t="57599" x="3683000" y="5545138"/>
          <p14:tracePt t="57616" x="3784600" y="5511800"/>
          <p14:tracePt t="57632" x="3894138" y="5468938"/>
          <p14:tracePt t="57649" x="3995738" y="5435600"/>
          <p14:tracePt t="57665" x="4122738" y="5418138"/>
          <p14:tracePt t="57682" x="4249738" y="5418138"/>
          <p14:tracePt t="57699" x="4335463" y="5402263"/>
          <p14:tracePt t="57716" x="4427538" y="5402263"/>
          <p14:tracePt t="57732" x="4495800" y="5384800"/>
          <p14:tracePt t="57749" x="4529138" y="5384800"/>
          <p14:tracePt t="57766" x="4546600" y="5384800"/>
          <p14:tracePt t="57782" x="4564063" y="5384800"/>
          <p14:tracePt t="57955" x="4546600" y="5384800"/>
          <p14:tracePt t="57965" x="4529138" y="5384800"/>
          <p14:tracePt t="57983" x="4462463" y="5384800"/>
          <p14:tracePt t="57999" x="4300538" y="5402263"/>
          <p14:tracePt t="58016" x="4122738" y="5418138"/>
          <p14:tracePt t="58032" x="3979863" y="5418138"/>
          <p14:tracePt t="58049" x="3835400" y="5418138"/>
          <p14:tracePt t="58066" x="3767138" y="5418138"/>
          <p14:tracePt t="58082" x="3733800" y="5418138"/>
          <p14:tracePt t="58099" x="3716338" y="5418138"/>
          <p14:tracePt t="58231" x="3733800" y="5418138"/>
          <p14:tracePt t="58249" x="3751263" y="5418138"/>
          <p14:tracePt t="58266" x="3784600" y="5418138"/>
          <p14:tracePt t="58282" x="3894138" y="5435600"/>
          <p14:tracePt t="58299" x="4106863" y="5453063"/>
          <p14:tracePt t="58316" x="4191000" y="5453063"/>
          <p14:tracePt t="58332" x="4386263" y="5468938"/>
          <p14:tracePt t="58349" x="4513263" y="5468938"/>
          <p14:tracePt t="58366" x="4564063" y="5468938"/>
          <p14:tracePt t="58383" x="4673600" y="5468938"/>
          <p14:tracePt t="58399" x="4724400" y="5468938"/>
          <p14:tracePt t="58416" x="4767263" y="5486400"/>
          <p14:tracePt t="58432" x="4783138" y="5486400"/>
          <p14:tracePt t="58449" x="4800600" y="5486400"/>
          <p14:tracePt t="58482" x="4818063" y="5486400"/>
          <p14:tracePt t="59102" x="4833938" y="5468938"/>
          <p14:tracePt t="59116" x="4851400" y="5453063"/>
          <p14:tracePt t="59133" x="4884738" y="5435600"/>
          <p14:tracePt t="59149" x="4945063" y="5402263"/>
          <p14:tracePt t="59166" x="4995863" y="5367338"/>
          <p14:tracePt t="59182" x="5029200" y="5351463"/>
          <p14:tracePt t="59199" x="5046663" y="5351463"/>
          <p14:tracePt t="59216" x="5062538" y="5351463"/>
          <p14:tracePt t="59332" x="5062538" y="5334000"/>
          <p14:tracePt t="59364" x="4995863" y="5240338"/>
          <p14:tracePt t="59382" x="4902200" y="5156200"/>
          <p14:tracePt t="59399" x="4851400" y="5080000"/>
          <p14:tracePt t="59416" x="4767263" y="5029200"/>
          <p14:tracePt t="59432" x="4691063" y="4995863"/>
          <p14:tracePt t="59449" x="4640263" y="4978400"/>
          <p14:tracePt t="59466" x="4605338" y="4978400"/>
          <p14:tracePt t="59482" x="4589463" y="4978400"/>
          <p14:tracePt t="59499" x="4564063" y="4978400"/>
          <p14:tracePt t="59531" x="4564063" y="4995863"/>
          <p14:tracePt t="59564" x="4564063" y="5011738"/>
          <p14:tracePt t="59582" x="4564063" y="5062538"/>
          <p14:tracePt t="59599" x="4564063" y="5113338"/>
          <p14:tracePt t="59616" x="4564063" y="5189538"/>
          <p14:tracePt t="59632" x="4589463" y="5240338"/>
          <p14:tracePt t="59649" x="4640263" y="5275263"/>
          <p14:tracePt t="59665" x="4673600" y="5308600"/>
          <p14:tracePt t="59682" x="4706938" y="5351463"/>
          <p14:tracePt t="59699" x="4783138" y="5367338"/>
          <p14:tracePt t="59716" x="4833938" y="5384800"/>
          <p14:tracePt t="59732" x="4919663" y="5402263"/>
          <p14:tracePt t="59749" x="4978400" y="5402263"/>
          <p14:tracePt t="59766" x="5029200" y="5402263"/>
          <p14:tracePt t="59782" x="5046663" y="5402263"/>
          <p14:tracePt t="59799" x="5062538" y="5402263"/>
          <p14:tracePt t="59816" x="5046663" y="5402263"/>
          <p14:tracePt t="59832" x="5011738" y="5384800"/>
          <p14:tracePt t="59849" x="4902200" y="5367338"/>
          <p14:tracePt t="59866" x="4640263" y="5351463"/>
          <p14:tracePt t="59882" x="4445000" y="5351463"/>
          <p14:tracePt t="59899" x="4267200" y="5351463"/>
          <p14:tracePt t="59916" x="4140200" y="5351463"/>
          <p14:tracePt t="59932" x="4038600" y="5351463"/>
          <p14:tracePt t="59949" x="3944938" y="5367338"/>
          <p14:tracePt t="59966" x="3929063" y="5367338"/>
          <p14:tracePt t="59983" x="3911600" y="5384800"/>
          <p14:tracePt t="59999" x="3894138" y="5384800"/>
          <p14:tracePt t="60036" x="3911600" y="5384800"/>
          <p14:tracePt t="60049" x="3929063" y="5384800"/>
          <p14:tracePt t="60065" x="3979863" y="5402263"/>
          <p14:tracePt t="60082" x="4089400" y="5402263"/>
          <p14:tracePt t="60099" x="4157663" y="5418138"/>
          <p14:tracePt t="60116" x="4267200" y="5435600"/>
          <p14:tracePt t="60132" x="4351338" y="5435600"/>
          <p14:tracePt t="60149" x="4411663" y="5453063"/>
          <p14:tracePt t="60166" x="4427538" y="5453063"/>
          <p14:tracePt t="60182" x="4445000" y="5453063"/>
          <p14:tracePt t="60225" x="4427538" y="5453063"/>
          <p14:tracePt t="60233" x="4411663" y="5453063"/>
          <p14:tracePt t="60249" x="4368800" y="5453063"/>
          <p14:tracePt t="60266" x="4284663" y="5453063"/>
          <p14:tracePt t="60282" x="4191000" y="5453063"/>
          <p14:tracePt t="60299" x="4122738" y="5453063"/>
          <p14:tracePt t="60316" x="4071938" y="5453063"/>
          <p14:tracePt t="60333" x="4056063" y="5453063"/>
          <p14:tracePt t="60397" x="4071938" y="5453063"/>
          <p14:tracePt t="60416" x="4140200" y="5453063"/>
          <p14:tracePt t="60432" x="4249738" y="5453063"/>
          <p14:tracePt t="60449" x="4386263" y="5453063"/>
          <p14:tracePt t="60465" x="4478338" y="5453063"/>
          <p14:tracePt t="60482" x="4564063" y="5453063"/>
          <p14:tracePt t="60499" x="4605338" y="5453063"/>
          <p14:tracePt t="60516" x="4622800" y="5453063"/>
          <p14:tracePt t="60532" x="4640263" y="5453063"/>
          <p14:tracePt t="61110" x="4656138" y="5453063"/>
          <p14:tracePt t="61118" x="4691063" y="5453063"/>
          <p14:tracePt t="61133" x="4724400" y="5453063"/>
          <p14:tracePt t="61149" x="4833938" y="5453063"/>
          <p14:tracePt t="61165" x="4960938" y="5453063"/>
          <p14:tracePt t="61182" x="5046663" y="5435600"/>
          <p14:tracePt t="61199" x="5138738" y="5435600"/>
          <p14:tracePt t="61216" x="5207000" y="5435600"/>
          <p14:tracePt t="61233" x="5275263" y="5418138"/>
          <p14:tracePt t="61249" x="5351463" y="5402263"/>
          <p14:tracePt t="61266" x="5367338" y="5402263"/>
          <p14:tracePt t="61283" x="5418138" y="5367338"/>
          <p14:tracePt t="61299" x="5494338" y="5334000"/>
          <p14:tracePt t="61316" x="5545138" y="5291138"/>
          <p14:tracePt t="61332" x="5595938" y="5240338"/>
          <p14:tracePt t="61349" x="5656263" y="5156200"/>
          <p14:tracePt t="61366" x="5689600" y="5097463"/>
          <p14:tracePt t="61382" x="5707063" y="5029200"/>
          <p14:tracePt t="61399" x="5707063" y="4978400"/>
          <p14:tracePt t="61416" x="5689600" y="4919663"/>
          <p14:tracePt t="61432" x="5630863" y="4902200"/>
          <p14:tracePt t="61449" x="5562600" y="4868863"/>
          <p14:tracePt t="61466" x="5478463" y="4851400"/>
          <p14:tracePt t="61482" x="5367338" y="4833938"/>
          <p14:tracePt t="61499" x="5275263" y="4833938"/>
          <p14:tracePt t="61516" x="5189538" y="4833938"/>
          <p14:tracePt t="61532" x="5080000" y="4868863"/>
          <p14:tracePt t="61549" x="4995863" y="4902200"/>
          <p14:tracePt t="61566" x="4945063" y="4935538"/>
          <p14:tracePt t="61582" x="4868863" y="4978400"/>
          <p14:tracePt t="61599" x="4833938" y="5029200"/>
          <p14:tracePt t="61616" x="4800600" y="5062538"/>
          <p14:tracePt t="61632" x="4767263" y="5156200"/>
          <p14:tracePt t="61649" x="4741863" y="5240338"/>
          <p14:tracePt t="61666" x="4741863" y="5351463"/>
          <p14:tracePt t="61682" x="4741863" y="5453063"/>
          <p14:tracePt t="61699" x="4800600" y="5580063"/>
          <p14:tracePt t="61716" x="4902200" y="5689600"/>
          <p14:tracePt t="61733" x="5029200" y="5773738"/>
          <p14:tracePt t="61749" x="5173663" y="5842000"/>
          <p14:tracePt t="61766" x="5384800" y="5859463"/>
          <p14:tracePt t="61783" x="5494338" y="5859463"/>
          <p14:tracePt t="61799" x="5595938" y="5808663"/>
          <p14:tracePt t="61816" x="5630863" y="5757863"/>
          <p14:tracePt t="61833" x="5689600" y="5646738"/>
          <p14:tracePt t="61849" x="5722938" y="5384800"/>
          <p14:tracePt t="61866" x="5722938" y="5207000"/>
          <p14:tracePt t="61882" x="5672138" y="5080000"/>
          <p14:tracePt t="61899" x="5580063" y="5011738"/>
          <p14:tracePt t="61916" x="5494338" y="4953000"/>
          <p14:tracePt t="61932" x="5402263" y="4935538"/>
          <p14:tracePt t="61950" x="5316538" y="4935538"/>
          <p14:tracePt t="61966" x="5240338" y="4953000"/>
          <p14:tracePt t="61983" x="5173663" y="5029200"/>
          <p14:tracePt t="61999" x="5138738" y="5080000"/>
          <p14:tracePt t="62016" x="5097463" y="5173663"/>
          <p14:tracePt t="62032" x="5080000" y="5240338"/>
          <p14:tracePt t="62049" x="5080000" y="5291138"/>
          <p14:tracePt t="62066" x="5080000" y="5334000"/>
          <p14:tracePt t="62082" x="5080000" y="5351463"/>
          <p14:tracePt t="62115" x="5080000" y="5367338"/>
          <p14:tracePt t="62520" x="5062538" y="5367338"/>
          <p14:tracePt t="62552" x="5046663" y="5367338"/>
          <p14:tracePt t="62566" x="5029200" y="5367338"/>
          <p14:tracePt t="62582" x="4945063" y="5367338"/>
          <p14:tracePt t="62599" x="4818063" y="5384800"/>
          <p14:tracePt t="62615" x="4622800" y="5418138"/>
          <p14:tracePt t="62632" x="4267200" y="5468938"/>
          <p14:tracePt t="62649" x="4013200" y="5511800"/>
          <p14:tracePt t="62666" x="3700463" y="5580063"/>
          <p14:tracePt t="62682" x="3411538" y="5613400"/>
          <p14:tracePt t="62699" x="3182938" y="5646738"/>
          <p14:tracePt t="62716" x="3040063" y="5664200"/>
          <p14:tracePt t="62732" x="2913063" y="5689600"/>
          <p14:tracePt t="62749" x="2827338" y="5707063"/>
          <p14:tracePt t="62766" x="2768600" y="5707063"/>
          <p14:tracePt t="62783" x="2717800" y="5707063"/>
          <p14:tracePt t="62799" x="2667000" y="5707063"/>
          <p14:tracePt t="62816" x="2616200" y="5707063"/>
          <p14:tracePt t="62833" x="2557463" y="5722938"/>
          <p14:tracePt t="62849" x="2506663" y="5722938"/>
          <p14:tracePt t="62866" x="2455863" y="5722938"/>
          <p14:tracePt t="62882" x="2438400" y="5722938"/>
          <p14:tracePt t="62899" x="2413000" y="5722938"/>
          <p14:tracePt t="62916" x="2395538" y="5722938"/>
          <p14:tracePt t="62978" x="2395538" y="5707063"/>
          <p14:tracePt t="63052" x="2395538" y="5689600"/>
          <p14:tracePt t="63098" x="2413000" y="5689600"/>
          <p14:tracePt t="63116" x="2471738" y="5664200"/>
          <p14:tracePt t="63133" x="2540000" y="5664200"/>
          <p14:tracePt t="63149" x="2633663" y="5664200"/>
          <p14:tracePt t="63166" x="2700338" y="5664200"/>
          <p14:tracePt t="63182" x="2768600" y="5664200"/>
          <p14:tracePt t="63199" x="2811463" y="5664200"/>
          <p14:tracePt t="63216" x="2827338" y="5664200"/>
          <p14:tracePt t="63315" x="2811463" y="5646738"/>
          <p14:tracePt t="63333" x="2794000" y="5646738"/>
          <p14:tracePt t="63348" x="2751138" y="5630863"/>
          <p14:tracePt t="63431" x="2768600" y="5630863"/>
          <p14:tracePt t="63449" x="2862263" y="5630863"/>
          <p14:tracePt t="63466" x="2928938" y="5630863"/>
          <p14:tracePt t="63483" x="3022600" y="5630863"/>
          <p14:tracePt t="63499" x="3055938" y="5630863"/>
          <p14:tracePt t="63516" x="3073400" y="5630863"/>
          <p14:tracePt t="63565" x="3040063" y="5630863"/>
          <p14:tracePt t="63583" x="2989263" y="5630863"/>
          <p14:tracePt t="63599" x="2913063" y="5630863"/>
          <p14:tracePt t="63616" x="2862263" y="5630863"/>
          <p14:tracePt t="63633" x="2827338" y="5630863"/>
          <p14:tracePt t="63698" x="2862263" y="5630863"/>
          <p14:tracePt t="63716" x="2971800" y="5646738"/>
          <p14:tracePt t="63733" x="3005138" y="5664200"/>
          <p14:tracePt t="63749" x="3022600" y="5664200"/>
          <p14:tracePt t="63766" x="3040063" y="5664200"/>
          <p14:tracePt t="63782" x="3055938" y="5664200"/>
          <p14:tracePt t="63799" x="3040063" y="5664200"/>
          <p14:tracePt t="63816" x="3005138" y="5664200"/>
          <p14:tracePt t="63833" x="2928938" y="5646738"/>
          <p14:tracePt t="63849" x="2862263" y="5630863"/>
          <p14:tracePt t="63866" x="2811463" y="5630863"/>
          <p14:tracePt t="63883" x="2768600" y="5613400"/>
          <p14:tracePt t="63899" x="2751138" y="5613400"/>
          <p14:tracePt t="63916" x="2735263" y="5613400"/>
          <p14:tracePt t="63948" x="2717800" y="5613400"/>
          <p14:tracePt t="63966" x="2700338" y="5613400"/>
          <p14:tracePt t="63983" x="2667000" y="5613400"/>
          <p14:tracePt t="63999" x="2649538" y="5613400"/>
          <p14:tracePt t="64016" x="2590800" y="5613400"/>
          <p14:tracePt t="64033" x="2540000" y="5595938"/>
          <p14:tracePt t="64049" x="2471738" y="5595938"/>
          <p14:tracePt t="64066" x="2413000" y="5580063"/>
          <p14:tracePt t="64083" x="2362200" y="5580063"/>
          <p14:tracePt t="64099" x="2311400" y="5580063"/>
          <p14:tracePt t="64116" x="2235200" y="5580063"/>
          <p14:tracePt t="64133" x="2184400" y="5580063"/>
          <p14:tracePt t="64149" x="2133600" y="5580063"/>
          <p14:tracePt t="64166" x="2082800" y="5580063"/>
          <p14:tracePt t="64183" x="2024063" y="5580063"/>
          <p14:tracePt t="64199" x="1989138" y="5580063"/>
          <p14:tracePt t="64216" x="1938338" y="5580063"/>
          <p14:tracePt t="64248" x="1905000" y="5562600"/>
          <p14:tracePt t="64266" x="1862138" y="5562600"/>
          <p14:tracePt t="64282" x="1846263" y="5545138"/>
          <p14:tracePt t="64299" x="1828800" y="5545138"/>
          <p14:tracePt t="64316" x="1795463" y="5545138"/>
          <p14:tracePt t="64332" x="1795463" y="5529263"/>
          <p14:tracePt t="64349" x="1778000" y="5511800"/>
          <p14:tracePt t="64382" x="1760538" y="5486400"/>
          <p14:tracePt t="64399" x="1744663" y="5468938"/>
          <p14:tracePt t="64416" x="1727200" y="5453063"/>
          <p14:tracePt t="64433" x="1709738" y="5435600"/>
          <p14:tracePt t="64449" x="1709738" y="5418138"/>
          <p14:tracePt t="64466" x="1684338" y="5418138"/>
          <p14:tracePt t="64482" x="1684338" y="5402263"/>
          <p14:tracePt t="64515" x="1668463" y="5384800"/>
          <p14:tracePt t="64533" x="1668463" y="5367338"/>
          <p14:tracePt t="64549" x="1668463" y="5351463"/>
          <p14:tracePt t="64765" x="1684338" y="5351463"/>
          <p14:tracePt t="64783" x="1709738" y="5351463"/>
          <p14:tracePt t="64799" x="1744663" y="5351463"/>
          <p14:tracePt t="64816" x="1795463" y="5334000"/>
          <p14:tracePt t="64833" x="1828800" y="5334000"/>
          <p14:tracePt t="64849" x="1887538" y="5334000"/>
          <p14:tracePt t="64866" x="1922463" y="5308600"/>
          <p14:tracePt t="64883" x="1955800" y="5308600"/>
          <p14:tracePt t="64899" x="2006600" y="5308600"/>
          <p14:tracePt t="64916" x="2024063" y="5308600"/>
          <p14:tracePt t="64933" x="2057400" y="5291138"/>
          <p14:tracePt t="64949" x="2082800" y="5291138"/>
          <p14:tracePt t="64966" x="2116138" y="5291138"/>
          <p14:tracePt t="64983" x="2133600" y="5291138"/>
          <p14:tracePt t="64999" x="2166938" y="5291138"/>
          <p14:tracePt t="65016" x="2201863" y="5275263"/>
          <p14:tracePt t="65033" x="2217738" y="5275263"/>
          <p14:tracePt t="65049" x="2260600" y="5275263"/>
          <p14:tracePt t="65066" x="2278063" y="5275263"/>
          <p14:tracePt t="65082" x="2311400" y="5275263"/>
          <p14:tracePt t="65099" x="2344738" y="5275263"/>
          <p14:tracePt t="65116" x="2379663" y="5275263"/>
          <p14:tracePt t="65133" x="2438400" y="5275263"/>
          <p14:tracePt t="65149" x="2489200" y="5275263"/>
          <p14:tracePt t="65166" x="2522538" y="5275263"/>
          <p14:tracePt t="65183" x="2573338" y="5257800"/>
          <p14:tracePt t="65199" x="2590800" y="5257800"/>
          <p14:tracePt t="65216" x="2633663" y="5257800"/>
          <p14:tracePt t="65233" x="2700338" y="5257800"/>
          <p14:tracePt t="65249" x="2717800" y="5257800"/>
          <p14:tracePt t="65266" x="2735263" y="5257800"/>
          <p14:tracePt t="65283" x="2794000" y="5257800"/>
          <p14:tracePt t="65299" x="2827338" y="5257800"/>
          <p14:tracePt t="65316" x="2844800" y="5257800"/>
          <p14:tracePt t="65333" x="2862263" y="5257800"/>
          <p14:tracePt t="65350" x="2878138" y="5257800"/>
          <p14:tracePt t="65366" x="2895600" y="5257800"/>
          <p14:tracePt t="65601" x="2878138" y="5257800"/>
          <p14:tracePt t="65632" x="2862263" y="5257800"/>
          <p14:tracePt t="65649" x="2844800" y="5257800"/>
          <p14:tracePt t="65666" x="2827338" y="5257800"/>
          <p14:tracePt t="65683" x="2794000" y="5257800"/>
          <p14:tracePt t="65699" x="2684463" y="5257800"/>
          <p14:tracePt t="65716" x="2573338" y="5257800"/>
          <p14:tracePt t="65733" x="2540000" y="5257800"/>
          <p14:tracePt t="65749" x="2438400" y="5275263"/>
          <p14:tracePt t="65766" x="2311400" y="5291138"/>
          <p14:tracePt t="65783" x="2217738" y="5291138"/>
          <p14:tracePt t="65799" x="2133600" y="5291138"/>
          <p14:tracePt t="65816" x="2082800" y="5291138"/>
          <p14:tracePt t="65832" x="2006600" y="5291138"/>
          <p14:tracePt t="65849" x="1938338" y="5291138"/>
          <p14:tracePt t="65866" x="1905000" y="5291138"/>
          <p14:tracePt t="65883" x="1887538" y="5275263"/>
          <p14:tracePt t="65899" x="1862138" y="5275263"/>
          <p14:tracePt t="66051" x="1887538" y="5275263"/>
          <p14:tracePt t="66082" x="1922463" y="5275263"/>
          <p14:tracePt t="66099" x="1973263" y="5275263"/>
          <p14:tracePt t="66116" x="2057400" y="5275263"/>
          <p14:tracePt t="66133" x="2133600" y="5275263"/>
          <p14:tracePt t="66149" x="2217738" y="5275263"/>
          <p14:tracePt t="66166" x="2293938" y="5275263"/>
          <p14:tracePt t="66183" x="2379663" y="5275263"/>
          <p14:tracePt t="66199" x="2413000" y="5275263"/>
          <p14:tracePt t="66216" x="2455863" y="5275263"/>
          <p14:tracePt t="66233" x="2506663" y="5257800"/>
          <p14:tracePt t="66249" x="2557463" y="5257800"/>
          <p14:tracePt t="66266" x="2590800" y="5257800"/>
          <p14:tracePt t="66283" x="2633663" y="5257800"/>
          <p14:tracePt t="66299" x="2667000" y="5257800"/>
          <p14:tracePt t="66316" x="2700338" y="5240338"/>
          <p14:tracePt t="66333" x="2768600" y="5240338"/>
          <p14:tracePt t="66349" x="2827338" y="5240338"/>
          <p14:tracePt t="66366" x="2862263" y="5240338"/>
          <p14:tracePt t="66383" x="2928938" y="5240338"/>
          <p14:tracePt t="66399" x="2989263" y="5224463"/>
          <p14:tracePt t="66416" x="3040063" y="5224463"/>
          <p14:tracePt t="66433" x="3073400" y="5224463"/>
          <p14:tracePt t="66449" x="3090863" y="5224463"/>
          <p14:tracePt t="66466" x="3106738" y="5224463"/>
          <p14:tracePt t="66582" x="3090863" y="5224463"/>
          <p14:tracePt t="66599" x="3040063" y="5224463"/>
          <p14:tracePt t="66616" x="2946400" y="5224463"/>
          <p14:tracePt t="66633" x="2827338" y="5224463"/>
          <p14:tracePt t="66649" x="2684463" y="5224463"/>
          <p14:tracePt t="66666" x="2455863" y="5240338"/>
          <p14:tracePt t="66683" x="2362200" y="5240338"/>
          <p14:tracePt t="66699" x="2217738" y="5257800"/>
          <p14:tracePt t="66716" x="2082800" y="5257800"/>
          <p14:tracePt t="66733" x="2024063" y="5275263"/>
          <p14:tracePt t="66749" x="1938338" y="5275263"/>
          <p14:tracePt t="66766" x="1811338" y="5291138"/>
          <p14:tracePt t="66782" x="1744663" y="5291138"/>
          <p14:tracePt t="66799" x="1668463" y="5291138"/>
          <p14:tracePt t="66816" x="1617663" y="5291138"/>
          <p14:tracePt t="66833" x="1582738" y="5291138"/>
          <p14:tracePt t="66849" x="1549400" y="5291138"/>
          <p14:tracePt t="66866" x="1531938" y="5291138"/>
          <p14:tracePt t="66883" x="1531938" y="5308600"/>
          <p14:tracePt t="66998" x="1582738" y="5308600"/>
          <p14:tracePt t="67016" x="1668463" y="5308600"/>
          <p14:tracePt t="67033" x="1846263" y="5308600"/>
          <p14:tracePt t="67049" x="2082800" y="5308600"/>
          <p14:tracePt t="67066" x="2344738" y="5308600"/>
          <p14:tracePt t="67083" x="2506663" y="5308600"/>
          <p14:tracePt t="67099" x="2649538" y="5308600"/>
          <p14:tracePt t="67116" x="2735263" y="5308600"/>
          <p14:tracePt t="67133" x="2794000" y="5308600"/>
          <p14:tracePt t="67149" x="2811463" y="5308600"/>
          <p14:tracePt t="67166" x="2827338" y="5291138"/>
          <p14:tracePt t="67183" x="2844800" y="5291138"/>
          <p14:tracePt t="67838" x="2878138" y="5291138"/>
          <p14:tracePt t="67849" x="3005138" y="5257800"/>
          <p14:tracePt t="67866" x="3429000" y="5097463"/>
          <p14:tracePt t="67883" x="3962400" y="4953000"/>
          <p14:tracePt t="67899" x="5722938" y="4478338"/>
          <p14:tracePt t="67916" x="6858000" y="4249738"/>
          <p14:tracePt t="67933" x="7874000" y="4030663"/>
          <p14:tracePt t="67949" x="8890000" y="3852863"/>
          <p14:tracePt t="67966" x="9313863" y="3767138"/>
          <p14:tracePt t="67982" x="9575800" y="3733800"/>
          <p14:tracePt t="67999" x="9796463" y="3690938"/>
          <p14:tracePt t="68016" x="9898063" y="3675063"/>
          <p14:tracePt t="68032" x="9956800" y="3675063"/>
          <p14:tracePt t="68049" x="9990138" y="3657600"/>
          <p14:tracePt t="68066" x="10025063" y="3640138"/>
          <p14:tracePt t="68082" x="10058400" y="3606800"/>
          <p14:tracePt t="68099" x="10091738" y="3573463"/>
          <p14:tracePt t="68116" x="10134600" y="3538538"/>
          <p14:tracePt t="68133" x="10152063" y="3513138"/>
          <p14:tracePt t="68150" x="10152063" y="3497263"/>
          <p14:tracePt t="68166" x="10167938" y="3497263"/>
          <p14:tracePt t="68198" x="10185400" y="3479800"/>
          <p14:tracePt t="68216" x="10185400" y="3446463"/>
          <p14:tracePt t="68232" x="10185400" y="3360738"/>
          <p14:tracePt t="68249" x="10075863" y="3251200"/>
          <p14:tracePt t="68266" x="9880600" y="3124200"/>
          <p14:tracePt t="68283" x="9669463" y="3005138"/>
          <p14:tracePt t="68299" x="9456738" y="2963863"/>
          <p14:tracePt t="68316" x="9278938" y="2946400"/>
          <p14:tracePt t="68333" x="9118600" y="2946400"/>
          <p14:tracePt t="68349" x="8958263" y="2946400"/>
          <p14:tracePt t="68366" x="8813800" y="3005138"/>
          <p14:tracePt t="68383" x="8729663" y="3055938"/>
          <p14:tracePt t="68399" x="8585200" y="3167063"/>
          <p14:tracePt t="68416" x="8509000" y="3268663"/>
          <p14:tracePt t="68433" x="8458200" y="3411538"/>
          <p14:tracePt t="68449" x="8424863" y="3556000"/>
          <p14:tracePt t="68466" x="8407400" y="3716338"/>
          <p14:tracePt t="68482" x="8407400" y="3868738"/>
          <p14:tracePt t="68499" x="8424863" y="4013200"/>
          <p14:tracePt t="68516" x="8534400" y="4140200"/>
          <p14:tracePt t="68533" x="8669338" y="4267200"/>
          <p14:tracePt t="68549" x="8864600" y="4368800"/>
          <p14:tracePt t="68566" x="9202738" y="4478338"/>
          <p14:tracePt t="68583" x="9440863" y="4495800"/>
          <p14:tracePt t="68599" x="9702800" y="4513263"/>
          <p14:tracePt t="68616" x="9847263" y="4513263"/>
          <p14:tracePt t="68633" x="10040938" y="4462463"/>
          <p14:tracePt t="68649" x="10075863" y="4427538"/>
          <p14:tracePt t="68666" x="10167938" y="4335463"/>
          <p14:tracePt t="68683" x="10218738" y="4224338"/>
          <p14:tracePt t="68699" x="10236200" y="3979863"/>
          <p14:tracePt t="68716" x="10218738" y="3784600"/>
          <p14:tracePt t="68733" x="10091738" y="3556000"/>
          <p14:tracePt t="68749" x="9898063" y="3344863"/>
          <p14:tracePt t="68766" x="9669463" y="3182938"/>
          <p14:tracePt t="68783" x="9456738" y="3073400"/>
          <p14:tracePt t="68799" x="9245600" y="3022600"/>
          <p14:tracePt t="68816" x="9024938" y="3005138"/>
          <p14:tracePt t="68833" x="8831263" y="3005138"/>
          <p14:tracePt t="68849" x="8636000" y="3005138"/>
          <p14:tracePt t="68866" x="8475663" y="3055938"/>
          <p14:tracePt t="68883" x="8331200" y="3141663"/>
          <p14:tracePt t="68899" x="8212138" y="3268663"/>
          <p14:tracePt t="68916" x="8120063" y="3395663"/>
          <p14:tracePt t="68933" x="8034338" y="3556000"/>
          <p14:tracePt t="68949" x="8001000" y="3733800"/>
          <p14:tracePt t="68966" x="8001000" y="3929063"/>
          <p14:tracePt t="68983" x="8034338" y="4106863"/>
          <p14:tracePt t="68999" x="8229600" y="4351338"/>
          <p14:tracePt t="69016" x="8509000" y="4564063"/>
          <p14:tracePt t="69032" x="8763000" y="4706938"/>
          <p14:tracePt t="69049" x="9101138" y="4851400"/>
          <p14:tracePt t="69066" x="9440863" y="4935538"/>
          <p14:tracePt t="69082" x="9702800" y="4953000"/>
          <p14:tracePt t="69099" x="9913938" y="4953000"/>
          <p14:tracePt t="69116" x="10167938" y="4800600"/>
          <p14:tracePt t="69133" x="10304463" y="4640263"/>
          <p14:tracePt t="69150" x="10414000" y="4462463"/>
          <p14:tracePt t="69166" x="10447338" y="4351338"/>
          <p14:tracePt t="69183" x="10523538" y="3995738"/>
          <p14:tracePt t="69199" x="10482263" y="3690938"/>
          <p14:tracePt t="69216" x="10380663" y="3538538"/>
          <p14:tracePt t="69233" x="10185400" y="3360738"/>
          <p14:tracePt t="69249" x="9990138" y="3233738"/>
          <p14:tracePt t="69266" x="9796463" y="3167063"/>
          <p14:tracePt t="69283" x="9618663" y="3141663"/>
          <p14:tracePt t="69300" x="9423400" y="3141663"/>
          <p14:tracePt t="69316" x="9169400" y="3167063"/>
          <p14:tracePt t="69332" x="8940800" y="3302000"/>
          <p14:tracePt t="69349" x="8712200" y="3462338"/>
          <p14:tracePt t="69366" x="8551863" y="3640138"/>
          <p14:tracePt t="69383" x="8424863" y="3835400"/>
          <p14:tracePt t="69400" x="8331200" y="4046538"/>
          <p14:tracePt t="69416" x="8313738" y="4267200"/>
          <p14:tracePt t="69433" x="8313738" y="4462463"/>
          <p14:tracePt t="69449" x="8389938" y="4640263"/>
          <p14:tracePt t="69466" x="8551863" y="4775200"/>
          <p14:tracePt t="69483" x="8745538" y="4884738"/>
          <p14:tracePt t="69499" x="8974138" y="4953000"/>
          <p14:tracePt t="69516" x="9220200" y="4978400"/>
          <p14:tracePt t="69532" x="9491663" y="4978400"/>
          <p14:tracePt t="69549" x="9720263" y="4868863"/>
          <p14:tracePt t="69566" x="9956800" y="4706938"/>
          <p14:tracePt t="69582" x="10109200" y="4495800"/>
          <p14:tracePt t="69599" x="10236200" y="4284663"/>
          <p14:tracePt t="69616" x="10304463" y="3962400"/>
          <p14:tracePt t="69633" x="10304463" y="3868738"/>
          <p14:tracePt t="69650" x="10304463" y="3675063"/>
          <p14:tracePt t="69666" x="10134600" y="3411538"/>
          <p14:tracePt t="69683" x="10040938" y="3319463"/>
          <p14:tracePt t="69699" x="9753600" y="3182938"/>
          <p14:tracePt t="69716" x="9575800" y="3124200"/>
          <p14:tracePt t="69733" x="9440863" y="3124200"/>
          <p14:tracePt t="69749" x="9296400" y="3124200"/>
          <p14:tracePt t="69766" x="9220200" y="3124200"/>
          <p14:tracePt t="69783" x="9151938" y="3182938"/>
          <p14:tracePt t="69799" x="9101138" y="3200400"/>
          <p14:tracePt t="69816" x="9085263" y="3233738"/>
          <p14:tracePt t="69833" x="9085263" y="3251200"/>
          <p14:tracePt t="70114" x="9067800" y="3217863"/>
          <p14:tracePt t="70133" x="8974138" y="3167063"/>
          <p14:tracePt t="70150" x="8847138" y="3055938"/>
          <p14:tracePt t="70166" x="8813800" y="3055938"/>
          <p14:tracePt t="70183" x="8686800" y="3005138"/>
          <p14:tracePt t="70199" x="8618538" y="3005138"/>
          <p14:tracePt t="70216" x="8567738" y="2989263"/>
          <p14:tracePt t="70233" x="8551863" y="2989263"/>
          <p14:tracePt t="70249" x="8534400" y="2989263"/>
          <p14:tracePt t="70266" x="8509000" y="2989263"/>
          <p14:tracePt t="70298" x="8491538" y="3005138"/>
          <p14:tracePt t="70316" x="8475663" y="3022600"/>
          <p14:tracePt t="70333" x="8458200" y="3073400"/>
          <p14:tracePt t="70349" x="8440738" y="3124200"/>
          <p14:tracePt t="70366" x="8424863" y="3182938"/>
          <p14:tracePt t="70383" x="8407400" y="3233738"/>
          <p14:tracePt t="70399" x="8407400" y="3302000"/>
          <p14:tracePt t="70416" x="8407400" y="3360738"/>
          <p14:tracePt t="70433" x="8407400" y="3411538"/>
          <p14:tracePt t="70449" x="8424863" y="3462338"/>
          <p14:tracePt t="70466" x="8458200" y="3513138"/>
          <p14:tracePt t="70483" x="8509000" y="3589338"/>
          <p14:tracePt t="70500" x="8567738" y="3640138"/>
          <p14:tracePt t="70516" x="8618538" y="3690938"/>
          <p14:tracePt t="70533" x="8669338" y="3751263"/>
          <p14:tracePt t="70549" x="8729663" y="3784600"/>
          <p14:tracePt t="70566" x="8796338" y="3817938"/>
          <p14:tracePt t="70583" x="8864600" y="3852863"/>
          <p14:tracePt t="70600" x="8923338" y="3894138"/>
          <p14:tracePt t="70616" x="8974138" y="3911600"/>
          <p14:tracePt t="70633" x="9009063" y="3929063"/>
          <p14:tracePt t="70650" x="9042400" y="3962400"/>
          <p14:tracePt t="70666" x="9067800" y="3962400"/>
          <p14:tracePt t="70683" x="9085263" y="3979863"/>
          <p14:tracePt t="70699" x="9118600" y="3995738"/>
          <p14:tracePt t="70716" x="9136063" y="4013200"/>
          <p14:tracePt t="70733" x="9169400" y="4030663"/>
          <p14:tracePt t="70750" x="9186863" y="4046538"/>
          <p14:tracePt t="70767" x="9220200" y="4071938"/>
          <p14:tracePt t="70783" x="9263063" y="4106863"/>
          <p14:tracePt t="70800" x="9278938" y="4140200"/>
          <p14:tracePt t="70816" x="9329738" y="4173538"/>
          <p14:tracePt t="70833" x="9347200" y="4191000"/>
          <p14:tracePt t="70849" x="9380538" y="4224338"/>
          <p14:tracePt t="70866" x="9423400" y="4249738"/>
          <p14:tracePt t="70883" x="9440863" y="4249738"/>
          <p14:tracePt t="70899" x="9456738" y="4284663"/>
          <p14:tracePt t="70916" x="9491663" y="4284663"/>
          <p14:tracePt t="70933" x="9507538" y="4300538"/>
          <p14:tracePt t="70949" x="9542463" y="4318000"/>
          <p14:tracePt t="70966" x="9575800" y="4318000"/>
          <p14:tracePt t="70983" x="9618663" y="4318000"/>
          <p14:tracePt t="71000" x="9652000" y="4318000"/>
          <p14:tracePt t="71016" x="9685338" y="4318000"/>
          <p14:tracePt t="71032" x="9702800" y="4318000"/>
          <p14:tracePt t="71050" x="9720263" y="4318000"/>
          <p14:tracePt t="71066" x="9736138" y="4300538"/>
          <p14:tracePt t="71083" x="9753600" y="4300538"/>
          <p14:tracePt t="71100" x="9779000" y="4267200"/>
          <p14:tracePt t="71116" x="9796463" y="4267200"/>
          <p14:tracePt t="71133" x="9812338" y="4224338"/>
          <p14:tracePt t="71149" x="9829800" y="4191000"/>
          <p14:tracePt t="71166" x="9847263" y="4140200"/>
          <p14:tracePt t="71183" x="9863138" y="4106863"/>
          <p14:tracePt t="71199" x="9863138" y="4071938"/>
          <p14:tracePt t="71216" x="9863138" y="4046538"/>
          <p14:tracePt t="71233" x="9863138" y="4013200"/>
          <p14:tracePt t="71249" x="9863138" y="3979863"/>
          <p14:tracePt t="71267" x="9863138" y="3929063"/>
          <p14:tracePt t="71283" x="9863138" y="3852863"/>
          <p14:tracePt t="71299" x="9847263" y="3767138"/>
          <p14:tracePt t="71316" x="9812338" y="3690938"/>
          <p14:tracePt t="71333" x="9779000" y="3589338"/>
          <p14:tracePt t="71349" x="9720263" y="3513138"/>
          <p14:tracePt t="71366" x="9669463" y="3462338"/>
          <p14:tracePt t="71383" x="9618663" y="3411538"/>
          <p14:tracePt t="71400" x="9575800" y="3395663"/>
          <p14:tracePt t="71416" x="9525000" y="3360738"/>
          <p14:tracePt t="71433" x="9474200" y="3344863"/>
          <p14:tracePt t="71450" x="9423400" y="3319463"/>
          <p14:tracePt t="71466" x="9364663" y="3302000"/>
          <p14:tracePt t="71483" x="9296400" y="3284538"/>
          <p14:tracePt t="71499" x="9220200" y="3268663"/>
          <p14:tracePt t="71516" x="9151938" y="3268663"/>
          <p14:tracePt t="71534" x="9085263" y="3268663"/>
          <p14:tracePt t="71549" x="9009063" y="3251200"/>
          <p14:tracePt t="71566" x="8940800" y="3251200"/>
          <p14:tracePt t="71583" x="8890000" y="3251200"/>
          <p14:tracePt t="71599" x="8831263" y="3251200"/>
          <p14:tracePt t="71616" x="8813800" y="3251200"/>
          <p14:tracePt t="71633" x="8780463" y="3268663"/>
          <p14:tracePt t="71650" x="8745538" y="3284538"/>
          <p14:tracePt t="71666" x="8729663" y="3302000"/>
          <p14:tracePt t="71683" x="8712200" y="3319463"/>
          <p14:tracePt t="71700" x="8686800" y="3344863"/>
          <p14:tracePt t="71716" x="8669338" y="3360738"/>
          <p14:tracePt t="71733" x="8653463" y="3395663"/>
          <p14:tracePt t="71750" x="8636000" y="3446463"/>
          <p14:tracePt t="71766" x="8636000" y="3497263"/>
          <p14:tracePt t="71783" x="8618538" y="3573463"/>
          <p14:tracePt t="71799" x="8618538" y="3640138"/>
          <p14:tracePt t="71816" x="8618538" y="3733800"/>
          <p14:tracePt t="71833" x="8636000" y="3802063"/>
          <p14:tracePt t="71849" x="8669338" y="3852863"/>
          <p14:tracePt t="71866" x="8729663" y="3929063"/>
          <p14:tracePt t="71883" x="8780463" y="3979863"/>
          <p14:tracePt t="71900" x="8831263" y="4013200"/>
          <p14:tracePt t="71916" x="8907463" y="4071938"/>
          <p14:tracePt t="71933" x="8991600" y="4122738"/>
          <p14:tracePt t="71949" x="9085263" y="4173538"/>
          <p14:tracePt t="71966" x="9151938" y="4191000"/>
          <p14:tracePt t="71983" x="9263063" y="4249738"/>
          <p14:tracePt t="72000" x="9347200" y="4284663"/>
          <p14:tracePt t="72016" x="9440863" y="4318000"/>
          <p14:tracePt t="72033" x="9525000" y="4351338"/>
          <p14:tracePt t="72050" x="9634538" y="4386263"/>
          <p14:tracePt t="72066" x="9669463" y="4386263"/>
          <p14:tracePt t="72083" x="9736138" y="4402138"/>
          <p14:tracePt t="72100" x="9796463" y="4402138"/>
          <p14:tracePt t="72116" x="9812338" y="4402138"/>
          <p14:tracePt t="72133" x="9863138" y="4386263"/>
          <p14:tracePt t="72150" x="9898063" y="4335463"/>
          <p14:tracePt t="72166" x="9913938" y="4249738"/>
          <p14:tracePt t="72183" x="9931400" y="4140200"/>
          <p14:tracePt t="72200" x="9956800" y="4030663"/>
          <p14:tracePt t="72216" x="9956800" y="3911600"/>
          <p14:tracePt t="72233" x="9956800" y="3817938"/>
          <p14:tracePt t="72250" x="9913938" y="3716338"/>
          <p14:tracePt t="72266" x="9847263" y="3624263"/>
          <p14:tracePt t="72283" x="9753600" y="3573463"/>
          <p14:tracePt t="72299" x="9634538" y="3479800"/>
          <p14:tracePt t="72316" x="9542463" y="3446463"/>
          <p14:tracePt t="72333" x="9380538" y="3395663"/>
          <p14:tracePt t="72349" x="9296400" y="3378200"/>
          <p14:tracePt t="72366" x="9186863" y="3360738"/>
          <p14:tracePt t="72383" x="9118600" y="3360738"/>
          <p14:tracePt t="72400" x="9042400" y="3360738"/>
          <p14:tracePt t="72416" x="8974138" y="3360738"/>
          <p14:tracePt t="72433" x="8940800" y="3360738"/>
          <p14:tracePt t="72450" x="8890000" y="3378200"/>
          <p14:tracePt t="72466" x="8847138" y="3411538"/>
          <p14:tracePt t="72483" x="8813800" y="3462338"/>
          <p14:tracePt t="72500" x="8796338" y="3513138"/>
          <p14:tracePt t="72516" x="8796338" y="3589338"/>
          <p14:tracePt t="72533" x="8796338" y="3690938"/>
          <p14:tracePt t="72550" x="8796338" y="3817938"/>
          <p14:tracePt t="72566" x="8813800" y="3852863"/>
          <p14:tracePt t="72583" x="8847138" y="3929063"/>
          <p14:tracePt t="72599" x="8940800" y="3979863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60253-D85D-BE78-B35C-5E48E7F8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20290B-75EF-52B7-4293-D070C4640C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8647" y="6261963"/>
            <a:ext cx="380836" cy="412749"/>
          </a:xfrm>
          <a:prstGeom prst="rect">
            <a:avLst/>
          </a:prstGeom>
        </p:spPr>
      </p:pic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9D89944D-B90B-E1C5-C17A-EF6FD71C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54D63-68A7-4C69-8085-32C9DAC5CAD1}" type="slidenum">
              <a:rPr lang="fr-FR" smtClean="0"/>
              <a:t>12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BA805-E88D-B21B-676C-023E7E7495FC}"/>
              </a:ext>
            </a:extLst>
          </p:cNvPr>
          <p:cNvSpPr txBox="1"/>
          <p:nvPr/>
        </p:nvSpPr>
        <p:spPr>
          <a:xfrm>
            <a:off x="6422952" y="1009668"/>
            <a:ext cx="37160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3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428E8B-0C7D-865D-05DE-0A891F4ED7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335CFA6-C7C8-6A54-54FA-5DDE25BAD13E}"/>
              </a:ext>
            </a:extLst>
          </p:cNvPr>
          <p:cNvSpPr txBox="1"/>
          <p:nvPr/>
        </p:nvSpPr>
        <p:spPr>
          <a:xfrm>
            <a:off x="6452656" y="0"/>
            <a:ext cx="5739344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Espace réservé du contenu 4">
            <a:extLst>
              <a:ext uri="{FF2B5EF4-FFF2-40B4-BE49-F238E27FC236}">
                <a16:creationId xmlns:a16="http://schemas.microsoft.com/office/drawing/2014/main" id="{A55D4692-32F0-AF60-707F-5BC807785588}"/>
              </a:ext>
            </a:extLst>
          </p:cNvPr>
          <p:cNvSpPr txBox="1">
            <a:spLocks/>
          </p:cNvSpPr>
          <p:nvPr/>
        </p:nvSpPr>
        <p:spPr>
          <a:xfrm>
            <a:off x="6452655" y="1627170"/>
            <a:ext cx="561947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La vessie est le réservoir de l’urine. Elle assure la continence entre deux mictions, soit la vidange de la vessie.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L’urètre féminin est court (3 cm). Son ostium se situe dans le pudendum féminin en arrière du clitoris. </a:t>
            </a:r>
          </a:p>
          <a:p>
            <a:pPr algn="just">
              <a:spcAft>
                <a:spcPts val="900"/>
              </a:spcAft>
            </a:pPr>
            <a:r>
              <a:rPr lang="fr-FR" sz="2000" b="1" dirty="0">
                <a:solidFill>
                  <a:schemeClr val="bg1"/>
                </a:solidFill>
              </a:rPr>
              <a:t>L’urètre masculin est beaucoup plus long, avec une partie fixe (prostatique et membraneuse) et une partie mobile (spongieuse).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6F7A10-482C-6004-9AC8-14DEFFFA5DB2}"/>
              </a:ext>
            </a:extLst>
          </p:cNvPr>
          <p:cNvSpPr txBox="1"/>
          <p:nvPr/>
        </p:nvSpPr>
        <p:spPr>
          <a:xfrm>
            <a:off x="6701086" y="216169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59BD7B1-43BD-AE2C-AC1A-8468D5A046F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7555F91E-E448-5254-57F9-010A25065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8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74"/>
    </mc:Choice>
    <mc:Fallback>
      <p:transition spd="slow" advTm="20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30" x="8940800" y="3979863"/>
          <p14:tracePt t="945" x="8940800" y="3944938"/>
          <p14:tracePt t="962" x="8864600" y="3835400"/>
          <p14:tracePt t="978" x="8763000" y="3675063"/>
          <p14:tracePt t="995" x="8534400" y="3411538"/>
          <p14:tracePt t="1011" x="8196263" y="3022600"/>
          <p14:tracePt t="1028" x="7805738" y="2667000"/>
          <p14:tracePt t="1045" x="7373938" y="2395538"/>
          <p14:tracePt t="1062" x="7112000" y="2293938"/>
          <p14:tracePt t="1078" x="6807200" y="2260600"/>
          <p14:tracePt t="1095" x="6713538" y="2260600"/>
          <p14:tracePt t="1112" x="6611938" y="2260600"/>
          <p14:tracePt t="1128" x="6535738" y="2260600"/>
          <p14:tracePt t="1145" x="6535738" y="2278063"/>
          <p14:tracePt t="1162" x="6535738" y="2311400"/>
          <p14:tracePt t="1178" x="6611938" y="2344738"/>
          <p14:tracePt t="1195" x="6756400" y="2413000"/>
          <p14:tracePt t="1212" x="7069138" y="2540000"/>
          <p14:tracePt t="1228" x="7424738" y="2608263"/>
          <p14:tracePt t="1245" x="7942263" y="2684463"/>
          <p14:tracePt t="1261" x="8458200" y="2735263"/>
          <p14:tracePt t="1278" x="8958263" y="2768600"/>
          <p14:tracePt t="1295" x="9263063" y="2811463"/>
          <p14:tracePt t="1311" x="9575800" y="2827338"/>
          <p14:tracePt t="1328" x="9736138" y="2844800"/>
          <p14:tracePt t="1345" x="9863138" y="2862263"/>
          <p14:tracePt t="1610" x="9863138" y="2827338"/>
          <p14:tracePt t="1629" x="9812338" y="2590800"/>
          <p14:tracePt t="1645" x="9796463" y="2395538"/>
          <p14:tracePt t="1662" x="9779000" y="2217738"/>
          <p14:tracePt t="1678" x="9736138" y="2039938"/>
          <p14:tracePt t="1695" x="9702800" y="1938338"/>
          <p14:tracePt t="1712" x="9669463" y="1811338"/>
          <p14:tracePt t="1728" x="9618663" y="1727200"/>
          <p14:tracePt t="1745" x="9575800" y="1651000"/>
          <p14:tracePt t="1762" x="9525000" y="1566863"/>
          <p14:tracePt t="1778" x="9525000" y="1524000"/>
          <p14:tracePt t="2045" x="9491663" y="1524000"/>
          <p14:tracePt t="2062" x="9456738" y="1506538"/>
          <p14:tracePt t="2078" x="9278938" y="1455738"/>
          <p14:tracePt t="2095" x="9085263" y="1389063"/>
          <p14:tracePt t="2112" x="8763000" y="1295400"/>
          <p14:tracePt t="2128" x="8602663" y="1277938"/>
          <p14:tracePt t="2145" x="8440738" y="1262063"/>
          <p14:tracePt t="2161" x="8313738" y="1262063"/>
          <p14:tracePt t="2178" x="8229600" y="1277938"/>
          <p14:tracePt t="2195" x="8153400" y="1295400"/>
          <p14:tracePt t="2211" x="8102600" y="1346200"/>
          <p14:tracePt t="2228" x="8069263" y="1346200"/>
          <p14:tracePt t="2610" x="8085138" y="1346200"/>
          <p14:tracePt t="2628" x="8178800" y="1346200"/>
          <p14:tracePt t="2645" x="8229600" y="1346200"/>
          <p14:tracePt t="2661" x="8313738" y="1346200"/>
          <p14:tracePt t="2678" x="8407400" y="1346200"/>
          <p14:tracePt t="2695" x="8475663" y="1346200"/>
          <p14:tracePt t="2712" x="8551863" y="1346200"/>
          <p14:tracePt t="2728" x="8602663" y="1346200"/>
          <p14:tracePt t="2745" x="8669338" y="1346200"/>
          <p14:tracePt t="2761" x="8712200" y="1371600"/>
          <p14:tracePt t="2778" x="8745538" y="1389063"/>
          <p14:tracePt t="2795" x="8780463" y="1389063"/>
          <p14:tracePt t="2812" x="8796338" y="1404938"/>
          <p14:tracePt t="2828" x="8813800" y="1404938"/>
          <p14:tracePt t="2845" x="8831263" y="1422400"/>
          <p14:tracePt t="2961" x="8813800" y="1422400"/>
          <p14:tracePt t="2979" x="8729663" y="1422400"/>
          <p14:tracePt t="2993" x="8602663" y="1422400"/>
          <p14:tracePt t="3012" x="8424863" y="1439863"/>
          <p14:tracePt t="3029" x="8178800" y="1524000"/>
          <p14:tracePt t="3045" x="8102600" y="1549400"/>
          <p14:tracePt t="3062" x="7958138" y="1633538"/>
          <p14:tracePt t="3078" x="7840663" y="1795463"/>
          <p14:tracePt t="3095" x="7805738" y="1846263"/>
          <p14:tracePt t="3112" x="7780338" y="2039938"/>
          <p14:tracePt t="3128" x="7780338" y="2184400"/>
          <p14:tracePt t="3145" x="7874000" y="2362200"/>
          <p14:tracePt t="3162" x="8034338" y="2522538"/>
          <p14:tracePt t="3178" x="8229600" y="2684463"/>
          <p14:tracePt t="3195" x="8440738" y="2811463"/>
          <p14:tracePt t="3211" x="8669338" y="2878138"/>
          <p14:tracePt t="3228" x="8864600" y="2913063"/>
          <p14:tracePt t="3245" x="9042400" y="2913063"/>
          <p14:tracePt t="3262" x="9202738" y="2895600"/>
          <p14:tracePt t="3278" x="9364663" y="2811463"/>
          <p14:tracePt t="3295" x="9491663" y="2717800"/>
          <p14:tracePt t="3312" x="9575800" y="2573338"/>
          <p14:tracePt t="3328" x="9634538" y="2489200"/>
          <p14:tracePt t="3345" x="9669463" y="2379663"/>
          <p14:tracePt t="3362" x="9685338" y="2328863"/>
          <p14:tracePt t="3378" x="9702800" y="2311400"/>
          <p14:tracePt t="3395" x="9702800" y="2293938"/>
          <p14:tracePt t="3444" x="9702800" y="2278063"/>
          <p14:tracePt t="3461" x="9669463" y="2278063"/>
          <p14:tracePt t="3478" x="9634538" y="2278063"/>
          <p14:tracePt t="3495" x="9575800" y="2260600"/>
          <p14:tracePt t="3544" x="9558338" y="2260600"/>
          <p14:tracePt t="3594" x="9542463" y="2278063"/>
          <p14:tracePt t="3612" x="9525000" y="2311400"/>
          <p14:tracePt t="3628" x="9507538" y="2328863"/>
          <p14:tracePt t="3645" x="9474200" y="2362200"/>
          <p14:tracePt t="3662" x="9456738" y="2379663"/>
          <p14:tracePt t="3694" x="9456738" y="2395538"/>
          <p14:tracePt t="5740" x="9440863" y="2379663"/>
          <p14:tracePt t="5748" x="9398000" y="2344738"/>
          <p14:tracePt t="5762" x="9364663" y="2311400"/>
          <p14:tracePt t="5778" x="9278938" y="2166938"/>
          <p14:tracePt t="5795" x="9136063" y="2039938"/>
          <p14:tracePt t="5812" x="8974138" y="1955800"/>
          <p14:tracePt t="5828" x="8796338" y="1905000"/>
          <p14:tracePt t="5845" x="8618538" y="1905000"/>
          <p14:tracePt t="5862" x="8440738" y="1905000"/>
          <p14:tracePt t="5878" x="8280400" y="1989138"/>
          <p14:tracePt t="5895" x="8153400" y="2082800"/>
          <p14:tracePt t="5912" x="8085138" y="2151063"/>
          <p14:tracePt t="5928" x="8034338" y="2260600"/>
          <p14:tracePt t="5945" x="8034338" y="2395538"/>
          <p14:tracePt t="5962" x="8034338" y="2430463"/>
          <p14:tracePt t="5978" x="8120063" y="2522538"/>
          <p14:tracePt t="5995" x="8280400" y="2590800"/>
          <p14:tracePt t="6012" x="8745538" y="2649538"/>
          <p14:tracePt t="6028" x="9085263" y="2633663"/>
          <p14:tracePt t="6045" x="9423400" y="2489200"/>
          <p14:tracePt t="6062" x="9779000" y="2235200"/>
          <p14:tracePt t="6078" x="9974263" y="2006600"/>
          <p14:tracePt t="6095" x="10152063" y="1727200"/>
          <p14:tracePt t="6112" x="10236200" y="1490663"/>
          <p14:tracePt t="6128" x="10236200" y="1295400"/>
          <p14:tracePt t="6145" x="10185400" y="1193800"/>
          <p14:tracePt t="6162" x="10040938" y="1117600"/>
          <p14:tracePt t="6178" x="9880600" y="1084263"/>
          <p14:tracePt t="6195" x="9736138" y="1084263"/>
          <p14:tracePt t="6212" x="9575800" y="1084263"/>
          <p14:tracePt t="6228" x="9423400" y="1117600"/>
          <p14:tracePt t="6245" x="9263063" y="1211263"/>
          <p14:tracePt t="6262" x="9136063" y="1295400"/>
          <p14:tracePt t="6278" x="9067800" y="1371600"/>
          <p14:tracePt t="6295" x="8974138" y="1490663"/>
          <p14:tracePt t="6312" x="8940800" y="1600200"/>
          <p14:tracePt t="6328" x="8923338" y="1727200"/>
          <p14:tracePt t="6345" x="8923338" y="1846263"/>
          <p14:tracePt t="6361" x="8991600" y="1973263"/>
          <p14:tracePt t="6378" x="9118600" y="2116138"/>
          <p14:tracePt t="6395" x="9278938" y="2235200"/>
          <p14:tracePt t="6412" x="9456738" y="2344738"/>
          <p14:tracePt t="6428" x="9575800" y="2379663"/>
          <p14:tracePt t="6445" x="9685338" y="2413000"/>
          <p14:tracePt t="6462" x="9829800" y="2413000"/>
          <p14:tracePt t="6478" x="9898063" y="2395538"/>
          <p14:tracePt t="6495" x="9974263" y="2344738"/>
          <p14:tracePt t="6512" x="10007600" y="2278063"/>
          <p14:tracePt t="7294" x="9974263" y="2260600"/>
          <p14:tracePt t="7312" x="9863138" y="2184400"/>
          <p14:tracePt t="7328" x="9753600" y="2133600"/>
          <p14:tracePt t="7345" x="9618663" y="2082800"/>
          <p14:tracePt t="7361" x="9456738" y="2039938"/>
          <p14:tracePt t="7378" x="9296400" y="2039938"/>
          <p14:tracePt t="7395" x="9151938" y="2039938"/>
          <p14:tracePt t="7412" x="9042400" y="2039938"/>
          <p14:tracePt t="7429" x="8940800" y="2082800"/>
          <p14:tracePt t="7445" x="8847138" y="2116138"/>
          <p14:tracePt t="7462" x="8763000" y="2151063"/>
          <p14:tracePt t="7479" x="8669338" y="2201863"/>
          <p14:tracePt t="7495" x="8618538" y="2217738"/>
          <p14:tracePt t="7512" x="8585200" y="2260600"/>
          <p14:tracePt t="7529" x="8551863" y="2260600"/>
          <p14:tracePt t="7545" x="8534400" y="2278063"/>
          <p14:tracePt t="7562" x="8509000" y="2293938"/>
          <p14:tracePt t="7578" x="8509000" y="2311400"/>
          <p14:tracePt t="8182" x="8509000" y="2344738"/>
          <p14:tracePt t="8195" x="8509000" y="2379663"/>
          <p14:tracePt t="8212" x="8509000" y="2455863"/>
          <p14:tracePt t="8229" x="8509000" y="2522538"/>
          <p14:tracePt t="8245" x="8509000" y="2590800"/>
          <p14:tracePt t="8261" x="8509000" y="2667000"/>
          <p14:tracePt t="8278" x="8509000" y="2717800"/>
          <p14:tracePt t="8295" x="8534400" y="2786063"/>
          <p14:tracePt t="8312" x="8551863" y="2862263"/>
          <p14:tracePt t="8328" x="8567738" y="2913063"/>
          <p14:tracePt t="8345" x="8602663" y="2963863"/>
          <p14:tracePt t="8362" x="8618538" y="3005138"/>
          <p14:tracePt t="8379" x="8636000" y="3040063"/>
          <p14:tracePt t="8395" x="8636000" y="3055938"/>
          <p14:tracePt t="8412" x="8653463" y="3055938"/>
          <p14:tracePt t="8594" x="8653463" y="3040063"/>
          <p14:tracePt t="8612" x="8636000" y="3005138"/>
          <p14:tracePt t="8629" x="8618538" y="2989263"/>
          <p14:tracePt t="8645" x="8585200" y="2963863"/>
          <p14:tracePt t="8661" x="8567738" y="2946400"/>
          <p14:tracePt t="8678" x="8534400" y="2928938"/>
          <p14:tracePt t="8695" x="8491538" y="2895600"/>
          <p14:tracePt t="8712" x="8458200" y="2878138"/>
          <p14:tracePt t="8728" x="8407400" y="2844800"/>
          <p14:tracePt t="8745" x="8313738" y="2811463"/>
          <p14:tracePt t="8761" x="8262938" y="2768600"/>
          <p14:tracePt t="8778" x="8178800" y="2735263"/>
          <p14:tracePt t="8795" x="8085138" y="2717800"/>
          <p14:tracePt t="8812" x="8018463" y="2700338"/>
          <p14:tracePt t="8828" x="7942263" y="2684463"/>
          <p14:tracePt t="8845" x="7856538" y="2667000"/>
          <p14:tracePt t="8862" x="7747000" y="2667000"/>
          <p14:tracePt t="8879" x="7678738" y="2667000"/>
          <p14:tracePt t="8895" x="7535863" y="2667000"/>
          <p14:tracePt t="8912" x="7485063" y="2667000"/>
          <p14:tracePt t="8929" x="7391400" y="2667000"/>
          <p14:tracePt t="8945" x="7323138" y="2667000"/>
          <p14:tracePt t="8962" x="7213600" y="2700338"/>
          <p14:tracePt t="8978" x="7145338" y="2717800"/>
          <p14:tracePt t="8995" x="7094538" y="2751138"/>
          <p14:tracePt t="9012" x="7018338" y="2786063"/>
          <p14:tracePt t="9028" x="6967538" y="2844800"/>
          <p14:tracePt t="9045" x="6916738" y="2895600"/>
          <p14:tracePt t="9062" x="6891338" y="2946400"/>
          <p14:tracePt t="9078" x="6875463" y="3005138"/>
          <p14:tracePt t="9095" x="6875463" y="3106738"/>
          <p14:tracePt t="9112" x="6875463" y="3217863"/>
          <p14:tracePt t="9128" x="6891338" y="3302000"/>
          <p14:tracePt t="9145" x="6985000" y="3429000"/>
          <p14:tracePt t="9161" x="7112000" y="3538538"/>
          <p14:tracePt t="9179" x="7289800" y="3624263"/>
          <p14:tracePt t="9195" x="7518400" y="3690938"/>
          <p14:tracePt t="9212" x="7805738" y="3733800"/>
          <p14:tracePt t="9228" x="8085138" y="3751263"/>
          <p14:tracePt t="9246" x="8356600" y="3733800"/>
          <p14:tracePt t="9262" x="8602663" y="3589338"/>
          <p14:tracePt t="9278" x="8796338" y="3429000"/>
          <p14:tracePt t="9295" x="8958263" y="3268663"/>
          <p14:tracePt t="9312" x="9024938" y="3167063"/>
          <p14:tracePt t="9329" x="9085263" y="3073400"/>
          <p14:tracePt t="9345" x="9101138" y="3022600"/>
          <p14:tracePt t="9362" x="9118600" y="2989263"/>
          <p14:tracePt t="10239" x="9101138" y="2963863"/>
          <p14:tracePt t="10261" x="9085263" y="2963863"/>
          <p14:tracePt t="10279" x="9067800" y="2946400"/>
          <p14:tracePt t="10295" x="9024938" y="2928938"/>
          <p14:tracePt t="10312" x="8991600" y="2913063"/>
          <p14:tracePt t="10329" x="8974138" y="2895600"/>
          <p14:tracePt t="10345" x="8958263" y="2895600"/>
          <p14:tracePt t="10362" x="8940800" y="2895600"/>
          <p14:tracePt t="10461" x="8958263" y="2895600"/>
          <p14:tracePt t="10478" x="9042400" y="2928938"/>
          <p14:tracePt t="10495" x="9186863" y="2963863"/>
          <p14:tracePt t="10512" x="9364663" y="3005138"/>
          <p14:tracePt t="10528" x="9542463" y="3022600"/>
          <p14:tracePt t="10545" x="9652000" y="3040063"/>
          <p14:tracePt t="10562" x="9812338" y="3040063"/>
          <p14:tracePt t="10579" x="9931400" y="3022600"/>
          <p14:tracePt t="10595" x="10040938" y="2989263"/>
          <p14:tracePt t="10612" x="10134600" y="2946400"/>
          <p14:tracePt t="10629" x="10202863" y="2895600"/>
          <p14:tracePt t="10645" x="10269538" y="2878138"/>
          <p14:tracePt t="10662" x="10304463" y="2844800"/>
          <p14:tracePt t="10679" x="10345738" y="2844800"/>
          <p14:tracePt t="10695" x="10363200" y="2827338"/>
          <p14:tracePt t="10711" x="10380663" y="2827338"/>
          <p14:tracePt t="10761" x="10345738" y="2827338"/>
          <p14:tracePt t="10778" x="10236200" y="2811463"/>
          <p14:tracePt t="10795" x="10091738" y="2786063"/>
          <p14:tracePt t="10812" x="9913938" y="2768600"/>
          <p14:tracePt t="10829" x="9634538" y="2768600"/>
          <p14:tracePt t="10845" x="9440863" y="2768600"/>
          <p14:tracePt t="10862" x="9220200" y="2811463"/>
          <p14:tracePt t="10879" x="9136063" y="2844800"/>
          <p14:tracePt t="10895" x="8831263" y="2928938"/>
          <p14:tracePt t="10912" x="8712200" y="2989263"/>
          <p14:tracePt t="10929" x="8602663" y="3040063"/>
          <p14:tracePt t="10945" x="8534400" y="3055938"/>
          <p14:tracePt t="10962" x="8491538" y="3073400"/>
          <p14:tracePt t="10978" x="8475663" y="3090863"/>
          <p14:tracePt t="11027" x="8567738" y="3090863"/>
          <p14:tracePt t="11045" x="8686800" y="3090863"/>
          <p14:tracePt t="11062" x="8780463" y="3090863"/>
          <p14:tracePt t="11078" x="8864600" y="3090863"/>
          <p14:tracePt t="11095" x="8923338" y="3090863"/>
          <p14:tracePt t="11112" x="8940800" y="3090863"/>
          <p14:tracePt t="11144" x="8923338" y="3090863"/>
          <p14:tracePt t="11162" x="8813800" y="3090863"/>
          <p14:tracePt t="11179" x="8712200" y="3090863"/>
          <p14:tracePt t="11195" x="8602663" y="3090863"/>
          <p14:tracePt t="11211" x="8509000" y="3106738"/>
          <p14:tracePt t="11228" x="8458200" y="3124200"/>
          <p14:tracePt t="11245" x="8424863" y="3141663"/>
          <p14:tracePt t="11262" x="8424863" y="3167063"/>
          <p14:tracePt t="11278" x="8424863" y="3182938"/>
          <p14:tracePt t="11295" x="8458200" y="3233738"/>
          <p14:tracePt t="11312" x="8636000" y="3319463"/>
          <p14:tracePt t="11329" x="8712200" y="3360738"/>
          <p14:tracePt t="11345" x="8890000" y="3411538"/>
          <p14:tracePt t="11362" x="9085263" y="3429000"/>
          <p14:tracePt t="11378" x="9263063" y="3446463"/>
          <p14:tracePt t="11395" x="9364663" y="3446463"/>
          <p14:tracePt t="11411" x="9507538" y="3378200"/>
          <p14:tracePt t="11428" x="9558338" y="3319463"/>
          <p14:tracePt t="11445" x="9575800" y="3302000"/>
          <p14:tracePt t="11462" x="9575800" y="3251200"/>
          <p14:tracePt t="11478" x="9575800" y="3217863"/>
          <p14:tracePt t="11495" x="9491663" y="3141663"/>
          <p14:tracePt t="11511" x="9364663" y="3073400"/>
          <p14:tracePt t="11528" x="9202738" y="3005138"/>
          <p14:tracePt t="11545" x="9042400" y="2963863"/>
          <p14:tracePt t="11562" x="8864600" y="2963863"/>
          <p14:tracePt t="11578" x="8729663" y="2963863"/>
          <p14:tracePt t="11595" x="8567738" y="2963863"/>
          <p14:tracePt t="11612" x="8475663" y="3005138"/>
          <p14:tracePt t="11628" x="8356600" y="3055938"/>
          <p14:tracePt t="11645" x="8262938" y="3106738"/>
          <p14:tracePt t="11662" x="8212138" y="3141663"/>
          <p14:tracePt t="11678" x="8178800" y="3182938"/>
          <p14:tracePt t="11695" x="8178800" y="3200400"/>
          <p14:tracePt t="11712" x="8178800" y="3217863"/>
          <p14:tracePt t="11728" x="8178800" y="3233738"/>
          <p14:tracePt t="11745" x="8247063" y="3233738"/>
          <p14:tracePt t="11762" x="8389938" y="3251200"/>
          <p14:tracePt t="11778" x="8585200" y="3268663"/>
          <p14:tracePt t="11795" x="8780463" y="3268663"/>
          <p14:tracePt t="11812" x="8907463" y="3268663"/>
          <p14:tracePt t="11829" x="9085263" y="3217863"/>
          <p14:tracePt t="11845" x="9136063" y="3200400"/>
          <p14:tracePt t="11862" x="9169400" y="3182938"/>
          <p14:tracePt t="11878" x="9202738" y="3167063"/>
          <p14:tracePt t="11895" x="9220200" y="3167063"/>
          <p14:tracePt t="12582" x="9202738" y="3167063"/>
          <p14:tracePt t="12596" x="9169400" y="3167063"/>
          <p14:tracePt t="12612" x="9085263" y="3167063"/>
          <p14:tracePt t="12629" x="8940800" y="3141663"/>
          <p14:tracePt t="12645" x="8813800" y="3141663"/>
          <p14:tracePt t="12662" x="8669338" y="3141663"/>
          <p14:tracePt t="12679" x="8534400" y="3141663"/>
          <p14:tracePt t="12695" x="8389938" y="3141663"/>
          <p14:tracePt t="12712" x="8297863" y="3167063"/>
          <p14:tracePt t="12729" x="8196263" y="3200400"/>
          <p14:tracePt t="12745" x="8102600" y="3251200"/>
          <p14:tracePt t="12762" x="8034338" y="3284538"/>
          <p14:tracePt t="12779" x="7958138" y="3319463"/>
          <p14:tracePt t="12795" x="7907338" y="3378200"/>
          <p14:tracePt t="12812" x="7856538" y="3411538"/>
          <p14:tracePt t="12829" x="7823200" y="3462338"/>
          <p14:tracePt t="12845" x="7805738" y="3479800"/>
          <p14:tracePt t="12862" x="7780338" y="3573463"/>
          <p14:tracePt t="12879" x="7780338" y="3675063"/>
          <p14:tracePt t="12895" x="7780338" y="3784600"/>
          <p14:tracePt t="12912" x="7823200" y="3911600"/>
          <p14:tracePt t="12928" x="7891463" y="4013200"/>
          <p14:tracePt t="12945" x="8001000" y="4122738"/>
          <p14:tracePt t="12962" x="8085138" y="4208463"/>
          <p14:tracePt t="12978" x="8178800" y="4284663"/>
          <p14:tracePt t="12995" x="8262938" y="4335463"/>
          <p14:tracePt t="13012" x="8389938" y="4368800"/>
          <p14:tracePt t="13029" x="8458200" y="4386263"/>
          <p14:tracePt t="13045" x="8534400" y="4386263"/>
          <p14:tracePt t="13062" x="8585200" y="4386263"/>
          <p14:tracePt t="13078" x="8602663" y="4386263"/>
          <p14:tracePt t="13095" x="8618538" y="4386263"/>
          <p14:tracePt t="13628" x="8602663" y="4386263"/>
          <p14:tracePt t="13645" x="8567738" y="4386263"/>
          <p14:tracePt t="13662" x="8509000" y="4368800"/>
          <p14:tracePt t="13679" x="8458200" y="4335463"/>
          <p14:tracePt t="13695" x="8389938" y="4300538"/>
          <p14:tracePt t="13712" x="8331200" y="4267200"/>
          <p14:tracePt t="13729" x="8297863" y="4208463"/>
          <p14:tracePt t="13745" x="8280400" y="4173538"/>
          <p14:tracePt t="13762" x="8247063" y="4140200"/>
          <p14:tracePt t="13778" x="8212138" y="4106863"/>
          <p14:tracePt t="13795" x="8196263" y="4071938"/>
          <p14:tracePt t="13812" x="8153400" y="4030663"/>
          <p14:tracePt t="13829" x="8135938" y="3995738"/>
          <p14:tracePt t="13845" x="8069263" y="3929063"/>
          <p14:tracePt t="13862" x="8034338" y="3911600"/>
          <p14:tracePt t="13879" x="8001000" y="3868738"/>
          <p14:tracePt t="13895" x="7942263" y="3835400"/>
          <p14:tracePt t="13912" x="7907338" y="3817938"/>
          <p14:tracePt t="13928" x="7874000" y="3802063"/>
          <p14:tracePt t="13945" x="7840663" y="3784600"/>
          <p14:tracePt t="13962" x="7823200" y="3784600"/>
          <p14:tracePt t="13979" x="7780338" y="3767138"/>
          <p14:tracePt t="13995" x="7747000" y="3767138"/>
          <p14:tracePt t="14012" x="7713663" y="3751263"/>
          <p14:tracePt t="14029" x="7678738" y="3751263"/>
          <p14:tracePt t="14045" x="7627938" y="3733800"/>
          <p14:tracePt t="14062" x="7569200" y="3733800"/>
          <p14:tracePt t="14079" x="7535863" y="3733800"/>
          <p14:tracePt t="14095" x="7485063" y="3733800"/>
          <p14:tracePt t="14112" x="7450138" y="3733800"/>
          <p14:tracePt t="14129" x="7408863" y="3733800"/>
          <p14:tracePt t="14145" x="7373938" y="3733800"/>
          <p14:tracePt t="14162" x="7323138" y="3751263"/>
          <p14:tracePt t="14179" x="7289800" y="3767138"/>
          <p14:tracePt t="14195" x="7246938" y="3802063"/>
          <p14:tracePt t="14212" x="7180263" y="3835400"/>
          <p14:tracePt t="14229" x="7129463" y="3868738"/>
          <p14:tracePt t="14245" x="7069138" y="3929063"/>
          <p14:tracePt t="14262" x="7035800" y="3962400"/>
          <p14:tracePt t="14279" x="7018338" y="4013200"/>
          <p14:tracePt t="14295" x="7002463" y="4071938"/>
          <p14:tracePt t="14312" x="6985000" y="4106863"/>
          <p14:tracePt t="14329" x="6985000" y="4157663"/>
          <p14:tracePt t="14345" x="6985000" y="4224338"/>
          <p14:tracePt t="14362" x="7002463" y="4386263"/>
          <p14:tracePt t="14379" x="7053263" y="4513263"/>
          <p14:tracePt t="14395" x="7112000" y="4579938"/>
          <p14:tracePt t="14412" x="7196138" y="4724400"/>
          <p14:tracePt t="14429" x="7272338" y="4800600"/>
          <p14:tracePt t="14445" x="7340600" y="4868863"/>
          <p14:tracePt t="14462" x="7450138" y="4935538"/>
          <p14:tracePt t="14479" x="7551738" y="4995863"/>
          <p14:tracePt t="14495" x="7696200" y="5029200"/>
          <p14:tracePt t="14512" x="7856538" y="5046663"/>
          <p14:tracePt t="14529" x="8034338" y="5046663"/>
          <p14:tracePt t="14545" x="8247063" y="5029200"/>
          <p14:tracePt t="14562" x="8424863" y="4953000"/>
          <p14:tracePt t="14578" x="8585200" y="4868863"/>
          <p14:tracePt t="14595" x="8729663" y="4757738"/>
          <p14:tracePt t="14612" x="8813800" y="4656138"/>
          <p14:tracePt t="14629" x="8890000" y="4546600"/>
          <p14:tracePt t="14645" x="8940800" y="4462463"/>
          <p14:tracePt t="14662" x="8974138" y="4351338"/>
          <p14:tracePt t="14679" x="8991600" y="4249738"/>
          <p14:tracePt t="14695" x="8991600" y="4140200"/>
          <p14:tracePt t="14712" x="8974138" y="4071938"/>
          <p14:tracePt t="14729" x="8923338" y="3979863"/>
          <p14:tracePt t="14745" x="8864600" y="3894138"/>
          <p14:tracePt t="14762" x="8831263" y="3835400"/>
          <p14:tracePt t="14779" x="8729663" y="3733800"/>
          <p14:tracePt t="14796" x="8669338" y="3716338"/>
          <p14:tracePt t="14812" x="8602663" y="3657600"/>
          <p14:tracePt t="14829" x="8551863" y="3624263"/>
          <p14:tracePt t="14845" x="8491538" y="3606800"/>
          <p14:tracePt t="14862" x="8458200" y="3589338"/>
          <p14:tracePt t="14878" x="8440738" y="3573463"/>
          <p14:tracePt t="14912" x="8424863" y="3573463"/>
          <p14:tracePt t="15094" x="8407400" y="3573463"/>
          <p14:tracePt t="15113" x="8374063" y="3589338"/>
          <p14:tracePt t="15129" x="8297863" y="3624263"/>
          <p14:tracePt t="15146" x="8196263" y="3657600"/>
          <p14:tracePt t="15162" x="8051800" y="3716338"/>
          <p14:tracePt t="15178" x="7958138" y="3751263"/>
          <p14:tracePt t="15195" x="7874000" y="3802063"/>
          <p14:tracePt t="15212" x="7805738" y="3868738"/>
          <p14:tracePt t="15229" x="7729538" y="3962400"/>
          <p14:tracePt t="15245" x="7713663" y="3995738"/>
          <p14:tracePt t="15262" x="7678738" y="4122738"/>
          <p14:tracePt t="15279" x="7662863" y="4157663"/>
          <p14:tracePt t="15296" x="7662863" y="4284663"/>
          <p14:tracePt t="15312" x="7662863" y="4513263"/>
          <p14:tracePt t="15329" x="7713663" y="4656138"/>
          <p14:tracePt t="15345" x="7823200" y="4800600"/>
          <p14:tracePt t="15362" x="7942263" y="4919663"/>
          <p14:tracePt t="15378" x="8069263" y="5011738"/>
          <p14:tracePt t="15395" x="8212138" y="5080000"/>
          <p14:tracePt t="15412" x="8356600" y="5113338"/>
          <p14:tracePt t="15429" x="8475663" y="5130800"/>
          <p14:tracePt t="15445" x="8618538" y="5130800"/>
          <p14:tracePt t="15462" x="8745538" y="5130800"/>
          <p14:tracePt t="15479" x="8864600" y="5130800"/>
          <p14:tracePt t="15496" x="8974138" y="5097463"/>
          <p14:tracePt t="16384" x="8974138" y="5080000"/>
          <p14:tracePt t="16395" x="8958263" y="5062538"/>
          <p14:tracePt t="16413" x="8890000" y="4935538"/>
          <p14:tracePt t="16429" x="8780463" y="4775200"/>
          <p14:tracePt t="16445" x="8669338" y="4640263"/>
          <p14:tracePt t="16462" x="8602663" y="4529138"/>
          <p14:tracePt t="16479" x="8534400" y="4462463"/>
          <p14:tracePt t="16496" x="8458200" y="4386263"/>
          <p14:tracePt t="16512" x="8389938" y="4351338"/>
          <p14:tracePt t="16529" x="8331200" y="4318000"/>
          <p14:tracePt t="16545" x="8280400" y="4300538"/>
          <p14:tracePt t="16562" x="8229600" y="4267200"/>
          <p14:tracePt t="16579" x="8178800" y="4249738"/>
          <p14:tracePt t="16595" x="8120063" y="4249738"/>
          <p14:tracePt t="16612" x="8051800" y="4224338"/>
          <p14:tracePt t="16629" x="8001000" y="4224338"/>
          <p14:tracePt t="16645" x="7942263" y="4224338"/>
          <p14:tracePt t="16662" x="7907338" y="4224338"/>
          <p14:tracePt t="16679" x="7874000" y="4224338"/>
          <p14:tracePt t="17278" x="7924800" y="4284663"/>
          <p14:tracePt t="17295" x="7983538" y="4335463"/>
          <p14:tracePt t="17312" x="8051800" y="4402138"/>
          <p14:tracePt t="17329" x="8102600" y="4478338"/>
          <p14:tracePt t="17345" x="8178800" y="4546600"/>
          <p14:tracePt t="17362" x="8229600" y="4597400"/>
          <p14:tracePt t="17379" x="8247063" y="4656138"/>
          <p14:tracePt t="17395" x="8262938" y="4673600"/>
          <p14:tracePt t="17412" x="8280400" y="4691063"/>
          <p14:tracePt t="17444" x="8280400" y="4706938"/>
          <p14:tracePt t="18661" x="8247063" y="4706938"/>
          <p14:tracePt t="18679" x="8069263" y="4706938"/>
          <p14:tracePt t="18695" x="7942263" y="4656138"/>
          <p14:tracePt t="18713" x="7586663" y="4445000"/>
          <p14:tracePt t="18729" x="6824663" y="3733800"/>
          <p14:tracePt t="18746" x="6324600" y="3124200"/>
          <p14:tracePt t="18762" x="5951538" y="2540000"/>
          <p14:tracePt t="18779" x="5707063" y="1989138"/>
          <p14:tracePt t="18796" x="5595938" y="1371600"/>
          <p14:tracePt t="18812" x="5595938" y="439738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392</Words>
  <Application>Microsoft Macintosh PowerPoint</Application>
  <PresentationFormat>Grand écran</PresentationFormat>
  <Paragraphs>113</Paragraphs>
  <Slides>12</Slides>
  <Notes>0</Notes>
  <HiddenSlides>0</HiddenSlides>
  <MMClips>12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 cas de rétention d’urine, pose de sonde urinaire  Difficulté selon le sexe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9</cp:revision>
  <dcterms:created xsi:type="dcterms:W3CDTF">2026-09-27T20:28:36Z</dcterms:created>
  <dcterms:modified xsi:type="dcterms:W3CDTF">2026-09-28T15:42:54Z</dcterms:modified>
</cp:coreProperties>
</file>