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16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991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2660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609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93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6338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01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45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12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995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181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FC97E-E3FA-40DE-99FD-E8E64E45B0C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BF612-CC00-4F59-90A5-0C0F4FB887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80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5.png"/><Relationship Id="rId5" Type="http://schemas.openxmlformats.org/officeDocument/2006/relationships/image" Target="../media/image6.jpeg"/><Relationship Id="rId4" Type="http://schemas.openxmlformats.org/officeDocument/2006/relationships/image" Target="../media/image14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2612808" y="2227830"/>
            <a:ext cx="765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/>
                <a:cs typeface="Arial"/>
              </a:rPr>
              <a:t>Anatomie du cœur</a:t>
            </a:r>
            <a:endParaRPr lang="fr-FR" sz="3600" kern="1000" spc="-1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22255" y="3571129"/>
            <a:ext cx="6840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kern="1000" spc="-100" dirty="0">
                <a:latin typeface="Arial"/>
                <a:cs typeface="Arial"/>
              </a:rPr>
              <a:t>Pr Claire HAEGELEN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PU-PH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Université de Lyon 1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Service de neurochirurgie fonctionnelle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HCL</a:t>
            </a:r>
          </a:p>
          <a:p>
            <a:pPr algn="ctr"/>
            <a:endParaRPr lang="fr-FR" sz="2400" kern="1000" spc="-100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789" y="132324"/>
            <a:ext cx="4693332" cy="15418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694" y="5406401"/>
            <a:ext cx="3504706" cy="126618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5225" y="5325593"/>
            <a:ext cx="3556819" cy="14277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2460" y="132324"/>
            <a:ext cx="3829584" cy="638264"/>
          </a:xfrm>
          <a:prstGeom prst="rect">
            <a:avLst/>
          </a:prstGeom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67C46302-377E-AB77-EA7F-C22A4A3C26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47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26"/>
    </mc:Choice>
    <mc:Fallback>
      <p:transition spd="slow" advTm="68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70" x="10253663" y="4122738"/>
          <p14:tracePt t="487" x="10218738" y="4208463"/>
          <p14:tracePt t="503" x="10167938" y="4318000"/>
          <p14:tracePt t="520" x="10091738" y="4462463"/>
          <p14:tracePt t="537" x="10058400" y="4495800"/>
          <p14:tracePt t="554" x="9931400" y="4673600"/>
          <p14:tracePt t="570" x="9880600" y="4800600"/>
          <p14:tracePt t="587" x="9829800" y="4868863"/>
          <p14:tracePt t="604" x="9779000" y="4995863"/>
          <p14:tracePt t="620" x="9753600" y="5062538"/>
          <p14:tracePt t="637" x="9736138" y="5113338"/>
          <p14:tracePt t="654" x="9736138" y="5156200"/>
          <p14:tracePt t="670" x="9736138" y="5173663"/>
          <p14:tracePt t="687" x="9753600" y="5189538"/>
          <p14:tracePt t="704" x="9829800" y="5189538"/>
          <p14:tracePt t="720" x="9956800" y="5207000"/>
          <p14:tracePt t="737" x="10185400" y="5224463"/>
          <p14:tracePt t="753" x="10431463" y="5240338"/>
          <p14:tracePt t="770" x="10660063" y="5257800"/>
          <p14:tracePt t="787" x="10863263" y="5257800"/>
          <p14:tracePt t="803" x="10980738" y="5257800"/>
          <p14:tracePt t="820" x="11041063" y="5257800"/>
          <p14:tracePt t="1020" x="10964863" y="5097463"/>
          <p14:tracePt t="1037" x="10896600" y="4978400"/>
          <p14:tracePt t="1053" x="10736263" y="4564063"/>
          <p14:tracePt t="1070" x="10685463" y="4445000"/>
          <p14:tracePt t="1087" x="10541000" y="3944938"/>
          <p14:tracePt t="1103" x="10363200" y="3378200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91544" y="1625941"/>
            <a:ext cx="3528392" cy="3243631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FR" sz="2400" dirty="0"/>
              <a:t>Introduction</a:t>
            </a:r>
          </a:p>
          <a:p>
            <a:pPr marL="457200" indent="-457200">
              <a:buAutoNum type="arabicPeriod"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2. Morphologie externe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3. Parois du cœur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4. Les valves cardiaques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2063552" y="404664"/>
            <a:ext cx="8142770" cy="553998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>
                <a:solidFill>
                  <a:schemeClr val="bg1"/>
                </a:solidFill>
              </a:rPr>
              <a:t>Plan du cours: le cœur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5879976" y="2060848"/>
            <a:ext cx="4536504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5. Les nerfs du cœur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6. Cycle cardiaque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7. Application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8. Test de compréhension clinique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 err="1"/>
              <a:t>Take</a:t>
            </a:r>
            <a:r>
              <a:rPr lang="fr-FR" sz="2400" dirty="0"/>
              <a:t> home message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991544" y="1625940"/>
            <a:ext cx="3528392" cy="32403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879976" y="2060848"/>
            <a:ext cx="4536504" cy="40324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971962" y="1175912"/>
            <a:ext cx="1266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capsule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879976" y="1663767"/>
            <a:ext cx="1391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capsule</a:t>
            </a:r>
          </a:p>
        </p:txBody>
      </p:sp>
      <p:pic>
        <p:nvPicPr>
          <p:cNvPr id="12" name="Audio 11">
            <a:extLst>
              <a:ext uri="{FF2B5EF4-FFF2-40B4-BE49-F238E27FC236}">
                <a16:creationId xmlns:a16="http://schemas.microsoft.com/office/drawing/2014/main" id="{547835B9-15CA-F88B-83F3-CB7363C315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55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18"/>
    </mc:Choice>
    <mc:Fallback>
      <p:transition spd="slow" advTm="7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54" x="10345738" y="3378200"/>
          <p14:tracePt t="2169" x="10304463" y="3360738"/>
          <p14:tracePt t="2183" x="10185400" y="3302000"/>
          <p14:tracePt t="2200" x="10025063" y="3217863"/>
          <p14:tracePt t="2216" x="9796463" y="3106738"/>
          <p14:tracePt t="2232" x="9575800" y="3022600"/>
          <p14:tracePt t="2249" x="8907463" y="2717800"/>
          <p14:tracePt t="2265" x="8534400" y="2557463"/>
          <p14:tracePt t="2282" x="8135938" y="2379663"/>
          <p14:tracePt t="2299" x="7874000" y="2278063"/>
          <p14:tracePt t="2315" x="7645400" y="2184400"/>
          <p14:tracePt t="2332" x="7467600" y="2151063"/>
          <p14:tracePt t="2349" x="7307263" y="2133600"/>
          <p14:tracePt t="2365" x="7145338" y="2133600"/>
          <p14:tracePt t="2382" x="7002463" y="2166938"/>
          <p14:tracePt t="2398" x="6840538" y="2260600"/>
          <p14:tracePt t="2415" x="6680200" y="2379663"/>
          <p14:tracePt t="2432" x="6535738" y="2557463"/>
          <p14:tracePt t="2449" x="6418263" y="2768600"/>
          <p14:tracePt t="2465" x="6324600" y="2989263"/>
          <p14:tracePt t="2482" x="6273800" y="3200400"/>
          <p14:tracePt t="2499" x="6273800" y="3395663"/>
          <p14:tracePt t="2515" x="6273800" y="3589338"/>
          <p14:tracePt t="2532" x="6307138" y="3802063"/>
          <p14:tracePt t="2549" x="6502400" y="4106863"/>
          <p14:tracePt t="2565" x="6773863" y="4368800"/>
          <p14:tracePt t="2582" x="7129463" y="4597400"/>
          <p14:tracePt t="2598" x="7535863" y="4775200"/>
          <p14:tracePt t="2615" x="7823200" y="4851400"/>
          <p14:tracePt t="2632" x="8178800" y="4884738"/>
          <p14:tracePt t="2648" x="8618538" y="4868863"/>
          <p14:tracePt t="2665" x="8974138" y="4640263"/>
          <p14:tracePt t="2682" x="9313863" y="4267200"/>
          <p14:tracePt t="2699" x="9491663" y="3894138"/>
          <p14:tracePt t="2716" x="9558338" y="3573463"/>
          <p14:tracePt t="2732" x="9601200" y="3378200"/>
          <p14:tracePt t="2749" x="9575800" y="2700338"/>
          <p14:tracePt t="2765" x="9380538" y="2413000"/>
          <p14:tracePt t="2782" x="9067800" y="2201863"/>
          <p14:tracePt t="2799" x="8653463" y="2116138"/>
          <p14:tracePt t="2815" x="8135938" y="2100263"/>
          <p14:tracePt t="2832" x="7662863" y="2184400"/>
          <p14:tracePt t="2848" x="7162800" y="2471738"/>
          <p14:tracePt t="2865" x="6738938" y="2895600"/>
          <p14:tracePt t="2882" x="6434138" y="3411538"/>
          <p14:tracePt t="2898" x="6307138" y="3784600"/>
          <p14:tracePt t="2915" x="6240463" y="4173538"/>
          <p14:tracePt t="2932" x="6240463" y="4495800"/>
          <p14:tracePt t="2949" x="6342063" y="4851400"/>
          <p14:tracePt t="2965" x="6629400" y="5113338"/>
          <p14:tracePt t="2982" x="7246938" y="5486400"/>
          <p14:tracePt t="2999" x="7713663" y="5664200"/>
          <p14:tracePt t="3015" x="8313738" y="5824538"/>
          <p14:tracePt t="3032" x="8669338" y="5842000"/>
          <p14:tracePt t="3049" x="9042400" y="5842000"/>
          <p14:tracePt t="3065" x="9364663" y="5689600"/>
          <p14:tracePt t="3082" x="9525000" y="5402263"/>
          <p14:tracePt t="3099" x="9618663" y="5113338"/>
          <p14:tracePt t="3115" x="9652000" y="4579938"/>
          <p14:tracePt t="3132" x="9652000" y="4318000"/>
          <p14:tracePt t="3149" x="9507538" y="3852863"/>
          <p14:tracePt t="3165" x="9042400" y="3462338"/>
          <p14:tracePt t="3182" x="8847138" y="3395663"/>
          <p14:tracePt t="3199" x="8407400" y="3284538"/>
          <p14:tracePt t="3215" x="7924800" y="3251200"/>
          <p14:tracePt t="3232" x="7307263" y="3360738"/>
          <p14:tracePt t="3248" x="6934200" y="3573463"/>
          <p14:tracePt t="3265" x="6629400" y="3868738"/>
          <p14:tracePt t="3282" x="6502400" y="4106863"/>
          <p14:tracePt t="3298" x="6357938" y="4427538"/>
          <p14:tracePt t="3315" x="6324600" y="4741863"/>
          <p14:tracePt t="3332" x="6324600" y="5029200"/>
          <p14:tracePt t="3349" x="6400800" y="5367338"/>
          <p14:tracePt t="3365" x="6662738" y="5613400"/>
          <p14:tracePt t="3382" x="7094538" y="5842000"/>
          <p14:tracePt t="3399" x="7627938" y="6002338"/>
          <p14:tracePt t="3415" x="8178800" y="6062663"/>
          <p14:tracePt t="3432" x="8712200" y="6037263"/>
          <p14:tracePt t="3449" x="9136063" y="5791200"/>
          <p14:tracePt t="3465" x="9423400" y="5435600"/>
          <p14:tracePt t="3482" x="9618663" y="4935538"/>
          <p14:tracePt t="3498" x="9702800" y="4351338"/>
          <p14:tracePt t="3515" x="9702800" y="3733800"/>
          <p14:tracePt t="3532" x="9685338" y="3167063"/>
          <p14:tracePt t="3549" x="9491663" y="2649538"/>
          <p14:tracePt t="3565" x="9296400" y="2344738"/>
          <p14:tracePt t="3582" x="9024938" y="2057400"/>
          <p14:tracePt t="3599" x="8780463" y="1862138"/>
          <p14:tracePt t="3615" x="8534400" y="1744663"/>
          <p14:tracePt t="3632" x="8280400" y="1684338"/>
          <p14:tracePt t="3649" x="8069263" y="1684338"/>
          <p14:tracePt t="3665" x="7764463" y="1760538"/>
          <p14:tracePt t="3682" x="7485063" y="1973263"/>
          <p14:tracePt t="3699" x="7196138" y="2311400"/>
          <p14:tracePt t="3716" x="7018338" y="2573338"/>
          <p14:tracePt t="3732" x="6773863" y="3040063"/>
          <p14:tracePt t="3748" x="6697663" y="3284538"/>
          <p14:tracePt t="3765" x="6680200" y="3513138"/>
          <p14:tracePt t="3782" x="6680200" y="3716338"/>
          <p14:tracePt t="3798" x="6807200" y="3962400"/>
          <p14:tracePt t="3815" x="7035800" y="4157663"/>
          <p14:tracePt t="3832" x="7391400" y="4351338"/>
          <p14:tracePt t="3848" x="7805738" y="4513263"/>
          <p14:tracePt t="3865" x="8120063" y="4579938"/>
          <p14:tracePt t="3882" x="8669338" y="4622800"/>
          <p14:tracePt t="3899" x="9042400" y="4622800"/>
          <p14:tracePt t="3915" x="9313863" y="4546600"/>
          <p14:tracePt t="3932" x="9575800" y="4386263"/>
          <p14:tracePt t="3948" x="9779000" y="4208463"/>
          <p14:tracePt t="3965" x="9931400" y="4013200"/>
          <p14:tracePt t="3982" x="10025063" y="3802063"/>
          <p14:tracePt t="3999" x="10091738" y="3589338"/>
          <p14:tracePt t="4015" x="10109200" y="3446463"/>
          <p14:tracePt t="4032" x="10134600" y="3319463"/>
          <p14:tracePt t="4048" x="10167938" y="3233738"/>
          <p14:tracePt t="4065" x="10185400" y="3182938"/>
          <p14:tracePt t="4082" x="10253663" y="3141663"/>
          <p14:tracePt t="4099" x="10329863" y="3124200"/>
          <p14:tracePt t="4115" x="10431463" y="3124200"/>
          <p14:tracePt t="4132" x="10574338" y="3124200"/>
          <p14:tracePt t="4149" x="10685463" y="3141663"/>
          <p14:tracePt t="4165" x="10787063" y="3182938"/>
          <p14:tracePt t="4182" x="10879138" y="3217863"/>
          <p14:tracePt t="4199" x="10964863" y="3268663"/>
          <p14:tracePt t="4215" x="11056938" y="3319463"/>
          <p14:tracePt t="4232" x="11107738" y="3360738"/>
          <p14:tracePt t="4249" x="11125200" y="3378200"/>
          <p14:tracePt t="4265" x="11142663" y="3395663"/>
          <p14:tracePt t="4298" x="11158538" y="3395663"/>
          <p14:tracePt t="4315" x="11176000" y="3411538"/>
          <p14:tracePt t="4348" x="11193463" y="342900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960" y="2057913"/>
            <a:ext cx="4877808" cy="483090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919537" y="44371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745784" y="2100596"/>
            <a:ext cx="47102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u="sng" dirty="0"/>
              <a:t>Système </a:t>
            </a:r>
            <a:r>
              <a:rPr lang="fr-FR" sz="2000" u="sng" dirty="0" err="1"/>
              <a:t>cardionecteur</a:t>
            </a:r>
            <a:endParaRPr lang="fr-FR" sz="2000" u="sng" dirty="0"/>
          </a:p>
          <a:p>
            <a:endParaRPr lang="fr-FR" sz="2000" dirty="0"/>
          </a:p>
          <a:p>
            <a:r>
              <a:rPr lang="fr-FR" sz="2000" dirty="0"/>
              <a:t>1- Nœud </a:t>
            </a:r>
            <a:r>
              <a:rPr lang="fr-FR" sz="2000" dirty="0" err="1"/>
              <a:t>sinu</a:t>
            </a:r>
            <a:r>
              <a:rPr lang="fr-FR" sz="2000" dirty="0"/>
              <a:t>-atrial</a:t>
            </a:r>
          </a:p>
          <a:p>
            <a:endParaRPr lang="fr-FR" sz="2000" dirty="0"/>
          </a:p>
          <a:p>
            <a:r>
              <a:rPr lang="fr-FR" sz="2000" dirty="0"/>
              <a:t>2- Nœud </a:t>
            </a:r>
            <a:r>
              <a:rPr lang="fr-FR" sz="2000" dirty="0" err="1"/>
              <a:t>atrio</a:t>
            </a:r>
            <a:r>
              <a:rPr lang="fr-FR" sz="2000" dirty="0"/>
              <a:t>-ventriculaire</a:t>
            </a:r>
          </a:p>
          <a:p>
            <a:endParaRPr lang="fr-FR" sz="2000" dirty="0"/>
          </a:p>
          <a:p>
            <a:r>
              <a:rPr lang="fr-FR" sz="2000" dirty="0"/>
              <a:t>3- Faisceau </a:t>
            </a:r>
            <a:r>
              <a:rPr lang="fr-FR" sz="2000" dirty="0" err="1"/>
              <a:t>atrio</a:t>
            </a:r>
            <a:r>
              <a:rPr lang="fr-FR" sz="2000" dirty="0"/>
              <a:t>-ventriculaire (</a:t>
            </a:r>
            <a:r>
              <a:rPr lang="fr-FR" sz="2000" dirty="0" err="1"/>
              <a:t>His</a:t>
            </a:r>
            <a:r>
              <a:rPr lang="fr-FR" sz="2000" dirty="0"/>
              <a:t>)</a:t>
            </a:r>
          </a:p>
          <a:p>
            <a:endParaRPr lang="fr-FR" sz="2000" dirty="0"/>
          </a:p>
          <a:p>
            <a:r>
              <a:rPr lang="fr-FR" sz="2000" dirty="0"/>
              <a:t>4- Branches droite et gauche</a:t>
            </a:r>
          </a:p>
          <a:p>
            <a:endParaRPr lang="fr-FR" sz="2000" dirty="0"/>
          </a:p>
        </p:txBody>
      </p:sp>
      <p:cxnSp>
        <p:nvCxnSpPr>
          <p:cNvPr id="7" name="Connecteur en arc 6"/>
          <p:cNvCxnSpPr/>
          <p:nvPr/>
        </p:nvCxnSpPr>
        <p:spPr>
          <a:xfrm flipV="1">
            <a:off x="6960096" y="3074810"/>
            <a:ext cx="936104" cy="140248"/>
          </a:xfrm>
          <a:prstGeom prst="curvedConnector3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en angle 9"/>
          <p:cNvCxnSpPr/>
          <p:nvPr/>
        </p:nvCxnSpPr>
        <p:spPr>
          <a:xfrm>
            <a:off x="7176120" y="2312618"/>
            <a:ext cx="1152128" cy="468311"/>
          </a:xfrm>
          <a:prstGeom prst="bentConnector3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5. Les nerfs du cœur </a:t>
            </a:r>
          </a:p>
        </p:txBody>
      </p:sp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932" y="1495949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7305267" y="1376821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3" name="Audio 2">
            <a:extLst>
              <a:ext uri="{FF2B5EF4-FFF2-40B4-BE49-F238E27FC236}">
                <a16:creationId xmlns:a16="http://schemas.microsoft.com/office/drawing/2014/main" id="{2A206002-BE61-16AE-76A6-BDF011D6DC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05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7621"/>
    </mc:Choice>
    <mc:Fallback>
      <p:transition spd="slow" advTm="217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036" x="11193463" y="3429000"/>
          <p14:tracePt t="19047" x="11091863" y="3429000"/>
          <p14:tracePt t="19059" x="10914063" y="3378200"/>
          <p14:tracePt t="19074" x="10701338" y="3344863"/>
          <p14:tracePt t="19090" x="10482263" y="3319463"/>
          <p14:tracePt t="19107" x="10134600" y="3302000"/>
          <p14:tracePt t="19123" x="9685338" y="3302000"/>
          <p14:tracePt t="19140" x="9347200" y="3302000"/>
          <p14:tracePt t="19156" x="8940800" y="3302000"/>
          <p14:tracePt t="19173" x="8602663" y="3344863"/>
          <p14:tracePt t="19190" x="8331200" y="3395663"/>
          <p14:tracePt t="19206" x="8229600" y="3446463"/>
          <p14:tracePt t="19223" x="8102600" y="3497263"/>
          <p14:tracePt t="19240" x="8051800" y="3556000"/>
          <p14:tracePt t="19256" x="8001000" y="3606800"/>
          <p14:tracePt t="19273" x="7983538" y="3657600"/>
          <p14:tracePt t="19290" x="7958138" y="3751263"/>
          <p14:tracePt t="19306" x="7942263" y="3802063"/>
          <p14:tracePt t="19563" x="7942263" y="3784600"/>
          <p14:tracePt t="19574" x="7823200" y="3657600"/>
          <p14:tracePt t="19589" x="7551738" y="3360738"/>
          <p14:tracePt t="19607" x="7180263" y="3022600"/>
          <p14:tracePt t="19623" x="6807200" y="2735263"/>
          <p14:tracePt t="19640" x="6078538" y="2235200"/>
          <p14:tracePt t="19656" x="5435600" y="1862138"/>
          <p14:tracePt t="19673" x="4868863" y="1651000"/>
          <p14:tracePt t="19690" x="4546600" y="1582738"/>
          <p14:tracePt t="19706" x="4208463" y="1524000"/>
          <p14:tracePt t="19723" x="3962400" y="1524000"/>
          <p14:tracePt t="19740" x="3751263" y="1524000"/>
          <p14:tracePt t="19756" x="3589338" y="1524000"/>
          <p14:tracePt t="20021" x="3556000" y="1524000"/>
          <p14:tracePt t="20040" x="3395663" y="1566863"/>
          <p14:tracePt t="20057" x="3251200" y="1600200"/>
          <p14:tracePt t="20073" x="3073400" y="1633538"/>
          <p14:tracePt t="20090" x="2913063" y="1668463"/>
          <p14:tracePt t="20106" x="2751138" y="1684338"/>
          <p14:tracePt t="20123" x="2633663" y="1701800"/>
          <p14:tracePt t="20140" x="2522538" y="1727200"/>
          <p14:tracePt t="20156" x="2438400" y="1744663"/>
          <p14:tracePt t="20173" x="2362200" y="1760538"/>
          <p14:tracePt t="20189" x="2293938" y="1778000"/>
          <p14:tracePt t="20206" x="2260600" y="1795463"/>
          <p14:tracePt t="20223" x="2217738" y="1795463"/>
          <p14:tracePt t="20239" x="2184400" y="1811338"/>
          <p14:tracePt t="20256" x="2151063" y="1828800"/>
          <p14:tracePt t="20273" x="2133600" y="1828800"/>
          <p14:tracePt t="20289" x="2100263" y="1846263"/>
          <p14:tracePt t="20306" x="2057400" y="1879600"/>
          <p14:tracePt t="20323" x="2006600" y="1905000"/>
          <p14:tracePt t="20340" x="1973263" y="1938338"/>
          <p14:tracePt t="20356" x="1922463" y="1955800"/>
          <p14:tracePt t="20373" x="1862138" y="1989138"/>
          <p14:tracePt t="20390" x="1828800" y="2024063"/>
          <p14:tracePt t="20406" x="1778000" y="2082800"/>
          <p14:tracePt t="20423" x="1744663" y="2133600"/>
          <p14:tracePt t="20440" x="1709738" y="2184400"/>
          <p14:tracePt t="20456" x="1651000" y="2260600"/>
          <p14:tracePt t="20489" x="1633538" y="2293938"/>
          <p14:tracePt t="20506" x="1633538" y="2328863"/>
          <p14:tracePt t="20523" x="1633538" y="2362200"/>
          <p14:tracePt t="20539" x="1633538" y="2395538"/>
          <p14:tracePt t="20556" x="1668463" y="2471738"/>
          <p14:tracePt t="20573" x="1709738" y="2522538"/>
          <p14:tracePt t="20590" x="1760538" y="2590800"/>
          <p14:tracePt t="20606" x="1828800" y="2649538"/>
          <p14:tracePt t="20623" x="1905000" y="2717800"/>
          <p14:tracePt t="20640" x="2006600" y="2768600"/>
          <p14:tracePt t="20656" x="2100263" y="2811463"/>
          <p14:tracePt t="20673" x="2217738" y="2844800"/>
          <p14:tracePt t="20690" x="2379663" y="2862263"/>
          <p14:tracePt t="20706" x="2557463" y="2878138"/>
          <p14:tracePt t="20723" x="2735263" y="2878138"/>
          <p14:tracePt t="20740" x="2895600" y="2878138"/>
          <p14:tracePt t="20756" x="3022600" y="2878138"/>
          <p14:tracePt t="20773" x="3167063" y="2878138"/>
          <p14:tracePt t="20790" x="3284538" y="2878138"/>
          <p14:tracePt t="20806" x="3411538" y="2878138"/>
          <p14:tracePt t="20823" x="3479800" y="2878138"/>
          <p14:tracePt t="20840" x="3589338" y="2878138"/>
          <p14:tracePt t="20856" x="3683000" y="2878138"/>
          <p14:tracePt t="20873" x="3767138" y="2862263"/>
          <p14:tracePt t="20890" x="3835400" y="2827338"/>
          <p14:tracePt t="20906" x="3894138" y="2811463"/>
          <p14:tracePt t="20923" x="3962400" y="2768600"/>
          <p14:tracePt t="20940" x="4071938" y="2735263"/>
          <p14:tracePt t="20957" x="4140200" y="2700338"/>
          <p14:tracePt t="20973" x="4191000" y="2700338"/>
          <p14:tracePt t="20990" x="4300538" y="2667000"/>
          <p14:tracePt t="21006" x="4335463" y="2667000"/>
          <p14:tracePt t="21023" x="4411663" y="2633663"/>
          <p14:tracePt t="21040" x="4462463" y="2608263"/>
          <p14:tracePt t="21056" x="4478338" y="2573338"/>
          <p14:tracePt t="21073" x="4495800" y="2540000"/>
          <p14:tracePt t="21090" x="4513263" y="2522538"/>
          <p14:tracePt t="21106" x="4513263" y="2489200"/>
          <p14:tracePt t="21123" x="4513263" y="2455863"/>
          <p14:tracePt t="21140" x="4513263" y="2395538"/>
          <p14:tracePt t="21156" x="4462463" y="2328863"/>
          <p14:tracePt t="21173" x="4368800" y="2235200"/>
          <p14:tracePt t="21190" x="4300538" y="2184400"/>
          <p14:tracePt t="21206" x="4233863" y="2133600"/>
          <p14:tracePt t="21223" x="4157663" y="2100263"/>
          <p14:tracePt t="21240" x="4071938" y="2057400"/>
          <p14:tracePt t="21256" x="3979863" y="2024063"/>
          <p14:tracePt t="21273" x="3894138" y="2006600"/>
          <p14:tracePt t="21290" x="3784600" y="1973263"/>
          <p14:tracePt t="21306" x="3640138" y="1955800"/>
          <p14:tracePt t="21323" x="3556000" y="1938338"/>
          <p14:tracePt t="21340" x="3446463" y="1938338"/>
          <p14:tracePt t="21356" x="3344863" y="1922463"/>
          <p14:tracePt t="21373" x="3233738" y="1922463"/>
          <p14:tracePt t="21390" x="3167063" y="1922463"/>
          <p14:tracePt t="21406" x="3073400" y="1922463"/>
          <p14:tracePt t="21423" x="3005138" y="1922463"/>
          <p14:tracePt t="21440" x="2928938" y="1922463"/>
          <p14:tracePt t="21456" x="2827338" y="1922463"/>
          <p14:tracePt t="21473" x="2768600" y="1922463"/>
          <p14:tracePt t="21490" x="2684463" y="1922463"/>
          <p14:tracePt t="29561" x="2684463" y="1989138"/>
          <p14:tracePt t="29575" x="2794000" y="2235200"/>
          <p14:tracePt t="29591" x="2928938" y="2455863"/>
          <p14:tracePt t="29608" x="3022600" y="2608263"/>
          <p14:tracePt t="29624" x="3106738" y="2751138"/>
          <p14:tracePt t="29640" x="3251200" y="2963863"/>
          <p14:tracePt t="29657" x="3378200" y="3124200"/>
          <p14:tracePt t="29674" x="3505200" y="3251200"/>
          <p14:tracePt t="29690" x="3624263" y="3378200"/>
          <p14:tracePt t="30006" x="3640138" y="3319463"/>
          <p14:tracePt t="30023" x="3657600" y="3284538"/>
          <p14:tracePt t="30041" x="3700463" y="3251200"/>
          <p14:tracePt t="30057" x="3733800" y="3233738"/>
          <p14:tracePt t="30073" x="3751263" y="3200400"/>
          <p14:tracePt t="30090" x="3767138" y="3167063"/>
          <p14:tracePt t="30106" x="3784600" y="3124200"/>
          <p14:tracePt t="30124" x="3784600" y="3090863"/>
          <p14:tracePt t="30140" x="3784600" y="3073400"/>
          <p14:tracePt t="30157" x="3784600" y="3040063"/>
          <p14:tracePt t="30173" x="3784600" y="3022600"/>
          <p14:tracePt t="30190" x="3733800" y="2989263"/>
          <p14:tracePt t="30207" x="3640138" y="2946400"/>
          <p14:tracePt t="30223" x="3538538" y="2895600"/>
          <p14:tracePt t="30240" x="3395663" y="2844800"/>
          <p14:tracePt t="30257" x="3251200" y="2786063"/>
          <p14:tracePt t="30273" x="3149600" y="2768600"/>
          <p14:tracePt t="30290" x="3055938" y="2751138"/>
          <p14:tracePt t="30307" x="3005138" y="2735263"/>
          <p14:tracePt t="30323" x="2989263" y="2735263"/>
          <p14:tracePt t="30340" x="2971800" y="2735263"/>
          <p14:tracePt t="30357" x="3005138" y="2768600"/>
          <p14:tracePt t="30374" x="3268663" y="2913063"/>
          <p14:tracePt t="30390" x="3462338" y="3055938"/>
          <p14:tracePt t="30407" x="3979863" y="3344863"/>
          <p14:tracePt t="30423" x="4818063" y="3767138"/>
          <p14:tracePt t="30440" x="5189538" y="3929063"/>
          <p14:tracePt t="30457" x="5595938" y="4046538"/>
          <p14:tracePt t="30473" x="5900738" y="4122738"/>
          <p14:tracePt t="30490" x="6113463" y="4140200"/>
          <p14:tracePt t="30507" x="6223000" y="4140200"/>
          <p14:tracePt t="30750" x="6240463" y="4140200"/>
          <p14:tracePt t="30758" x="6342063" y="4140200"/>
          <p14:tracePt t="30773" x="6451600" y="4140200"/>
          <p14:tracePt t="30790" x="6697663" y="4140200"/>
          <p14:tracePt t="30807" x="6916738" y="4157663"/>
          <p14:tracePt t="30823" x="7272338" y="4157663"/>
          <p14:tracePt t="30840" x="7696200" y="4157663"/>
          <p14:tracePt t="30857" x="7729538" y="4157663"/>
          <p14:tracePt t="30874" x="7891463" y="4157663"/>
          <p14:tracePt t="30890" x="8001000" y="4157663"/>
          <p14:tracePt t="30907" x="8085138" y="4173538"/>
          <p14:tracePt t="30923" x="8135938" y="4191000"/>
          <p14:tracePt t="30940" x="8178800" y="4224338"/>
          <p14:tracePt t="30957" x="8212138" y="4249738"/>
          <p14:tracePt t="30974" x="8280400" y="4267200"/>
          <p14:tracePt t="30990" x="8331200" y="4284663"/>
          <p14:tracePt t="31007" x="8389938" y="4284663"/>
          <p14:tracePt t="31023" x="8424863" y="4284663"/>
          <p14:tracePt t="31040" x="8458200" y="4284663"/>
          <p14:tracePt t="31057" x="8475663" y="4284663"/>
          <p14:tracePt t="31074" x="8491538" y="4284663"/>
          <p14:tracePt t="31090" x="8491538" y="4267200"/>
          <p14:tracePt t="31107" x="8509000" y="4267200"/>
          <p14:tracePt t="31168" x="8509000" y="4249738"/>
          <p14:tracePt t="31189" x="8491538" y="4249738"/>
          <p14:tracePt t="31207" x="8424863" y="4224338"/>
          <p14:tracePt t="31224" x="8331200" y="4208463"/>
          <p14:tracePt t="31240" x="8247063" y="4191000"/>
          <p14:tracePt t="31257" x="8135938" y="4173538"/>
          <p14:tracePt t="31273" x="8034338" y="4173538"/>
          <p14:tracePt t="31290" x="7958138" y="4173538"/>
          <p14:tracePt t="31307" x="7891463" y="4173538"/>
          <p14:tracePt t="31323" x="7840663" y="4173538"/>
          <p14:tracePt t="31340" x="7764463" y="4173538"/>
          <p14:tracePt t="31357" x="7729538" y="4191000"/>
          <p14:tracePt t="31389" x="7696200" y="4208463"/>
          <p14:tracePt t="31407" x="7696200" y="4224338"/>
          <p14:tracePt t="31423" x="7678738" y="4224338"/>
          <p14:tracePt t="31440" x="7678738" y="4267200"/>
          <p14:tracePt t="31457" x="7662863" y="4284663"/>
          <p14:tracePt t="31474" x="7662863" y="4318000"/>
          <p14:tracePt t="31490" x="7662863" y="4351338"/>
          <p14:tracePt t="31507" x="7662863" y="4386263"/>
          <p14:tracePt t="31524" x="7662863" y="4402138"/>
          <p14:tracePt t="31540" x="7713663" y="4445000"/>
          <p14:tracePt t="31557" x="7805738" y="4462463"/>
          <p14:tracePt t="31574" x="7891463" y="4478338"/>
          <p14:tracePt t="31590" x="7958138" y="4478338"/>
          <p14:tracePt t="31607" x="8051800" y="4478338"/>
          <p14:tracePt t="31623" x="8120063" y="4478338"/>
          <p14:tracePt t="31640" x="8178800" y="4462463"/>
          <p14:tracePt t="31657" x="8212138" y="4427538"/>
          <p14:tracePt t="31674" x="8247063" y="4402138"/>
          <p14:tracePt t="31690" x="8262938" y="4351338"/>
          <p14:tracePt t="31707" x="8262938" y="4318000"/>
          <p14:tracePt t="31723" x="8262938" y="4249738"/>
          <p14:tracePt t="31740" x="8262938" y="4208463"/>
          <p14:tracePt t="31757" x="8247063" y="4173538"/>
          <p14:tracePt t="31773" x="8212138" y="4157663"/>
          <p14:tracePt t="31790" x="8212138" y="4140200"/>
          <p14:tracePt t="31807" x="8178800" y="4140200"/>
          <p14:tracePt t="31824" x="8135938" y="4140200"/>
          <p14:tracePt t="31840" x="8120063" y="4140200"/>
          <p14:tracePt t="31857" x="8085138" y="4140200"/>
          <p14:tracePt t="31874" x="8051800" y="4157663"/>
          <p14:tracePt t="31890" x="8001000" y="4191000"/>
          <p14:tracePt t="31907" x="7958138" y="4224338"/>
          <p14:tracePt t="31924" x="7942263" y="4267200"/>
          <p14:tracePt t="31940" x="7924800" y="4284663"/>
          <p14:tracePt t="31957" x="7924800" y="4318000"/>
          <p14:tracePt t="31974" x="7924800" y="4335463"/>
          <p14:tracePt t="31990" x="7942263" y="4368800"/>
          <p14:tracePt t="32007" x="7983538" y="4386263"/>
          <p14:tracePt t="32023" x="8051800" y="4402138"/>
          <p14:tracePt t="32040" x="8135938" y="4427538"/>
          <p14:tracePt t="32057" x="8212138" y="4427538"/>
          <p14:tracePt t="32074" x="8280400" y="4427538"/>
          <p14:tracePt t="32090" x="8331200" y="4386263"/>
          <p14:tracePt t="32107" x="8374063" y="4351338"/>
          <p14:tracePt t="32124" x="8389938" y="4318000"/>
          <p14:tracePt t="32140" x="8389938" y="4267200"/>
          <p14:tracePt t="32157" x="8389938" y="4208463"/>
          <p14:tracePt t="32174" x="8297863" y="4140200"/>
          <p14:tracePt t="32190" x="8178800" y="4071938"/>
          <p14:tracePt t="32207" x="8018463" y="4013200"/>
          <p14:tracePt t="32224" x="7856538" y="3962400"/>
          <p14:tracePt t="32240" x="7747000" y="3962400"/>
          <p14:tracePt t="32257" x="7645400" y="3962400"/>
          <p14:tracePt t="32274" x="7569200" y="3962400"/>
          <p14:tracePt t="32290" x="7535863" y="3962400"/>
          <p14:tracePt t="32307" x="7518400" y="3979863"/>
          <p14:tracePt t="32324" x="7518400" y="3995738"/>
          <p14:tracePt t="32356" x="7518400" y="4013200"/>
          <p14:tracePt t="32374" x="7645400" y="4089400"/>
          <p14:tracePt t="32390" x="7747000" y="4140200"/>
          <p14:tracePt t="32407" x="7840663" y="4173538"/>
          <p14:tracePt t="32423" x="7942263" y="4191000"/>
          <p14:tracePt t="32440" x="8034338" y="4208463"/>
          <p14:tracePt t="32457" x="8069263" y="4208463"/>
          <p14:tracePt t="32474" x="8120063" y="4191000"/>
          <p14:tracePt t="32490" x="8153400" y="4157663"/>
          <p14:tracePt t="32507" x="8178800" y="4106863"/>
          <p14:tracePt t="32523" x="8178800" y="4030663"/>
          <p14:tracePt t="32540" x="8178800" y="3979863"/>
          <p14:tracePt t="32557" x="8178800" y="3911600"/>
          <p14:tracePt t="32574" x="8153400" y="3868738"/>
          <p14:tracePt t="32590" x="8120063" y="3835400"/>
          <p14:tracePt t="32607" x="8085138" y="3835400"/>
          <p14:tracePt t="32624" x="8051800" y="3835400"/>
          <p14:tracePt t="32640" x="8018463" y="3835400"/>
          <p14:tracePt t="32657" x="7958138" y="3868738"/>
          <p14:tracePt t="32674" x="7907338" y="3911600"/>
          <p14:tracePt t="32690" x="7856538" y="3979863"/>
          <p14:tracePt t="32707" x="7823200" y="4030663"/>
          <p14:tracePt t="32724" x="7780338" y="4106863"/>
          <p14:tracePt t="32740" x="7764463" y="4157663"/>
          <p14:tracePt t="32757" x="7764463" y="4191000"/>
          <p14:tracePt t="32773" x="7764463" y="4249738"/>
          <p14:tracePt t="32790" x="7805738" y="4300538"/>
          <p14:tracePt t="32807" x="7874000" y="4335463"/>
          <p14:tracePt t="32824" x="8001000" y="4368800"/>
          <p14:tracePt t="32840" x="8102600" y="4386263"/>
          <p14:tracePt t="32857" x="8212138" y="4386263"/>
          <p14:tracePt t="32874" x="8280400" y="4386263"/>
          <p14:tracePt t="32890" x="8313738" y="4368800"/>
          <p14:tracePt t="32907" x="8356600" y="4351338"/>
          <p14:tracePt t="32924" x="8356600" y="4335463"/>
          <p14:tracePt t="32940" x="8374063" y="4318000"/>
          <p14:tracePt t="32957" x="8374063" y="4284663"/>
          <p14:tracePt t="32973" x="8331200" y="4267200"/>
          <p14:tracePt t="32990" x="8262938" y="4224338"/>
          <p14:tracePt t="33007" x="8212138" y="4208463"/>
          <p14:tracePt t="33023" x="8120063" y="4208463"/>
          <p14:tracePt t="33040" x="8069263" y="4208463"/>
          <p14:tracePt t="33057" x="8018463" y="4208463"/>
          <p14:tracePt t="33074" x="7958138" y="4224338"/>
          <p14:tracePt t="33090" x="7924800" y="4267200"/>
          <p14:tracePt t="33107" x="7891463" y="4300538"/>
          <p14:tracePt t="33124" x="7856538" y="4351338"/>
          <p14:tracePt t="33140" x="7856538" y="4386263"/>
          <p14:tracePt t="33157" x="7856538" y="4402138"/>
          <p14:tracePt t="33174" x="7856538" y="4445000"/>
          <p14:tracePt t="33190" x="7856538" y="4462463"/>
          <p14:tracePt t="33207" x="7891463" y="4478338"/>
          <p14:tracePt t="33224" x="7958138" y="4478338"/>
          <p14:tracePt t="33240" x="8051800" y="4478338"/>
          <p14:tracePt t="33257" x="8135938" y="4462463"/>
          <p14:tracePt t="33274" x="8247063" y="4386263"/>
          <p14:tracePt t="33290" x="8280400" y="4335463"/>
          <p14:tracePt t="33307" x="8331200" y="4224338"/>
          <p14:tracePt t="33324" x="8356600" y="4173538"/>
          <p14:tracePt t="33341" x="8356600" y="4089400"/>
          <p14:tracePt t="33357" x="8313738" y="4030663"/>
          <p14:tracePt t="33374" x="8262938" y="3995738"/>
          <p14:tracePt t="33390" x="8178800" y="3962400"/>
          <p14:tracePt t="33407" x="8102600" y="3944938"/>
          <p14:tracePt t="33424" x="8018463" y="3929063"/>
          <p14:tracePt t="33440" x="7958138" y="3929063"/>
          <p14:tracePt t="33457" x="7907338" y="3944938"/>
          <p14:tracePt t="33474" x="7856538" y="3995738"/>
          <p14:tracePt t="33490" x="7840663" y="4089400"/>
          <p14:tracePt t="33507" x="7823200" y="4191000"/>
          <p14:tracePt t="33524" x="7805738" y="4300538"/>
          <p14:tracePt t="33540" x="7805738" y="4402138"/>
          <p14:tracePt t="33557" x="7805738" y="4478338"/>
          <p14:tracePt t="33573" x="7805738" y="4529138"/>
          <p14:tracePt t="33591" x="7805738" y="4564063"/>
          <p14:tracePt t="33607" x="7805738" y="4579938"/>
          <p14:tracePt t="33624" x="7840663" y="4579938"/>
          <p14:tracePt t="33640" x="7907338" y="4579938"/>
          <p14:tracePt t="33657" x="7958138" y="4579938"/>
          <p14:tracePt t="33674" x="8034338" y="4546600"/>
          <p14:tracePt t="33690" x="8085138" y="4513263"/>
          <p14:tracePt t="33707" x="8120063" y="4462463"/>
          <p14:tracePt t="33724" x="8153400" y="4427538"/>
          <p14:tracePt t="33740" x="8178800" y="4368800"/>
          <p14:tracePt t="33757" x="8178800" y="4318000"/>
          <p14:tracePt t="33774" x="8178800" y="4267200"/>
          <p14:tracePt t="33790" x="8120063" y="4208463"/>
          <p14:tracePt t="33807" x="8085138" y="4191000"/>
          <p14:tracePt t="33824" x="8051800" y="4191000"/>
          <p14:tracePt t="33840" x="8018463" y="4191000"/>
          <p14:tracePt t="33857" x="7983538" y="4191000"/>
          <p14:tracePt t="33874" x="7958138" y="4224338"/>
          <p14:tracePt t="33890" x="7942263" y="4267200"/>
          <p14:tracePt t="33907" x="7924800" y="4300538"/>
          <p14:tracePt t="33923" x="7907338" y="4335463"/>
          <p14:tracePt t="33940" x="7907338" y="4368800"/>
          <p14:tracePt t="33957" x="7907338" y="4402138"/>
          <p14:tracePt t="33974" x="7924800" y="4445000"/>
          <p14:tracePt t="33990" x="7958138" y="4462463"/>
          <p14:tracePt t="34007" x="8034338" y="4462463"/>
          <p14:tracePt t="34024" x="8102600" y="4462463"/>
          <p14:tracePt t="34040" x="8178800" y="4462463"/>
          <p14:tracePt t="34057" x="8229600" y="4427538"/>
          <p14:tracePt t="34074" x="8280400" y="4386263"/>
          <p14:tracePt t="34090" x="8313738" y="4335463"/>
          <p14:tracePt t="34107" x="8331200" y="4284663"/>
          <p14:tracePt t="34124" x="8331200" y="4267200"/>
          <p14:tracePt t="34140" x="8331200" y="4224338"/>
          <p14:tracePt t="34157" x="8280400" y="4191000"/>
          <p14:tracePt t="34174" x="8212138" y="4173538"/>
          <p14:tracePt t="34190" x="8135938" y="4157663"/>
          <p14:tracePt t="34207" x="8069263" y="4140200"/>
          <p14:tracePt t="34224" x="8018463" y="4140200"/>
          <p14:tracePt t="34240" x="7958138" y="4140200"/>
          <p14:tracePt t="34257" x="7924800" y="4157663"/>
          <p14:tracePt t="34274" x="7924800" y="4173538"/>
          <p14:tracePt t="34290" x="7907338" y="4208463"/>
          <p14:tracePt t="34307" x="7907338" y="4249738"/>
          <p14:tracePt t="34324" x="7924800" y="4267200"/>
          <p14:tracePt t="34340" x="7983538" y="4300538"/>
          <p14:tracePt t="34357" x="8034338" y="4318000"/>
          <p14:tracePt t="34374" x="8085138" y="4335463"/>
          <p14:tracePt t="34390" x="8135938" y="4335463"/>
          <p14:tracePt t="34407" x="8178800" y="4335463"/>
          <p14:tracePt t="34424" x="8196263" y="4300538"/>
          <p14:tracePt t="34440" x="8212138" y="4267200"/>
          <p14:tracePt t="34457" x="8229600" y="4249738"/>
          <p14:tracePt t="34474" x="8229600" y="4208463"/>
          <p14:tracePt t="34490" x="8229600" y="4173538"/>
          <p14:tracePt t="34507" x="8196263" y="4157663"/>
          <p14:tracePt t="34524" x="8153400" y="4122738"/>
          <p14:tracePt t="34540" x="8102600" y="4122738"/>
          <p14:tracePt t="34557" x="8051800" y="4122738"/>
          <p14:tracePt t="34574" x="8001000" y="4122738"/>
          <p14:tracePt t="34590" x="7983538" y="4140200"/>
          <p14:tracePt t="34607" x="7942263" y="4173538"/>
          <p14:tracePt t="34624" x="7924800" y="4224338"/>
          <p14:tracePt t="34640" x="7907338" y="4267200"/>
          <p14:tracePt t="34657" x="7907338" y="4300538"/>
          <p14:tracePt t="34674" x="7907338" y="4335463"/>
          <p14:tracePt t="34690" x="7942263" y="4351338"/>
          <p14:tracePt t="34707" x="7983538" y="4368800"/>
          <p14:tracePt t="34724" x="8051800" y="4368800"/>
          <p14:tracePt t="34740" x="8135938" y="4368800"/>
          <p14:tracePt t="34757" x="8178800" y="4351338"/>
          <p14:tracePt t="34774" x="8229600" y="4318000"/>
          <p14:tracePt t="34790" x="8297863" y="4249738"/>
          <p14:tracePt t="34807" x="8313738" y="4208463"/>
          <p14:tracePt t="34824" x="8331200" y="4173538"/>
          <p14:tracePt t="34840" x="8331200" y="4140200"/>
          <p14:tracePt t="34857" x="8331200" y="4106863"/>
          <p14:tracePt t="34874" x="8280400" y="4089400"/>
          <p14:tracePt t="34890" x="8229600" y="4071938"/>
          <p14:tracePt t="34907" x="8178800" y="4071938"/>
          <p14:tracePt t="34924" x="8120063" y="4071938"/>
          <p14:tracePt t="34940" x="8069263" y="4071938"/>
          <p14:tracePt t="34957" x="8018463" y="4122738"/>
          <p14:tracePt t="34974" x="7983538" y="4157663"/>
          <p14:tracePt t="34990" x="7942263" y="4208463"/>
          <p14:tracePt t="35007" x="7924800" y="4267200"/>
          <p14:tracePt t="35024" x="7907338" y="4318000"/>
          <p14:tracePt t="35040" x="7907338" y="4368800"/>
          <p14:tracePt t="35057" x="7907338" y="4402138"/>
          <p14:tracePt t="35074" x="7942263" y="4445000"/>
          <p14:tracePt t="35090" x="8018463" y="4462463"/>
          <p14:tracePt t="35107" x="8069263" y="4478338"/>
          <p14:tracePt t="35123" x="8135938" y="4478338"/>
          <p14:tracePt t="35140" x="8196263" y="4478338"/>
          <p14:tracePt t="35157" x="8247063" y="4478338"/>
          <p14:tracePt t="35174" x="8280400" y="4445000"/>
          <p14:tracePt t="35190" x="8313738" y="4402138"/>
          <p14:tracePt t="35207" x="8313738" y="4386263"/>
          <p14:tracePt t="35224" x="8331200" y="4351338"/>
          <p14:tracePt t="35241" x="8297863" y="4300538"/>
          <p14:tracePt t="35257" x="8280400" y="4267200"/>
          <p14:tracePt t="35274" x="8212138" y="4224338"/>
          <p14:tracePt t="35290" x="8102600" y="4191000"/>
          <p14:tracePt t="35307" x="8034338" y="4191000"/>
          <p14:tracePt t="35324" x="7958138" y="4191000"/>
          <p14:tracePt t="35340" x="7924800" y="4191000"/>
          <p14:tracePt t="35357" x="7874000" y="4224338"/>
          <p14:tracePt t="35374" x="7856538" y="4267200"/>
          <p14:tracePt t="35390" x="7840663" y="4300538"/>
          <p14:tracePt t="35407" x="7840663" y="4335463"/>
          <p14:tracePt t="35424" x="7840663" y="4368800"/>
          <p14:tracePt t="35441" x="7840663" y="4427538"/>
          <p14:tracePt t="35457" x="7891463" y="4445000"/>
          <p14:tracePt t="35474" x="7942263" y="4462463"/>
          <p14:tracePt t="35490" x="8018463" y="4478338"/>
          <p14:tracePt t="35507" x="8085138" y="4478338"/>
          <p14:tracePt t="35524" x="8120063" y="4478338"/>
          <p14:tracePt t="35540" x="8178800" y="4445000"/>
          <p14:tracePt t="35557" x="8212138" y="4402138"/>
          <p14:tracePt t="35574" x="8229600" y="4368800"/>
          <p14:tracePt t="35590" x="8229600" y="4335463"/>
          <p14:tracePt t="35607" x="8229600" y="4284663"/>
          <p14:tracePt t="35624" x="8229600" y="4224338"/>
          <p14:tracePt t="35640" x="8178800" y="4191000"/>
          <p14:tracePt t="35657" x="8120063" y="4157663"/>
          <p14:tracePt t="35673" x="8085138" y="4140200"/>
          <p14:tracePt t="35690" x="8034338" y="4140200"/>
          <p14:tracePt t="35707" x="7983538" y="4140200"/>
          <p14:tracePt t="35724" x="7942263" y="4140200"/>
          <p14:tracePt t="35741" x="7891463" y="4208463"/>
          <p14:tracePt t="35757" x="7874000" y="4249738"/>
          <p14:tracePt t="35774" x="7856538" y="4300538"/>
          <p14:tracePt t="35790" x="7856538" y="4368800"/>
          <p14:tracePt t="35807" x="7856538" y="4427538"/>
          <p14:tracePt t="35824" x="7874000" y="4445000"/>
          <p14:tracePt t="35840" x="7924800" y="4462463"/>
          <p14:tracePt t="35857" x="7983538" y="4478338"/>
          <p14:tracePt t="35874" x="8051800" y="4478338"/>
          <p14:tracePt t="35890" x="8120063" y="4478338"/>
          <p14:tracePt t="35907" x="8178800" y="4462463"/>
          <p14:tracePt t="35924" x="8229600" y="4402138"/>
          <p14:tracePt t="35941" x="8262938" y="4368800"/>
          <p14:tracePt t="35957" x="8280400" y="4335463"/>
          <p14:tracePt t="35974" x="8280400" y="4300538"/>
          <p14:tracePt t="35990" x="8280400" y="4267200"/>
          <p14:tracePt t="36007" x="8262938" y="4224338"/>
          <p14:tracePt t="36023" x="8229600" y="4208463"/>
          <p14:tracePt t="36041" x="8196263" y="4191000"/>
          <p14:tracePt t="36057" x="8178800" y="4191000"/>
          <p14:tracePt t="36074" x="8153400" y="4191000"/>
          <p14:tracePt t="36091" x="8135938" y="4191000"/>
          <p14:tracePt t="36806" x="8153400" y="4191000"/>
          <p14:tracePt t="36825" x="8280400" y="4191000"/>
          <p14:tracePt t="36841" x="8585200" y="4267200"/>
          <p14:tracePt t="36857" x="8813800" y="4300538"/>
          <p14:tracePt t="36874" x="9151938" y="4300538"/>
          <p14:tracePt t="36890" x="9423400" y="4300538"/>
          <p14:tracePt t="36907" x="9652000" y="4284663"/>
          <p14:tracePt t="36924" x="9779000" y="4224338"/>
          <p14:tracePt t="36940" x="9880600" y="4157663"/>
          <p14:tracePt t="36957" x="9956800" y="4089400"/>
          <p14:tracePt t="36974" x="10007600" y="3995738"/>
          <p14:tracePt t="36990" x="10025063" y="3911600"/>
          <p14:tracePt t="37007" x="10025063" y="3784600"/>
          <p14:tracePt t="37024" x="10007600" y="3657600"/>
          <p14:tracePt t="37040" x="9931400" y="3538538"/>
          <p14:tracePt t="37057" x="9829800" y="3395663"/>
          <p14:tracePt t="37074" x="9720263" y="3302000"/>
          <p14:tracePt t="37090" x="9618663" y="3251200"/>
          <p14:tracePt t="37107" x="9491663" y="3217863"/>
          <p14:tracePt t="37124" x="9347200" y="3200400"/>
          <p14:tracePt t="37140" x="9186863" y="3200400"/>
          <p14:tracePt t="37157" x="9024938" y="3200400"/>
          <p14:tracePt t="37174" x="8864600" y="3200400"/>
          <p14:tracePt t="37190" x="8712200" y="3233738"/>
          <p14:tracePt t="37207" x="8534400" y="3284538"/>
          <p14:tracePt t="37224" x="8424863" y="3344863"/>
          <p14:tracePt t="37241" x="8280400" y="3446463"/>
          <p14:tracePt t="37257" x="8196263" y="3556000"/>
          <p14:tracePt t="37274" x="8135938" y="3657600"/>
          <p14:tracePt t="37290" x="8102600" y="3817938"/>
          <p14:tracePt t="37307" x="8102600" y="4071938"/>
          <p14:tracePt t="37324" x="8102600" y="4318000"/>
          <p14:tracePt t="37341" x="8102600" y="4656138"/>
          <p14:tracePt t="37357" x="8196263" y="4953000"/>
          <p14:tracePt t="37374" x="8280400" y="5224463"/>
          <p14:tracePt t="37390" x="8407400" y="5486400"/>
          <p14:tracePt t="37407" x="8534400" y="5689600"/>
          <p14:tracePt t="37424" x="8653463" y="5824538"/>
          <p14:tracePt t="37441" x="8780463" y="5935663"/>
          <p14:tracePt t="37457" x="8923338" y="6002338"/>
          <p14:tracePt t="37474" x="9085263" y="6062663"/>
          <p14:tracePt t="37490" x="9263063" y="6096000"/>
          <p14:tracePt t="37507" x="9423400" y="6113463"/>
          <p14:tracePt t="37524" x="9601200" y="6113463"/>
          <p14:tracePt t="37540" x="9779000" y="6113463"/>
          <p14:tracePt t="37557" x="9931400" y="6078538"/>
          <p14:tracePt t="37574" x="10058400" y="6019800"/>
          <p14:tracePt t="37590" x="10167938" y="5969000"/>
          <p14:tracePt t="37607" x="10269538" y="5884863"/>
          <p14:tracePt t="37624" x="10345738" y="5773738"/>
          <p14:tracePt t="37640" x="10414000" y="5646738"/>
          <p14:tracePt t="37657" x="10447338" y="5511800"/>
          <p14:tracePt t="37674" x="10464800" y="5367338"/>
          <p14:tracePt t="37691" x="10464800" y="5156200"/>
          <p14:tracePt t="37707" x="10464800" y="5011738"/>
          <p14:tracePt t="37724" x="10447338" y="4978400"/>
          <p14:tracePt t="37740" x="10396538" y="4868863"/>
          <p14:tracePt t="37757" x="10304463" y="4706938"/>
          <p14:tracePt t="37774" x="10202863" y="4640263"/>
          <p14:tracePt t="37791" x="10058400" y="4513263"/>
          <p14:tracePt t="37807" x="9863138" y="4386263"/>
          <p14:tracePt t="37824" x="9669463" y="4284663"/>
          <p14:tracePt t="37841" x="9456738" y="4173538"/>
          <p14:tracePt t="37857" x="9263063" y="4089400"/>
          <p14:tracePt t="37874" x="9118600" y="4046538"/>
          <p14:tracePt t="37890" x="8958263" y="3995738"/>
          <p14:tracePt t="37907" x="8780463" y="3962400"/>
          <p14:tracePt t="37924" x="8636000" y="3962400"/>
          <p14:tracePt t="37941" x="8475663" y="3962400"/>
          <p14:tracePt t="37957" x="8313738" y="3962400"/>
          <p14:tracePt t="37974" x="8153400" y="3962400"/>
          <p14:tracePt t="37990" x="8051800" y="3995738"/>
          <p14:tracePt t="38007" x="7942263" y="4030663"/>
          <p14:tracePt t="38024" x="7874000" y="4089400"/>
          <p14:tracePt t="38041" x="7805738" y="4140200"/>
          <p14:tracePt t="38057" x="7764463" y="4208463"/>
          <p14:tracePt t="38074" x="7764463" y="4351338"/>
          <p14:tracePt t="38090" x="7764463" y="4546600"/>
          <p14:tracePt t="38107" x="7891463" y="4868863"/>
          <p14:tracePt t="38124" x="8018463" y="5097463"/>
          <p14:tracePt t="38140" x="8178800" y="5351463"/>
          <p14:tracePt t="38157" x="8331200" y="5511800"/>
          <p14:tracePt t="38174" x="8534400" y="5613400"/>
          <p14:tracePt t="38191" x="8669338" y="5630863"/>
          <p14:tracePt t="38207" x="8763000" y="5630863"/>
          <p14:tracePt t="38224" x="8907463" y="5630863"/>
          <p14:tracePt t="38241" x="9186863" y="5468938"/>
          <p14:tracePt t="38257" x="9364663" y="5291138"/>
          <p14:tracePt t="38274" x="9525000" y="5130800"/>
          <p14:tracePt t="38291" x="9669463" y="4953000"/>
          <p14:tracePt t="38307" x="9753600" y="4800600"/>
          <p14:tracePt t="38324" x="9847263" y="4673600"/>
          <p14:tracePt t="38340" x="9898063" y="4529138"/>
          <p14:tracePt t="38357" x="9931400" y="4427538"/>
          <p14:tracePt t="38374" x="9990138" y="4300538"/>
          <p14:tracePt t="38390" x="10007600" y="4208463"/>
          <p14:tracePt t="38407" x="10025063" y="4157663"/>
          <p14:tracePt t="38424" x="10025063" y="4122738"/>
          <p14:tracePt t="38440" x="10025063" y="4106863"/>
          <p14:tracePt t="39091" x="10007600" y="4106863"/>
          <p14:tracePt t="39108" x="9956800" y="4089400"/>
          <p14:tracePt t="39124" x="9913938" y="4071938"/>
          <p14:tracePt t="39141" x="9863138" y="4046538"/>
          <p14:tracePt t="39157" x="9812338" y="4030663"/>
          <p14:tracePt t="39174" x="9753600" y="3995738"/>
          <p14:tracePt t="39191" x="9736138" y="3995738"/>
          <p14:tracePt t="39207" x="9702800" y="3979863"/>
          <p14:tracePt t="39224" x="9685338" y="3962400"/>
          <p14:tracePt t="39241" x="9669463" y="3962400"/>
          <p14:tracePt t="39257" x="9652000" y="3944938"/>
          <p14:tracePt t="39274" x="9634538" y="3929063"/>
          <p14:tracePt t="39291" x="9618663" y="3929063"/>
          <p14:tracePt t="39307" x="9601200" y="3911600"/>
          <p14:tracePt t="39324" x="9575800" y="3911600"/>
          <p14:tracePt t="39340" x="9558338" y="3894138"/>
          <p14:tracePt t="39357" x="9525000" y="3894138"/>
          <p14:tracePt t="39374" x="9507538" y="3894138"/>
          <p14:tracePt t="39391" x="9474200" y="3894138"/>
          <p14:tracePt t="39407" x="9456738" y="3868738"/>
          <p14:tracePt t="39424" x="9398000" y="3868738"/>
          <p14:tracePt t="39440" x="9380538" y="3835400"/>
          <p14:tracePt t="39772" x="9423400" y="3835400"/>
          <p14:tracePt t="39790" x="9525000" y="3852863"/>
          <p14:tracePt t="39807" x="9685338" y="3894138"/>
          <p14:tracePt t="39824" x="9898063" y="3962400"/>
          <p14:tracePt t="39841" x="10134600" y="4030663"/>
          <p14:tracePt t="39857" x="10304463" y="4089400"/>
          <p14:tracePt t="39874" x="10414000" y="4122738"/>
          <p14:tracePt t="39891" x="10507663" y="4157663"/>
          <p14:tracePt t="40306" x="10431463" y="4157663"/>
          <p14:tracePt t="40324" x="10345738" y="4157663"/>
          <p14:tracePt t="40341" x="10253663" y="4157663"/>
          <p14:tracePt t="40357" x="10167938" y="4173538"/>
          <p14:tracePt t="40374" x="10091738" y="4173538"/>
          <p14:tracePt t="40391" x="10040938" y="4208463"/>
          <p14:tracePt t="40407" x="10007600" y="4208463"/>
          <p14:tracePt t="40424" x="9974263" y="4224338"/>
          <p14:tracePt t="40441" x="9931400" y="4224338"/>
          <p14:tracePt t="40457" x="9898063" y="4249738"/>
          <p14:tracePt t="40474" x="9880600" y="4267200"/>
          <p14:tracePt t="40491" x="9863138" y="4267200"/>
          <p14:tracePt t="40507" x="9847263" y="4284663"/>
          <p14:tracePt t="40524" x="9812338" y="4300538"/>
          <p14:tracePt t="40976" x="9753600" y="4300538"/>
          <p14:tracePt t="40991" x="9720263" y="4300538"/>
          <p14:tracePt t="41008" x="9601200" y="4300538"/>
          <p14:tracePt t="41024" x="9423400" y="4300538"/>
          <p14:tracePt t="41041" x="9202738" y="4300538"/>
          <p14:tracePt t="41057" x="8991600" y="4300538"/>
          <p14:tracePt t="41074" x="8796338" y="4300538"/>
          <p14:tracePt t="41091" x="8618538" y="4300538"/>
          <p14:tracePt t="41107" x="8458200" y="4351338"/>
          <p14:tracePt t="41124" x="8356600" y="4386263"/>
          <p14:tracePt t="41141" x="8262938" y="4445000"/>
          <p14:tracePt t="41157" x="8196263" y="4495800"/>
          <p14:tracePt t="41174" x="8120063" y="4546600"/>
          <p14:tracePt t="41525" x="8135938" y="4546600"/>
          <p14:tracePt t="41541" x="8153400" y="4546600"/>
          <p14:tracePt t="41557" x="8178800" y="4529138"/>
          <p14:tracePt t="41574" x="8212138" y="4513263"/>
          <p14:tracePt t="41591" x="8212138" y="4495800"/>
          <p14:tracePt t="41607" x="8229600" y="4478338"/>
          <p14:tracePt t="41624" x="8247063" y="4462463"/>
          <p14:tracePt t="41641" x="8262938" y="4445000"/>
          <p14:tracePt t="41657" x="8262938" y="4427538"/>
          <p14:tracePt t="41674" x="8262938" y="4402138"/>
          <p14:tracePt t="41756" x="8280400" y="4386263"/>
          <p14:tracePt t="41774" x="8280400" y="4368800"/>
          <p14:tracePt t="41791" x="8297863" y="4351338"/>
          <p14:tracePt t="41807" x="8313738" y="4318000"/>
          <p14:tracePt t="41840" x="8331200" y="4300538"/>
          <p14:tracePt t="41857" x="8331200" y="4284663"/>
          <p14:tracePt t="41956" x="8297863" y="4284663"/>
          <p14:tracePt t="41974" x="8280400" y="4284663"/>
          <p14:tracePt t="41991" x="8247063" y="4284663"/>
          <p14:tracePt t="42007" x="8212138" y="4284663"/>
          <p14:tracePt t="42024" x="8196263" y="4284663"/>
          <p14:tracePt t="42041" x="8178800" y="4284663"/>
          <p14:tracePt t="42057" x="8135938" y="4300538"/>
          <p14:tracePt t="42074" x="8120063" y="4300538"/>
          <p14:tracePt t="42091" x="8069263" y="4335463"/>
          <p14:tracePt t="42107" x="8051800" y="4351338"/>
          <p14:tracePt t="42124" x="8018463" y="4386263"/>
          <p14:tracePt t="42141" x="8001000" y="4402138"/>
          <p14:tracePt t="42157" x="8001000" y="4445000"/>
          <p14:tracePt t="42174" x="7983538" y="4462463"/>
          <p14:tracePt t="42191" x="7958138" y="4478338"/>
          <p14:tracePt t="42207" x="7958138" y="4495800"/>
          <p14:tracePt t="42224" x="7942263" y="4513263"/>
          <p14:tracePt t="42241" x="7942263" y="4546600"/>
          <p14:tracePt t="42257" x="7942263" y="4564063"/>
          <p14:tracePt t="42274" x="7924800" y="4622800"/>
          <p14:tracePt t="42291" x="7924800" y="4656138"/>
          <p14:tracePt t="42307" x="7924800" y="4724400"/>
          <p14:tracePt t="42324" x="7924800" y="4775200"/>
          <p14:tracePt t="42340" x="7924800" y="4851400"/>
          <p14:tracePt t="42357" x="7924800" y="4919663"/>
          <p14:tracePt t="42374" x="7924800" y="4978400"/>
          <p14:tracePt t="42391" x="7924800" y="5046663"/>
          <p14:tracePt t="42407" x="7942263" y="5080000"/>
          <p14:tracePt t="42424" x="7942263" y="5113338"/>
          <p14:tracePt t="42441" x="7958138" y="5130800"/>
          <p14:tracePt t="42457" x="7983538" y="5173663"/>
          <p14:tracePt t="42474" x="8001000" y="5173663"/>
          <p14:tracePt t="42491" x="8051800" y="5189538"/>
          <p14:tracePt t="42507" x="8102600" y="5189538"/>
          <p14:tracePt t="42524" x="8153400" y="5189538"/>
          <p14:tracePt t="42541" x="8196263" y="5189538"/>
          <p14:tracePt t="42557" x="8247063" y="5189538"/>
          <p14:tracePt t="42574" x="8297863" y="5189538"/>
          <p14:tracePt t="42591" x="8356600" y="5156200"/>
          <p14:tracePt t="42607" x="8407400" y="5113338"/>
          <p14:tracePt t="42624" x="8440738" y="5080000"/>
          <p14:tracePt t="42641" x="8509000" y="5011738"/>
          <p14:tracePt t="42657" x="8551863" y="4953000"/>
          <p14:tracePt t="42674" x="8567738" y="4884738"/>
          <p14:tracePt t="42690" x="8585200" y="4818063"/>
          <p14:tracePt t="42707" x="8602663" y="4741863"/>
          <p14:tracePt t="42724" x="8602663" y="4622800"/>
          <p14:tracePt t="42741" x="8602663" y="4513263"/>
          <p14:tracePt t="42758" x="8585200" y="4402138"/>
          <p14:tracePt t="42774" x="8567738" y="4318000"/>
          <p14:tracePt t="42791" x="8534400" y="4224338"/>
          <p14:tracePt t="42807" x="8491538" y="4157663"/>
          <p14:tracePt t="42824" x="8458200" y="4106863"/>
          <p14:tracePt t="42841" x="8440738" y="4089400"/>
          <p14:tracePt t="42857" x="8407400" y="4071938"/>
          <p14:tracePt t="42874" x="8389938" y="4046538"/>
          <p14:tracePt t="42891" x="8356600" y="4030663"/>
          <p14:tracePt t="42907" x="8313738" y="4013200"/>
          <p14:tracePt t="42924" x="8262938" y="3995738"/>
          <p14:tracePt t="42941" x="8212138" y="3995738"/>
          <p14:tracePt t="42957" x="8178800" y="3995738"/>
          <p14:tracePt t="42974" x="8135938" y="3995738"/>
          <p14:tracePt t="42991" x="8102600" y="3995738"/>
          <p14:tracePt t="43007" x="8085138" y="4013200"/>
          <p14:tracePt t="43024" x="8051800" y="4046538"/>
          <p14:tracePt t="43041" x="8034338" y="4089400"/>
          <p14:tracePt t="43057" x="8001000" y="4157663"/>
          <p14:tracePt t="43074" x="7983538" y="4208463"/>
          <p14:tracePt t="43091" x="7958138" y="4335463"/>
          <p14:tracePt t="43108" x="7958138" y="4427538"/>
          <p14:tracePt t="43124" x="7958138" y="4579938"/>
          <p14:tracePt t="43141" x="7958138" y="4640263"/>
          <p14:tracePt t="43157" x="7958138" y="4800600"/>
          <p14:tracePt t="43174" x="8001000" y="4884738"/>
          <p14:tracePt t="43191" x="8018463" y="4953000"/>
          <p14:tracePt t="43207" x="8034338" y="5011738"/>
          <p14:tracePt t="43224" x="8051800" y="5046663"/>
          <p14:tracePt t="43241" x="8069263" y="5062538"/>
          <p14:tracePt t="43257" x="8085138" y="5062538"/>
          <p14:tracePt t="43274" x="8102600" y="5080000"/>
          <p14:tracePt t="43290" x="8120063" y="5080000"/>
          <p14:tracePt t="43307" x="8135938" y="5080000"/>
          <p14:tracePt t="43324" x="8153400" y="5080000"/>
          <p14:tracePt t="43942" x="8196263" y="5097463"/>
          <p14:tracePt t="43958" x="8262938" y="5156200"/>
          <p14:tracePt t="43974" x="8407400" y="5275263"/>
          <p14:tracePt t="43991" x="8567738" y="5384800"/>
          <p14:tracePt t="44008" x="8813800" y="5562600"/>
          <p14:tracePt t="44024" x="9042400" y="5707063"/>
          <p14:tracePt t="44041" x="9169400" y="5757863"/>
          <p14:tracePt t="44058" x="9263063" y="5791200"/>
          <p14:tracePt t="44074" x="9313863" y="5791200"/>
          <p14:tracePt t="44091" x="9329738" y="5791200"/>
          <p14:tracePt t="44107" x="9380538" y="5791200"/>
          <p14:tracePt t="44124" x="9398000" y="5757863"/>
          <p14:tracePt t="44141" x="9423400" y="5722938"/>
          <p14:tracePt t="44158" x="9423400" y="5689600"/>
          <p14:tracePt t="44174" x="9423400" y="5630863"/>
          <p14:tracePt t="44191" x="9423400" y="5580063"/>
          <p14:tracePt t="44207" x="9423400" y="5545138"/>
          <p14:tracePt t="44224" x="9423400" y="5529263"/>
          <p14:tracePt t="44241" x="9423400" y="5486400"/>
          <p14:tracePt t="44257" x="9423400" y="5453063"/>
          <p14:tracePt t="44274" x="9423400" y="5418138"/>
          <p14:tracePt t="44291" x="9398000" y="5367338"/>
          <p14:tracePt t="44307" x="9380538" y="5308600"/>
          <p14:tracePt t="44324" x="9364663" y="5275263"/>
          <p14:tracePt t="44341" x="9364663" y="5240338"/>
          <p14:tracePt t="44357" x="9347200" y="5224463"/>
          <p14:tracePt t="44390" x="9347200" y="5207000"/>
          <p14:tracePt t="44408" x="9329738" y="5207000"/>
          <p14:tracePt t="44424" x="9296400" y="5207000"/>
          <p14:tracePt t="44440" x="9263063" y="5189538"/>
          <p14:tracePt t="44458" x="9202738" y="5189538"/>
          <p14:tracePt t="44474" x="9136063" y="5173663"/>
          <p14:tracePt t="44490" x="9085263" y="5173663"/>
          <p14:tracePt t="44507" x="9024938" y="5173663"/>
          <p14:tracePt t="44524" x="8991600" y="5173663"/>
          <p14:tracePt t="44541" x="8958263" y="5156200"/>
          <p14:tracePt t="44557" x="8923338" y="5156200"/>
          <p14:tracePt t="44574" x="8890000" y="5156200"/>
          <p14:tracePt t="44591" x="8847138" y="5156200"/>
          <p14:tracePt t="44607" x="8847138" y="5130800"/>
          <p14:tracePt t="44624" x="8796338" y="5130800"/>
          <p14:tracePt t="44641" x="8763000" y="5113338"/>
          <p14:tracePt t="44657" x="8729663" y="5113338"/>
          <p14:tracePt t="44674" x="8686800" y="5097463"/>
          <p14:tracePt t="44691" x="8653463" y="5097463"/>
          <p14:tracePt t="44707" x="8618538" y="5080000"/>
          <p14:tracePt t="44724" x="8585200" y="5080000"/>
          <p14:tracePt t="44741" x="8567738" y="5062538"/>
          <p14:tracePt t="44773" x="8551863" y="5062538"/>
          <p14:tracePt t="44823" x="8551863" y="5080000"/>
          <p14:tracePt t="44841" x="8551863" y="5113338"/>
          <p14:tracePt t="44857" x="8551863" y="5189538"/>
          <p14:tracePt t="44874" x="8551863" y="5257800"/>
          <p14:tracePt t="44891" x="8551863" y="5384800"/>
          <p14:tracePt t="44908" x="8551863" y="5468938"/>
          <p14:tracePt t="44924" x="8567738" y="5545138"/>
          <p14:tracePt t="44941" x="8567738" y="5595938"/>
          <p14:tracePt t="44958" x="8602663" y="5646738"/>
          <p14:tracePt t="44974" x="8618538" y="5689600"/>
          <p14:tracePt t="44991" x="8686800" y="5757863"/>
          <p14:tracePt t="45008" x="8745538" y="5791200"/>
          <p14:tracePt t="45024" x="8847138" y="5859463"/>
          <p14:tracePt t="45041" x="8890000" y="5884863"/>
          <p14:tracePt t="45058" x="8974138" y="5918200"/>
          <p14:tracePt t="45074" x="9009063" y="5918200"/>
          <p14:tracePt t="45091" x="9042400" y="5935663"/>
          <p14:tracePt t="45108" x="9085263" y="5935663"/>
          <p14:tracePt t="45124" x="9118600" y="5935663"/>
          <p14:tracePt t="45141" x="9136063" y="5935663"/>
          <p14:tracePt t="45157" x="9151938" y="5918200"/>
          <p14:tracePt t="45174" x="9169400" y="5884863"/>
          <p14:tracePt t="45191" x="9186863" y="5791200"/>
          <p14:tracePt t="45207" x="9202738" y="5707063"/>
          <p14:tracePt t="45224" x="9220200" y="5630863"/>
          <p14:tracePt t="45241" x="9220200" y="5529263"/>
          <p14:tracePt t="45258" x="9220200" y="5435600"/>
          <p14:tracePt t="45274" x="9220200" y="5351463"/>
          <p14:tracePt t="45291" x="9186863" y="5291138"/>
          <p14:tracePt t="45308" x="9169400" y="5240338"/>
          <p14:tracePt t="45324" x="9136063" y="5189538"/>
          <p14:tracePt t="45341" x="9101138" y="5156200"/>
          <p14:tracePt t="45357" x="9042400" y="5113338"/>
          <p14:tracePt t="45374" x="8991600" y="5097463"/>
          <p14:tracePt t="45391" x="8958263" y="5080000"/>
          <p14:tracePt t="45407" x="8907463" y="5062538"/>
          <p14:tracePt t="45424" x="8864600" y="5046663"/>
          <p14:tracePt t="45441" x="8831263" y="5046663"/>
          <p14:tracePt t="45473" x="8813800" y="5046663"/>
          <p14:tracePt t="45956" x="8864600" y="5046663"/>
          <p14:tracePt t="45975" x="9085263" y="5130800"/>
          <p14:tracePt t="45991" x="9245600" y="5173663"/>
          <p14:tracePt t="46008" x="9507538" y="5257800"/>
          <p14:tracePt t="46024" x="9669463" y="5291138"/>
          <p14:tracePt t="46041" x="9736138" y="5291138"/>
          <p14:tracePt t="46058" x="9898063" y="5308600"/>
          <p14:tracePt t="46074" x="9956800" y="5308600"/>
          <p14:tracePt t="46091" x="10007600" y="5308600"/>
          <p14:tracePt t="46108" x="10025063" y="5275263"/>
          <p14:tracePt t="46124" x="10040938" y="5257800"/>
          <p14:tracePt t="46141" x="10058400" y="5240338"/>
          <p14:tracePt t="46158" x="10058400" y="5224463"/>
          <p14:tracePt t="46174" x="10075863" y="5189538"/>
          <p14:tracePt t="46191" x="10091738" y="5173663"/>
          <p14:tracePt t="46208" x="10091738" y="5156200"/>
          <p14:tracePt t="46224" x="10091738" y="5130800"/>
          <p14:tracePt t="46241" x="10091738" y="5113338"/>
          <p14:tracePt t="46258" x="10109200" y="5113338"/>
          <p14:tracePt t="46274" x="10109200" y="5080000"/>
          <p14:tracePt t="46291" x="10134600" y="5062538"/>
          <p14:tracePt t="46308" x="10134600" y="5029200"/>
          <p14:tracePt t="46324" x="10152063" y="5011738"/>
          <p14:tracePt t="46341" x="10152063" y="4978400"/>
          <p14:tracePt t="46373" x="10152063" y="4953000"/>
          <p14:tracePt t="46423" x="10152063" y="4935538"/>
          <p14:tracePt t="46441" x="10134600" y="4902200"/>
          <p14:tracePt t="46458" x="10109200" y="4868863"/>
          <p14:tracePt t="46474" x="10075863" y="4833938"/>
          <p14:tracePt t="46491" x="10040938" y="4800600"/>
          <p14:tracePt t="46508" x="10007600" y="4741863"/>
          <p14:tracePt t="46524" x="9990138" y="4724400"/>
          <p14:tracePt t="46541" x="9974263" y="4691063"/>
          <p14:tracePt t="46558" x="9956800" y="4673600"/>
          <p14:tracePt t="46574" x="9931400" y="4656138"/>
          <p14:tracePt t="46591" x="9913938" y="4622800"/>
          <p14:tracePt t="46608" x="9880600" y="4597400"/>
          <p14:tracePt t="46624" x="9847263" y="4546600"/>
          <p14:tracePt t="46641" x="9796463" y="4513263"/>
          <p14:tracePt t="46658" x="9736138" y="4462463"/>
          <p14:tracePt t="46674" x="9685338" y="4427538"/>
          <p14:tracePt t="46691" x="9652000" y="4402138"/>
          <p14:tracePt t="46708" x="9618663" y="4386263"/>
          <p14:tracePt t="46724" x="9575800" y="4386263"/>
          <p14:tracePt t="46741" x="9558338" y="4368800"/>
          <p14:tracePt t="46757" x="9542463" y="4368800"/>
          <p14:tracePt t="46774" x="9525000" y="4368800"/>
          <p14:tracePt t="46791" x="9491663" y="4368800"/>
          <p14:tracePt t="46808" x="9474200" y="4386263"/>
          <p14:tracePt t="46824" x="9456738" y="4386263"/>
          <p14:tracePt t="46841" x="9440863" y="4386263"/>
          <p14:tracePt t="46858" x="9423400" y="4402138"/>
          <p14:tracePt t="46874" x="9398000" y="4402138"/>
          <p14:tracePt t="46891" x="9380538" y="4427538"/>
          <p14:tracePt t="46923" x="9380538" y="4445000"/>
          <p14:tracePt t="46941" x="9380538" y="4462463"/>
          <p14:tracePt t="46958" x="9380538" y="4478338"/>
          <p14:tracePt t="46974" x="9364663" y="4513263"/>
          <p14:tracePt t="46991" x="9364663" y="4579938"/>
          <p14:tracePt t="47008" x="9364663" y="4673600"/>
          <p14:tracePt t="47024" x="9364663" y="4741863"/>
          <p14:tracePt t="47041" x="9380538" y="4833938"/>
          <p14:tracePt t="47058" x="9398000" y="4902200"/>
          <p14:tracePt t="47074" x="9398000" y="4995863"/>
          <p14:tracePt t="47091" x="9440863" y="5046663"/>
          <p14:tracePt t="47108" x="9456738" y="5113338"/>
          <p14:tracePt t="47124" x="9491663" y="5173663"/>
          <p14:tracePt t="47141" x="9507538" y="5224463"/>
          <p14:tracePt t="47158" x="9558338" y="5308600"/>
          <p14:tracePt t="47174" x="9618663" y="5384800"/>
          <p14:tracePt t="47191" x="9652000" y="5435600"/>
          <p14:tracePt t="47208" x="9736138" y="5545138"/>
          <p14:tracePt t="47224" x="9812338" y="5630863"/>
          <p14:tracePt t="47241" x="9863138" y="5689600"/>
          <p14:tracePt t="47258" x="9931400" y="5757863"/>
          <p14:tracePt t="47274" x="10040938" y="5842000"/>
          <p14:tracePt t="47291" x="10109200" y="5918200"/>
          <p14:tracePt t="47308" x="10202863" y="5969000"/>
          <p14:tracePt t="47324" x="10269538" y="6002338"/>
          <p14:tracePt t="47341" x="10329863" y="6019800"/>
          <p14:tracePt t="47358" x="10380663" y="6037263"/>
          <p14:tracePt t="47374" x="10396538" y="6037263"/>
          <p14:tracePt t="47391" x="10431463" y="6037263"/>
          <p14:tracePt t="47408" x="10447338" y="6019800"/>
          <p14:tracePt t="47424" x="10464800" y="5986463"/>
          <p14:tracePt t="47441" x="10464800" y="5935663"/>
          <p14:tracePt t="47458" x="10482263" y="5884863"/>
          <p14:tracePt t="47474" x="10507663" y="5773738"/>
          <p14:tracePt t="47491" x="10507663" y="5664200"/>
          <p14:tracePt t="47507" x="10482263" y="5529263"/>
          <p14:tracePt t="47524" x="10464800" y="5435600"/>
          <p14:tracePt t="47541" x="10396538" y="5291138"/>
          <p14:tracePt t="47558" x="10363200" y="5207000"/>
          <p14:tracePt t="47574" x="10329863" y="5130800"/>
          <p14:tracePt t="47591" x="10253663" y="5029200"/>
          <p14:tracePt t="47608" x="10167938" y="4919663"/>
          <p14:tracePt t="47624" x="10109200" y="4833938"/>
          <p14:tracePt t="47641" x="10040938" y="4741863"/>
          <p14:tracePt t="47657" x="9974263" y="4673600"/>
          <p14:tracePt t="47674" x="9913938" y="4622800"/>
          <p14:tracePt t="47691" x="9880600" y="4579938"/>
          <p14:tracePt t="47708" x="9847263" y="4564063"/>
          <p14:tracePt t="47724" x="9829800" y="4546600"/>
          <p14:tracePt t="47741" x="9812338" y="4529138"/>
          <p14:tracePt t="47758" x="9796463" y="4529138"/>
          <p14:tracePt t="47790" x="9779000" y="4529138"/>
          <p14:tracePt t="48318" x="9779000" y="4513263"/>
          <p14:tracePt t="48340" x="9779000" y="4495800"/>
          <p14:tracePt t="48358" x="9812338" y="4445000"/>
          <p14:tracePt t="48374" x="9829800" y="4402138"/>
          <p14:tracePt t="48391" x="9847263" y="4351338"/>
          <p14:tracePt t="48408" x="9863138" y="4318000"/>
          <p14:tracePt t="48424" x="9880600" y="4284663"/>
          <p14:tracePt t="48441" x="9898063" y="4249738"/>
          <p14:tracePt t="48458" x="9898063" y="4224338"/>
          <p14:tracePt t="48474" x="9898063" y="4208463"/>
          <p14:tracePt t="48491" x="9898063" y="4191000"/>
          <p14:tracePt t="48508" x="9898063" y="4157663"/>
          <p14:tracePt t="48540" x="9880600" y="4140200"/>
          <p14:tracePt t="48558" x="9880600" y="4122738"/>
          <p14:tracePt t="48574" x="9863138" y="4106863"/>
          <p14:tracePt t="48591" x="9829800" y="4089400"/>
          <p14:tracePt t="48608" x="9812338" y="4071938"/>
          <p14:tracePt t="48624" x="9796463" y="4030663"/>
          <p14:tracePt t="48641" x="9753600" y="4013200"/>
          <p14:tracePt t="48658" x="9736138" y="4013200"/>
          <p14:tracePt t="48690" x="9720263" y="4013200"/>
          <p14:tracePt t="48740" x="9702800" y="4013200"/>
          <p14:tracePt t="48790" x="9702800" y="4046538"/>
          <p14:tracePt t="48808" x="9685338" y="4071938"/>
          <p14:tracePt t="48824" x="9685338" y="4106863"/>
          <p14:tracePt t="48841" x="9685338" y="4157663"/>
          <p14:tracePt t="48858" x="9685338" y="4208463"/>
          <p14:tracePt t="48874" x="9685338" y="4267200"/>
          <p14:tracePt t="48891" x="9702800" y="4318000"/>
          <p14:tracePt t="48908" x="9736138" y="4351338"/>
          <p14:tracePt t="48924" x="9796463" y="4386263"/>
          <p14:tracePt t="48941" x="9829800" y="4402138"/>
          <p14:tracePt t="48958" x="9863138" y="4402138"/>
          <p14:tracePt t="48974" x="9880600" y="4402138"/>
          <p14:tracePt t="48991" x="9913938" y="4402138"/>
          <p14:tracePt t="49008" x="9956800" y="4368800"/>
          <p14:tracePt t="49024" x="9956800" y="4351338"/>
          <p14:tracePt t="49041" x="9974263" y="4318000"/>
          <p14:tracePt t="49058" x="9974263" y="4284663"/>
          <p14:tracePt t="49074" x="9974263" y="4249738"/>
          <p14:tracePt t="49091" x="9956800" y="4208463"/>
          <p14:tracePt t="49108" x="9913938" y="4173538"/>
          <p14:tracePt t="49124" x="9880600" y="4140200"/>
          <p14:tracePt t="49141" x="9829800" y="4106863"/>
          <p14:tracePt t="49158" x="9779000" y="4071938"/>
          <p14:tracePt t="49174" x="9736138" y="4071938"/>
          <p14:tracePt t="49191" x="9702800" y="4071938"/>
          <p14:tracePt t="49208" x="9669463" y="4071938"/>
          <p14:tracePt t="49224" x="9634538" y="4071938"/>
          <p14:tracePt t="49241" x="9618663" y="4071938"/>
          <p14:tracePt t="49273" x="9618663" y="4106863"/>
          <p14:tracePt t="49291" x="9618663" y="4122738"/>
          <p14:tracePt t="49308" x="9618663" y="4157663"/>
          <p14:tracePt t="49324" x="9652000" y="4191000"/>
          <p14:tracePt t="49341" x="9702800" y="4224338"/>
          <p14:tracePt t="49358" x="9736138" y="4249738"/>
          <p14:tracePt t="49374" x="9796463" y="4249738"/>
          <p14:tracePt t="49391" x="9812338" y="4249738"/>
          <p14:tracePt t="49407" x="9829800" y="4249738"/>
          <p14:tracePt t="49424" x="9847263" y="4224338"/>
          <p14:tracePt t="49441" x="9863138" y="4208463"/>
          <p14:tracePt t="49458" x="9863138" y="4191000"/>
          <p14:tracePt t="49474" x="9863138" y="4173538"/>
          <p14:tracePt t="49491" x="9863138" y="4157663"/>
          <p14:tracePt t="49507" x="9863138" y="4140200"/>
          <p14:tracePt t="49524" x="9829800" y="4122738"/>
          <p14:tracePt t="49541" x="9796463" y="4106863"/>
          <p14:tracePt t="49558" x="9753600" y="4089400"/>
          <p14:tracePt t="49574" x="9736138" y="4089400"/>
          <p14:tracePt t="49591" x="9720263" y="4089400"/>
          <p14:tracePt t="49623" x="9702800" y="4089400"/>
          <p14:tracePt t="49673" x="9702800" y="4106863"/>
          <p14:tracePt t="49691" x="9720263" y="4106863"/>
          <p14:tracePt t="49708" x="9753600" y="4122738"/>
          <p14:tracePt t="49724" x="9796463" y="4122738"/>
          <p14:tracePt t="49741" x="9829800" y="4122738"/>
          <p14:tracePt t="49758" x="9880600" y="4122738"/>
          <p14:tracePt t="49774" x="9913938" y="4106863"/>
          <p14:tracePt t="49791" x="9931400" y="4089400"/>
          <p14:tracePt t="49808" x="9956800" y="4046538"/>
          <p14:tracePt t="49840" x="9956800" y="4030663"/>
          <p14:tracePt t="49890" x="9913938" y="4030663"/>
          <p14:tracePt t="49908" x="9863138" y="4030663"/>
          <p14:tracePt t="49924" x="9847263" y="4030663"/>
          <p14:tracePt t="49941" x="9812338" y="4046538"/>
          <p14:tracePt t="49973" x="9796463" y="4071938"/>
          <p14:tracePt t="49991" x="9796463" y="4089400"/>
          <p14:tracePt t="50008" x="9796463" y="4106863"/>
          <p14:tracePt t="50057" x="9812338" y="4106863"/>
          <p14:tracePt t="50090" x="9829800" y="4106863"/>
          <p14:tracePt t="50107" x="9829800" y="4089400"/>
          <p14:tracePt t="50124" x="9829800" y="4046538"/>
          <p14:tracePt t="50157" x="9829800" y="4013200"/>
          <p14:tracePt t="50206" x="9812338" y="4013200"/>
          <p14:tracePt t="50256" x="9796463" y="4030663"/>
          <p14:tracePt t="50274" x="9796463" y="4071938"/>
          <p14:tracePt t="50291" x="9796463" y="4122738"/>
          <p14:tracePt t="50308" x="9796463" y="4191000"/>
          <p14:tracePt t="50324" x="9796463" y="4224338"/>
          <p14:tracePt t="50341" x="9829800" y="4267200"/>
          <p14:tracePt t="50357" x="9847263" y="4267200"/>
          <p14:tracePt t="50374" x="9880600" y="4267200"/>
          <p14:tracePt t="50391" x="9913938" y="4267200"/>
          <p14:tracePt t="50423" x="9931400" y="4249738"/>
          <p14:tracePt t="50441" x="9931400" y="4208463"/>
          <p14:tracePt t="50458" x="9931400" y="4191000"/>
          <p14:tracePt t="50474" x="9931400" y="4173538"/>
          <p14:tracePt t="50491" x="9898063" y="4157663"/>
          <p14:tracePt t="50508" x="9863138" y="4140200"/>
          <p14:tracePt t="50524" x="9812338" y="4122738"/>
          <p14:tracePt t="50541" x="9779000" y="4122738"/>
          <p14:tracePt t="50558" x="9736138" y="4122738"/>
          <p14:tracePt t="50575" x="9720263" y="4122738"/>
          <p14:tracePt t="50645" x="9753600" y="4122738"/>
          <p14:tracePt t="50658" x="9779000" y="4122738"/>
          <p14:tracePt t="50674" x="9829800" y="4122738"/>
          <p14:tracePt t="50691" x="9880600" y="4122738"/>
          <p14:tracePt t="50707" x="9931400" y="4106863"/>
          <p14:tracePt t="50724" x="9956800" y="4089400"/>
          <p14:tracePt t="50741" x="9974263" y="4089400"/>
          <p14:tracePt t="50758" x="9990138" y="4089400"/>
          <p14:tracePt t="50774" x="9990138" y="4071938"/>
          <p14:tracePt t="50791" x="9990138" y="4046538"/>
          <p14:tracePt t="51424" x="9974263" y="4013200"/>
          <p14:tracePt t="51441" x="9956800" y="3979863"/>
          <p14:tracePt t="51458" x="9913938" y="3944938"/>
          <p14:tracePt t="51475" x="9913938" y="3911600"/>
          <p14:tracePt t="51491" x="9898063" y="3911600"/>
          <p14:tracePt t="51508" x="9898063" y="3894138"/>
          <p14:tracePt t="51604" x="9913938" y="3894138"/>
          <p14:tracePt t="51623" x="9913938" y="3911600"/>
          <p14:tracePt t="51641" x="9956800" y="3911600"/>
          <p14:tracePt t="51674" x="9974263" y="3929063"/>
          <p14:tracePt t="51723" x="9990138" y="3929063"/>
          <p14:tracePt t="54193" x="9974263" y="3929063"/>
          <p14:tracePt t="54208" x="9931400" y="3929063"/>
          <p14:tracePt t="54225" x="9847263" y="3929063"/>
          <p14:tracePt t="54242" x="9575800" y="3852863"/>
          <p14:tracePt t="54258" x="9491663" y="3817938"/>
          <p14:tracePt t="54275" x="9202738" y="3751263"/>
          <p14:tracePt t="54291" x="9118600" y="3733800"/>
          <p14:tracePt t="54308" x="9009063" y="3675063"/>
          <p14:tracePt t="54325" x="8907463" y="3640138"/>
          <p14:tracePt t="54341" x="8780463" y="3589338"/>
          <p14:tracePt t="54358" x="8763000" y="3573463"/>
          <p14:tracePt t="54375" x="8729663" y="3556000"/>
          <p14:tracePt t="54391" x="8712200" y="3556000"/>
          <p14:tracePt t="54408" x="8712200" y="3538538"/>
          <p14:tracePt t="54440" x="8729663" y="3538538"/>
          <p14:tracePt t="54458" x="8745538" y="3538538"/>
          <p14:tracePt t="54640" x="8813800" y="3573463"/>
          <p14:tracePt t="54658" x="8907463" y="3640138"/>
          <p14:tracePt t="54675" x="8991600" y="3690938"/>
          <p14:tracePt t="54692" x="9067800" y="3733800"/>
          <p14:tracePt t="54708" x="9169400" y="3784600"/>
          <p14:tracePt t="54725" x="9263063" y="3802063"/>
          <p14:tracePt t="54741" x="9296400" y="3817938"/>
          <p14:tracePt t="54758" x="9329738" y="3835400"/>
          <p14:tracePt t="54775" x="9347200" y="3835400"/>
          <p14:tracePt t="54807" x="9364663" y="3835400"/>
          <p14:tracePt t="54856" x="9329738" y="3835400"/>
          <p14:tracePt t="54875" x="9313863" y="3835400"/>
          <p14:tracePt t="54891" x="9278938" y="3835400"/>
          <p14:tracePt t="54908" x="9245600" y="3835400"/>
          <p14:tracePt t="54925" x="9220200" y="3835400"/>
          <p14:tracePt t="55007" x="9245600" y="3835400"/>
          <p14:tracePt t="55025" x="9296400" y="3852863"/>
          <p14:tracePt t="55041" x="9347200" y="3868738"/>
          <p14:tracePt t="55058" x="9380538" y="3868738"/>
          <p14:tracePt t="55074" x="9398000" y="3894138"/>
          <p14:tracePt t="55143" x="9380538" y="3894138"/>
          <p14:tracePt t="55158" x="9364663" y="3894138"/>
          <p14:tracePt t="55175" x="9313863" y="3894138"/>
          <p14:tracePt t="55191" x="9278938" y="3894138"/>
          <p14:tracePt t="55208" x="9263063" y="3894138"/>
          <p14:tracePt t="55224" x="9245600" y="3894138"/>
          <p14:tracePt t="55274" x="9263063" y="3894138"/>
          <p14:tracePt t="55291" x="9278938" y="3894138"/>
          <p14:tracePt t="55308" x="9313863" y="3894138"/>
          <p14:tracePt t="55324" x="9347200" y="3911600"/>
          <p14:tracePt t="55341" x="9364663" y="3911600"/>
          <p14:tracePt t="55358" x="9380538" y="3911600"/>
          <p14:tracePt t="55407" x="9364663" y="3911600"/>
          <p14:tracePt t="55425" x="9347200" y="3911600"/>
          <p14:tracePt t="55441" x="9313863" y="3894138"/>
          <p14:tracePt t="55458" x="9296400" y="3894138"/>
          <p14:tracePt t="55475" x="9278938" y="3894138"/>
          <p14:tracePt t="55491" x="9263063" y="3894138"/>
          <p14:tracePt t="55569" x="9278938" y="3894138"/>
          <p14:tracePt t="55607" x="9296400" y="3894138"/>
          <p14:tracePt t="55624" x="9313863" y="3868738"/>
          <p14:tracePt t="55707" x="9296400" y="3852863"/>
          <p14:tracePt t="55725" x="9278938" y="3852863"/>
          <p14:tracePt t="55840" x="9296400" y="3852863"/>
          <p14:tracePt t="55858" x="9313863" y="3852863"/>
          <p14:tracePt t="55890" x="9329738" y="3852863"/>
          <p14:tracePt t="55924" x="9347200" y="3852863"/>
          <p14:tracePt t="56512" x="9329738" y="3852863"/>
          <p14:tracePt t="56524" x="9313863" y="3852863"/>
          <p14:tracePt t="56541" x="9245600" y="3868738"/>
          <p14:tracePt t="56558" x="9151938" y="3911600"/>
          <p14:tracePt t="56575" x="9067800" y="3944938"/>
          <p14:tracePt t="56591" x="8974138" y="3962400"/>
          <p14:tracePt t="56608" x="8940800" y="3979863"/>
          <p14:tracePt t="56624" x="8907463" y="3995738"/>
          <p14:tracePt t="56641" x="8890000" y="4013200"/>
          <p14:tracePt t="56674" x="8864600" y="4013200"/>
          <p14:tracePt t="56733" x="8864600" y="4030663"/>
          <p14:tracePt t="56790" x="8890000" y="4030663"/>
          <p14:tracePt t="56808" x="8907463" y="4046538"/>
          <p14:tracePt t="56825" x="8940800" y="4071938"/>
          <p14:tracePt t="56841" x="8958263" y="4071938"/>
          <p14:tracePt t="56858" x="8991600" y="4071938"/>
          <p14:tracePt t="56875" x="9009063" y="4071938"/>
          <p14:tracePt t="56923" x="9009063" y="4046538"/>
          <p14:tracePt t="56942" x="8991600" y="4046538"/>
          <p14:tracePt t="56958" x="8940800" y="4030663"/>
          <p14:tracePt t="56975" x="8890000" y="4030663"/>
          <p14:tracePt t="56992" x="8831263" y="4030663"/>
          <p14:tracePt t="57008" x="8796338" y="4030663"/>
          <p14:tracePt t="57025" x="8763000" y="4030663"/>
          <p14:tracePt t="57057" x="8745538" y="4046538"/>
          <p14:tracePt t="57074" x="8745538" y="4071938"/>
          <p14:tracePt t="57091" x="8745538" y="4089400"/>
          <p14:tracePt t="57108" x="8745538" y="4106863"/>
          <p14:tracePt t="57125" x="8745538" y="4122738"/>
          <p14:tracePt t="57141" x="8763000" y="4122738"/>
          <p14:tracePt t="57174" x="8780463" y="4122738"/>
          <p14:tracePt t="57207" x="8796338" y="4122738"/>
          <p14:tracePt t="57225" x="8796338" y="4106863"/>
          <p14:tracePt t="57242" x="8796338" y="4089400"/>
          <p14:tracePt t="57290" x="8763000" y="4089400"/>
          <p14:tracePt t="57323" x="8745538" y="4089400"/>
          <p14:tracePt t="57341" x="8729663" y="4089400"/>
          <p14:tracePt t="57358" x="8729663" y="4106863"/>
          <p14:tracePt t="57375" x="8712200" y="4140200"/>
          <p14:tracePt t="57391" x="8712200" y="4157663"/>
          <p14:tracePt t="57408" x="8712200" y="4208463"/>
          <p14:tracePt t="57425" x="8712200" y="4224338"/>
          <p14:tracePt t="57441" x="8712200" y="4249738"/>
          <p14:tracePt t="57458" x="8712200" y="4267200"/>
          <p14:tracePt t="57503" x="8712200" y="4249738"/>
          <p14:tracePt t="57524" x="8712200" y="4224338"/>
          <p14:tracePt t="57541" x="8712200" y="4208463"/>
          <p14:tracePt t="57558" x="8712200" y="4173538"/>
          <p14:tracePt t="57575" x="8712200" y="4140200"/>
          <p14:tracePt t="57591" x="8712200" y="4106863"/>
          <p14:tracePt t="57624" x="8712200" y="4089400"/>
          <p14:tracePt t="57641" x="8686800" y="4089400"/>
          <p14:tracePt t="57692" x="8686800" y="4106863"/>
          <p14:tracePt t="57724" x="8686800" y="4122738"/>
          <p14:tracePt t="57741" x="8686800" y="4140200"/>
          <p14:tracePt t="59716" x="8686800" y="4157663"/>
          <p14:tracePt t="59725" x="8669338" y="4173538"/>
          <p14:tracePt t="59742" x="8602663" y="4249738"/>
          <p14:tracePt t="59759" x="8491538" y="4300538"/>
          <p14:tracePt t="59775" x="8407400" y="4351338"/>
          <p14:tracePt t="59792" x="8297863" y="4386263"/>
          <p14:tracePt t="59808" x="8229600" y="4402138"/>
          <p14:tracePt t="59825" x="8135938" y="4445000"/>
          <p14:tracePt t="59842" x="8069263" y="4445000"/>
          <p14:tracePt t="59858" x="8034338" y="4462463"/>
          <p14:tracePt t="59875" x="8001000" y="4462463"/>
          <p14:tracePt t="60057" x="8018463" y="4462463"/>
          <p14:tracePt t="60075" x="8034338" y="4462463"/>
          <p14:tracePt t="60091" x="8051800" y="4462463"/>
          <p14:tracePt t="60108" x="8085138" y="4462463"/>
          <p14:tracePt t="60125" x="8120063" y="4462463"/>
          <p14:tracePt t="60142" x="8153400" y="4462463"/>
          <p14:tracePt t="60158" x="8178800" y="4462463"/>
          <p14:tracePt t="60175" x="8196263" y="4462463"/>
          <p14:tracePt t="60192" x="8212138" y="4462463"/>
          <p14:tracePt t="60224" x="8229600" y="4445000"/>
          <p14:tracePt t="60274" x="8229600" y="4427538"/>
          <p14:tracePt t="60324" x="8229600" y="4402138"/>
          <p14:tracePt t="60341" x="8212138" y="4402138"/>
          <p14:tracePt t="60374" x="8196263" y="4386263"/>
          <p14:tracePt t="60391" x="8178800" y="4368800"/>
          <p14:tracePt t="60408" x="8153400" y="4368800"/>
          <p14:tracePt t="60425" x="8153400" y="4351338"/>
          <p14:tracePt t="60441" x="8135938" y="4335463"/>
          <p14:tracePt t="60458" x="8120063" y="4300538"/>
          <p14:tracePt t="60475" x="8102600" y="4284663"/>
          <p14:tracePt t="60492" x="8102600" y="4249738"/>
          <p14:tracePt t="60508" x="8085138" y="4224338"/>
          <p14:tracePt t="60525" x="8069263" y="4208463"/>
          <p14:tracePt t="60542" x="8051800" y="4191000"/>
          <p14:tracePt t="60558" x="8034338" y="4191000"/>
          <p14:tracePt t="60590" x="8018463" y="4191000"/>
          <p14:tracePt t="60624" x="8018463" y="4208463"/>
          <p14:tracePt t="60657" x="8018463" y="4249738"/>
          <p14:tracePt t="60675" x="8018463" y="4300538"/>
          <p14:tracePt t="60692" x="8018463" y="4335463"/>
          <p14:tracePt t="60708" x="8018463" y="4386263"/>
          <p14:tracePt t="60725" x="8018463" y="4427538"/>
          <p14:tracePt t="60742" x="8018463" y="4445000"/>
          <p14:tracePt t="60758" x="8018463" y="4462463"/>
          <p14:tracePt t="60775" x="8034338" y="4462463"/>
          <p14:tracePt t="60792" x="8069263" y="4462463"/>
          <p14:tracePt t="60808" x="8102600" y="4462463"/>
          <p14:tracePt t="60825" x="8135938" y="4462463"/>
          <p14:tracePt t="60842" x="8178800" y="4462463"/>
          <p14:tracePt t="60858" x="8196263" y="4462463"/>
          <p14:tracePt t="60875" x="8229600" y="4445000"/>
          <p14:tracePt t="60891" x="8229600" y="4427538"/>
          <p14:tracePt t="60908" x="8247063" y="4427538"/>
          <p14:tracePt t="60925" x="8247063" y="4402138"/>
          <p14:tracePt t="60958" x="8247063" y="4368800"/>
          <p14:tracePt t="60975" x="8247063" y="4351338"/>
          <p14:tracePt t="60992" x="8212138" y="4300538"/>
          <p14:tracePt t="61008" x="8153400" y="4267200"/>
          <p14:tracePt t="61025" x="8085138" y="4224338"/>
          <p14:tracePt t="61042" x="8034338" y="4208463"/>
          <p14:tracePt t="61058" x="7958138" y="4208463"/>
          <p14:tracePt t="61075" x="7907338" y="4208463"/>
          <p14:tracePt t="61092" x="7874000" y="4208463"/>
          <p14:tracePt t="61108" x="7840663" y="4208463"/>
          <p14:tracePt t="61125" x="7823200" y="4224338"/>
          <p14:tracePt t="61142" x="7823200" y="4249738"/>
          <p14:tracePt t="61158" x="7823200" y="4284663"/>
          <p14:tracePt t="61175" x="7823200" y="4318000"/>
          <p14:tracePt t="61191" x="7823200" y="4386263"/>
          <p14:tracePt t="61208" x="7891463" y="4495800"/>
          <p14:tracePt t="61225" x="7958138" y="4546600"/>
          <p14:tracePt t="61242" x="8034338" y="4579938"/>
          <p14:tracePt t="61258" x="8085138" y="4597400"/>
          <p14:tracePt t="61275" x="8135938" y="4597400"/>
          <p14:tracePt t="61292" x="8153400" y="4597400"/>
          <p14:tracePt t="61308" x="8178800" y="4597400"/>
          <p14:tracePt t="61325" x="8196263" y="4597400"/>
          <p14:tracePt t="61342" x="8196263" y="4579938"/>
          <p14:tracePt t="61358" x="8196263" y="4564063"/>
          <p14:tracePt t="61375" x="8196263" y="4546600"/>
          <p14:tracePt t="61391" x="8196263" y="4529138"/>
          <p14:tracePt t="61408" x="8196263" y="4478338"/>
          <p14:tracePt t="61425" x="8196263" y="4445000"/>
          <p14:tracePt t="61441" x="8135938" y="4368800"/>
          <p14:tracePt t="61458" x="8085138" y="4335463"/>
          <p14:tracePt t="61475" x="8034338" y="4300538"/>
          <p14:tracePt t="61492" x="8001000" y="4284663"/>
          <p14:tracePt t="61508" x="7942263" y="4284663"/>
          <p14:tracePt t="61525" x="7907338" y="4284663"/>
          <p14:tracePt t="61542" x="7891463" y="4284663"/>
          <p14:tracePt t="61558" x="7874000" y="4284663"/>
          <p14:tracePt t="61591" x="7874000" y="4318000"/>
          <p14:tracePt t="61608" x="7891463" y="4386263"/>
          <p14:tracePt t="61625" x="7942263" y="4445000"/>
          <p14:tracePt t="61642" x="8001000" y="4478338"/>
          <p14:tracePt t="61658" x="8018463" y="4495800"/>
          <p14:tracePt t="61675" x="8069263" y="4513263"/>
          <p14:tracePt t="61692" x="8102600" y="4513263"/>
          <p14:tracePt t="61724" x="8120063" y="4478338"/>
          <p14:tracePt t="61742" x="8135938" y="4462463"/>
          <p14:tracePt t="61758" x="8135938" y="4445000"/>
          <p14:tracePt t="61775" x="8135938" y="4427538"/>
          <p14:tracePt t="61792" x="8135938" y="4402138"/>
          <p14:tracePt t="61824" x="8135938" y="4386263"/>
          <p14:tracePt t="61857" x="8120063" y="4368800"/>
          <p14:tracePt t="61875" x="8102600" y="4368800"/>
          <p14:tracePt t="62001" x="8102600" y="4351338"/>
          <p14:tracePt t="62807" x="8102600" y="4335463"/>
          <p14:tracePt t="62826" x="8102600" y="4318000"/>
          <p14:tracePt t="62842" x="8120063" y="4300538"/>
          <p14:tracePt t="62858" x="8120063" y="4284663"/>
          <p14:tracePt t="62875" x="8120063" y="4267200"/>
          <p14:tracePt t="62924" x="8120063" y="4249738"/>
          <p14:tracePt t="62942" x="8085138" y="4249738"/>
          <p14:tracePt t="62958" x="8034338" y="4224338"/>
          <p14:tracePt t="62975" x="8001000" y="4224338"/>
          <p14:tracePt t="62992" x="7958138" y="4224338"/>
          <p14:tracePt t="63008" x="7942263" y="4224338"/>
          <p14:tracePt t="63025" x="7924800" y="4224338"/>
          <p14:tracePt t="63042" x="7924800" y="4249738"/>
          <p14:tracePt t="63058" x="7924800" y="4267200"/>
          <p14:tracePt t="63075" x="7924800" y="4318000"/>
          <p14:tracePt t="63091" x="7924800" y="4335463"/>
          <p14:tracePt t="63108" x="7983538" y="4427538"/>
          <p14:tracePt t="63125" x="8034338" y="4495800"/>
          <p14:tracePt t="63142" x="8069263" y="4513263"/>
          <p14:tracePt t="63158" x="8153400" y="4564063"/>
          <p14:tracePt t="63175" x="8212138" y="4564063"/>
          <p14:tracePt t="63192" x="8262938" y="4564063"/>
          <p14:tracePt t="63208" x="8297863" y="4564063"/>
          <p14:tracePt t="63225" x="8313738" y="4564063"/>
          <p14:tracePt t="63242" x="8331200" y="4546600"/>
          <p14:tracePt t="63258" x="8356600" y="4529138"/>
          <p14:tracePt t="63275" x="8374063" y="4495800"/>
          <p14:tracePt t="63292" x="8389938" y="4478338"/>
          <p14:tracePt t="63308" x="8389938" y="4445000"/>
          <p14:tracePt t="63325" x="8389938" y="4427538"/>
          <p14:tracePt t="63341" x="8389938" y="4402138"/>
          <p14:tracePt t="63358" x="8389938" y="4386263"/>
          <p14:tracePt t="63375" x="8374063" y="4351338"/>
          <p14:tracePt t="63392" x="8331200" y="4335463"/>
          <p14:tracePt t="63408" x="8297863" y="4318000"/>
          <p14:tracePt t="63425" x="8262938" y="4300538"/>
          <p14:tracePt t="63442" x="8229600" y="4284663"/>
          <p14:tracePt t="63459" x="8212138" y="4267200"/>
          <p14:tracePt t="63475" x="8196263" y="4267200"/>
          <p14:tracePt t="63690" x="8178800" y="4284663"/>
          <p14:tracePt t="63724" x="8153400" y="4318000"/>
          <p14:tracePt t="63742" x="8135938" y="4335463"/>
          <p14:tracePt t="63759" x="8120063" y="4368800"/>
          <p14:tracePt t="63775" x="8120063" y="4386263"/>
          <p14:tracePt t="63792" x="8102600" y="4402138"/>
          <p14:tracePt t="63808" x="8102600" y="4427538"/>
          <p14:tracePt t="63825" x="8102600" y="4445000"/>
          <p14:tracePt t="63857" x="8102600" y="4462463"/>
          <p14:tracePt t="63878" x="8120063" y="4462463"/>
          <p14:tracePt t="63907" x="8135938" y="4462463"/>
          <p14:tracePt t="63925" x="8178800" y="4462463"/>
          <p14:tracePt t="63942" x="8212138" y="4445000"/>
          <p14:tracePt t="63959" x="8229600" y="4427538"/>
          <p14:tracePt t="63975" x="8247063" y="4402138"/>
          <p14:tracePt t="63992" x="8262938" y="4386263"/>
          <p14:tracePt t="64009" x="8280400" y="4368800"/>
          <p14:tracePt t="65659" x="8280400" y="4386263"/>
          <p14:tracePt t="65675" x="8280400" y="4402138"/>
          <p14:tracePt t="65692" x="8262938" y="4402138"/>
          <p14:tracePt t="65709" x="8262938" y="4427538"/>
          <p14:tracePt t="65757" x="8247063" y="4427538"/>
          <p14:tracePt t="66091" x="8247063" y="4402138"/>
          <p14:tracePt t="66124" x="8247063" y="4386263"/>
          <p14:tracePt t="66157" x="8247063" y="4368800"/>
          <p14:tracePt t="68326" x="8247063" y="4386263"/>
          <p14:tracePt t="68342" x="8247063" y="4402138"/>
          <p14:tracePt t="68624" x="8229600" y="4402138"/>
          <p14:tracePt t="68642" x="8178800" y="4402138"/>
          <p14:tracePt t="68659" x="8120063" y="4402138"/>
          <p14:tracePt t="68675" x="8069263" y="4386263"/>
          <p14:tracePt t="68692" x="8018463" y="4386263"/>
          <p14:tracePt t="68709" x="7958138" y="4351338"/>
          <p14:tracePt t="68725" x="7924800" y="4351338"/>
          <p14:tracePt t="68742" x="7891463" y="4335463"/>
          <p14:tracePt t="68758" x="7874000" y="4318000"/>
          <p14:tracePt t="68775" x="7856538" y="4300538"/>
          <p14:tracePt t="68824" x="7856538" y="4284663"/>
          <p14:tracePt t="69179" x="7874000" y="4284663"/>
          <p14:tracePt t="69192" x="7891463" y="4284663"/>
          <p14:tracePt t="69209" x="7958138" y="4318000"/>
          <p14:tracePt t="69225" x="8034338" y="4335463"/>
          <p14:tracePt t="69242" x="8102600" y="4351338"/>
          <p14:tracePt t="69258" x="8135938" y="4351338"/>
          <p14:tracePt t="69275" x="8153400" y="4351338"/>
          <p14:tracePt t="69292" x="8178800" y="4351338"/>
          <p14:tracePt t="69308" x="8196263" y="4351338"/>
          <p14:tracePt t="69424" x="8196263" y="4335463"/>
          <p14:tracePt t="69458" x="8153400" y="4300538"/>
          <p14:tracePt t="69475" x="8120063" y="4300538"/>
          <p14:tracePt t="69492" x="8069263" y="4284663"/>
          <p14:tracePt t="69509" x="8034338" y="4267200"/>
          <p14:tracePt t="69525" x="8018463" y="4267200"/>
          <p14:tracePt t="69542" x="8001000" y="4267200"/>
          <p14:tracePt t="69558" x="7983538" y="4267200"/>
          <p14:tracePt t="69640" x="7983538" y="4284663"/>
          <p14:tracePt t="69659" x="8001000" y="4284663"/>
          <p14:tracePt t="69674" x="8034338" y="4284663"/>
          <p14:tracePt t="69692" x="8085138" y="4284663"/>
          <p14:tracePt t="69708" x="8135938" y="4284663"/>
          <p14:tracePt t="69725" x="8178800" y="4284663"/>
          <p14:tracePt t="69742" x="8212138" y="4267200"/>
          <p14:tracePt t="69759" x="8229600" y="4249738"/>
          <p14:tracePt t="69775" x="8229600" y="4224338"/>
          <p14:tracePt t="69874" x="8212138" y="4224338"/>
          <p14:tracePt t="69892" x="8196263" y="4224338"/>
          <p14:tracePt t="69907" x="8178800" y="4224338"/>
          <p14:tracePt t="69941" x="8153400" y="4267200"/>
          <p14:tracePt t="69974" x="8153400" y="4284663"/>
          <p14:tracePt t="69992" x="8153400" y="4300538"/>
          <p14:tracePt t="70009" x="8153400" y="4318000"/>
          <p14:tracePt t="70025" x="8196263" y="4335463"/>
          <p14:tracePt t="70042" x="8212138" y="4335463"/>
          <p14:tracePt t="70059" x="8229600" y="4335463"/>
          <p14:tracePt t="70075" x="8247063" y="4335463"/>
          <p14:tracePt t="70124" x="8247063" y="4318000"/>
          <p14:tracePt t="70174" x="8229600" y="4300538"/>
          <p14:tracePt t="70192" x="8178800" y="4300538"/>
          <p14:tracePt t="70209" x="8135938" y="4300538"/>
          <p14:tracePt t="70225" x="8102600" y="4300538"/>
          <p14:tracePt t="70242" x="8069263" y="4300538"/>
          <p14:tracePt t="70259" x="8051800" y="4300538"/>
          <p14:tracePt t="70275" x="8034338" y="4318000"/>
          <p14:tracePt t="70308" x="8034338" y="4335463"/>
          <p14:tracePt t="70374" x="8069263" y="4335463"/>
          <p14:tracePt t="70392" x="8102600" y="4335463"/>
          <p14:tracePt t="70409" x="8120063" y="4335463"/>
          <p14:tracePt t="70425" x="8135938" y="4335463"/>
          <p14:tracePt t="70442" x="8153400" y="4318000"/>
          <p14:tracePt t="71113" x="8153400" y="4300538"/>
          <p14:tracePt t="71125" x="8153400" y="4284663"/>
          <p14:tracePt t="71143" x="8153400" y="4224338"/>
          <p14:tracePt t="71158" x="8178800" y="4173538"/>
          <p14:tracePt t="71176" x="8178800" y="4140200"/>
          <p14:tracePt t="71192" x="8196263" y="4122738"/>
          <p14:tracePt t="71209" x="8196263" y="4089400"/>
          <p14:tracePt t="71260" x="8196263" y="4071938"/>
          <p14:tracePt t="71277" x="8178800" y="4071938"/>
          <p14:tracePt t="71308" x="8153400" y="4071938"/>
          <p14:tracePt t="71325" x="8120063" y="4071938"/>
          <p14:tracePt t="71342" x="8102600" y="4071938"/>
          <p14:tracePt t="71359" x="8085138" y="4071938"/>
          <p14:tracePt t="71391" x="8069263" y="4071938"/>
          <p14:tracePt t="71424" x="8069263" y="4089400"/>
          <p14:tracePt t="71442" x="8069263" y="4122738"/>
          <p14:tracePt t="71474" x="8085138" y="4140200"/>
          <p14:tracePt t="71492" x="8085138" y="4157663"/>
          <p14:tracePt t="71509" x="8102600" y="4157663"/>
          <p14:tracePt t="71541" x="8120063" y="4157663"/>
          <p14:tracePt t="71574" x="8135938" y="4140200"/>
          <p14:tracePt t="71592" x="8135938" y="4122738"/>
          <p14:tracePt t="71609" x="8135938" y="4106863"/>
          <p14:tracePt t="71641" x="8135938" y="4089400"/>
          <p14:tracePt t="71741" x="8135938" y="4106863"/>
          <p14:tracePt t="71774" x="8135938" y="4122738"/>
          <p14:tracePt t="71792" x="8135938" y="4140200"/>
          <p14:tracePt t="71908" x="8135938" y="4122738"/>
          <p14:tracePt t="71941" x="8135938" y="4106863"/>
          <p14:tracePt t="71959" x="8135938" y="4089400"/>
          <p14:tracePt t="71976" x="8135938" y="4071938"/>
          <p14:tracePt t="71992" x="8135938" y="4046538"/>
          <p14:tracePt t="72009" x="8120063" y="4030663"/>
          <p14:tracePt t="72025" x="8102600" y="3995738"/>
          <p14:tracePt t="72042" x="8085138" y="3995738"/>
          <p14:tracePt t="72058" x="8051800" y="3995738"/>
          <p14:tracePt t="72091" x="8034338" y="3995738"/>
          <p14:tracePt t="72124" x="8034338" y="4013200"/>
          <p14:tracePt t="72158" x="8034338" y="4030663"/>
          <p14:tracePt t="72175" x="8034338" y="4046538"/>
          <p14:tracePt t="72192" x="8051800" y="4071938"/>
          <p14:tracePt t="72209" x="8085138" y="4071938"/>
          <p14:tracePt t="72225" x="8135938" y="4071938"/>
          <p14:tracePt t="72242" x="8178800" y="4071938"/>
          <p14:tracePt t="72259" x="8196263" y="4071938"/>
          <p14:tracePt t="72275" x="8212138" y="4046538"/>
          <p14:tracePt t="72292" x="8229600" y="4030663"/>
          <p14:tracePt t="72309" x="8229600" y="4013200"/>
          <p14:tracePt t="72325" x="8229600" y="3995738"/>
          <p14:tracePt t="72342" x="8229600" y="3979863"/>
          <p14:tracePt t="72374" x="8212138" y="3962400"/>
          <p14:tracePt t="72392" x="8178800" y="3962400"/>
          <p14:tracePt t="72408" x="8135938" y="3962400"/>
          <p14:tracePt t="72425" x="8120063" y="3962400"/>
          <p14:tracePt t="72442" x="8120063" y="3979863"/>
          <p14:tracePt t="72459" x="8102600" y="4013200"/>
          <p14:tracePt t="72475" x="8102600" y="4071938"/>
          <p14:tracePt t="72492" x="8102600" y="4089400"/>
          <p14:tracePt t="72509" x="8102600" y="4122738"/>
          <p14:tracePt t="72525" x="8102600" y="4140200"/>
          <p14:tracePt t="72542" x="8102600" y="4157663"/>
          <p14:tracePt t="72612" x="8102600" y="4140200"/>
          <p14:tracePt t="72625" x="8102600" y="4122738"/>
          <p14:tracePt t="72642" x="8102600" y="4106863"/>
          <p14:tracePt t="72659" x="8120063" y="4071938"/>
          <p14:tracePt t="72676" x="8120063" y="4046538"/>
          <p14:tracePt t="72692" x="8120063" y="4030663"/>
          <p14:tracePt t="72792" x="8120063" y="4046538"/>
          <p14:tracePt t="72809" x="8120063" y="4122738"/>
          <p14:tracePt t="72825" x="8120063" y="4140200"/>
          <p14:tracePt t="72842" x="8120063" y="4191000"/>
          <p14:tracePt t="72859" x="8120063" y="4208463"/>
          <p14:tracePt t="72875" x="8135938" y="4224338"/>
          <p14:tracePt t="72924" x="8135938" y="4208463"/>
          <p14:tracePt t="72942" x="8135938" y="4173538"/>
          <p14:tracePt t="72959" x="8135938" y="4089400"/>
          <p14:tracePt t="72975" x="8135938" y="3995738"/>
          <p14:tracePt t="72992" x="8135938" y="3852863"/>
          <p14:tracePt t="73009" x="8120063" y="3716338"/>
          <p14:tracePt t="73025" x="8102600" y="3589338"/>
          <p14:tracePt t="73042" x="8069263" y="3479800"/>
          <p14:tracePt t="73059" x="8051800" y="3395663"/>
          <p14:tracePt t="73075" x="8034338" y="3344863"/>
          <p14:tracePt t="73092" x="8018463" y="3302000"/>
          <p14:tracePt t="73109" x="8001000" y="3284538"/>
          <p14:tracePt t="73177" x="8001000" y="3319463"/>
          <p14:tracePt t="73192" x="8001000" y="3360738"/>
          <p14:tracePt t="73209" x="8001000" y="3479800"/>
          <p14:tracePt t="73225" x="8018463" y="3624263"/>
          <p14:tracePt t="73242" x="8034338" y="3802063"/>
          <p14:tracePt t="73259" x="8051800" y="3894138"/>
          <p14:tracePt t="73275" x="8069263" y="3995738"/>
          <p14:tracePt t="73292" x="8069263" y="4046538"/>
          <p14:tracePt t="73309" x="8069263" y="4071938"/>
          <p14:tracePt t="73326" x="8069263" y="4089400"/>
          <p14:tracePt t="73391" x="8069263" y="4013200"/>
          <p14:tracePt t="73409" x="8085138" y="3894138"/>
          <p14:tracePt t="73426" x="8085138" y="3716338"/>
          <p14:tracePt t="73442" x="8102600" y="3462338"/>
          <p14:tracePt t="73459" x="8102600" y="3217863"/>
          <p14:tracePt t="73475" x="8102600" y="3073400"/>
          <p14:tracePt t="73492" x="8102600" y="2928938"/>
          <p14:tracePt t="73509" x="8102600" y="2862263"/>
          <p14:tracePt t="73525" x="8102600" y="2827338"/>
          <p14:tracePt t="73542" x="8085138" y="2811463"/>
          <p14:tracePt t="73591" x="8085138" y="2862263"/>
          <p14:tracePt t="73609" x="8085138" y="2963863"/>
          <p14:tracePt t="73625" x="8085138" y="3141663"/>
          <p14:tracePt t="73642" x="8085138" y="3344863"/>
          <p14:tracePt t="73659" x="8085138" y="3462338"/>
          <p14:tracePt t="73675" x="8102600" y="3606800"/>
          <p14:tracePt t="73692" x="8120063" y="3675063"/>
          <p14:tracePt t="73708" x="8120063" y="3733800"/>
          <p14:tracePt t="73741" x="8120063" y="3751263"/>
          <p14:tracePt t="73792" x="8120063" y="3733800"/>
          <p14:tracePt t="73809" x="8120063" y="3690938"/>
          <p14:tracePt t="73826" x="8120063" y="3675063"/>
          <p14:tracePt t="73842" x="8102600" y="3589338"/>
          <p14:tracePt t="73859" x="8085138" y="3573463"/>
          <p14:tracePt t="73875" x="8085138" y="3538538"/>
          <p14:tracePt t="73892" x="8069263" y="3513138"/>
          <p14:tracePt t="73989" x="8069263" y="3538538"/>
          <p14:tracePt t="74041" x="8069263" y="3573463"/>
          <p14:tracePt t="74059" x="8069263" y="3640138"/>
          <p14:tracePt t="74076" x="8069263" y="3733800"/>
          <p14:tracePt t="74092" x="8069263" y="3802063"/>
          <p14:tracePt t="74109" x="8069263" y="3894138"/>
          <p14:tracePt t="74126" x="8069263" y="3944938"/>
          <p14:tracePt t="74142" x="8069263" y="3995738"/>
          <p14:tracePt t="74175" x="8069263" y="4013200"/>
          <p14:tracePt t="74192" x="8069263" y="4030663"/>
          <p14:tracePt t="74816" x="8069263" y="4046538"/>
          <p14:tracePt t="74826" x="8069263" y="4089400"/>
          <p14:tracePt t="74842" x="8085138" y="4157663"/>
          <p14:tracePt t="74859" x="8120063" y="4284663"/>
          <p14:tracePt t="74876" x="8153400" y="4351338"/>
          <p14:tracePt t="74892" x="8178800" y="4445000"/>
          <p14:tracePt t="74909" x="8212138" y="4495800"/>
          <p14:tracePt t="74926" x="8212138" y="4546600"/>
          <p14:tracePt t="74942" x="8229600" y="4564063"/>
          <p14:tracePt t="74959" x="8247063" y="4579938"/>
          <p14:tracePt t="75160" x="8247063" y="4564063"/>
          <p14:tracePt t="75208" x="8229600" y="4546600"/>
          <p14:tracePt t="75225" x="8212138" y="4529138"/>
          <p14:tracePt t="75243" x="8196263" y="4495800"/>
          <p14:tracePt t="75259" x="8178800" y="4478338"/>
          <p14:tracePt t="75275" x="8153400" y="4462463"/>
          <p14:tracePt t="75292" x="8135938" y="4427538"/>
          <p14:tracePt t="75309" x="8135938" y="4402138"/>
          <p14:tracePt t="75326" x="8120063" y="4386263"/>
          <p14:tracePt t="75342" x="8120063" y="4368800"/>
          <p14:tracePt t="75398" x="8102600" y="4368800"/>
          <p14:tracePt t="75996" x="8102600" y="4386263"/>
          <p14:tracePt t="76025" x="8120063" y="4386263"/>
          <p14:tracePt t="76042" x="8120063" y="4402138"/>
          <p14:tracePt t="76059" x="8135938" y="4402138"/>
          <p14:tracePt t="76076" x="8153400" y="4427538"/>
          <p14:tracePt t="76092" x="8178800" y="4427538"/>
          <p14:tracePt t="76109" x="8196263" y="4445000"/>
          <p14:tracePt t="76126" x="8212138" y="4445000"/>
          <p14:tracePt t="76142" x="8212138" y="4462463"/>
          <p14:tracePt t="76159" x="8229600" y="4478338"/>
          <p14:tracePt t="76176" x="8247063" y="4495800"/>
          <p14:tracePt t="76192" x="8262938" y="4513263"/>
          <p14:tracePt t="76209" x="8280400" y="4513263"/>
          <p14:tracePt t="76226" x="8297863" y="4529138"/>
          <p14:tracePt t="76242" x="8313738" y="4529138"/>
          <p14:tracePt t="76259" x="8331200" y="4546600"/>
          <p14:tracePt t="76276" x="8374063" y="4564063"/>
          <p14:tracePt t="76292" x="8389938" y="4564063"/>
          <p14:tracePt t="76309" x="8407400" y="4597400"/>
          <p14:tracePt t="76326" x="8424863" y="4622800"/>
          <p14:tracePt t="76342" x="8440738" y="4622800"/>
          <p14:tracePt t="76359" x="8458200" y="4640263"/>
          <p14:tracePt t="76376" x="8475663" y="4640263"/>
          <p14:tracePt t="76392" x="8475663" y="4656138"/>
          <p14:tracePt t="76409" x="8491538" y="4656138"/>
          <p14:tracePt t="76426" x="8491538" y="4673600"/>
          <p14:tracePt t="76442" x="8509000" y="4673600"/>
          <p14:tracePt t="76491" x="8534400" y="4691063"/>
          <p14:tracePt t="76709" x="8534400" y="4673600"/>
          <p14:tracePt t="76741" x="8491538" y="4656138"/>
          <p14:tracePt t="76759" x="8458200" y="4622800"/>
          <p14:tracePt t="76776" x="8440738" y="4597400"/>
          <p14:tracePt t="76792" x="8407400" y="4579938"/>
          <p14:tracePt t="76809" x="8374063" y="4546600"/>
          <p14:tracePt t="76826" x="8331200" y="4529138"/>
          <p14:tracePt t="76842" x="8313738" y="4513263"/>
          <p14:tracePt t="76859" x="8280400" y="4495800"/>
          <p14:tracePt t="76876" x="8262938" y="4478338"/>
          <p14:tracePt t="76892" x="8262938" y="4462463"/>
          <p14:tracePt t="76909" x="8247063" y="4462463"/>
          <p14:tracePt t="76926" x="8229600" y="4445000"/>
          <p14:tracePt t="76942" x="8229600" y="4427538"/>
          <p14:tracePt t="76959" x="8212138" y="4427538"/>
          <p14:tracePt t="76976" x="8212138" y="4402138"/>
          <p14:tracePt t="76992" x="8196263" y="4402138"/>
          <p14:tracePt t="77009" x="8178800" y="4386263"/>
          <p14:tracePt t="77058" x="8178800" y="4368800"/>
          <p14:tracePt t="77075" x="8153400" y="4368800"/>
          <p14:tracePt t="77160" x="8178800" y="4368800"/>
          <p14:tracePt t="77176" x="8196263" y="4386263"/>
          <p14:tracePt t="77191" x="8247063" y="4445000"/>
          <p14:tracePt t="77209" x="8331200" y="4513263"/>
          <p14:tracePt t="77226" x="8389938" y="4564063"/>
          <p14:tracePt t="77243" x="8407400" y="4579938"/>
          <p14:tracePt t="77259" x="8440738" y="4597400"/>
          <p14:tracePt t="77276" x="8458200" y="4622800"/>
          <p14:tracePt t="77783" x="8475663" y="4622800"/>
          <p14:tracePt t="77792" x="8491538" y="4622800"/>
          <p14:tracePt t="77809" x="8551863" y="4640263"/>
          <p14:tracePt t="77825" x="8602663" y="4656138"/>
          <p14:tracePt t="77842" x="8636000" y="4656138"/>
          <p14:tracePt t="77859" x="8686800" y="4656138"/>
          <p14:tracePt t="77875" x="8712200" y="4640263"/>
          <p14:tracePt t="77892" x="8745538" y="4622800"/>
          <p14:tracePt t="77909" x="8745538" y="4597400"/>
          <p14:tracePt t="77926" x="8763000" y="4579938"/>
          <p14:tracePt t="77959" x="8763000" y="4564063"/>
          <p14:tracePt t="78024" x="8729663" y="4564063"/>
          <p14:tracePt t="78043" x="8712200" y="4564063"/>
          <p14:tracePt t="78058" x="8669338" y="4564063"/>
          <p14:tracePt t="78076" x="8636000" y="4564063"/>
          <p14:tracePt t="78092" x="8618538" y="4564063"/>
          <p14:tracePt t="78109" x="8602663" y="4579938"/>
          <p14:tracePt t="78126" x="8602663" y="4597400"/>
          <p14:tracePt t="78142" x="8602663" y="4640263"/>
          <p14:tracePt t="78159" x="8602663" y="4656138"/>
          <p14:tracePt t="78176" x="8602663" y="4691063"/>
          <p14:tracePt t="78192" x="8602663" y="4706938"/>
          <p14:tracePt t="78209" x="8618538" y="4724400"/>
          <p14:tracePt t="78226" x="8636000" y="4741863"/>
          <p14:tracePt t="78242" x="8653463" y="4741863"/>
          <p14:tracePt t="78259" x="8669338" y="4741863"/>
          <p14:tracePt t="78276" x="8712200" y="4741863"/>
          <p14:tracePt t="78292" x="8712200" y="4724400"/>
          <p14:tracePt t="78309" x="8729663" y="4706938"/>
          <p14:tracePt t="78341" x="8729663" y="4691063"/>
          <p14:tracePt t="78375" x="8712200" y="4673600"/>
          <p14:tracePt t="78392" x="8686800" y="4673600"/>
          <p14:tracePt t="78409" x="8653463" y="4673600"/>
          <p14:tracePt t="78426" x="8636000" y="4673600"/>
          <p14:tracePt t="78442" x="8618538" y="4673600"/>
          <p14:tracePt t="78475" x="8602663" y="4691063"/>
          <p14:tracePt t="78541" x="8602663" y="4706938"/>
          <p14:tracePt t="78577" x="8618538" y="4706938"/>
          <p14:tracePt t="78608" x="8636000" y="4691063"/>
          <p14:tracePt t="78626" x="8653463" y="4673600"/>
          <p14:tracePt t="78642" x="8669338" y="4640263"/>
          <p14:tracePt t="78659" x="8686800" y="4622800"/>
          <p14:tracePt t="78676" x="8686800" y="4597400"/>
          <p14:tracePt t="78741" x="8669338" y="4597400"/>
          <p14:tracePt t="78759" x="8653463" y="4597400"/>
          <p14:tracePt t="78776" x="8636000" y="4597400"/>
          <p14:tracePt t="78808" x="8618538" y="4622800"/>
          <p14:tracePt t="78825" x="8618538" y="4640263"/>
          <p14:tracePt t="78842" x="8618538" y="4673600"/>
          <p14:tracePt t="78859" x="8602663" y="4724400"/>
          <p14:tracePt t="78875" x="8602663" y="4757738"/>
          <p14:tracePt t="78892" x="8602663" y="4775200"/>
          <p14:tracePt t="78909" x="8602663" y="4818063"/>
          <p14:tracePt t="78959" x="8618538" y="4818063"/>
          <p14:tracePt t="78991" x="8636000" y="4800600"/>
          <p14:tracePt t="79009" x="8653463" y="4757738"/>
          <p14:tracePt t="79025" x="8653463" y="4724400"/>
          <p14:tracePt t="79042" x="8669338" y="4691063"/>
          <p14:tracePt t="79059" x="8669338" y="4673600"/>
          <p14:tracePt t="79076" x="8669338" y="4640263"/>
          <p14:tracePt t="79108" x="8653463" y="4622800"/>
          <p14:tracePt t="79125" x="8636000" y="4622800"/>
          <p14:tracePt t="79142" x="8618538" y="4622800"/>
          <p14:tracePt t="79159" x="8585200" y="4622800"/>
          <p14:tracePt t="79191" x="8567738" y="4622800"/>
          <p14:tracePt t="79209" x="8567738" y="4640263"/>
          <p14:tracePt t="81093" x="8567738" y="4656138"/>
          <p14:tracePt t="81109" x="8567738" y="4673600"/>
          <p14:tracePt t="81126" x="8567738" y="4691063"/>
          <p14:tracePt t="81143" x="8567738" y="4706938"/>
          <p14:tracePt t="81191" x="8585200" y="4706938"/>
          <p14:tracePt t="81209" x="8602663" y="4706938"/>
          <p14:tracePt t="81226" x="8618538" y="4691063"/>
          <p14:tracePt t="81243" x="8618538" y="4673600"/>
          <p14:tracePt t="81259" x="8636000" y="4656138"/>
          <p14:tracePt t="81276" x="8636000" y="4640263"/>
          <p14:tracePt t="81292" x="8653463" y="4622800"/>
          <p14:tracePt t="81309" x="8653463" y="4597400"/>
          <p14:tracePt t="81326" x="8653463" y="4579938"/>
          <p14:tracePt t="81358" x="8653463" y="4564063"/>
          <p14:tracePt t="81459" x="8636000" y="4564063"/>
          <p14:tracePt t="81476" x="8602663" y="4564063"/>
          <p14:tracePt t="81493" x="8585200" y="4579938"/>
          <p14:tracePt t="81509" x="8567738" y="4597400"/>
          <p14:tracePt t="81526" x="8551863" y="4622800"/>
          <p14:tracePt t="81542" x="8534400" y="4640263"/>
          <p14:tracePt t="81575" x="8534400" y="4656138"/>
          <p14:tracePt t="81593" x="8534400" y="4673600"/>
          <p14:tracePt t="81609" x="8534400" y="4691063"/>
          <p14:tracePt t="81626" x="8567738" y="4724400"/>
          <p14:tracePt t="81643" x="8602663" y="4741863"/>
          <p14:tracePt t="81660" x="8636000" y="4741863"/>
          <p14:tracePt t="81676" x="8653463" y="4741863"/>
          <p14:tracePt t="81693" x="8712200" y="4741863"/>
          <p14:tracePt t="81709" x="8745538" y="4724400"/>
          <p14:tracePt t="81726" x="8763000" y="4706938"/>
          <p14:tracePt t="81742" x="8763000" y="4691063"/>
          <p14:tracePt t="81759" x="8780463" y="4673600"/>
          <p14:tracePt t="81776" x="8780463" y="4640263"/>
          <p14:tracePt t="81808" x="8780463" y="4622800"/>
          <p14:tracePt t="81826" x="8780463" y="4597400"/>
          <p14:tracePt t="81842" x="8763000" y="4579938"/>
          <p14:tracePt t="81859" x="8745538" y="4579938"/>
          <p14:tracePt t="81876" x="8712200" y="4579938"/>
          <p14:tracePt t="81892" x="8686800" y="4579938"/>
          <p14:tracePt t="81909" x="8653463" y="4597400"/>
          <p14:tracePt t="81926" x="8618538" y="4640263"/>
          <p14:tracePt t="81943" x="8602663" y="4691063"/>
          <p14:tracePt t="81959" x="8567738" y="4741863"/>
          <p14:tracePt t="81976" x="8551863" y="4775200"/>
          <p14:tracePt t="81993" x="8551863" y="4800600"/>
          <p14:tracePt t="82009" x="8551863" y="4833938"/>
          <p14:tracePt t="82074" x="8567738" y="4833938"/>
          <p14:tracePt t="82093" x="8585200" y="4818063"/>
          <p14:tracePt t="82109" x="8636000" y="4775200"/>
          <p14:tracePt t="82126" x="8669338" y="4724400"/>
          <p14:tracePt t="82143" x="8712200" y="4656138"/>
          <p14:tracePt t="82159" x="8745538" y="4564063"/>
          <p14:tracePt t="82176" x="8763000" y="4513263"/>
          <p14:tracePt t="82193" x="8763000" y="4495800"/>
          <p14:tracePt t="82209" x="8763000" y="4478338"/>
          <p14:tracePt t="82242" x="8745538" y="4478338"/>
          <p14:tracePt t="82259" x="8712200" y="4478338"/>
          <p14:tracePt t="82276" x="8669338" y="4478338"/>
          <p14:tracePt t="82293" x="8636000" y="4478338"/>
          <p14:tracePt t="82309" x="8602663" y="4513263"/>
          <p14:tracePt t="82326" x="8567738" y="4564063"/>
          <p14:tracePt t="82342" x="8551863" y="4622800"/>
          <p14:tracePt t="82359" x="8534400" y="4673600"/>
          <p14:tracePt t="82376" x="8534400" y="4706938"/>
          <p14:tracePt t="82393" x="8534400" y="4724400"/>
          <p14:tracePt t="82409" x="8534400" y="4741863"/>
          <p14:tracePt t="82426" x="8551863" y="4757738"/>
          <p14:tracePt t="82443" x="8567738" y="4757738"/>
          <p14:tracePt t="82459" x="8585200" y="4757738"/>
          <p14:tracePt t="82476" x="8618538" y="4741863"/>
          <p14:tracePt t="82493" x="8636000" y="4706938"/>
          <p14:tracePt t="82509" x="8669338" y="4656138"/>
          <p14:tracePt t="82526" x="8686800" y="4622800"/>
          <p14:tracePt t="82543" x="8712200" y="4564063"/>
          <p14:tracePt t="82559" x="8729663" y="4529138"/>
          <p14:tracePt t="82576" x="8729663" y="4495800"/>
          <p14:tracePt t="82593" x="8729663" y="4478338"/>
          <p14:tracePt t="82609" x="8712200" y="4478338"/>
          <p14:tracePt t="82626" x="8686800" y="4478338"/>
          <p14:tracePt t="82642" x="8669338" y="4478338"/>
          <p14:tracePt t="82659" x="8618538" y="4495800"/>
          <p14:tracePt t="82676" x="8602663" y="4546600"/>
          <p14:tracePt t="82693" x="8585200" y="4597400"/>
          <p14:tracePt t="82709" x="8585200" y="4691063"/>
          <p14:tracePt t="82726" x="8585200" y="4741863"/>
          <p14:tracePt t="82743" x="8585200" y="4800600"/>
          <p14:tracePt t="82759" x="8585200" y="4851400"/>
          <p14:tracePt t="82776" x="8602663" y="4868863"/>
          <p14:tracePt t="82792" x="8618538" y="4868863"/>
          <p14:tracePt t="82809" x="8636000" y="4868863"/>
          <p14:tracePt t="82842" x="8653463" y="4868863"/>
          <p14:tracePt t="82859" x="8653463" y="4851400"/>
          <p14:tracePt t="82876" x="8669338" y="4800600"/>
          <p14:tracePt t="82893" x="8686800" y="4724400"/>
          <p14:tracePt t="82909" x="8686800" y="4656138"/>
          <p14:tracePt t="82926" x="8686800" y="4622800"/>
          <p14:tracePt t="82943" x="8686800" y="4579938"/>
          <p14:tracePt t="82959" x="8669338" y="4564063"/>
          <p14:tracePt t="82976" x="8653463" y="4564063"/>
          <p14:tracePt t="82993" x="8602663" y="4564063"/>
          <p14:tracePt t="83009" x="8567738" y="4564063"/>
          <p14:tracePt t="83026" x="8551863" y="4564063"/>
          <p14:tracePt t="83043" x="8509000" y="4579938"/>
          <p14:tracePt t="83059" x="8491538" y="4597400"/>
          <p14:tracePt t="83076" x="8491538" y="4640263"/>
          <p14:tracePt t="83093" x="8475663" y="4673600"/>
          <p14:tracePt t="83125" x="8475663" y="4691063"/>
          <p14:tracePt t="83158" x="8491538" y="4706938"/>
          <p14:tracePt t="83176" x="8534400" y="4706938"/>
          <p14:tracePt t="83193" x="8567738" y="4691063"/>
          <p14:tracePt t="83209" x="8602663" y="4656138"/>
          <p14:tracePt t="83226" x="8636000" y="4597400"/>
          <p14:tracePt t="83243" x="8653463" y="4546600"/>
          <p14:tracePt t="83259" x="8653463" y="4495800"/>
          <p14:tracePt t="83276" x="8669338" y="4462463"/>
          <p14:tracePt t="83292" x="8669338" y="4445000"/>
          <p14:tracePt t="83309" x="8669338" y="4427538"/>
          <p14:tracePt t="83338" x="8653463" y="4427538"/>
          <p14:tracePt t="83375" x="8618538" y="4462463"/>
          <p14:tracePt t="83392" x="8602663" y="4529138"/>
          <p14:tracePt t="83409" x="8567738" y="4579938"/>
          <p14:tracePt t="83426" x="8567738" y="4656138"/>
          <p14:tracePt t="83442" x="8567738" y="4706938"/>
          <p14:tracePt t="83459" x="8567738" y="4741863"/>
          <p14:tracePt t="83476" x="8567738" y="4775200"/>
          <p14:tracePt t="83525" x="8585200" y="4775200"/>
          <p14:tracePt t="83543" x="8618538" y="4775200"/>
          <p14:tracePt t="83559" x="8636000" y="4757738"/>
          <p14:tracePt t="83576" x="8653463" y="4724400"/>
          <p14:tracePt t="83593" x="8686800" y="4691063"/>
          <p14:tracePt t="83609" x="8686800" y="4673600"/>
          <p14:tracePt t="83626" x="8686800" y="4656138"/>
          <p14:tracePt t="83643" x="8686800" y="4640263"/>
          <p14:tracePt t="83659" x="8669338" y="4622800"/>
          <p14:tracePt t="83676" x="8636000" y="4622800"/>
          <p14:tracePt t="83693" x="8585200" y="4622800"/>
          <p14:tracePt t="83709" x="8551863" y="4622800"/>
          <p14:tracePt t="83726" x="8509000" y="4622800"/>
          <p14:tracePt t="83743" x="8491538" y="4640263"/>
          <p14:tracePt t="83759" x="8475663" y="4673600"/>
          <p14:tracePt t="83776" x="8475663" y="4691063"/>
          <p14:tracePt t="83793" x="8475663" y="4706938"/>
          <p14:tracePt t="83809" x="8475663" y="4741863"/>
          <p14:tracePt t="83842" x="8509000" y="4757738"/>
          <p14:tracePt t="83859" x="8534400" y="4757738"/>
          <p14:tracePt t="83876" x="8551863" y="4757738"/>
          <p14:tracePt t="83893" x="8567738" y="4757738"/>
          <p14:tracePt t="83909" x="8585200" y="4741863"/>
          <p14:tracePt t="83926" x="8602663" y="4724400"/>
          <p14:tracePt t="83943" x="8602663" y="4691063"/>
          <p14:tracePt t="83959" x="8618538" y="4673600"/>
          <p14:tracePt t="83977" x="8618538" y="4656138"/>
          <p14:tracePt t="83993" x="8618538" y="4622800"/>
          <p14:tracePt t="84009" x="8602663" y="4597400"/>
          <p14:tracePt t="84026" x="8585200" y="4579938"/>
          <p14:tracePt t="84042" x="8567738" y="4579938"/>
          <p14:tracePt t="84059" x="8551863" y="4579938"/>
          <p14:tracePt t="84076" x="8509000" y="4579938"/>
          <p14:tracePt t="84108" x="8491538" y="4597400"/>
          <p14:tracePt t="84141" x="8491538" y="4640263"/>
          <p14:tracePt t="84159" x="8491538" y="4656138"/>
          <p14:tracePt t="84176" x="8491538" y="4673600"/>
          <p14:tracePt t="84193" x="8491538" y="4691063"/>
          <p14:tracePt t="84225" x="8491538" y="4706938"/>
          <p14:tracePt t="84243" x="8509000" y="4706938"/>
          <p14:tracePt t="84259" x="8534400" y="4706938"/>
          <p14:tracePt t="84292" x="8551863" y="4691063"/>
          <p14:tracePt t="84309" x="8551863" y="4656138"/>
          <p14:tracePt t="84326" x="8567738" y="4622800"/>
          <p14:tracePt t="84343" x="8567738" y="4579938"/>
          <p14:tracePt t="84359" x="8567738" y="4546600"/>
          <p14:tracePt t="84376" x="8567738" y="4513263"/>
          <p14:tracePt t="84392" x="8567738" y="4462463"/>
          <p14:tracePt t="84409" x="8567738" y="4445000"/>
          <p14:tracePt t="84426" x="8567738" y="4427538"/>
          <p14:tracePt t="84443" x="8551863" y="4427538"/>
          <p14:tracePt t="84459" x="8534400" y="4427538"/>
          <p14:tracePt t="84476" x="8509000" y="4427538"/>
          <p14:tracePt t="84493" x="8491538" y="4427538"/>
          <p14:tracePt t="84509" x="8475663" y="4462463"/>
          <p14:tracePt t="84526" x="8475663" y="4529138"/>
          <p14:tracePt t="84543" x="8475663" y="4622800"/>
          <p14:tracePt t="84559" x="8475663" y="4741863"/>
          <p14:tracePt t="84576" x="8475663" y="4775200"/>
          <p14:tracePt t="84593" x="8475663" y="4851400"/>
          <p14:tracePt t="84609" x="8509000" y="4884738"/>
          <p14:tracePt t="84626" x="8567738" y="4902200"/>
          <p14:tracePt t="84643" x="8618538" y="4902200"/>
          <p14:tracePt t="84659" x="8653463" y="4902200"/>
          <p14:tracePt t="84676" x="8686800" y="4884738"/>
          <p14:tracePt t="84692" x="8712200" y="4851400"/>
          <p14:tracePt t="84709" x="8729663" y="4800600"/>
          <p14:tracePt t="84726" x="8745538" y="4757738"/>
          <p14:tracePt t="84743" x="8745538" y="4724400"/>
          <p14:tracePt t="84759" x="8745538" y="4691063"/>
          <p14:tracePt t="84776" x="8745538" y="4640263"/>
          <p14:tracePt t="84793" x="8686800" y="4597400"/>
          <p14:tracePt t="84809" x="8636000" y="4564063"/>
          <p14:tracePt t="84826" x="8567738" y="4546600"/>
          <p14:tracePt t="84843" x="8509000" y="4529138"/>
          <p14:tracePt t="84859" x="8458200" y="4529138"/>
          <p14:tracePt t="84876" x="8424863" y="4529138"/>
          <p14:tracePt t="84892" x="8407400" y="4564063"/>
          <p14:tracePt t="84909" x="8389938" y="4640263"/>
          <p14:tracePt t="84926" x="8389938" y="4691063"/>
          <p14:tracePt t="84943" x="8389938" y="4757738"/>
          <p14:tracePt t="84959" x="8389938" y="4833938"/>
          <p14:tracePt t="84976" x="8424863" y="4868863"/>
          <p14:tracePt t="84993" x="8458200" y="4902200"/>
          <p14:tracePt t="85009" x="8475663" y="4902200"/>
          <p14:tracePt t="85026" x="8534400" y="4902200"/>
          <p14:tracePt t="85042" x="8551863" y="4902200"/>
          <p14:tracePt t="85059" x="8602663" y="4851400"/>
          <p14:tracePt t="85076" x="8618538" y="4818063"/>
          <p14:tracePt t="85093" x="8636000" y="4757738"/>
          <p14:tracePt t="85110" x="8653463" y="4706938"/>
          <p14:tracePt t="85126" x="8653463" y="4691063"/>
          <p14:tracePt t="85143" x="8653463" y="4673600"/>
          <p14:tracePt t="85159" x="8653463" y="4656138"/>
          <p14:tracePt t="85208" x="8636000" y="4656138"/>
          <p14:tracePt t="85226" x="8602663" y="4656138"/>
          <p14:tracePt t="85243" x="8585200" y="4656138"/>
          <p14:tracePt t="85259" x="8551863" y="4673600"/>
          <p14:tracePt t="85276" x="8491538" y="4706938"/>
          <p14:tracePt t="85293" x="8475663" y="4724400"/>
          <p14:tracePt t="85309" x="8458200" y="4724400"/>
          <p14:tracePt t="85326" x="8440738" y="4741863"/>
          <p14:tracePt t="85442" x="8440738" y="4706938"/>
          <p14:tracePt t="85460" x="8458200" y="4673600"/>
          <p14:tracePt t="85492" x="8458200" y="4656138"/>
          <p14:tracePt t="85525" x="8458200" y="4640263"/>
          <p14:tracePt t="85543" x="8458200" y="4622800"/>
          <p14:tracePt t="85559" x="8440738" y="4622800"/>
          <p14:tracePt t="85576" x="8407400" y="4597400"/>
          <p14:tracePt t="85593" x="8389938" y="4597400"/>
          <p14:tracePt t="85609" x="8374063" y="4597400"/>
          <p14:tracePt t="85675" x="8389938" y="4597400"/>
          <p14:tracePt t="85693" x="8458200" y="4673600"/>
          <p14:tracePt t="85709" x="8534400" y="4724400"/>
          <p14:tracePt t="85726" x="8618538" y="4800600"/>
          <p14:tracePt t="85742" x="8653463" y="4833938"/>
          <p14:tracePt t="85759" x="8686800" y="4868863"/>
          <p14:tracePt t="85776" x="8712200" y="4884738"/>
          <p14:tracePt t="85793" x="8729663" y="4884738"/>
          <p14:tracePt t="85875" x="8686800" y="4833938"/>
          <p14:tracePt t="85893" x="8653463" y="4775200"/>
          <p14:tracePt t="85908" x="8618538" y="4724400"/>
          <p14:tracePt t="85926" x="8585200" y="4691063"/>
          <p14:tracePt t="85943" x="8567738" y="4673600"/>
          <p14:tracePt t="85959" x="8551863" y="4673600"/>
          <p14:tracePt t="85976" x="8534400" y="4673600"/>
          <p14:tracePt t="86058" x="8534400" y="4691063"/>
          <p14:tracePt t="86092" x="8509000" y="4691063"/>
          <p14:tracePt t="86275" x="8491538" y="4691063"/>
          <p14:tracePt t="86293" x="8458200" y="4691063"/>
          <p14:tracePt t="86309" x="8424863" y="4691063"/>
          <p14:tracePt t="86326" x="8356600" y="4691063"/>
          <p14:tracePt t="86343" x="8297863" y="4691063"/>
          <p14:tracePt t="86359" x="8247063" y="4706938"/>
          <p14:tracePt t="86376" x="8229600" y="4724400"/>
          <p14:tracePt t="86393" x="8212138" y="4724400"/>
          <p14:tracePt t="86409" x="8196263" y="4741863"/>
          <p14:tracePt t="86458" x="8196263" y="4757738"/>
          <p14:tracePt t="86476" x="8212138" y="4775200"/>
          <p14:tracePt t="86493" x="8262938" y="4818063"/>
          <p14:tracePt t="86509" x="8280400" y="4818063"/>
          <p14:tracePt t="86526" x="8297863" y="4833938"/>
          <p14:tracePt t="86558" x="8313738" y="4833938"/>
          <p14:tracePt t="86592" x="8313738" y="4818063"/>
          <p14:tracePt t="86609" x="8313738" y="4800600"/>
          <p14:tracePt t="86626" x="8313738" y="4741863"/>
          <p14:tracePt t="86643" x="8297863" y="4706938"/>
          <p14:tracePt t="86659" x="8262938" y="4640263"/>
          <p14:tracePt t="86676" x="8247063" y="4597400"/>
          <p14:tracePt t="86693" x="8212138" y="4546600"/>
          <p14:tracePt t="86710" x="8196263" y="4529138"/>
          <p14:tracePt t="86726" x="8178800" y="4513263"/>
          <p14:tracePt t="86743" x="8153400" y="4513263"/>
          <p14:tracePt t="86788" x="8153400" y="4529138"/>
          <p14:tracePt t="86796" x="8153400" y="4546600"/>
          <p14:tracePt t="86809" x="8178800" y="4579938"/>
          <p14:tracePt t="86826" x="8196263" y="4673600"/>
          <p14:tracePt t="86843" x="8212138" y="4757738"/>
          <p14:tracePt t="86859" x="8247063" y="4833938"/>
          <p14:tracePt t="86876" x="8247063" y="4884738"/>
          <p14:tracePt t="86893" x="8262938" y="4902200"/>
          <p14:tracePt t="86951" x="8262938" y="4884738"/>
          <p14:tracePt t="86960" x="8262938" y="4868863"/>
          <p14:tracePt t="86976" x="8247063" y="4800600"/>
          <p14:tracePt t="86993" x="8247063" y="4741863"/>
          <p14:tracePt t="87009" x="8212138" y="4579938"/>
          <p14:tracePt t="87026" x="8196263" y="4386263"/>
          <p14:tracePt t="87043" x="8178800" y="4267200"/>
          <p14:tracePt t="87059" x="8153400" y="4157663"/>
          <p14:tracePt t="87076" x="8153400" y="4122738"/>
          <p14:tracePt t="87093" x="8153400" y="4106863"/>
          <p14:tracePt t="87109" x="8153400" y="4122738"/>
          <p14:tracePt t="87126" x="8153400" y="4267200"/>
          <p14:tracePt t="87143" x="8196263" y="4427538"/>
          <p14:tracePt t="87159" x="8212138" y="4546600"/>
          <p14:tracePt t="87176" x="8247063" y="4691063"/>
          <p14:tracePt t="87193" x="8262938" y="4775200"/>
          <p14:tracePt t="87209" x="8262938" y="4818063"/>
          <p14:tracePt t="87226" x="8280400" y="4833938"/>
          <p14:tracePt t="87243" x="8280400" y="4851400"/>
          <p14:tracePt t="87296" x="8280400" y="4833938"/>
          <p14:tracePt t="87309" x="8280400" y="4818063"/>
          <p14:tracePt t="87326" x="8280400" y="4741863"/>
          <p14:tracePt t="87343" x="8280400" y="4691063"/>
          <p14:tracePt t="87359" x="8280400" y="4622800"/>
          <p14:tracePt t="87376" x="8280400" y="4579938"/>
          <p14:tracePt t="87393" x="8280400" y="4564063"/>
          <p14:tracePt t="87475" x="8280400" y="4640263"/>
          <p14:tracePt t="87494" x="8280400" y="4775200"/>
          <p14:tracePt t="87508" x="8280400" y="4833938"/>
          <p14:tracePt t="87526" x="8280400" y="4902200"/>
          <p14:tracePt t="87543" x="8297863" y="4978400"/>
          <p14:tracePt t="87560" x="8297863" y="4995863"/>
          <p14:tracePt t="87615" x="8297863" y="4978400"/>
          <p14:tracePt t="87626" x="8297863" y="4935538"/>
          <p14:tracePt t="87643" x="8297863" y="4851400"/>
          <p14:tracePt t="87659" x="8280400" y="4757738"/>
          <p14:tracePt t="87676" x="8280400" y="4673600"/>
          <p14:tracePt t="87693" x="8262938" y="4622800"/>
          <p14:tracePt t="87709" x="8262938" y="4579938"/>
          <p14:tracePt t="87726" x="8262938" y="4564063"/>
          <p14:tracePt t="87763" x="8262938" y="4579938"/>
          <p14:tracePt t="87776" x="8247063" y="4597400"/>
          <p14:tracePt t="87793" x="8247063" y="4706938"/>
          <p14:tracePt t="87809" x="8247063" y="4833938"/>
          <p14:tracePt t="87826" x="8247063" y="4919663"/>
          <p14:tracePt t="87843" x="8247063" y="4995863"/>
          <p14:tracePt t="87859" x="8247063" y="5046663"/>
          <p14:tracePt t="87876" x="8247063" y="5062538"/>
          <p14:tracePt t="87910" x="8247063" y="5046663"/>
          <p14:tracePt t="87926" x="8247063" y="5029200"/>
          <p14:tracePt t="87943" x="8247063" y="4919663"/>
          <p14:tracePt t="87959" x="8247063" y="4775200"/>
          <p14:tracePt t="87976" x="8229600" y="4622800"/>
          <p14:tracePt t="87997" x="8212138" y="4564063"/>
          <p14:tracePt t="88009" x="8212138" y="4546600"/>
          <p14:tracePt t="88026" x="8178800" y="4529138"/>
          <p14:tracePt t="88092" x="8178800" y="4564063"/>
          <p14:tracePt t="88109" x="8178800" y="4622800"/>
          <p14:tracePt t="88126" x="8178800" y="4673600"/>
          <p14:tracePt t="88143" x="8178800" y="4724400"/>
          <p14:tracePt t="88159" x="8178800" y="4741863"/>
          <p14:tracePt t="88176" x="8178800" y="4757738"/>
          <p14:tracePt t="88246" x="8178800" y="4741863"/>
          <p14:tracePt t="88259" x="8178800" y="4724400"/>
          <p14:tracePt t="88276" x="8178800" y="4691063"/>
          <p14:tracePt t="88293" x="8178800" y="4640263"/>
          <p14:tracePt t="88310" x="8178800" y="4579938"/>
          <p14:tracePt t="88326" x="8178800" y="4546600"/>
          <p14:tracePt t="88343" x="8178800" y="4529138"/>
          <p14:tracePt t="88360" x="8178800" y="4513263"/>
          <p14:tracePt t="88418" x="8178800" y="4529138"/>
          <p14:tracePt t="88427" x="8178800" y="4546600"/>
          <p14:tracePt t="88443" x="8178800" y="4579938"/>
          <p14:tracePt t="88459" x="8178800" y="4622800"/>
          <p14:tracePt t="88476" x="8178800" y="4656138"/>
          <p14:tracePt t="88493" x="8178800" y="4706938"/>
          <p14:tracePt t="88510" x="8178800" y="4724400"/>
          <p14:tracePt t="88542" x="8178800" y="4741863"/>
          <p14:tracePt t="88591" x="8178800" y="4706938"/>
          <p14:tracePt t="88609" x="8178800" y="4640263"/>
          <p14:tracePt t="88626" x="8178800" y="4579938"/>
          <p14:tracePt t="88643" x="8178800" y="4529138"/>
          <p14:tracePt t="88659" x="8178800" y="4495800"/>
          <p14:tracePt t="88676" x="8196263" y="4478338"/>
          <p14:tracePt t="88758" x="8196263" y="4529138"/>
          <p14:tracePt t="88777" x="8196263" y="4622800"/>
          <p14:tracePt t="88791" x="8212138" y="4724400"/>
          <p14:tracePt t="88810" x="8212138" y="4851400"/>
          <p14:tracePt t="88826" x="8229600" y="4919663"/>
          <p14:tracePt t="88843" x="8247063" y="4953000"/>
          <p14:tracePt t="88860" x="8247063" y="4978400"/>
          <p14:tracePt t="88902" x="8247063" y="4953000"/>
          <p14:tracePt t="88910" x="8247063" y="4902200"/>
          <p14:tracePt t="88926" x="8247063" y="4884738"/>
          <p14:tracePt t="88943" x="8247063" y="4741863"/>
          <p14:tracePt t="88960" x="8247063" y="4691063"/>
          <p14:tracePt t="88976" x="8247063" y="4597400"/>
          <p14:tracePt t="88993" x="8247063" y="4579938"/>
          <p14:tracePt t="89025" x="8247063" y="4564063"/>
          <p14:tracePt t="89075" x="8247063" y="4622800"/>
          <p14:tracePt t="89093" x="8247063" y="4673600"/>
          <p14:tracePt t="89110" x="8247063" y="4757738"/>
          <p14:tracePt t="89126" x="8247063" y="4818063"/>
          <p14:tracePt t="89143" x="8247063" y="4851400"/>
          <p14:tracePt t="89159" x="8247063" y="4868863"/>
          <p14:tracePt t="89176" x="8247063" y="4884738"/>
          <p14:tracePt t="89328" x="8247063" y="4868863"/>
          <p14:tracePt t="89696" x="8247063" y="4851400"/>
          <p14:tracePt t="89725" x="8247063" y="4800600"/>
          <p14:tracePt t="89743" x="8297863" y="4741863"/>
          <p14:tracePt t="89760" x="8374063" y="4656138"/>
          <p14:tracePt t="89776" x="8458200" y="4564063"/>
          <p14:tracePt t="89793" x="8585200" y="4462463"/>
          <p14:tracePt t="89810" x="8745538" y="4386263"/>
          <p14:tracePt t="89826" x="8864600" y="4300538"/>
          <p14:tracePt t="89843" x="9009063" y="4224338"/>
          <p14:tracePt t="89860" x="9136063" y="4173538"/>
          <p14:tracePt t="89876" x="9278938" y="4122738"/>
          <p14:tracePt t="89893" x="9364663" y="4089400"/>
          <p14:tracePt t="89909" x="9474200" y="4046538"/>
          <p14:tracePt t="89927" x="9618663" y="3995738"/>
          <p14:tracePt t="89943" x="9652000" y="3995738"/>
          <p14:tracePt t="89960" x="9753600" y="3962400"/>
          <p14:tracePt t="89976" x="9779000" y="3962400"/>
          <p14:tracePt t="89993" x="9829800" y="3962400"/>
          <p14:tracePt t="90010" x="9847263" y="3962400"/>
          <p14:tracePt t="90026" x="9863138" y="3962400"/>
          <p14:tracePt t="90131" x="9847263" y="3962400"/>
          <p14:tracePt t="90143" x="9829800" y="3962400"/>
          <p14:tracePt t="90158" x="9796463" y="3995738"/>
          <p14:tracePt t="90176" x="9753600" y="4013200"/>
          <p14:tracePt t="90193" x="9720263" y="4030663"/>
          <p14:tracePt t="90209" x="9720263" y="4046538"/>
          <p14:tracePt t="90226" x="9720263" y="4071938"/>
          <p14:tracePt t="90243" x="9720263" y="4089400"/>
          <p14:tracePt t="90259" x="9736138" y="4122738"/>
          <p14:tracePt t="90276" x="9779000" y="4140200"/>
          <p14:tracePt t="90293" x="9796463" y="4140200"/>
          <p14:tracePt t="90310" x="9812338" y="4157663"/>
          <p14:tracePt t="90358" x="9779000" y="4157663"/>
          <p14:tracePt t="90376" x="9720263" y="4140200"/>
          <p14:tracePt t="90393" x="9669463" y="4122738"/>
          <p14:tracePt t="90410" x="9601200" y="4106863"/>
          <p14:tracePt t="90426" x="9542463" y="4106863"/>
          <p14:tracePt t="90443" x="9525000" y="4106863"/>
          <p14:tracePt t="90460" x="9507538" y="4106863"/>
          <p14:tracePt t="90492" x="9525000" y="4122738"/>
          <p14:tracePt t="90509" x="9558338" y="4140200"/>
          <p14:tracePt t="90526" x="9601200" y="4140200"/>
          <p14:tracePt t="90543" x="9618663" y="4157663"/>
          <p14:tracePt t="90560" x="9634538" y="4157663"/>
          <p14:tracePt t="90576" x="9652000" y="4157663"/>
          <p14:tracePt t="90614" x="9634538" y="4157663"/>
          <p14:tracePt t="90626" x="9618663" y="4157663"/>
          <p14:tracePt t="90643" x="9575800" y="4157663"/>
          <p14:tracePt t="90660" x="9525000" y="4140200"/>
          <p14:tracePt t="90676" x="9474200" y="4140200"/>
          <p14:tracePt t="90693" x="9440863" y="4140200"/>
          <p14:tracePt t="90709" x="9423400" y="4140200"/>
          <p14:tracePt t="90758" x="9398000" y="4140200"/>
          <p14:tracePt t="90792" x="9364663" y="4140200"/>
          <p14:tracePt t="90810" x="9329738" y="4157663"/>
          <p14:tracePt t="90826" x="9245600" y="4173538"/>
          <p14:tracePt t="90843" x="9136063" y="4173538"/>
          <p14:tracePt t="90860" x="9024938" y="4173538"/>
          <p14:tracePt t="90876" x="8940800" y="4173538"/>
          <p14:tracePt t="90893" x="8796338" y="4191000"/>
          <p14:tracePt t="90910" x="8763000" y="4191000"/>
          <p14:tracePt t="90926" x="8712200" y="4208463"/>
          <p14:tracePt t="90943" x="8669338" y="4208463"/>
          <p14:tracePt t="90975" x="8669338" y="4224338"/>
          <p14:tracePt t="90993" x="8653463" y="4224338"/>
          <p14:tracePt t="91309" x="8636000" y="4224338"/>
          <p14:tracePt t="91326" x="8585200" y="4267200"/>
          <p14:tracePt t="91343" x="8534400" y="4300538"/>
          <p14:tracePt t="91360" x="8491538" y="4335463"/>
          <p14:tracePt t="91377" x="8424863" y="4402138"/>
          <p14:tracePt t="91393" x="8424863" y="4427538"/>
          <p14:tracePt t="91410" x="8407400" y="4445000"/>
          <p14:tracePt t="91426" x="8407400" y="4462463"/>
          <p14:tracePt t="91492" x="8440738" y="4427538"/>
          <p14:tracePt t="91510" x="8458200" y="4402138"/>
          <p14:tracePt t="91526" x="8475663" y="4402138"/>
          <p14:tracePt t="91543" x="8475663" y="4386263"/>
          <p14:tracePt t="91589" x="8475663" y="4402138"/>
          <p14:tracePt t="91598" x="8475663" y="4427538"/>
          <p14:tracePt t="91610" x="8475663" y="4462463"/>
          <p14:tracePt t="91626" x="8458200" y="4529138"/>
          <p14:tracePt t="91643" x="8424863" y="4579938"/>
          <p14:tracePt t="91660" x="8407400" y="4640263"/>
          <p14:tracePt t="91676" x="8389938" y="4656138"/>
          <p14:tracePt t="91693" x="8389938" y="4673600"/>
          <p14:tracePt t="91710" x="8374063" y="4673600"/>
          <p14:tracePt t="91775" x="8389938" y="4656138"/>
          <p14:tracePt t="91793" x="8407400" y="4656138"/>
          <p14:tracePt t="91809" x="8440738" y="4640263"/>
          <p14:tracePt t="91826" x="8458200" y="4640263"/>
          <p14:tracePt t="91843" x="8475663" y="4640263"/>
          <p14:tracePt t="91892" x="8491538" y="4640263"/>
          <p14:tracePt t="92392" x="8491538" y="4622800"/>
          <p14:tracePt t="92410" x="8491538" y="4579938"/>
          <p14:tracePt t="92426" x="8567738" y="4462463"/>
          <p14:tracePt t="92444" x="8618538" y="4386263"/>
          <p14:tracePt t="92460" x="8669338" y="4300538"/>
          <p14:tracePt t="92476" x="8712200" y="4267200"/>
          <p14:tracePt t="92493" x="8729663" y="4249738"/>
          <p14:tracePt t="92510" x="8729663" y="4224338"/>
          <p14:tracePt t="92542" x="8712200" y="4224338"/>
          <p14:tracePt t="92560" x="8636000" y="4284663"/>
          <p14:tracePt t="92576" x="8585200" y="4335463"/>
          <p14:tracePt t="92593" x="8534400" y="4402138"/>
          <p14:tracePt t="92610" x="8491538" y="4478338"/>
          <p14:tracePt t="92626" x="8458200" y="4546600"/>
          <p14:tracePt t="92643" x="8458200" y="4597400"/>
          <p14:tracePt t="92660" x="8458200" y="4656138"/>
          <p14:tracePt t="92676" x="8458200" y="4706938"/>
          <p14:tracePt t="92693" x="8491538" y="4724400"/>
          <p14:tracePt t="92710" x="8534400" y="4741863"/>
          <p14:tracePt t="92726" x="8567738" y="4741863"/>
          <p14:tracePt t="92743" x="8618538" y="4724400"/>
          <p14:tracePt t="92760" x="8653463" y="4691063"/>
          <p14:tracePt t="92776" x="8669338" y="4656138"/>
          <p14:tracePt t="92793" x="8686800" y="4622800"/>
          <p14:tracePt t="92810" x="8686800" y="4597400"/>
          <p14:tracePt t="92826" x="8686800" y="4579938"/>
          <p14:tracePt t="92843" x="8653463" y="4579938"/>
          <p14:tracePt t="92860" x="8602663" y="4579938"/>
          <p14:tracePt t="92876" x="8585200" y="4579938"/>
          <p14:tracePt t="92893" x="8509000" y="4579938"/>
          <p14:tracePt t="92910" x="8475663" y="4579938"/>
          <p14:tracePt t="92927" x="8440738" y="4597400"/>
          <p14:tracePt t="92943" x="8440738" y="4622800"/>
          <p14:tracePt t="92960" x="8424863" y="4656138"/>
          <p14:tracePt t="92976" x="8424863" y="4691063"/>
          <p14:tracePt t="92993" x="8424863" y="4724400"/>
          <p14:tracePt t="93010" x="8440738" y="4757738"/>
          <p14:tracePt t="93026" x="8475663" y="4757738"/>
          <p14:tracePt t="93043" x="8491538" y="4775200"/>
          <p14:tracePt t="93060" x="8509000" y="4775200"/>
          <p14:tracePt t="93076" x="8551863" y="4775200"/>
          <p14:tracePt t="93093" x="8567738" y="4757738"/>
          <p14:tracePt t="93525" x="8567738" y="4724400"/>
          <p14:tracePt t="93543" x="8567738" y="4691063"/>
          <p14:tracePt t="93560" x="8567738" y="4597400"/>
          <p14:tracePt t="93577" x="8567738" y="4529138"/>
          <p14:tracePt t="93593" x="8567738" y="4495800"/>
          <p14:tracePt t="93610" x="8567738" y="4478338"/>
          <p14:tracePt t="93626" x="8551863" y="4462463"/>
          <p14:tracePt t="93643" x="8509000" y="4462463"/>
          <p14:tracePt t="93660" x="8491538" y="4462463"/>
          <p14:tracePt t="93676" x="8475663" y="4495800"/>
          <p14:tracePt t="93693" x="8458200" y="4529138"/>
          <p14:tracePt t="93710" x="8440738" y="4564063"/>
          <p14:tracePt t="93726" x="8440738" y="4579938"/>
          <p14:tracePt t="93743" x="8440738" y="4622800"/>
          <p14:tracePt t="93760" x="8440738" y="4640263"/>
          <p14:tracePt t="93776" x="8440738" y="4673600"/>
          <p14:tracePt t="93809" x="8440738" y="4691063"/>
          <p14:tracePt t="93842" x="8440738" y="4706938"/>
          <p14:tracePt t="93875" x="8458200" y="4706938"/>
          <p14:tracePt t="95393" x="8424863" y="4706938"/>
          <p14:tracePt t="95410" x="8389938" y="4706938"/>
          <p14:tracePt t="95427" x="8331200" y="4706938"/>
          <p14:tracePt t="95443" x="8297863" y="4706938"/>
          <p14:tracePt t="95460" x="8262938" y="4741863"/>
          <p14:tracePt t="95476" x="8247063" y="4741863"/>
          <p14:tracePt t="95493" x="8229600" y="4757738"/>
          <p14:tracePt t="95510" x="8229600" y="4775200"/>
          <p14:tracePt t="95580" x="8247063" y="4775200"/>
          <p14:tracePt t="95593" x="8262938" y="4775200"/>
          <p14:tracePt t="95610" x="8313738" y="4775200"/>
          <p14:tracePt t="95626" x="8374063" y="4757738"/>
          <p14:tracePt t="95643" x="8424863" y="4724400"/>
          <p14:tracePt t="95660" x="8475663" y="4691063"/>
          <p14:tracePt t="95677" x="8534400" y="4656138"/>
          <p14:tracePt t="95693" x="8567738" y="4622800"/>
          <p14:tracePt t="95710" x="8585200" y="4597400"/>
          <p14:tracePt t="95726" x="8585200" y="4579938"/>
          <p14:tracePt t="95743" x="8602663" y="4579938"/>
          <p14:tracePt t="95808" x="8585200" y="4579938"/>
          <p14:tracePt t="95827" x="8534400" y="4579938"/>
          <p14:tracePt t="95843" x="8475663" y="4622800"/>
          <p14:tracePt t="95860" x="8424863" y="4656138"/>
          <p14:tracePt t="95877" x="8389938" y="4706938"/>
          <p14:tracePt t="95893" x="8356600" y="4741863"/>
          <p14:tracePt t="95910" x="8313738" y="4775200"/>
          <p14:tracePt t="95927" x="8297863" y="4818063"/>
          <p14:tracePt t="95943" x="8297863" y="4833938"/>
          <p14:tracePt t="95960" x="8297863" y="4851400"/>
          <p14:tracePt t="95992" x="8313738" y="4868863"/>
          <p14:tracePt t="96010" x="8356600" y="4868863"/>
          <p14:tracePt t="96027" x="8407400" y="4868863"/>
          <p14:tracePt t="96043" x="8458200" y="4851400"/>
          <p14:tracePt t="96060" x="8491538" y="4818063"/>
          <p14:tracePt t="96076" x="8534400" y="4775200"/>
          <p14:tracePt t="96093" x="8551863" y="4741863"/>
          <p14:tracePt t="96110" x="8567738" y="4706938"/>
          <p14:tracePt t="96142" x="8567738" y="4691063"/>
          <p14:tracePt t="96192" x="8551863" y="4691063"/>
          <p14:tracePt t="96210" x="8534400" y="4691063"/>
          <p14:tracePt t="96242" x="8509000" y="4691063"/>
          <p14:tracePt t="96342" x="8534400" y="4691063"/>
          <p14:tracePt t="96360" x="8551863" y="4691063"/>
          <p14:tracePt t="96376" x="8567738" y="4673600"/>
          <p14:tracePt t="96393" x="8585200" y="4656138"/>
          <p14:tracePt t="96425" x="8585200" y="4640263"/>
          <p14:tracePt t="96559" x="8585200" y="4656138"/>
          <p14:tracePt t="96577" x="8567738" y="4656138"/>
          <p14:tracePt t="96593" x="8567738" y="4673600"/>
          <p14:tracePt t="96625" x="8567738" y="4691063"/>
          <p14:tracePt t="97620" x="8567738" y="4673600"/>
          <p14:tracePt t="97710" x="8567738" y="4656138"/>
          <p14:tracePt t="97742" x="8585200" y="4656138"/>
          <p14:tracePt t="97760" x="8602663" y="4640263"/>
          <p14:tracePt t="97825" x="8618538" y="4640263"/>
          <p14:tracePt t="97843" x="8618538" y="4622800"/>
          <p14:tracePt t="97942" x="8636000" y="4622800"/>
          <p14:tracePt t="97976" x="8636000" y="4597400"/>
          <p14:tracePt t="98009" x="8653463" y="4597400"/>
          <p14:tracePt t="98042" x="8653463" y="4579938"/>
          <p14:tracePt t="98075" x="8669338" y="4579938"/>
          <p14:tracePt t="98142" x="8669338" y="4564063"/>
          <p14:tracePt t="98160" x="8686800" y="4564063"/>
          <p14:tracePt t="98193" x="8712200" y="4546600"/>
          <p14:tracePt t="98210" x="8712200" y="4529138"/>
          <p14:tracePt t="98242" x="8729663" y="4529138"/>
          <p14:tracePt t="98309" x="8745538" y="4513263"/>
          <p14:tracePt t="98359" x="8763000" y="4513263"/>
          <p14:tracePt t="98392" x="8780463" y="4513263"/>
          <p14:tracePt t="98426" x="8796338" y="4513263"/>
          <p14:tracePt t="98443" x="8796338" y="4495800"/>
          <p14:tracePt t="98460" x="8813800" y="4495800"/>
          <p14:tracePt t="98492" x="8831263" y="4495800"/>
          <p14:tracePt t="98542" x="8847138" y="4495800"/>
          <p14:tracePt t="98576" x="8864600" y="4495800"/>
          <p14:tracePt t="98609" x="8890000" y="4495800"/>
          <p14:tracePt t="98627" x="8890000" y="4513263"/>
          <p14:tracePt t="98659" x="8907463" y="4513263"/>
          <p14:tracePt t="98692" x="8907463" y="4529138"/>
          <p14:tracePt t="98710" x="8923338" y="4529138"/>
          <p14:tracePt t="98726" x="8923338" y="4546600"/>
          <p14:tracePt t="98759" x="8940800" y="4546600"/>
          <p14:tracePt t="98776" x="8940800" y="4564063"/>
          <p14:tracePt t="98793" x="8958263" y="4579938"/>
          <p14:tracePt t="98826" x="8958263" y="4597400"/>
          <p14:tracePt t="98843" x="8974138" y="4597400"/>
          <p14:tracePt t="98860" x="8974138" y="4622800"/>
          <p14:tracePt t="98892" x="8991600" y="4640263"/>
          <p14:tracePt t="98926" x="8991600" y="4656138"/>
          <p14:tracePt t="98943" x="9009063" y="4656138"/>
          <p14:tracePt t="98960" x="9009063" y="4673600"/>
          <p14:tracePt t="99009" x="9024938" y="4691063"/>
          <p14:tracePt t="99042" x="9024938" y="4706938"/>
          <p14:tracePt t="99076" x="9042400" y="4724400"/>
          <p14:tracePt t="99093" x="9042400" y="4741863"/>
          <p14:tracePt t="99110" x="9067800" y="4757738"/>
          <p14:tracePt t="99127" x="9067800" y="4775200"/>
          <p14:tracePt t="99143" x="9085263" y="4775200"/>
          <p14:tracePt t="99160" x="9085263" y="4800600"/>
          <p14:tracePt t="99492" x="9067800" y="4800600"/>
          <p14:tracePt t="99510" x="9024938" y="4775200"/>
          <p14:tracePt t="99527" x="9009063" y="4757738"/>
          <p14:tracePt t="99543" x="8974138" y="4724400"/>
          <p14:tracePt t="99560" x="8958263" y="4706938"/>
          <p14:tracePt t="99577" x="8923338" y="4691063"/>
          <p14:tracePt t="99593" x="8907463" y="4691063"/>
          <p14:tracePt t="99610" x="8864600" y="4673600"/>
          <p14:tracePt t="99627" x="8831263" y="4656138"/>
          <p14:tracePt t="99643" x="8780463" y="4622800"/>
          <p14:tracePt t="99660" x="8745538" y="4597400"/>
          <p14:tracePt t="99676" x="8712200" y="4579938"/>
          <p14:tracePt t="99693" x="8669338" y="4564063"/>
          <p14:tracePt t="99710" x="8636000" y="4546600"/>
          <p14:tracePt t="99726" x="8618538" y="4529138"/>
          <p14:tracePt t="99743" x="8585200" y="4513263"/>
          <p14:tracePt t="99760" x="8567738" y="4513263"/>
          <p14:tracePt t="99776" x="8551863" y="4513263"/>
          <p14:tracePt t="99793" x="8551863" y="4495800"/>
          <p14:tracePt t="99810" x="8534400" y="4495800"/>
          <p14:tracePt t="99859" x="8509000" y="4495800"/>
          <p14:tracePt t="100177" x="8534400" y="4495800"/>
          <p14:tracePt t="100194" x="8551863" y="4495800"/>
          <p14:tracePt t="100210" x="8602663" y="4495800"/>
          <p14:tracePt t="100227" x="8636000" y="4495800"/>
          <p14:tracePt t="100243" x="8669338" y="4495800"/>
          <p14:tracePt t="100260" x="8712200" y="4495800"/>
          <p14:tracePt t="100276" x="8745538" y="4495800"/>
          <p14:tracePt t="100293" x="8763000" y="4513263"/>
          <p14:tracePt t="100310" x="8780463" y="4513263"/>
          <p14:tracePt t="100342" x="8796338" y="4529138"/>
          <p14:tracePt t="100360" x="8813800" y="4546600"/>
          <p14:tracePt t="100377" x="8831263" y="4546600"/>
          <p14:tracePt t="100393" x="8847138" y="4564063"/>
          <p14:tracePt t="100410" x="8864600" y="4564063"/>
          <p14:tracePt t="100427" x="8890000" y="4579938"/>
          <p14:tracePt t="100443" x="8907463" y="4597400"/>
          <p14:tracePt t="100460" x="8923338" y="4622800"/>
          <p14:tracePt t="100476" x="8940800" y="4640263"/>
          <p14:tracePt t="100493" x="8958263" y="4656138"/>
          <p14:tracePt t="100510" x="8974138" y="4673600"/>
          <p14:tracePt t="100527" x="8991600" y="4691063"/>
          <p14:tracePt t="100559" x="9009063" y="4706938"/>
          <p14:tracePt t="100577" x="9024938" y="4706938"/>
          <p14:tracePt t="100593" x="9024938" y="4724400"/>
          <p14:tracePt t="100626" x="9042400" y="4757738"/>
          <p14:tracePt t="100643" x="9067800" y="4775200"/>
          <p14:tracePt t="100660" x="9085263" y="4800600"/>
          <p14:tracePt t="100677" x="9085263" y="4818063"/>
          <p14:tracePt t="100693" x="9101138" y="4818063"/>
          <p14:tracePt t="100710" x="9101138" y="4833938"/>
          <p14:tracePt t="100842" x="9085263" y="4833938"/>
          <p14:tracePt t="100860" x="9067800" y="4818063"/>
          <p14:tracePt t="100877" x="9024938" y="4800600"/>
          <p14:tracePt t="100894" x="8974138" y="4757738"/>
          <p14:tracePt t="100910" x="8940800" y="4724400"/>
          <p14:tracePt t="100927" x="8907463" y="4706938"/>
          <p14:tracePt t="100943" x="8864600" y="4673600"/>
          <p14:tracePt t="100960" x="8847138" y="4656138"/>
          <p14:tracePt t="100977" x="8831263" y="4640263"/>
          <p14:tracePt t="100993" x="8813800" y="4640263"/>
          <p14:tracePt t="101010" x="8796338" y="4622800"/>
          <p14:tracePt t="101027" x="8796338" y="4597400"/>
          <p14:tracePt t="101043" x="8780463" y="4597400"/>
          <p14:tracePt t="101176" x="8796338" y="4597400"/>
          <p14:tracePt t="101193" x="8847138" y="4622800"/>
          <p14:tracePt t="101210" x="8974138" y="4706938"/>
          <p14:tracePt t="101227" x="9085263" y="4800600"/>
          <p14:tracePt t="101243" x="9136063" y="4868863"/>
          <p14:tracePt t="101260" x="9202738" y="4935538"/>
          <p14:tracePt t="101277" x="9245600" y="4995863"/>
          <p14:tracePt t="101293" x="9263063" y="5011738"/>
          <p14:tracePt t="101310" x="9278938" y="5029200"/>
          <p14:tracePt t="101742" x="9313863" y="4995863"/>
          <p14:tracePt t="101760" x="9329738" y="4978400"/>
          <p14:tracePt t="101777" x="9347200" y="4953000"/>
          <p14:tracePt t="101793" x="9364663" y="4935538"/>
          <p14:tracePt t="101810" x="9380538" y="4919663"/>
          <p14:tracePt t="101842" x="9398000" y="4902200"/>
          <p14:tracePt t="101943" x="9364663" y="4919663"/>
          <p14:tracePt t="101960" x="9329738" y="4935538"/>
          <p14:tracePt t="101977" x="9278938" y="4978400"/>
          <p14:tracePt t="101993" x="9220200" y="5011738"/>
          <p14:tracePt t="102010" x="9186863" y="5029200"/>
          <p14:tracePt t="102027" x="9186863" y="5046663"/>
          <p14:tracePt t="102043" x="9169400" y="5046663"/>
          <p14:tracePt t="102078" x="9186863" y="5029200"/>
          <p14:tracePt t="102093" x="9202738" y="5011738"/>
          <p14:tracePt t="102110" x="9278938" y="4919663"/>
          <p14:tracePt t="102127" x="9329738" y="4868863"/>
          <p14:tracePt t="102144" x="9398000" y="4775200"/>
          <p14:tracePt t="102160" x="9423400" y="4757738"/>
          <p14:tracePt t="102177" x="9440863" y="4741863"/>
          <p14:tracePt t="102193" x="9456738" y="4741863"/>
          <p14:tracePt t="102282" x="9456738" y="4757738"/>
          <p14:tracePt t="102294" x="9440863" y="4757738"/>
          <p14:tracePt t="102389" x="9456738" y="4757738"/>
          <p14:tracePt t="102426" x="9474200" y="4741863"/>
          <p14:tracePt t="102444" x="9491663" y="4741863"/>
          <p14:tracePt t="102642" x="9507538" y="4741863"/>
          <p14:tracePt t="102676" x="9507538" y="4757738"/>
          <p14:tracePt t="102709" x="9507538" y="4775200"/>
          <p14:tracePt t="102742" x="9507538" y="4800600"/>
          <p14:tracePt t="102809" x="9525000" y="4800600"/>
          <p14:tracePt t="102826" x="9558338" y="4800600"/>
          <p14:tracePt t="102843" x="9575800" y="4800600"/>
          <p14:tracePt t="102860" x="9618663" y="4800600"/>
          <p14:tracePt t="102892" x="9634538" y="4800600"/>
          <p14:tracePt t="102959" x="9634538" y="4833938"/>
          <p14:tracePt t="102977" x="9618663" y="4851400"/>
          <p14:tracePt t="103009" x="9618663" y="4868863"/>
          <p14:tracePt t="103076" x="9618663" y="4851400"/>
          <p14:tracePt t="103093" x="9634538" y="4833938"/>
          <p14:tracePt t="103110" x="9652000" y="4833938"/>
          <p14:tracePt t="103127" x="9669463" y="4833938"/>
          <p14:tracePt t="104700" x="9652000" y="4833938"/>
          <p14:tracePt t="104710" x="9618663" y="4833938"/>
          <p14:tracePt t="104727" x="9525000" y="4851400"/>
          <p14:tracePt t="104744" x="9423400" y="4884738"/>
          <p14:tracePt t="104760" x="9220200" y="4953000"/>
          <p14:tracePt t="104777" x="9067800" y="5046663"/>
          <p14:tracePt t="104794" x="8907463" y="5130800"/>
          <p14:tracePt t="104810" x="8813800" y="5189538"/>
          <p14:tracePt t="104827" x="8729663" y="5240338"/>
          <p14:tracePt t="104844" x="8669338" y="5291138"/>
          <p14:tracePt t="104860" x="8636000" y="5334000"/>
          <p14:tracePt t="104877" x="8618538" y="5351463"/>
          <p14:tracePt t="104893" x="8618538" y="5367338"/>
          <p14:tracePt t="104976" x="8636000" y="5367338"/>
          <p14:tracePt t="104994" x="8653463" y="5367338"/>
          <p14:tracePt t="105010" x="8686800" y="5351463"/>
          <p14:tracePt t="105027" x="8712200" y="5334000"/>
          <p14:tracePt t="105043" x="8729663" y="5334000"/>
          <p14:tracePt t="105109" x="8712200" y="5351463"/>
          <p14:tracePt t="105127" x="8669338" y="5384800"/>
          <p14:tracePt t="105144" x="8653463" y="5418138"/>
          <p14:tracePt t="105160" x="8636000" y="5418138"/>
          <p14:tracePt t="105209" x="8669338" y="5418138"/>
          <p14:tracePt t="105227" x="8712200" y="5384800"/>
          <p14:tracePt t="105243" x="8763000" y="5351463"/>
          <p14:tracePt t="105260" x="8796338" y="5334000"/>
          <p14:tracePt t="105277" x="8813800" y="5308600"/>
          <p14:tracePt t="105294" x="8831263" y="5308600"/>
          <p14:tracePt t="105526" x="8847138" y="5308600"/>
          <p14:tracePt t="105544" x="8890000" y="5275263"/>
          <p14:tracePt t="105560" x="8923338" y="5257800"/>
          <p14:tracePt t="105577" x="8958263" y="5240338"/>
          <p14:tracePt t="105594" x="9009063" y="5207000"/>
          <p14:tracePt t="105610" x="9024938" y="5173663"/>
          <p14:tracePt t="105627" x="9067800" y="5130800"/>
          <p14:tracePt t="105644" x="9118600" y="5097463"/>
          <p14:tracePt t="105660" x="9136063" y="5080000"/>
          <p14:tracePt t="105677" x="9151938" y="5046663"/>
          <p14:tracePt t="105726" x="9151938" y="5029200"/>
          <p14:tracePt t="105759" x="9136063" y="4995863"/>
          <p14:tracePt t="105777" x="9101138" y="4978400"/>
          <p14:tracePt t="105793" x="9067800" y="4953000"/>
          <p14:tracePt t="105810" x="9042400" y="4919663"/>
          <p14:tracePt t="105827" x="9009063" y="4902200"/>
          <p14:tracePt t="105843" x="8991600" y="4868863"/>
          <p14:tracePt t="105860" x="8958263" y="4833938"/>
          <p14:tracePt t="105877" x="8940800" y="4818063"/>
          <p14:tracePt t="105894" x="8940800" y="4757738"/>
          <p14:tracePt t="105910" x="8923338" y="4724400"/>
          <p14:tracePt t="105927" x="8907463" y="4691063"/>
          <p14:tracePt t="105944" x="8890000" y="4656138"/>
          <p14:tracePt t="105960" x="8890000" y="4622800"/>
          <p14:tracePt t="105977" x="8864600" y="4622800"/>
          <p14:tracePt t="105993" x="8864600" y="4597400"/>
          <p14:tracePt t="106010" x="8847138" y="4597400"/>
          <p14:tracePt t="106027" x="8847138" y="4579938"/>
          <p14:tracePt t="106044" x="8831263" y="4564063"/>
          <p14:tracePt t="106109" x="8813800" y="4564063"/>
          <p14:tracePt t="106642" x="8813800" y="4579938"/>
          <p14:tracePt t="106676" x="8831263" y="4579938"/>
          <p14:tracePt t="106694" x="8847138" y="4597400"/>
          <p14:tracePt t="106711" x="8864600" y="4640263"/>
          <p14:tracePt t="106727" x="8907463" y="4656138"/>
          <p14:tracePt t="106743" x="8923338" y="4673600"/>
          <p14:tracePt t="106760" x="8958263" y="4706938"/>
          <p14:tracePt t="106777" x="8974138" y="4724400"/>
          <p14:tracePt t="106794" x="8991600" y="4741863"/>
          <p14:tracePt t="106810" x="9024938" y="4757738"/>
          <p14:tracePt t="106827" x="9042400" y="4800600"/>
          <p14:tracePt t="106844" x="9067800" y="4818063"/>
          <p14:tracePt t="106860" x="9085263" y="4833938"/>
          <p14:tracePt t="106877" x="9101138" y="4851400"/>
          <p14:tracePt t="106894" x="9118600" y="4851400"/>
          <p14:tracePt t="106910" x="9136063" y="4868863"/>
          <p14:tracePt t="106927" x="9136063" y="4884738"/>
          <p14:tracePt t="106944" x="9151938" y="4884738"/>
          <p14:tracePt t="106993" x="9151938" y="4902200"/>
          <p14:tracePt t="107133" x="9151938" y="4884738"/>
          <p14:tracePt t="107159" x="9136063" y="4868863"/>
          <p14:tracePt t="107177" x="9118600" y="4851400"/>
          <p14:tracePt t="107194" x="9067800" y="4818063"/>
          <p14:tracePt t="107210" x="9009063" y="4800600"/>
          <p14:tracePt t="107227" x="8958263" y="4741863"/>
          <p14:tracePt t="107243" x="8907463" y="4706938"/>
          <p14:tracePt t="107260" x="8847138" y="4673600"/>
          <p14:tracePt t="107277" x="8813800" y="4656138"/>
          <p14:tracePt t="107294" x="8796338" y="4622800"/>
          <p14:tracePt t="107310" x="8780463" y="4597400"/>
          <p14:tracePt t="107327" x="8763000" y="4597400"/>
          <p14:tracePt t="107344" x="8763000" y="4579938"/>
          <p14:tracePt t="107376" x="8745538" y="4579938"/>
          <p14:tracePt t="107476" x="8745538" y="4597400"/>
          <p14:tracePt t="107526" x="8745538" y="4622800"/>
          <p14:tracePt t="107544" x="8780463" y="4640263"/>
          <p14:tracePt t="107561" x="8813800" y="4673600"/>
          <p14:tracePt t="107577" x="8864600" y="4706938"/>
          <p14:tracePt t="107594" x="8923338" y="4741863"/>
          <p14:tracePt t="107610" x="8974138" y="4800600"/>
          <p14:tracePt t="107627" x="9009063" y="4833938"/>
          <p14:tracePt t="107644" x="9042400" y="4851400"/>
          <p14:tracePt t="107660" x="9067800" y="4868863"/>
          <p14:tracePt t="107677" x="9085263" y="4884738"/>
          <p14:tracePt t="107693" x="9085263" y="4902200"/>
          <p14:tracePt t="107826" x="9085263" y="4884738"/>
          <p14:tracePt t="107843" x="9042400" y="4868863"/>
          <p14:tracePt t="107860" x="9024938" y="4851400"/>
          <p14:tracePt t="107877" x="8974138" y="4800600"/>
          <p14:tracePt t="107894" x="8940800" y="4757738"/>
          <p14:tracePt t="107910" x="8907463" y="4724400"/>
          <p14:tracePt t="107927" x="8890000" y="4691063"/>
          <p14:tracePt t="107944" x="8864600" y="4673600"/>
          <p14:tracePt t="107961" x="8864600" y="4656138"/>
          <p14:tracePt t="107977" x="8847138" y="4656138"/>
          <p14:tracePt t="107994" x="8847138" y="4640263"/>
          <p14:tracePt t="108010" x="8847138" y="4622800"/>
          <p14:tracePt t="108143" x="8890000" y="4673600"/>
          <p14:tracePt t="108160" x="8940800" y="4741863"/>
          <p14:tracePt t="108177" x="9009063" y="4800600"/>
          <p14:tracePt t="108194" x="9085263" y="4868863"/>
          <p14:tracePt t="108210" x="9118600" y="4919663"/>
          <p14:tracePt t="108227" x="9151938" y="4953000"/>
          <p14:tracePt t="108244" x="9169400" y="4978400"/>
          <p14:tracePt t="108260" x="9169400" y="4995863"/>
          <p14:tracePt t="108277" x="9186863" y="4995863"/>
          <p14:tracePt t="108887" x="9169400" y="4995863"/>
          <p14:tracePt t="108895" x="9136063" y="4995863"/>
          <p14:tracePt t="108910" x="9118600" y="4995863"/>
          <p14:tracePt t="108927" x="9009063" y="4978400"/>
          <p14:tracePt t="108944" x="8890000" y="4953000"/>
          <p14:tracePt t="108961" x="8763000" y="4935538"/>
          <p14:tracePt t="108977" x="8551863" y="4935538"/>
          <p14:tracePt t="108994" x="8509000" y="4935538"/>
          <p14:tracePt t="109010" x="8407400" y="4935538"/>
          <p14:tracePt t="109027" x="8313738" y="4978400"/>
          <p14:tracePt t="109044" x="8247063" y="4995863"/>
          <p14:tracePt t="109061" x="8196263" y="5011738"/>
          <p14:tracePt t="109077" x="8196263" y="5029200"/>
          <p14:tracePt t="109094" x="8178800" y="5029200"/>
          <p14:tracePt t="109149" x="8196263" y="5029200"/>
          <p14:tracePt t="109160" x="8212138" y="5029200"/>
          <p14:tracePt t="109177" x="8280400" y="5029200"/>
          <p14:tracePt t="109194" x="8389938" y="5011738"/>
          <p14:tracePt t="109210" x="8475663" y="4995863"/>
          <p14:tracePt t="109227" x="8567738" y="4953000"/>
          <p14:tracePt t="109243" x="8636000" y="4919663"/>
          <p14:tracePt t="109260" x="8686800" y="4884738"/>
          <p14:tracePt t="109277" x="8729663" y="4868863"/>
          <p14:tracePt t="109293" x="8745538" y="4851400"/>
          <p14:tracePt t="109310" x="8745538" y="4833938"/>
          <p14:tracePt t="109327" x="8763000" y="4818063"/>
          <p14:tracePt t="109359" x="8780463" y="4800600"/>
          <p14:tracePt t="109393" x="8780463" y="4775200"/>
          <p14:tracePt t="109410" x="8796338" y="4757738"/>
          <p14:tracePt t="109476" x="8796338" y="4741863"/>
          <p14:tracePt t="109526" x="8813800" y="4741863"/>
          <p14:tracePt t="109676" x="8813800" y="4724400"/>
          <p14:tracePt t="109694" x="8813800" y="4706938"/>
          <p14:tracePt t="109711" x="8813800" y="4691063"/>
          <p14:tracePt t="109727" x="8813800" y="4673600"/>
          <p14:tracePt t="109744" x="8796338" y="4656138"/>
          <p14:tracePt t="109760" x="8796338" y="4640263"/>
          <p14:tracePt t="109876" x="8780463" y="4622800"/>
          <p14:tracePt t="109909" x="8763000" y="4622800"/>
          <p14:tracePt t="109943" x="8745538" y="4597400"/>
          <p14:tracePt t="109976" x="8729663" y="4579938"/>
          <p14:tracePt t="109994" x="8729663" y="4564063"/>
          <p14:tracePt t="110010" x="8712200" y="4546600"/>
          <p14:tracePt t="110043" x="8712200" y="4529138"/>
          <p14:tracePt t="110223" x="8712200" y="4546600"/>
          <p14:tracePt t="110293" x="8729663" y="4564063"/>
          <p14:tracePt t="110326" x="8745538" y="4579938"/>
          <p14:tracePt t="110344" x="8780463" y="4622800"/>
          <p14:tracePt t="110361" x="8796338" y="4640263"/>
          <p14:tracePt t="110377" x="8831263" y="4656138"/>
          <p14:tracePt t="110394" x="8864600" y="4691063"/>
          <p14:tracePt t="110410" x="8890000" y="4706938"/>
          <p14:tracePt t="110427" x="8923338" y="4724400"/>
          <p14:tracePt t="110444" x="8923338" y="4741863"/>
          <p14:tracePt t="110460" x="8940800" y="4757738"/>
          <p14:tracePt t="110477" x="8958263" y="4757738"/>
          <p14:tracePt t="110494" x="8958263" y="4775200"/>
          <p14:tracePt t="110593" x="8958263" y="4757738"/>
          <p14:tracePt t="110626" x="8940800" y="4741863"/>
          <p14:tracePt t="110644" x="8907463" y="4706938"/>
          <p14:tracePt t="110660" x="8864600" y="4691063"/>
          <p14:tracePt t="110677" x="8831263" y="4656138"/>
          <p14:tracePt t="110694" x="8796338" y="4622800"/>
          <p14:tracePt t="110711" x="8780463" y="4622800"/>
          <p14:tracePt t="110727" x="8763000" y="4597400"/>
          <p14:tracePt t="110744" x="8745538" y="4579938"/>
          <p14:tracePt t="110761" x="8729663" y="4579938"/>
          <p14:tracePt t="110777" x="8712200" y="4564063"/>
          <p14:tracePt t="110794" x="8669338" y="4564063"/>
          <p14:tracePt t="110810" x="8653463" y="4564063"/>
          <p14:tracePt t="110827" x="8618538" y="4564063"/>
          <p14:tracePt t="110844" x="8567738" y="4564063"/>
          <p14:tracePt t="110860" x="8509000" y="4597400"/>
          <p14:tracePt t="110877" x="8424863" y="4656138"/>
          <p14:tracePt t="110893" x="8331200" y="4724400"/>
          <p14:tracePt t="110910" x="8229600" y="4818063"/>
          <p14:tracePt t="110927" x="8085138" y="4919663"/>
          <p14:tracePt t="110944" x="7891463" y="5046663"/>
          <p14:tracePt t="110961" x="7780338" y="5097463"/>
          <p14:tracePt t="110977" x="7696200" y="5156200"/>
          <p14:tracePt t="110994" x="7551738" y="5207000"/>
          <p14:tracePt t="111011" x="7500938" y="5240338"/>
          <p14:tracePt t="111027" x="7358063" y="5291138"/>
          <p14:tracePt t="111044" x="7289800" y="5334000"/>
          <p14:tracePt t="111060" x="7196138" y="5367338"/>
          <p14:tracePt t="111077" x="7129463" y="5384800"/>
          <p14:tracePt t="111094" x="7053263" y="5418138"/>
          <p14:tracePt t="111111" x="7018338" y="5435600"/>
          <p14:tracePt t="111127" x="7002463" y="5435600"/>
          <p14:tracePt t="111144" x="6985000" y="5453063"/>
          <p14:tracePt t="111293" x="7002463" y="5453063"/>
          <p14:tracePt t="111310" x="7018338" y="5453063"/>
          <p14:tracePt t="111327" x="7035800" y="5453063"/>
          <p14:tracePt t="111344" x="7035800" y="5468938"/>
          <p14:tracePt t="111392" x="7035800" y="5486400"/>
          <p14:tracePt t="111411" x="7002463" y="5486400"/>
          <p14:tracePt t="111427" x="6985000" y="5486400"/>
          <p14:tracePt t="111444" x="6951663" y="5511800"/>
          <p14:tracePt t="111461" x="6934200" y="5511800"/>
          <p14:tracePt t="111534" x="6951663" y="5511800"/>
          <p14:tracePt t="111543" x="6985000" y="5511800"/>
          <p14:tracePt t="111560" x="7053263" y="5486400"/>
          <p14:tracePt t="111577" x="7196138" y="5468938"/>
          <p14:tracePt t="111594" x="7358063" y="5453063"/>
          <p14:tracePt t="111611" x="7551738" y="5418138"/>
          <p14:tracePt t="111627" x="7780338" y="5367338"/>
          <p14:tracePt t="111644" x="7983538" y="5291138"/>
          <p14:tracePt t="111660" x="8212138" y="5207000"/>
          <p14:tracePt t="111677" x="8407400" y="5097463"/>
          <p14:tracePt t="111694" x="8585200" y="4978400"/>
          <p14:tracePt t="111710" x="8729663" y="4868863"/>
          <p14:tracePt t="111727" x="8813800" y="4775200"/>
          <p14:tracePt t="111744" x="8890000" y="4706938"/>
          <p14:tracePt t="111760" x="8940800" y="4656138"/>
          <p14:tracePt t="111777" x="8974138" y="4597400"/>
          <p14:tracePt t="111794" x="9009063" y="4579938"/>
          <p14:tracePt t="111810" x="9024938" y="4564063"/>
          <p14:tracePt t="111827" x="9042400" y="4546600"/>
          <p14:tracePt t="111859" x="9042400" y="4529138"/>
          <p14:tracePt t="111893" x="9067800" y="4513263"/>
          <p14:tracePt t="111911" x="9067800" y="4495800"/>
          <p14:tracePt t="111927" x="9067800" y="4462463"/>
          <p14:tracePt t="111944" x="9067800" y="4427538"/>
          <p14:tracePt t="111961" x="9067800" y="4402138"/>
          <p14:tracePt t="111993" x="9067800" y="4386263"/>
          <p14:tracePt t="112093" x="9067800" y="4368800"/>
          <p14:tracePt t="112143" x="9042400" y="4368800"/>
          <p14:tracePt t="112160" x="9024938" y="4368800"/>
          <p14:tracePt t="112177" x="8974138" y="4386263"/>
          <p14:tracePt t="112194" x="8940800" y="4402138"/>
          <p14:tracePt t="112210" x="8890000" y="4402138"/>
          <p14:tracePt t="112227" x="8831263" y="4427538"/>
          <p14:tracePt t="112244" x="8780463" y="4445000"/>
          <p14:tracePt t="112260" x="8745538" y="4445000"/>
          <p14:tracePt t="112277" x="8729663" y="4462463"/>
          <p14:tracePt t="112294" x="8686800" y="4462463"/>
          <p14:tracePt t="112310" x="8669338" y="4462463"/>
          <p14:tracePt t="112327" x="8653463" y="4462463"/>
          <p14:tracePt t="112360" x="8636000" y="4462463"/>
          <p14:tracePt t="112426" x="8636000" y="4478338"/>
          <p14:tracePt t="112659" x="8653463" y="4478338"/>
          <p14:tracePt t="112677" x="8669338" y="4495800"/>
          <p14:tracePt t="112694" x="8686800" y="4513263"/>
          <p14:tracePt t="112711" x="8712200" y="4513263"/>
          <p14:tracePt t="112727" x="8729663" y="4529138"/>
          <p14:tracePt t="112744" x="8745538" y="4546600"/>
          <p14:tracePt t="112761" x="8780463" y="4546600"/>
          <p14:tracePt t="112777" x="8796338" y="4564063"/>
          <p14:tracePt t="112794" x="8813800" y="4579938"/>
          <p14:tracePt t="112811" x="8847138" y="4597400"/>
          <p14:tracePt t="112827" x="8864600" y="4597400"/>
          <p14:tracePt t="112844" x="8890000" y="4622800"/>
          <p14:tracePt t="112860" x="8907463" y="4640263"/>
          <p14:tracePt t="112877" x="8923338" y="4640263"/>
          <p14:tracePt t="112894" x="8940800" y="4656138"/>
          <p14:tracePt t="112927" x="8958263" y="4673600"/>
          <p14:tracePt t="112960" x="8958263" y="4691063"/>
          <p14:tracePt t="112977" x="8974138" y="4691063"/>
          <p14:tracePt t="112994" x="8974138" y="4706938"/>
          <p14:tracePt t="113011" x="8991600" y="4706938"/>
          <p14:tracePt t="113027" x="9009063" y="4724400"/>
          <p14:tracePt t="113059" x="9024938" y="4741863"/>
          <p14:tracePt t="113077" x="9024938" y="4757738"/>
          <p14:tracePt t="113094" x="9042400" y="4757738"/>
          <p14:tracePt t="113111" x="9042400" y="4775200"/>
          <p14:tracePt t="113127" x="9067800" y="4800600"/>
          <p14:tracePt t="113144" x="9067800" y="4818063"/>
          <p14:tracePt t="113161" x="9085263" y="4833938"/>
          <p14:tracePt t="113193" x="9085263" y="4851400"/>
          <p14:tracePt t="116345" x="9101138" y="4851400"/>
          <p14:tracePt t="116362" x="9101138" y="4868863"/>
          <p14:tracePt t="116410" x="9118600" y="4884738"/>
          <p14:tracePt t="116427" x="9136063" y="4902200"/>
          <p14:tracePt t="116444" x="9136063" y="4919663"/>
          <p14:tracePt t="116476" x="9151938" y="4935538"/>
          <p14:tracePt t="116509" x="9169400" y="4953000"/>
          <p14:tracePt t="116543" x="9169400" y="4978400"/>
          <p14:tracePt t="116576" x="9186863" y="4995863"/>
          <p14:tracePt t="116610" x="9186863" y="5011738"/>
          <p14:tracePt t="116710" x="9186863" y="5029200"/>
          <p14:tracePt t="116729" x="9202738" y="5029200"/>
          <p14:tracePt t="116793" x="9202738" y="5046663"/>
          <p14:tracePt t="116811" x="9202738" y="5062538"/>
          <p14:tracePt t="116827" x="9220200" y="5062538"/>
          <p14:tracePt t="116844" x="9220200" y="5080000"/>
          <p14:tracePt t="116861" x="9245600" y="5097463"/>
          <p14:tracePt t="116893" x="9263063" y="5130800"/>
          <p14:tracePt t="116911" x="9278938" y="5130800"/>
          <p14:tracePt t="116927" x="9278938" y="5156200"/>
          <p14:tracePt t="116944" x="9296400" y="5173663"/>
          <p14:tracePt t="116961" x="9296400" y="5189538"/>
          <p14:tracePt t="116977" x="9313863" y="5207000"/>
          <p14:tracePt t="116994" x="9313863" y="5224463"/>
          <p14:tracePt t="117011" x="9313863" y="5240338"/>
          <p14:tracePt t="117027" x="9329738" y="5257800"/>
          <p14:tracePt t="117044" x="9329738" y="5275263"/>
          <p14:tracePt t="117061" x="9347200" y="5291138"/>
          <p14:tracePt t="117077" x="9347200" y="5308600"/>
          <p14:tracePt t="117094" x="9347200" y="5334000"/>
          <p14:tracePt t="117111" x="9364663" y="5351463"/>
          <p14:tracePt t="117127" x="9364663" y="5367338"/>
          <p14:tracePt t="117144" x="9380538" y="5384800"/>
          <p14:tracePt t="117161" x="9380538" y="5402263"/>
          <p14:tracePt t="117177" x="9398000" y="5418138"/>
          <p14:tracePt t="117194" x="9398000" y="5453063"/>
          <p14:tracePt t="117211" x="9423400" y="5453063"/>
          <p14:tracePt t="117227" x="9423400" y="5468938"/>
          <p14:tracePt t="117260" x="9423400" y="5486400"/>
          <p14:tracePt t="117277" x="9423400" y="5511800"/>
          <p14:tracePt t="117294" x="9440863" y="5511800"/>
          <p14:tracePt t="117311" x="9440863" y="5529263"/>
          <p14:tracePt t="117327" x="9440863" y="5545138"/>
          <p14:tracePt t="117344" x="9440863" y="5562600"/>
          <p14:tracePt t="117361" x="9456738" y="5580063"/>
          <p14:tracePt t="117378" x="9456738" y="5595938"/>
          <p14:tracePt t="117394" x="9456738" y="5613400"/>
          <p14:tracePt t="117410" x="9456738" y="5630863"/>
          <p14:tracePt t="117427" x="9474200" y="5664200"/>
          <p14:tracePt t="117444" x="9474200" y="5689600"/>
          <p14:tracePt t="117461" x="9491663" y="5722938"/>
          <p14:tracePt t="117478" x="9491663" y="5740400"/>
          <p14:tracePt t="117494" x="9491663" y="5757863"/>
          <p14:tracePt t="117511" x="9507538" y="5773738"/>
          <p14:tracePt t="117527" x="9507538" y="5791200"/>
          <p14:tracePt t="117544" x="9525000" y="5808663"/>
          <p14:tracePt t="117561" x="9525000" y="5824538"/>
          <p14:tracePt t="117577" x="9525000" y="5842000"/>
          <p14:tracePt t="117610" x="9525000" y="5859463"/>
          <p14:tracePt t="117627" x="9525000" y="5884863"/>
          <p14:tracePt t="117644" x="9525000" y="5900738"/>
          <p14:tracePt t="117661" x="9525000" y="5918200"/>
          <p14:tracePt t="117677" x="9525000" y="5935663"/>
          <p14:tracePt t="117710" x="9525000" y="5951538"/>
          <p14:tracePt t="117727" x="9525000" y="5969000"/>
          <p14:tracePt t="117744" x="9525000" y="5986463"/>
          <p14:tracePt t="117776" x="9525000" y="6002338"/>
          <p14:tracePt t="117794" x="9525000" y="6019800"/>
          <p14:tracePt t="117811" x="9525000" y="6037263"/>
          <p14:tracePt t="117843" x="9525000" y="6062663"/>
          <p14:tracePt t="117861" x="9507538" y="6062663"/>
          <p14:tracePt t="117877" x="9507538" y="6078538"/>
          <p14:tracePt t="117910" x="9491663" y="6078538"/>
          <p14:tracePt t="117927" x="9491663" y="6096000"/>
          <p14:tracePt t="117960" x="9474200" y="6113463"/>
          <p14:tracePt t="117993" x="9474200" y="6129338"/>
          <p14:tracePt t="118011" x="9456738" y="6129338"/>
          <p14:tracePt t="118027" x="9440863" y="6146800"/>
          <p14:tracePt t="118076" x="9423400" y="6146800"/>
          <p14:tracePt t="118110" x="9398000" y="6146800"/>
          <p14:tracePt t="118127" x="9380538" y="6146800"/>
          <p14:tracePt t="118144" x="9364663" y="6146800"/>
          <p14:tracePt t="118161" x="9347200" y="6146800"/>
          <p14:tracePt t="118177" x="9329738" y="6146800"/>
          <p14:tracePt t="118194" x="9313863" y="6146800"/>
          <p14:tracePt t="118211" x="9296400" y="6146800"/>
          <p14:tracePt t="118227" x="9278938" y="6146800"/>
          <p14:tracePt t="118244" x="9263063" y="6146800"/>
          <p14:tracePt t="118261" x="9245600" y="6146800"/>
          <p14:tracePt t="118278" x="9220200" y="6146800"/>
          <p14:tracePt t="118294" x="9186863" y="6146800"/>
          <p14:tracePt t="118326" x="9169400" y="6146800"/>
          <p14:tracePt t="118344" x="9151938" y="6129338"/>
          <p14:tracePt t="118361" x="9136063" y="6129338"/>
          <p14:tracePt t="118377" x="9118600" y="6113463"/>
          <p14:tracePt t="118394" x="9101138" y="6096000"/>
          <p14:tracePt t="118411" x="9085263" y="6096000"/>
          <p14:tracePt t="118427" x="9067800" y="6078538"/>
          <p14:tracePt t="118444" x="9042400" y="6078538"/>
          <p14:tracePt t="118460" x="9024938" y="6062663"/>
          <p14:tracePt t="118477" x="9009063" y="6062663"/>
          <p14:tracePt t="118494" x="8991600" y="6037263"/>
          <p14:tracePt t="118511" x="8974138" y="6037263"/>
          <p14:tracePt t="118527" x="8958263" y="6019800"/>
          <p14:tracePt t="118544" x="8923338" y="6002338"/>
          <p14:tracePt t="118561" x="8907463" y="5986463"/>
          <p14:tracePt t="118578" x="8864600" y="5951538"/>
          <p14:tracePt t="118594" x="8831263" y="5935663"/>
          <p14:tracePt t="118611" x="8813800" y="5918200"/>
          <p14:tracePt t="118627" x="8780463" y="5900738"/>
          <p14:tracePt t="118644" x="8745538" y="5884863"/>
          <p14:tracePt t="118661" x="8712200" y="5859463"/>
          <p14:tracePt t="118678" x="8686800" y="5842000"/>
          <p14:tracePt t="118694" x="8669338" y="5842000"/>
          <p14:tracePt t="118711" x="8653463" y="5824538"/>
          <p14:tracePt t="118727" x="8636000" y="5808663"/>
          <p14:tracePt t="118744" x="8618538" y="5808663"/>
          <p14:tracePt t="118761" x="8602663" y="5791200"/>
          <p14:tracePt t="118777" x="8585200" y="5773738"/>
          <p14:tracePt t="118794" x="8551863" y="5757863"/>
          <p14:tracePt t="118811" x="8534400" y="5740400"/>
          <p14:tracePt t="118828" x="8491538" y="5722938"/>
          <p14:tracePt t="118844" x="8475663" y="5707063"/>
          <p14:tracePt t="118861" x="8440738" y="5689600"/>
          <p14:tracePt t="118878" x="8424863" y="5664200"/>
          <p14:tracePt t="118894" x="8407400" y="5646738"/>
          <p14:tracePt t="118911" x="8389938" y="5630863"/>
          <p14:tracePt t="118927" x="8356600" y="5613400"/>
          <p14:tracePt t="118944" x="8356600" y="5595938"/>
          <p14:tracePt t="118961" x="8331200" y="5580063"/>
          <p14:tracePt t="118977" x="8313738" y="5580063"/>
          <p14:tracePt t="118994" x="8297863" y="5562600"/>
          <p14:tracePt t="119026" x="8280400" y="5562600"/>
          <p14:tracePt t="119044" x="8280400" y="5545138"/>
          <p14:tracePt t="119417" x="8280400" y="5562600"/>
          <p14:tracePt t="120826" x="8297863" y="5562600"/>
          <p14:tracePt t="120844" x="8356600" y="5580063"/>
          <p14:tracePt t="120861" x="8440738" y="5613400"/>
          <p14:tracePt t="120878" x="8567738" y="5630863"/>
          <p14:tracePt t="120894" x="8712200" y="5664200"/>
          <p14:tracePt t="120911" x="8847138" y="5689600"/>
          <p14:tracePt t="120927" x="8958263" y="5689600"/>
          <p14:tracePt t="120944" x="9067800" y="5689600"/>
          <p14:tracePt t="120961" x="9169400" y="5689600"/>
          <p14:tracePt t="120978" x="9245600" y="5689600"/>
          <p14:tracePt t="120994" x="9296400" y="5664200"/>
          <p14:tracePt t="121011" x="9347200" y="5630863"/>
          <p14:tracePt t="121028" x="9380538" y="5595938"/>
          <p14:tracePt t="121044" x="9423400" y="5562600"/>
          <p14:tracePt t="121061" x="9440863" y="5529263"/>
          <p14:tracePt t="121078" x="9456738" y="5486400"/>
          <p14:tracePt t="121094" x="9456738" y="5435600"/>
          <p14:tracePt t="121111" x="9474200" y="5384800"/>
          <p14:tracePt t="121128" x="9474200" y="5275263"/>
          <p14:tracePt t="121144" x="9474200" y="5130800"/>
          <p14:tracePt t="121161" x="9474200" y="5046663"/>
          <p14:tracePt t="121177" x="9440863" y="4953000"/>
          <p14:tracePt t="121194" x="9440863" y="4919663"/>
          <p14:tracePt t="121211" x="9423400" y="4884738"/>
          <p14:tracePt t="121228" x="9423400" y="4868863"/>
          <p14:tracePt t="121244" x="9398000" y="4851400"/>
          <p14:tracePt t="121293" x="9380538" y="4851400"/>
          <p14:tracePt t="121311" x="9364663" y="4833938"/>
          <p14:tracePt t="121343" x="9347200" y="4833938"/>
          <p14:tracePt t="121361" x="9347200" y="4818063"/>
          <p14:tracePt t="121378" x="9329738" y="4818063"/>
          <p14:tracePt t="121394" x="9313863" y="4800600"/>
          <p14:tracePt t="121411" x="9296400" y="4800600"/>
          <p14:tracePt t="121428" x="9278938" y="4775200"/>
          <p14:tracePt t="121444" x="9263063" y="4775200"/>
          <p14:tracePt t="121461" x="9245600" y="4757738"/>
          <p14:tracePt t="121478" x="9220200" y="4757738"/>
          <p14:tracePt t="121510" x="9202738" y="4757738"/>
          <p14:tracePt t="121543" x="9186863" y="4757738"/>
          <p14:tracePt t="121561" x="9169400" y="4757738"/>
          <p14:tracePt t="121578" x="9151938" y="4757738"/>
          <p14:tracePt t="121594" x="9136063" y="4757738"/>
          <p14:tracePt t="121611" x="9118600" y="4757738"/>
          <p14:tracePt t="121643" x="9101138" y="4757738"/>
          <p14:tracePt t="121678" x="9085263" y="4757738"/>
          <p14:tracePt t="121726" x="9085263" y="4775200"/>
          <p14:tracePt t="122023" x="9101138" y="4775200"/>
          <p14:tracePt t="122094" x="9118600" y="4800600"/>
          <p14:tracePt t="122127" x="9136063" y="4818063"/>
          <p14:tracePt t="122160" x="9151938" y="4833938"/>
          <p14:tracePt t="122193" x="9169400" y="4851400"/>
          <p14:tracePt t="122227" x="9186863" y="4868863"/>
          <p14:tracePt t="122244" x="9202738" y="4884738"/>
          <p14:tracePt t="122261" x="9220200" y="4902200"/>
          <p14:tracePt t="122278" x="9220200" y="4919663"/>
          <p14:tracePt t="122294" x="9245600" y="4953000"/>
          <p14:tracePt t="122311" x="9263063" y="4978400"/>
          <p14:tracePt t="122328" x="9278938" y="4995863"/>
          <p14:tracePt t="122344" x="9296400" y="5011738"/>
          <p14:tracePt t="122361" x="9313863" y="5029200"/>
          <p14:tracePt t="122378" x="9329738" y="5046663"/>
          <p14:tracePt t="122394" x="9347200" y="5062538"/>
          <p14:tracePt t="122411" x="9347200" y="5080000"/>
          <p14:tracePt t="122427" x="9364663" y="5097463"/>
          <p14:tracePt t="122460" x="9380538" y="5113338"/>
          <p14:tracePt t="122493" x="9398000" y="5130800"/>
          <p14:tracePt t="122527" x="9398000" y="5156200"/>
          <p14:tracePt t="122544" x="9423400" y="5156200"/>
          <p14:tracePt t="122561" x="9440863" y="5173663"/>
          <p14:tracePt t="122593" x="9440863" y="5189538"/>
          <p14:tracePt t="122611" x="9456738" y="5207000"/>
          <p14:tracePt t="122643" x="9474200" y="5224463"/>
          <p14:tracePt t="122676" x="9474200" y="5240338"/>
          <p14:tracePt t="122710" x="9491663" y="5257800"/>
          <p14:tracePt t="123162" x="9491663" y="5275263"/>
          <p14:tracePt t="123178" x="9491663" y="5291138"/>
          <p14:tracePt t="123195" x="9491663" y="5334000"/>
          <p14:tracePt t="123211" x="9507538" y="5351463"/>
          <p14:tracePt t="123228" x="9525000" y="5384800"/>
          <p14:tracePt t="123260" x="9525000" y="5402263"/>
          <p14:tracePt t="123278" x="9525000" y="5418138"/>
          <p14:tracePt t="123294" x="9542463" y="5435600"/>
          <p14:tracePt t="123311" x="9558338" y="5453063"/>
          <p14:tracePt t="123327" x="9558338" y="5486400"/>
          <p14:tracePt t="123344" x="9575800" y="5511800"/>
          <p14:tracePt t="123361" x="9601200" y="5529263"/>
          <p14:tracePt t="123378" x="9601200" y="5545138"/>
          <p14:tracePt t="123394" x="9618663" y="5562600"/>
          <p14:tracePt t="123411" x="9618663" y="5580063"/>
          <p14:tracePt t="123428" x="9634538" y="5595938"/>
          <p14:tracePt t="123444" x="9634538" y="5630863"/>
          <p14:tracePt t="123461" x="9652000" y="5646738"/>
          <p14:tracePt t="123478" x="9669463" y="5664200"/>
          <p14:tracePt t="123494" x="9669463" y="5689600"/>
          <p14:tracePt t="123511" x="9685338" y="5722938"/>
          <p14:tracePt t="123528" x="9685338" y="5740400"/>
          <p14:tracePt t="123544" x="9702800" y="5757863"/>
          <p14:tracePt t="123561" x="9720263" y="5773738"/>
          <p14:tracePt t="123578" x="9736138" y="5791200"/>
          <p14:tracePt t="123594" x="9753600" y="5824538"/>
          <p14:tracePt t="123611" x="9779000" y="5842000"/>
          <p14:tracePt t="123628" x="9779000" y="5859463"/>
          <p14:tracePt t="123644" x="9796463" y="5859463"/>
          <p14:tracePt t="123661" x="9796463" y="5884863"/>
          <p14:tracePt t="123678" x="9812338" y="5884863"/>
          <p14:tracePt t="123694" x="9812338" y="5900738"/>
          <p14:tracePt t="123711" x="9829800" y="5900738"/>
          <p14:tracePt t="123728" x="9829800" y="5918200"/>
          <p14:tracePt t="123744" x="9829800" y="5935663"/>
          <p14:tracePt t="123761" x="9847263" y="5935663"/>
          <p14:tracePt t="123793" x="9847263" y="5951538"/>
          <p14:tracePt t="123827" x="9863138" y="5969000"/>
          <p14:tracePt t="123944" x="9880600" y="5986463"/>
          <p14:tracePt t="123993" x="9898063" y="5986463"/>
          <p14:tracePt t="124011" x="9898063" y="6002338"/>
          <p14:tracePt t="124043" x="9913938" y="6002338"/>
          <p14:tracePt t="124077" x="9931400" y="6002338"/>
          <p14:tracePt t="124094" x="9931400" y="6019800"/>
          <p14:tracePt t="124127" x="9956800" y="6019800"/>
          <p14:tracePt t="124160" x="9974263" y="6019800"/>
          <p14:tracePt t="124193" x="9990138" y="6019800"/>
          <p14:tracePt t="124211" x="10007600" y="6019800"/>
          <p14:tracePt t="124243" x="10025063" y="6019800"/>
          <p14:tracePt t="124277" x="10040938" y="6002338"/>
          <p14:tracePt t="124310" x="10058400" y="6002338"/>
          <p14:tracePt t="124327" x="10058400" y="5986463"/>
          <p14:tracePt t="124344" x="10075863" y="5986463"/>
          <p14:tracePt t="124361" x="10075863" y="5969000"/>
          <p14:tracePt t="124393" x="10091738" y="5951538"/>
          <p14:tracePt t="124427" x="10091738" y="5935663"/>
          <p14:tracePt t="124460" x="10109200" y="5935663"/>
          <p14:tracePt t="124481" x="10109200" y="5918200"/>
          <p14:tracePt t="124576" x="10109200" y="5900738"/>
          <p14:tracePt t="124610" x="10134600" y="5884863"/>
          <p14:tracePt t="124643" x="10134600" y="5859463"/>
          <p14:tracePt t="124661" x="10152063" y="5842000"/>
          <p14:tracePt t="125079" x="10152063" y="5824538"/>
          <p14:tracePt t="125143" x="10152063" y="5808663"/>
          <p14:tracePt t="125162" x="10167938" y="5808663"/>
          <p14:tracePt t="125210" x="10167938" y="5791200"/>
          <p14:tracePt t="125293" x="10167938" y="5773738"/>
          <p14:tracePt t="125312" x="10185400" y="5773738"/>
          <p14:tracePt t="125326" x="10185400" y="5757863"/>
          <p14:tracePt t="125344" x="10202863" y="5757863"/>
          <p14:tracePt t="125361" x="10202863" y="5740400"/>
          <p14:tracePt t="125378" x="10202863" y="5722938"/>
          <p14:tracePt t="125394" x="10218738" y="5707063"/>
          <p14:tracePt t="125411" x="10218738" y="5689600"/>
          <p14:tracePt t="125443" x="10236200" y="5664200"/>
          <p14:tracePt t="125461" x="10236200" y="5646738"/>
          <p14:tracePt t="125493" x="10236200" y="5630863"/>
          <p14:tracePt t="125511" x="10253663" y="5613400"/>
          <p14:tracePt t="125527" x="10253663" y="5595938"/>
          <p14:tracePt t="125544" x="10253663" y="5580063"/>
          <p14:tracePt t="125561" x="10269538" y="5545138"/>
          <p14:tracePt t="125578" x="10269538" y="5529263"/>
          <p14:tracePt t="125594" x="10269538" y="5511800"/>
          <p14:tracePt t="125611" x="10269538" y="5486400"/>
          <p14:tracePt t="125628" x="10269538" y="5453063"/>
          <p14:tracePt t="125645" x="10287000" y="5435600"/>
          <p14:tracePt t="125661" x="10287000" y="5418138"/>
          <p14:tracePt t="125678" x="10287000" y="5384800"/>
          <p14:tracePt t="125710" x="10287000" y="5367338"/>
          <p14:tracePt t="125728" x="10287000" y="5351463"/>
          <p14:tracePt t="125744" x="10287000" y="5308600"/>
          <p14:tracePt t="125761" x="10287000" y="5291138"/>
          <p14:tracePt t="125778" x="10287000" y="5275263"/>
          <p14:tracePt t="125794" x="10287000" y="5257800"/>
          <p14:tracePt t="125811" x="10287000" y="5240338"/>
          <p14:tracePt t="125828" x="10287000" y="5224463"/>
          <p14:tracePt t="125844" x="10287000" y="5207000"/>
          <p14:tracePt t="125861" x="10287000" y="5173663"/>
          <p14:tracePt t="125878" x="10287000" y="5130800"/>
          <p14:tracePt t="125894" x="10287000" y="5113338"/>
          <p14:tracePt t="125911" x="10287000" y="5097463"/>
          <p14:tracePt t="125928" x="10287000" y="5080000"/>
          <p14:tracePt t="125945" x="10287000" y="5062538"/>
          <p14:tracePt t="125961" x="10287000" y="5029200"/>
          <p14:tracePt t="125978" x="10287000" y="4995863"/>
          <p14:tracePt t="125994" x="10287000" y="4953000"/>
          <p14:tracePt t="126011" x="10287000" y="4919663"/>
          <p14:tracePt t="126028" x="10304463" y="4884738"/>
          <p14:tracePt t="126044" x="10304463" y="4868863"/>
          <p14:tracePt t="126061" x="10304463" y="4833938"/>
          <p14:tracePt t="126078" x="10304463" y="4818063"/>
          <p14:tracePt t="126094" x="10329863" y="4800600"/>
          <p14:tracePt t="126111" x="10329863" y="4775200"/>
          <p14:tracePt t="126127" x="10329863" y="4757738"/>
          <p14:tracePt t="126144" x="10329863" y="4741863"/>
          <p14:tracePt t="126176" x="10329863" y="4724400"/>
          <p14:tracePt t="126195" x="10329863" y="4706938"/>
          <p14:tracePt t="126227" x="10329863" y="4691063"/>
          <p14:tracePt t="126244" x="10329863" y="4673600"/>
          <p14:tracePt t="126636" x="10329863" y="4691063"/>
          <p14:tracePt t="126677" x="10329863" y="4706938"/>
          <p14:tracePt t="126695" x="10345738" y="4741863"/>
          <p14:tracePt t="126711" x="10345738" y="4851400"/>
          <p14:tracePt t="126728" x="10345738" y="4935538"/>
          <p14:tracePt t="126744" x="10345738" y="5011738"/>
          <p14:tracePt t="126761" x="10345738" y="5080000"/>
          <p14:tracePt t="126777" x="10345738" y="5130800"/>
          <p14:tracePt t="126794" x="10345738" y="5189538"/>
          <p14:tracePt t="126811" x="10329863" y="5257800"/>
          <p14:tracePt t="126828" x="10329863" y="5308600"/>
          <p14:tracePt t="126844" x="10329863" y="5384800"/>
          <p14:tracePt t="126861" x="10304463" y="5435600"/>
          <p14:tracePt t="126878" x="10304463" y="5486400"/>
          <p14:tracePt t="126894" x="10287000" y="5545138"/>
          <p14:tracePt t="126911" x="10287000" y="5580063"/>
          <p14:tracePt t="126928" x="10287000" y="5613400"/>
          <p14:tracePt t="126945" x="10269538" y="5630863"/>
          <p14:tracePt t="126961" x="10269538" y="5646738"/>
          <p14:tracePt t="126978" x="10253663" y="5664200"/>
          <p14:tracePt t="126995" x="10236200" y="5707063"/>
          <p14:tracePt t="127011" x="10202863" y="5740400"/>
          <p14:tracePt t="127028" x="10185400" y="5791200"/>
          <p14:tracePt t="127044" x="10152063" y="5824538"/>
          <p14:tracePt t="127061" x="10109200" y="5859463"/>
          <p14:tracePt t="127078" x="10091738" y="5900738"/>
          <p14:tracePt t="127094" x="10075863" y="5935663"/>
          <p14:tracePt t="127111" x="10058400" y="5969000"/>
          <p14:tracePt t="127128" x="10025063" y="5986463"/>
          <p14:tracePt t="127144" x="10007600" y="6002338"/>
          <p14:tracePt t="127161" x="9974263" y="6062663"/>
          <p14:tracePt t="127178" x="9931400" y="6096000"/>
          <p14:tracePt t="127194" x="9913938" y="6096000"/>
          <p14:tracePt t="127211" x="9847263" y="6146800"/>
          <p14:tracePt t="127228" x="9812338" y="6164263"/>
          <p14:tracePt t="127244" x="9779000" y="6164263"/>
          <p14:tracePt t="127261" x="9720263" y="6180138"/>
          <p14:tracePt t="127278" x="9685338" y="6180138"/>
          <p14:tracePt t="127294" x="9618663" y="6180138"/>
          <p14:tracePt t="127311" x="9558338" y="6180138"/>
          <p14:tracePt t="127328" x="9491663" y="6164263"/>
          <p14:tracePt t="127344" x="9456738" y="6129338"/>
          <p14:tracePt t="127361" x="9398000" y="6096000"/>
          <p14:tracePt t="127378" x="9364663" y="6062663"/>
          <p14:tracePt t="127394" x="9329738" y="6002338"/>
          <p14:tracePt t="127411" x="9313863" y="5969000"/>
          <p14:tracePt t="127428" x="9296400" y="5900738"/>
          <p14:tracePt t="127444" x="9278938" y="5842000"/>
          <p14:tracePt t="127461" x="9245600" y="5791200"/>
          <p14:tracePt t="127478" x="9245600" y="5740400"/>
          <p14:tracePt t="127494" x="9220200" y="5689600"/>
          <p14:tracePt t="127511" x="9186863" y="5580063"/>
          <p14:tracePt t="127528" x="9186863" y="5511800"/>
          <p14:tracePt t="127544" x="9169400" y="5435600"/>
          <p14:tracePt t="127561" x="9151938" y="5367338"/>
          <p14:tracePt t="127578" x="9136063" y="5334000"/>
          <p14:tracePt t="127595" x="9136063" y="5291138"/>
          <p14:tracePt t="127611" x="9136063" y="5275263"/>
          <p14:tracePt t="127628" x="9136063" y="5207000"/>
          <p14:tracePt t="127645" x="9136063" y="5156200"/>
          <p14:tracePt t="127661" x="9136063" y="5113338"/>
          <p14:tracePt t="127678" x="9118600" y="5062538"/>
          <p14:tracePt t="127694" x="9118600" y="5011738"/>
          <p14:tracePt t="127711" x="9118600" y="4995863"/>
          <p14:tracePt t="127728" x="9118600" y="4978400"/>
          <p14:tracePt t="127860" x="9136063" y="5011738"/>
          <p14:tracePt t="127878" x="9186863" y="5062538"/>
          <p14:tracePt t="127895" x="9245600" y="5156200"/>
          <p14:tracePt t="127911" x="9313863" y="5257800"/>
          <p14:tracePt t="127928" x="9398000" y="5384800"/>
          <p14:tracePt t="127945" x="9491663" y="5511800"/>
          <p14:tracePt t="127961" x="9575800" y="5613400"/>
          <p14:tracePt t="127978" x="9652000" y="5722938"/>
          <p14:tracePt t="127994" x="9702800" y="5808663"/>
          <p14:tracePt t="128011" x="9753600" y="5884863"/>
          <p14:tracePt t="128028" x="9796463" y="5918200"/>
          <p14:tracePt t="128044" x="9829800" y="5951538"/>
          <p14:tracePt t="128061" x="9863138" y="5969000"/>
          <p14:tracePt t="128078" x="9898063" y="5986463"/>
          <p14:tracePt t="128094" x="9931400" y="5986463"/>
          <p14:tracePt t="128111" x="9990138" y="5986463"/>
          <p14:tracePt t="128128" x="10025063" y="5986463"/>
          <p14:tracePt t="128145" x="10040938" y="5986463"/>
          <p14:tracePt t="128161" x="10091738" y="5986463"/>
          <p14:tracePt t="128178" x="10109200" y="5969000"/>
          <p14:tracePt t="128195" x="10152063" y="5935663"/>
          <p14:tracePt t="128211" x="10185400" y="5918200"/>
          <p14:tracePt t="128228" x="10218738" y="5859463"/>
          <p14:tracePt t="128244" x="10253663" y="5824538"/>
          <p14:tracePt t="128261" x="10269538" y="5773738"/>
          <p14:tracePt t="128278" x="10304463" y="5707063"/>
          <p14:tracePt t="128294" x="10345738" y="5646738"/>
          <p14:tracePt t="128311" x="10363200" y="5580063"/>
          <p14:tracePt t="128328" x="10380663" y="5511800"/>
          <p14:tracePt t="128345" x="10396538" y="5435600"/>
          <p14:tracePt t="128361" x="10414000" y="5351463"/>
          <p14:tracePt t="128378" x="10431463" y="5291138"/>
          <p14:tracePt t="128395" x="10431463" y="5240338"/>
          <p14:tracePt t="128411" x="10447338" y="5189538"/>
          <p14:tracePt t="128428" x="10447338" y="5130800"/>
          <p14:tracePt t="128445" x="10447338" y="5113338"/>
          <p14:tracePt t="128461" x="10447338" y="5080000"/>
          <p14:tracePt t="128478" x="10447338" y="5029200"/>
          <p14:tracePt t="128495" x="10447338" y="4995863"/>
          <p14:tracePt t="128511" x="10431463" y="4978400"/>
          <p14:tracePt t="128528" x="10431463" y="4935538"/>
          <p14:tracePt t="128544" x="10414000" y="4919663"/>
          <p14:tracePt t="128561" x="10414000" y="4902200"/>
          <p14:tracePt t="128578" x="10396538" y="4884738"/>
          <p14:tracePt t="128595" x="10396538" y="4868863"/>
          <p14:tracePt t="128611" x="10396538" y="4851400"/>
          <p14:tracePt t="128628" x="10380663" y="4833938"/>
          <p14:tracePt t="129443" x="10380663" y="4818063"/>
          <p14:tracePt t="129461" x="10363200" y="4818063"/>
          <p14:tracePt t="129478" x="10329863" y="4775200"/>
          <p14:tracePt t="129495" x="10269538" y="4757738"/>
          <p14:tracePt t="129511" x="10202863" y="4706938"/>
          <p14:tracePt t="129528" x="10134600" y="4673600"/>
          <p14:tracePt t="129545" x="10075863" y="4640263"/>
          <p14:tracePt t="129561" x="10007600" y="4597400"/>
          <p14:tracePt t="129578" x="9974263" y="4579938"/>
          <p14:tracePt t="129610" x="9956800" y="4579938"/>
          <p14:tracePt t="129693" x="9956800" y="4597400"/>
          <p14:tracePt t="129712" x="9990138" y="4640263"/>
          <p14:tracePt t="129727" x="10040938" y="4673600"/>
          <p14:tracePt t="129745" x="10109200" y="4724400"/>
          <p14:tracePt t="129761" x="10185400" y="4775200"/>
          <p14:tracePt t="129778" x="10218738" y="4818063"/>
          <p14:tracePt t="129795" x="10236200" y="4833938"/>
          <p14:tracePt t="129811" x="10253663" y="4833938"/>
          <p14:tracePt t="129828" x="10253663" y="4851400"/>
          <p14:tracePt t="129864" x="10236200" y="4851400"/>
          <p14:tracePt t="129878" x="10218738" y="4851400"/>
          <p14:tracePt t="129895" x="10167938" y="4833938"/>
          <p14:tracePt t="129911" x="10109200" y="4818063"/>
          <p14:tracePt t="129928" x="10058400" y="4800600"/>
          <p14:tracePt t="129945" x="10040938" y="4775200"/>
          <p14:tracePt t="129961" x="10007600" y="4775200"/>
          <p14:tracePt t="130028" x="10025063" y="4775200"/>
          <p14:tracePt t="130045" x="10058400" y="4800600"/>
          <p14:tracePt t="130061" x="10152063" y="4851400"/>
          <p14:tracePt t="130078" x="10167938" y="4868863"/>
          <p14:tracePt t="130094" x="10202863" y="4884738"/>
          <p14:tracePt t="130111" x="10218738" y="4902200"/>
          <p14:tracePt t="130128" x="10236200" y="4902200"/>
          <p14:tracePt t="130160" x="10218738" y="4902200"/>
          <p14:tracePt t="130178" x="10202863" y="4902200"/>
          <p14:tracePt t="130195" x="10152063" y="4902200"/>
          <p14:tracePt t="130211" x="10109200" y="4884738"/>
          <p14:tracePt t="130228" x="10091738" y="4868863"/>
          <p14:tracePt t="130245" x="10075863" y="4868863"/>
          <p14:tracePt t="130315" x="10091738" y="4884738"/>
          <p14:tracePt t="130328" x="10109200" y="4902200"/>
          <p14:tracePt t="130344" x="10152063" y="4953000"/>
          <p14:tracePt t="130361" x="10167938" y="4978400"/>
          <p14:tracePt t="130378" x="10167938" y="4995863"/>
          <p14:tracePt t="130394" x="10167938" y="5011738"/>
          <p14:tracePt t="130443" x="10152063" y="5011738"/>
          <p14:tracePt t="130461" x="10109200" y="5011738"/>
          <p14:tracePt t="130478" x="10058400" y="5011738"/>
          <p14:tracePt t="130494" x="10040938" y="5011738"/>
          <p14:tracePt t="130511" x="10007600" y="5011738"/>
          <p14:tracePt t="130528" x="9990138" y="5011738"/>
          <p14:tracePt t="130593" x="9990138" y="5029200"/>
          <p14:tracePt t="130611" x="9990138" y="5062538"/>
          <p14:tracePt t="130628" x="9990138" y="5130800"/>
          <p14:tracePt t="130645" x="9990138" y="5173663"/>
          <p14:tracePt t="130661" x="10007600" y="5189538"/>
          <p14:tracePt t="130678" x="10007600" y="5207000"/>
          <p14:tracePt t="130710" x="10007600" y="5224463"/>
          <p14:tracePt t="130760" x="10007600" y="5240338"/>
          <p14:tracePt t="130810" x="9990138" y="5257800"/>
          <p14:tracePt t="130828" x="9974263" y="5257800"/>
          <p14:tracePt t="130844" x="9956800" y="5275263"/>
          <p14:tracePt t="130861" x="9956800" y="5291138"/>
          <p14:tracePt t="130878" x="9956800" y="5308600"/>
          <p14:tracePt t="130895" x="9956800" y="5334000"/>
          <p14:tracePt t="130911" x="9956800" y="5367338"/>
          <p14:tracePt t="130928" x="9956800" y="5384800"/>
          <p14:tracePt t="130945" x="9990138" y="5418138"/>
          <p14:tracePt t="130961" x="10025063" y="5453063"/>
          <p14:tracePt t="130978" x="10075863" y="5468938"/>
          <p14:tracePt t="130995" x="10109200" y="5486400"/>
          <p14:tracePt t="131011" x="10134600" y="5511800"/>
          <p14:tracePt t="131028" x="10152063" y="5511800"/>
          <p14:tracePt t="131093" x="10134600" y="5529263"/>
          <p14:tracePt t="131111" x="10075863" y="5529263"/>
          <p14:tracePt t="131128" x="10058400" y="5545138"/>
          <p14:tracePt t="131145" x="10025063" y="5562600"/>
          <p14:tracePt t="131162" x="10007600" y="5580063"/>
          <p14:tracePt t="131243" x="10025063" y="5580063"/>
          <p14:tracePt t="131261" x="10058400" y="5580063"/>
          <p14:tracePt t="131278" x="10075863" y="5562600"/>
          <p14:tracePt t="131294" x="10091738" y="5562600"/>
          <p14:tracePt t="131311" x="10109200" y="5545138"/>
          <p14:tracePt t="131470" x="10091738" y="5545138"/>
          <p14:tracePt t="131527" x="10091738" y="5562600"/>
          <p14:tracePt t="131560" x="10091738" y="5580063"/>
          <p14:tracePt t="131594" x="10075863" y="5613400"/>
          <p14:tracePt t="131611" x="10058400" y="5630863"/>
          <p14:tracePt t="131628" x="10040938" y="5646738"/>
          <p14:tracePt t="131645" x="10025063" y="5664200"/>
          <p14:tracePt t="131661" x="10007600" y="5664200"/>
          <p14:tracePt t="131678" x="9990138" y="5664200"/>
          <p14:tracePt t="131710" x="9974263" y="5664200"/>
          <p14:tracePt t="131760" x="9990138" y="5630863"/>
          <p14:tracePt t="131778" x="10007600" y="5580063"/>
          <p14:tracePt t="131795" x="10058400" y="5529263"/>
          <p14:tracePt t="131811" x="10091738" y="5468938"/>
          <p14:tracePt t="131828" x="10109200" y="5435600"/>
          <p14:tracePt t="131845" x="10134600" y="5418138"/>
          <p14:tracePt t="131861" x="10152063" y="5402263"/>
          <p14:tracePt t="131878" x="10152063" y="5384800"/>
          <p14:tracePt t="131910" x="10091738" y="5384800"/>
          <p14:tracePt t="131928" x="10058400" y="5384800"/>
          <p14:tracePt t="131944" x="10040938" y="5384800"/>
          <p14:tracePt t="131961" x="10007600" y="5384800"/>
          <p14:tracePt t="131978" x="9974263" y="5418138"/>
          <p14:tracePt t="131995" x="9974263" y="5435600"/>
          <p14:tracePt t="132011" x="9956800" y="5453063"/>
          <p14:tracePt t="132028" x="9956800" y="5468938"/>
          <p14:tracePt t="132045" x="9956800" y="5486400"/>
          <p14:tracePt t="132094" x="9956800" y="5468938"/>
          <p14:tracePt t="132111" x="9956800" y="5418138"/>
          <p14:tracePt t="132128" x="9974263" y="5384800"/>
          <p14:tracePt t="132145" x="9990138" y="5367338"/>
          <p14:tracePt t="132161" x="10007600" y="5351463"/>
          <p14:tracePt t="132210" x="10007600" y="5453063"/>
          <p14:tracePt t="132228" x="10007600" y="5562600"/>
          <p14:tracePt t="132245" x="10007600" y="5664200"/>
          <p14:tracePt t="132261" x="9990138" y="5757863"/>
          <p14:tracePt t="132278" x="9990138" y="5791200"/>
          <p14:tracePt t="132294" x="9990138" y="5808663"/>
          <p14:tracePt t="132311" x="9990138" y="5824538"/>
          <p14:tracePt t="132364" x="9990138" y="5808663"/>
          <p14:tracePt t="132394" x="10007600" y="5773738"/>
          <p14:tracePt t="132411" x="10040938" y="5722938"/>
          <p14:tracePt t="132428" x="10075863" y="5646738"/>
          <p14:tracePt t="132445" x="10109200" y="5580063"/>
          <p14:tracePt t="132461" x="10152063" y="5511800"/>
          <p14:tracePt t="132478" x="10167938" y="5435600"/>
          <p14:tracePt t="132495" x="10185400" y="5384800"/>
          <p14:tracePt t="132511" x="10202863" y="5351463"/>
          <p14:tracePt t="132528" x="10202863" y="5291138"/>
          <p14:tracePt t="132545" x="10202863" y="5275263"/>
          <p14:tracePt t="132594" x="10185400" y="5275263"/>
          <p14:tracePt t="132611" x="10167938" y="5275263"/>
          <p14:tracePt t="132628" x="10134600" y="5275263"/>
          <p14:tracePt t="132645" x="10091738" y="5308600"/>
          <p14:tracePt t="132661" x="10075863" y="5334000"/>
          <p14:tracePt t="132678" x="10058400" y="5351463"/>
          <p14:tracePt t="132695" x="10040938" y="5351463"/>
          <p14:tracePt t="132712" x="10040938" y="5367338"/>
          <p14:tracePt t="132765" x="10040938" y="5351463"/>
          <p14:tracePt t="132794" x="10075863" y="5308600"/>
          <p14:tracePt t="132811" x="10134600" y="5257800"/>
          <p14:tracePt t="132828" x="10167938" y="5224463"/>
          <p14:tracePt t="132845" x="10218738" y="5189538"/>
          <p14:tracePt t="132861" x="10236200" y="5173663"/>
          <p14:tracePt t="132878" x="10253663" y="5173663"/>
          <p14:tracePt t="132895" x="10269538" y="5173663"/>
          <p14:tracePt t="132960" x="10269538" y="5207000"/>
          <p14:tracePt t="132978" x="10236200" y="5240338"/>
          <p14:tracePt t="132994" x="10218738" y="5275263"/>
          <p14:tracePt t="133011" x="10202863" y="5308600"/>
          <p14:tracePt t="133028" x="10202863" y="5334000"/>
          <p14:tracePt t="133045" x="10185400" y="5351463"/>
          <p14:tracePt t="133134" x="10185400" y="5334000"/>
          <p14:tracePt t="133146" x="10202863" y="5334000"/>
          <p14:tracePt t="133178" x="10202863" y="5308600"/>
          <p14:tracePt t="133257" x="10202863" y="5334000"/>
          <p14:tracePt t="133277" x="10202863" y="5351463"/>
          <p14:tracePt t="133295" x="10185400" y="5384800"/>
          <p14:tracePt t="133311" x="10167938" y="5418138"/>
          <p14:tracePt t="133328" x="10167938" y="5435600"/>
          <p14:tracePt t="133360" x="10152063" y="5453063"/>
          <p14:tracePt t="133396" x="10152063" y="5435600"/>
          <p14:tracePt t="133427" x="10167938" y="5384800"/>
          <p14:tracePt t="133445" x="10167938" y="5351463"/>
          <p14:tracePt t="133461" x="10185400" y="5308600"/>
          <p14:tracePt t="133494" x="10185400" y="5291138"/>
          <p14:tracePt t="133544" x="10185400" y="5308600"/>
          <p14:tracePt t="133562" x="10167938" y="5334000"/>
          <p14:tracePt t="133578" x="10167938" y="5351463"/>
          <p14:tracePt t="133595" x="10152063" y="5367338"/>
          <p14:tracePt t="133627" x="10152063" y="5384800"/>
          <p14:tracePt t="133777" x="10152063" y="5402263"/>
          <p14:tracePt t="133795" x="10134600" y="5402263"/>
          <p14:tracePt t="133812" x="10134600" y="5418138"/>
          <p14:tracePt t="133927" x="10134600" y="5402263"/>
          <p14:tracePt t="133977" x="10134600" y="5384800"/>
          <p14:tracePt t="134035" x="10134600" y="5402263"/>
          <p14:tracePt t="134060" x="10109200" y="5418138"/>
          <p14:tracePt t="134078" x="10091738" y="5418138"/>
          <p14:tracePt t="134095" x="10091738" y="5435600"/>
          <p14:tracePt t="134160" x="10091738" y="5418138"/>
          <p14:tracePt t="134178" x="10091738" y="5384800"/>
          <p14:tracePt t="134195" x="10109200" y="5367338"/>
          <p14:tracePt t="134211" x="10134600" y="5351463"/>
          <p14:tracePt t="137178" x="10109200" y="5351463"/>
          <p14:tracePt t="137227" x="10075863" y="5351463"/>
          <p14:tracePt t="137245" x="10040938" y="5367338"/>
          <p14:tracePt t="137262" x="10007600" y="5367338"/>
          <p14:tracePt t="137278" x="9974263" y="5384800"/>
          <p14:tracePt t="137295" x="9931400" y="5402263"/>
          <p14:tracePt t="137312" x="9913938" y="5402263"/>
          <p14:tracePt t="137328" x="9913938" y="5418138"/>
          <p14:tracePt t="137345" x="9898063" y="5418138"/>
          <p14:tracePt t="137361" x="9898063" y="5435600"/>
          <p14:tracePt t="137394" x="9898063" y="5453063"/>
          <p14:tracePt t="137427" x="9898063" y="5468938"/>
          <p14:tracePt t="137445" x="9898063" y="5486400"/>
          <p14:tracePt t="137462" x="9898063" y="5511800"/>
          <p14:tracePt t="137494" x="9898063" y="5529263"/>
          <p14:tracePt t="137543" x="9913938" y="5529263"/>
          <p14:tracePt t="137577" x="9931400" y="5511800"/>
          <p14:tracePt t="137595" x="9974263" y="5486400"/>
          <p14:tracePt t="137612" x="9990138" y="5453063"/>
          <p14:tracePt t="137628" x="10025063" y="5418138"/>
          <p14:tracePt t="137645" x="10040938" y="5402263"/>
          <p14:tracePt t="137661" x="10058400" y="5367338"/>
          <p14:tracePt t="137678" x="10075863" y="5351463"/>
          <p14:tracePt t="137695" x="10091738" y="5334000"/>
          <p14:tracePt t="137711" x="10109200" y="5334000"/>
          <p14:tracePt t="137728" x="10109200" y="5308600"/>
          <p14:tracePt t="137745" x="10134600" y="5308600"/>
          <p14:tracePt t="137761" x="10152063" y="5291138"/>
          <p14:tracePt t="137778" x="10167938" y="5257800"/>
          <p14:tracePt t="139181" x="10152063" y="5257800"/>
          <p14:tracePt t="139195" x="10152063" y="5275263"/>
          <p14:tracePt t="139212" x="10152063" y="5291138"/>
          <p14:tracePt t="139244" x="10152063" y="5308600"/>
          <p14:tracePt t="139911" x="10152063" y="5275263"/>
          <p14:tracePt t="139928" x="10185400" y="5189538"/>
          <p14:tracePt t="139945" x="10218738" y="5080000"/>
          <p14:tracePt t="139962" x="10269538" y="4953000"/>
          <p14:tracePt t="139978" x="10304463" y="4851400"/>
          <p14:tracePt t="139995" x="10329863" y="4757738"/>
          <p14:tracePt t="140012" x="10345738" y="4691063"/>
          <p14:tracePt t="140028" x="10345738" y="4656138"/>
          <p14:tracePt t="140045" x="10345738" y="4640263"/>
          <p14:tracePt t="140062" x="10304463" y="4622800"/>
          <p14:tracePt t="140078" x="10253663" y="4622800"/>
          <p14:tracePt t="140095" x="10202863" y="4622800"/>
          <p14:tracePt t="140112" x="10109200" y="4622800"/>
          <p14:tracePt t="140128" x="10058400" y="4640263"/>
          <p14:tracePt t="140145" x="9990138" y="4691063"/>
          <p14:tracePt t="140162" x="9913938" y="4757738"/>
          <p14:tracePt t="140178" x="9863138" y="4851400"/>
          <p14:tracePt t="140195" x="9812338" y="4935538"/>
          <p14:tracePt t="140212" x="9796463" y="5046663"/>
          <p14:tracePt t="140228" x="9753600" y="5173663"/>
          <p14:tracePt t="140245" x="9753600" y="5257800"/>
          <p14:tracePt t="140262" x="9753600" y="5367338"/>
          <p14:tracePt t="140278" x="9753600" y="5453063"/>
          <p14:tracePt t="140295" x="9779000" y="5511800"/>
          <p14:tracePt t="140312" x="9829800" y="5562600"/>
          <p14:tracePt t="140328" x="9913938" y="5630863"/>
          <p14:tracePt t="140345" x="10025063" y="5646738"/>
          <p14:tracePt t="140361" x="10058400" y="5646738"/>
          <p14:tracePt t="140379" x="10167938" y="5646738"/>
          <p14:tracePt t="140395" x="10202863" y="5646738"/>
          <p14:tracePt t="140412" x="10269538" y="5613400"/>
          <p14:tracePt t="140428" x="10345738" y="5511800"/>
          <p14:tracePt t="140445" x="10396538" y="5435600"/>
          <p14:tracePt t="140462" x="10431463" y="5367338"/>
          <p14:tracePt t="140478" x="10447338" y="5308600"/>
          <p14:tracePt t="140495" x="10447338" y="5257800"/>
          <p14:tracePt t="140511" x="10464800" y="5240338"/>
          <p14:tracePt t="140528" x="10464800" y="5224463"/>
          <p14:tracePt t="140545" x="10447338" y="5207000"/>
          <p14:tracePt t="140561" x="10414000" y="5189538"/>
          <p14:tracePt t="140578" x="10380663" y="5189538"/>
          <p14:tracePt t="140595" x="10345738" y="5173663"/>
          <p14:tracePt t="140612" x="10287000" y="5173663"/>
          <p14:tracePt t="140628" x="10253663" y="5173663"/>
          <p14:tracePt t="140645" x="10236200" y="5173663"/>
          <p14:tracePt t="140662" x="10218738" y="5173663"/>
          <p14:tracePt t="141320" x="10202863" y="5173663"/>
          <p14:tracePt t="141329" x="10152063" y="5173663"/>
          <p14:tracePt t="141345" x="10109200" y="5130800"/>
          <p14:tracePt t="141362" x="9956800" y="5011738"/>
          <p14:tracePt t="141379" x="9685338" y="4800600"/>
          <p14:tracePt t="141395" x="9202738" y="4318000"/>
          <p14:tracePt t="141412" x="8890000" y="3995738"/>
          <p14:tracePt t="141428" x="8653463" y="3784600"/>
          <p14:tracePt t="141445" x="8389938" y="3556000"/>
          <p14:tracePt t="141462" x="8229600" y="3446463"/>
          <p14:tracePt t="141478" x="8069263" y="3360738"/>
          <p14:tracePt t="141495" x="7958138" y="3284538"/>
          <p14:tracePt t="141512" x="7840663" y="3217863"/>
          <p14:tracePt t="141528" x="7747000" y="3124200"/>
          <p14:tracePt t="141754" x="7747000" y="3141663"/>
          <p14:tracePt t="141763" x="7764463" y="3217863"/>
          <p14:tracePt t="141779" x="7805738" y="3268663"/>
          <p14:tracePt t="141795" x="7907338" y="3446463"/>
          <p14:tracePt t="141812" x="8034338" y="3589338"/>
          <p14:tracePt t="141829" x="8120063" y="3657600"/>
          <p14:tracePt t="141845" x="8356600" y="3817938"/>
          <p14:tracePt t="141862" x="8440738" y="3835400"/>
          <p14:tracePt t="141879" x="8602663" y="3852863"/>
          <p14:tracePt t="141895" x="8712200" y="3852863"/>
          <p14:tracePt t="141912" x="8763000" y="3852863"/>
          <p14:tracePt t="141928" x="8780463" y="3835400"/>
          <p14:tracePt t="141945" x="8796338" y="3817938"/>
          <p14:tracePt t="141961" x="8796338" y="3802063"/>
          <p14:tracePt t="141979" x="8796338" y="3767138"/>
          <p14:tracePt t="141995" x="8729663" y="3716338"/>
          <p14:tracePt t="142012" x="8636000" y="3675063"/>
          <p14:tracePt t="142028" x="8509000" y="3657600"/>
          <p14:tracePt t="142045" x="8389938" y="3640138"/>
          <p14:tracePt t="142062" x="8262938" y="3640138"/>
          <p14:tracePt t="142078" x="8135938" y="3716338"/>
          <p14:tracePt t="142095" x="8034338" y="3817938"/>
          <p14:tracePt t="142112" x="7958138" y="3962400"/>
          <p14:tracePt t="142128" x="7907338" y="4140200"/>
          <p14:tracePt t="142145" x="7907338" y="4335463"/>
          <p14:tracePt t="142162" x="7907338" y="4529138"/>
          <p14:tracePt t="142178" x="8001000" y="4724400"/>
          <p14:tracePt t="142195" x="8153400" y="4902200"/>
          <p14:tracePt t="142212" x="8475663" y="5097463"/>
          <p14:tracePt t="142228" x="8780463" y="5224463"/>
          <p14:tracePt t="142245" x="9169400" y="5275263"/>
          <p14:tracePt t="142262" x="9575800" y="5308600"/>
          <p14:tracePt t="142278" x="9974263" y="5308600"/>
          <p14:tracePt t="142295" x="10329863" y="5156200"/>
          <p14:tracePt t="142312" x="10685463" y="4884738"/>
          <p14:tracePt t="142328" x="10769600" y="4757738"/>
          <p14:tracePt t="142345" x="10998200" y="4402138"/>
          <p14:tracePt t="142362" x="11056938" y="4173538"/>
          <p14:tracePt t="142378" x="11091863" y="3817938"/>
          <p14:tracePt t="142395" x="11091863" y="3624263"/>
          <p14:tracePt t="142412" x="10998200" y="3497263"/>
          <p14:tracePt t="142428" x="10837863" y="3395663"/>
          <p14:tracePt t="142445" x="10523538" y="3319463"/>
          <p14:tracePt t="142462" x="10202863" y="3302000"/>
          <p14:tracePt t="142478" x="9913938" y="3302000"/>
          <p14:tracePt t="142495" x="9423400" y="3344863"/>
          <p14:tracePt t="142512" x="9151938" y="3411538"/>
          <p14:tracePt t="142528" x="8847138" y="3538538"/>
          <p14:tracePt t="142545" x="8618538" y="3675063"/>
          <p14:tracePt t="142562" x="8458200" y="3817938"/>
          <p14:tracePt t="142578" x="8331200" y="3962400"/>
          <p14:tracePt t="142595" x="8262938" y="4140200"/>
          <p14:tracePt t="142612" x="8229600" y="4351338"/>
          <p14:tracePt t="142628" x="8229600" y="4564063"/>
          <p14:tracePt t="142645" x="8229600" y="4833938"/>
          <p14:tracePt t="142662" x="8297863" y="5097463"/>
          <p14:tracePt t="142678" x="8509000" y="5511800"/>
          <p14:tracePt t="142695" x="8763000" y="5808663"/>
          <p14:tracePt t="142712" x="8974138" y="6019800"/>
          <p14:tracePt t="142728" x="9278938" y="6180138"/>
          <p14:tracePt t="142745" x="9558338" y="6256338"/>
          <p14:tracePt t="142762" x="9863138" y="6273800"/>
          <p14:tracePt t="142778" x="10202863" y="6164263"/>
          <p14:tracePt t="142795" x="10447338" y="5900738"/>
          <p14:tracePt t="142812" x="10609263" y="5664200"/>
          <p14:tracePt t="142828" x="10642600" y="5545138"/>
          <p14:tracePt t="142845" x="10718800" y="5189538"/>
          <p14:tracePt t="142862" x="10718800" y="4978400"/>
          <p14:tracePt t="142878" x="10660063" y="4775200"/>
          <p14:tracePt t="142895" x="10541000" y="4597400"/>
          <p14:tracePt t="142912" x="10363200" y="4445000"/>
          <p14:tracePt t="142928" x="10134600" y="4300538"/>
          <p14:tracePt t="142945" x="9753600" y="4173538"/>
          <p14:tracePt t="142962" x="9398000" y="4106863"/>
          <p14:tracePt t="142978" x="9136063" y="4089400"/>
          <p14:tracePt t="142995" x="8653463" y="4089400"/>
          <p14:tracePt t="143012" x="8407400" y="4089400"/>
          <p14:tracePt t="143028" x="8135938" y="4157663"/>
          <p14:tracePt t="143045" x="7958138" y="4224338"/>
          <p14:tracePt t="143062" x="7840663" y="4318000"/>
          <p14:tracePt t="143078" x="7764463" y="4445000"/>
          <p14:tracePt t="143095" x="7713663" y="4622800"/>
          <p14:tracePt t="143111" x="7696200" y="4919663"/>
          <p14:tracePt t="143128" x="7713663" y="5224463"/>
          <p14:tracePt t="143145" x="7856538" y="5545138"/>
          <p14:tracePt t="143162" x="8120063" y="5884863"/>
          <p14:tracePt t="143178" x="8374063" y="6078538"/>
          <p14:tracePt t="143195" x="8712200" y="6256338"/>
          <p14:tracePt t="143212" x="9024938" y="6324600"/>
          <p14:tracePt t="143228" x="9313863" y="6324600"/>
          <p14:tracePt t="143245" x="9618663" y="6240463"/>
          <p14:tracePt t="143262" x="9880600" y="6019800"/>
          <p14:tracePt t="143278" x="10058400" y="5808663"/>
          <p14:tracePt t="143295" x="10236200" y="5511800"/>
          <p14:tracePt t="143312" x="10269538" y="5308600"/>
          <p14:tracePt t="143329" x="10287000" y="5113338"/>
          <p14:tracePt t="143345" x="10287000" y="4995863"/>
          <p14:tracePt t="143362" x="10185400" y="4656138"/>
          <p14:tracePt t="143378" x="10058400" y="4478338"/>
          <p14:tracePt t="143395" x="9898063" y="4351338"/>
          <p14:tracePt t="143412" x="9736138" y="4267200"/>
          <p14:tracePt t="143428" x="9542463" y="4208463"/>
          <p14:tracePt t="143445" x="9364663" y="4173538"/>
          <p14:tracePt t="143462" x="9169400" y="4173538"/>
          <p14:tracePt t="143478" x="8991600" y="4173538"/>
          <p14:tracePt t="143495" x="8847138" y="4173538"/>
          <p14:tracePt t="143512" x="8763000" y="4208463"/>
          <p14:tracePt t="143529" x="8686800" y="4284663"/>
          <p14:tracePt t="143545" x="8602663" y="4368800"/>
          <p14:tracePt t="143562" x="8585200" y="4495800"/>
          <p14:tracePt t="143579" x="8585200" y="4656138"/>
          <p14:tracePt t="143595" x="8585200" y="4833938"/>
          <p14:tracePt t="143612" x="8653463" y="5029200"/>
          <p14:tracePt t="143628" x="8780463" y="5207000"/>
          <p14:tracePt t="143645" x="8923338" y="5334000"/>
          <p14:tracePt t="143662" x="9085263" y="5418138"/>
          <p14:tracePt t="143678" x="9278938" y="5468938"/>
          <p14:tracePt t="143695" x="9491663" y="5468938"/>
          <p14:tracePt t="143712" x="9702800" y="5435600"/>
          <p14:tracePt t="143728" x="9898063" y="5275263"/>
          <p14:tracePt t="143745" x="10058400" y="5097463"/>
          <p14:tracePt t="143762" x="10236200" y="4741863"/>
          <p14:tracePt t="143779" x="10287000" y="4513263"/>
          <p14:tracePt t="143795" x="10304463" y="4386263"/>
          <p14:tracePt t="143812" x="10304463" y="4071938"/>
          <p14:tracePt t="143829" x="10218738" y="3852863"/>
          <p14:tracePt t="143845" x="10058400" y="3675063"/>
          <p14:tracePt t="143862" x="9863138" y="3556000"/>
          <p14:tracePt t="143878" x="9634538" y="3479800"/>
          <p14:tracePt t="143895" x="9347200" y="3446463"/>
          <p14:tracePt t="143912" x="9042400" y="3446463"/>
          <p14:tracePt t="143928" x="8745538" y="3446463"/>
          <p14:tracePt t="143945" x="8509000" y="3513138"/>
          <p14:tracePt t="143962" x="8313738" y="3624263"/>
          <p14:tracePt t="143979" x="8178800" y="3716338"/>
          <p14:tracePt t="143995" x="8069263" y="3835400"/>
          <p14:tracePt t="144012" x="8034338" y="3944938"/>
          <p14:tracePt t="144028" x="8001000" y="4157663"/>
          <p14:tracePt t="144045" x="8001000" y="4368800"/>
          <p14:tracePt t="144062" x="8069263" y="4673600"/>
          <p14:tracePt t="144078" x="8229600" y="4978400"/>
          <p14:tracePt t="144095" x="8424863" y="5240338"/>
          <p14:tracePt t="144112" x="8618538" y="5435600"/>
          <p14:tracePt t="144128" x="8847138" y="5580063"/>
          <p14:tracePt t="144145" x="9085263" y="5630863"/>
          <p14:tracePt t="144162" x="9313863" y="5646738"/>
          <p14:tracePt t="144179" x="9507538" y="5595938"/>
          <p14:tracePt t="144195" x="9702800" y="5453063"/>
          <p14:tracePt t="144212" x="9847263" y="5240338"/>
          <p14:tracePt t="144228" x="9956800" y="5011738"/>
          <p14:tracePt t="144245" x="10007600" y="4800600"/>
          <p14:tracePt t="144262" x="10025063" y="4529138"/>
          <p14:tracePt t="144278" x="10025063" y="4495800"/>
          <p14:tracePt t="144295" x="10007600" y="4335463"/>
          <p14:tracePt t="144312" x="9898063" y="4191000"/>
          <p14:tracePt t="144329" x="9779000" y="4106863"/>
          <p14:tracePt t="144345" x="9652000" y="4046538"/>
          <p14:tracePt t="144362" x="9542463" y="4013200"/>
          <p14:tracePt t="144379" x="9398000" y="4013200"/>
          <p14:tracePt t="144395" x="9313863" y="4013200"/>
          <p14:tracePt t="144412" x="9202738" y="4013200"/>
          <p14:tracePt t="144428" x="9085263" y="4013200"/>
          <p14:tracePt t="144445" x="9024938" y="4046538"/>
          <p14:tracePt t="144462" x="8923338" y="4122738"/>
          <p14:tracePt t="144479" x="8890000" y="4173538"/>
          <p14:tracePt t="145044" x="8847138" y="4173538"/>
          <p14:tracePt t="145062" x="8780463" y="4173538"/>
          <p14:tracePt t="145079" x="8653463" y="4208463"/>
          <p14:tracePt t="145095" x="8475663" y="4284663"/>
          <p14:tracePt t="145112" x="8297863" y="4351338"/>
          <p14:tracePt t="145129" x="8135938" y="4445000"/>
          <p14:tracePt t="145145" x="8018463" y="4529138"/>
          <p14:tracePt t="145162" x="7907338" y="4656138"/>
          <p14:tracePt t="145179" x="7856538" y="4775200"/>
          <p14:tracePt t="145195" x="7840663" y="4935538"/>
          <p14:tracePt t="145212" x="7840663" y="5257800"/>
          <p14:tracePt t="145229" x="7958138" y="5595938"/>
          <p14:tracePt t="145245" x="8034338" y="5722938"/>
          <p14:tracePt t="145262" x="8196263" y="5918200"/>
          <p14:tracePt t="145279" x="8458200" y="6129338"/>
          <p14:tracePt t="145295" x="8567738" y="6146800"/>
          <p14:tracePt t="145312" x="8729663" y="6180138"/>
          <p14:tracePt t="145328" x="8796338" y="6180138"/>
          <p14:tracePt t="145345" x="8923338" y="6180138"/>
          <p14:tracePt t="145362" x="9009063" y="6129338"/>
          <p14:tracePt t="145379" x="9085263" y="6062663"/>
          <p14:tracePt t="145395" x="9186863" y="5935663"/>
          <p14:tracePt t="145412" x="9263063" y="5791200"/>
          <p14:tracePt t="145429" x="9296400" y="5689600"/>
          <p14:tracePt t="145445" x="9347200" y="5562600"/>
          <p14:tracePt t="145462" x="9364663" y="5453063"/>
          <p14:tracePt t="145479" x="9380538" y="5384800"/>
          <p14:tracePt t="145495" x="9380538" y="5308600"/>
          <p14:tracePt t="145512" x="9329738" y="5240338"/>
          <p14:tracePt t="145529" x="9202738" y="5156200"/>
          <p14:tracePt t="145545" x="9042400" y="5080000"/>
          <p14:tracePt t="145562" x="8847138" y="5011738"/>
          <p14:tracePt t="145579" x="8653463" y="4953000"/>
          <p14:tracePt t="145595" x="8458200" y="4919663"/>
          <p14:tracePt t="145612" x="8297863" y="4919663"/>
          <p14:tracePt t="145628" x="8135938" y="4919663"/>
          <p14:tracePt t="145645" x="8069263" y="4919663"/>
          <p14:tracePt t="145662" x="7983538" y="4953000"/>
          <p14:tracePt t="145679" x="7924800" y="5011738"/>
          <p14:tracePt t="145695" x="7874000" y="5113338"/>
          <p14:tracePt t="145712" x="7874000" y="5240338"/>
          <p14:tracePt t="145728" x="7891463" y="5486400"/>
          <p14:tracePt t="145745" x="8018463" y="5689600"/>
          <p14:tracePt t="145762" x="8196263" y="5900738"/>
          <p14:tracePt t="145778" x="8440738" y="6096000"/>
          <p14:tracePt t="145795" x="8813800" y="6273800"/>
          <p14:tracePt t="145812" x="9067800" y="6291263"/>
          <p14:tracePt t="145828" x="9278938" y="6291263"/>
          <p14:tracePt t="145845" x="9491663" y="6180138"/>
          <p14:tracePt t="145862" x="9669463" y="6019800"/>
          <p14:tracePt t="145878" x="9812338" y="5842000"/>
          <p14:tracePt t="145895" x="9880600" y="5722938"/>
          <p14:tracePt t="145912" x="9974263" y="5529263"/>
          <p14:tracePt t="145928" x="10025063" y="5384800"/>
          <p14:tracePt t="145945" x="10025063" y="5189538"/>
          <p14:tracePt t="145962" x="10025063" y="4995863"/>
          <p14:tracePt t="145979" x="9990138" y="4800600"/>
          <p14:tracePt t="145995" x="9913938" y="4656138"/>
          <p14:tracePt t="146012" x="9812338" y="4564063"/>
          <p14:tracePt t="146029" x="9702800" y="4495800"/>
          <p14:tracePt t="146045" x="9575800" y="4445000"/>
          <p14:tracePt t="146062" x="9491663" y="4427538"/>
          <p14:tracePt t="146078" x="9380538" y="4402138"/>
          <p14:tracePt t="146095" x="9296400" y="4386263"/>
          <p14:tracePt t="146112" x="9186863" y="4368800"/>
          <p14:tracePt t="146129" x="9136063" y="4351338"/>
          <p14:tracePt t="146671" x="9118600" y="4351338"/>
          <p14:tracePt t="146679" x="9085263" y="4335463"/>
          <p14:tracePt t="146695" x="9067800" y="4318000"/>
          <p14:tracePt t="146713" x="8864600" y="4208463"/>
          <p14:tracePt t="146729" x="8796338" y="4157663"/>
          <p14:tracePt t="146745" x="8636000" y="4046538"/>
          <p14:tracePt t="146762" x="8356600" y="3911600"/>
          <p14:tracePt t="146779" x="8229600" y="3852863"/>
          <p14:tracePt t="146795" x="8102600" y="3835400"/>
          <p14:tracePt t="146812" x="8001000" y="3802063"/>
          <p14:tracePt t="146829" x="7891463" y="3767138"/>
          <p14:tracePt t="146845" x="7840663" y="3733800"/>
          <p14:tracePt t="147327" x="7823200" y="3733800"/>
          <p14:tracePt t="147345" x="7764463" y="3690938"/>
          <p14:tracePt t="147362" x="7696200" y="3640138"/>
          <p14:tracePt t="147378" x="7602538" y="3589338"/>
          <p14:tracePt t="147395" x="7500938" y="3497263"/>
          <p14:tracePt t="147412" x="7450138" y="3429000"/>
          <p14:tracePt t="147429" x="7358063" y="3360738"/>
          <p14:tracePt t="147445" x="7323138" y="3319463"/>
          <p14:tracePt t="147462" x="7307263" y="3284538"/>
          <p14:tracePt t="147479" x="7289800" y="3284538"/>
          <p14:tracePt t="147495" x="7289800" y="3268663"/>
          <p14:tracePt t="147512" x="7289800" y="3217863"/>
          <p14:tracePt t="147529" x="7289800" y="3167063"/>
          <p14:tracePt t="147545" x="7272338" y="3106738"/>
          <p14:tracePt t="147982" x="7272338" y="3090863"/>
          <p14:tracePt t="147995" x="7272338" y="3055938"/>
          <p14:tracePt t="148012" x="7272338" y="2989263"/>
          <p14:tracePt t="148029" x="7246938" y="2862263"/>
          <p14:tracePt t="148045" x="7231063" y="2768600"/>
          <p14:tracePt t="148062" x="7196138" y="2684463"/>
          <p14:tracePt t="148079" x="7145338" y="2608263"/>
          <p14:tracePt t="148095" x="7069138" y="2540000"/>
          <p14:tracePt t="148112" x="7018338" y="2471738"/>
          <p14:tracePt t="148129" x="6951663" y="2413000"/>
          <p14:tracePt t="148145" x="6875463" y="2379663"/>
          <p14:tracePt t="148162" x="6807200" y="2311400"/>
          <p14:tracePt t="148179" x="6756400" y="2278063"/>
          <p14:tracePt t="148195" x="6738938" y="2260600"/>
          <p14:tracePt t="148212" x="6680200" y="2217738"/>
          <p14:tracePt t="148229" x="6629400" y="2201863"/>
          <p14:tracePt t="148245" x="6561138" y="2166938"/>
          <p14:tracePt t="148262" x="6519863" y="2151063"/>
          <p14:tracePt t="148279" x="6469063" y="2133600"/>
          <p14:tracePt t="148295" x="6434138" y="2116138"/>
          <p14:tracePt t="148312" x="6400800" y="2100263"/>
          <p14:tracePt t="148329" x="6342063" y="2082800"/>
          <p14:tracePt t="148345" x="6307138" y="2057400"/>
          <p14:tracePt t="148362" x="6256338" y="2039938"/>
          <p14:tracePt t="148379" x="6205538" y="2039938"/>
          <p14:tracePt t="148395" x="6129338" y="2024063"/>
          <p14:tracePt t="148412" x="6045200" y="2024063"/>
          <p14:tracePt t="148429" x="5951538" y="2024063"/>
          <p14:tracePt t="148445" x="5867400" y="2024063"/>
          <p14:tracePt t="148462" x="5808663" y="2024063"/>
          <p14:tracePt t="148478" x="5757863" y="2039938"/>
          <p14:tracePt t="148495" x="5707063" y="2082800"/>
          <p14:tracePt t="148512" x="5656263" y="2151063"/>
          <p14:tracePt t="148529" x="5613400" y="2217738"/>
          <p14:tracePt t="148545" x="5562600" y="2362200"/>
          <p14:tracePt t="148562" x="5529263" y="2522538"/>
          <p14:tracePt t="148578" x="5511800" y="2649538"/>
          <p14:tracePt t="148595" x="5494338" y="2768600"/>
          <p14:tracePt t="148612" x="5494338" y="2862263"/>
          <p14:tracePt t="148629" x="5494338" y="2928938"/>
          <p14:tracePt t="148645" x="5494338" y="3005138"/>
          <p14:tracePt t="148662" x="5511800" y="3124200"/>
          <p14:tracePt t="148679" x="5562600" y="3182938"/>
          <p14:tracePt t="148696" x="5707063" y="3360738"/>
          <p14:tracePt t="148712" x="5808663" y="3462338"/>
          <p14:tracePt t="148729" x="5951538" y="3573463"/>
          <p14:tracePt t="148745" x="6078538" y="3640138"/>
          <p14:tracePt t="148762" x="6146800" y="3675063"/>
          <p14:tracePt t="148779" x="6256338" y="3733800"/>
          <p14:tracePt t="148795" x="6342063" y="3751263"/>
          <p14:tracePt t="148812" x="6434138" y="3767138"/>
          <p14:tracePt t="148828" x="6535738" y="3767138"/>
          <p14:tracePt t="148845" x="6629400" y="3767138"/>
          <p14:tracePt t="148862" x="6697663" y="3751263"/>
          <p14:tracePt t="148878" x="6789738" y="3690938"/>
          <p14:tracePt t="148895" x="6840538" y="3624263"/>
          <p14:tracePt t="148912" x="6934200" y="3538538"/>
          <p14:tracePt t="148929" x="7002463" y="3462338"/>
          <p14:tracePt t="148945" x="7069138" y="3344863"/>
          <p14:tracePt t="148962" x="7145338" y="3200400"/>
          <p14:tracePt t="148979" x="7196138" y="3073400"/>
          <p14:tracePt t="148995" x="7272338" y="2913063"/>
          <p14:tracePt t="149012" x="7307263" y="2811463"/>
          <p14:tracePt t="149029" x="7340600" y="2633663"/>
          <p14:tracePt t="149045" x="7373938" y="2506663"/>
          <p14:tracePt t="149062" x="7373938" y="2379663"/>
          <p14:tracePt t="149079" x="7373938" y="2260600"/>
          <p14:tracePt t="149095" x="7373938" y="2116138"/>
          <p14:tracePt t="149112" x="7358063" y="2039938"/>
          <p14:tracePt t="149129" x="7323138" y="1955800"/>
          <p14:tracePt t="149145" x="7246938" y="1846263"/>
          <p14:tracePt t="149162" x="7196138" y="1778000"/>
          <p14:tracePt t="149179" x="7129463" y="1727200"/>
          <p14:tracePt t="149195" x="7069138" y="1684338"/>
          <p14:tracePt t="149212" x="6891338" y="1617663"/>
          <p14:tracePt t="149229" x="6738938" y="1582738"/>
          <p14:tracePt t="149245" x="6596063" y="1549400"/>
          <p14:tracePt t="149262" x="6434138" y="1549400"/>
          <p14:tracePt t="149279" x="6291263" y="1549400"/>
          <p14:tracePt t="149295" x="6146800" y="1549400"/>
          <p14:tracePt t="149312" x="6027738" y="1582738"/>
          <p14:tracePt t="149328" x="5900738" y="1651000"/>
          <p14:tracePt t="149345" x="5773738" y="1744663"/>
          <p14:tracePt t="149362" x="5672138" y="1879600"/>
          <p14:tracePt t="149379" x="5580063" y="2039938"/>
          <p14:tracePt t="149395" x="5494338" y="2217738"/>
          <p14:tracePt t="149412" x="5435600" y="2395538"/>
          <p14:tracePt t="149429" x="5402263" y="2590800"/>
          <p14:tracePt t="149445" x="5402263" y="2768600"/>
          <p14:tracePt t="149462" x="5402263" y="2928938"/>
          <p14:tracePt t="149479" x="5435600" y="3073400"/>
          <p14:tracePt t="149495" x="5529263" y="3233738"/>
          <p14:tracePt t="149512" x="5656263" y="3395663"/>
          <p14:tracePt t="149529" x="5918200" y="3606800"/>
          <p14:tracePt t="149545" x="6180138" y="3802063"/>
          <p14:tracePt t="149562" x="6418263" y="3944938"/>
          <p14:tracePt t="149579" x="6697663" y="4089400"/>
          <p14:tracePt t="149596" x="6967538" y="4157663"/>
          <p14:tracePt t="149612" x="7196138" y="4191000"/>
          <p14:tracePt t="149629" x="7358063" y="4191000"/>
          <p14:tracePt t="149645" x="7569200" y="4089400"/>
          <p14:tracePt t="149662" x="7627938" y="4013200"/>
          <p14:tracePt t="149679" x="7764463" y="3835400"/>
          <p14:tracePt t="149696" x="7823200" y="3751263"/>
          <p14:tracePt t="149712" x="7907338" y="3479800"/>
          <p14:tracePt t="149728" x="7924800" y="3284538"/>
          <p14:tracePt t="149745" x="7942263" y="3073400"/>
          <p14:tracePt t="149762" x="7942263" y="2878138"/>
          <p14:tracePt t="149779" x="7942263" y="2751138"/>
          <p14:tracePt t="149795" x="7874000" y="2608263"/>
          <p14:tracePt t="149812" x="7823200" y="2540000"/>
          <p14:tracePt t="149829" x="7729538" y="2455863"/>
          <p14:tracePt t="149845" x="7645400" y="2379663"/>
          <p14:tracePt t="149862" x="7500938" y="2311400"/>
          <p14:tracePt t="149879" x="7307263" y="2260600"/>
          <p14:tracePt t="149895" x="7069138" y="2184400"/>
          <p14:tracePt t="149912" x="6789738" y="2116138"/>
          <p14:tracePt t="149929" x="6561138" y="2100263"/>
          <p14:tracePt t="149946" x="6342063" y="2082800"/>
          <p14:tracePt t="149962" x="6223000" y="2082800"/>
          <p14:tracePt t="149979" x="6062663" y="2082800"/>
          <p14:tracePt t="149995" x="5935663" y="2082800"/>
          <p14:tracePt t="150012" x="5834063" y="2133600"/>
          <p14:tracePt t="150029" x="5740400" y="2201863"/>
          <p14:tracePt t="150045" x="5656263" y="2311400"/>
          <p14:tracePt t="150062" x="5595938" y="2455863"/>
          <p14:tracePt t="150079" x="5562600" y="2608263"/>
          <p14:tracePt t="150095" x="5562600" y="2768600"/>
          <p14:tracePt t="150112" x="5562600" y="2928938"/>
          <p14:tracePt t="150129" x="5613400" y="3167063"/>
          <p14:tracePt t="150145" x="5656263" y="3233738"/>
          <p14:tracePt t="150162" x="5808663" y="3446463"/>
          <p14:tracePt t="150179" x="5935663" y="3556000"/>
          <p14:tracePt t="150195" x="6062663" y="3624263"/>
          <p14:tracePt t="150212" x="6205538" y="3657600"/>
          <p14:tracePt t="150229" x="6357938" y="3675063"/>
          <p14:tracePt t="150245" x="6519863" y="3675063"/>
          <p14:tracePt t="150262" x="6662738" y="3657600"/>
          <p14:tracePt t="150279" x="6807200" y="3589338"/>
          <p14:tracePt t="150295" x="6951663" y="3497263"/>
          <p14:tracePt t="150312" x="7053263" y="3378200"/>
          <p14:tracePt t="150328" x="7145338" y="3251200"/>
          <p14:tracePt t="150345" x="7196138" y="3167063"/>
          <p14:tracePt t="150362" x="7246938" y="3055938"/>
          <p14:tracePt t="150379" x="7289800" y="2913063"/>
          <p14:tracePt t="150396" x="7307263" y="2786063"/>
          <p14:tracePt t="150412" x="7307263" y="2684463"/>
          <p14:tracePt t="150429" x="7307263" y="2573338"/>
          <p14:tracePt t="150445" x="7289800" y="2489200"/>
          <p14:tracePt t="150462" x="7246938" y="2413000"/>
          <p14:tracePt t="150479" x="7196138" y="2362200"/>
          <p14:tracePt t="150495" x="7145338" y="2311400"/>
          <p14:tracePt t="150512" x="7053263" y="2278063"/>
          <p14:tracePt t="150529" x="6967538" y="2235200"/>
          <p14:tracePt t="150545" x="6875463" y="2201863"/>
          <p14:tracePt t="150562" x="6756400" y="2166938"/>
          <p14:tracePt t="150579" x="6629400" y="2133600"/>
          <p14:tracePt t="150595" x="6502400" y="2116138"/>
          <p14:tracePt t="150612" x="6357938" y="2116138"/>
          <p14:tracePt t="150629" x="6307138" y="2116138"/>
          <p14:tracePt t="150646" x="6240463" y="2116138"/>
          <p14:tracePt t="150662" x="6164263" y="2116138"/>
          <p14:tracePt t="150679" x="6113463" y="2133600"/>
          <p14:tracePt t="150695" x="6062663" y="2166938"/>
          <p14:tracePt t="150712" x="5969000" y="2235200"/>
          <p14:tracePt t="150729" x="5918200" y="2293938"/>
          <p14:tracePt t="150745" x="5867400" y="2362200"/>
          <p14:tracePt t="150762" x="5834063" y="2413000"/>
          <p14:tracePt t="150779" x="5808663" y="2522538"/>
          <p14:tracePt t="150795" x="5808663" y="2633663"/>
          <p14:tracePt t="150812" x="5808663" y="2751138"/>
          <p14:tracePt t="150829" x="5867400" y="2878138"/>
          <p14:tracePt t="150845" x="5935663" y="3005138"/>
          <p14:tracePt t="150862" x="6027738" y="3090863"/>
          <p14:tracePt t="150879" x="6096000" y="3141663"/>
          <p14:tracePt t="150896" x="6180138" y="3217863"/>
          <p14:tracePt t="150912" x="6273800" y="3268663"/>
          <p14:tracePt t="150929" x="6383338" y="3284538"/>
          <p14:tracePt t="150945" x="6469063" y="3284538"/>
          <p14:tracePt t="150962" x="6578600" y="3284538"/>
          <p14:tracePt t="150979" x="6662738" y="3268663"/>
          <p14:tracePt t="150996" x="6738938" y="3217863"/>
          <p14:tracePt t="151012" x="6858000" y="3124200"/>
          <p14:tracePt t="151029" x="6916738" y="3073400"/>
          <p14:tracePt t="151045" x="6985000" y="2989263"/>
          <p14:tracePt t="151062" x="7035800" y="2913063"/>
          <p14:tracePt t="151079" x="7069138" y="2827338"/>
          <p14:tracePt t="151096" x="7112000" y="2751138"/>
          <p14:tracePt t="151112" x="7129463" y="2684463"/>
          <p14:tracePt t="151129" x="7145338" y="2649538"/>
          <p14:tracePt t="151146" x="7145338" y="2608263"/>
          <p14:tracePt t="151162" x="7145338" y="2590800"/>
          <p14:tracePt t="151179" x="7145338" y="2573338"/>
          <p14:tracePt t="151196" x="7129463" y="2557463"/>
          <p14:tracePt t="151212" x="7094538" y="2522538"/>
          <p14:tracePt t="151229" x="7053263" y="2506663"/>
          <p14:tracePt t="151245" x="7035800" y="2489200"/>
          <p14:tracePt t="151262" x="7018338" y="2471738"/>
          <p14:tracePt t="151279" x="7002463" y="2455863"/>
          <p14:tracePt t="151295" x="6985000" y="2455863"/>
          <p14:tracePt t="151661" x="6916738" y="2455863"/>
          <p14:tracePt t="151680" x="6824663" y="2455863"/>
          <p14:tracePt t="151696" x="6697663" y="2430463"/>
          <p14:tracePt t="151712" x="6535738" y="2430463"/>
          <p14:tracePt t="151729" x="6383338" y="2430463"/>
          <p14:tracePt t="151745" x="6205538" y="2430463"/>
          <p14:tracePt t="151762" x="6062663" y="2430463"/>
          <p14:tracePt t="151779" x="5918200" y="2489200"/>
          <p14:tracePt t="151795" x="5834063" y="2522538"/>
          <p14:tracePt t="151812" x="5722938" y="2590800"/>
          <p14:tracePt t="151829" x="5630863" y="2667000"/>
          <p14:tracePt t="151845" x="5580063" y="2735263"/>
          <p14:tracePt t="151862" x="5511800" y="2827338"/>
          <p14:tracePt t="151879" x="5478463" y="2895600"/>
          <p14:tracePt t="151895" x="5453063" y="2989263"/>
          <p14:tracePt t="151912" x="5418138" y="3055938"/>
          <p14:tracePt t="151929" x="5418138" y="3124200"/>
          <p14:tracePt t="151946" x="5418138" y="3200400"/>
          <p14:tracePt t="151962" x="5418138" y="3302000"/>
          <p14:tracePt t="151979" x="5453063" y="3395663"/>
          <p14:tracePt t="151996" x="5529263" y="3479800"/>
          <p14:tracePt t="152012" x="5630863" y="3589338"/>
          <p14:tracePt t="152029" x="5757863" y="3690938"/>
          <p14:tracePt t="152045" x="5935663" y="3784600"/>
          <p14:tracePt t="152062" x="6096000" y="3852863"/>
          <p14:tracePt t="152079" x="6256338" y="3911600"/>
          <p14:tracePt t="152096" x="6418263" y="3944938"/>
          <p14:tracePt t="152112" x="6561138" y="3962400"/>
          <p14:tracePt t="152129" x="6697663" y="3962400"/>
          <p14:tracePt t="152146" x="6840538" y="3944938"/>
          <p14:tracePt t="152162" x="6934200" y="3894138"/>
          <p14:tracePt t="152179" x="7035800" y="3817938"/>
          <p14:tracePt t="152195" x="7094538" y="3767138"/>
          <p14:tracePt t="152212" x="7162800" y="3675063"/>
          <p14:tracePt t="152229" x="7213600" y="3589338"/>
          <p14:tracePt t="152245" x="7272338" y="3513138"/>
          <p14:tracePt t="152262" x="7323138" y="3429000"/>
          <p14:tracePt t="152279" x="7340600" y="3360738"/>
          <p14:tracePt t="152296" x="7358063" y="3302000"/>
          <p14:tracePt t="152312" x="7373938" y="3233738"/>
          <p14:tracePt t="152329" x="7373938" y="3167063"/>
          <p14:tracePt t="152345" x="7373938" y="3073400"/>
          <p14:tracePt t="152362" x="7340600" y="3005138"/>
          <p14:tracePt t="152379" x="7307263" y="2946400"/>
          <p14:tracePt t="152395" x="7246938" y="2895600"/>
          <p14:tracePt t="152412" x="7213600" y="2844800"/>
          <p14:tracePt t="152429" x="7162800" y="2827338"/>
          <p14:tracePt t="152445" x="7112000" y="2811463"/>
          <p14:tracePt t="152462" x="7035800" y="2786063"/>
          <p14:tracePt t="152479" x="6967538" y="2768600"/>
          <p14:tracePt t="152496" x="6916738" y="2751138"/>
          <p14:tracePt t="152512" x="6858000" y="2751138"/>
          <p14:tracePt t="152529" x="6824663" y="2751138"/>
          <p14:tracePt t="152546" x="6807200" y="2751138"/>
          <p14:tracePt t="152562" x="6773863" y="2751138"/>
          <p14:tracePt t="154365" x="6756400" y="2751138"/>
          <p14:tracePt t="154379" x="6713538" y="2751138"/>
          <p14:tracePt t="154396" x="6646863" y="2751138"/>
          <p14:tracePt t="154412" x="6578600" y="2751138"/>
          <p14:tracePt t="154429" x="6484938" y="2751138"/>
          <p14:tracePt t="154446" x="6434138" y="2751138"/>
          <p14:tracePt t="154462" x="6383338" y="2751138"/>
          <p14:tracePt t="154479" x="6357938" y="2768600"/>
          <p14:tracePt t="154496" x="6342063" y="2768600"/>
          <p14:tracePt t="154512" x="6324600" y="2786063"/>
          <p14:tracePt t="154561" x="6324600" y="2811463"/>
          <p14:tracePt t="154644" x="6342063" y="2811463"/>
          <p14:tracePt t="154662" x="6418263" y="2811463"/>
          <p14:tracePt t="154679" x="6484938" y="2811463"/>
          <p14:tracePt t="154696" x="6596063" y="2786063"/>
          <p14:tracePt t="154712" x="6646863" y="2786063"/>
          <p14:tracePt t="154729" x="6697663" y="2768600"/>
          <p14:tracePt t="154746" x="6738938" y="2751138"/>
          <p14:tracePt t="154762" x="6756400" y="2735263"/>
          <p14:tracePt t="155577" x="6713538" y="2735263"/>
          <p14:tracePt t="155595" x="6646863" y="2735263"/>
          <p14:tracePt t="155612" x="6535738" y="2717800"/>
          <p14:tracePt t="155629" x="6418263" y="2717800"/>
          <p14:tracePt t="155645" x="6291263" y="2717800"/>
          <p14:tracePt t="155662" x="6223000" y="2717800"/>
          <p14:tracePt t="155679" x="6129338" y="2717800"/>
          <p14:tracePt t="155696" x="6062663" y="2717800"/>
          <p14:tracePt t="155712" x="6011863" y="2751138"/>
          <p14:tracePt t="155729" x="5969000" y="2786063"/>
          <p14:tracePt t="155746" x="5951538" y="2811463"/>
          <p14:tracePt t="155762" x="5951538" y="2844800"/>
          <p14:tracePt t="155779" x="5951538" y="2878138"/>
          <p14:tracePt t="155795" x="5951538" y="2913063"/>
          <p14:tracePt t="155812" x="5969000" y="2963863"/>
          <p14:tracePt t="155829" x="6045200" y="3022600"/>
          <p14:tracePt t="155846" x="6164263" y="3073400"/>
          <p14:tracePt t="155862" x="6291263" y="3106738"/>
          <p14:tracePt t="155879" x="6434138" y="3141663"/>
          <p14:tracePt t="155896" x="6561138" y="3167063"/>
          <p14:tracePt t="155912" x="6680200" y="3167063"/>
          <p14:tracePt t="155929" x="6789738" y="3124200"/>
          <p14:tracePt t="155946" x="6875463" y="3073400"/>
          <p14:tracePt t="155963" x="6985000" y="2963863"/>
          <p14:tracePt t="155979" x="7018338" y="2946400"/>
          <p14:tracePt t="155996" x="7094538" y="2827338"/>
          <p14:tracePt t="158480" x="7069138" y="2768600"/>
          <p14:tracePt t="158496" x="7018338" y="2700338"/>
          <p14:tracePt t="158513" x="6985000" y="2649538"/>
          <p14:tracePt t="158529" x="6934200" y="2608263"/>
          <p14:tracePt t="158546" x="6840538" y="2557463"/>
          <p14:tracePt t="158562" x="6756400" y="2540000"/>
          <p14:tracePt t="158579" x="6646863" y="2522538"/>
          <p14:tracePt t="158596" x="6561138" y="2522538"/>
          <p14:tracePt t="158612" x="6451600" y="2506663"/>
          <p14:tracePt t="158629" x="6383338" y="2506663"/>
          <p14:tracePt t="158646" x="6307138" y="2506663"/>
          <p14:tracePt t="158662" x="6273800" y="2506663"/>
          <p14:tracePt t="158679" x="6256338" y="2506663"/>
          <p14:tracePt t="158805" x="6256338" y="2522538"/>
          <p14:tracePt t="158828" x="6273800" y="2522538"/>
          <p14:tracePt t="158846" x="6324600" y="2522538"/>
          <p14:tracePt t="158863" x="6400800" y="2540000"/>
          <p14:tracePt t="158879" x="6484938" y="2540000"/>
          <p14:tracePt t="158896" x="6611938" y="2540000"/>
          <p14:tracePt t="158912" x="6646863" y="2540000"/>
          <p14:tracePt t="158929" x="6697663" y="2540000"/>
          <p14:tracePt t="158946" x="6756400" y="2522538"/>
          <p14:tracePt t="158962" x="6789738" y="2522538"/>
          <p14:tracePt t="159678" x="6773863" y="2522538"/>
          <p14:tracePt t="159696" x="6680200" y="2522538"/>
          <p14:tracePt t="159712" x="6596063" y="2522538"/>
          <p14:tracePt t="159729" x="6502400" y="2522538"/>
          <p14:tracePt t="159746" x="6418263" y="2522538"/>
          <p14:tracePt t="159762" x="6342063" y="2522538"/>
          <p14:tracePt t="159779" x="6273800" y="2522538"/>
          <p14:tracePt t="159796" x="6223000" y="2522538"/>
          <p14:tracePt t="159812" x="6164263" y="2522538"/>
          <p14:tracePt t="159829" x="6129338" y="2522538"/>
          <p14:tracePt t="159846" x="6113463" y="2540000"/>
          <p14:tracePt t="159863" x="6062663" y="2557463"/>
          <p14:tracePt t="159879" x="6062663" y="2573338"/>
          <p14:tracePt t="159896" x="6027738" y="2608263"/>
          <p14:tracePt t="159913" x="6011863" y="2649538"/>
          <p14:tracePt t="159929" x="5986463" y="2684463"/>
          <p14:tracePt t="159946" x="5969000" y="2735263"/>
          <p14:tracePt t="159962" x="5951538" y="2786063"/>
          <p14:tracePt t="159979" x="5951538" y="2827338"/>
          <p14:tracePt t="159996" x="5951538" y="2895600"/>
          <p14:tracePt t="160012" x="5951538" y="2963863"/>
          <p14:tracePt t="160029" x="5951538" y="3073400"/>
          <p14:tracePt t="160046" x="5969000" y="3182938"/>
          <p14:tracePt t="160062" x="6011863" y="3268663"/>
          <p14:tracePt t="160079" x="6062663" y="3360738"/>
          <p14:tracePt t="160096" x="6113463" y="3429000"/>
          <p14:tracePt t="160113" x="6146800" y="3462338"/>
          <p14:tracePt t="160129" x="6180138" y="3479800"/>
          <p14:tracePt t="160146" x="6223000" y="3497263"/>
          <p14:tracePt t="160162" x="6240463" y="3513138"/>
          <p14:tracePt t="160179" x="6273800" y="3513138"/>
          <p14:tracePt t="160196" x="6307138" y="3513138"/>
          <p14:tracePt t="160213" x="6357938" y="3513138"/>
          <p14:tracePt t="160229" x="6400800" y="3479800"/>
          <p14:tracePt t="160246" x="6469063" y="3462338"/>
          <p14:tracePt t="160262" x="6519863" y="3429000"/>
          <p14:tracePt t="160279" x="6596063" y="3411538"/>
          <p14:tracePt t="160296" x="6646863" y="3378200"/>
          <p14:tracePt t="160312" x="6697663" y="3344863"/>
          <p14:tracePt t="160329" x="6773863" y="3284538"/>
          <p14:tracePt t="160346" x="6824663" y="3217863"/>
          <p14:tracePt t="160362" x="6875463" y="3106738"/>
          <p14:tracePt t="160379" x="6934200" y="3005138"/>
          <p14:tracePt t="160396" x="7002463" y="2878138"/>
          <p14:tracePt t="160413" x="7018338" y="2827338"/>
          <p14:tracePt t="160429" x="7053263" y="2735263"/>
          <p14:tracePt t="160446" x="7069138" y="2684463"/>
          <p14:tracePt t="160463" x="7069138" y="2649538"/>
          <p14:tracePt t="160479" x="7094538" y="2608263"/>
          <p14:tracePt t="160496" x="7094538" y="2573338"/>
          <p14:tracePt t="160512" x="7094538" y="2540000"/>
          <p14:tracePt t="160529" x="7094538" y="2522538"/>
          <p14:tracePt t="160546" x="7069138" y="2489200"/>
          <p14:tracePt t="160562" x="7018338" y="2455863"/>
          <p14:tracePt t="160579" x="6985000" y="2430463"/>
          <p14:tracePt t="160596" x="6934200" y="2395538"/>
          <p14:tracePt t="160612" x="6840538" y="2362200"/>
          <p14:tracePt t="160629" x="6738938" y="2328863"/>
          <p14:tracePt t="160646" x="6680200" y="2293938"/>
          <p14:tracePt t="160663" x="6596063" y="2260600"/>
          <p14:tracePt t="160679" x="6484938" y="2217738"/>
          <p14:tracePt t="160696" x="6383338" y="2201863"/>
          <p14:tracePt t="160713" x="6291263" y="2201863"/>
          <p14:tracePt t="160729" x="6205538" y="2201863"/>
          <p14:tracePt t="160746" x="6096000" y="2201863"/>
          <p14:tracePt t="160762" x="6045200" y="2235200"/>
          <p14:tracePt t="160779" x="5969000" y="2278063"/>
          <p14:tracePt t="160796" x="5935663" y="2328863"/>
          <p14:tracePt t="160812" x="5900738" y="2379663"/>
          <p14:tracePt t="160829" x="5867400" y="2430463"/>
          <p14:tracePt t="160846" x="5849938" y="2557463"/>
          <p14:tracePt t="160863" x="5849938" y="2590800"/>
          <p14:tracePt t="160879" x="5849938" y="2684463"/>
          <p14:tracePt t="160896" x="5849938" y="2811463"/>
          <p14:tracePt t="160913" x="5867400" y="2963863"/>
          <p14:tracePt t="160929" x="5900738" y="3055938"/>
          <p14:tracePt t="160946" x="5935663" y="3141663"/>
          <p14:tracePt t="160963" x="5969000" y="3217863"/>
          <p14:tracePt t="160979" x="6011863" y="3268663"/>
          <p14:tracePt t="160996" x="6062663" y="3319463"/>
          <p14:tracePt t="161013" x="6113463" y="3344863"/>
          <p14:tracePt t="161029" x="6146800" y="3344863"/>
          <p14:tracePt t="161046" x="6180138" y="3360738"/>
          <p14:tracePt t="161063" x="6223000" y="3360738"/>
          <p14:tracePt t="162550" x="6223000" y="3344863"/>
          <p14:tracePt t="162563" x="6240463" y="3284538"/>
          <p14:tracePt t="162580" x="6307138" y="3167063"/>
          <p14:tracePt t="162596" x="6400800" y="3005138"/>
          <p14:tracePt t="162613" x="6519863" y="2844800"/>
          <p14:tracePt t="162629" x="6646863" y="2700338"/>
          <p14:tracePt t="162646" x="6738938" y="2608263"/>
          <p14:tracePt t="162663" x="6824663" y="2506663"/>
          <p14:tracePt t="162679" x="6891338" y="2430463"/>
          <p14:tracePt t="162696" x="6934200" y="2395538"/>
          <p14:tracePt t="162712" x="6967538" y="2362200"/>
          <p14:tracePt t="162729" x="6985000" y="2344738"/>
          <p14:tracePt t="162762" x="6985000" y="2328863"/>
          <p14:tracePt t="162795" x="6985000" y="2311400"/>
          <p14:tracePt t="162813" x="6985000" y="2293938"/>
          <p14:tracePt t="162829" x="6985000" y="2235200"/>
          <p14:tracePt t="162846" x="6967538" y="2184400"/>
          <p14:tracePt t="162863" x="6967538" y="2151063"/>
          <p14:tracePt t="162879" x="6934200" y="2082800"/>
          <p14:tracePt t="162896" x="6891338" y="2039938"/>
          <p14:tracePt t="162912" x="6858000" y="2006600"/>
          <p14:tracePt t="162929" x="6840538" y="1989138"/>
          <p14:tracePt t="162946" x="6789738" y="1973263"/>
          <p14:tracePt t="162963" x="6756400" y="1955800"/>
          <p14:tracePt t="162979" x="6697663" y="1955800"/>
          <p14:tracePt t="162996" x="6596063" y="1955800"/>
          <p14:tracePt t="163012" x="6502400" y="1955800"/>
          <p14:tracePt t="163029" x="6383338" y="1955800"/>
          <p14:tracePt t="163046" x="6273800" y="1973263"/>
          <p14:tracePt t="163063" x="6146800" y="2039938"/>
          <p14:tracePt t="163079" x="6027738" y="2116138"/>
          <p14:tracePt t="163096" x="5918200" y="2201863"/>
          <p14:tracePt t="163112" x="5849938" y="2278063"/>
          <p14:tracePt t="163129" x="5791200" y="2344738"/>
          <p14:tracePt t="163146" x="5740400" y="2430463"/>
          <p14:tracePt t="163163" x="5707063" y="2506663"/>
          <p14:tracePt t="163179" x="5689600" y="2573338"/>
          <p14:tracePt t="163196" x="5672138" y="2649538"/>
          <p14:tracePt t="163212" x="5672138" y="2717800"/>
          <p14:tracePt t="163229" x="5656263" y="2786063"/>
          <p14:tracePt t="163246" x="5656263" y="2878138"/>
          <p14:tracePt t="163263" x="5656263" y="2963863"/>
          <p14:tracePt t="163279" x="5656263" y="3055938"/>
          <p14:tracePt t="163296" x="5656263" y="3124200"/>
          <p14:tracePt t="163313" x="5656263" y="3217863"/>
          <p14:tracePt t="163329" x="5672138" y="3360738"/>
          <p14:tracePt t="163346" x="5689600" y="3395663"/>
          <p14:tracePt t="163363" x="5773738" y="3556000"/>
          <p14:tracePt t="163379" x="5867400" y="3657600"/>
          <p14:tracePt t="163396" x="5969000" y="3784600"/>
          <p14:tracePt t="163413" x="6096000" y="3894138"/>
          <p14:tracePt t="163429" x="6240463" y="3962400"/>
          <p14:tracePt t="163446" x="6400800" y="4030663"/>
          <p14:tracePt t="163463" x="6561138" y="4046538"/>
          <p14:tracePt t="163479" x="6713538" y="4071938"/>
          <p14:tracePt t="163496" x="6875463" y="4071938"/>
          <p14:tracePt t="163513" x="7018338" y="4013200"/>
          <p14:tracePt t="163529" x="7145338" y="3911600"/>
          <p14:tracePt t="163546" x="7231063" y="3802063"/>
          <p14:tracePt t="163563" x="7289800" y="3716338"/>
          <p14:tracePt t="163579" x="7323138" y="3606800"/>
          <p14:tracePt t="163596" x="7340600" y="3497263"/>
          <p14:tracePt t="163613" x="7340600" y="3429000"/>
          <p14:tracePt t="163629" x="7340600" y="3344863"/>
          <p14:tracePt t="163646" x="7289800" y="3233738"/>
          <p14:tracePt t="163662" x="7196138" y="3106738"/>
          <p14:tracePt t="163679" x="7094538" y="2989263"/>
          <p14:tracePt t="163696" x="6951663" y="2878138"/>
          <p14:tracePt t="163713" x="6807200" y="2768600"/>
          <p14:tracePt t="163729" x="6646863" y="2717800"/>
          <p14:tracePt t="163746" x="6484938" y="2684463"/>
          <p14:tracePt t="163763" x="6273800" y="2649538"/>
          <p14:tracePt t="163779" x="6113463" y="2649538"/>
          <p14:tracePt t="163796" x="5951538" y="2649538"/>
          <p14:tracePt t="163813" x="5834063" y="2649538"/>
          <p14:tracePt t="163829" x="5757863" y="2684463"/>
          <p14:tracePt t="163846" x="5630863" y="2751138"/>
          <p14:tracePt t="163863" x="5562600" y="2827338"/>
          <p14:tracePt t="163879" x="5511800" y="2878138"/>
          <p14:tracePt t="163896" x="5478463" y="2946400"/>
          <p14:tracePt t="163913" x="5453063" y="3055938"/>
          <p14:tracePt t="163929" x="5453063" y="3167063"/>
          <p14:tracePt t="163946" x="5478463" y="3268663"/>
          <p14:tracePt t="163962" x="5545138" y="3395663"/>
          <p14:tracePt t="163979" x="5656263" y="3513138"/>
          <p14:tracePt t="163996" x="5791200" y="3624263"/>
          <p14:tracePt t="164013" x="5986463" y="3690938"/>
          <p14:tracePt t="164029" x="6205538" y="3751263"/>
          <p14:tracePt t="164046" x="6418263" y="3767138"/>
          <p14:tracePt t="164062" x="6611938" y="3767138"/>
          <p14:tracePt t="164079" x="6773863" y="3716338"/>
          <p14:tracePt t="164096" x="6858000" y="3657600"/>
          <p14:tracePt t="164113" x="6967538" y="3573463"/>
          <p14:tracePt t="164129" x="7018338" y="3462338"/>
          <p14:tracePt t="164146" x="7069138" y="3378200"/>
          <p14:tracePt t="164163" x="7094538" y="3302000"/>
          <p14:tracePt t="164179" x="7112000" y="3217863"/>
          <p14:tracePt t="164196" x="7112000" y="3106738"/>
          <p14:tracePt t="164213" x="7112000" y="3005138"/>
          <p14:tracePt t="164229" x="7053263" y="2895600"/>
          <p14:tracePt t="164246" x="7002463" y="2827338"/>
          <p14:tracePt t="164263" x="6916738" y="2735263"/>
          <p14:tracePt t="164279" x="6807200" y="2684463"/>
          <p14:tracePt t="164296" x="6680200" y="2649538"/>
          <p14:tracePt t="164313" x="6535738" y="2608263"/>
          <p14:tracePt t="164329" x="6357938" y="2608263"/>
          <p14:tracePt t="164346" x="6062663" y="2608263"/>
          <p14:tracePt t="164363" x="5884863" y="2633663"/>
          <p14:tracePt t="164379" x="5740400" y="2684463"/>
          <p14:tracePt t="164396" x="5656263" y="2717800"/>
          <p14:tracePt t="164413" x="5562600" y="2786063"/>
          <p14:tracePt t="164429" x="5511800" y="2862263"/>
          <p14:tracePt t="164446" x="5478463" y="2913063"/>
          <p14:tracePt t="164463" x="5453063" y="3022600"/>
          <p14:tracePt t="164479" x="5453063" y="3124200"/>
          <p14:tracePt t="164496" x="5453063" y="3251200"/>
          <p14:tracePt t="164512" x="5494338" y="3378200"/>
          <p14:tracePt t="164529" x="5580063" y="3462338"/>
          <p14:tracePt t="164546" x="5707063" y="3573463"/>
          <p14:tracePt t="164563" x="5849938" y="3640138"/>
          <p14:tracePt t="164579" x="6045200" y="3690938"/>
          <p14:tracePt t="164596" x="6240463" y="3716338"/>
          <p14:tracePt t="164613" x="6434138" y="3716338"/>
          <p14:tracePt t="164629" x="6596063" y="3675063"/>
          <p14:tracePt t="164646" x="6713538" y="3606800"/>
          <p14:tracePt t="164662" x="6807200" y="3556000"/>
          <p14:tracePt t="164679" x="6875463" y="3479800"/>
          <p14:tracePt t="164696" x="6934200" y="3395663"/>
          <p14:tracePt t="164713" x="6985000" y="3284538"/>
          <p14:tracePt t="164729" x="7018338" y="3182938"/>
          <p14:tracePt t="164746" x="7035800" y="3022600"/>
          <p14:tracePt t="164763" x="7035800" y="2928938"/>
          <p14:tracePt t="164779" x="7035800" y="2844800"/>
          <p14:tracePt t="164796" x="7035800" y="2827338"/>
          <p14:tracePt t="164813" x="7035800" y="2811463"/>
          <p14:tracePt t="164829" x="7018338" y="2768600"/>
          <p14:tracePt t="164846" x="6967538" y="2751138"/>
          <p14:tracePt t="164863" x="6875463" y="2735263"/>
          <p14:tracePt t="164879" x="6807200" y="2735263"/>
          <p14:tracePt t="164896" x="6680200" y="2735263"/>
          <p14:tracePt t="164913" x="6578600" y="2735263"/>
          <p14:tracePt t="164929" x="6484938" y="2735263"/>
          <p14:tracePt t="164946" x="6383338" y="2735263"/>
          <p14:tracePt t="164963" x="6307138" y="2751138"/>
          <p14:tracePt t="164979" x="6240463" y="2768600"/>
          <p14:tracePt t="164996" x="6223000" y="2786063"/>
          <p14:tracePt t="165013" x="6205538" y="2811463"/>
          <p14:tracePt t="165029" x="6205538" y="2827338"/>
          <p14:tracePt t="165046" x="6205538" y="2844800"/>
          <p14:tracePt t="165063" x="6205538" y="2862263"/>
          <p14:tracePt t="165079" x="6205538" y="2878138"/>
          <p14:tracePt t="165096" x="6205538" y="2895600"/>
          <p14:tracePt t="165128" x="6205538" y="2913063"/>
          <p14:tracePt t="165845" x="6164263" y="2913063"/>
          <p14:tracePt t="165863" x="6078538" y="2895600"/>
          <p14:tracePt t="165880" x="5969000" y="2895600"/>
          <p14:tracePt t="165896" x="5834063" y="2895600"/>
          <p14:tracePt t="165913" x="5707063" y="2895600"/>
          <p14:tracePt t="165929" x="5595938" y="2895600"/>
          <p14:tracePt t="165946" x="5478463" y="2895600"/>
          <p14:tracePt t="165963" x="5384800" y="2928938"/>
          <p14:tracePt t="165979" x="5351463" y="2963863"/>
          <p14:tracePt t="165996" x="5300663" y="3005138"/>
          <p14:tracePt t="166013" x="5275263" y="3040063"/>
          <p14:tracePt t="166029" x="5257800" y="3073400"/>
          <p14:tracePt t="166046" x="5257800" y="3124200"/>
          <p14:tracePt t="166063" x="5257800" y="3217863"/>
          <p14:tracePt t="166079" x="5257800" y="3319463"/>
          <p14:tracePt t="166096" x="5316538" y="3446463"/>
          <p14:tracePt t="166113" x="5384800" y="3556000"/>
          <p14:tracePt t="166129" x="5435600" y="3640138"/>
          <p14:tracePt t="166146" x="5529263" y="3716338"/>
          <p14:tracePt t="166163" x="5630863" y="3767138"/>
          <p14:tracePt t="166179" x="5740400" y="3802063"/>
          <p14:tracePt t="166196" x="5849938" y="3817938"/>
          <p14:tracePt t="166213" x="5969000" y="3817938"/>
          <p14:tracePt t="166230" x="6164263" y="3817938"/>
          <p14:tracePt t="166246" x="6223000" y="3802063"/>
          <p14:tracePt t="166263" x="6400800" y="3751263"/>
          <p14:tracePt t="166280" x="6484938" y="3733800"/>
          <p14:tracePt t="166296" x="6578600" y="3690938"/>
          <p14:tracePt t="166313" x="6646863" y="3640138"/>
          <p14:tracePt t="166329" x="6713538" y="3606800"/>
          <p14:tracePt t="166346" x="6789738" y="3556000"/>
          <p14:tracePt t="166362" x="6824663" y="3513138"/>
          <p14:tracePt t="166380" x="6858000" y="3462338"/>
          <p14:tracePt t="166396" x="6891338" y="3411538"/>
          <p14:tracePt t="166413" x="6934200" y="3344863"/>
          <p14:tracePt t="166429" x="6967538" y="3268663"/>
          <p14:tracePt t="166446" x="6985000" y="3182938"/>
          <p14:tracePt t="166463" x="7018338" y="3106738"/>
          <p14:tracePt t="166479" x="7035800" y="3055938"/>
          <p14:tracePt t="166496" x="7035800" y="3040063"/>
          <p14:tracePt t="166513" x="7035800" y="3005138"/>
          <p14:tracePt t="166529" x="7035800" y="2989263"/>
          <p14:tracePt t="166546" x="7018338" y="2946400"/>
          <p14:tracePt t="166562" x="6985000" y="2895600"/>
          <p14:tracePt t="166579" x="6891338" y="2844800"/>
          <p14:tracePt t="166596" x="6807200" y="2811463"/>
          <p14:tracePt t="166613" x="6680200" y="2751138"/>
          <p14:tracePt t="166629" x="6535738" y="2717800"/>
          <p14:tracePt t="166646" x="6434138" y="2717800"/>
          <p14:tracePt t="166663" x="6273800" y="2700338"/>
          <p14:tracePt t="166679" x="6164263" y="2700338"/>
          <p14:tracePt t="166696" x="6027738" y="2700338"/>
          <p14:tracePt t="166713" x="5918200" y="2717800"/>
          <p14:tracePt t="166730" x="5849938" y="2751138"/>
          <p14:tracePt t="166746" x="5791200" y="2786063"/>
          <p14:tracePt t="166763" x="5757863" y="2827338"/>
          <p14:tracePt t="166779" x="5689600" y="2913063"/>
          <p14:tracePt t="166796" x="5656263" y="3022600"/>
          <p14:tracePt t="166813" x="5630863" y="3106738"/>
          <p14:tracePt t="166829" x="5630863" y="3233738"/>
          <p14:tracePt t="166846" x="5630863" y="3378200"/>
          <p14:tracePt t="166863" x="5630863" y="3513138"/>
          <p14:tracePt t="166879" x="5689600" y="3640138"/>
          <p14:tracePt t="166896" x="5757863" y="3767138"/>
          <p14:tracePt t="166913" x="5884863" y="3852863"/>
          <p14:tracePt t="166929" x="6011863" y="3929063"/>
          <p14:tracePt t="166946" x="6146800" y="3979863"/>
          <p14:tracePt t="166963" x="6291263" y="3995738"/>
          <p14:tracePt t="166979" x="6434138" y="3995738"/>
          <p14:tracePt t="166996" x="6611938" y="3995738"/>
          <p14:tracePt t="167013" x="6738938" y="3944938"/>
          <p14:tracePt t="167029" x="6858000" y="3868738"/>
          <p14:tracePt t="167046" x="6951663" y="3802063"/>
          <p14:tracePt t="167063" x="7018338" y="3733800"/>
          <p14:tracePt t="167079" x="7069138" y="3640138"/>
          <p14:tracePt t="167096" x="7112000" y="3589338"/>
          <p14:tracePt t="167112" x="7145338" y="3513138"/>
          <p14:tracePt t="167129" x="7162800" y="3446463"/>
          <p14:tracePt t="167146" x="7180263" y="3395663"/>
          <p14:tracePt t="167163" x="7180263" y="3319463"/>
          <p14:tracePt t="167179" x="7180263" y="3251200"/>
          <p14:tracePt t="167196" x="7180263" y="3182938"/>
          <p14:tracePt t="167213" x="7162800" y="3106738"/>
          <p14:tracePt t="167230" x="7129463" y="3073400"/>
          <p14:tracePt t="167246" x="7053263" y="3022600"/>
          <p14:tracePt t="167263" x="6916738" y="2946400"/>
          <p14:tracePt t="167279" x="6807200" y="2928938"/>
          <p14:tracePt t="167296" x="6697663" y="2913063"/>
          <p14:tracePt t="167313" x="6629400" y="2895600"/>
          <p14:tracePt t="167329" x="6519863" y="2895600"/>
          <p14:tracePt t="167346" x="6418263" y="2895600"/>
          <p14:tracePt t="169313" x="6383338" y="2862263"/>
          <p14:tracePt t="169329" x="6324600" y="2827338"/>
          <p14:tracePt t="169347" x="6240463" y="2768600"/>
          <p14:tracePt t="169363" x="6164263" y="2751138"/>
          <p14:tracePt t="169380" x="6078538" y="2735263"/>
          <p14:tracePt t="169396" x="6011863" y="2735263"/>
          <p14:tracePt t="169413" x="5935663" y="2735263"/>
          <p14:tracePt t="169430" x="5884863" y="2735263"/>
          <p14:tracePt t="169446" x="5808663" y="2751138"/>
          <p14:tracePt t="169463" x="5757863" y="2827338"/>
          <p14:tracePt t="169480" x="5722938" y="2878138"/>
          <p14:tracePt t="169496" x="5689600" y="2946400"/>
          <p14:tracePt t="169513" x="5672138" y="3022600"/>
          <p14:tracePt t="169530" x="5630863" y="3106738"/>
          <p14:tracePt t="169546" x="5630863" y="3182938"/>
          <p14:tracePt t="169563" x="5630863" y="3284538"/>
          <p14:tracePt t="169579" x="5630863" y="3378200"/>
          <p14:tracePt t="169596" x="5689600" y="3497263"/>
          <p14:tracePt t="169613" x="5757863" y="3624263"/>
          <p14:tracePt t="169629" x="5867400" y="3733800"/>
          <p14:tracePt t="169646" x="5986463" y="3835400"/>
          <p14:tracePt t="169663" x="6180138" y="3962400"/>
          <p14:tracePt t="169680" x="6223000" y="3962400"/>
          <p14:tracePt t="169696" x="6357938" y="4013200"/>
          <p14:tracePt t="169713" x="6535738" y="4046538"/>
          <p14:tracePt t="169730" x="6662738" y="4046538"/>
          <p14:tracePt t="169746" x="6773863" y="4046538"/>
          <p14:tracePt t="169763" x="6891338" y="4030663"/>
          <p14:tracePt t="169779" x="7002463" y="3962400"/>
          <p14:tracePt t="169796" x="7053263" y="3911600"/>
          <p14:tracePt t="169813" x="7145338" y="3817938"/>
          <p14:tracePt t="169830" x="7180263" y="3751263"/>
          <p14:tracePt t="169846" x="7231063" y="3675063"/>
          <p14:tracePt t="169863" x="7246938" y="3589338"/>
          <p14:tracePt t="169880" x="7289800" y="3497263"/>
          <p14:tracePt t="169896" x="7307263" y="3395663"/>
          <p14:tracePt t="169913" x="7323138" y="3302000"/>
          <p14:tracePt t="169930" x="7323138" y="3233738"/>
          <p14:tracePt t="169946" x="7323138" y="3167063"/>
          <p14:tracePt t="169963" x="7307263" y="3106738"/>
          <p14:tracePt t="169979" x="7246938" y="3055938"/>
          <p14:tracePt t="169996" x="7180263" y="3005138"/>
          <p14:tracePt t="170013" x="7094538" y="2946400"/>
          <p14:tracePt t="170029" x="6967538" y="2895600"/>
          <p14:tracePt t="170046" x="6824663" y="2862263"/>
          <p14:tracePt t="170063" x="6680200" y="2827338"/>
          <p14:tracePt t="170080" x="6519863" y="2811463"/>
          <p14:tracePt t="170096" x="6357938" y="2786063"/>
          <p14:tracePt t="170113" x="6164263" y="2786063"/>
          <p14:tracePt t="170130" x="6113463" y="2786063"/>
          <p14:tracePt t="170146" x="6011863" y="2786063"/>
          <p14:tracePt t="170163" x="5900738" y="2844800"/>
          <p14:tracePt t="170180" x="5884863" y="2862263"/>
          <p14:tracePt t="170196" x="5849938" y="2895600"/>
          <p14:tracePt t="170213" x="5834063" y="2913063"/>
          <p14:tracePt t="170230" x="5834063" y="2946400"/>
          <p14:tracePt t="170246" x="5834063" y="3005138"/>
          <p14:tracePt t="170263" x="5834063" y="3073400"/>
          <p14:tracePt t="170280" x="5834063" y="3167063"/>
          <p14:tracePt t="170296" x="5849938" y="3251200"/>
          <p14:tracePt t="170313" x="5884863" y="3360738"/>
          <p14:tracePt t="170330" x="5951538" y="3479800"/>
          <p14:tracePt t="170346" x="6045200" y="3573463"/>
          <p14:tracePt t="170363" x="6146800" y="3657600"/>
          <p14:tracePt t="170379" x="6240463" y="3716338"/>
          <p14:tracePt t="170396" x="6324600" y="3751263"/>
          <p14:tracePt t="170413" x="6400800" y="3767138"/>
          <p14:tracePt t="170430" x="6451600" y="3784600"/>
          <p14:tracePt t="170446" x="6502400" y="3784600"/>
          <p14:tracePt t="170463" x="6535738" y="3784600"/>
          <p14:tracePt t="170479" x="6611938" y="3784600"/>
          <p14:tracePt t="170496" x="6680200" y="3733800"/>
          <p14:tracePt t="170513" x="6756400" y="3690938"/>
          <p14:tracePt t="170529" x="6824663" y="3624263"/>
          <p14:tracePt t="170546" x="6875463" y="3573463"/>
          <p14:tracePt t="170563" x="6891338" y="3556000"/>
          <p14:tracePt t="171506" x="6891338" y="3538538"/>
          <p14:tracePt t="171514" x="6891338" y="3479800"/>
          <p14:tracePt t="171530" x="6891338" y="3462338"/>
          <p14:tracePt t="171546" x="6916738" y="3395663"/>
          <p14:tracePt t="171563" x="6951663" y="3319463"/>
          <p14:tracePt t="171579" x="6967538" y="3268663"/>
          <p14:tracePt t="171596" x="6967538" y="3251200"/>
          <p14:tracePt t="171613" x="6967538" y="3233738"/>
          <p14:tracePt t="171630" x="6891338" y="3182938"/>
          <p14:tracePt t="171646" x="6807200" y="3167063"/>
          <p14:tracePt t="171663" x="6697663" y="3124200"/>
          <p14:tracePt t="171680" x="6596063" y="3090863"/>
          <p14:tracePt t="171696" x="6469063" y="3073400"/>
          <p14:tracePt t="171713" x="6324600" y="3055938"/>
          <p14:tracePt t="171730" x="6240463" y="3055938"/>
          <p14:tracePt t="171746" x="6113463" y="3055938"/>
          <p14:tracePt t="171763" x="6011863" y="3055938"/>
          <p14:tracePt t="171780" x="5935663" y="3055938"/>
          <p14:tracePt t="171796" x="5867400" y="3106738"/>
          <p14:tracePt t="171813" x="5808663" y="3141663"/>
          <p14:tracePt t="171830" x="5757863" y="3200400"/>
          <p14:tracePt t="171846" x="5740400" y="3233738"/>
          <p14:tracePt t="171863" x="5740400" y="3302000"/>
          <p14:tracePt t="171880" x="5740400" y="3378200"/>
          <p14:tracePt t="171896" x="5740400" y="3462338"/>
          <p14:tracePt t="171913" x="5791200" y="3556000"/>
          <p14:tracePt t="171930" x="5900738" y="3657600"/>
          <p14:tracePt t="171946" x="6062663" y="3784600"/>
          <p14:tracePt t="171963" x="6240463" y="3852863"/>
          <p14:tracePt t="171980" x="6434138" y="3911600"/>
          <p14:tracePt t="171996" x="6535738" y="3911600"/>
          <p14:tracePt t="172013" x="6646863" y="3911600"/>
          <p14:tracePt t="172029" x="6773863" y="3852863"/>
          <p14:tracePt t="172046" x="6807200" y="3784600"/>
          <p14:tracePt t="172063" x="6891338" y="3675063"/>
          <p14:tracePt t="172080" x="6934200" y="3573463"/>
          <p14:tracePt t="172096" x="6967538" y="3479800"/>
          <p14:tracePt t="172113" x="6985000" y="3344863"/>
          <p14:tracePt t="172130" x="7002463" y="3268663"/>
          <p14:tracePt t="172146" x="7002463" y="3217863"/>
          <p14:tracePt t="172163" x="7002463" y="3182938"/>
          <p14:tracePt t="172180" x="7002463" y="3141663"/>
          <p14:tracePt t="172196" x="6951663" y="3090863"/>
          <p14:tracePt t="172213" x="6891338" y="3055938"/>
          <p14:tracePt t="172229" x="6840538" y="3022600"/>
          <p14:tracePt t="172246" x="6789738" y="2989263"/>
          <p14:tracePt t="172263" x="6738938" y="2946400"/>
          <p14:tracePt t="172279" x="6662738" y="2928938"/>
          <p14:tracePt t="172296" x="6596063" y="2895600"/>
          <p14:tracePt t="172313" x="6502400" y="2862263"/>
          <p14:tracePt t="172330" x="6400800" y="2811463"/>
          <p14:tracePt t="172346" x="6291263" y="2768600"/>
          <p14:tracePt t="172363" x="6146800" y="2735263"/>
          <p14:tracePt t="172380" x="6062663" y="2717800"/>
          <p14:tracePt t="172396" x="5951538" y="2717800"/>
          <p14:tracePt t="172413" x="5884863" y="2717800"/>
          <p14:tracePt t="172429" x="5849938" y="2717800"/>
          <p14:tracePt t="172446" x="5808663" y="2735263"/>
          <p14:tracePt t="172463" x="5791200" y="2768600"/>
          <p14:tracePt t="172480" x="5791200" y="2862263"/>
          <p14:tracePt t="172496" x="5791200" y="2963863"/>
          <p14:tracePt t="172513" x="5791200" y="3124200"/>
          <p14:tracePt t="172530" x="5849938" y="3268663"/>
          <p14:tracePt t="172546" x="5951538" y="3429000"/>
          <p14:tracePt t="172563" x="6129338" y="3606800"/>
          <p14:tracePt t="172580" x="6205538" y="3640138"/>
          <p14:tracePt t="172596" x="6383338" y="3690938"/>
          <p14:tracePt t="172613" x="6662738" y="3716338"/>
          <p14:tracePt t="172630" x="6807200" y="3716338"/>
          <p14:tracePt t="172646" x="6951663" y="3675063"/>
          <p14:tracePt t="172663" x="7035800" y="3606800"/>
          <p14:tracePt t="172680" x="7129463" y="3556000"/>
          <p14:tracePt t="172696" x="7180263" y="3479800"/>
          <p14:tracePt t="172713" x="7213600" y="3446463"/>
          <p14:tracePt t="172729" x="7213600" y="3411538"/>
          <p14:tracePt t="172746" x="7231063" y="3378200"/>
          <p14:tracePt t="172763" x="7231063" y="3319463"/>
          <p14:tracePt t="172779" x="7213600" y="3268663"/>
          <p14:tracePt t="172796" x="7180263" y="3200400"/>
          <p14:tracePt t="172813" x="7145338" y="3141663"/>
          <p14:tracePt t="172830" x="7129463" y="3106738"/>
          <p14:tracePt t="172846" x="7112000" y="3090863"/>
          <p14:tracePt t="172879" x="7094538" y="3073400"/>
          <p14:tracePt t="172896" x="7094538" y="3055938"/>
          <p14:tracePt t="172913" x="7069138" y="3040063"/>
          <p14:tracePt t="172930" x="7053263" y="3005138"/>
          <p14:tracePt t="172946" x="7035800" y="2963863"/>
          <p14:tracePt t="172963" x="7018338" y="2946400"/>
          <p14:tracePt t="172979" x="7002463" y="2946400"/>
          <p14:tracePt t="172996" x="6985000" y="2928938"/>
          <p14:tracePt t="173013" x="6967538" y="2913063"/>
          <p14:tracePt t="173612" x="6967538" y="2928938"/>
          <p14:tracePt t="173630" x="6967538" y="3022600"/>
          <p14:tracePt t="173647" x="6967538" y="3090863"/>
          <p14:tracePt t="173663" x="6967538" y="3167063"/>
          <p14:tracePt t="173680" x="6967538" y="3233738"/>
          <p14:tracePt t="173696" x="6967538" y="3284538"/>
          <p14:tracePt t="173713" x="6951663" y="3319463"/>
          <p14:tracePt t="173730" x="6951663" y="3344863"/>
          <p14:tracePt t="173762" x="6934200" y="3360738"/>
          <p14:tracePt t="173795" x="6934200" y="3378200"/>
          <p14:tracePt t="173813" x="6916738" y="3378200"/>
          <p14:tracePt t="173829" x="6916738" y="3395663"/>
          <p14:tracePt t="173846" x="6891338" y="3395663"/>
          <p14:tracePt t="174079" x="6891338" y="3378200"/>
          <p14:tracePt t="174129" x="6891338" y="3360738"/>
          <p14:tracePt t="174146" x="6916738" y="3360738"/>
          <p14:tracePt t="174163" x="6951663" y="3344863"/>
          <p14:tracePt t="174180" x="6967538" y="3319463"/>
          <p14:tracePt t="174196" x="7002463" y="3302000"/>
          <p14:tracePt t="174213" x="7035800" y="3302000"/>
          <p14:tracePt t="174230" x="7069138" y="3284538"/>
          <p14:tracePt t="174246" x="7112000" y="3268663"/>
          <p14:tracePt t="174263" x="7145338" y="3268663"/>
          <p14:tracePt t="174280" x="7162800" y="3251200"/>
          <p14:tracePt t="174296" x="7196138" y="3251200"/>
          <p14:tracePt t="174313" x="7213600" y="3233738"/>
          <p14:tracePt t="174330" x="7246938" y="3217863"/>
          <p14:tracePt t="174346" x="7289800" y="3200400"/>
          <p14:tracePt t="174363" x="7307263" y="3182938"/>
          <p14:tracePt t="174380" x="7340600" y="3182938"/>
          <p14:tracePt t="174396" x="7373938" y="3167063"/>
          <p14:tracePt t="174413" x="7391400" y="3141663"/>
          <p14:tracePt t="174429" x="7450138" y="3124200"/>
          <p14:tracePt t="174446" x="7485063" y="3124200"/>
          <p14:tracePt t="174463" x="7535863" y="3106738"/>
          <p14:tracePt t="174945" x="7569200" y="3106738"/>
          <p14:tracePt t="174963" x="7627938" y="3106738"/>
          <p14:tracePt t="174980" x="7678738" y="3106738"/>
          <p14:tracePt t="174997" x="7764463" y="3106738"/>
          <p14:tracePt t="175013" x="7840663" y="3106738"/>
          <p14:tracePt t="175030" x="7874000" y="3124200"/>
          <p14:tracePt t="175047" x="7958138" y="3141663"/>
          <p14:tracePt t="175063" x="8001000" y="3167063"/>
          <p14:tracePt t="175080" x="8085138" y="3217863"/>
          <p14:tracePt t="175096" x="8135938" y="3268663"/>
          <p14:tracePt t="175113" x="8212138" y="3302000"/>
          <p14:tracePt t="175130" x="8262938" y="3360738"/>
          <p14:tracePt t="175146" x="8313738" y="3411538"/>
          <p14:tracePt t="175163" x="8356600" y="3462338"/>
          <p14:tracePt t="175179" x="8407400" y="3513138"/>
          <p14:tracePt t="175196" x="8440738" y="3573463"/>
          <p14:tracePt t="175213" x="8509000" y="3640138"/>
          <p14:tracePt t="175230" x="8551863" y="3716338"/>
          <p14:tracePt t="175246" x="8602663" y="3784600"/>
          <p14:tracePt t="175263" x="8653463" y="3835400"/>
          <p14:tracePt t="175280" x="8686800" y="3911600"/>
          <p14:tracePt t="175296" x="8729663" y="3962400"/>
          <p14:tracePt t="175313" x="8763000" y="4030663"/>
          <p14:tracePt t="175330" x="8813800" y="4122738"/>
          <p14:tracePt t="175346" x="8847138" y="4191000"/>
          <p14:tracePt t="175363" x="8890000" y="4267200"/>
          <p14:tracePt t="175380" x="8923338" y="4351338"/>
          <p14:tracePt t="175396" x="8958263" y="4445000"/>
          <p14:tracePt t="175413" x="8991600" y="4513263"/>
          <p14:tracePt t="175430" x="9009063" y="4564063"/>
          <p14:tracePt t="176146" x="9085263" y="4579938"/>
          <p14:tracePt t="176163" x="9169400" y="4640263"/>
          <p14:tracePt t="176180" x="9296400" y="4741863"/>
          <p14:tracePt t="176196" x="9380538" y="4833938"/>
          <p14:tracePt t="176213" x="9491663" y="4935538"/>
          <p14:tracePt t="176230" x="9558338" y="4995863"/>
          <p14:tracePt t="176246" x="9601200" y="5046663"/>
          <p14:tracePt t="176263" x="9618663" y="5062538"/>
          <p14:tracePt t="176280" x="9634538" y="5062538"/>
          <p14:tracePt t="176745" x="9634538" y="5046663"/>
          <p14:tracePt t="176763" x="9634538" y="4978400"/>
          <p14:tracePt t="176780" x="9652000" y="4902200"/>
          <p14:tracePt t="176797" x="9669463" y="4851400"/>
          <p14:tracePt t="176813" x="9685338" y="4800600"/>
          <p14:tracePt t="176830" x="9702800" y="4775200"/>
          <p14:tracePt t="176847" x="9702800" y="4724400"/>
          <p14:tracePt t="176863" x="9702800" y="4691063"/>
          <p14:tracePt t="176880" x="9702800" y="4673600"/>
          <p14:tracePt t="176896" x="9685338" y="4640263"/>
          <p14:tracePt t="176913" x="9634538" y="4597400"/>
          <p14:tracePt t="176930" x="9542463" y="4579938"/>
          <p14:tracePt t="176947" x="9398000" y="4564063"/>
          <p14:tracePt t="176963" x="9220200" y="4564063"/>
          <p14:tracePt t="176980" x="9009063" y="4564063"/>
          <p14:tracePt t="176997" x="8831263" y="4579938"/>
          <p14:tracePt t="177013" x="8686800" y="4673600"/>
          <p14:tracePt t="177030" x="8585200" y="4757738"/>
          <p14:tracePt t="177046" x="8551863" y="4833938"/>
          <p14:tracePt t="177063" x="8509000" y="4919663"/>
          <p14:tracePt t="177080" x="8509000" y="4995863"/>
          <p14:tracePt t="177096" x="8509000" y="5062538"/>
          <p14:tracePt t="177113" x="8551863" y="5113338"/>
          <p14:tracePt t="177130" x="8618538" y="5173663"/>
          <p14:tracePt t="177147" x="8729663" y="5207000"/>
          <p14:tracePt t="177163" x="8831263" y="5224463"/>
          <p14:tracePt t="177180" x="8958263" y="5224463"/>
          <p14:tracePt t="177197" x="9067800" y="5189538"/>
          <p14:tracePt t="177213" x="9169400" y="5130800"/>
          <p14:tracePt t="177230" x="9278938" y="5062538"/>
          <p14:tracePt t="177246" x="9347200" y="4978400"/>
          <p14:tracePt t="177263" x="9423400" y="4902200"/>
          <p14:tracePt t="177280" x="9491663" y="4833938"/>
          <p14:tracePt t="177296" x="9525000" y="4757738"/>
          <p14:tracePt t="177313" x="9542463" y="4724400"/>
          <p14:tracePt t="177345" x="9542463" y="4706938"/>
          <p14:tracePt t="177395" x="9507538" y="4706938"/>
          <p14:tracePt t="177413" x="9456738" y="4706938"/>
          <p14:tracePt t="180751" x="9456738" y="4691063"/>
          <p14:tracePt t="180766" x="9440863" y="4656138"/>
          <p14:tracePt t="180781" x="9423400" y="4597400"/>
          <p14:tracePt t="180798" x="9380538" y="4529138"/>
          <p14:tracePt t="180814" x="9329738" y="4445000"/>
          <p14:tracePt t="180830" x="9263063" y="4351338"/>
          <p14:tracePt t="180847" x="9169400" y="4284663"/>
          <p14:tracePt t="180863" x="9067800" y="4224338"/>
          <p14:tracePt t="180880" x="8923338" y="4191000"/>
          <p14:tracePt t="180897" x="8780463" y="4173538"/>
          <p14:tracePt t="180913" x="8686800" y="4173538"/>
          <p14:tracePt t="180930" x="8602663" y="4173538"/>
          <p14:tracePt t="180947" x="8534400" y="4208463"/>
          <p14:tracePt t="180963" x="8458200" y="4284663"/>
          <p14:tracePt t="180980" x="8424863" y="4368800"/>
          <p14:tracePt t="180997" x="8374063" y="4478338"/>
          <p14:tracePt t="181013" x="8374063" y="4640263"/>
          <p14:tracePt t="181030" x="8374063" y="4818063"/>
          <p14:tracePt t="181047" x="8374063" y="4995863"/>
          <p14:tracePt t="181063" x="8440738" y="5156200"/>
          <p14:tracePt t="181080" x="8534400" y="5291138"/>
          <p14:tracePt t="181097" x="8602663" y="5384800"/>
          <p14:tracePt t="181113" x="8780463" y="5486400"/>
          <p14:tracePt t="181130" x="8831263" y="5486400"/>
          <p14:tracePt t="181147" x="9024938" y="5511800"/>
          <p14:tracePt t="181163" x="9101138" y="5511800"/>
          <p14:tracePt t="181180" x="9278938" y="5435600"/>
          <p14:tracePt t="181197" x="9398000" y="5334000"/>
          <p14:tracePt t="181213" x="9491663" y="5224463"/>
          <p14:tracePt t="181230" x="9542463" y="5130800"/>
          <p14:tracePt t="181247" x="9575800" y="5046663"/>
          <p14:tracePt t="181263" x="9601200" y="4919663"/>
          <p14:tracePt t="181280" x="9618663" y="4851400"/>
          <p14:tracePt t="181297" x="9618663" y="4775200"/>
          <p14:tracePt t="181313" x="9601200" y="4724400"/>
          <p14:tracePt t="181330" x="9575800" y="4691063"/>
          <p14:tracePt t="181347" x="9542463" y="4656138"/>
          <p14:tracePt t="181363" x="9507538" y="4640263"/>
          <p14:tracePt t="181380" x="9456738" y="4597400"/>
          <p14:tracePt t="183097" x="9398000" y="4597400"/>
          <p14:tracePt t="183113" x="9347200" y="4597400"/>
          <p14:tracePt t="183131" x="9245600" y="4579938"/>
          <p14:tracePt t="183147" x="9042400" y="4579938"/>
          <p14:tracePt t="183163" x="8940800" y="4579938"/>
          <p14:tracePt t="183180" x="8847138" y="4656138"/>
          <p14:tracePt t="183197" x="8780463" y="4706938"/>
          <p14:tracePt t="183213" x="8745538" y="4757738"/>
          <p14:tracePt t="183230" x="8745538" y="4800600"/>
          <p14:tracePt t="183247" x="8745538" y="4884738"/>
          <p14:tracePt t="183263" x="8745538" y="4953000"/>
          <p14:tracePt t="183280" x="8796338" y="5046663"/>
          <p14:tracePt t="183297" x="8890000" y="5130800"/>
          <p14:tracePt t="183313" x="9024938" y="5207000"/>
          <p14:tracePt t="183330" x="9169400" y="5240338"/>
          <p14:tracePt t="183347" x="9263063" y="5257800"/>
          <p14:tracePt t="183363" x="9364663" y="5257800"/>
          <p14:tracePt t="183380" x="9456738" y="5257800"/>
          <p14:tracePt t="183397" x="9507538" y="5240338"/>
          <p14:tracePt t="183413" x="9542463" y="5207000"/>
          <p14:tracePt t="183430" x="9558338" y="5189538"/>
          <p14:tracePt t="183447" x="9575800" y="5173663"/>
          <p14:tracePt t="184481" x="9575800" y="5156200"/>
          <p14:tracePt t="184497" x="9558338" y="5097463"/>
          <p14:tracePt t="184514" x="9542463" y="4995863"/>
          <p14:tracePt t="184530" x="9542463" y="4818063"/>
          <p14:tracePt t="184547" x="9542463" y="4640263"/>
          <p14:tracePt t="184563" x="9542463" y="4564063"/>
          <p14:tracePt t="184580" x="9542463" y="4462463"/>
          <p14:tracePt t="184597" x="9542463" y="4445000"/>
          <p14:tracePt t="184613" x="9542463" y="4402138"/>
          <p14:tracePt t="184630" x="9507538" y="4368800"/>
          <p14:tracePt t="184647" x="9440863" y="4335463"/>
          <p14:tracePt t="184663" x="9347200" y="4318000"/>
          <p14:tracePt t="184680" x="9245600" y="4300538"/>
          <p14:tracePt t="184697" x="9151938" y="4300538"/>
          <p14:tracePt t="184713" x="9085263" y="4300538"/>
          <p14:tracePt t="184730" x="9009063" y="4300538"/>
          <p14:tracePt t="184747" x="8991600" y="4318000"/>
          <p14:tracePt t="184764" x="8958263" y="4351338"/>
          <p14:tracePt t="184780" x="8940800" y="4402138"/>
          <p14:tracePt t="184797" x="8940800" y="4462463"/>
          <p14:tracePt t="184813" x="8940800" y="4529138"/>
          <p14:tracePt t="184830" x="8940800" y="4597400"/>
          <p14:tracePt t="184847" x="8958263" y="4673600"/>
          <p14:tracePt t="184863" x="8974138" y="4724400"/>
          <p14:tracePt t="184880" x="9024938" y="4741863"/>
          <p14:tracePt t="184897" x="9067800" y="4757738"/>
          <p14:tracePt t="184914" x="9136063" y="4757738"/>
          <p14:tracePt t="184930" x="9202738" y="4757738"/>
          <p14:tracePt t="184947" x="9296400" y="4706938"/>
          <p14:tracePt t="184964" x="9329738" y="4656138"/>
          <p14:tracePt t="184980" x="9380538" y="4579938"/>
          <p14:tracePt t="184997" x="9423400" y="4513263"/>
          <p14:tracePt t="185013" x="9440863" y="4445000"/>
          <p14:tracePt t="185030" x="9440863" y="4351338"/>
          <p14:tracePt t="185047" x="9440863" y="4318000"/>
          <p14:tracePt t="185064" x="9398000" y="4267200"/>
          <p14:tracePt t="185080" x="9329738" y="4208463"/>
          <p14:tracePt t="185097" x="9296400" y="4208463"/>
          <p14:tracePt t="185113" x="9118600" y="4157663"/>
          <p14:tracePt t="185130" x="8974138" y="4157663"/>
          <p14:tracePt t="185147" x="8796338" y="4157663"/>
          <p14:tracePt t="185163" x="8636000" y="4224338"/>
          <p14:tracePt t="185180" x="8491538" y="4318000"/>
          <p14:tracePt t="185197" x="8424863" y="4386263"/>
          <p14:tracePt t="185214" x="8356600" y="4495800"/>
          <p14:tracePt t="185230" x="8313738" y="4622800"/>
          <p14:tracePt t="185247" x="8313738" y="4724400"/>
          <p14:tracePt t="185263" x="8356600" y="4851400"/>
          <p14:tracePt t="185280" x="8491538" y="4978400"/>
          <p14:tracePt t="185297" x="8669338" y="5080000"/>
          <p14:tracePt t="185314" x="8907463" y="5156200"/>
          <p14:tracePt t="185330" x="9151938" y="5189538"/>
          <p14:tracePt t="185347" x="9364663" y="5207000"/>
          <p14:tracePt t="185363" x="9558338" y="5189538"/>
          <p14:tracePt t="185380" x="9685338" y="5113338"/>
          <p14:tracePt t="185397" x="9796463" y="5029200"/>
          <p14:tracePt t="185413" x="9863138" y="4902200"/>
          <p14:tracePt t="185430" x="9913938" y="4818063"/>
          <p14:tracePt t="185447" x="9956800" y="4673600"/>
          <p14:tracePt t="185463" x="9974263" y="4529138"/>
          <p14:tracePt t="185480" x="9974263" y="4351338"/>
          <p14:tracePt t="185497" x="9974263" y="4191000"/>
          <p14:tracePt t="185514" x="9913938" y="4046538"/>
          <p14:tracePt t="185530" x="9796463" y="3852863"/>
          <p14:tracePt t="185547" x="9702800" y="3784600"/>
          <p14:tracePt t="185564" x="9652000" y="3751263"/>
          <p14:tracePt t="185580" x="9525000" y="3690938"/>
          <p14:tracePt t="185597" x="9296400" y="3657600"/>
          <p14:tracePt t="185613" x="9101138" y="3657600"/>
          <p14:tracePt t="185630" x="8890000" y="3657600"/>
          <p14:tracePt t="185647" x="8669338" y="3716338"/>
          <p14:tracePt t="185663" x="8509000" y="3817938"/>
          <p14:tracePt t="185680" x="8389938" y="3929063"/>
          <p14:tracePt t="185697" x="8297863" y="4046538"/>
          <p14:tracePt t="185713" x="8247063" y="4191000"/>
          <p14:tracePt t="185730" x="8247063" y="4335463"/>
          <p14:tracePt t="185747" x="8247063" y="4495800"/>
          <p14:tracePt t="185763" x="8280400" y="4691063"/>
          <p14:tracePt t="185780" x="8424863" y="4919663"/>
          <p14:tracePt t="185797" x="8585200" y="5097463"/>
          <p14:tracePt t="185814" x="8796338" y="5275263"/>
          <p14:tracePt t="185830" x="8974138" y="5384800"/>
          <p14:tracePt t="185847" x="9169400" y="5453063"/>
          <p14:tracePt t="185863" x="9313863" y="5468938"/>
          <p14:tracePt t="185880" x="9456738" y="5468938"/>
          <p14:tracePt t="185897" x="9525000" y="5468938"/>
          <p14:tracePt t="185913" x="9618663" y="5418138"/>
          <p14:tracePt t="185930" x="9669463" y="5367338"/>
          <p14:tracePt t="185947" x="9685338" y="5334000"/>
          <p14:tracePt t="185963" x="9720263" y="5240338"/>
          <p14:tracePt t="186890" x="9702800" y="5240338"/>
          <p14:tracePt t="186899" x="9685338" y="5240338"/>
          <p14:tracePt t="186914" x="9634538" y="5240338"/>
          <p14:tracePt t="186930" x="9558338" y="5224463"/>
          <p14:tracePt t="186947" x="9491663" y="5207000"/>
          <p14:tracePt t="186963" x="9440863" y="5173663"/>
          <p14:tracePt t="186980" x="9380538" y="5130800"/>
          <p14:tracePt t="186997" x="9329738" y="5080000"/>
          <p14:tracePt t="187014" x="9278938" y="4978400"/>
          <p14:tracePt t="187030" x="9245600" y="4833938"/>
          <p14:tracePt t="187047" x="9186863" y="4529138"/>
          <p14:tracePt t="187063" x="9186863" y="4495800"/>
          <p14:tracePt t="187080" x="9169400" y="4284663"/>
          <p14:tracePt t="187097" x="9169400" y="4191000"/>
          <p14:tracePt t="187113" x="9220200" y="4122738"/>
          <p14:tracePt t="187130" x="9263063" y="4071938"/>
          <p14:tracePt t="187147" x="9329738" y="4046538"/>
          <p14:tracePt t="187163" x="9398000" y="4013200"/>
          <p14:tracePt t="187180" x="9456738" y="4013200"/>
          <p14:tracePt t="187197" x="9507538" y="4013200"/>
          <p14:tracePt t="187214" x="9542463" y="4013200"/>
          <p14:tracePt t="187230" x="9575800" y="4013200"/>
          <p14:tracePt t="187247" x="9601200" y="4013200"/>
          <p14:tracePt t="187279" x="9618663" y="4013200"/>
          <p14:tracePt t="187816" x="9558338" y="4013200"/>
          <p14:tracePt t="187830" x="9507538" y="4030663"/>
          <p14:tracePt t="187847" x="9364663" y="4122738"/>
          <p14:tracePt t="187864" x="9202738" y="4249738"/>
          <p14:tracePt t="187880" x="9024938" y="4402138"/>
          <p14:tracePt t="187897" x="8864600" y="4564063"/>
          <p14:tracePt t="187913" x="8796338" y="4673600"/>
          <p14:tracePt t="187930" x="8712200" y="4775200"/>
          <p14:tracePt t="187947" x="8686800" y="4851400"/>
          <p14:tracePt t="187964" x="8653463" y="4935538"/>
          <p14:tracePt t="187980" x="8653463" y="4953000"/>
          <p14:tracePt t="187997" x="8669338" y="5011738"/>
          <p14:tracePt t="188014" x="8712200" y="5062538"/>
          <p14:tracePt t="188030" x="8780463" y="5130800"/>
          <p14:tracePt t="188047" x="8847138" y="5173663"/>
          <p14:tracePt t="188063" x="8940800" y="5224463"/>
          <p14:tracePt t="188080" x="9067800" y="5257800"/>
          <p14:tracePt t="188097" x="9136063" y="5275263"/>
          <p14:tracePt t="188114" x="9263063" y="5275263"/>
          <p14:tracePt t="188130" x="9329738" y="5275263"/>
          <p14:tracePt t="188147" x="9423400" y="5257800"/>
          <p14:tracePt t="188164" x="9491663" y="5224463"/>
          <p14:tracePt t="188180" x="9542463" y="5173663"/>
          <p14:tracePt t="188197" x="9618663" y="5130800"/>
          <p14:tracePt t="188214" x="9652000" y="5080000"/>
          <p14:tracePt t="188230" x="9685338" y="5046663"/>
          <p14:tracePt t="188247" x="9702800" y="5029200"/>
          <p14:tracePt t="188264" x="9720263" y="4995863"/>
          <p14:tracePt t="188280" x="9720263" y="4978400"/>
          <p14:tracePt t="188297" x="9736138" y="4919663"/>
          <p14:tracePt t="188314" x="9753600" y="4868863"/>
          <p14:tracePt t="188330" x="9753600" y="4800600"/>
          <p14:tracePt t="188347" x="9753600" y="4706938"/>
          <p14:tracePt t="188363" x="9753600" y="4622800"/>
          <p14:tracePt t="188380" x="9753600" y="4513263"/>
          <p14:tracePt t="189112" x="9736138" y="4513263"/>
          <p14:tracePt t="189131" x="9685338" y="4495800"/>
          <p14:tracePt t="189147" x="9558338" y="4445000"/>
          <p14:tracePt t="189164" x="9380538" y="4386263"/>
          <p14:tracePt t="189180" x="9151938" y="4335463"/>
          <p14:tracePt t="189197" x="8907463" y="4300538"/>
          <p14:tracePt t="189213" x="8653463" y="4284663"/>
          <p14:tracePt t="189230" x="8440738" y="4284663"/>
          <p14:tracePt t="189247" x="8262938" y="4284663"/>
          <p14:tracePt t="189264" x="8135938" y="4335463"/>
          <p14:tracePt t="189280" x="8069263" y="4386263"/>
          <p14:tracePt t="189297" x="8001000" y="4462463"/>
          <p14:tracePt t="189314" x="7942263" y="4546600"/>
          <p14:tracePt t="189330" x="7907338" y="4673600"/>
          <p14:tracePt t="189347" x="7907338" y="4800600"/>
          <p14:tracePt t="189364" x="7907338" y="4953000"/>
          <p14:tracePt t="189380" x="7983538" y="5130800"/>
          <p14:tracePt t="189397" x="8069263" y="5308600"/>
          <p14:tracePt t="189414" x="8229600" y="5511800"/>
          <p14:tracePt t="189430" x="8491538" y="5740400"/>
          <p14:tracePt t="189447" x="8567738" y="5808663"/>
          <p14:tracePt t="189464" x="8796338" y="5935663"/>
          <p14:tracePt t="189481" x="8847138" y="5951538"/>
          <p14:tracePt t="189497" x="9042400" y="5986463"/>
          <p14:tracePt t="189513" x="9118600" y="5986463"/>
          <p14:tracePt t="189530" x="9296400" y="5951538"/>
          <p14:tracePt t="189547" x="9423400" y="5884863"/>
          <p14:tracePt t="189564" x="9525000" y="5773738"/>
          <p14:tracePt t="189580" x="9634538" y="5664200"/>
          <p14:tracePt t="189597" x="9720263" y="5562600"/>
          <p14:tracePt t="189614" x="9796463" y="5435600"/>
          <p14:tracePt t="189630" x="9863138" y="5334000"/>
          <p14:tracePt t="189647" x="9898063" y="5189538"/>
          <p14:tracePt t="189664" x="9931400" y="5097463"/>
          <p14:tracePt t="189680" x="9956800" y="4995863"/>
          <p14:tracePt t="189697" x="9956800" y="4919663"/>
          <p14:tracePt t="189714" x="9956800" y="4868863"/>
          <p14:tracePt t="189730" x="9956800" y="4818063"/>
          <p14:tracePt t="189747" x="9913938" y="4741863"/>
          <p14:tracePt t="189764" x="9847263" y="4673600"/>
          <p14:tracePt t="189780" x="9753600" y="4622800"/>
          <p14:tracePt t="189797" x="9652000" y="4546600"/>
          <p14:tracePt t="189814" x="9542463" y="4478338"/>
          <p14:tracePt t="189830" x="9440863" y="4402138"/>
          <p14:tracePt t="189847" x="9296400" y="4368800"/>
          <p14:tracePt t="189864" x="9169400" y="4335463"/>
          <p14:tracePt t="189880" x="9085263" y="4335463"/>
          <p14:tracePt t="189897" x="8991600" y="4318000"/>
          <p14:tracePt t="189913" x="8923338" y="4318000"/>
          <p14:tracePt t="189930" x="8864600" y="4318000"/>
          <p14:tracePt t="189947" x="8813800" y="4318000"/>
          <p14:tracePt t="189964" x="8763000" y="4351338"/>
          <p14:tracePt t="189980" x="8686800" y="4445000"/>
          <p14:tracePt t="189997" x="8653463" y="4495800"/>
          <p14:tracePt t="190013" x="8602663" y="4656138"/>
          <p14:tracePt t="190030" x="8585200" y="4800600"/>
          <p14:tracePt t="190047" x="8585200" y="4953000"/>
          <p14:tracePt t="190064" x="8585200" y="5156200"/>
          <p14:tracePt t="190080" x="8669338" y="5367338"/>
          <p14:tracePt t="190097" x="8780463" y="5580063"/>
          <p14:tracePt t="190114" x="8907463" y="5740400"/>
          <p14:tracePt t="190130" x="9024938" y="5859463"/>
          <p14:tracePt t="190147" x="9186863" y="5935663"/>
          <p14:tracePt t="190164" x="9329738" y="5986463"/>
          <p14:tracePt t="190180" x="9491663" y="5986463"/>
          <p14:tracePt t="190197" x="9634538" y="5986463"/>
          <p14:tracePt t="190214" x="9796463" y="5900738"/>
          <p14:tracePt t="190230" x="9931400" y="5773738"/>
          <p14:tracePt t="190247" x="10058400" y="5646738"/>
          <p14:tracePt t="190264" x="10152063" y="5511800"/>
          <p14:tracePt t="190280" x="10202863" y="5402263"/>
          <p14:tracePt t="190297" x="10253663" y="5257800"/>
          <p14:tracePt t="190314" x="10253663" y="5113338"/>
          <p14:tracePt t="190330" x="10253663" y="4978400"/>
          <p14:tracePt t="190347" x="10253663" y="4868863"/>
          <p14:tracePt t="190364" x="10236200" y="4757738"/>
          <p14:tracePt t="190380" x="10202863" y="4691063"/>
          <p14:tracePt t="190397" x="10167938" y="4640263"/>
          <p14:tracePt t="190414" x="10134600" y="4597400"/>
          <p14:tracePt t="190431" x="10058400" y="4546600"/>
          <p14:tracePt t="190447" x="9990138" y="4478338"/>
          <p14:tracePt t="190464" x="9956800" y="4445000"/>
          <p14:tracePt t="190480" x="9880600" y="4351338"/>
          <p14:tracePt t="190497" x="9829800" y="4300538"/>
          <p14:tracePt t="190929" x="9779000" y="4300538"/>
          <p14:tracePt t="190948" x="9601200" y="4249738"/>
          <p14:tracePt t="190964" x="9525000" y="4208463"/>
          <p14:tracePt t="190981" x="8958263" y="3944938"/>
          <p14:tracePt t="190997" x="8534400" y="3675063"/>
          <p14:tracePt t="191014" x="8212138" y="3479800"/>
          <p14:tracePt t="191030" x="7891463" y="3268663"/>
          <p14:tracePt t="191047" x="7662863" y="3106738"/>
          <p14:tracePt t="191063" x="7551738" y="3040063"/>
          <p14:tracePt t="191080" x="7424738" y="2928938"/>
          <p14:tracePt t="191097" x="7323138" y="2827338"/>
          <p14:tracePt t="191114" x="7246938" y="2717800"/>
          <p14:tracePt t="191130" x="7213600" y="2573338"/>
          <p14:tracePt t="191446" x="7196138" y="2540000"/>
          <p14:tracePt t="191464" x="7112000" y="2430463"/>
          <p14:tracePt t="191480" x="6951663" y="2235200"/>
          <p14:tracePt t="191497" x="6807200" y="2116138"/>
          <p14:tracePt t="191514" x="6680200" y="2006600"/>
          <p14:tracePt t="191530" x="6535738" y="1938338"/>
          <p14:tracePt t="191547" x="6451600" y="1879600"/>
          <p14:tracePt t="191564" x="6357938" y="1846263"/>
          <p14:tracePt t="191580" x="6223000" y="1778000"/>
          <p14:tracePt t="191597" x="6146800" y="1760538"/>
          <p14:tracePt t="191614" x="6045200" y="1744663"/>
          <p14:tracePt t="191630" x="5951538" y="1744663"/>
          <p14:tracePt t="191647" x="5884863" y="1744663"/>
          <p14:tracePt t="191663" x="5834063" y="1744663"/>
          <p14:tracePt t="191680" x="5773738" y="1778000"/>
          <p14:tracePt t="191697" x="5707063" y="1846263"/>
          <p14:tracePt t="191713" x="5689600" y="1905000"/>
          <p14:tracePt t="191730" x="5656263" y="1989138"/>
          <p14:tracePt t="191747" x="5613400" y="2116138"/>
          <p14:tracePt t="191764" x="5613400" y="2217738"/>
          <p14:tracePt t="191780" x="5613400" y="2328863"/>
          <p14:tracePt t="191797" x="5613400" y="2455863"/>
          <p14:tracePt t="191814" x="5656263" y="2557463"/>
          <p14:tracePt t="191830" x="5740400" y="2684463"/>
          <p14:tracePt t="191847" x="5849938" y="2786063"/>
          <p14:tracePt t="191864" x="6011863" y="2895600"/>
          <p14:tracePt t="191881" x="6240463" y="3005138"/>
          <p14:tracePt t="191897" x="6324600" y="3022600"/>
          <p14:tracePt t="191914" x="6484938" y="3040063"/>
          <p14:tracePt t="191931" x="6713538" y="3040063"/>
          <p14:tracePt t="191947" x="6840538" y="3005138"/>
          <p14:tracePt t="191964" x="6916738" y="2946400"/>
          <p14:tracePt t="191980" x="7035800" y="2844800"/>
          <p14:tracePt t="191997" x="7094538" y="2786063"/>
          <p14:tracePt t="192013" x="7162800" y="2700338"/>
          <p14:tracePt t="192030" x="7196138" y="2633663"/>
          <p14:tracePt t="192047" x="7231063" y="2557463"/>
          <p14:tracePt t="192064" x="7246938" y="2489200"/>
          <p14:tracePt t="192080" x="7272338" y="2430463"/>
          <p14:tracePt t="192097" x="7272338" y="2379663"/>
          <p14:tracePt t="192114" x="7272338" y="2311400"/>
          <p14:tracePt t="192130" x="7196138" y="2217738"/>
          <p14:tracePt t="192147" x="7129463" y="2133600"/>
          <p14:tracePt t="192164" x="7002463" y="2006600"/>
          <p14:tracePt t="192180" x="6840538" y="1922463"/>
          <p14:tracePt t="192197" x="6680200" y="1846263"/>
          <p14:tracePt t="192214" x="6502400" y="1795463"/>
          <p14:tracePt t="192230" x="6307138" y="1760538"/>
          <p14:tracePt t="192247" x="6164263" y="1760538"/>
          <p14:tracePt t="192264" x="6045200" y="1760538"/>
          <p14:tracePt t="192280" x="5918200" y="1760538"/>
          <p14:tracePt t="192297" x="5849938" y="1778000"/>
          <p14:tracePt t="192314" x="5773738" y="1862138"/>
          <p14:tracePt t="192330" x="5722938" y="1922463"/>
          <p14:tracePt t="192347" x="5689600" y="2024063"/>
          <p14:tracePt t="192364" x="5689600" y="2201863"/>
          <p14:tracePt t="192381" x="5689600" y="2293938"/>
          <p14:tracePt t="192397" x="5740400" y="2522538"/>
          <p14:tracePt t="192414" x="5773738" y="2608263"/>
          <p14:tracePt t="192431" x="5969000" y="2844800"/>
          <p14:tracePt t="192447" x="6045200" y="2895600"/>
          <p14:tracePt t="192463" x="6291263" y="3022600"/>
          <p14:tracePt t="192480" x="6451600" y="3073400"/>
          <p14:tracePt t="192497" x="6611938" y="3090863"/>
          <p14:tracePt t="192514" x="6756400" y="3090863"/>
          <p14:tracePt t="192530" x="6840538" y="3090863"/>
          <p14:tracePt t="192547" x="6934200" y="3055938"/>
          <p14:tracePt t="192563" x="7002463" y="3005138"/>
          <p14:tracePt t="192580" x="7053263" y="2946400"/>
          <p14:tracePt t="192597" x="7094538" y="2895600"/>
          <p14:tracePt t="192613" x="7129463" y="2844800"/>
          <p14:tracePt t="192630" x="7162800" y="2811463"/>
          <p14:tracePt t="192647" x="7162800" y="2735263"/>
          <p14:tracePt t="192664" x="7180263" y="2684463"/>
          <p14:tracePt t="192680" x="7180263" y="2608263"/>
          <p14:tracePt t="192697" x="7180263" y="2540000"/>
          <p14:tracePt t="192713" x="7180263" y="2489200"/>
          <p14:tracePt t="192731" x="7180263" y="2471738"/>
          <p14:tracePt t="192963" x="7213600" y="2455863"/>
          <p14:tracePt t="192980" x="7231063" y="2455863"/>
          <p14:tracePt t="192998" x="7246938" y="2430463"/>
          <p14:tracePt t="193014" x="7272338" y="2413000"/>
          <p14:tracePt t="193030" x="7289800" y="2413000"/>
          <p14:tracePt t="193047" x="7323138" y="2395538"/>
          <p14:tracePt t="193064" x="7340600" y="2379663"/>
          <p14:tracePt t="193080" x="7340600" y="2362200"/>
          <p14:tracePt t="193097" x="7358063" y="2362200"/>
          <p14:tracePt t="193114" x="7358063" y="2344738"/>
          <p14:tracePt t="193208" x="7373938" y="2344738"/>
          <p14:tracePt t="193379" x="7373938" y="2328863"/>
          <p14:tracePt t="193397" x="7340600" y="2311400"/>
          <p14:tracePt t="193414" x="7213600" y="2201863"/>
          <p14:tracePt t="193431" x="7002463" y="2057400"/>
          <p14:tracePt t="193447" x="6756400" y="1846263"/>
          <p14:tracePt t="193463" x="6578600" y="1727200"/>
          <p14:tracePt t="193481" x="6400800" y="1617663"/>
          <p14:tracePt t="193497" x="6223000" y="1506538"/>
          <p14:tracePt t="193514" x="6096000" y="1473200"/>
          <p14:tracePt t="193530" x="6027738" y="1455738"/>
          <p14:tracePt t="193547" x="5951538" y="1455738"/>
          <p14:tracePt t="193564" x="5884863" y="1473200"/>
          <p14:tracePt t="193580" x="5791200" y="1524000"/>
          <p14:tracePt t="193597" x="5707063" y="1633538"/>
          <p14:tracePt t="193614" x="5613400" y="1760538"/>
          <p14:tracePt t="193630" x="5562600" y="1846263"/>
          <p14:tracePt t="193647" x="5511800" y="1955800"/>
          <p14:tracePt t="193664" x="5478463" y="2039938"/>
          <p14:tracePt t="193680" x="5478463" y="2133600"/>
          <p14:tracePt t="193697" x="5478463" y="2235200"/>
          <p14:tracePt t="193714" x="5478463" y="2328863"/>
          <p14:tracePt t="193731" x="5529263" y="2430463"/>
          <p14:tracePt t="193747" x="5630863" y="2573338"/>
          <p14:tracePt t="193764" x="5773738" y="2700338"/>
          <p14:tracePt t="193780" x="5935663" y="2827338"/>
          <p14:tracePt t="193797" x="6129338" y="2913063"/>
          <p14:tracePt t="193814" x="6307138" y="2963863"/>
          <p14:tracePt t="193830" x="6484938" y="3022600"/>
          <p14:tracePt t="193847" x="6611938" y="3022600"/>
          <p14:tracePt t="193864" x="6738938" y="3022600"/>
          <p14:tracePt t="193881" x="6916738" y="2963863"/>
          <p14:tracePt t="193897" x="6985000" y="2928938"/>
          <p14:tracePt t="193914" x="7053263" y="2844800"/>
          <p14:tracePt t="193930" x="7129463" y="2768600"/>
          <p14:tracePt t="193947" x="7180263" y="2700338"/>
          <p14:tracePt t="193964" x="7213600" y="2633663"/>
          <p14:tracePt t="193981" x="7231063" y="2608263"/>
          <p14:tracePt t="193997" x="7246938" y="2573338"/>
          <p14:tracePt t="194014" x="7272338" y="2573338"/>
          <p14:tracePt t="195404" x="7307263" y="2573338"/>
          <p14:tracePt t="195414" x="7408863" y="2590800"/>
          <p14:tracePt t="195431" x="7645400" y="2684463"/>
          <p14:tracePt t="195447" x="7924800" y="2768600"/>
          <p14:tracePt t="195464" x="8458200" y="2928938"/>
          <p14:tracePt t="195480" x="8958263" y="3040063"/>
          <p14:tracePt t="195497" x="9278938" y="3090863"/>
          <p14:tracePt t="195514" x="9601200" y="3141663"/>
          <p14:tracePt t="195531" x="9779000" y="3167063"/>
          <p14:tracePt t="195547" x="9931400" y="3200400"/>
          <p14:tracePt t="195564" x="10025063" y="3200400"/>
          <p14:tracePt t="197164" x="9990138" y="3182938"/>
          <p14:tracePt t="197180" x="9913938" y="3124200"/>
          <p14:tracePt t="197198" x="9812338" y="3040063"/>
          <p14:tracePt t="197214" x="9558338" y="2878138"/>
          <p14:tracePt t="197230" x="9296400" y="2700338"/>
          <p14:tracePt t="197247" x="8890000" y="2471738"/>
          <p14:tracePt t="197264" x="8618538" y="2311400"/>
          <p14:tracePt t="197281" x="8356600" y="2184400"/>
          <p14:tracePt t="197297" x="8051800" y="2024063"/>
          <p14:tracePt t="197314" x="7780338" y="1905000"/>
          <p14:tracePt t="197331" x="7450138" y="1760538"/>
          <p14:tracePt t="197347" x="7246938" y="1668463"/>
          <p14:tracePt t="197364" x="7094538" y="1600200"/>
          <p14:tracePt t="197381" x="6951663" y="1549400"/>
          <p14:tracePt t="197397" x="6807200" y="1524000"/>
          <p14:tracePt t="197414" x="6662738" y="1524000"/>
          <p14:tracePt t="197431" x="6519863" y="1524000"/>
          <p14:tracePt t="197447" x="6418263" y="1582738"/>
          <p14:tracePt t="197464" x="6324600" y="1668463"/>
          <p14:tracePt t="197481" x="6256338" y="1760538"/>
          <p14:tracePt t="197497" x="6205538" y="1879600"/>
          <p14:tracePt t="197514" x="6164263" y="2039938"/>
          <p14:tracePt t="197531" x="6164263" y="2217738"/>
          <p14:tracePt t="197547" x="6164263" y="2413000"/>
          <p14:tracePt t="197564" x="6273800" y="2717800"/>
          <p14:tracePt t="197581" x="6434138" y="3040063"/>
          <p14:tracePt t="197597" x="6713538" y="3429000"/>
          <p14:tracePt t="197614" x="7094538" y="3911600"/>
          <p14:tracePt t="197631" x="7518400" y="4386263"/>
          <p14:tracePt t="197647" x="7958138" y="4818063"/>
          <p14:tracePt t="197664" x="8247063" y="5046663"/>
          <p14:tracePt t="197680" x="8567738" y="5240338"/>
          <p14:tracePt t="197697" x="8831263" y="5351463"/>
          <p14:tracePt t="197714" x="9042400" y="5384800"/>
          <p14:tracePt t="197731" x="9220200" y="5384800"/>
          <p14:tracePt t="197747" x="9474200" y="5257800"/>
          <p14:tracePt t="197764" x="9558338" y="5207000"/>
          <p14:tracePt t="197781" x="9702800" y="5029200"/>
          <p14:tracePt t="197797" x="9898063" y="4691063"/>
          <p14:tracePt t="197814" x="10007600" y="4478338"/>
          <p14:tracePt t="197831" x="10075863" y="4267200"/>
          <p14:tracePt t="197847" x="10091738" y="4140200"/>
          <p14:tracePt t="197864" x="10109200" y="3929063"/>
          <p14:tracePt t="197881" x="10109200" y="3767138"/>
          <p14:tracePt t="197897" x="10007600" y="3573463"/>
          <p14:tracePt t="197914" x="9829800" y="3395663"/>
          <p14:tracePt t="197931" x="9601200" y="3233738"/>
          <p14:tracePt t="197947" x="9347200" y="3124200"/>
          <p14:tracePt t="197964" x="9085263" y="3090863"/>
          <p14:tracePt t="197981" x="8813800" y="3073400"/>
          <p14:tracePt t="197997" x="8602663" y="3073400"/>
          <p14:tracePt t="198014" x="8389938" y="3106738"/>
          <p14:tracePt t="198030" x="8212138" y="3200400"/>
          <p14:tracePt t="198047" x="8051800" y="3344863"/>
          <p14:tracePt t="198064" x="7924800" y="3497263"/>
          <p14:tracePt t="198081" x="7840663" y="3675063"/>
          <p14:tracePt t="198097" x="7780338" y="3868738"/>
          <p14:tracePt t="198114" x="7747000" y="4089400"/>
          <p14:tracePt t="198131" x="7747000" y="4351338"/>
          <p14:tracePt t="198147" x="7805738" y="4691063"/>
          <p14:tracePt t="198164" x="7958138" y="5011738"/>
          <p14:tracePt t="198181" x="8102600" y="5224463"/>
          <p14:tracePt t="198197" x="8440738" y="5613400"/>
          <p14:tracePt t="198214" x="8653463" y="5791200"/>
          <p14:tracePt t="198231" x="9042400" y="6037263"/>
          <p14:tracePt t="198247" x="9169400" y="6096000"/>
          <p14:tracePt t="198264" x="9398000" y="6146800"/>
          <p14:tracePt t="198281" x="9720263" y="6164263"/>
          <p14:tracePt t="198297" x="9898063" y="6037263"/>
          <p14:tracePt t="198314" x="10075863" y="5884863"/>
          <p14:tracePt t="198331" x="10218738" y="5646738"/>
          <p14:tracePt t="198347" x="10345738" y="5402263"/>
          <p14:tracePt t="198364" x="10431463" y="5130800"/>
          <p14:tracePt t="198381" x="10482263" y="4833938"/>
          <p14:tracePt t="198397" x="10507663" y="4529138"/>
          <p14:tracePt t="198414" x="10507663" y="4224338"/>
          <p14:tracePt t="198431" x="10507663" y="3929063"/>
          <p14:tracePt t="198447" x="10414000" y="3675063"/>
          <p14:tracePt t="198464" x="10345738" y="3513138"/>
          <p14:tracePt t="198481" x="10236200" y="3411538"/>
          <p14:tracePt t="198497" x="10134600" y="3344863"/>
          <p14:tracePt t="198514" x="10007600" y="3284538"/>
          <p14:tracePt t="198531" x="9863138" y="3268663"/>
          <p14:tracePt t="198547" x="9702800" y="3268663"/>
          <p14:tracePt t="198564" x="9542463" y="3268663"/>
          <p14:tracePt t="198581" x="9347200" y="3268663"/>
          <p14:tracePt t="198597" x="9186863" y="3284538"/>
          <p14:tracePt t="198614" x="9042400" y="3360738"/>
          <p14:tracePt t="198630" x="8923338" y="3462338"/>
          <p14:tracePt t="198647" x="8813800" y="3589338"/>
          <p14:tracePt t="198664" x="8729663" y="3716338"/>
          <p14:tracePt t="198681" x="8669338" y="3868738"/>
          <p14:tracePt t="198697" x="8653463" y="4071938"/>
          <p14:tracePt t="198714" x="8653463" y="4300538"/>
          <p14:tracePt t="198731" x="8669338" y="4640263"/>
          <p14:tracePt t="198747" x="8712200" y="4757738"/>
          <p14:tracePt t="198764" x="8890000" y="5113338"/>
          <p14:tracePt t="198781" x="9067800" y="5334000"/>
          <p14:tracePt t="198797" x="9263063" y="5486400"/>
          <p14:tracePt t="198814" x="9474200" y="5613400"/>
          <p14:tracePt t="198831" x="9669463" y="5664200"/>
          <p14:tracePt t="198847" x="9863138" y="5689600"/>
          <p14:tracePt t="198864" x="10025063" y="5689600"/>
          <p14:tracePt t="198881" x="10185400" y="5595938"/>
          <p14:tracePt t="198897" x="10287000" y="5486400"/>
          <p14:tracePt t="198914" x="10396538" y="5384800"/>
          <p14:tracePt t="198931" x="10447338" y="5240338"/>
          <p14:tracePt t="198948" x="10507663" y="5080000"/>
          <p14:tracePt t="198964" x="10523538" y="4884738"/>
          <p14:tracePt t="198980" x="10523538" y="4640263"/>
          <p14:tracePt t="198997" x="10523538" y="4402138"/>
          <p14:tracePt t="199014" x="10482263" y="4267200"/>
          <p14:tracePt t="199031" x="10464800" y="4140200"/>
          <p14:tracePt t="199047" x="10414000" y="4013200"/>
          <p14:tracePt t="199064" x="10380663" y="3852863"/>
          <p14:tracePt t="204505" x="10363200" y="3852863"/>
          <p14:tracePt t="204515" x="10329863" y="3852863"/>
          <p14:tracePt t="204532" x="10167938" y="3817938"/>
          <p14:tracePt t="204548" x="9863138" y="3751263"/>
          <p14:tracePt t="204565" x="9525000" y="3690938"/>
          <p14:tracePt t="204581" x="9278938" y="3690938"/>
          <p14:tracePt t="204597" x="9042400" y="3690938"/>
          <p14:tracePt t="204614" x="8864600" y="3733800"/>
          <p14:tracePt t="204631" x="8763000" y="3817938"/>
          <p14:tracePt t="204648" x="8729663" y="3911600"/>
          <p14:tracePt t="204664" x="8712200" y="4030663"/>
          <p14:tracePt t="204681" x="8712200" y="4157663"/>
          <p14:tracePt t="204697" x="8763000" y="4335463"/>
          <p14:tracePt t="204714" x="8907463" y="4513263"/>
          <p14:tracePt t="204731" x="9085263" y="4706938"/>
          <p14:tracePt t="204748" x="9296400" y="4884738"/>
          <p14:tracePt t="204764" x="9542463" y="5029200"/>
          <p14:tracePt t="204781" x="9779000" y="5113338"/>
          <p14:tracePt t="204797" x="10007600" y="5156200"/>
          <p14:tracePt t="204814" x="10152063" y="5173663"/>
          <p14:tracePt t="204831" x="10304463" y="5173663"/>
          <p14:tracePt t="204848" x="10447338" y="5130800"/>
          <p14:tracePt t="205101" x="10447338" y="5113338"/>
          <p14:tracePt t="205115" x="10447338" y="5080000"/>
          <p14:tracePt t="205131" x="10447338" y="4995863"/>
          <p14:tracePt t="205148" x="10447338" y="4868863"/>
          <p14:tracePt t="205164" x="10431463" y="4706938"/>
          <p14:tracePt t="205181" x="10380663" y="4462463"/>
          <p14:tracePt t="205198" x="10304463" y="4267200"/>
          <p14:tracePt t="205214" x="10269538" y="4173538"/>
          <p14:tracePt t="205231" x="10202863" y="4071938"/>
          <p14:tracePt t="205248" x="10091738" y="3979863"/>
          <p14:tracePt t="205264" x="9974263" y="3929063"/>
          <p14:tracePt t="205281" x="9829800" y="3894138"/>
          <p14:tracePt t="205298" x="9634538" y="3894138"/>
          <p14:tracePt t="205314" x="9398000" y="3894138"/>
          <p14:tracePt t="205331" x="9220200" y="3979863"/>
          <p14:tracePt t="205348" x="8991600" y="4208463"/>
          <p14:tracePt t="205364" x="8958263" y="4318000"/>
          <p14:tracePt t="205381" x="8864600" y="4691063"/>
          <p14:tracePt t="205397" x="8864600" y="4818063"/>
          <p14:tracePt t="205414" x="8864600" y="5224463"/>
          <p14:tracePt t="205431" x="8958263" y="5453063"/>
          <p14:tracePt t="205448" x="9101138" y="5689600"/>
          <p14:tracePt t="205464" x="9278938" y="5900738"/>
          <p14:tracePt t="205481" x="9456738" y="6037263"/>
          <p14:tracePt t="205497" x="9634538" y="6129338"/>
          <p14:tracePt t="205514" x="9847263" y="6180138"/>
          <p14:tracePt t="205531" x="10040938" y="6180138"/>
          <p14:tracePt t="205548" x="10236200" y="6164263"/>
          <p14:tracePt t="205564" x="10414000" y="6062663"/>
          <p14:tracePt t="205581" x="10558463" y="5918200"/>
          <p14:tracePt t="205597" x="10660063" y="5740400"/>
          <p14:tracePt t="205614" x="10718800" y="5511800"/>
          <p14:tracePt t="205631" x="10736263" y="5257800"/>
          <p14:tracePt t="205648" x="10736263" y="5080000"/>
          <p14:tracePt t="205664" x="10660063" y="4902200"/>
          <p14:tracePt t="205681" x="10558463" y="4741863"/>
          <p14:tracePt t="205698" x="10329863" y="4513263"/>
          <p14:tracePt t="205714" x="10040938" y="4351338"/>
          <p14:tracePt t="205731" x="9685338" y="4208463"/>
          <p14:tracePt t="205748" x="9278938" y="4106863"/>
          <p14:tracePt t="205764" x="8864600" y="4071938"/>
          <p14:tracePt t="205781" x="8567738" y="4071938"/>
          <p14:tracePt t="205798" x="8247063" y="4106863"/>
          <p14:tracePt t="205814" x="7983538" y="4224338"/>
          <p14:tracePt t="205831" x="7823200" y="4386263"/>
          <p14:tracePt t="205848" x="7678738" y="4673600"/>
          <p14:tracePt t="205864" x="7662863" y="4775200"/>
          <p14:tracePt t="205881" x="7662863" y="5011738"/>
          <p14:tracePt t="205897" x="7729538" y="5367338"/>
          <p14:tracePt t="205914" x="7874000" y="5580063"/>
          <p14:tracePt t="205931" x="8085138" y="5773738"/>
          <p14:tracePt t="205948" x="8297863" y="5935663"/>
          <p14:tracePt t="205964" x="8534400" y="6019800"/>
          <p14:tracePt t="205981" x="8780463" y="6062663"/>
          <p14:tracePt t="205997" x="8991600" y="6062663"/>
          <p14:tracePt t="206014" x="9202738" y="5935663"/>
          <p14:tracePt t="206031" x="9440863" y="5664200"/>
          <p14:tracePt t="206048" x="9542463" y="5453063"/>
          <p14:tracePt t="206064" x="9669463" y="5189538"/>
          <p14:tracePt t="206081" x="9702800" y="4935538"/>
          <p14:tracePt t="206098" x="9720263" y="4724400"/>
          <p14:tracePt t="206114" x="9720263" y="4597400"/>
          <p14:tracePt t="206131" x="9685338" y="4478338"/>
          <p14:tracePt t="206147" x="9618663" y="4386263"/>
          <p14:tracePt t="206164" x="9542463" y="4335463"/>
          <p14:tracePt t="206181" x="9491663" y="4300538"/>
          <p14:tracePt t="206197" x="9423400" y="4284663"/>
          <p14:tracePt t="206214" x="9347200" y="4267200"/>
          <p14:tracePt t="206231" x="9296400" y="4249738"/>
          <p14:tracePt t="206248" x="9202738" y="4249738"/>
          <p14:tracePt t="206264" x="9169400" y="4249738"/>
          <p14:tracePt t="207183" x="9169400" y="4191000"/>
          <p14:tracePt t="207198" x="9169400" y="4140200"/>
          <p14:tracePt t="207214" x="9169400" y="3944938"/>
          <p14:tracePt t="207231" x="9169400" y="3716338"/>
          <p14:tracePt t="207248" x="9169400" y="3462338"/>
          <p14:tracePt t="207264" x="9169400" y="3344863"/>
          <p14:tracePt t="207281" x="9169400" y="3217863"/>
          <p14:tracePt t="207297" x="9169400" y="3167063"/>
          <p14:tracePt t="207315" x="9169400" y="3124200"/>
          <p14:tracePt t="207331" x="9151938" y="3106738"/>
          <p14:tracePt t="207348" x="9067800" y="3090863"/>
          <p14:tracePt t="207364" x="8864600" y="3073400"/>
          <p14:tracePt t="207381" x="8712200" y="3073400"/>
          <p14:tracePt t="207398" x="8551863" y="3090863"/>
          <p14:tracePt t="207414" x="8475663" y="3141663"/>
          <p14:tracePt t="207431" x="8374063" y="3251200"/>
          <p14:tracePt t="207448" x="8313738" y="3360738"/>
          <p14:tracePt t="207464" x="8313738" y="3479800"/>
          <p14:tracePt t="207481" x="8313738" y="3657600"/>
          <p14:tracePt t="207498" x="8331200" y="3817938"/>
          <p14:tracePt t="207514" x="8424863" y="3979863"/>
          <p14:tracePt t="207531" x="8551863" y="4106863"/>
          <p14:tracePt t="207548" x="8669338" y="4208463"/>
          <p14:tracePt t="207564" x="8745538" y="4224338"/>
          <p14:tracePt t="207581" x="8847138" y="4249738"/>
          <p14:tracePt t="207597" x="8907463" y="4249738"/>
          <p14:tracePt t="207806" x="8890000" y="4249738"/>
          <p14:tracePt t="207815" x="8864600" y="4208463"/>
          <p14:tracePt t="207831" x="8813800" y="4173538"/>
          <p14:tracePt t="207848" x="8618538" y="3911600"/>
          <p14:tracePt t="207864" x="8440738" y="3640138"/>
          <p14:tracePt t="207881" x="8262938" y="3378200"/>
          <p14:tracePt t="207897" x="8135938" y="3124200"/>
          <p14:tracePt t="207914" x="8034338" y="2946400"/>
          <p14:tracePt t="207931" x="7856538" y="2700338"/>
          <p14:tracePt t="207948" x="7678738" y="2471738"/>
          <p14:tracePt t="207964" x="7467600" y="2184400"/>
          <p14:tracePt t="207981" x="7307263" y="1989138"/>
          <p14:tracePt t="207998" x="7112000" y="1778000"/>
          <p14:tracePt t="208014" x="7002463" y="1684338"/>
          <p14:tracePt t="208031" x="6891338" y="1617663"/>
          <p14:tracePt t="208048" x="6840538" y="1582738"/>
          <p14:tracePt t="208064" x="6824663" y="1566863"/>
          <p14:tracePt t="208081" x="6807200" y="1566863"/>
          <p14:tracePt t="208098" x="6789738" y="1566863"/>
          <p14:tracePt t="208147" x="6773863" y="1566863"/>
          <p14:tracePt t="208164" x="6756400" y="1582738"/>
          <p14:tracePt t="208181" x="6738938" y="1600200"/>
          <p14:tracePt t="208198" x="6680200" y="1600200"/>
          <p14:tracePt t="208214" x="6596063" y="1617663"/>
          <p14:tracePt t="208231" x="6484938" y="1633538"/>
          <p14:tracePt t="208248" x="6342063" y="1668463"/>
          <p14:tracePt t="208264" x="6205538" y="1744663"/>
          <p14:tracePt t="208281" x="5918200" y="1922463"/>
          <p14:tracePt t="208298" x="5849938" y="1989138"/>
          <p14:tracePt t="208314" x="5757863" y="2082800"/>
          <p14:tracePt t="208331" x="5689600" y="2166938"/>
          <p14:tracePt t="208347" x="5656263" y="2217738"/>
          <p14:tracePt t="208364" x="5630863" y="2328863"/>
          <p14:tracePt t="208381" x="5630863" y="2395538"/>
          <p14:tracePt t="208398" x="5722938" y="2471738"/>
          <p14:tracePt t="208414" x="5884863" y="2573338"/>
          <p14:tracePt t="208431" x="6078538" y="2684463"/>
          <p14:tracePt t="208448" x="6307138" y="2768600"/>
          <p14:tracePt t="208464" x="6502400" y="2844800"/>
          <p14:tracePt t="208481" x="6697663" y="2878138"/>
          <p14:tracePt t="208498" x="6807200" y="2878138"/>
          <p14:tracePt t="208514" x="6934200" y="2878138"/>
          <p14:tracePt t="208531" x="7018338" y="2878138"/>
          <p14:tracePt t="208548" x="7112000" y="2844800"/>
          <p14:tracePt t="208564" x="7162800" y="2811463"/>
          <p14:tracePt t="208581" x="7213600" y="2735263"/>
          <p14:tracePt t="208598" x="7246938" y="2667000"/>
          <p14:tracePt t="208615" x="7272338" y="2608263"/>
          <p14:tracePt t="208631" x="7272338" y="2557463"/>
          <p14:tracePt t="208647" x="7272338" y="2489200"/>
          <p14:tracePt t="208664" x="7231063" y="2413000"/>
          <p14:tracePt t="208681" x="7112000" y="2328863"/>
          <p14:tracePt t="208698" x="6967538" y="2235200"/>
          <p14:tracePt t="208714" x="6773863" y="2184400"/>
          <p14:tracePt t="208731" x="6578600" y="2151063"/>
          <p14:tracePt t="208748" x="6383338" y="2151063"/>
          <p14:tracePt t="208764" x="6205538" y="2151063"/>
          <p14:tracePt t="208781" x="6045200" y="2201863"/>
          <p14:tracePt t="208798" x="5986463" y="2235200"/>
          <p14:tracePt t="208814" x="5918200" y="2293938"/>
          <p14:tracePt t="208831" x="5867400" y="2344738"/>
          <p14:tracePt t="208848" x="5867400" y="2379663"/>
          <p14:tracePt t="208864" x="5867400" y="2455863"/>
          <p14:tracePt t="208881" x="5900738" y="2522538"/>
          <p14:tracePt t="208898" x="6011863" y="2633663"/>
          <p14:tracePt t="208915" x="6164263" y="2768600"/>
          <p14:tracePt t="208931" x="6418263" y="2895600"/>
          <p14:tracePt t="208948" x="6629400" y="2963863"/>
          <p14:tracePt t="208964" x="6773863" y="2963863"/>
          <p14:tracePt t="208981" x="6916738" y="2989263"/>
          <p14:tracePt t="208998" x="6985000" y="2989263"/>
          <p14:tracePt t="209014" x="7035800" y="2928938"/>
          <p14:tracePt t="209031" x="7069138" y="2862263"/>
          <p14:tracePt t="209047" x="7069138" y="2786063"/>
          <p14:tracePt t="209064" x="7094538" y="2700338"/>
          <p14:tracePt t="209081" x="7094538" y="2590800"/>
          <p14:tracePt t="209098" x="7035800" y="2489200"/>
          <p14:tracePt t="209114" x="6967538" y="2362200"/>
          <p14:tracePt t="209131" x="6891338" y="2235200"/>
          <p14:tracePt t="209148" x="6773863" y="2133600"/>
          <p14:tracePt t="209164" x="6646863" y="2082800"/>
          <p14:tracePt t="209181" x="6502400" y="2039938"/>
          <p14:tracePt t="209198" x="6342063" y="2039938"/>
          <p14:tracePt t="209214" x="6180138" y="2039938"/>
          <p14:tracePt t="209231" x="6078538" y="2057400"/>
          <p14:tracePt t="209248" x="5935663" y="2133600"/>
          <p14:tracePt t="209264" x="5900738" y="2151063"/>
          <p14:tracePt t="209281" x="5867400" y="2184400"/>
          <p14:tracePt t="209298" x="5834063" y="2217738"/>
          <p14:tracePt t="209315" x="5834063" y="2235200"/>
          <p14:tracePt t="209331" x="5834063" y="2260600"/>
          <p14:tracePt t="211575" x="5834063" y="2311400"/>
          <p14:tracePt t="211583" x="5849938" y="2362200"/>
          <p14:tracePt t="211599" x="5884863" y="2413000"/>
          <p14:tracePt t="211615" x="5935663" y="2540000"/>
          <p14:tracePt t="211631" x="6011863" y="2667000"/>
          <p14:tracePt t="211648" x="6096000" y="2751138"/>
          <p14:tracePt t="211664" x="6205538" y="2878138"/>
          <p14:tracePt t="211681" x="6291263" y="2946400"/>
          <p14:tracePt t="211698" x="6400800" y="3022600"/>
          <p14:tracePt t="211715" x="6596063" y="3040063"/>
          <p14:tracePt t="211731" x="6738938" y="3040063"/>
          <p14:tracePt t="211748" x="6789738" y="3005138"/>
          <p14:tracePt t="211765" x="7002463" y="2844800"/>
          <p14:tracePt t="211781" x="7129463" y="2649538"/>
          <p14:tracePt t="211798" x="7213600" y="2455863"/>
          <p14:tracePt t="211814" x="7272338" y="2311400"/>
          <p14:tracePt t="211831" x="7307263" y="2184400"/>
          <p14:tracePt t="211848" x="7307263" y="2100263"/>
          <p14:tracePt t="211865" x="7323138" y="2057400"/>
          <p14:tracePt t="211897" x="7307263" y="2057400"/>
          <p14:tracePt t="211914" x="7246938" y="2100263"/>
          <p14:tracePt t="211931" x="7162800" y="2217738"/>
          <p14:tracePt t="211948" x="7002463" y="2522538"/>
          <p14:tracePt t="211965" x="6858000" y="2895600"/>
          <p14:tracePt t="211981" x="6789738" y="3200400"/>
          <p14:tracePt t="211998" x="6738938" y="3573463"/>
          <p14:tracePt t="212014" x="6697663" y="3767138"/>
          <p14:tracePt t="212031" x="6680200" y="3944938"/>
          <p14:tracePt t="212048" x="6680200" y="4013200"/>
          <p14:tracePt t="212064" x="6662738" y="4046538"/>
          <p14:tracePt t="212113" x="6662738" y="3929063"/>
          <p14:tracePt t="212131" x="6680200" y="3716338"/>
          <p14:tracePt t="212148" x="6713538" y="3344863"/>
          <p14:tracePt t="212164" x="6756400" y="3055938"/>
          <p14:tracePt t="212181" x="6773863" y="2751138"/>
          <p14:tracePt t="212198" x="6773863" y="2573338"/>
          <p14:tracePt t="212215" x="6773863" y="2455863"/>
          <p14:tracePt t="212231" x="6773863" y="2379663"/>
          <p14:tracePt t="212280" x="6773863" y="2395538"/>
          <p14:tracePt t="212298" x="6738938" y="2557463"/>
          <p14:tracePt t="212315" x="6680200" y="2844800"/>
          <p14:tracePt t="212331" x="6646863" y="3182938"/>
          <p14:tracePt t="212348" x="6611938" y="3538538"/>
          <p14:tracePt t="212364" x="6578600" y="3690938"/>
          <p14:tracePt t="212381" x="6561138" y="3817938"/>
          <p14:tracePt t="212398" x="6561138" y="3868738"/>
          <p14:tracePt t="212414" x="6535738" y="3894138"/>
          <p14:tracePt t="212447" x="6535738" y="3751263"/>
          <p14:tracePt t="212465" x="6535738" y="3446463"/>
          <p14:tracePt t="212481" x="6561138" y="3167063"/>
          <p14:tracePt t="212498" x="6596063" y="2913063"/>
          <p14:tracePt t="212514" x="6646863" y="2717800"/>
          <p14:tracePt t="212531" x="6680200" y="2608263"/>
          <p14:tracePt t="212548" x="6697663" y="2557463"/>
          <p14:tracePt t="212565" x="6713538" y="2540000"/>
          <p14:tracePt t="212597" x="6738938" y="254000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793" y="1772816"/>
            <a:ext cx="4036897" cy="4896544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03512" y="1340769"/>
            <a:ext cx="5266928" cy="2664296"/>
          </a:xfrm>
        </p:spPr>
        <p:txBody>
          <a:bodyPr>
            <a:normAutofit lnSpcReduction="10000"/>
          </a:bodyPr>
          <a:lstStyle/>
          <a:p>
            <a:r>
              <a:rPr lang="fr-FR" sz="2000" dirty="0"/>
              <a:t>Contraction = systole</a:t>
            </a:r>
          </a:p>
          <a:p>
            <a:r>
              <a:rPr lang="fr-FR" sz="2000" dirty="0"/>
              <a:t>Relâchement = diastole</a:t>
            </a:r>
          </a:p>
          <a:p>
            <a:endParaRPr lang="fr-FR" sz="2000" dirty="0"/>
          </a:p>
          <a:p>
            <a:r>
              <a:rPr lang="fr-FR" sz="2000" dirty="0"/>
              <a:t>Cycle cardiaque</a:t>
            </a:r>
          </a:p>
          <a:p>
            <a:pPr>
              <a:buFontTx/>
              <a:buChar char="-"/>
            </a:pPr>
            <a:r>
              <a:rPr lang="fr-FR" sz="2000" dirty="0"/>
              <a:t>Contraction 2 atriums (onde P)</a:t>
            </a:r>
          </a:p>
          <a:p>
            <a:pPr>
              <a:buFontTx/>
              <a:buChar char="-"/>
            </a:pPr>
            <a:r>
              <a:rPr lang="fr-FR" sz="2000" dirty="0"/>
              <a:t>Contraction des 2 ventricules (complexe QRS)</a:t>
            </a:r>
          </a:p>
          <a:p>
            <a:pPr>
              <a:buFontTx/>
              <a:buChar char="-"/>
            </a:pPr>
            <a:r>
              <a:rPr lang="fr-FR" sz="2000" dirty="0"/>
              <a:t>Relaxation 4 cavités (onde T) </a:t>
            </a:r>
          </a:p>
          <a:p>
            <a:endParaRPr lang="fr-FR" sz="2000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6. Le cycle cardiaque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392144" y="1318450"/>
            <a:ext cx="1941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Vues antérieures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83F67F1C-F80C-0D31-F788-AED21840C2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18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013"/>
    </mc:Choice>
    <mc:Fallback>
      <p:transition spd="slow" advTm="133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02" x="6680200" y="2540000"/>
          <p14:tracePt t="1418" x="6629400" y="2540000"/>
          <p14:tracePt t="1435" x="6324600" y="2506663"/>
          <p14:tracePt t="1451" x="6180138" y="2489200"/>
          <p14:tracePt t="1468" x="5900738" y="2489200"/>
          <p14:tracePt t="1485" x="5173663" y="2506663"/>
          <p14:tracePt t="1501" x="4884738" y="2590800"/>
          <p14:tracePt t="1518" x="4589463" y="2751138"/>
          <p14:tracePt t="1534" x="4368800" y="2928938"/>
          <p14:tracePt t="1551" x="4233863" y="3124200"/>
          <p14:tracePt t="1568" x="4140200" y="3319463"/>
          <p14:tracePt t="1584" x="4122738" y="3513138"/>
          <p14:tracePt t="1601" x="4122738" y="3675063"/>
          <p14:tracePt t="1618" x="4191000" y="3852863"/>
          <p14:tracePt t="1635" x="4427538" y="4071938"/>
          <p14:tracePt t="1651" x="4724400" y="4224338"/>
          <p14:tracePt t="1668" x="4995863" y="4300538"/>
          <p14:tracePt t="1684" x="5494338" y="4402138"/>
          <p14:tracePt t="1701" x="5791200" y="4427538"/>
          <p14:tracePt t="1718" x="6146800" y="4427538"/>
          <p14:tracePt t="1734" x="6434138" y="4427538"/>
          <p14:tracePt t="1751" x="6578600" y="4427538"/>
          <p14:tracePt t="2083" x="6578600" y="4402138"/>
          <p14:tracePt t="2102" x="6578600" y="4267200"/>
          <p14:tracePt t="2118" x="6578600" y="4122738"/>
          <p14:tracePt t="2135" x="6578600" y="3979863"/>
          <p14:tracePt t="2151" x="6578600" y="3868738"/>
          <p14:tracePt t="2168" x="6578600" y="3624263"/>
          <p14:tracePt t="2185" x="6578600" y="3513138"/>
          <p14:tracePt t="2201" x="6578600" y="3446463"/>
          <p14:tracePt t="2484" x="6578600" y="3462338"/>
          <p14:tracePt t="2501" x="6646863" y="3624263"/>
          <p14:tracePt t="2518" x="6807200" y="3868738"/>
          <p14:tracePt t="2535" x="7002463" y="4140200"/>
          <p14:tracePt t="2551" x="7408863" y="4724400"/>
          <p14:tracePt t="2568" x="7891463" y="5334000"/>
          <p14:tracePt t="2584" x="8313738" y="5900738"/>
          <p14:tracePt t="2601" x="8567738" y="6215063"/>
          <p14:tracePt t="2618" x="8745538" y="6451600"/>
          <p14:tracePt t="2634" x="8864600" y="6629400"/>
          <p14:tracePt t="2967" x="8864600" y="6611938"/>
          <p14:tracePt t="2985" x="8864600" y="6553200"/>
          <p14:tracePt t="3002" x="8864600" y="6324600"/>
          <p14:tracePt t="3018" x="8890000" y="6096000"/>
          <p14:tracePt t="3034" x="8940800" y="5808663"/>
          <p14:tracePt t="3051" x="9009063" y="5595938"/>
          <p14:tracePt t="3068" x="9101138" y="5402263"/>
          <p14:tracePt t="3085" x="9151938" y="5308600"/>
          <p14:tracePt t="3101" x="9202738" y="5207000"/>
          <p14:tracePt t="3118" x="9245600" y="5156200"/>
          <p14:tracePt t="3135" x="9263063" y="5080000"/>
          <p14:tracePt t="3151" x="9263063" y="5046663"/>
          <p14:tracePt t="3168" x="9263063" y="5011738"/>
          <p14:tracePt t="3185" x="9245600" y="4978400"/>
          <p14:tracePt t="3201" x="9202738" y="4935538"/>
          <p14:tracePt t="3218" x="9136063" y="4884738"/>
          <p14:tracePt t="3235" x="9067800" y="4868863"/>
          <p14:tracePt t="3251" x="8958263" y="4833938"/>
          <p14:tracePt t="3268" x="8780463" y="4800600"/>
          <p14:tracePt t="3285" x="8585200" y="4800600"/>
          <p14:tracePt t="3301" x="8374063" y="4800600"/>
          <p14:tracePt t="3318" x="8102600" y="4800600"/>
          <p14:tracePt t="3335" x="7874000" y="4818063"/>
          <p14:tracePt t="3351" x="7678738" y="4868863"/>
          <p14:tracePt t="3368" x="7586663" y="4919663"/>
          <p14:tracePt t="3384" x="7518400" y="4978400"/>
          <p14:tracePt t="3401" x="7485063" y="5011738"/>
          <p14:tracePt t="3418" x="7485063" y="5080000"/>
          <p14:tracePt t="3435" x="7485063" y="5130800"/>
          <p14:tracePt t="3451" x="7518400" y="5207000"/>
          <p14:tracePt t="3468" x="7678738" y="5402263"/>
          <p14:tracePt t="3484" x="7856538" y="5529263"/>
          <p14:tracePt t="3501" x="8051800" y="5630863"/>
          <p14:tracePt t="3518" x="8262938" y="5722938"/>
          <p14:tracePt t="3535" x="8458200" y="5773738"/>
          <p14:tracePt t="3551" x="8585200" y="5791200"/>
          <p14:tracePt t="3568" x="8686800" y="5808663"/>
          <p14:tracePt t="3950" x="8729663" y="5808663"/>
          <p14:tracePt t="3968" x="8763000" y="5808663"/>
          <p14:tracePt t="3985" x="8940800" y="5808663"/>
          <p14:tracePt t="4001" x="9151938" y="5808663"/>
          <p14:tracePt t="4018" x="9347200" y="5824538"/>
          <p14:tracePt t="4035" x="9542463" y="5842000"/>
          <p14:tracePt t="4051" x="9652000" y="5859463"/>
          <p14:tracePt t="4068" x="9702800" y="5859463"/>
          <p14:tracePt t="4368" x="9702800" y="5824538"/>
          <p14:tracePt t="4384" x="9702800" y="5791200"/>
          <p14:tracePt t="4402" x="9720263" y="5707063"/>
          <p14:tracePt t="4418" x="9736138" y="5664200"/>
          <p14:tracePt t="4435" x="9779000" y="5529263"/>
          <p14:tracePt t="4451" x="9812338" y="5402263"/>
          <p14:tracePt t="4468" x="9847263" y="5240338"/>
          <p14:tracePt t="4485" x="9863138" y="5156200"/>
          <p14:tracePt t="4501" x="9880600" y="5080000"/>
          <p14:tracePt t="4518" x="9898063" y="5029200"/>
          <p14:tracePt t="4535" x="9913938" y="4995863"/>
          <p14:tracePt t="4551" x="9913938" y="4978400"/>
          <p14:tracePt t="4617" x="9913938" y="4953000"/>
          <p14:tracePt t="4635" x="9898063" y="4953000"/>
          <p14:tracePt t="4651" x="9829800" y="4919663"/>
          <p14:tracePt t="4668" x="9779000" y="4919663"/>
          <p14:tracePt t="4685" x="9702800" y="4902200"/>
          <p14:tracePt t="4701" x="9634538" y="4884738"/>
          <p14:tracePt t="4718" x="9575800" y="4884738"/>
          <p14:tracePt t="4734" x="9542463" y="4884738"/>
          <p14:tracePt t="4751" x="9491663" y="4884738"/>
          <p14:tracePt t="4768" x="9456738" y="4884738"/>
          <p14:tracePt t="4785" x="9423400" y="4884738"/>
          <p14:tracePt t="4801" x="9364663" y="4884738"/>
          <p14:tracePt t="4818" x="9313863" y="4884738"/>
          <p14:tracePt t="4835" x="9278938" y="4884738"/>
          <p14:tracePt t="4851" x="9220200" y="4884738"/>
          <p14:tracePt t="4868" x="9186863" y="4884738"/>
          <p14:tracePt t="4885" x="9136063" y="4919663"/>
          <p14:tracePt t="4901" x="9118600" y="4935538"/>
          <p14:tracePt t="4918" x="9101138" y="5011738"/>
          <p14:tracePt t="4935" x="9101138" y="5097463"/>
          <p14:tracePt t="4951" x="9101138" y="5308600"/>
          <p14:tracePt t="4968" x="9151938" y="5511800"/>
          <p14:tracePt t="4985" x="9245600" y="5689600"/>
          <p14:tracePt t="5001" x="9347200" y="5842000"/>
          <p14:tracePt t="5018" x="9440863" y="5935663"/>
          <p14:tracePt t="5035" x="9575800" y="6037263"/>
          <p14:tracePt t="5051" x="9685338" y="6096000"/>
          <p14:tracePt t="5068" x="9812338" y="6129338"/>
          <p14:tracePt t="5085" x="9974263" y="6146800"/>
          <p14:tracePt t="5101" x="10109200" y="6146800"/>
          <p14:tracePt t="5118" x="10236200" y="6146800"/>
          <p14:tracePt t="5135" x="10329863" y="6113463"/>
          <p14:tracePt t="5151" x="10396538" y="6078538"/>
          <p14:tracePt t="5168" x="10464800" y="5986463"/>
          <p14:tracePt t="5185" x="10507663" y="5900738"/>
          <p14:tracePt t="5201" x="10541000" y="5740400"/>
          <p14:tracePt t="5218" x="10541000" y="5468938"/>
          <p14:tracePt t="5235" x="10541000" y="5240338"/>
          <p14:tracePt t="5251" x="10523538" y="4978400"/>
          <p14:tracePt t="5268" x="10447338" y="4741863"/>
          <p14:tracePt t="5285" x="10380663" y="4564063"/>
          <p14:tracePt t="5301" x="10287000" y="4427538"/>
          <p14:tracePt t="5318" x="10202863" y="4335463"/>
          <p14:tracePt t="5335" x="10007600" y="4191000"/>
          <p14:tracePt t="5351" x="9796463" y="4013200"/>
          <p14:tracePt t="5368" x="9525000" y="3784600"/>
          <p14:tracePt t="5384" x="9313863" y="3589338"/>
          <p14:tracePt t="5401" x="8923338" y="3217863"/>
          <p14:tracePt t="5418" x="8813800" y="3124200"/>
          <p14:tracePt t="5435" x="8636000" y="2946400"/>
          <p14:tracePt t="5451" x="8567738" y="2878138"/>
          <p14:tracePt t="5468" x="8509000" y="2811463"/>
          <p14:tracePt t="5485" x="8491538" y="2751138"/>
          <p14:tracePt t="5501" x="8491538" y="2684463"/>
          <p14:tracePt t="5518" x="8491538" y="2633663"/>
          <p14:tracePt t="5534" x="8491538" y="2608263"/>
          <p14:tracePt t="5551" x="8491538" y="2590800"/>
          <p14:tracePt t="5655" x="8475663" y="2590800"/>
          <p14:tracePt t="5669" x="8475663" y="2573338"/>
          <p14:tracePt t="5683" x="8424863" y="2573338"/>
          <p14:tracePt t="5701" x="8331200" y="2573338"/>
          <p14:tracePt t="5719" x="8212138" y="2573338"/>
          <p14:tracePt t="5734" x="8069263" y="2608263"/>
          <p14:tracePt t="5751" x="7942263" y="2717800"/>
          <p14:tracePt t="5768" x="7840663" y="2895600"/>
          <p14:tracePt t="5785" x="7780338" y="3055938"/>
          <p14:tracePt t="5801" x="7747000" y="3233738"/>
          <p14:tracePt t="5818" x="7747000" y="3395663"/>
          <p14:tracePt t="5835" x="7747000" y="3538538"/>
          <p14:tracePt t="5851" x="7840663" y="3657600"/>
          <p14:tracePt t="5868" x="7958138" y="3767138"/>
          <p14:tracePt t="5885" x="8374063" y="3962400"/>
          <p14:tracePt t="5901" x="8458200" y="3979863"/>
          <p14:tracePt t="5918" x="8890000" y="4071938"/>
          <p14:tracePt t="5934" x="9009063" y="4089400"/>
          <p14:tracePt t="5951" x="9245600" y="4089400"/>
          <p14:tracePt t="5968" x="9329738" y="4089400"/>
          <p14:tracePt t="5985" x="9380538" y="4071938"/>
          <p14:tracePt t="6001" x="9398000" y="4046538"/>
          <p14:tracePt t="6018" x="9423400" y="4030663"/>
          <p14:tracePt t="6056" x="9423400" y="4013200"/>
          <p14:tracePt t="6084" x="9380538" y="4013200"/>
          <p14:tracePt t="6101" x="9313863" y="4030663"/>
          <p14:tracePt t="6118" x="9245600" y="4122738"/>
          <p14:tracePt t="6135" x="9169400" y="4300538"/>
          <p14:tracePt t="6151" x="9118600" y="4546600"/>
          <p14:tracePt t="6168" x="9067800" y="4978400"/>
          <p14:tracePt t="6185" x="9067800" y="5240338"/>
          <p14:tracePt t="6201" x="9067800" y="5545138"/>
          <p14:tracePt t="6218" x="9085263" y="5791200"/>
          <p14:tracePt t="6234" x="9136063" y="5918200"/>
          <p14:tracePt t="6251" x="9186863" y="6002338"/>
          <p14:tracePt t="6268" x="9245600" y="6037263"/>
          <p14:tracePt t="6285" x="9296400" y="6037263"/>
          <p14:tracePt t="6654" x="9313863" y="6037263"/>
          <p14:tracePt t="6668" x="9329738" y="6037263"/>
          <p14:tracePt t="6685" x="9423400" y="6037263"/>
          <p14:tracePt t="6702" x="9491663" y="6062663"/>
          <p14:tracePt t="6718" x="9575800" y="6062663"/>
          <p14:tracePt t="6735" x="9669463" y="6062663"/>
          <p14:tracePt t="6751" x="9720263" y="6062663"/>
          <p14:tracePt t="6768" x="9779000" y="6019800"/>
          <p14:tracePt t="6785" x="9829800" y="5969000"/>
          <p14:tracePt t="6801" x="9863138" y="5918200"/>
          <p14:tracePt t="6818" x="9898063" y="5859463"/>
          <p14:tracePt t="6835" x="9913938" y="5773738"/>
          <p14:tracePt t="6851" x="9931400" y="5740400"/>
          <p14:tracePt t="6868" x="9931400" y="5707063"/>
          <p14:tracePt t="6885" x="9956800" y="5689600"/>
          <p14:tracePt t="6902" x="9956800" y="5630863"/>
          <p14:tracePt t="6918" x="9956800" y="5595938"/>
          <p14:tracePt t="6935" x="9974263" y="5529263"/>
          <p14:tracePt t="6951" x="9974263" y="5468938"/>
          <p14:tracePt t="6968" x="9974263" y="5418138"/>
          <p14:tracePt t="6985" x="9974263" y="5384800"/>
          <p14:tracePt t="7001" x="9974263" y="5351463"/>
          <p14:tracePt t="7018" x="9974263" y="5308600"/>
          <p14:tracePt t="7035" x="9974263" y="5275263"/>
          <p14:tracePt t="7051" x="9956800" y="5240338"/>
          <p14:tracePt t="7068" x="9913938" y="5207000"/>
          <p14:tracePt t="7085" x="9847263" y="5156200"/>
          <p14:tracePt t="7101" x="9796463" y="5113338"/>
          <p14:tracePt t="7118" x="9736138" y="5080000"/>
          <p14:tracePt t="7135" x="9702800" y="5046663"/>
          <p14:tracePt t="7151" x="9652000" y="5046663"/>
          <p14:tracePt t="7168" x="9618663" y="5029200"/>
          <p14:tracePt t="7185" x="9558338" y="5029200"/>
          <p14:tracePt t="7201" x="9474200" y="5029200"/>
          <p14:tracePt t="7218" x="9423400" y="5029200"/>
          <p14:tracePt t="7235" x="9364663" y="5029200"/>
          <p14:tracePt t="7252" x="9329738" y="5029200"/>
          <p14:tracePt t="7268" x="9313863" y="5046663"/>
          <p14:tracePt t="7285" x="9296400" y="5062538"/>
          <p14:tracePt t="7301" x="9278938" y="5113338"/>
          <p14:tracePt t="7318" x="9245600" y="5173663"/>
          <p14:tracePt t="7335" x="9220200" y="5257800"/>
          <p14:tracePt t="7351" x="9202738" y="5367338"/>
          <p14:tracePt t="7368" x="9169400" y="5545138"/>
          <p14:tracePt t="7385" x="9169400" y="5595938"/>
          <p14:tracePt t="7401" x="9169400" y="5773738"/>
          <p14:tracePt t="7418" x="9169400" y="5918200"/>
          <p14:tracePt t="7434" x="9202738" y="6062663"/>
          <p14:tracePt t="7451" x="9278938" y="6197600"/>
          <p14:tracePt t="7468" x="9364663" y="6324600"/>
          <p14:tracePt t="7485" x="9474200" y="6451600"/>
          <p14:tracePt t="7501" x="9575800" y="6519863"/>
          <p14:tracePt t="7518" x="9702800" y="6596063"/>
          <p14:tracePt t="7535" x="9847263" y="6611938"/>
          <p14:tracePt t="7551" x="9990138" y="6629400"/>
          <p14:tracePt t="7568" x="10109200" y="6646863"/>
          <p14:tracePt t="7585" x="10253663" y="6646863"/>
          <p14:tracePt t="7601" x="10329863" y="6629400"/>
          <p14:tracePt t="7618" x="10431463" y="6570663"/>
          <p14:tracePt t="7634" x="10523538" y="6484938"/>
          <p14:tracePt t="7651" x="10574338" y="6392863"/>
          <p14:tracePt t="7668" x="10642600" y="6273800"/>
          <p14:tracePt t="7685" x="10701338" y="6113463"/>
          <p14:tracePt t="7701" x="10701338" y="6002338"/>
          <p14:tracePt t="7718" x="10718800" y="5824538"/>
          <p14:tracePt t="7735" x="10718800" y="5740400"/>
          <p14:tracePt t="7751" x="10685463" y="5595938"/>
          <p14:tracePt t="7768" x="10591800" y="5486400"/>
          <p14:tracePt t="7785" x="10523538" y="5384800"/>
          <p14:tracePt t="7802" x="10447338" y="5308600"/>
          <p14:tracePt t="7818" x="10363200" y="5257800"/>
          <p14:tracePt t="7835" x="10236200" y="5189538"/>
          <p14:tracePt t="7851" x="10109200" y="5156200"/>
          <p14:tracePt t="7868" x="9913938" y="5097463"/>
          <p14:tracePt t="7885" x="9847263" y="5097463"/>
          <p14:tracePt t="7901" x="9720263" y="5080000"/>
          <p14:tracePt t="7918" x="9575800" y="5062538"/>
          <p14:tracePt t="7935" x="9491663" y="5062538"/>
          <p14:tracePt t="7951" x="9398000" y="5062538"/>
          <p14:tracePt t="7968" x="9347200" y="5062538"/>
          <p14:tracePt t="7985" x="9278938" y="5080000"/>
          <p14:tracePt t="8001" x="9202738" y="5156200"/>
          <p14:tracePt t="8018" x="9151938" y="5224463"/>
          <p14:tracePt t="8035" x="9118600" y="5291138"/>
          <p14:tracePt t="8051" x="9085263" y="5435600"/>
          <p14:tracePt t="8068" x="9067800" y="5562600"/>
          <p14:tracePt t="8085" x="9067800" y="5689600"/>
          <p14:tracePt t="8101" x="9101138" y="5824538"/>
          <p14:tracePt t="8118" x="9186863" y="6002338"/>
          <p14:tracePt t="8134" x="9329738" y="6180138"/>
          <p14:tracePt t="8151" x="9456738" y="6342063"/>
          <p14:tracePt t="8168" x="9618663" y="6451600"/>
          <p14:tracePt t="8185" x="9753600" y="6519863"/>
          <p14:tracePt t="8201" x="9880600" y="6553200"/>
          <p14:tracePt t="8218" x="10007600" y="6553200"/>
          <p14:tracePt t="8235" x="10134600" y="6535738"/>
          <p14:tracePt t="8251" x="10253663" y="6484938"/>
          <p14:tracePt t="8268" x="10363200" y="6375400"/>
          <p14:tracePt t="8285" x="10447338" y="6215063"/>
          <p14:tracePt t="8301" x="10523538" y="6037263"/>
          <p14:tracePt t="8318" x="10574338" y="5884863"/>
          <p14:tracePt t="8335" x="10609263" y="5630863"/>
          <p14:tracePt t="8351" x="10609263" y="5545138"/>
          <p14:tracePt t="8368" x="10609263" y="5402263"/>
          <p14:tracePt t="8385" x="10558463" y="5240338"/>
          <p14:tracePt t="8401" x="10507663" y="5189538"/>
          <p14:tracePt t="8418" x="10447338" y="5097463"/>
          <p14:tracePt t="8435" x="10363200" y="5046663"/>
          <p14:tracePt t="8451" x="10287000" y="4995863"/>
          <p14:tracePt t="8468" x="10202863" y="4953000"/>
          <p14:tracePt t="8485" x="10091738" y="4919663"/>
          <p14:tracePt t="8501" x="9990138" y="4884738"/>
          <p14:tracePt t="8518" x="9847263" y="4884738"/>
          <p14:tracePt t="8535" x="9736138" y="4884738"/>
          <p14:tracePt t="8551" x="9634538" y="4884738"/>
          <p14:tracePt t="8568" x="9542463" y="4884738"/>
          <p14:tracePt t="8585" x="9474200" y="4902200"/>
          <p14:tracePt t="8601" x="9423400" y="4935538"/>
          <p14:tracePt t="8618" x="9380538" y="4995863"/>
          <p14:tracePt t="8635" x="9347200" y="5080000"/>
          <p14:tracePt t="8651" x="9313863" y="5173663"/>
          <p14:tracePt t="8668" x="9278938" y="5275263"/>
          <p14:tracePt t="8685" x="9263063" y="5418138"/>
          <p14:tracePt t="8701" x="9263063" y="5562600"/>
          <p14:tracePt t="8718" x="9263063" y="5740400"/>
          <p14:tracePt t="8735" x="9313863" y="5935663"/>
          <p14:tracePt t="8751" x="9398000" y="6113463"/>
          <p14:tracePt t="8768" x="9525000" y="6256338"/>
          <p14:tracePt t="8785" x="9652000" y="6357938"/>
          <p14:tracePt t="8801" x="9736138" y="6392863"/>
          <p14:tracePt t="8818" x="9863138" y="6434138"/>
          <p14:tracePt t="8835" x="9974263" y="6451600"/>
          <p14:tracePt t="8851" x="10058400" y="6451600"/>
          <p14:tracePt t="8868" x="10134600" y="6418263"/>
          <p14:tracePt t="8885" x="10218738" y="6357938"/>
          <p14:tracePt t="8901" x="10253663" y="6307138"/>
          <p14:tracePt t="8918" x="10269538" y="6256338"/>
          <p14:tracePt t="8935" x="10287000" y="6197600"/>
          <p14:tracePt t="8951" x="10304463" y="6146800"/>
          <p14:tracePt t="8968" x="10304463" y="6113463"/>
          <p14:tracePt t="8985" x="10304463" y="6096000"/>
          <p14:tracePt t="9001" x="10304463" y="6078538"/>
          <p14:tracePt t="9450" x="10304463" y="6096000"/>
          <p14:tracePt t="9719" x="10269538" y="6078538"/>
          <p14:tracePt t="9734" x="10202863" y="6019800"/>
          <p14:tracePt t="9751" x="9990138" y="5842000"/>
          <p14:tracePt t="9769" x="9101138" y="5156200"/>
          <p14:tracePt t="9785" x="8686800" y="4851400"/>
          <p14:tracePt t="9801" x="7780338" y="4157663"/>
          <p14:tracePt t="9818" x="6840538" y="3462338"/>
          <p14:tracePt t="9835" x="5808663" y="2667000"/>
          <p14:tracePt t="9851" x="5189538" y="2133600"/>
          <p14:tracePt t="9868" x="4495800" y="1439863"/>
          <p14:tracePt t="9885" x="4071938" y="957263"/>
          <p14:tracePt t="9901" x="3860800" y="660400"/>
          <p14:tracePt t="10300" x="3817938" y="660400"/>
          <p14:tracePt t="10318" x="3683000" y="693738"/>
          <p14:tracePt t="10335" x="3538538" y="744538"/>
          <p14:tracePt t="10352" x="3446463" y="762000"/>
          <p14:tracePt t="10368" x="3302000" y="820738"/>
          <p14:tracePt t="10385" x="3233738" y="838200"/>
          <p14:tracePt t="10402" x="3200400" y="871538"/>
          <p14:tracePt t="10418" x="3149600" y="889000"/>
          <p14:tracePt t="10435" x="3073400" y="922338"/>
          <p14:tracePt t="10451" x="3022600" y="939800"/>
          <p14:tracePt t="10468" x="2946400" y="957263"/>
          <p14:tracePt t="10485" x="2913063" y="973138"/>
          <p14:tracePt t="10502" x="2862263" y="998538"/>
          <p14:tracePt t="10518" x="2844800" y="998538"/>
          <p14:tracePt t="10535" x="2811463" y="998538"/>
          <p14:tracePt t="10551" x="2768600" y="1016000"/>
          <p14:tracePt t="10568" x="2717800" y="1016000"/>
          <p14:tracePt t="10585" x="2649538" y="1033463"/>
          <p14:tracePt t="10601" x="2573338" y="1049338"/>
          <p14:tracePt t="10618" x="2489200" y="1049338"/>
          <p14:tracePt t="10635" x="2413000" y="1066800"/>
          <p14:tracePt t="10652" x="2328863" y="1084263"/>
          <p14:tracePt t="10668" x="2217738" y="1117600"/>
          <p14:tracePt t="10685" x="2133600" y="1150938"/>
          <p14:tracePt t="10701" x="2057400" y="1168400"/>
          <p14:tracePt t="10718" x="1955800" y="1211263"/>
          <p14:tracePt t="10735" x="1887538" y="1244600"/>
          <p14:tracePt t="10751" x="1828800" y="1277938"/>
          <p14:tracePt t="10768" x="1811338" y="1295400"/>
          <p14:tracePt t="10785" x="1795463" y="1312863"/>
          <p14:tracePt t="10802" x="1795463" y="1328738"/>
          <p14:tracePt t="10834" x="1795463" y="1346200"/>
          <p14:tracePt t="10851" x="1795463" y="1389063"/>
          <p14:tracePt t="10868" x="1828800" y="1490663"/>
          <p14:tracePt t="10885" x="1862138" y="1566863"/>
          <p14:tracePt t="10902" x="1938338" y="1633538"/>
          <p14:tracePt t="10918" x="2024063" y="1744663"/>
          <p14:tracePt t="10935" x="2133600" y="1795463"/>
          <p14:tracePt t="10952" x="2235200" y="1828800"/>
          <p14:tracePt t="10968" x="2379663" y="1862138"/>
          <p14:tracePt t="10985" x="2573338" y="1879600"/>
          <p14:tracePt t="11002" x="2768600" y="1905000"/>
          <p14:tracePt t="11018" x="2971800" y="1905000"/>
          <p14:tracePt t="11035" x="3124200" y="1905000"/>
          <p14:tracePt t="11051" x="3233738" y="1879600"/>
          <p14:tracePt t="11068" x="3360738" y="1862138"/>
          <p14:tracePt t="11085" x="3429000" y="1846263"/>
          <p14:tracePt t="11101" x="3479800" y="1846263"/>
          <p14:tracePt t="11118" x="3505200" y="1828800"/>
          <p14:tracePt t="11135" x="3522663" y="1828800"/>
          <p14:tracePt t="11151" x="3538538" y="1828800"/>
          <p14:tracePt t="11200" x="3538538" y="1811338"/>
          <p14:tracePt t="11218" x="3538538" y="1778000"/>
          <p14:tracePt t="11235" x="3556000" y="1744663"/>
          <p14:tracePt t="11252" x="3556000" y="1651000"/>
          <p14:tracePt t="11268" x="3556000" y="1549400"/>
          <p14:tracePt t="11285" x="3556000" y="1422400"/>
          <p14:tracePt t="11302" x="3522663" y="1312863"/>
          <p14:tracePt t="11318" x="3462338" y="1262063"/>
          <p14:tracePt t="11335" x="3327400" y="1100138"/>
          <p14:tracePt t="11351" x="3182938" y="998538"/>
          <p14:tracePt t="11368" x="3022600" y="906463"/>
          <p14:tracePt t="11385" x="2827338" y="838200"/>
          <p14:tracePt t="11402" x="2649538" y="779463"/>
          <p14:tracePt t="11418" x="2506663" y="744538"/>
          <p14:tracePt t="11435" x="2379663" y="744538"/>
          <p14:tracePt t="11451" x="2278063" y="744538"/>
          <p14:tracePt t="11468" x="2133600" y="744538"/>
          <p14:tracePt t="11485" x="2082800" y="762000"/>
          <p14:tracePt t="11501" x="2006600" y="795338"/>
          <p14:tracePt t="11518" x="1955800" y="838200"/>
          <p14:tracePt t="11535" x="1905000" y="889000"/>
          <p14:tracePt t="11552" x="1887538" y="906463"/>
          <p14:tracePt t="11568" x="1862138" y="939800"/>
          <p14:tracePt t="11600" x="1846263" y="957263"/>
          <p14:tracePt t="11618" x="1846263" y="973138"/>
          <p14:tracePt t="11635" x="1846263" y="998538"/>
          <p14:tracePt t="11651" x="1846263" y="1016000"/>
          <p14:tracePt t="11750" x="1846263" y="1066800"/>
          <p14:tracePt t="11770" x="1922463" y="1193800"/>
          <p14:tracePt t="11783" x="1955800" y="1211263"/>
          <p14:tracePt t="11802" x="2039938" y="1312863"/>
          <p14:tracePt t="11819" x="2082800" y="1371600"/>
          <p14:tracePt t="11835" x="2166938" y="1422400"/>
          <p14:tracePt t="11852" x="2328863" y="1490663"/>
          <p14:tracePt t="11868" x="2455863" y="1524000"/>
          <p14:tracePt t="11885" x="2633663" y="1566863"/>
          <p14:tracePt t="11902" x="2811463" y="1582738"/>
          <p14:tracePt t="11918" x="2928938" y="1617663"/>
          <p14:tracePt t="11935" x="3055938" y="1617663"/>
          <p14:tracePt t="11951" x="3149600" y="1617663"/>
          <p14:tracePt t="11968" x="3217863" y="1617663"/>
          <p14:tracePt t="11985" x="3251200" y="1617663"/>
          <p14:tracePt t="12001" x="3284538" y="1617663"/>
          <p14:tracePt t="12018" x="3327400" y="1617663"/>
          <p14:tracePt t="12035" x="3344863" y="1617663"/>
          <p14:tracePt t="12051" x="3360738" y="1617663"/>
          <p14:tracePt t="12068" x="3378200" y="1617663"/>
          <p14:tracePt t="12085" x="3395663" y="1600200"/>
          <p14:tracePt t="12102" x="3411538" y="1600200"/>
          <p14:tracePt t="12118" x="3429000" y="1600200"/>
          <p14:tracePt t="12150" x="3446463" y="1600200"/>
          <p14:tracePt t="12184" x="3462338" y="1600200"/>
          <p14:tracePt t="12201" x="3479800" y="1600200"/>
          <p14:tracePt t="12218" x="3505200" y="1600200"/>
          <p14:tracePt t="12235" x="3538538" y="1600200"/>
          <p14:tracePt t="12251" x="3589338" y="1582738"/>
          <p14:tracePt t="12268" x="3657600" y="1582738"/>
          <p14:tracePt t="12285" x="3751263" y="1566863"/>
          <p14:tracePt t="12302" x="3802063" y="1549400"/>
          <p14:tracePt t="12318" x="3835400" y="1549400"/>
          <p14:tracePt t="12335" x="3894138" y="1506538"/>
          <p14:tracePt t="12351" x="3929063" y="1490663"/>
          <p14:tracePt t="12368" x="3962400" y="1490663"/>
          <p14:tracePt t="12385" x="3979863" y="1455738"/>
          <p14:tracePt t="12402" x="3995738" y="1439863"/>
          <p14:tracePt t="12418" x="4013200" y="1422400"/>
          <p14:tracePt t="12450" x="4013200" y="1404938"/>
          <p14:tracePt t="12468" x="4013200" y="1389063"/>
          <p14:tracePt t="12485" x="4013200" y="1371600"/>
          <p14:tracePt t="12502" x="4013200" y="1312863"/>
          <p14:tracePt t="12518" x="3995738" y="1277938"/>
          <p14:tracePt t="12535" x="3962400" y="1227138"/>
          <p14:tracePt t="12551" x="3929063" y="1168400"/>
          <p14:tracePt t="12568" x="3860800" y="1135063"/>
          <p14:tracePt t="12585" x="3802063" y="1117600"/>
          <p14:tracePt t="12602" x="3733800" y="1117600"/>
          <p14:tracePt t="12618" x="3640138" y="1117600"/>
          <p14:tracePt t="12635" x="3573463" y="1117600"/>
          <p14:tracePt t="12651" x="3522663" y="1117600"/>
          <p14:tracePt t="12668" x="3446463" y="1117600"/>
          <p14:tracePt t="12685" x="3395663" y="1150938"/>
          <p14:tracePt t="12702" x="3344863" y="1193800"/>
          <p14:tracePt t="12718" x="3284538" y="1227138"/>
          <p14:tracePt t="12735" x="3268663" y="1262063"/>
          <p14:tracePt t="12752" x="3233738" y="1312863"/>
          <p14:tracePt t="12784" x="3233738" y="1346200"/>
          <p14:tracePt t="12802" x="3251200" y="1439863"/>
          <p14:tracePt t="12818" x="3327400" y="1490663"/>
          <p14:tracePt t="12835" x="3429000" y="1549400"/>
          <p14:tracePt t="12852" x="3556000" y="1600200"/>
          <p14:tracePt t="12868" x="3716338" y="1633538"/>
          <p14:tracePt t="12885" x="3878263" y="1668463"/>
          <p14:tracePt t="12902" x="3979863" y="1684338"/>
          <p14:tracePt t="12918" x="4106863" y="1684338"/>
          <p14:tracePt t="12935" x="4173538" y="1684338"/>
          <p14:tracePt t="12952" x="4233863" y="1668463"/>
          <p14:tracePt t="12968" x="4267200" y="1633538"/>
          <p14:tracePt t="12985" x="4284663" y="1600200"/>
          <p14:tracePt t="13002" x="4284663" y="1566863"/>
          <p14:tracePt t="13018" x="4300538" y="1506538"/>
          <p14:tracePt t="13035" x="4300538" y="1422400"/>
          <p14:tracePt t="13052" x="4284663" y="1371600"/>
          <p14:tracePt t="13068" x="4249738" y="1312863"/>
          <p14:tracePt t="13085" x="4233863" y="1277938"/>
          <p14:tracePt t="13102" x="4208463" y="1262063"/>
          <p14:tracePt t="13118" x="4191000" y="1262063"/>
          <p14:tracePt t="13645" x="4173538" y="1277938"/>
          <p14:tracePt t="13653" x="4157663" y="1295400"/>
          <p14:tracePt t="13669" x="4106863" y="1346200"/>
          <p14:tracePt t="13685" x="3979863" y="1455738"/>
          <p14:tracePt t="13702" x="3802063" y="1582738"/>
          <p14:tracePt t="13718" x="3606800" y="1668463"/>
          <p14:tracePt t="13735" x="3429000" y="1744663"/>
          <p14:tracePt t="13752" x="3327400" y="1778000"/>
          <p14:tracePt t="13768" x="3167063" y="1795463"/>
          <p14:tracePt t="13785" x="3090863" y="1795463"/>
          <p14:tracePt t="13801" x="3073400" y="1795463"/>
          <p14:tracePt t="13818" x="3022600" y="1795463"/>
          <p14:tracePt t="13835" x="3005138" y="1795463"/>
          <p14:tracePt t="13852" x="2989263" y="1795463"/>
          <p14:tracePt t="13868" x="2989263" y="1778000"/>
          <p14:tracePt t="13948" x="2989263" y="1760538"/>
          <p14:tracePt t="14000" x="2989263" y="1744663"/>
          <p14:tracePt t="14019" x="2989263" y="1727200"/>
          <p14:tracePt t="14034" x="2971800" y="1727200"/>
          <p14:tracePt t="14052" x="2895600" y="1684338"/>
          <p14:tracePt t="14068" x="2844800" y="1668463"/>
          <p14:tracePt t="14085" x="2768600" y="1668463"/>
          <p14:tracePt t="14102" x="2649538" y="1651000"/>
          <p14:tracePt t="14118" x="2506663" y="1633538"/>
          <p14:tracePt t="14135" x="2293938" y="1633538"/>
          <p14:tracePt t="14151" x="2039938" y="1633538"/>
          <p14:tracePt t="14168" x="1778000" y="1651000"/>
          <p14:tracePt t="14185" x="1600200" y="1684338"/>
          <p14:tracePt t="14202" x="1473200" y="1744663"/>
          <p14:tracePt t="14218" x="1389063" y="1778000"/>
          <p14:tracePt t="14235" x="1354138" y="1795463"/>
          <p14:tracePt t="14251" x="1354138" y="1811338"/>
          <p14:tracePt t="14284" x="1354138" y="1828800"/>
          <p14:tracePt t="14302" x="1354138" y="1846263"/>
          <p14:tracePt t="14318" x="1439863" y="1955800"/>
          <p14:tracePt t="14335" x="1582738" y="2039938"/>
          <p14:tracePt t="14352" x="1727200" y="2166938"/>
          <p14:tracePt t="14368" x="1905000" y="2260600"/>
          <p14:tracePt t="14385" x="2082800" y="2328863"/>
          <p14:tracePt t="14402" x="2278063" y="2379663"/>
          <p14:tracePt t="14418" x="2489200" y="2395538"/>
          <p14:tracePt t="14435" x="2717800" y="2395538"/>
          <p14:tracePt t="14452" x="2928938" y="2395538"/>
          <p14:tracePt t="14468" x="3106738" y="2344738"/>
          <p14:tracePt t="14485" x="3217863" y="2311400"/>
          <p14:tracePt t="14502" x="3327400" y="2235200"/>
          <p14:tracePt t="14518" x="3395663" y="2201863"/>
          <p14:tracePt t="14535" x="3446463" y="2151063"/>
          <p14:tracePt t="14552" x="3462338" y="2133600"/>
          <p14:tracePt t="14568" x="3479800" y="2100263"/>
          <p14:tracePt t="14585" x="3479800" y="2082800"/>
          <p14:tracePt t="14602" x="3479800" y="2057400"/>
          <p14:tracePt t="14618" x="3479800" y="2039938"/>
          <p14:tracePt t="14635" x="3462338" y="2006600"/>
          <p14:tracePt t="14652" x="3411538" y="1973263"/>
          <p14:tracePt t="14668" x="3327400" y="1955800"/>
          <p14:tracePt t="14685" x="3251200" y="1938338"/>
          <p14:tracePt t="14701" x="3167063" y="1922463"/>
          <p14:tracePt t="14718" x="3106738" y="1922463"/>
          <p14:tracePt t="14735" x="3055938" y="1922463"/>
          <p14:tracePt t="14752" x="3040063" y="1922463"/>
          <p14:tracePt t="14867" x="3040063" y="1938338"/>
          <p14:tracePt t="14885" x="3090863" y="1938338"/>
          <p14:tracePt t="14902" x="3167063" y="1938338"/>
          <p14:tracePt t="14919" x="3268663" y="1938338"/>
          <p14:tracePt t="14935" x="3344863" y="1955800"/>
          <p14:tracePt t="14952" x="3429000" y="1955800"/>
          <p14:tracePt t="14968" x="3522663" y="1955800"/>
          <p14:tracePt t="14985" x="3589338" y="1955800"/>
          <p14:tracePt t="15002" x="3640138" y="1955800"/>
          <p14:tracePt t="15018" x="3683000" y="1955800"/>
          <p14:tracePt t="15035" x="3716338" y="1938338"/>
          <p14:tracePt t="15052" x="3751263" y="1922463"/>
          <p14:tracePt t="15068" x="3784600" y="1879600"/>
          <p14:tracePt t="15085" x="3817938" y="1846263"/>
          <p14:tracePt t="15102" x="3835400" y="1795463"/>
          <p14:tracePt t="15118" x="3860800" y="1778000"/>
          <p14:tracePt t="15135" x="3878263" y="1744663"/>
          <p14:tracePt t="15152" x="3894138" y="1701800"/>
          <p14:tracePt t="15168" x="3894138" y="1684338"/>
          <p14:tracePt t="15185" x="3894138" y="1668463"/>
          <p14:tracePt t="15202" x="3894138" y="1633538"/>
          <p14:tracePt t="15234" x="3894138" y="1617663"/>
          <p14:tracePt t="15252" x="3860800" y="1600200"/>
          <p14:tracePt t="15268" x="3802063" y="1582738"/>
          <p14:tracePt t="15285" x="3733800" y="1566863"/>
          <p14:tracePt t="15302" x="3640138" y="1549400"/>
          <p14:tracePt t="15318" x="3556000" y="1549400"/>
          <p14:tracePt t="15335" x="3479800" y="1549400"/>
          <p14:tracePt t="15352" x="3429000" y="1549400"/>
          <p14:tracePt t="15368" x="3378200" y="1566863"/>
          <p14:tracePt t="15385" x="3344863" y="1600200"/>
          <p14:tracePt t="15402" x="3327400" y="1617663"/>
          <p14:tracePt t="15418" x="3327400" y="1651000"/>
          <p14:tracePt t="15435" x="3327400" y="1684338"/>
          <p14:tracePt t="15452" x="3327400" y="1778000"/>
          <p14:tracePt t="15468" x="3327400" y="1846263"/>
          <p14:tracePt t="15485" x="3344863" y="1938338"/>
          <p14:tracePt t="15501" x="3411538" y="2024063"/>
          <p14:tracePt t="15518" x="3505200" y="2116138"/>
          <p14:tracePt t="15535" x="3624263" y="2184400"/>
          <p14:tracePt t="15551" x="3767138" y="2260600"/>
          <p14:tracePt t="15568" x="3911600" y="2293938"/>
          <p14:tracePt t="15585" x="4038600" y="2293938"/>
          <p14:tracePt t="15602" x="4122738" y="2311400"/>
          <p14:tracePt t="15618" x="4233863" y="2311400"/>
          <p14:tracePt t="15635" x="4300538" y="2311400"/>
          <p14:tracePt t="15652" x="4351338" y="2278063"/>
          <p14:tracePt t="15668" x="4386263" y="2260600"/>
          <p14:tracePt t="15685" x="4427538" y="2201863"/>
          <p14:tracePt t="15702" x="4462463" y="2133600"/>
          <p14:tracePt t="15718" x="4478338" y="1989138"/>
          <p14:tracePt t="15735" x="4495800" y="1955800"/>
          <p14:tracePt t="15752" x="4513263" y="1862138"/>
          <p14:tracePt t="15768" x="4513263" y="1795463"/>
          <p14:tracePt t="15785" x="4513263" y="1701800"/>
          <p14:tracePt t="15801" x="4495800" y="1668463"/>
          <p14:tracePt t="15818" x="4462463" y="1633538"/>
          <p14:tracePt t="15835" x="4386263" y="1600200"/>
          <p14:tracePt t="15852" x="4300538" y="1566863"/>
          <p14:tracePt t="15868" x="4191000" y="1549400"/>
          <p14:tracePt t="15885" x="4056063" y="1506538"/>
          <p14:tracePt t="15901" x="3962400" y="1506538"/>
          <p14:tracePt t="15918" x="3835400" y="1506538"/>
          <p14:tracePt t="15935" x="3751263" y="1506538"/>
          <p14:tracePt t="15952" x="3683000" y="1506538"/>
          <p14:tracePt t="15968" x="3606800" y="1524000"/>
          <p14:tracePt t="15985" x="3556000" y="1549400"/>
          <p14:tracePt t="16002" x="3522663" y="1582738"/>
          <p14:tracePt t="16018" x="3479800" y="1617663"/>
          <p14:tracePt t="16035" x="3462338" y="1633538"/>
          <p14:tracePt t="16051" x="3446463" y="1668463"/>
          <p14:tracePt t="16068" x="3446463" y="1701800"/>
          <p14:tracePt t="16085" x="3446463" y="1760538"/>
          <p14:tracePt t="16102" x="3446463" y="1795463"/>
          <p14:tracePt t="16118" x="3462338" y="1879600"/>
          <p14:tracePt t="16135" x="3522663" y="1955800"/>
          <p14:tracePt t="16151" x="3606800" y="2024063"/>
          <p14:tracePt t="16168" x="3751263" y="2100263"/>
          <p14:tracePt t="16185" x="3894138" y="2133600"/>
          <p14:tracePt t="16202" x="4106863" y="2201863"/>
          <p14:tracePt t="16219" x="4208463" y="2217738"/>
          <p14:tracePt t="16235" x="4267200" y="2217738"/>
          <p14:tracePt t="16252" x="4386263" y="2217738"/>
          <p14:tracePt t="16268" x="4411663" y="2217738"/>
          <p14:tracePt t="16285" x="4478338" y="2151063"/>
          <p14:tracePt t="16302" x="4513263" y="2116138"/>
          <p14:tracePt t="16319" x="4529138" y="2057400"/>
          <p14:tracePt t="16335" x="4546600" y="1989138"/>
          <p14:tracePt t="16352" x="4564063" y="1938338"/>
          <p14:tracePt t="16369" x="4564063" y="1879600"/>
          <p14:tracePt t="16385" x="4564063" y="1862138"/>
          <p14:tracePt t="16401" x="4564063" y="1828800"/>
          <p14:tracePt t="16434" x="4564063" y="1811338"/>
          <p14:tracePt t="17906" x="4564063" y="1828800"/>
          <p14:tracePt t="17919" x="4564063" y="1846263"/>
          <p14:tracePt t="17935" x="4546600" y="1922463"/>
          <p14:tracePt t="17952" x="4495800" y="2006600"/>
          <p14:tracePt t="17968" x="4411663" y="2100263"/>
          <p14:tracePt t="17985" x="4284663" y="2201863"/>
          <p14:tracePt t="18002" x="4122738" y="2293938"/>
          <p14:tracePt t="18018" x="3979863" y="2362200"/>
          <p14:tracePt t="18035" x="3835400" y="2413000"/>
          <p14:tracePt t="18052" x="3751263" y="2430463"/>
          <p14:tracePt t="18068" x="3640138" y="2455863"/>
          <p14:tracePt t="18085" x="3556000" y="2471738"/>
          <p14:tracePt t="18102" x="3479800" y="2471738"/>
          <p14:tracePt t="18118" x="3411538" y="2471738"/>
          <p14:tracePt t="18480" x="3395663" y="2471738"/>
          <p14:tracePt t="18488" x="3360738" y="2471738"/>
          <p14:tracePt t="18502" x="3344863" y="2471738"/>
          <p14:tracePt t="18518" x="3217863" y="2471738"/>
          <p14:tracePt t="18535" x="3073400" y="2506663"/>
          <p14:tracePt t="18552" x="2989263" y="2522538"/>
          <p14:tracePt t="18568" x="2878138" y="2557463"/>
          <p14:tracePt t="18585" x="2811463" y="2590800"/>
          <p14:tracePt t="18602" x="2751138" y="2608263"/>
          <p14:tracePt t="18618" x="2717800" y="2649538"/>
          <p14:tracePt t="18635" x="2700338" y="2684463"/>
          <p14:tracePt t="18652" x="2684463" y="2717800"/>
          <p14:tracePt t="18669" x="2649538" y="2786063"/>
          <p14:tracePt t="18685" x="2649538" y="2844800"/>
          <p14:tracePt t="18702" x="2649538" y="2913063"/>
          <p14:tracePt t="18719" x="2649538" y="2989263"/>
          <p14:tracePt t="18735" x="2649538" y="3040063"/>
          <p14:tracePt t="18752" x="2700338" y="3090863"/>
          <p14:tracePt t="18768" x="2735263" y="3141663"/>
          <p14:tracePt t="18785" x="2827338" y="3217863"/>
          <p14:tracePt t="18802" x="2928938" y="3284538"/>
          <p14:tracePt t="18819" x="3090863" y="3344863"/>
          <p14:tracePt t="18835" x="3268663" y="3411538"/>
          <p14:tracePt t="18852" x="3446463" y="3446463"/>
          <p14:tracePt t="18868" x="3624263" y="3462338"/>
          <p14:tracePt t="18885" x="3733800" y="3479800"/>
          <p14:tracePt t="18902" x="3878263" y="3497263"/>
          <p14:tracePt t="18919" x="3995738" y="3497263"/>
          <p14:tracePt t="18935" x="4106863" y="3497263"/>
          <p14:tracePt t="18952" x="4208463" y="3497263"/>
          <p14:tracePt t="18968" x="4300538" y="3479800"/>
          <p14:tracePt t="18985" x="4351338" y="3462338"/>
          <p14:tracePt t="19002" x="4411663" y="3446463"/>
          <p14:tracePt t="19018" x="4462463" y="3429000"/>
          <p14:tracePt t="19035" x="4495800" y="3411538"/>
          <p14:tracePt t="19052" x="4529138" y="3378200"/>
          <p14:tracePt t="19068" x="4546600" y="3344863"/>
          <p14:tracePt t="19085" x="4564063" y="3319463"/>
          <p14:tracePt t="19102" x="4589463" y="3268663"/>
          <p14:tracePt t="19118" x="4589463" y="3217863"/>
          <p14:tracePt t="19135" x="4589463" y="3141663"/>
          <p14:tracePt t="19152" x="4589463" y="3040063"/>
          <p14:tracePt t="19168" x="4564063" y="2963863"/>
          <p14:tracePt t="19185" x="4546600" y="2913063"/>
          <p14:tracePt t="19202" x="4462463" y="2811463"/>
          <p14:tracePt t="19218" x="4427538" y="2811463"/>
          <p14:tracePt t="19235" x="4284663" y="2751138"/>
          <p14:tracePt t="19252" x="4157663" y="2735263"/>
          <p14:tracePt t="19268" x="4056063" y="2735263"/>
          <p14:tracePt t="19285" x="3962400" y="2735263"/>
          <p14:tracePt t="19302" x="3860800" y="2768600"/>
          <p14:tracePt t="19319" x="3784600" y="2844800"/>
          <p14:tracePt t="19335" x="3716338" y="2946400"/>
          <p14:tracePt t="19352" x="3683000" y="3055938"/>
          <p14:tracePt t="19368" x="3640138" y="3182938"/>
          <p14:tracePt t="19385" x="3640138" y="3344863"/>
          <p14:tracePt t="19402" x="3640138" y="3513138"/>
          <p14:tracePt t="19418" x="3683000" y="3690938"/>
          <p14:tracePt t="19435" x="3767138" y="3868738"/>
          <p14:tracePt t="19452" x="3860800" y="3995738"/>
          <p14:tracePt t="19469" x="3979863" y="4089400"/>
          <p14:tracePt t="19485" x="4089400" y="4140200"/>
          <p14:tracePt t="19502" x="4191000" y="4157663"/>
          <p14:tracePt t="19519" x="4318000" y="4157663"/>
          <p14:tracePt t="19535" x="4427538" y="4140200"/>
          <p14:tracePt t="19552" x="4513263" y="4046538"/>
          <p14:tracePt t="19568" x="4605338" y="3944938"/>
          <p14:tracePt t="19585" x="4673600" y="3817938"/>
          <p14:tracePt t="19602" x="4706938" y="3690938"/>
          <p14:tracePt t="19619" x="4724400" y="3556000"/>
          <p14:tracePt t="19635" x="4741863" y="3344863"/>
          <p14:tracePt t="19652" x="4741863" y="3233738"/>
          <p14:tracePt t="19669" x="4706938" y="3090863"/>
          <p14:tracePt t="19685" x="4691063" y="3055938"/>
          <p14:tracePt t="19702" x="4656138" y="2963863"/>
          <p14:tracePt t="19718" x="4589463" y="2878138"/>
          <p14:tracePt t="19735" x="4495800" y="2844800"/>
          <p14:tracePt t="19752" x="4411663" y="2827338"/>
          <p14:tracePt t="19769" x="4300538" y="2811463"/>
          <p14:tracePt t="19785" x="4233863" y="2811463"/>
          <p14:tracePt t="19802" x="4140200" y="2811463"/>
          <p14:tracePt t="19818" x="4089400" y="2811463"/>
          <p14:tracePt t="19835" x="4071938" y="2827338"/>
          <p14:tracePt t="19852" x="4056063" y="2844800"/>
          <p14:tracePt t="19884" x="4056063" y="2862263"/>
          <p14:tracePt t="19917" x="4056063" y="2878138"/>
          <p14:tracePt t="19951" x="4071938" y="2895600"/>
          <p14:tracePt t="20368" x="4122738" y="2895600"/>
          <p14:tracePt t="20385" x="4249738" y="2989263"/>
          <p14:tracePt t="20403" x="4462463" y="3167063"/>
          <p14:tracePt t="20419" x="4767263" y="3395663"/>
          <p14:tracePt t="20435" x="5097463" y="3675063"/>
          <p14:tracePt t="20451" x="5435600" y="4030663"/>
          <p14:tracePt t="20468" x="5808663" y="4386263"/>
          <p14:tracePt t="20485" x="6223000" y="4775200"/>
          <p14:tracePt t="20502" x="6611938" y="5113338"/>
          <p14:tracePt t="20518" x="6891338" y="5308600"/>
          <p14:tracePt t="20535" x="7196138" y="5529263"/>
          <p14:tracePt t="20552" x="7358063" y="5595938"/>
          <p14:tracePt t="20569" x="7500938" y="5664200"/>
          <p14:tracePt t="20585" x="7569200" y="5689600"/>
          <p14:tracePt t="20856" x="7662863" y="5689600"/>
          <p14:tracePt t="20869" x="7747000" y="5689600"/>
          <p14:tracePt t="20885" x="7942263" y="5722938"/>
          <p14:tracePt t="20902" x="8280400" y="5773738"/>
          <p14:tracePt t="20918" x="8636000" y="5884863"/>
          <p14:tracePt t="20935" x="9024938" y="5969000"/>
          <p14:tracePt t="20952" x="9347200" y="6019800"/>
          <p14:tracePt t="20968" x="9491663" y="6037263"/>
          <p14:tracePt t="20985" x="9601200" y="6037263"/>
          <p14:tracePt t="21002" x="9669463" y="6037263"/>
          <p14:tracePt t="21019" x="9685338" y="6037263"/>
          <p14:tracePt t="21267" x="9685338" y="6019800"/>
          <p14:tracePt t="21285" x="9702800" y="5969000"/>
          <p14:tracePt t="21302" x="9720263" y="5900738"/>
          <p14:tracePt t="21319" x="9779000" y="5773738"/>
          <p14:tracePt t="21335" x="9829800" y="5630863"/>
          <p14:tracePt t="21352" x="9847263" y="5529263"/>
          <p14:tracePt t="21369" x="9880600" y="5402263"/>
          <p14:tracePt t="21385" x="9898063" y="5308600"/>
          <p14:tracePt t="21402" x="9898063" y="5207000"/>
          <p14:tracePt t="21419" x="9898063" y="5130800"/>
          <p14:tracePt t="21435" x="9829800" y="5046663"/>
          <p14:tracePt t="21452" x="9753600" y="4978400"/>
          <p14:tracePt t="21468" x="9652000" y="4902200"/>
          <p14:tracePt t="21485" x="9525000" y="4868863"/>
          <p14:tracePt t="21502" x="9398000" y="4868863"/>
          <p14:tracePt t="21519" x="9263063" y="4868863"/>
          <p14:tracePt t="21535" x="9151938" y="4868863"/>
          <p14:tracePt t="21552" x="9067800" y="4902200"/>
          <p14:tracePt t="21569" x="8974138" y="4935538"/>
          <p14:tracePt t="21585" x="8907463" y="4995863"/>
          <p14:tracePt t="21602" x="8847138" y="5046663"/>
          <p14:tracePt t="21619" x="8813800" y="5113338"/>
          <p14:tracePt t="21635" x="8780463" y="5275263"/>
          <p14:tracePt t="21652" x="8780463" y="5334000"/>
          <p14:tracePt t="21669" x="8796338" y="5580063"/>
          <p14:tracePt t="21685" x="8890000" y="5757863"/>
          <p14:tracePt t="21702" x="8991600" y="5935663"/>
          <p14:tracePt t="21719" x="9136063" y="6096000"/>
          <p14:tracePt t="21735" x="9313863" y="6197600"/>
          <p14:tracePt t="21752" x="9456738" y="6273800"/>
          <p14:tracePt t="21769" x="9634538" y="6291263"/>
          <p14:tracePt t="21785" x="9720263" y="6291263"/>
          <p14:tracePt t="21802" x="9847263" y="6291263"/>
          <p14:tracePt t="21819" x="9913938" y="6240463"/>
          <p14:tracePt t="21835" x="9974263" y="6180138"/>
          <p14:tracePt t="21852" x="10007600" y="6129338"/>
          <p14:tracePt t="21869" x="10025063" y="6062663"/>
          <p14:tracePt t="21885" x="10025063" y="5951538"/>
          <p14:tracePt t="21902" x="10025063" y="5842000"/>
          <p14:tracePt t="21919" x="9913938" y="5630863"/>
          <p14:tracePt t="21935" x="9702800" y="5351463"/>
          <p14:tracePt t="21952" x="9263063" y="4902200"/>
          <p14:tracePt t="21968" x="8864600" y="4579938"/>
          <p14:tracePt t="21985" x="8034338" y="4030663"/>
          <p14:tracePt t="22002" x="7196138" y="3606800"/>
          <p14:tracePt t="22019" x="6596063" y="3378200"/>
          <p14:tracePt t="22035" x="5884863" y="3124200"/>
          <p14:tracePt t="22052" x="5478463" y="3005138"/>
          <p14:tracePt t="22069" x="5062538" y="2895600"/>
          <p14:tracePt t="22085" x="4767263" y="2827338"/>
          <p14:tracePt t="22102" x="4640263" y="2786063"/>
          <p14:tracePt t="22438" x="4640263" y="2811463"/>
          <p14:tracePt t="22452" x="4673600" y="2844800"/>
          <p14:tracePt t="22469" x="4767263" y="2928938"/>
          <p14:tracePt t="22485" x="4868863" y="3005138"/>
          <p14:tracePt t="22502" x="4945063" y="3055938"/>
          <p14:tracePt t="22519" x="5029200" y="3073400"/>
          <p14:tracePt t="22535" x="5080000" y="3106738"/>
          <p14:tracePt t="22552" x="5122863" y="3106738"/>
          <p14:tracePt t="22569" x="5156200" y="3106738"/>
          <p14:tracePt t="22601" x="5173663" y="3090863"/>
          <p14:tracePt t="22619" x="5173663" y="3073400"/>
          <p14:tracePt t="22635" x="5173663" y="3055938"/>
          <p14:tracePt t="22652" x="5173663" y="3040063"/>
          <p14:tracePt t="22684" x="5138738" y="2989263"/>
          <p14:tracePt t="22702" x="5046663" y="2963863"/>
          <p14:tracePt t="22718" x="4945063" y="2946400"/>
          <p14:tracePt t="22735" x="4800600" y="2946400"/>
          <p14:tracePt t="22752" x="4691063" y="2946400"/>
          <p14:tracePt t="22768" x="4589463" y="2946400"/>
          <p14:tracePt t="22785" x="4495800" y="3005138"/>
          <p14:tracePt t="22802" x="4386263" y="3106738"/>
          <p14:tracePt t="22819" x="4335463" y="3200400"/>
          <p14:tracePt t="22835" x="4318000" y="3319463"/>
          <p14:tracePt t="22852" x="4300538" y="3446463"/>
          <p14:tracePt t="22869" x="4300538" y="3589338"/>
          <p14:tracePt t="22885" x="4335463" y="3716338"/>
          <p14:tracePt t="22902" x="4386263" y="3817938"/>
          <p14:tracePt t="22919" x="4495800" y="3929063"/>
          <p14:tracePt t="22935" x="4605338" y="4013200"/>
          <p14:tracePt t="22952" x="4724400" y="4089400"/>
          <p14:tracePt t="22968" x="4851400" y="4140200"/>
          <p14:tracePt t="22985" x="4978400" y="4157663"/>
          <p14:tracePt t="23002" x="5097463" y="4157663"/>
          <p14:tracePt t="23019" x="5207000" y="4157663"/>
          <p14:tracePt t="23035" x="5316538" y="4122738"/>
          <p14:tracePt t="23052" x="5402263" y="4046538"/>
          <p14:tracePt t="23069" x="5453063" y="3995738"/>
          <p14:tracePt t="23085" x="5511800" y="3929063"/>
          <p14:tracePt t="23102" x="5545138" y="3835400"/>
          <p14:tracePt t="23119" x="5580063" y="3751263"/>
          <p14:tracePt t="23135" x="5580063" y="3716338"/>
          <p14:tracePt t="23152" x="5580063" y="3589338"/>
          <p14:tracePt t="23169" x="5580063" y="3513138"/>
          <p14:tracePt t="23185" x="5529263" y="3411538"/>
          <p14:tracePt t="23202" x="5511800" y="3360738"/>
          <p14:tracePt t="23219" x="5478463" y="3302000"/>
          <p14:tracePt t="23235" x="5453063" y="3268663"/>
          <p14:tracePt t="23252" x="5435600" y="3233738"/>
          <p14:tracePt t="23269" x="5418138" y="3217863"/>
          <p14:tracePt t="23285" x="5402263" y="3200400"/>
          <p14:tracePt t="23302" x="5384800" y="3182938"/>
          <p14:tracePt t="23319" x="5367338" y="3141663"/>
          <p14:tracePt t="23335" x="5367338" y="3124200"/>
          <p14:tracePt t="23352" x="5351463" y="3106738"/>
          <p14:tracePt t="23369" x="5351463" y="3090863"/>
          <p14:tracePt t="23385" x="5334000" y="3090863"/>
          <p14:tracePt t="24167" x="5334000" y="3073400"/>
          <p14:tracePt t="24186" x="5367338" y="3022600"/>
          <p14:tracePt t="24202" x="5402263" y="2946400"/>
          <p14:tracePt t="24219" x="5435600" y="2895600"/>
          <p14:tracePt t="24236" x="5478463" y="2862263"/>
          <p14:tracePt t="24252" x="5494338" y="2827338"/>
          <p14:tracePt t="24269" x="5511800" y="2827338"/>
          <p14:tracePt t="24286" x="5511800" y="2811463"/>
          <p14:tracePt t="24302" x="5529263" y="2811463"/>
          <p14:tracePt t="26003" x="5511800" y="2811463"/>
          <p14:tracePt t="26019" x="5478463" y="2811463"/>
          <p14:tracePt t="26036" x="5402263" y="2827338"/>
          <p14:tracePt t="26052" x="5275263" y="2844800"/>
          <p14:tracePt t="26069" x="5224463" y="2844800"/>
          <p14:tracePt t="26086" x="5189538" y="2862263"/>
          <p14:tracePt t="26102" x="5122863" y="2862263"/>
          <p14:tracePt t="26119" x="5062538" y="2862263"/>
          <p14:tracePt t="26135" x="5029200" y="2862263"/>
          <p14:tracePt t="26152" x="4978400" y="2862263"/>
          <p14:tracePt t="26168" x="4945063" y="2862263"/>
          <p14:tracePt t="26185" x="4902200" y="2862263"/>
          <p14:tracePt t="26202" x="4884738" y="2862263"/>
          <p14:tracePt t="26219" x="4868863" y="2844800"/>
          <p14:tracePt t="26235" x="4868863" y="2827338"/>
          <p14:tracePt t="26252" x="4851400" y="2827338"/>
          <p14:tracePt t="26269" x="4851400" y="2811463"/>
          <p14:tracePt t="26285" x="4833938" y="2811463"/>
          <p14:tracePt t="26302" x="4833938" y="2786063"/>
          <p14:tracePt t="26319" x="4818063" y="2768600"/>
          <p14:tracePt t="26335" x="4818063" y="2751138"/>
          <p14:tracePt t="26352" x="4800600" y="2735263"/>
          <p14:tracePt t="26369" x="4783138" y="2717800"/>
          <p14:tracePt t="26385" x="4767263" y="2684463"/>
          <p14:tracePt t="26402" x="4741863" y="2667000"/>
          <p14:tracePt t="26419" x="4706938" y="2633663"/>
          <p14:tracePt t="26435" x="4691063" y="2608263"/>
          <p14:tracePt t="26452" x="4656138" y="2590800"/>
          <p14:tracePt t="26469" x="4640263" y="2573338"/>
          <p14:tracePt t="26485" x="4605338" y="2557463"/>
          <p14:tracePt t="26502" x="4546600" y="2557463"/>
          <p14:tracePt t="26519" x="4513263" y="2557463"/>
          <p14:tracePt t="26536" x="4462463" y="2557463"/>
          <p14:tracePt t="26552" x="4427538" y="2557463"/>
          <p14:tracePt t="26569" x="4411663" y="2557463"/>
          <p14:tracePt t="26585" x="4368800" y="2590800"/>
          <p14:tracePt t="26602" x="4335463" y="2633663"/>
          <p14:tracePt t="26619" x="4284663" y="2684463"/>
          <p14:tracePt t="26636" x="4267200" y="2717800"/>
          <p14:tracePt t="26652" x="4249738" y="2735263"/>
          <p14:tracePt t="26669" x="4233863" y="2768600"/>
          <p14:tracePt t="26685" x="4233863" y="2811463"/>
          <p14:tracePt t="26702" x="4233863" y="2844800"/>
          <p14:tracePt t="26719" x="4233863" y="2878138"/>
          <p14:tracePt t="26735" x="4249738" y="2928938"/>
          <p14:tracePt t="26752" x="4284663" y="3005138"/>
          <p14:tracePt t="26769" x="4335463" y="3055938"/>
          <p14:tracePt t="26786" x="4386263" y="3124200"/>
          <p14:tracePt t="26802" x="4462463" y="3182938"/>
          <p14:tracePt t="26819" x="4529138" y="3233738"/>
          <p14:tracePt t="26835" x="4589463" y="3268663"/>
          <p14:tracePt t="26852" x="4656138" y="3302000"/>
          <p14:tracePt t="26869" x="4706938" y="3319463"/>
          <p14:tracePt t="26885" x="4767263" y="3344863"/>
          <p14:tracePt t="26902" x="4818063" y="3360738"/>
          <p14:tracePt t="26919" x="4851400" y="3378200"/>
          <p14:tracePt t="26935" x="4902200" y="3378200"/>
          <p14:tracePt t="26952" x="4945063" y="3378200"/>
          <p14:tracePt t="26969" x="4960938" y="3378200"/>
          <p14:tracePt t="26985" x="5011738" y="3378200"/>
          <p14:tracePt t="27002" x="5046663" y="3378200"/>
          <p14:tracePt t="27019" x="5080000" y="3360738"/>
          <p14:tracePt t="27035" x="5138738" y="3344863"/>
          <p14:tracePt t="27052" x="5173663" y="3319463"/>
          <p14:tracePt t="27069" x="5207000" y="3302000"/>
          <p14:tracePt t="27086" x="5257800" y="3268663"/>
          <p14:tracePt t="27102" x="5275263" y="3251200"/>
          <p14:tracePt t="27119" x="5316538" y="3217863"/>
          <p14:tracePt t="27135" x="5334000" y="3200400"/>
          <p14:tracePt t="27152" x="5351463" y="3182938"/>
          <p14:tracePt t="27169" x="5351463" y="3167063"/>
          <p14:tracePt t="27185" x="5351463" y="3141663"/>
          <p14:tracePt t="27202" x="5351463" y="3124200"/>
          <p14:tracePt t="27219" x="5351463" y="3106738"/>
          <p14:tracePt t="27235" x="5351463" y="3090863"/>
          <p14:tracePt t="27252" x="5351463" y="3055938"/>
          <p14:tracePt t="27269" x="5334000" y="3022600"/>
          <p14:tracePt t="27285" x="5316538" y="2963863"/>
          <p14:tracePt t="27302" x="5300663" y="2928938"/>
          <p14:tracePt t="27319" x="5275263" y="2895600"/>
          <p14:tracePt t="27336" x="5240338" y="2862263"/>
          <p14:tracePt t="27352" x="5224463" y="2827338"/>
          <p14:tracePt t="27369" x="5189538" y="2811463"/>
          <p14:tracePt t="27385" x="5138738" y="2786063"/>
          <p14:tracePt t="27402" x="5046663" y="2768600"/>
          <p14:tracePt t="27419" x="4978400" y="2735263"/>
          <p14:tracePt t="27436" x="4902200" y="2735263"/>
          <p14:tracePt t="27452" x="4818063" y="2717800"/>
          <p14:tracePt t="27469" x="4741863" y="2717800"/>
          <p14:tracePt t="27485" x="4656138" y="2717800"/>
          <p14:tracePt t="27502" x="4589463" y="2717800"/>
          <p14:tracePt t="27519" x="4495800" y="2717800"/>
          <p14:tracePt t="27536" x="4427538" y="2717800"/>
          <p14:tracePt t="27552" x="4386263" y="2717800"/>
          <p14:tracePt t="27569" x="4351338" y="2735263"/>
          <p14:tracePt t="27586" x="4318000" y="2768600"/>
          <p14:tracePt t="27602" x="4267200" y="2811463"/>
          <p14:tracePt t="27619" x="4249738" y="2862263"/>
          <p14:tracePt t="27636" x="4233863" y="2895600"/>
          <p14:tracePt t="27652" x="4233863" y="2946400"/>
          <p14:tracePt t="27669" x="4208463" y="3005138"/>
          <p14:tracePt t="27685" x="4208463" y="3055938"/>
          <p14:tracePt t="27702" x="4233863" y="3167063"/>
          <p14:tracePt t="27719" x="4284663" y="3233738"/>
          <p14:tracePt t="27735" x="4351338" y="3302000"/>
          <p14:tracePt t="27752" x="4462463" y="3378200"/>
          <p14:tracePt t="27769" x="4513263" y="3411538"/>
          <p14:tracePt t="27785" x="4656138" y="3462338"/>
          <p14:tracePt t="27802" x="4783138" y="3479800"/>
          <p14:tracePt t="27819" x="4851400" y="3479800"/>
          <p14:tracePt t="27835" x="4995863" y="3479800"/>
          <p14:tracePt t="27852" x="5062538" y="3462338"/>
          <p14:tracePt t="27869" x="5138738" y="3429000"/>
          <p14:tracePt t="27885" x="5207000" y="3395663"/>
          <p14:tracePt t="27902" x="5257800" y="3344863"/>
          <p14:tracePt t="27919" x="5300663" y="3284538"/>
          <p14:tracePt t="27935" x="5351463" y="3233738"/>
          <p14:tracePt t="27952" x="5384800" y="3182938"/>
          <p14:tracePt t="27969" x="5402263" y="3106738"/>
          <p14:tracePt t="27986" x="5418138" y="3040063"/>
          <p14:tracePt t="28002" x="5435600" y="2963863"/>
          <p14:tracePt t="28019" x="5435600" y="2895600"/>
          <p14:tracePt t="28036" x="5435600" y="2827338"/>
          <p14:tracePt t="28052" x="5418138" y="2786063"/>
          <p14:tracePt t="28069" x="5367338" y="2735263"/>
          <p14:tracePt t="28086" x="5316538" y="2684463"/>
          <p14:tracePt t="28102" x="5189538" y="2590800"/>
          <p14:tracePt t="28119" x="5080000" y="2557463"/>
          <p14:tracePt t="28135" x="5011738" y="2540000"/>
          <p14:tracePt t="28152" x="4919663" y="2506663"/>
          <p14:tracePt t="28169" x="4868863" y="2506663"/>
          <p14:tracePt t="28186" x="4800600" y="2506663"/>
          <p14:tracePt t="28202" x="4767263" y="2506663"/>
          <p14:tracePt t="28219" x="4724400" y="2506663"/>
          <p14:tracePt t="28236" x="4691063" y="2506663"/>
          <p14:tracePt t="28252" x="4656138" y="2522538"/>
          <p14:tracePt t="28269" x="4640263" y="2557463"/>
          <p14:tracePt t="28286" x="4605338" y="2573338"/>
          <p14:tracePt t="28302" x="4564063" y="2608263"/>
          <p14:tracePt t="28319" x="4529138" y="2649538"/>
          <p14:tracePt t="28336" x="4495800" y="2684463"/>
          <p14:tracePt t="28352" x="4478338" y="2700338"/>
          <p14:tracePt t="28369" x="4462463" y="2735263"/>
          <p14:tracePt t="28385" x="4462463" y="2751138"/>
          <p14:tracePt t="28402" x="4445000" y="2768600"/>
          <p14:tracePt t="28419" x="4445000" y="2786063"/>
          <p14:tracePt t="28435" x="4445000" y="2811463"/>
          <p14:tracePt t="28452" x="4445000" y="2827338"/>
          <p14:tracePt t="28469" x="4445000" y="2844800"/>
          <p14:tracePt t="28485" x="4478338" y="2878138"/>
          <p14:tracePt t="28502" x="4495800" y="2895600"/>
          <p14:tracePt t="28519" x="4529138" y="2928938"/>
          <p14:tracePt t="28536" x="4589463" y="2989263"/>
          <p14:tracePt t="28552" x="4622800" y="3005138"/>
          <p14:tracePt t="28569" x="4656138" y="3022600"/>
          <p14:tracePt t="28586" x="4691063" y="3055938"/>
          <p14:tracePt t="28602" x="4724400" y="3055938"/>
          <p14:tracePt t="28619" x="4741863" y="3073400"/>
          <p14:tracePt t="28635" x="4767263" y="3073400"/>
          <p14:tracePt t="28652" x="4800600" y="3090863"/>
          <p14:tracePt t="28669" x="4833938" y="3090863"/>
          <p14:tracePt t="28685" x="4884738" y="3106738"/>
          <p14:tracePt t="28702" x="4919663" y="3124200"/>
          <p14:tracePt t="28719" x="4960938" y="3141663"/>
          <p14:tracePt t="29101" x="4978400" y="3141663"/>
          <p14:tracePt t="29120" x="5011738" y="3124200"/>
          <p14:tracePt t="29136" x="5062538" y="3090863"/>
          <p14:tracePt t="29152" x="5080000" y="3073400"/>
          <p14:tracePt t="29169" x="5122863" y="3055938"/>
          <p14:tracePt t="29186" x="5122863" y="3040063"/>
          <p14:tracePt t="29202" x="5138738" y="3040063"/>
          <p14:tracePt t="29219" x="5138738" y="3022600"/>
          <p14:tracePt t="29236" x="5138738" y="3005138"/>
          <p14:tracePt t="29252" x="5138738" y="2989263"/>
          <p14:tracePt t="29269" x="5138738" y="2963863"/>
          <p14:tracePt t="29301" x="5138738" y="2946400"/>
          <p14:tracePt t="29334" x="5138738" y="2928938"/>
          <p14:tracePt t="29352" x="5138738" y="2895600"/>
          <p14:tracePt t="29369" x="5138738" y="2862263"/>
          <p14:tracePt t="29386" x="5138738" y="2844800"/>
          <p14:tracePt t="29418" x="5138738" y="2827338"/>
          <p14:tracePt t="29484" x="5138738" y="2811463"/>
          <p14:tracePt t="29519" x="5138738" y="2786063"/>
          <p14:tracePt t="29618" x="5097463" y="2786063"/>
          <p14:tracePt t="29635" x="5062538" y="2786063"/>
          <p14:tracePt t="29652" x="5011738" y="2786063"/>
          <p14:tracePt t="29669" x="4960938" y="2768600"/>
          <p14:tracePt t="29686" x="4902200" y="2768600"/>
          <p14:tracePt t="29702" x="4851400" y="2768600"/>
          <p14:tracePt t="29719" x="4818063" y="2768600"/>
          <p14:tracePt t="29736" x="4783138" y="2768600"/>
          <p14:tracePt t="29752" x="4767263" y="2786063"/>
          <p14:tracePt t="29784" x="4741863" y="2811463"/>
          <p14:tracePt t="29818" x="4741863" y="2827338"/>
          <p14:tracePt t="29868" x="4741863" y="2862263"/>
          <p14:tracePt t="29886" x="4741863" y="2895600"/>
          <p14:tracePt t="29902" x="4741863" y="2946400"/>
          <p14:tracePt t="29919" x="4741863" y="2989263"/>
          <p14:tracePt t="29935" x="4741863" y="3055938"/>
          <p14:tracePt t="29952" x="4741863" y="3090863"/>
          <p14:tracePt t="29969" x="4741863" y="3124200"/>
          <p14:tracePt t="29986" x="4741863" y="3167063"/>
          <p14:tracePt t="30002" x="4741863" y="3182938"/>
          <p14:tracePt t="30019" x="4767263" y="3200400"/>
          <p14:tracePt t="30036" x="4800600" y="3217863"/>
          <p14:tracePt t="30052" x="4851400" y="3233738"/>
          <p14:tracePt t="30069" x="4960938" y="3251200"/>
          <p14:tracePt t="30086" x="5062538" y="3251200"/>
          <p14:tracePt t="30102" x="5173663" y="3251200"/>
          <p14:tracePt t="30119" x="5240338" y="3233738"/>
          <p14:tracePt t="30136" x="5334000" y="3182938"/>
          <p14:tracePt t="30152" x="5384800" y="3124200"/>
          <p14:tracePt t="30169" x="5435600" y="3090863"/>
          <p14:tracePt t="30186" x="5453063" y="3040063"/>
          <p14:tracePt t="30202" x="5478463" y="3022600"/>
          <p14:tracePt t="30219" x="5478463" y="3005138"/>
          <p14:tracePt t="30236" x="5478463" y="2989263"/>
          <p14:tracePt t="30252" x="5478463" y="2963863"/>
          <p14:tracePt t="30269" x="5478463" y="2946400"/>
          <p14:tracePt t="30285" x="5435600" y="2913063"/>
          <p14:tracePt t="30302" x="5367338" y="2895600"/>
          <p14:tracePt t="30319" x="5275263" y="2862263"/>
          <p14:tracePt t="30336" x="5207000" y="2827338"/>
          <p14:tracePt t="30352" x="5138738" y="2811463"/>
          <p14:tracePt t="30369" x="5046663" y="2786063"/>
          <p14:tracePt t="30386" x="4978400" y="2786063"/>
          <p14:tracePt t="30402" x="4884738" y="2768600"/>
          <p14:tracePt t="30419" x="4818063" y="2768600"/>
          <p14:tracePt t="30436" x="4741863" y="2768600"/>
          <p14:tracePt t="30452" x="4673600" y="2768600"/>
          <p14:tracePt t="30469" x="4589463" y="2768600"/>
          <p14:tracePt t="30486" x="4546600" y="2768600"/>
          <p14:tracePt t="30502" x="4495800" y="2811463"/>
          <p14:tracePt t="30534" x="4478338" y="2827338"/>
          <p14:tracePt t="30568" x="4478338" y="2862263"/>
          <p14:tracePt t="30585" x="4495800" y="2913063"/>
          <p14:tracePt t="30602" x="4529138" y="2989263"/>
          <p14:tracePt t="30619" x="4589463" y="3040063"/>
          <p14:tracePt t="30636" x="4656138" y="3073400"/>
          <p14:tracePt t="30652" x="4724400" y="3106738"/>
          <p14:tracePt t="30669" x="4783138" y="3124200"/>
          <p14:tracePt t="30686" x="4833938" y="3124200"/>
          <p14:tracePt t="30702" x="4868863" y="3124200"/>
          <p14:tracePt t="30719" x="4902200" y="3124200"/>
          <p14:tracePt t="30736" x="4919663" y="3106738"/>
          <p14:tracePt t="30785" x="4945063" y="3090863"/>
          <p14:tracePt t="30868" x="4960938" y="3073400"/>
          <p14:tracePt t="30901" x="4978400" y="3055938"/>
          <p14:tracePt t="30919" x="5011738" y="3040063"/>
          <p14:tracePt t="30936" x="5029200" y="3040063"/>
          <p14:tracePt t="30952" x="5062538" y="3022600"/>
          <p14:tracePt t="30969" x="5080000" y="3005138"/>
          <p14:tracePt t="30986" x="5097463" y="2989263"/>
          <p14:tracePt t="31018" x="5122863" y="2963863"/>
          <p14:tracePt t="31051" x="5122863" y="2946400"/>
          <p14:tracePt t="31069" x="5122863" y="2928938"/>
          <p14:tracePt t="31101" x="5080000" y="2928938"/>
          <p14:tracePt t="31119" x="5046663" y="2928938"/>
          <p14:tracePt t="31136" x="5011738" y="2928938"/>
          <p14:tracePt t="31152" x="4978400" y="2963863"/>
          <p14:tracePt t="31169" x="4960938" y="3005138"/>
          <p14:tracePt t="31186" x="4945063" y="3040063"/>
          <p14:tracePt t="31202" x="4945063" y="3073400"/>
          <p14:tracePt t="31219" x="4919663" y="3124200"/>
          <p14:tracePt t="31236" x="4919663" y="3200400"/>
          <p14:tracePt t="31252" x="4919663" y="3251200"/>
          <p14:tracePt t="31269" x="4960938" y="3319463"/>
          <p14:tracePt t="31286" x="4995863" y="3378200"/>
          <p14:tracePt t="31302" x="5062538" y="3411538"/>
          <p14:tracePt t="31319" x="5138738" y="3429000"/>
          <p14:tracePt t="31336" x="5240338" y="3429000"/>
          <p14:tracePt t="31352" x="5334000" y="3429000"/>
          <p14:tracePt t="31369" x="5435600" y="3395663"/>
          <p14:tracePt t="31386" x="5529263" y="3378200"/>
          <p14:tracePt t="31402" x="5595938" y="3360738"/>
          <p14:tracePt t="31419" x="5613400" y="3344863"/>
          <p14:tracePt t="31436" x="5630863" y="3344863"/>
          <p14:tracePt t="31452" x="5656263" y="3344863"/>
          <p14:tracePt t="31493" x="5630863" y="3344863"/>
          <p14:tracePt t="31503" x="5595938" y="3360738"/>
          <p14:tracePt t="31519" x="5580063" y="3378200"/>
          <p14:tracePt t="31536" x="5478463" y="3429000"/>
          <p14:tracePt t="31552" x="5240338" y="3538538"/>
          <p14:tracePt t="31569" x="5062538" y="3589338"/>
          <p14:tracePt t="31586" x="4960938" y="3624263"/>
          <p14:tracePt t="31602" x="4833938" y="3675063"/>
          <p14:tracePt t="31619" x="4741863" y="3716338"/>
          <p14:tracePt t="31636" x="4691063" y="3751263"/>
          <p14:tracePt t="31652" x="4640263" y="3767138"/>
          <p14:tracePt t="31669" x="4605338" y="3784600"/>
          <p14:tracePt t="31686" x="4589463" y="3784600"/>
          <p14:tracePt t="31702" x="4564063" y="3802063"/>
          <p14:tracePt t="31780" x="4589463" y="3802063"/>
          <p14:tracePt t="31788" x="4605338" y="3784600"/>
          <p14:tracePt t="31802" x="4656138" y="3767138"/>
          <p14:tracePt t="31819" x="4741863" y="3690938"/>
          <p14:tracePt t="31836" x="4884738" y="3589338"/>
          <p14:tracePt t="31852" x="4995863" y="3479800"/>
          <p14:tracePt t="31869" x="5122863" y="3360738"/>
          <p14:tracePt t="31886" x="5173663" y="3284538"/>
          <p14:tracePt t="31902" x="5224463" y="3200400"/>
          <p14:tracePt t="31919" x="5257800" y="3124200"/>
          <p14:tracePt t="31936" x="5275263" y="3090863"/>
          <p14:tracePt t="31952" x="5300663" y="3073400"/>
          <p14:tracePt t="31969" x="5300663" y="3055938"/>
          <p14:tracePt t="32035" x="5300663" y="3073400"/>
          <p14:tracePt t="32052" x="5275263" y="3141663"/>
          <p14:tracePt t="32069" x="5224463" y="3233738"/>
          <p14:tracePt t="32086" x="5156200" y="3319463"/>
          <p14:tracePt t="32102" x="5097463" y="3395663"/>
          <p14:tracePt t="32119" x="5029200" y="3462338"/>
          <p14:tracePt t="32136" x="4978400" y="3513138"/>
          <p14:tracePt t="32152" x="4945063" y="3556000"/>
          <p14:tracePt t="32169" x="4919663" y="3573463"/>
          <p14:tracePt t="32268" x="4945063" y="3573463"/>
          <p14:tracePt t="32287" x="4995863" y="3573463"/>
          <p14:tracePt t="32301" x="5046663" y="3573463"/>
          <p14:tracePt t="32319" x="5097463" y="3556000"/>
          <p14:tracePt t="32336" x="5173663" y="3538538"/>
          <p14:tracePt t="32352" x="5224463" y="3497263"/>
          <p14:tracePt t="32369" x="5275263" y="3462338"/>
          <p14:tracePt t="32386" x="5334000" y="3411538"/>
          <p14:tracePt t="32402" x="5367338" y="3360738"/>
          <p14:tracePt t="32419" x="5384800" y="3319463"/>
          <p14:tracePt t="32436" x="5402263" y="3268663"/>
          <p14:tracePt t="32452" x="5418138" y="3268663"/>
          <p14:tracePt t="32469" x="5418138" y="3251200"/>
          <p14:tracePt t="32486" x="5418138" y="3233738"/>
          <p14:tracePt t="32502" x="5418138" y="3217863"/>
          <p14:tracePt t="32519" x="5402263" y="3182938"/>
          <p14:tracePt t="32536" x="5367338" y="3141663"/>
          <p14:tracePt t="32552" x="5316538" y="3090863"/>
          <p14:tracePt t="32569" x="5240338" y="3040063"/>
          <p14:tracePt t="32585" x="5189538" y="3005138"/>
          <p14:tracePt t="32603" x="5138738" y="2963863"/>
          <p14:tracePt t="32619" x="5097463" y="2928938"/>
          <p14:tracePt t="32636" x="5046663" y="2913063"/>
          <p14:tracePt t="32652" x="5011738" y="2895600"/>
          <p14:tracePt t="32669" x="4995863" y="2878138"/>
          <p14:tracePt t="32685" x="4960938" y="2862263"/>
          <p14:tracePt t="32702" x="4945063" y="2862263"/>
          <p14:tracePt t="32719" x="4902200" y="2862263"/>
          <p14:tracePt t="32736" x="4868863" y="2862263"/>
          <p14:tracePt t="32752" x="4851400" y="2862263"/>
          <p14:tracePt t="32769" x="4833938" y="2862263"/>
          <p14:tracePt t="32786" x="4833938" y="2878138"/>
          <p14:tracePt t="32818" x="4833938" y="2895600"/>
          <p14:tracePt t="32934" x="4833938" y="2913063"/>
          <p14:tracePt t="32968" x="4884738" y="2928938"/>
          <p14:tracePt t="32986" x="4995863" y="2946400"/>
          <p14:tracePt t="33003" x="5029200" y="2963863"/>
          <p14:tracePt t="33019" x="5156200" y="3005138"/>
          <p14:tracePt t="33036" x="5240338" y="3005138"/>
          <p14:tracePt t="33052" x="5316538" y="3022600"/>
          <p14:tracePt t="33069" x="5367338" y="3040063"/>
          <p14:tracePt t="33086" x="5435600" y="3040063"/>
          <p14:tracePt t="33102" x="5494338" y="3055938"/>
          <p14:tracePt t="33119" x="5562600" y="3073400"/>
          <p14:tracePt t="33135" x="5613400" y="3073400"/>
          <p14:tracePt t="33152" x="5656263" y="3090863"/>
          <p14:tracePt t="33169" x="5722938" y="3090863"/>
          <p14:tracePt t="33186" x="5757863" y="3106738"/>
          <p14:tracePt t="33202" x="5808663" y="3106738"/>
          <p14:tracePt t="33219" x="5849938" y="3124200"/>
          <p14:tracePt t="33236" x="5900738" y="3141663"/>
          <p14:tracePt t="33252" x="5935663" y="3141663"/>
          <p14:tracePt t="33269" x="5969000" y="3167063"/>
          <p14:tracePt t="33285" x="5986463" y="3182938"/>
          <p14:tracePt t="33303" x="6027738" y="3200400"/>
          <p14:tracePt t="33319" x="6045200" y="3217863"/>
          <p14:tracePt t="33336" x="6062663" y="3217863"/>
          <p14:tracePt t="33352" x="6078538" y="3233738"/>
          <p14:tracePt t="33369" x="6096000" y="3251200"/>
          <p14:tracePt t="33401" x="6113463" y="3268663"/>
          <p14:tracePt t="33451" x="6129338" y="3268663"/>
          <p14:tracePt t="33568" x="6129338" y="3284538"/>
          <p14:tracePt t="33601" x="6113463" y="3284538"/>
          <p14:tracePt t="33619" x="6096000" y="3284538"/>
          <p14:tracePt t="33636" x="6062663" y="3302000"/>
          <p14:tracePt t="33652" x="6045200" y="3319463"/>
          <p14:tracePt t="33669" x="6027738" y="3319463"/>
          <p14:tracePt t="33686" x="6011863" y="3344863"/>
          <p14:tracePt t="34001" x="5969000" y="3344863"/>
          <p14:tracePt t="34019" x="5935663" y="3360738"/>
          <p14:tracePt t="34036" x="5900738" y="3360738"/>
          <p14:tracePt t="34052" x="5867400" y="3378200"/>
          <p14:tracePt t="34069" x="5808663" y="3395663"/>
          <p14:tracePt t="34086" x="5757863" y="3395663"/>
          <p14:tracePt t="34102" x="5740400" y="3395663"/>
          <p14:tracePt t="34119" x="5707063" y="3411538"/>
          <p14:tracePt t="34136" x="5672138" y="3411538"/>
          <p14:tracePt t="34152" x="5656263" y="3411538"/>
          <p14:tracePt t="34169" x="5613400" y="3411538"/>
          <p14:tracePt t="34186" x="5580063" y="3411538"/>
          <p14:tracePt t="34202" x="5562600" y="3411538"/>
          <p14:tracePt t="34219" x="5511800" y="3411538"/>
          <p14:tracePt t="34236" x="5478463" y="3429000"/>
          <p14:tracePt t="34252" x="5418138" y="3429000"/>
          <p14:tracePt t="34269" x="5367338" y="3429000"/>
          <p14:tracePt t="34286" x="5316538" y="3446463"/>
          <p14:tracePt t="34302" x="5275263" y="3446463"/>
          <p14:tracePt t="34319" x="5257800" y="3446463"/>
          <p14:tracePt t="34335" x="5224463" y="3462338"/>
          <p14:tracePt t="34352" x="5207000" y="3462338"/>
          <p14:tracePt t="34369" x="5173663" y="3462338"/>
          <p14:tracePt t="34386" x="5156200" y="3479800"/>
          <p14:tracePt t="34403" x="5122863" y="3479800"/>
          <p14:tracePt t="34419" x="5080000" y="3497263"/>
          <p14:tracePt t="34436" x="5029200" y="3513138"/>
          <p14:tracePt t="34453" x="4995863" y="3538538"/>
          <p14:tracePt t="34469" x="4978400" y="3538538"/>
          <p14:tracePt t="34486" x="4960938" y="3556000"/>
          <p14:tracePt t="34502" x="4902200" y="3556000"/>
          <p14:tracePt t="34519" x="4868863" y="3573463"/>
          <p14:tracePt t="34536" x="4818063" y="3589338"/>
          <p14:tracePt t="34552" x="4783138" y="3606800"/>
          <p14:tracePt t="34569" x="4741863" y="3624263"/>
          <p14:tracePt t="34586" x="4706938" y="3640138"/>
          <p14:tracePt t="34602" x="4673600" y="3640138"/>
          <p14:tracePt t="34619" x="4656138" y="3657600"/>
          <p14:tracePt t="34635" x="4640263" y="3657600"/>
          <p14:tracePt t="35068" x="4656138" y="3657600"/>
          <p14:tracePt t="35086" x="4691063" y="3657600"/>
          <p14:tracePt t="35102" x="4783138" y="3657600"/>
          <p14:tracePt t="35119" x="4884738" y="3657600"/>
          <p14:tracePt t="35136" x="4978400" y="3657600"/>
          <p14:tracePt t="35152" x="5080000" y="3657600"/>
          <p14:tracePt t="35169" x="5207000" y="3657600"/>
          <p14:tracePt t="35186" x="5351463" y="3640138"/>
          <p14:tracePt t="35202" x="5453063" y="3624263"/>
          <p14:tracePt t="35219" x="5545138" y="3606800"/>
          <p14:tracePt t="35236" x="5630863" y="3589338"/>
          <p14:tracePt t="35253" x="5707063" y="3556000"/>
          <p14:tracePt t="35269" x="5757863" y="3538538"/>
          <p14:tracePt t="35286" x="5791200" y="3513138"/>
          <p14:tracePt t="35303" x="5834063" y="3479800"/>
          <p14:tracePt t="35319" x="5867400" y="3462338"/>
          <p14:tracePt t="35336" x="5884863" y="3446463"/>
          <p14:tracePt t="35353" x="5918200" y="3411538"/>
          <p14:tracePt t="35369" x="5935663" y="3378200"/>
          <p14:tracePt t="35386" x="5951538" y="3360738"/>
          <p14:tracePt t="35403" x="5986463" y="3344863"/>
          <p14:tracePt t="35419" x="6011863" y="3319463"/>
          <p14:tracePt t="35436" x="6027738" y="3302000"/>
          <p14:tracePt t="35468" x="6045200" y="3284538"/>
          <p14:tracePt t="35569" x="6045200" y="3268663"/>
          <p14:tracePt t="35586" x="6011863" y="3217863"/>
          <p14:tracePt t="35603" x="5951538" y="3141663"/>
          <p14:tracePt t="35619" x="5900738" y="3055938"/>
          <p14:tracePt t="35636" x="5867400" y="2989263"/>
          <p14:tracePt t="35652" x="5834063" y="2913063"/>
          <p14:tracePt t="35669" x="5791200" y="2862263"/>
          <p14:tracePt t="35686" x="5773738" y="2844800"/>
          <p14:tracePt t="35702" x="5757863" y="2827338"/>
          <p14:tracePt t="35719" x="5740400" y="2811463"/>
          <p14:tracePt t="35736" x="5707063" y="2786063"/>
          <p14:tracePt t="35752" x="5656263" y="2768600"/>
          <p14:tracePt t="35769" x="5580063" y="2768600"/>
          <p14:tracePt t="35786" x="5478463" y="2768600"/>
          <p14:tracePt t="35803" x="5384800" y="2768600"/>
          <p14:tracePt t="35819" x="5300663" y="2768600"/>
          <p14:tracePt t="35836" x="5224463" y="2811463"/>
          <p14:tracePt t="35853" x="5173663" y="2844800"/>
          <p14:tracePt t="35869" x="5138738" y="2878138"/>
          <p14:tracePt t="35886" x="5097463" y="2928938"/>
          <p14:tracePt t="35903" x="5080000" y="2989263"/>
          <p14:tracePt t="35919" x="5046663" y="3055938"/>
          <p14:tracePt t="35936" x="5046663" y="3141663"/>
          <p14:tracePt t="35953" x="5046663" y="3251200"/>
          <p14:tracePt t="35969" x="5046663" y="3395663"/>
          <p14:tracePt t="35986" x="5046663" y="3479800"/>
          <p14:tracePt t="36002" x="5062538" y="3556000"/>
          <p14:tracePt t="36019" x="5080000" y="3606800"/>
          <p14:tracePt t="36036" x="5122863" y="3640138"/>
          <p14:tracePt t="36052" x="5173663" y="3675063"/>
          <p14:tracePt t="36069" x="5240338" y="3690938"/>
          <p14:tracePt t="36085" x="5334000" y="3716338"/>
          <p14:tracePt t="36103" x="5402263" y="3716338"/>
          <p14:tracePt t="36119" x="5494338" y="3733800"/>
          <p14:tracePt t="36136" x="5562600" y="3733800"/>
          <p14:tracePt t="36153" x="5630863" y="3733800"/>
          <p14:tracePt t="36169" x="5656263" y="3733800"/>
          <p14:tracePt t="36186" x="5689600" y="3733800"/>
          <p14:tracePt t="36218" x="5707063" y="3733800"/>
          <p14:tracePt t="36705" x="5689600" y="3733800"/>
          <p14:tracePt t="36735" x="5672138" y="3733800"/>
          <p14:tracePt t="36753" x="5656263" y="3751263"/>
          <p14:tracePt t="36769" x="5613400" y="3751263"/>
          <p14:tracePt t="36786" x="5595938" y="3751263"/>
          <p14:tracePt t="36802" x="5580063" y="3751263"/>
          <p14:tracePt t="36835" x="5562600" y="3751263"/>
          <p14:tracePt t="36868" x="5545138" y="3733800"/>
          <p14:tracePt t="36902" x="5545138" y="3716338"/>
          <p14:tracePt t="36919" x="5545138" y="3690938"/>
          <p14:tracePt t="36936" x="5545138" y="3640138"/>
          <p14:tracePt t="36953" x="5545138" y="3589338"/>
          <p14:tracePt t="36969" x="5580063" y="3538538"/>
          <p14:tracePt t="36986" x="5613400" y="3497263"/>
          <p14:tracePt t="37003" x="5656263" y="3462338"/>
          <p14:tracePt t="37019" x="5672138" y="3446463"/>
          <p14:tracePt t="37036" x="5707063" y="3411538"/>
          <p14:tracePt t="37052" x="5722938" y="3395663"/>
          <p14:tracePt t="37069" x="5740400" y="3378200"/>
          <p14:tracePt t="37086" x="5757863" y="3378200"/>
          <p14:tracePt t="37134" x="5773738" y="3360738"/>
          <p14:tracePt t="45976" x="5773738" y="3284538"/>
          <p14:tracePt t="45989" x="5791200" y="3167063"/>
          <p14:tracePt t="46004" x="5900738" y="2928938"/>
          <p14:tracePt t="46020" x="6011863" y="2751138"/>
          <p14:tracePt t="46037" x="6113463" y="2649538"/>
          <p14:tracePt t="46053" x="6205538" y="2557463"/>
          <p14:tracePt t="46070" x="6307138" y="2471738"/>
          <p14:tracePt t="46086" x="6400800" y="2344738"/>
          <p14:tracePt t="46103" x="6469063" y="2278063"/>
          <p14:tracePt t="46119" x="6519863" y="2217738"/>
          <p14:tracePt t="46136" x="6535738" y="2184400"/>
          <p14:tracePt t="46153" x="6561138" y="2166938"/>
          <p14:tracePt t="46170" x="6561138" y="2151063"/>
          <p14:tracePt t="46186" x="6484938" y="2151063"/>
          <p14:tracePt t="46203" x="6240463" y="2166938"/>
          <p14:tracePt t="46220" x="5808663" y="2311400"/>
          <p14:tracePt t="46236" x="5545138" y="2430463"/>
          <p14:tracePt t="46253" x="5173663" y="2700338"/>
          <p14:tracePt t="46270" x="4978400" y="2878138"/>
          <p14:tracePt t="46286" x="4902200" y="2989263"/>
          <p14:tracePt t="46303" x="4833938" y="3090863"/>
          <p14:tracePt t="46320" x="4833938" y="3182938"/>
          <p14:tracePt t="46336" x="4868863" y="3233738"/>
          <p14:tracePt t="46353" x="5046663" y="3284538"/>
          <p14:tracePt t="46370" x="5384800" y="3344863"/>
          <p14:tracePt t="46386" x="5630863" y="3360738"/>
          <p14:tracePt t="46403" x="5918200" y="3360738"/>
          <p14:tracePt t="46420" x="6129338" y="3319463"/>
          <p14:tracePt t="46436" x="6291263" y="3217863"/>
          <p14:tracePt t="46453" x="6400800" y="3055938"/>
          <p14:tracePt t="46470" x="6469063" y="2895600"/>
          <p14:tracePt t="46486" x="6484938" y="2751138"/>
          <p14:tracePt t="46503" x="6484938" y="2649538"/>
          <p14:tracePt t="46520" x="6418263" y="2540000"/>
          <p14:tracePt t="46536" x="6180138" y="2413000"/>
          <p14:tracePt t="46553" x="5884863" y="2379663"/>
          <p14:tracePt t="46570" x="5494338" y="2379663"/>
          <p14:tracePt t="46586" x="5122863" y="2455863"/>
          <p14:tracePt t="46603" x="4868863" y="2608263"/>
          <p14:tracePt t="46620" x="4605338" y="2844800"/>
          <p14:tracePt t="46636" x="4411663" y="3073400"/>
          <p14:tracePt t="46653" x="4318000" y="3302000"/>
          <p14:tracePt t="46670" x="4284663" y="3538538"/>
          <p14:tracePt t="46686" x="4284663" y="3751263"/>
          <p14:tracePt t="46703" x="4427538" y="4030663"/>
          <p14:tracePt t="46720" x="4833938" y="4318000"/>
          <p14:tracePt t="46736" x="5011738" y="4386263"/>
          <p14:tracePt t="46753" x="5418138" y="4462463"/>
          <p14:tracePt t="46770" x="5722938" y="4478338"/>
          <p14:tracePt t="46786" x="6307138" y="4335463"/>
          <p14:tracePt t="46803" x="6469063" y="4157663"/>
          <p14:tracePt t="46820" x="6611938" y="3944938"/>
          <p14:tracePt t="46836" x="6697663" y="3716338"/>
          <p14:tracePt t="46853" x="6713538" y="3497263"/>
          <p14:tracePt t="46870" x="6697663" y="3319463"/>
          <p14:tracePt t="46886" x="6611938" y="3217863"/>
          <p14:tracePt t="46903" x="6469063" y="3124200"/>
          <p14:tracePt t="46920" x="6307138" y="3090863"/>
          <p14:tracePt t="46936" x="6096000" y="3073400"/>
          <p14:tracePt t="46953" x="5918200" y="3073400"/>
          <p14:tracePt t="46970" x="5757863" y="3182938"/>
          <p14:tracePt t="46986" x="5656263" y="3319463"/>
          <p14:tracePt t="47003" x="5595938" y="3513138"/>
          <p14:tracePt t="47020" x="5595938" y="3802063"/>
          <p14:tracePt t="47036" x="5722938" y="4071938"/>
          <p14:tracePt t="47053" x="5969000" y="4335463"/>
          <p14:tracePt t="47070" x="6223000" y="4478338"/>
          <p14:tracePt t="47086" x="6596063" y="4640263"/>
          <p14:tracePt t="47103" x="6875463" y="4724400"/>
          <p14:tracePt t="47120" x="7035800" y="4757738"/>
          <p14:tracePt t="47136" x="7196138" y="4800600"/>
          <p14:tracePt t="47153" x="7307263" y="4818063"/>
          <p14:tracePt t="47170" x="7323138" y="4818063"/>
          <p14:tracePt t="47435" x="7391400" y="4818063"/>
          <p14:tracePt t="47453" x="7602538" y="4818063"/>
          <p14:tracePt t="47470" x="7840663" y="4818063"/>
          <p14:tracePt t="47486" x="8297863" y="4833938"/>
          <p14:tracePt t="47503" x="8636000" y="4833938"/>
          <p14:tracePt t="47520" x="9024938" y="4833938"/>
          <p14:tracePt t="47536" x="9313863" y="4818063"/>
          <p14:tracePt t="47553" x="9525000" y="4741863"/>
          <p14:tracePt t="47569" x="9669463" y="4673600"/>
          <p14:tracePt t="47586" x="9720263" y="4597400"/>
          <p14:tracePt t="47603" x="9796463" y="4513263"/>
          <p14:tracePt t="47620" x="9829800" y="4462463"/>
          <p14:tracePt t="47636" x="9829800" y="4427538"/>
          <p14:tracePt t="47653" x="9829800" y="4402138"/>
          <p14:tracePt t="47669" x="9829800" y="4386263"/>
          <p14:tracePt t="47686" x="9812338" y="4386263"/>
          <p14:tracePt t="47703" x="9753600" y="4386263"/>
          <p14:tracePt t="47720" x="9702800" y="4386263"/>
          <p14:tracePt t="47736" x="9652000" y="4386263"/>
          <p14:tracePt t="47753" x="9542463" y="4427538"/>
          <p14:tracePt t="47770" x="9491663" y="4445000"/>
          <p14:tracePt t="47786" x="9398000" y="4462463"/>
          <p14:tracePt t="47803" x="9313863" y="4478338"/>
          <p14:tracePt t="47820" x="9202738" y="4495800"/>
          <p14:tracePt t="47836" x="9042400" y="4546600"/>
          <p14:tracePt t="47853" x="8907463" y="4579938"/>
          <p14:tracePt t="47869" x="8745538" y="4640263"/>
          <p14:tracePt t="47886" x="8636000" y="4673600"/>
          <p14:tracePt t="47903" x="8534400" y="4724400"/>
          <p14:tracePt t="47920" x="8458200" y="4757738"/>
          <p14:tracePt t="47936" x="8424863" y="4800600"/>
          <p14:tracePt t="47953" x="8424863" y="4851400"/>
          <p14:tracePt t="47970" x="8424863" y="4919663"/>
          <p14:tracePt t="47986" x="8491538" y="5011738"/>
          <p14:tracePt t="48003" x="8636000" y="5173663"/>
          <p14:tracePt t="48020" x="8940800" y="5384800"/>
          <p14:tracePt t="48036" x="9296400" y="5529263"/>
          <p14:tracePt t="48053" x="9652000" y="5646738"/>
          <p14:tracePt t="48070" x="9913938" y="5689600"/>
          <p14:tracePt t="48086" x="10202863" y="5722938"/>
          <p14:tracePt t="48103" x="10396538" y="5722938"/>
          <p14:tracePt t="48119" x="10558463" y="5630863"/>
          <p14:tracePt t="48136" x="10685463" y="5486400"/>
          <p14:tracePt t="48153" x="10752138" y="5291138"/>
          <p14:tracePt t="48170" x="10769600" y="5113338"/>
          <p14:tracePt t="48186" x="10769600" y="4851400"/>
          <p14:tracePt t="48203" x="10736263" y="4691063"/>
          <p14:tracePt t="48220" x="10685463" y="4640263"/>
          <p14:tracePt t="48236" x="10541000" y="4462463"/>
          <p14:tracePt t="48253" x="10396538" y="4402138"/>
          <p14:tracePt t="48270" x="10236200" y="4368800"/>
          <p14:tracePt t="48286" x="10040938" y="4351338"/>
          <p14:tracePt t="48303" x="9847263" y="4351338"/>
          <p14:tracePt t="48320" x="9634538" y="4351338"/>
          <p14:tracePt t="48336" x="9423400" y="4427538"/>
          <p14:tracePt t="48353" x="9220200" y="4495800"/>
          <p14:tracePt t="48370" x="9067800" y="4579938"/>
          <p14:tracePt t="48386" x="8907463" y="4673600"/>
          <p14:tracePt t="48403" x="8813800" y="4741863"/>
          <p14:tracePt t="48419" x="8745538" y="4818063"/>
          <p14:tracePt t="48818" x="8847138" y="4818063"/>
          <p14:tracePt t="48837" x="9024938" y="4818063"/>
          <p14:tracePt t="48853" x="9263063" y="4818063"/>
          <p14:tracePt t="48870" x="9575800" y="4818063"/>
          <p14:tracePt t="48886" x="9974263" y="4818063"/>
          <p14:tracePt t="48903" x="10269538" y="4818063"/>
          <p14:tracePt t="48919" x="10414000" y="4800600"/>
          <p14:tracePt t="48936" x="10541000" y="4741863"/>
          <p14:tracePt t="48953" x="10591800" y="4706938"/>
          <p14:tracePt t="50341" x="10574338" y="4706938"/>
          <p14:tracePt t="50353" x="10523538" y="4673600"/>
          <p14:tracePt t="50370" x="10253663" y="4513263"/>
          <p14:tracePt t="50386" x="9669463" y="4157663"/>
          <p14:tracePt t="50403" x="8974138" y="3733800"/>
          <p14:tracePt t="50420" x="8178800" y="3284538"/>
          <p14:tracePt t="50436" x="7569200" y="3022600"/>
          <p14:tracePt t="50453" x="6916738" y="2751138"/>
          <p14:tracePt t="50470" x="6535738" y="2667000"/>
          <p14:tracePt t="50486" x="6146800" y="2573338"/>
          <p14:tracePt t="50503" x="5867400" y="2540000"/>
          <p14:tracePt t="50520" x="5630863" y="2522538"/>
          <p14:tracePt t="50536" x="5545138" y="2506663"/>
          <p14:tracePt t="50841" x="5529263" y="2506663"/>
          <p14:tracePt t="50853" x="5494338" y="2506663"/>
          <p14:tracePt t="50870" x="5334000" y="2506663"/>
          <p14:tracePt t="50886" x="5062538" y="2506663"/>
          <p14:tracePt t="50903" x="4640263" y="2506663"/>
          <p14:tracePt t="50920" x="4335463" y="2557463"/>
          <p14:tracePt t="50936" x="3995738" y="2649538"/>
          <p14:tracePt t="50953" x="3751263" y="2735263"/>
          <p14:tracePt t="50969" x="3640138" y="2811463"/>
          <p14:tracePt t="50986" x="3505200" y="2928938"/>
          <p14:tracePt t="51003" x="3462338" y="3073400"/>
          <p14:tracePt t="51020" x="3462338" y="3200400"/>
          <p14:tracePt t="51036" x="3556000" y="3378200"/>
          <p14:tracePt t="51053" x="3802063" y="3589338"/>
          <p14:tracePt t="51070" x="4038600" y="3716338"/>
          <p14:tracePt t="51086" x="4335463" y="3784600"/>
          <p14:tracePt t="51103" x="4622800" y="3802063"/>
          <p14:tracePt t="51120" x="4960938" y="3716338"/>
          <p14:tracePt t="51136" x="5097463" y="3573463"/>
          <p14:tracePt t="51153" x="5156200" y="3479800"/>
          <p14:tracePt t="51170" x="5224463" y="3302000"/>
          <p14:tracePt t="51186" x="5257800" y="3124200"/>
          <p14:tracePt t="51203" x="5275263" y="3005138"/>
          <p14:tracePt t="51219" x="5224463" y="2895600"/>
          <p14:tracePt t="51236" x="5122863" y="2786063"/>
          <p14:tracePt t="51253" x="4960938" y="2717800"/>
          <p14:tracePt t="51270" x="4800600" y="2667000"/>
          <p14:tracePt t="51286" x="4640263" y="2667000"/>
          <p14:tracePt t="51303" x="4495800" y="2667000"/>
          <p14:tracePt t="51320" x="4427538" y="2717800"/>
          <p14:tracePt t="51336" x="4351338" y="2786063"/>
          <p14:tracePt t="51353" x="4300538" y="2913063"/>
          <p14:tracePt t="51370" x="4300538" y="3022600"/>
          <p14:tracePt t="51386" x="4335463" y="3141663"/>
          <p14:tracePt t="51403" x="4478338" y="3268663"/>
          <p14:tracePt t="51420" x="4673600" y="3378200"/>
          <p14:tracePt t="51436" x="4884738" y="3395663"/>
          <p14:tracePt t="51453" x="5097463" y="3411538"/>
          <p14:tracePt t="51469" x="5257800" y="3344863"/>
          <p14:tracePt t="51486" x="5367338" y="3200400"/>
          <p14:tracePt t="51503" x="5435600" y="3040063"/>
          <p14:tracePt t="51520" x="5453063" y="2928938"/>
          <p14:tracePt t="51536" x="5478463" y="2844800"/>
          <p14:tracePt t="51553" x="5478463" y="2735263"/>
          <p14:tracePt t="51570" x="5402263" y="2684463"/>
          <p14:tracePt t="51586" x="5257800" y="2633663"/>
          <p14:tracePt t="51603" x="4960938" y="2608263"/>
          <p14:tracePt t="51620" x="4767263" y="2608263"/>
          <p14:tracePt t="51637" x="4656138" y="2633663"/>
          <p14:tracePt t="51653" x="4495800" y="2717800"/>
          <p14:tracePt t="51670" x="4427538" y="2786063"/>
          <p14:tracePt t="51686" x="4351338" y="2913063"/>
          <p14:tracePt t="51703" x="4351338" y="2963863"/>
          <p14:tracePt t="51720" x="4351338" y="3055938"/>
          <p14:tracePt t="51736" x="4411663" y="3090863"/>
          <p14:tracePt t="51753" x="4529138" y="3124200"/>
          <p14:tracePt t="51770" x="4691063" y="3141663"/>
          <p14:tracePt t="51786" x="4868863" y="3141663"/>
          <p14:tracePt t="51803" x="5029200" y="3124200"/>
          <p14:tracePt t="51819" x="5138738" y="3090863"/>
          <p14:tracePt t="51836" x="5240338" y="3040063"/>
          <p14:tracePt t="51853" x="5300663" y="3005138"/>
          <p14:tracePt t="51870" x="5316538" y="2989263"/>
          <p14:tracePt t="51886" x="5334000" y="2989263"/>
          <p14:tracePt t="52652" x="5316538" y="2963863"/>
          <p14:tracePt t="52670" x="5224463" y="2913063"/>
          <p14:tracePt t="52687" x="5156200" y="2878138"/>
          <p14:tracePt t="52719" x="5138738" y="2878138"/>
          <p14:tracePt t="52736" x="5122863" y="2862263"/>
          <p14:tracePt t="52753" x="5097463" y="2862263"/>
          <p14:tracePt t="52770" x="5122863" y="2844800"/>
          <p14:tracePt t="52786" x="5300663" y="2844800"/>
          <p14:tracePt t="52803" x="5630863" y="2844800"/>
          <p14:tracePt t="52820" x="6146800" y="2862263"/>
          <p14:tracePt t="52836" x="6773863" y="2963863"/>
          <p14:tracePt t="52853" x="7323138" y="3090863"/>
          <p14:tracePt t="52869" x="7696200" y="3200400"/>
          <p14:tracePt t="52886" x="8051800" y="3319463"/>
          <p14:tracePt t="52903" x="8229600" y="3411538"/>
          <p14:tracePt t="52920" x="8356600" y="3479800"/>
          <p14:tracePt t="52936" x="8440738" y="3538538"/>
          <p14:tracePt t="53226" x="8440738" y="3556000"/>
          <p14:tracePt t="53237" x="8475663" y="3589338"/>
          <p14:tracePt t="53253" x="8602663" y="3784600"/>
          <p14:tracePt t="53270" x="8813800" y="4140200"/>
          <p14:tracePt t="53286" x="9009063" y="4529138"/>
          <p14:tracePt t="53303" x="9151938" y="4851400"/>
          <p14:tracePt t="53320" x="9296400" y="5189538"/>
          <p14:tracePt t="53337" x="9398000" y="5468938"/>
          <p14:tracePt t="53353" x="9423400" y="5595938"/>
          <p14:tracePt t="53370" x="9456738" y="5722938"/>
          <p14:tracePt t="53386" x="9456738" y="5757863"/>
          <p14:tracePt t="53718" x="9542463" y="5757863"/>
          <p14:tracePt t="53737" x="9618663" y="5722938"/>
          <p14:tracePt t="53753" x="9702800" y="5689600"/>
          <p14:tracePt t="53770" x="9779000" y="5630863"/>
          <p14:tracePt t="53787" x="9847263" y="5595938"/>
          <p14:tracePt t="53803" x="9880600" y="5562600"/>
          <p14:tracePt t="53820" x="9898063" y="5529263"/>
          <p14:tracePt t="53836" x="9913938" y="5511800"/>
          <p14:tracePt t="53853" x="9931400" y="5468938"/>
          <p14:tracePt t="53870" x="9931400" y="5453063"/>
          <p14:tracePt t="53886" x="9931400" y="5418138"/>
          <p14:tracePt t="53903" x="9931400" y="5384800"/>
          <p14:tracePt t="53920" x="9898063" y="5367338"/>
          <p14:tracePt t="53936" x="9863138" y="5351463"/>
          <p14:tracePt t="53953" x="9812338" y="5308600"/>
          <p14:tracePt t="53970" x="9720263" y="5291138"/>
          <p14:tracePt t="53987" x="9618663" y="5291138"/>
          <p14:tracePt t="54003" x="9491663" y="5291138"/>
          <p14:tracePt t="54020" x="9380538" y="5291138"/>
          <p14:tracePt t="54037" x="9263063" y="5291138"/>
          <p14:tracePt t="54053" x="9169400" y="5367338"/>
          <p14:tracePt t="54070" x="9136063" y="5384800"/>
          <p14:tracePt t="54086" x="9085263" y="5453063"/>
          <p14:tracePt t="54103" x="9067800" y="5595938"/>
          <p14:tracePt t="54120" x="9067800" y="5646738"/>
          <p14:tracePt t="54136" x="9067800" y="5773738"/>
          <p14:tracePt t="54153" x="9186863" y="6002338"/>
          <p14:tracePt t="54170" x="9278938" y="6146800"/>
          <p14:tracePt t="54187" x="9380538" y="6273800"/>
          <p14:tracePt t="54203" x="9525000" y="6357938"/>
          <p14:tracePt t="54220" x="9652000" y="6418263"/>
          <p14:tracePt t="54237" x="9779000" y="6434138"/>
          <p14:tracePt t="54253" x="9931400" y="6434138"/>
          <p14:tracePt t="54270" x="10058400" y="6418263"/>
          <p14:tracePt t="54287" x="10167938" y="6342063"/>
          <p14:tracePt t="54303" x="10253663" y="6240463"/>
          <p14:tracePt t="54320" x="10329863" y="6096000"/>
          <p14:tracePt t="54337" x="10380663" y="5935663"/>
          <p14:tracePt t="54353" x="10396538" y="5791200"/>
          <p14:tracePt t="54370" x="10396538" y="5613400"/>
          <p14:tracePt t="54387" x="10380663" y="5468938"/>
          <p14:tracePt t="54403" x="10304463" y="5334000"/>
          <p14:tracePt t="54420" x="10218738" y="5224463"/>
          <p14:tracePt t="54437" x="10109200" y="5097463"/>
          <p14:tracePt t="54453" x="9990138" y="5029200"/>
          <p14:tracePt t="54470" x="9847263" y="4978400"/>
          <p14:tracePt t="54486" x="9685338" y="4935538"/>
          <p14:tracePt t="54503" x="9542463" y="4935538"/>
          <p14:tracePt t="54520" x="9380538" y="4935538"/>
          <p14:tracePt t="54537" x="9245600" y="4935538"/>
          <p14:tracePt t="54553" x="9085263" y="4935538"/>
          <p14:tracePt t="54570" x="9024938" y="4953000"/>
          <p14:tracePt t="54587" x="8923338" y="5011738"/>
          <p14:tracePt t="54603" x="8890000" y="5029200"/>
          <p14:tracePt t="54620" x="8847138" y="5080000"/>
          <p14:tracePt t="54637" x="8831263" y="5257800"/>
          <p14:tracePt t="54653" x="8831263" y="5418138"/>
          <p14:tracePt t="54670" x="8923338" y="5613400"/>
          <p14:tracePt t="54687" x="9042400" y="5859463"/>
          <p14:tracePt t="54703" x="9186863" y="6096000"/>
          <p14:tracePt t="54720" x="9329738" y="6291263"/>
          <p14:tracePt t="54736" x="9456738" y="6418263"/>
          <p14:tracePt t="54753" x="9601200" y="6502400"/>
          <p14:tracePt t="54770" x="9720263" y="6553200"/>
          <p14:tracePt t="54786" x="9847263" y="6570663"/>
          <p14:tracePt t="54803" x="9956800" y="6570663"/>
          <p14:tracePt t="54820" x="10075863" y="6502400"/>
          <p14:tracePt t="54837" x="10185400" y="6418263"/>
          <p14:tracePt t="54853" x="10269538" y="6291263"/>
          <p14:tracePt t="54870" x="10329863" y="6164263"/>
          <p14:tracePt t="54887" x="10363200" y="6002338"/>
          <p14:tracePt t="54903" x="10380663" y="5859463"/>
          <p14:tracePt t="54920" x="10396538" y="5689600"/>
          <p14:tracePt t="54937" x="10396538" y="5511800"/>
          <p14:tracePt t="54953" x="10363200" y="5367338"/>
          <p14:tracePt t="54970" x="10287000" y="5224463"/>
          <p14:tracePt t="54987" x="10236200" y="5156200"/>
          <p14:tracePt t="55003" x="10167938" y="5062538"/>
          <p14:tracePt t="55020" x="10109200" y="5011738"/>
          <p14:tracePt t="55036" x="10040938" y="4978400"/>
          <p14:tracePt t="55053" x="9956800" y="4935538"/>
          <p14:tracePt t="55070" x="9812338" y="4935538"/>
          <p14:tracePt t="55086" x="9736138" y="4935538"/>
          <p14:tracePt t="55103" x="9618663" y="4935538"/>
          <p14:tracePt t="55120" x="9474200" y="4935538"/>
          <p14:tracePt t="55136" x="9313863" y="4995863"/>
          <p14:tracePt t="55153" x="9220200" y="5046663"/>
          <p14:tracePt t="55170" x="9151938" y="5080000"/>
          <p14:tracePt t="55187" x="9118600" y="5156200"/>
          <p14:tracePt t="55203" x="9118600" y="5257800"/>
          <p14:tracePt t="55220" x="9118600" y="5384800"/>
          <p14:tracePt t="55236" x="9220200" y="5580063"/>
          <p14:tracePt t="55253" x="9347200" y="5773738"/>
          <p14:tracePt t="55270" x="9491663" y="5969000"/>
          <p14:tracePt t="55287" x="9634538" y="6096000"/>
          <p14:tracePt t="55303" x="9779000" y="6197600"/>
          <p14:tracePt t="55320" x="9913938" y="6256338"/>
          <p14:tracePt t="55337" x="10040938" y="6273800"/>
          <p14:tracePt t="55353" x="10167938" y="6273800"/>
          <p14:tracePt t="55370" x="10269538" y="6215063"/>
          <p14:tracePt t="55386" x="10345738" y="6129338"/>
          <p14:tracePt t="55403" x="10431463" y="6019800"/>
          <p14:tracePt t="55420" x="10482263" y="5900738"/>
          <p14:tracePt t="55437" x="10523538" y="5757863"/>
          <p14:tracePt t="55453" x="10523538" y="5613400"/>
          <p14:tracePt t="55470" x="10523538" y="5453063"/>
          <p14:tracePt t="55487" x="10507663" y="5334000"/>
          <p14:tracePt t="55503" x="10447338" y="5189538"/>
          <p14:tracePt t="55520" x="10380663" y="5080000"/>
          <p14:tracePt t="55536" x="10287000" y="4978400"/>
          <p14:tracePt t="55553" x="10109200" y="4884738"/>
          <p14:tracePt t="55570" x="10025063" y="4868863"/>
          <p14:tracePt t="55586" x="9847263" y="4851400"/>
          <p14:tracePt t="55603" x="9652000" y="4851400"/>
          <p14:tracePt t="55620" x="9474200" y="4851400"/>
          <p14:tracePt t="55637" x="9220200" y="4919663"/>
          <p14:tracePt t="55653" x="9136063" y="4995863"/>
          <p14:tracePt t="55670" x="9024938" y="5046663"/>
          <p14:tracePt t="55687" x="8974138" y="5130800"/>
          <p14:tracePt t="55703" x="8940800" y="5257800"/>
          <p14:tracePt t="55720" x="8940800" y="5402263"/>
          <p14:tracePt t="55737" x="9009063" y="5646738"/>
          <p14:tracePt t="55753" x="9151938" y="5842000"/>
          <p14:tracePt t="55770" x="9380538" y="6146800"/>
          <p14:tracePt t="55787" x="9618663" y="6357938"/>
          <p14:tracePt t="55803" x="9829800" y="6502400"/>
          <p14:tracePt t="55820" x="9990138" y="6596063"/>
          <p14:tracePt t="55836" x="10134600" y="6611938"/>
          <p14:tracePt t="55853" x="10253663" y="6611938"/>
          <p14:tracePt t="55870" x="10345738" y="6553200"/>
          <p14:tracePt t="55886" x="10431463" y="6469063"/>
          <p14:tracePt t="55903" x="10482263" y="6324600"/>
          <p14:tracePt t="55920" x="10541000" y="6146800"/>
          <p14:tracePt t="55937" x="10558463" y="5918200"/>
          <p14:tracePt t="55953" x="10558463" y="5664200"/>
          <p14:tracePt t="55970" x="10558463" y="5453063"/>
          <p14:tracePt t="55987" x="10558463" y="5334000"/>
          <p14:tracePt t="56003" x="10523538" y="5207000"/>
          <p14:tracePt t="56020" x="10464800" y="5113338"/>
          <p14:tracePt t="56037" x="10396538" y="5062538"/>
          <p14:tracePt t="56053" x="10329863" y="5029200"/>
          <p14:tracePt t="56070" x="10185400" y="5011738"/>
          <p14:tracePt t="56087" x="10040938" y="5011738"/>
          <p14:tracePt t="56103" x="9812338" y="5011738"/>
          <p14:tracePt t="56120" x="9685338" y="5029200"/>
          <p14:tracePt t="56137" x="9618663" y="5046663"/>
          <p14:tracePt t="56153" x="9525000" y="5080000"/>
          <p14:tracePt t="56170" x="9474200" y="5130800"/>
          <p14:tracePt t="56186" x="9456738" y="5173663"/>
          <p14:tracePt t="56203" x="9456738" y="5257800"/>
          <p14:tracePt t="56220" x="9474200" y="5367338"/>
          <p14:tracePt t="56236" x="9558338" y="5529263"/>
          <p14:tracePt t="56253" x="9669463" y="5664200"/>
          <p14:tracePt t="56270" x="9736138" y="5757863"/>
          <p14:tracePt t="56287" x="9796463" y="5808663"/>
          <p14:tracePt t="56303" x="9812338" y="5824538"/>
          <p14:tracePt t="56320" x="9829800" y="5842000"/>
          <p14:tracePt t="56336" x="9847263" y="5842000"/>
          <p14:tracePt t="56790" x="9847263" y="5824538"/>
          <p14:tracePt t="56804" x="9863138" y="5808663"/>
          <p14:tracePt t="56820" x="9913938" y="5757863"/>
          <p14:tracePt t="56837" x="9956800" y="5707063"/>
          <p14:tracePt t="56853" x="10025063" y="5646738"/>
          <p14:tracePt t="56870" x="10075863" y="5613400"/>
          <p14:tracePt t="56887" x="10134600" y="5580063"/>
          <p14:tracePt t="56903" x="10167938" y="5545138"/>
          <p14:tracePt t="56920" x="10202863" y="5529263"/>
          <p14:tracePt t="56936" x="10218738" y="5511800"/>
          <p14:tracePt t="56953" x="10236200" y="5511800"/>
          <p14:tracePt t="56970" x="10253663" y="5511800"/>
          <p14:tracePt t="56987" x="10253663" y="5486400"/>
          <p14:tracePt t="57019" x="10269538" y="5486400"/>
          <p14:tracePt t="57052" x="10287000" y="5486400"/>
          <p14:tracePt t="57070" x="10287000" y="5468938"/>
          <p14:tracePt t="57087" x="10304463" y="5468938"/>
          <p14:tracePt t="57274" x="10287000" y="5468938"/>
          <p14:tracePt t="57302" x="10269538" y="5468938"/>
          <p14:tracePt t="57320" x="10253663" y="5486400"/>
          <p14:tracePt t="57336" x="10236200" y="5486400"/>
          <p14:tracePt t="57353" x="10218738" y="5511800"/>
          <p14:tracePt t="57386" x="10202863" y="5511800"/>
          <p14:tracePt t="57403" x="10185400" y="5511800"/>
          <p14:tracePt t="57420" x="10167938" y="5511800"/>
          <p14:tracePt t="57436" x="10152063" y="5529263"/>
          <p14:tracePt t="57453" x="10091738" y="5529263"/>
          <p14:tracePt t="57470" x="10025063" y="5545138"/>
          <p14:tracePt t="57487" x="9913938" y="5562600"/>
          <p14:tracePt t="57503" x="9736138" y="5595938"/>
          <p14:tracePt t="57520" x="9669463" y="5630863"/>
          <p14:tracePt t="57537" x="9618663" y="5646738"/>
          <p14:tracePt t="57553" x="9525000" y="5664200"/>
          <p14:tracePt t="57570" x="9440863" y="5707063"/>
          <p14:tracePt t="57587" x="9380538" y="5722938"/>
          <p14:tracePt t="57603" x="9347200" y="5722938"/>
          <p14:tracePt t="57620" x="9313863" y="5740400"/>
          <p14:tracePt t="57636" x="9296400" y="5740400"/>
          <p14:tracePt t="57653" x="9278938" y="5757863"/>
          <p14:tracePt t="57686" x="9263063" y="5773738"/>
          <p14:tracePt t="57736" x="9263063" y="5791200"/>
          <p14:tracePt t="57970" x="9278938" y="5791200"/>
          <p14:tracePt t="58002" x="9364663" y="5773738"/>
          <p14:tracePt t="58020" x="9474200" y="5740400"/>
          <p14:tracePt t="58037" x="9575800" y="5707063"/>
          <p14:tracePt t="58053" x="9669463" y="5664200"/>
          <p14:tracePt t="58070" x="9812338" y="5613400"/>
          <p14:tracePt t="58087" x="9880600" y="5580063"/>
          <p14:tracePt t="58103" x="9913938" y="5562600"/>
          <p14:tracePt t="58120" x="9956800" y="5562600"/>
          <p14:tracePt t="58137" x="9990138" y="5545138"/>
          <p14:tracePt t="58153" x="10025063" y="5545138"/>
          <p14:tracePt t="58170" x="10058400" y="5545138"/>
          <p14:tracePt t="58187" x="10091738" y="5545138"/>
          <p14:tracePt t="58203" x="10134600" y="5545138"/>
          <p14:tracePt t="58220" x="10152063" y="5545138"/>
          <p14:tracePt t="58236" x="10167938" y="5545138"/>
          <p14:tracePt t="58502" x="10134600" y="5545138"/>
          <p14:tracePt t="58520" x="10091738" y="5545138"/>
          <p14:tracePt t="58537" x="9990138" y="5580063"/>
          <p14:tracePt t="58553" x="9898063" y="5595938"/>
          <p14:tracePt t="58570" x="9829800" y="5613400"/>
          <p14:tracePt t="58587" x="9720263" y="5630863"/>
          <p14:tracePt t="58603" x="9634538" y="5646738"/>
          <p14:tracePt t="58620" x="9558338" y="5664200"/>
          <p14:tracePt t="58637" x="9507538" y="5689600"/>
          <p14:tracePt t="58653" x="9474200" y="5707063"/>
          <p14:tracePt t="58670" x="9440863" y="5707063"/>
          <p14:tracePt t="58687" x="9423400" y="5722938"/>
          <p14:tracePt t="58719" x="9398000" y="5740400"/>
          <p14:tracePt t="58737" x="9380538" y="5757863"/>
          <p14:tracePt t="58769" x="9364663" y="5773738"/>
          <p14:tracePt t="58786" x="9347200" y="5773738"/>
          <p14:tracePt t="58803" x="9329738" y="5791200"/>
          <p14:tracePt t="59152" x="9364663" y="5791200"/>
          <p14:tracePt t="59170" x="9380538" y="5773738"/>
          <p14:tracePt t="59187" x="9398000" y="5757863"/>
          <p14:tracePt t="59203" x="9423400" y="5722938"/>
          <p14:tracePt t="59220" x="9440863" y="5722938"/>
          <p14:tracePt t="59237" x="9440863" y="5707063"/>
          <p14:tracePt t="59253" x="9456738" y="5707063"/>
          <p14:tracePt t="59855" x="9440863" y="5707063"/>
          <p14:tracePt t="59870" x="9423400" y="5707063"/>
          <p14:tracePt t="59887" x="9364663" y="5664200"/>
          <p14:tracePt t="59904" x="9313863" y="5646738"/>
          <p14:tracePt t="59920" x="9263063" y="5630863"/>
          <p14:tracePt t="59937" x="9220200" y="5630863"/>
          <p14:tracePt t="59954" x="9202738" y="5613400"/>
          <p14:tracePt t="60043" x="9202738" y="5630863"/>
          <p14:tracePt t="60053" x="9202738" y="5646738"/>
          <p14:tracePt t="60070" x="9202738" y="5722938"/>
          <p14:tracePt t="60087" x="9202738" y="5773738"/>
          <p14:tracePt t="60103" x="9245600" y="5842000"/>
          <p14:tracePt t="60120" x="9278938" y="5918200"/>
          <p14:tracePt t="60137" x="9313863" y="5969000"/>
          <p14:tracePt t="60153" x="9329738" y="5986463"/>
          <p14:tracePt t="60170" x="9347200" y="6002338"/>
          <p14:tracePt t="60187" x="9380538" y="6019800"/>
          <p14:tracePt t="60203" x="9398000" y="6019800"/>
          <p14:tracePt t="60220" x="9440863" y="6019800"/>
          <p14:tracePt t="60237" x="9474200" y="5986463"/>
          <p14:tracePt t="60253" x="9507538" y="5935663"/>
          <p14:tracePt t="60270" x="9542463" y="5859463"/>
          <p14:tracePt t="60287" x="9542463" y="5791200"/>
          <p14:tracePt t="60304" x="9558338" y="5740400"/>
          <p14:tracePt t="60320" x="9558338" y="5664200"/>
          <p14:tracePt t="60337" x="9542463" y="5580063"/>
          <p14:tracePt t="60353" x="9491663" y="5529263"/>
          <p14:tracePt t="60370" x="9440863" y="5468938"/>
          <p14:tracePt t="60387" x="9380538" y="5418138"/>
          <p14:tracePt t="60403" x="9313863" y="5418138"/>
          <p14:tracePt t="60420" x="9278938" y="5418138"/>
          <p14:tracePt t="60437" x="9245600" y="5418138"/>
          <p14:tracePt t="60454" x="9202738" y="5435600"/>
          <p14:tracePt t="60470" x="9169400" y="5511800"/>
          <p14:tracePt t="60487" x="9151938" y="5580063"/>
          <p14:tracePt t="60503" x="9136063" y="5613400"/>
          <p14:tracePt t="60520" x="9136063" y="5707063"/>
          <p14:tracePt t="60537" x="9136063" y="5773738"/>
          <p14:tracePt t="60553" x="9136063" y="5824538"/>
          <p14:tracePt t="60570" x="9186863" y="5900738"/>
          <p14:tracePt t="60587" x="9263063" y="5900738"/>
          <p14:tracePt t="60603" x="9347200" y="5918200"/>
          <p14:tracePt t="60620" x="9423400" y="5900738"/>
          <p14:tracePt t="60637" x="9474200" y="5859463"/>
          <p14:tracePt t="60653" x="9525000" y="5791200"/>
          <p14:tracePt t="60670" x="9558338" y="5740400"/>
          <p14:tracePt t="60687" x="9558338" y="5689600"/>
          <p14:tracePt t="60703" x="9558338" y="5630863"/>
          <p14:tracePt t="60720" x="9542463" y="5545138"/>
          <p14:tracePt t="60737" x="9491663" y="5468938"/>
          <p14:tracePt t="60753" x="9423400" y="5435600"/>
          <p14:tracePt t="60770" x="9347200" y="5402263"/>
          <p14:tracePt t="60787" x="9296400" y="5402263"/>
          <p14:tracePt t="60803" x="9263063" y="5402263"/>
          <p14:tracePt t="60820" x="9245600" y="5418138"/>
          <p14:tracePt t="60837" x="9220200" y="5511800"/>
          <p14:tracePt t="60853" x="9220200" y="5613400"/>
          <p14:tracePt t="60870" x="9220200" y="5757863"/>
          <p14:tracePt t="60887" x="9263063" y="5918200"/>
          <p14:tracePt t="60904" x="9313863" y="6002338"/>
          <p14:tracePt t="60920" x="9364663" y="6078538"/>
          <p14:tracePt t="60937" x="9440863" y="6113463"/>
          <p14:tracePt t="60954" x="9491663" y="6129338"/>
          <p14:tracePt t="60970" x="9507538" y="6129338"/>
          <p14:tracePt t="60987" x="9558338" y="6062663"/>
          <p14:tracePt t="61003" x="9601200" y="5951538"/>
          <p14:tracePt t="61020" x="9618663" y="5842000"/>
          <p14:tracePt t="61036" x="9618663" y="5757863"/>
          <p14:tracePt t="61053" x="9618663" y="5646738"/>
          <p14:tracePt t="61070" x="9542463" y="5580063"/>
          <p14:tracePt t="61087" x="9474200" y="5529263"/>
          <p14:tracePt t="61103" x="9398000" y="5468938"/>
          <p14:tracePt t="61120" x="9347200" y="5453063"/>
          <p14:tracePt t="61137" x="9296400" y="5453063"/>
          <p14:tracePt t="61153" x="9278938" y="5453063"/>
          <p14:tracePt t="61170" x="9263063" y="5468938"/>
          <p14:tracePt t="61187" x="9245600" y="5529263"/>
          <p14:tracePt t="61204" x="9220200" y="5562600"/>
          <p14:tracePt t="61220" x="9220200" y="5595938"/>
          <p14:tracePt t="61237" x="9220200" y="5613400"/>
          <p14:tracePt t="61253" x="9220200" y="5646738"/>
          <p14:tracePt t="61270" x="9220200" y="5664200"/>
          <p14:tracePt t="61302" x="9220200" y="5689600"/>
          <p14:tracePt t="61928" x="9245600" y="5689600"/>
          <p14:tracePt t="61938" x="9278938" y="5707063"/>
          <p14:tracePt t="61954" x="9329738" y="5740400"/>
          <p14:tracePt t="61971" x="9558338" y="5808663"/>
          <p14:tracePt t="61987" x="9753600" y="5859463"/>
          <p14:tracePt t="62004" x="9931400" y="5884863"/>
          <p14:tracePt t="62020" x="10058400" y="5900738"/>
          <p14:tracePt t="62037" x="10185400" y="5900738"/>
          <p14:tracePt t="62054" x="10287000" y="5859463"/>
          <p14:tracePt t="62070" x="10345738" y="5808663"/>
          <p14:tracePt t="62087" x="10396538" y="5757863"/>
          <p14:tracePt t="62103" x="10431463" y="5722938"/>
          <p14:tracePt t="62120" x="10447338" y="5689600"/>
          <p14:tracePt t="62137" x="10464800" y="5664200"/>
          <p14:tracePt t="62153" x="10464800" y="5646738"/>
          <p14:tracePt t="62370" x="10464800" y="5613400"/>
          <p14:tracePt t="62387" x="10464800" y="5580063"/>
          <p14:tracePt t="62403" x="10464800" y="5562600"/>
          <p14:tracePt t="62420" x="10464800" y="5545138"/>
          <p14:tracePt t="62437" x="10447338" y="5545138"/>
          <p14:tracePt t="62454" x="10431463" y="5529263"/>
          <p14:tracePt t="62470" x="10380663" y="5511800"/>
          <p14:tracePt t="62487" x="10329863" y="5486400"/>
          <p14:tracePt t="62504" x="10269538" y="5468938"/>
          <p14:tracePt t="62520" x="10202863" y="5453063"/>
          <p14:tracePt t="62537" x="10167938" y="5435600"/>
          <p14:tracePt t="62553" x="10109200" y="5418138"/>
          <p14:tracePt t="62570" x="10075863" y="5418138"/>
          <p14:tracePt t="62587" x="10040938" y="5402263"/>
          <p14:tracePt t="62603" x="10025063" y="5402263"/>
          <p14:tracePt t="62620" x="10007600" y="5402263"/>
          <p14:tracePt t="62637" x="9990138" y="5402263"/>
          <p14:tracePt t="62653" x="9974263" y="5402263"/>
          <p14:tracePt t="62706" x="9974263" y="5418138"/>
          <p14:tracePt t="62720" x="9974263" y="5435600"/>
          <p14:tracePt t="62737" x="9974263" y="5468938"/>
          <p14:tracePt t="62753" x="10007600" y="5529263"/>
          <p14:tracePt t="62770" x="10040938" y="5580063"/>
          <p14:tracePt t="62787" x="10109200" y="5595938"/>
          <p14:tracePt t="62803" x="10167938" y="5613400"/>
          <p14:tracePt t="62820" x="10218738" y="5613400"/>
          <p14:tracePt t="62837" x="10269538" y="5613400"/>
          <p14:tracePt t="62853" x="10287000" y="5595938"/>
          <p14:tracePt t="62870" x="10304463" y="5562600"/>
          <p14:tracePt t="62887" x="10329863" y="5545138"/>
          <p14:tracePt t="62903" x="10329863" y="5529263"/>
          <p14:tracePt t="62920" x="10329863" y="5511800"/>
          <p14:tracePt t="62937" x="10329863" y="5486400"/>
          <p14:tracePt t="62954" x="10287000" y="5435600"/>
          <p14:tracePt t="62970" x="10253663" y="5402263"/>
          <p14:tracePt t="62987" x="10236200" y="5384800"/>
          <p14:tracePt t="63004" x="10202863" y="5367338"/>
          <p14:tracePt t="63020" x="10167938" y="5367338"/>
          <p14:tracePt t="63037" x="10134600" y="5367338"/>
          <p14:tracePt t="63054" x="10109200" y="5367338"/>
          <p14:tracePt t="63070" x="10091738" y="5384800"/>
          <p14:tracePt t="63087" x="10091738" y="5402263"/>
          <p14:tracePt t="63119" x="10091738" y="5418138"/>
          <p14:tracePt t="63152" x="10091738" y="5435600"/>
          <p14:tracePt t="63269" x="10109200" y="5435600"/>
          <p14:tracePt t="63287" x="10134600" y="5418138"/>
          <p14:tracePt t="63304" x="10152063" y="5402263"/>
          <p14:tracePt t="63320" x="10167938" y="5402263"/>
          <p14:tracePt t="63337" x="10167938" y="5367338"/>
          <p14:tracePt t="63353" x="10185400" y="5367338"/>
          <p14:tracePt t="63370" x="10185400" y="5351463"/>
          <p14:tracePt t="63403" x="10185400" y="5334000"/>
          <p14:tracePt t="63420" x="10167938" y="5334000"/>
          <p14:tracePt t="63437" x="10152063" y="5334000"/>
          <p14:tracePt t="63454" x="10109200" y="5334000"/>
          <p14:tracePt t="63470" x="10091738" y="5367338"/>
          <p14:tracePt t="63487" x="10075863" y="5402263"/>
          <p14:tracePt t="63504" x="10040938" y="5468938"/>
          <p14:tracePt t="63520" x="10040938" y="5529263"/>
          <p14:tracePt t="63537" x="10040938" y="5613400"/>
          <p14:tracePt t="63554" x="10058400" y="5689600"/>
          <p14:tracePt t="63570" x="10091738" y="5740400"/>
          <p14:tracePt t="63587" x="10185400" y="5773738"/>
          <p14:tracePt t="63604" x="10236200" y="5791200"/>
          <p14:tracePt t="63620" x="10304463" y="5791200"/>
          <p14:tracePt t="63637" x="10380663" y="5773738"/>
          <p14:tracePt t="63654" x="10431463" y="5722938"/>
          <p14:tracePt t="63670" x="10464800" y="5646738"/>
          <p14:tracePt t="63687" x="10482263" y="5595938"/>
          <p14:tracePt t="63704" x="10507663" y="5545138"/>
          <p14:tracePt t="63720" x="10507663" y="5486400"/>
          <p14:tracePt t="63737" x="10507663" y="5418138"/>
          <p14:tracePt t="63754" x="10431463" y="5308600"/>
          <p14:tracePt t="63770" x="10363200" y="5257800"/>
          <p14:tracePt t="63787" x="10269538" y="5189538"/>
          <p14:tracePt t="63803" x="10202863" y="5156200"/>
          <p14:tracePt t="63820" x="10134600" y="5156200"/>
          <p14:tracePt t="63837" x="10091738" y="5156200"/>
          <p14:tracePt t="63854" x="10058400" y="5156200"/>
          <p14:tracePt t="63870" x="10025063" y="5207000"/>
          <p14:tracePt t="63887" x="9990138" y="5275263"/>
          <p14:tracePt t="63904" x="9974263" y="5402263"/>
          <p14:tracePt t="63920" x="9974263" y="5435600"/>
          <p14:tracePt t="63937" x="9974263" y="5511800"/>
          <p14:tracePt t="63953" x="9974263" y="5580063"/>
          <p14:tracePt t="63970" x="9974263" y="5595938"/>
          <p14:tracePt t="63987" x="9974263" y="5613400"/>
          <p14:tracePt t="64004" x="10007600" y="5613400"/>
          <p14:tracePt t="64020" x="10058400" y="5613400"/>
          <p14:tracePt t="64037" x="10109200" y="5595938"/>
          <p14:tracePt t="64054" x="10152063" y="5562600"/>
          <p14:tracePt t="64070" x="10202863" y="5529263"/>
          <p14:tracePt t="64087" x="10202863" y="5486400"/>
          <p14:tracePt t="64104" x="10218738" y="5468938"/>
          <p14:tracePt t="64136" x="10218738" y="5453063"/>
          <p14:tracePt t="64154" x="10202863" y="5435600"/>
          <p14:tracePt t="64170" x="10152063" y="5435600"/>
          <p14:tracePt t="64187" x="10091738" y="5435600"/>
          <p14:tracePt t="64203" x="10040938" y="5435600"/>
          <p14:tracePt t="64220" x="10007600" y="5435600"/>
          <p14:tracePt t="64237" x="9990138" y="5468938"/>
          <p14:tracePt t="64254" x="9974263" y="5529263"/>
          <p14:tracePt t="64270" x="9974263" y="5580063"/>
          <p14:tracePt t="64287" x="9990138" y="5646738"/>
          <p14:tracePt t="64304" x="10058400" y="5707063"/>
          <p14:tracePt t="64320" x="10134600" y="5757863"/>
          <p14:tracePt t="64337" x="10218738" y="5757863"/>
          <p14:tracePt t="64353" x="10269538" y="5757863"/>
          <p14:tracePt t="64370" x="10329863" y="5757863"/>
          <p14:tracePt t="64387" x="10345738" y="5757863"/>
          <p14:tracePt t="64404" x="10363200" y="5722938"/>
          <p14:tracePt t="64420" x="10363200" y="5689600"/>
          <p14:tracePt t="64437" x="10363200" y="5664200"/>
          <p14:tracePt t="64454" x="10363200" y="5630863"/>
          <p14:tracePt t="64470" x="10345738" y="5595938"/>
          <p14:tracePt t="64487" x="10304463" y="5580063"/>
          <p14:tracePt t="64504" x="10287000" y="5562600"/>
          <p14:tracePt t="64520" x="10269538" y="5545138"/>
          <p14:tracePt t="64624" x="10269538" y="5529263"/>
          <p14:tracePt t="64686" x="10269538" y="5511800"/>
          <p14:tracePt t="64705" x="10269538" y="5486400"/>
          <p14:tracePt t="64719" x="10269538" y="5468938"/>
          <p14:tracePt t="64737" x="10269538" y="5453063"/>
          <p14:tracePt t="64754" x="10269538" y="5435600"/>
          <p14:tracePt t="64786" x="10269538" y="5418138"/>
          <p14:tracePt t="64804" x="10253663" y="5402263"/>
          <p14:tracePt t="64820" x="10218738" y="5402263"/>
          <p14:tracePt t="64837" x="10167938" y="5367338"/>
          <p14:tracePt t="64854" x="10152063" y="5367338"/>
          <p14:tracePt t="64870" x="10091738" y="5351463"/>
          <p14:tracePt t="64887" x="10075863" y="5351463"/>
          <p14:tracePt t="64903" x="10058400" y="5351463"/>
          <p14:tracePt t="65214" x="10058400" y="5367338"/>
          <p14:tracePt t="65303" x="10058400" y="5384800"/>
          <p14:tracePt t="65336" x="10058400" y="5402263"/>
          <p14:tracePt t="65369" x="10058400" y="5418138"/>
          <p14:tracePt t="65387" x="10058400" y="5435600"/>
          <p14:tracePt t="65419" x="10058400" y="5453063"/>
          <p14:tracePt t="65437" x="10058400" y="5468938"/>
          <p14:tracePt t="65469" x="10058400" y="5486400"/>
          <p14:tracePt t="66085" x="10058400" y="5468938"/>
          <p14:tracePt t="66104" x="10058400" y="5435600"/>
          <p14:tracePt t="66121" x="10075863" y="5418138"/>
          <p14:tracePt t="66137" x="10091738" y="5384800"/>
          <p14:tracePt t="66154" x="10109200" y="5367338"/>
          <p14:tracePt t="66170" x="10134600" y="5351463"/>
          <p14:tracePt t="66187" x="10134600" y="5334000"/>
          <p14:tracePt t="66303" x="10109200" y="5334000"/>
          <p14:tracePt t="66321" x="10075863" y="5334000"/>
          <p14:tracePt t="66337" x="10007600" y="5351463"/>
          <p14:tracePt t="66354" x="9990138" y="5367338"/>
          <p14:tracePt t="66370" x="9974263" y="5384800"/>
          <p14:tracePt t="66387" x="9931400" y="5402263"/>
          <p14:tracePt t="66403" x="9931400" y="5418138"/>
          <p14:tracePt t="66436" x="9931400" y="5435600"/>
          <p14:tracePt t="66454" x="9931400" y="5453063"/>
          <p14:tracePt t="66470" x="9956800" y="5486400"/>
          <p14:tracePt t="66487" x="9990138" y="5529263"/>
          <p14:tracePt t="66504" x="10058400" y="5562600"/>
          <p14:tracePt t="66520" x="10109200" y="5595938"/>
          <p14:tracePt t="66537" x="10152063" y="5613400"/>
          <p14:tracePt t="66554" x="10167938" y="5630863"/>
          <p14:tracePt t="66570" x="10185400" y="5630863"/>
          <p14:tracePt t="66603" x="10202863" y="5630863"/>
          <p14:tracePt t="66686" x="10202863" y="5613400"/>
          <p14:tracePt t="66719" x="10202863" y="5595938"/>
          <p14:tracePt t="67520" x="10185400" y="5595938"/>
          <p14:tracePt t="67537" x="10167938" y="5580063"/>
          <p14:tracePt t="67554" x="10152063" y="5562600"/>
          <p14:tracePt t="67570" x="10134600" y="5545138"/>
          <p14:tracePt t="67587" x="10109200" y="5529263"/>
          <p14:tracePt t="67604" x="10109200" y="5511800"/>
          <p14:tracePt t="67636" x="10109200" y="5486400"/>
          <p14:tracePt t="67653" x="10109200" y="5468938"/>
          <p14:tracePt t="67670" x="10109200" y="5453063"/>
          <p14:tracePt t="67719" x="10134600" y="5435600"/>
          <p14:tracePt t="67753" x="10152063" y="5435600"/>
          <p14:tracePt t="67770" x="10167938" y="5418138"/>
          <p14:tracePt t="67803" x="10185400" y="5418138"/>
          <p14:tracePt t="67836" x="10202863" y="5402263"/>
          <p14:tracePt t="70016" x="10185400" y="5402263"/>
          <p14:tracePt t="70037" x="10167938" y="5402263"/>
          <p14:tracePt t="70054" x="10152063" y="5402263"/>
          <p14:tracePt t="70071" x="10109200" y="5402263"/>
          <p14:tracePt t="70087" x="10075863" y="5402263"/>
          <p14:tracePt t="70104" x="10007600" y="5402263"/>
          <p14:tracePt t="70120" x="9956800" y="5418138"/>
          <p14:tracePt t="70137" x="9898063" y="5418138"/>
          <p14:tracePt t="70154" x="9847263" y="5435600"/>
          <p14:tracePt t="70170" x="9812338" y="5435600"/>
          <p14:tracePt t="70187" x="9779000" y="5435600"/>
          <p14:tracePt t="70204" x="9736138" y="5453063"/>
          <p14:tracePt t="70220" x="9685338" y="5468938"/>
          <p14:tracePt t="70237" x="9634538" y="5486400"/>
          <p14:tracePt t="70254" x="9558338" y="5511800"/>
          <p14:tracePt t="70271" x="9491663" y="5545138"/>
          <p14:tracePt t="70287" x="9474200" y="5562600"/>
          <p14:tracePt t="70304" x="9440863" y="5580063"/>
          <p14:tracePt t="70321" x="9380538" y="5630863"/>
          <p14:tracePt t="70337" x="9347200" y="5664200"/>
          <p14:tracePt t="70354" x="9313863" y="5707063"/>
          <p14:tracePt t="70371" x="9278938" y="5740400"/>
          <p14:tracePt t="70387" x="9245600" y="5757863"/>
          <p14:tracePt t="70404" x="9220200" y="5773738"/>
          <p14:tracePt t="70420" x="9220200" y="5791200"/>
          <p14:tracePt t="70437" x="9202738" y="5791200"/>
          <p14:tracePt t="70532" x="9220200" y="5791200"/>
          <p14:tracePt t="70540" x="9263063" y="5773738"/>
          <p14:tracePt t="70552" x="9296400" y="5757863"/>
          <p14:tracePt t="70571" x="9440863" y="5664200"/>
          <p14:tracePt t="70587" x="9618663" y="5562600"/>
          <p14:tracePt t="70604" x="9796463" y="5453063"/>
          <p14:tracePt t="70620" x="9974263" y="5367338"/>
          <p14:tracePt t="70637" x="10075863" y="5308600"/>
          <p14:tracePt t="70654" x="10167938" y="5275263"/>
          <p14:tracePt t="70671" x="10218738" y="5257800"/>
          <p14:tracePt t="70687" x="10253663" y="5240338"/>
          <p14:tracePt t="70719" x="10269538" y="5240338"/>
          <p14:tracePt t="70761" x="10253663" y="5240338"/>
          <p14:tracePt t="70771" x="10236200" y="5240338"/>
          <p14:tracePt t="70787" x="10167938" y="5275263"/>
          <p14:tracePt t="70804" x="10058400" y="5334000"/>
          <p14:tracePt t="70820" x="9913938" y="5384800"/>
          <p14:tracePt t="70837" x="9753600" y="5468938"/>
          <p14:tracePt t="70854" x="9601200" y="5545138"/>
          <p14:tracePt t="70870" x="9507538" y="5580063"/>
          <p14:tracePt t="70887" x="9398000" y="5613400"/>
          <p14:tracePt t="70904" x="9347200" y="5630863"/>
          <p14:tracePt t="70920" x="9329738" y="5646738"/>
          <p14:tracePt t="70937" x="9313863" y="5646738"/>
          <p14:tracePt t="70975" x="9329738" y="5646738"/>
          <p14:tracePt t="70987" x="9364663" y="5630863"/>
          <p14:tracePt t="71004" x="9491663" y="5580063"/>
          <p14:tracePt t="71020" x="9669463" y="5486400"/>
          <p14:tracePt t="71037" x="9880600" y="5418138"/>
          <p14:tracePt t="71054" x="10040938" y="5351463"/>
          <p14:tracePt t="71071" x="10152063" y="5308600"/>
          <p14:tracePt t="71087" x="10236200" y="5275263"/>
          <p14:tracePt t="71104" x="10287000" y="5275263"/>
          <p14:tracePt t="71120" x="10329863" y="5257800"/>
          <p14:tracePt t="71137" x="10345738" y="5257800"/>
          <p14:tracePt t="71171" x="10329863" y="5257800"/>
          <p14:tracePt t="71187" x="10287000" y="5257800"/>
          <p14:tracePt t="71204" x="10202863" y="5291138"/>
          <p14:tracePt t="71221" x="10025063" y="5367338"/>
          <p14:tracePt t="71237" x="9956800" y="5384800"/>
          <p14:tracePt t="71254" x="9720263" y="5468938"/>
          <p14:tracePt t="71271" x="9669463" y="5486400"/>
          <p14:tracePt t="71287" x="9507538" y="5562600"/>
          <p14:tracePt t="71304" x="9456738" y="5613400"/>
          <p14:tracePt t="71321" x="9423400" y="5613400"/>
          <p14:tracePt t="71337" x="9398000" y="5630863"/>
          <p14:tracePt t="71354" x="9398000" y="5646738"/>
          <p14:tracePt t="71403" x="9440863" y="5646738"/>
          <p14:tracePt t="71421" x="9558338" y="5630863"/>
          <p14:tracePt t="71437" x="9779000" y="5595938"/>
          <p14:tracePt t="71454" x="10007600" y="5562600"/>
          <p14:tracePt t="71471" x="10167938" y="5545138"/>
          <p14:tracePt t="71487" x="10345738" y="5511800"/>
          <p14:tracePt t="71504" x="10447338" y="5486400"/>
          <p14:tracePt t="71520" x="10482263" y="5486400"/>
          <p14:tracePt t="71537" x="10507663" y="5486400"/>
          <p14:tracePt t="71554" x="10523538" y="5486400"/>
          <p14:tracePt t="71570" x="10507663" y="5486400"/>
          <p14:tracePt t="71587" x="10414000" y="5486400"/>
          <p14:tracePt t="71604" x="10269538" y="5545138"/>
          <p14:tracePt t="71621" x="10091738" y="5580063"/>
          <p14:tracePt t="71637" x="9898063" y="5630863"/>
          <p14:tracePt t="71654" x="9779000" y="5664200"/>
          <p14:tracePt t="71671" x="9634538" y="5689600"/>
          <p14:tracePt t="71687" x="9525000" y="5722938"/>
          <p14:tracePt t="71704" x="9491663" y="5740400"/>
          <p14:tracePt t="71721" x="9474200" y="5740400"/>
          <p14:tracePt t="71886" x="9456738" y="5740400"/>
          <p14:tracePt t="71904" x="9423400" y="5740400"/>
          <p14:tracePt t="71920" x="9364663" y="5740400"/>
          <p14:tracePt t="71938" x="9313863" y="5740400"/>
          <p14:tracePt t="71954" x="9220200" y="5740400"/>
          <p14:tracePt t="71970" x="9169400" y="5740400"/>
          <p14:tracePt t="71987" x="9118600" y="5722938"/>
          <p14:tracePt t="72004" x="9101138" y="5722938"/>
          <p14:tracePt t="72020" x="9085263" y="5707063"/>
          <p14:tracePt t="72037" x="9067800" y="5707063"/>
          <p14:tracePt t="72744" x="9085263" y="5707063"/>
          <p14:tracePt t="72786" x="9101138" y="5722938"/>
          <p14:tracePt t="72804" x="9118600" y="5722938"/>
          <p14:tracePt t="72821" x="9151938" y="5757863"/>
          <p14:tracePt t="72837" x="9186863" y="5773738"/>
          <p14:tracePt t="72854" x="9245600" y="5808663"/>
          <p14:tracePt t="72871" x="9296400" y="5859463"/>
          <p14:tracePt t="72887" x="9329738" y="5900738"/>
          <p14:tracePt t="72904" x="9380538" y="5951538"/>
          <p14:tracePt t="72921" x="9423400" y="6002338"/>
          <p14:tracePt t="72937" x="9474200" y="6062663"/>
          <p14:tracePt t="72954" x="9525000" y="6096000"/>
          <p14:tracePt t="72971" x="9558338" y="6129338"/>
          <p14:tracePt t="72987" x="9601200" y="6146800"/>
          <p14:tracePt t="73004" x="9618663" y="6180138"/>
          <p14:tracePt t="73021" x="9634538" y="6197600"/>
          <p14:tracePt t="73037" x="9652000" y="6215063"/>
          <p14:tracePt t="73054" x="9669463" y="6215063"/>
          <p14:tracePt t="73071" x="9685338" y="6240463"/>
          <p14:tracePt t="73087" x="9702800" y="6240463"/>
          <p14:tracePt t="73104" x="9702800" y="6256338"/>
          <p14:tracePt t="73236" x="9702800" y="6240463"/>
          <p14:tracePt t="73254" x="9669463" y="6197600"/>
          <p14:tracePt t="73270" x="9618663" y="6146800"/>
          <p14:tracePt t="73288" x="9575800" y="6096000"/>
          <p14:tracePt t="73304" x="9525000" y="6062663"/>
          <p14:tracePt t="73321" x="9507538" y="6019800"/>
          <p14:tracePt t="73337" x="9491663" y="5986463"/>
          <p14:tracePt t="73354" x="9474200" y="5969000"/>
          <p14:tracePt t="73386" x="9456738" y="5951538"/>
          <p14:tracePt t="73404" x="9456738" y="5935663"/>
          <p14:tracePt t="73421" x="9440863" y="5935663"/>
          <p14:tracePt t="73437" x="9440863" y="5918200"/>
          <p14:tracePt t="73470" x="9440863" y="5900738"/>
          <p14:tracePt t="73487" x="9423400" y="5900738"/>
          <p14:tracePt t="73536" x="9423400" y="5884863"/>
          <p14:tracePt t="73554" x="9398000" y="5884863"/>
          <p14:tracePt t="73571" x="9398000" y="5859463"/>
          <p14:tracePt t="73587" x="9380538" y="5859463"/>
          <p14:tracePt t="73620" x="9380538" y="5842000"/>
          <p14:tracePt t="73637" x="9364663" y="5842000"/>
          <p14:tracePt t="73654" x="9347200" y="5808663"/>
          <p14:tracePt t="73686" x="9329738" y="5791200"/>
          <p14:tracePt t="73704" x="9313863" y="5773738"/>
          <p14:tracePt t="73736" x="9296400" y="5757863"/>
          <p14:tracePt t="73754" x="9296400" y="5740400"/>
          <p14:tracePt t="74671" x="9313863" y="5757863"/>
          <p14:tracePt t="74687" x="9329738" y="5757863"/>
          <p14:tracePt t="74704" x="9364663" y="5773738"/>
          <p14:tracePt t="74721" x="9440863" y="5808663"/>
          <p14:tracePt t="74737" x="9507538" y="5808663"/>
          <p14:tracePt t="74754" x="9542463" y="5808663"/>
          <p14:tracePt t="74771" x="9601200" y="5757863"/>
          <p14:tracePt t="74787" x="9634538" y="5722938"/>
          <p14:tracePt t="74804" x="9652000" y="5689600"/>
          <p14:tracePt t="74821" x="9669463" y="5646738"/>
          <p14:tracePt t="74837" x="9669463" y="5630863"/>
          <p14:tracePt t="74870" x="9669463" y="5613400"/>
          <p14:tracePt t="74903" x="9652000" y="5613400"/>
          <p14:tracePt t="74921" x="9634538" y="5613400"/>
          <p14:tracePt t="74937" x="9601200" y="5613400"/>
          <p14:tracePt t="74954" x="9575800" y="5613400"/>
          <p14:tracePt t="74971" x="9542463" y="5613400"/>
          <p14:tracePt t="75003" x="9525000" y="5613400"/>
          <p14:tracePt t="75020" x="9507538" y="5613400"/>
          <p14:tracePt t="75053" x="9491663" y="5613400"/>
          <p14:tracePt t="75203" x="9474200" y="5595938"/>
          <p14:tracePt t="75221" x="9440863" y="5595938"/>
          <p14:tracePt t="75238" x="9398000" y="5580063"/>
          <p14:tracePt t="75254" x="9364663" y="5562600"/>
          <p14:tracePt t="75271" x="9329738" y="5562600"/>
          <p14:tracePt t="75303" x="9313863" y="5545138"/>
          <p14:tracePt t="75481" x="9313863" y="5562600"/>
          <p14:tracePt t="75520" x="9329738" y="5580063"/>
          <p14:tracePt t="75537" x="9347200" y="5613400"/>
          <p14:tracePt t="75554" x="9380538" y="5664200"/>
          <p14:tracePt t="75571" x="9423400" y="5740400"/>
          <p14:tracePt t="75588" x="9474200" y="5808663"/>
          <p14:tracePt t="75604" x="9507538" y="5884863"/>
          <p14:tracePt t="75620" x="9542463" y="5935663"/>
          <p14:tracePt t="75637" x="9575800" y="5969000"/>
          <p14:tracePt t="75654" x="9601200" y="6002338"/>
          <p14:tracePt t="75671" x="9634538" y="6037263"/>
          <p14:tracePt t="75687" x="9634538" y="6062663"/>
          <p14:tracePt t="75704" x="9652000" y="6078538"/>
          <p14:tracePt t="75736" x="9669463" y="6096000"/>
          <p14:tracePt t="75769" x="9685338" y="6113463"/>
          <p14:tracePt t="75787" x="9685338" y="6129338"/>
          <p14:tracePt t="75819" x="9702800" y="6129338"/>
          <p14:tracePt t="76686" x="9736138" y="6129338"/>
          <p14:tracePt t="76704" x="9812338" y="6129338"/>
          <p14:tracePt t="76721" x="9880600" y="6096000"/>
          <p14:tracePt t="76738" x="9956800" y="6062663"/>
          <p14:tracePt t="76754" x="10058400" y="5969000"/>
          <p14:tracePt t="76771" x="10109200" y="5918200"/>
          <p14:tracePt t="76788" x="10167938" y="5842000"/>
          <p14:tracePt t="76804" x="10202863" y="5773738"/>
          <p14:tracePt t="76821" x="10236200" y="5740400"/>
          <p14:tracePt t="76837" x="10236200" y="5707063"/>
          <p14:tracePt t="76854" x="10253663" y="5689600"/>
          <p14:tracePt t="76871" x="10253663" y="5664200"/>
          <p14:tracePt t="76887" x="10253663" y="5646738"/>
          <p14:tracePt t="76936" x="10253663" y="5630863"/>
          <p14:tracePt t="76986" x="10253663" y="5613400"/>
          <p14:tracePt t="77019" x="10236200" y="5613400"/>
          <p14:tracePt t="77136" x="10236200" y="5630863"/>
          <p14:tracePt t="77154" x="10218738" y="5646738"/>
          <p14:tracePt t="77171" x="10202863" y="5757863"/>
          <p14:tracePt t="77187" x="10202863" y="5824538"/>
          <p14:tracePt t="77204" x="10167938" y="5918200"/>
          <p14:tracePt t="77220" x="10167938" y="5969000"/>
          <p14:tracePt t="77237" x="10167938" y="6002338"/>
          <p14:tracePt t="77254" x="10152063" y="6037263"/>
          <p14:tracePt t="77271" x="10152063" y="6062663"/>
          <p14:tracePt t="78370" x="10152063" y="6019800"/>
          <p14:tracePt t="78388" x="10152063" y="5986463"/>
          <p14:tracePt t="78404" x="10152063" y="5900738"/>
          <p14:tracePt t="78421" x="10152063" y="5824538"/>
          <p14:tracePt t="78437" x="10152063" y="5722938"/>
          <p14:tracePt t="78454" x="10152063" y="5630863"/>
          <p14:tracePt t="78471" x="10152063" y="5580063"/>
          <p14:tracePt t="78487" x="10152063" y="5545138"/>
          <p14:tracePt t="78504" x="10152063" y="5511800"/>
          <p14:tracePt t="78536" x="10109200" y="5486400"/>
          <p14:tracePt t="78554" x="10075863" y="5453063"/>
          <p14:tracePt t="78571" x="9974263" y="5418138"/>
          <p14:tracePt t="78588" x="9898063" y="5402263"/>
          <p14:tracePt t="78604" x="9847263" y="5384800"/>
          <p14:tracePt t="78621" x="9779000" y="5367338"/>
          <p14:tracePt t="78637" x="9685338" y="5367338"/>
          <p14:tracePt t="78654" x="9618663" y="5367338"/>
          <p14:tracePt t="78671" x="9558338" y="5367338"/>
          <p14:tracePt t="78688" x="9507538" y="5384800"/>
          <p14:tracePt t="78704" x="9456738" y="5402263"/>
          <p14:tracePt t="78721" x="9423400" y="5435600"/>
          <p14:tracePt t="78737" x="9398000" y="5468938"/>
          <p14:tracePt t="78754" x="9380538" y="5486400"/>
          <p14:tracePt t="78771" x="9380538" y="5529263"/>
          <p14:tracePt t="78787" x="9380538" y="5580063"/>
          <p14:tracePt t="78804" x="9380538" y="5664200"/>
          <p14:tracePt t="78821" x="9380538" y="5757863"/>
          <p14:tracePt t="78838" x="9380538" y="5859463"/>
          <p14:tracePt t="78854" x="9440863" y="5969000"/>
          <p14:tracePt t="78871" x="9525000" y="6096000"/>
          <p14:tracePt t="78887" x="9634538" y="6197600"/>
          <p14:tracePt t="78904" x="9753600" y="6291263"/>
          <p14:tracePt t="78921" x="9880600" y="6357938"/>
          <p14:tracePt t="78937" x="10025063" y="6392863"/>
          <p14:tracePt t="78954" x="10167938" y="6392863"/>
          <p14:tracePt t="78971" x="10329863" y="6392863"/>
          <p14:tracePt t="78987" x="10464800" y="6375400"/>
          <p14:tracePt t="79004" x="10591800" y="6307138"/>
          <p14:tracePt t="79021" x="10685463" y="6240463"/>
          <p14:tracePt t="79037" x="10769600" y="6164263"/>
          <p14:tracePt t="79054" x="10863263" y="6019800"/>
          <p14:tracePt t="79071" x="10879138" y="5935663"/>
          <p14:tracePt t="79088" x="10879138" y="5808663"/>
          <p14:tracePt t="79104" x="10879138" y="5707063"/>
          <p14:tracePt t="79121" x="10863263" y="5646738"/>
          <p14:tracePt t="79137" x="10718800" y="5453063"/>
          <p14:tracePt t="79154" x="10591800" y="5334000"/>
          <p14:tracePt t="79171" x="10482263" y="5224463"/>
          <p14:tracePt t="79187" x="10380663" y="5156200"/>
          <p14:tracePt t="79204" x="10253663" y="5097463"/>
          <p14:tracePt t="79221" x="10109200" y="5062538"/>
          <p14:tracePt t="79237" x="9956800" y="5029200"/>
          <p14:tracePt t="79254" x="9753600" y="5029200"/>
          <p14:tracePt t="79271" x="9558338" y="5011738"/>
          <p14:tracePt t="79287" x="9423400" y="5011738"/>
          <p14:tracePt t="79304" x="9278938" y="5011738"/>
          <p14:tracePt t="79321" x="9169400" y="5046663"/>
          <p14:tracePt t="79337" x="9101138" y="5080000"/>
          <p14:tracePt t="79354" x="9042400" y="5156200"/>
          <p14:tracePt t="79371" x="9009063" y="5224463"/>
          <p14:tracePt t="79387" x="8974138" y="5334000"/>
          <p14:tracePt t="79404" x="8958263" y="5453063"/>
          <p14:tracePt t="79421" x="8958263" y="5580063"/>
          <p14:tracePt t="79437" x="8958263" y="5740400"/>
          <p14:tracePt t="79454" x="8974138" y="5859463"/>
          <p14:tracePt t="79471" x="9042400" y="6002338"/>
          <p14:tracePt t="79487" x="9136063" y="6129338"/>
          <p14:tracePt t="79504" x="9278938" y="6273800"/>
          <p14:tracePt t="79521" x="9423400" y="6375400"/>
          <p14:tracePt t="79538" x="9685338" y="6519863"/>
          <p14:tracePt t="79554" x="9779000" y="6535738"/>
          <p14:tracePt t="79571" x="10058400" y="6570663"/>
          <p14:tracePt t="79588" x="10134600" y="6570663"/>
          <p14:tracePt t="79604" x="10329863" y="6519863"/>
          <p14:tracePt t="79621" x="10414000" y="6434138"/>
          <p14:tracePt t="79638" x="10507663" y="6324600"/>
          <p14:tracePt t="79654" x="10574338" y="6197600"/>
          <p14:tracePt t="79671" x="10625138" y="6078538"/>
          <p14:tracePt t="79687" x="10660063" y="5969000"/>
          <p14:tracePt t="79704" x="10660063" y="5842000"/>
          <p14:tracePt t="79721" x="10660063" y="5740400"/>
          <p14:tracePt t="79738" x="10642600" y="5595938"/>
          <p14:tracePt t="79754" x="10591800" y="5529263"/>
          <p14:tracePt t="79771" x="10541000" y="5402263"/>
          <p14:tracePt t="79787" x="10464800" y="5334000"/>
          <p14:tracePt t="79804" x="10396538" y="5240338"/>
          <p14:tracePt t="79821" x="10304463" y="5173663"/>
          <p14:tracePt t="79838" x="10202863" y="5113338"/>
          <p14:tracePt t="79854" x="10075863" y="5097463"/>
          <p14:tracePt t="79871" x="9974263" y="5080000"/>
          <p14:tracePt t="79888" x="9847263" y="5080000"/>
          <p14:tracePt t="79904" x="9720263" y="5080000"/>
          <p14:tracePt t="79921" x="9575800" y="5113338"/>
          <p14:tracePt t="79938" x="9440863" y="5189538"/>
          <p14:tracePt t="79954" x="9364663" y="5240338"/>
          <p14:tracePt t="79971" x="9278938" y="5334000"/>
          <p14:tracePt t="79987" x="9202738" y="5402263"/>
          <p14:tracePt t="80004" x="9169400" y="5486400"/>
          <p14:tracePt t="80021" x="9136063" y="5580063"/>
          <p14:tracePt t="80038" x="9118600" y="5646738"/>
          <p14:tracePt t="80054" x="9118600" y="5740400"/>
          <p14:tracePt t="80071" x="9118600" y="5900738"/>
          <p14:tracePt t="80088" x="9151938" y="5986463"/>
          <p14:tracePt t="80104" x="9220200" y="6078538"/>
          <p14:tracePt t="80121" x="9278938" y="6129338"/>
          <p14:tracePt t="80138" x="9347200" y="6180138"/>
          <p14:tracePt t="80154" x="9423400" y="6215063"/>
          <p14:tracePt t="80171" x="9474200" y="6256338"/>
          <p14:tracePt t="80187" x="9507538" y="6256338"/>
          <p14:tracePt t="80204" x="9542463" y="6273800"/>
          <p14:tracePt t="80221" x="9558338" y="6273800"/>
          <p14:tracePt t="80237" x="9575800" y="6291263"/>
          <p14:tracePt t="80254" x="9601200" y="6291263"/>
          <p14:tracePt t="81988" x="9558338" y="6291263"/>
          <p14:tracePt t="82005" x="9525000" y="6291263"/>
          <p14:tracePt t="82021" x="9440863" y="6291263"/>
          <p14:tracePt t="82038" x="9313863" y="6307138"/>
          <p14:tracePt t="82054" x="9278938" y="6307138"/>
          <p14:tracePt t="82071" x="9151938" y="6307138"/>
          <p14:tracePt t="82088" x="9101138" y="6307138"/>
          <p14:tracePt t="82104" x="9024938" y="6307138"/>
          <p14:tracePt t="82121" x="8958263" y="6307138"/>
          <p14:tracePt t="82137" x="8890000" y="6307138"/>
          <p14:tracePt t="82154" x="8813800" y="6307138"/>
          <p14:tracePt t="82171" x="8729663" y="6307138"/>
          <p14:tracePt t="82188" x="8669338" y="6307138"/>
          <p14:tracePt t="82204" x="8618538" y="6324600"/>
          <p14:tracePt t="82221" x="8585200" y="6324600"/>
          <p14:tracePt t="82237" x="8567738" y="6324600"/>
          <p14:tracePt t="82270" x="8551863" y="6324600"/>
          <p14:tracePt t="82303" x="8534400" y="6324600"/>
          <p14:tracePt t="82321" x="8509000" y="6307138"/>
          <p14:tracePt t="82338" x="8491538" y="6291263"/>
          <p14:tracePt t="82354" x="8458200" y="6256338"/>
          <p14:tracePt t="82371" x="8407400" y="6215063"/>
          <p14:tracePt t="82388" x="8356600" y="6180138"/>
          <p14:tracePt t="82404" x="8262938" y="6113463"/>
          <p14:tracePt t="82421" x="8153400" y="6062663"/>
          <p14:tracePt t="82437" x="8018463" y="5969000"/>
          <p14:tracePt t="82454" x="7805738" y="5842000"/>
          <p14:tracePt t="82471" x="7586663" y="5757863"/>
          <p14:tracePt t="82488" x="7358063" y="5646738"/>
          <p14:tracePt t="82504" x="7307263" y="5613400"/>
          <p14:tracePt t="82521" x="7180263" y="5580063"/>
          <p14:tracePt t="82538" x="7162800" y="5580063"/>
          <p14:tracePt t="82554" x="7145338" y="5580063"/>
          <p14:tracePt t="82653" x="7145338" y="5595938"/>
          <p14:tracePt t="82703" x="7145338" y="5613400"/>
          <p14:tracePt t="82836" x="7145338" y="5630863"/>
          <p14:tracePt t="82854" x="7162800" y="5630863"/>
          <p14:tracePt t="82871" x="7180263" y="5630863"/>
          <p14:tracePt t="82888" x="7180263" y="5646738"/>
          <p14:tracePt t="82904" x="7196138" y="5664200"/>
          <p14:tracePt t="82921" x="7231063" y="5707063"/>
          <p14:tracePt t="82938" x="7272338" y="5722938"/>
          <p14:tracePt t="82954" x="7272338" y="5740400"/>
          <p14:tracePt t="82971" x="7289800" y="5740400"/>
          <p14:tracePt t="82987" x="7307263" y="5740400"/>
          <p14:tracePt t="83004" x="7323138" y="5740400"/>
          <p14:tracePt t="83037" x="7358063" y="5722938"/>
          <p14:tracePt t="83054" x="7373938" y="5689600"/>
          <p14:tracePt t="83071" x="7391400" y="5664200"/>
          <p14:tracePt t="83088" x="7391400" y="5646738"/>
          <p14:tracePt t="83104" x="7408863" y="5630863"/>
          <p14:tracePt t="83184" x="7391400" y="5630863"/>
          <p14:tracePt t="83203" x="7391400" y="5646738"/>
          <p14:tracePt t="83221" x="7373938" y="5664200"/>
          <p14:tracePt t="83237" x="7358063" y="5722938"/>
          <p14:tracePt t="83254" x="7340600" y="5757863"/>
          <p14:tracePt t="83271" x="7323138" y="5824538"/>
          <p14:tracePt t="83288" x="7307263" y="5900738"/>
          <p14:tracePt t="83304" x="7307263" y="5951538"/>
          <p14:tracePt t="83321" x="7307263" y="6002338"/>
          <p14:tracePt t="83338" x="7307263" y="6037263"/>
          <p14:tracePt t="83354" x="7307263" y="6062663"/>
          <p14:tracePt t="83371" x="7323138" y="6096000"/>
          <p14:tracePt t="83388" x="7391400" y="6113463"/>
          <p14:tracePt t="83404" x="7485063" y="6129338"/>
          <p14:tracePt t="83421" x="7602538" y="6129338"/>
          <p14:tracePt t="83438" x="7678738" y="6129338"/>
          <p14:tracePt t="83454" x="7764463" y="6129338"/>
          <p14:tracePt t="83471" x="7823200" y="6096000"/>
          <p14:tracePt t="83488" x="7840663" y="6078538"/>
          <p14:tracePt t="83504" x="7840663" y="6062663"/>
          <p14:tracePt t="83521" x="7856538" y="6037263"/>
          <p14:tracePt t="83538" x="7856538" y="6019800"/>
          <p14:tracePt t="83554" x="7856538" y="6002338"/>
          <p14:tracePt t="83571" x="7823200" y="5986463"/>
          <p14:tracePt t="83588" x="7713663" y="5969000"/>
          <p14:tracePt t="83604" x="7627938" y="5951538"/>
          <p14:tracePt t="83621" x="7518400" y="5935663"/>
          <p14:tracePt t="83638" x="7408863" y="5935663"/>
          <p14:tracePt t="83654" x="7323138" y="5935663"/>
          <p14:tracePt t="83671" x="7272338" y="5935663"/>
          <p14:tracePt t="83688" x="7231063" y="5951538"/>
          <p14:tracePt t="83704" x="7213600" y="5969000"/>
          <p14:tracePt t="83721" x="7196138" y="5986463"/>
          <p14:tracePt t="83737" x="7196138" y="6002338"/>
          <p14:tracePt t="83754" x="7196138" y="6019800"/>
          <p14:tracePt t="83771" x="7196138" y="6037263"/>
          <p14:tracePt t="83788" x="7196138" y="6078538"/>
          <p14:tracePt t="83804" x="7196138" y="6096000"/>
          <p14:tracePt t="83821" x="7196138" y="6113463"/>
          <p14:tracePt t="83853" x="7196138" y="6129338"/>
          <p14:tracePt t="83871" x="7231063" y="6129338"/>
          <p14:tracePt t="83887" x="7289800" y="6129338"/>
          <p14:tracePt t="83904" x="7373938" y="6129338"/>
          <p14:tracePt t="83921" x="7450138" y="6113463"/>
          <p14:tracePt t="83938" x="7518400" y="6078538"/>
          <p14:tracePt t="83954" x="7569200" y="6019800"/>
          <p14:tracePt t="83971" x="7645400" y="5951538"/>
          <p14:tracePt t="83988" x="7662863" y="5918200"/>
          <p14:tracePt t="84004" x="7662863" y="5900738"/>
          <p14:tracePt t="84021" x="7662863" y="5884863"/>
          <p14:tracePt t="84037" x="7662863" y="5859463"/>
          <p14:tracePt t="84070" x="7662863" y="5842000"/>
          <p14:tracePt t="84103" x="7627938" y="5842000"/>
          <p14:tracePt t="84121" x="7586663" y="5824538"/>
          <p14:tracePt t="84138" x="7535863" y="5824538"/>
          <p14:tracePt t="84154" x="7485063" y="5824538"/>
          <p14:tracePt t="84171" x="7424738" y="5824538"/>
          <p14:tracePt t="84188" x="7408863" y="5824538"/>
          <p14:tracePt t="84204" x="7391400" y="5824538"/>
          <p14:tracePt t="84221" x="7373938" y="5824538"/>
          <p14:tracePt t="84331" x="7373938" y="5842000"/>
          <p14:tracePt t="84820" x="7391400" y="5842000"/>
          <p14:tracePt t="84838" x="7408863" y="5842000"/>
          <p14:tracePt t="84854" x="7450138" y="5859463"/>
          <p14:tracePt t="84872" x="7500938" y="5859463"/>
          <p14:tracePt t="84888" x="7535863" y="5884863"/>
          <p14:tracePt t="84904" x="7569200" y="5900738"/>
          <p14:tracePt t="84921" x="7586663" y="5900738"/>
          <p14:tracePt t="84938" x="7602538" y="5918200"/>
          <p14:tracePt t="85570" x="7627938" y="5935663"/>
          <p14:tracePt t="85588" x="7645400" y="5969000"/>
          <p14:tracePt t="85605" x="7645400" y="5986463"/>
          <p14:tracePt t="85621" x="7662863" y="5986463"/>
          <p14:tracePt t="85638" x="7662863" y="6002338"/>
          <p14:tracePt t="85786" x="7662863" y="5986463"/>
          <p14:tracePt t="85805" x="7645400" y="5969000"/>
          <p14:tracePt t="85821" x="7602538" y="5935663"/>
          <p14:tracePt t="85838" x="7586663" y="5900738"/>
          <p14:tracePt t="85854" x="7569200" y="5859463"/>
          <p14:tracePt t="85871" x="7551738" y="5842000"/>
          <p14:tracePt t="85888" x="7535863" y="5808663"/>
          <p14:tracePt t="85920" x="7535863" y="5791200"/>
          <p14:tracePt t="85953" x="7518400" y="5791200"/>
          <p14:tracePt t="85971" x="7485063" y="5773738"/>
          <p14:tracePt t="85988" x="7408863" y="5773738"/>
          <p14:tracePt t="86004" x="7340600" y="5773738"/>
          <p14:tracePt t="86021" x="7289800" y="5773738"/>
          <p14:tracePt t="86037" x="7246938" y="5773738"/>
          <p14:tracePt t="86054" x="7231063" y="5773738"/>
          <p14:tracePt t="86071" x="7231063" y="5808663"/>
          <p14:tracePt t="86088" x="7231063" y="5824538"/>
          <p14:tracePt t="86104" x="7231063" y="5842000"/>
          <p14:tracePt t="86121" x="7231063" y="5900738"/>
          <p14:tracePt t="86138" x="7231063" y="5951538"/>
          <p14:tracePt t="86154" x="7246938" y="6002338"/>
          <p14:tracePt t="86171" x="7289800" y="6078538"/>
          <p14:tracePt t="86188" x="7340600" y="6113463"/>
          <p14:tracePt t="86205" x="7373938" y="6146800"/>
          <p14:tracePt t="86221" x="7424738" y="6146800"/>
          <p14:tracePt t="86238" x="7467600" y="6146800"/>
          <p14:tracePt t="86254" x="7518400" y="6129338"/>
          <p14:tracePt t="86271" x="7569200" y="6078538"/>
          <p14:tracePt t="86287" x="7602538" y="6019800"/>
          <p14:tracePt t="86304" x="7627938" y="5969000"/>
          <p14:tracePt t="86321" x="7645400" y="5918200"/>
          <p14:tracePt t="86338" x="7662863" y="5884863"/>
          <p14:tracePt t="86355" x="7662863" y="5842000"/>
          <p14:tracePt t="86371" x="7662863" y="5824538"/>
          <p14:tracePt t="86388" x="7645400" y="5791200"/>
          <p14:tracePt t="86404" x="7627938" y="5773738"/>
          <p14:tracePt t="86421" x="7518400" y="5707063"/>
          <p14:tracePt t="86438" x="7467600" y="5707063"/>
          <p14:tracePt t="86454" x="7358063" y="5707063"/>
          <p14:tracePt t="86471" x="7272338" y="5707063"/>
          <p14:tracePt t="86488" x="7129463" y="5707063"/>
          <p14:tracePt t="86504" x="7069138" y="5722938"/>
          <p14:tracePt t="86521" x="7035800" y="5740400"/>
          <p14:tracePt t="86538" x="7018338" y="5773738"/>
          <p14:tracePt t="86555" x="7002463" y="5791200"/>
          <p14:tracePt t="86571" x="7002463" y="5808663"/>
          <p14:tracePt t="86588" x="7002463" y="5842000"/>
          <p14:tracePt t="86604" x="7002463" y="5884863"/>
          <p14:tracePt t="86621" x="7035800" y="5935663"/>
          <p14:tracePt t="86638" x="7112000" y="5986463"/>
          <p14:tracePt t="86655" x="7196138" y="6019800"/>
          <p14:tracePt t="86671" x="7323138" y="6037263"/>
          <p14:tracePt t="86688" x="7450138" y="6037263"/>
          <p14:tracePt t="86704" x="7535863" y="6037263"/>
          <p14:tracePt t="86721" x="7645400" y="5986463"/>
          <p14:tracePt t="86738" x="7696200" y="5918200"/>
          <p14:tracePt t="86754" x="7729538" y="5859463"/>
          <p14:tracePt t="86771" x="7747000" y="5842000"/>
          <p14:tracePt t="86788" x="7747000" y="5808663"/>
          <p14:tracePt t="86804" x="7747000" y="5791200"/>
          <p14:tracePt t="86821" x="7729538" y="5757863"/>
          <p14:tracePt t="86838" x="7662863" y="5707063"/>
          <p14:tracePt t="86854" x="7569200" y="5689600"/>
          <p14:tracePt t="86871" x="7485063" y="5664200"/>
          <p14:tracePt t="86887" x="7373938" y="5664200"/>
          <p14:tracePt t="86904" x="7289800" y="5664200"/>
          <p14:tracePt t="86921" x="7196138" y="5689600"/>
          <p14:tracePt t="86938" x="7162800" y="5707063"/>
          <p14:tracePt t="86954" x="7145338" y="5722938"/>
          <p14:tracePt t="86971" x="7129463" y="5740400"/>
          <p14:tracePt t="86988" x="7112000" y="5757863"/>
          <p14:tracePt t="87037" x="7112000" y="5773738"/>
          <p14:tracePt t="87054" x="7112000" y="5791200"/>
          <p14:tracePt t="87071" x="7129463" y="5808663"/>
          <p14:tracePt t="87088" x="7162800" y="5824538"/>
          <p14:tracePt t="87104" x="7180263" y="5842000"/>
          <p14:tracePt t="87121" x="7196138" y="5859463"/>
          <p14:tracePt t="87138" x="7231063" y="5859463"/>
          <p14:tracePt t="87154" x="7246938" y="5884863"/>
          <p14:tracePt t="87171" x="7289800" y="5884863"/>
          <p14:tracePt t="87188" x="7340600" y="5884863"/>
          <p14:tracePt t="87204" x="7358063" y="5884863"/>
          <p14:tracePt t="87221" x="7391400" y="5884863"/>
          <p14:tracePt t="87238" x="7408863" y="5884863"/>
          <p14:tracePt t="87254" x="7424738" y="5884863"/>
          <p14:tracePt t="87287" x="7450138" y="5884863"/>
          <p14:tracePt t="88338" x="7450138" y="5900738"/>
          <p14:tracePt t="88355" x="7467600" y="5900738"/>
          <p14:tracePt t="88387" x="7467600" y="5918200"/>
          <p14:tracePt t="88420" x="7467600" y="5935663"/>
          <p14:tracePt t="88438" x="7467600" y="5951538"/>
          <p14:tracePt t="88454" x="7450138" y="5986463"/>
          <p14:tracePt t="88471" x="7408863" y="6019800"/>
          <p14:tracePt t="88488" x="7391400" y="6062663"/>
          <p14:tracePt t="88504" x="7373938" y="6078538"/>
          <p14:tracePt t="88521" x="7373938" y="6113463"/>
          <p14:tracePt t="88538" x="7358063" y="6129338"/>
          <p14:tracePt t="88555" x="7358063" y="6146800"/>
          <p14:tracePt t="88571" x="7340600" y="6146800"/>
          <p14:tracePt t="88588" x="7340600" y="6164263"/>
          <p14:tracePt t="88803" x="7340600" y="6146800"/>
          <p14:tracePt t="88854" x="7323138" y="6146800"/>
          <p14:tracePt t="88945" x="7307263" y="6146800"/>
          <p14:tracePt t="88987" x="7307263" y="6129338"/>
          <p14:tracePt t="89020" x="7307263" y="6113463"/>
          <p14:tracePt t="89038" x="7289800" y="6078538"/>
          <p14:tracePt t="89055" x="7289800" y="6019800"/>
          <p14:tracePt t="89071" x="7289800" y="5951538"/>
          <p14:tracePt t="89088" x="7289800" y="5884863"/>
          <p14:tracePt t="89105" x="7289800" y="5791200"/>
          <p14:tracePt t="89121" x="7289800" y="5722938"/>
          <p14:tracePt t="89138" x="7289800" y="5646738"/>
          <p14:tracePt t="89154" x="7289800" y="5562600"/>
          <p14:tracePt t="89171" x="7289800" y="5468938"/>
          <p14:tracePt t="89188" x="7323138" y="5402263"/>
          <p14:tracePt t="89205" x="7340600" y="5308600"/>
          <p14:tracePt t="89221" x="7373938" y="5257800"/>
          <p14:tracePt t="89238" x="7391400" y="5207000"/>
          <p14:tracePt t="89254" x="7408863" y="5189538"/>
          <p14:tracePt t="89271" x="7408863" y="5173663"/>
          <p14:tracePt t="89288" x="7424738" y="5173663"/>
          <p14:tracePt t="89403" x="7424738" y="5189538"/>
          <p14:tracePt t="89421" x="7424738" y="5207000"/>
          <p14:tracePt t="89438" x="7424738" y="5240338"/>
          <p14:tracePt t="89455" x="7408863" y="5291138"/>
          <p14:tracePt t="89471" x="7391400" y="5384800"/>
          <p14:tracePt t="89488" x="7373938" y="5435600"/>
          <p14:tracePt t="89504" x="7340600" y="5529263"/>
          <p14:tracePt t="89521" x="7323138" y="5613400"/>
          <p14:tracePt t="89538" x="7307263" y="5707063"/>
          <p14:tracePt t="89555" x="7289800" y="5757863"/>
          <p14:tracePt t="89571" x="7289800" y="5824538"/>
          <p14:tracePt t="89588" x="7289800" y="5842000"/>
          <p14:tracePt t="89604" x="7289800" y="5884863"/>
          <p14:tracePt t="89621" x="7289800" y="5900738"/>
          <p14:tracePt t="89638" x="7289800" y="5918200"/>
          <p14:tracePt t="89670" x="7289800" y="5935663"/>
          <p14:tracePt t="89688" x="7289800" y="5951538"/>
          <p14:tracePt t="89720" x="7289800" y="5969000"/>
          <p14:tracePt t="89738" x="7272338" y="5969000"/>
          <p14:tracePt t="89755" x="7272338" y="5986463"/>
          <p14:tracePt t="89771" x="7272338" y="6002338"/>
          <p14:tracePt t="89804" x="7272338" y="6019800"/>
          <p14:tracePt t="89837" x="7272338" y="6037263"/>
          <p14:tracePt t="89903" x="7272338" y="6062663"/>
          <p14:tracePt t="90003" x="7272338" y="6037263"/>
          <p14:tracePt t="90021" x="7272338" y="6019800"/>
          <p14:tracePt t="90038" x="7272338" y="5986463"/>
          <p14:tracePt t="90054" x="7272338" y="5918200"/>
          <p14:tracePt t="90071" x="7272338" y="5824538"/>
          <p14:tracePt t="90088" x="7272338" y="5722938"/>
          <p14:tracePt t="90105" x="7272338" y="5646738"/>
          <p14:tracePt t="90121" x="7272338" y="5595938"/>
          <p14:tracePt t="90138" x="7289800" y="5580063"/>
          <p14:tracePt t="90223" x="7289800" y="5595938"/>
          <p14:tracePt t="90238" x="7272338" y="5595938"/>
          <p14:tracePt t="90255" x="7246938" y="5630863"/>
          <p14:tracePt t="90271" x="7213600" y="5707063"/>
          <p14:tracePt t="90288" x="7180263" y="5773738"/>
          <p14:tracePt t="90305" x="7145338" y="5842000"/>
          <p14:tracePt t="90321" x="7112000" y="5951538"/>
          <p14:tracePt t="90338" x="7112000" y="6002338"/>
          <p14:tracePt t="90355" x="7094538" y="6019800"/>
          <p14:tracePt t="90371" x="7094538" y="6037263"/>
          <p14:tracePt t="90388" x="7094538" y="6062663"/>
          <p14:tracePt t="90404" x="7094538" y="6078538"/>
          <p14:tracePt t="90820" x="7094538" y="6062663"/>
          <p14:tracePt t="90838" x="7094538" y="6037263"/>
          <p14:tracePt t="90870" x="7094538" y="5986463"/>
          <p14:tracePt t="90888" x="7094538" y="5900738"/>
          <p14:tracePt t="90905" x="7112000" y="5842000"/>
          <p14:tracePt t="90921" x="7112000" y="5773738"/>
          <p14:tracePt t="90938" x="7129463" y="5722938"/>
          <p14:tracePt t="90955" x="7145338" y="5664200"/>
          <p14:tracePt t="90971" x="7145338" y="5630863"/>
          <p14:tracePt t="90988" x="7162800" y="5580063"/>
          <p14:tracePt t="91005" x="7180263" y="5545138"/>
          <p14:tracePt t="91021" x="7196138" y="5468938"/>
          <p14:tracePt t="91038" x="7196138" y="5435600"/>
          <p14:tracePt t="91055" x="7213600" y="5384800"/>
          <p14:tracePt t="91071" x="7231063" y="5334000"/>
          <p14:tracePt t="91088" x="7231063" y="5291138"/>
          <p14:tracePt t="91105" x="7246938" y="5257800"/>
          <p14:tracePt t="91121" x="7272338" y="5207000"/>
          <p14:tracePt t="91138" x="7289800" y="5173663"/>
          <p14:tracePt t="91155" x="7307263" y="5130800"/>
          <p14:tracePt t="91171" x="7323138" y="5097463"/>
          <p14:tracePt t="91188" x="7340600" y="5097463"/>
          <p14:tracePt t="91205" x="7340600" y="5080000"/>
          <p14:tracePt t="91221" x="7358063" y="5080000"/>
          <p14:tracePt t="91681" x="7358063" y="5097463"/>
          <p14:tracePt t="91837" x="7358063" y="5113338"/>
          <p14:tracePt t="91855" x="7373938" y="5113338"/>
          <p14:tracePt t="91871" x="7408863" y="5173663"/>
          <p14:tracePt t="91888" x="7424738" y="5189538"/>
          <p14:tracePt t="91905" x="7450138" y="5207000"/>
          <p14:tracePt t="91921" x="7450138" y="5224463"/>
          <p14:tracePt t="91938" x="7467600" y="5240338"/>
          <p14:tracePt t="91955" x="7485063" y="5240338"/>
          <p14:tracePt t="93214" x="7485063" y="5257800"/>
          <p14:tracePt t="93222" x="7485063" y="5291138"/>
          <p14:tracePt t="93238" x="7485063" y="5308600"/>
          <p14:tracePt t="93256" x="7450138" y="5402263"/>
          <p14:tracePt t="93272" x="7424738" y="5453063"/>
          <p14:tracePt t="93288" x="7408863" y="5486400"/>
          <p14:tracePt t="93305" x="7408863" y="5529263"/>
          <p14:tracePt t="93322" x="7391400" y="5580063"/>
          <p14:tracePt t="93338" x="7391400" y="5595938"/>
          <p14:tracePt t="93354" x="7373938" y="5613400"/>
          <p14:tracePt t="93371" x="7373938" y="5630863"/>
          <p14:tracePt t="93520" x="7373938" y="5613400"/>
          <p14:tracePt t="93553" x="7373938" y="5595938"/>
          <p14:tracePt t="93572" x="7373938" y="5580063"/>
          <p14:tracePt t="93588" x="7373938" y="5562600"/>
          <p14:tracePt t="93605" x="7373938" y="5511800"/>
          <p14:tracePt t="93621" x="7373938" y="5435600"/>
          <p14:tracePt t="93638" x="7391400" y="5367338"/>
          <p14:tracePt t="93655" x="7408863" y="5308600"/>
          <p14:tracePt t="93672" x="7408863" y="5275263"/>
          <p14:tracePt t="93688" x="7424738" y="5257800"/>
          <p14:tracePt t="93705" x="7424738" y="5240338"/>
          <p14:tracePt t="93721" x="7424738" y="5224463"/>
          <p14:tracePt t="94681" x="7424738" y="5240338"/>
          <p14:tracePt t="94689" x="7424738" y="5275263"/>
          <p14:tracePt t="94705" x="7424738" y="5291138"/>
          <p14:tracePt t="94721" x="7424738" y="5367338"/>
          <p14:tracePt t="94738" x="7424738" y="5418138"/>
          <p14:tracePt t="94755" x="7424738" y="5468938"/>
          <p14:tracePt t="94771" x="7424738" y="5545138"/>
          <p14:tracePt t="94788" x="7450138" y="5580063"/>
          <p14:tracePt t="94805" x="7467600" y="5664200"/>
          <p14:tracePt t="94821" x="7500938" y="5722938"/>
          <p14:tracePt t="94838" x="7535863" y="5757863"/>
          <p14:tracePt t="94854" x="7569200" y="5808663"/>
          <p14:tracePt t="94872" x="7586663" y="5842000"/>
          <p14:tracePt t="94888" x="7602538" y="5859463"/>
          <p14:tracePt t="94905" x="7627938" y="5884863"/>
          <p14:tracePt t="94921" x="7645400" y="5884863"/>
          <p14:tracePt t="94938" x="7662863" y="5884863"/>
          <p14:tracePt t="94955" x="7678738" y="5884863"/>
          <p14:tracePt t="94971" x="7696200" y="5884863"/>
          <p14:tracePt t="94988" x="7713663" y="5884863"/>
          <p14:tracePt t="95004" x="7729538" y="5859463"/>
          <p14:tracePt t="95021" x="7747000" y="5842000"/>
          <p14:tracePt t="95038" x="7764463" y="5824538"/>
          <p14:tracePt t="95055" x="7764463" y="5808663"/>
          <p14:tracePt t="95071" x="7780338" y="5791200"/>
          <p14:tracePt t="95088" x="7805738" y="5791200"/>
          <p14:tracePt t="95120" x="7805738" y="5773738"/>
          <p14:tracePt t="95254" x="7780338" y="5773738"/>
          <p14:tracePt t="95271" x="7764463" y="5773738"/>
          <p14:tracePt t="95288" x="7713663" y="5773738"/>
          <p14:tracePt t="95305" x="7662863" y="5773738"/>
          <p14:tracePt t="95322" x="7602538" y="5773738"/>
          <p14:tracePt t="95338" x="7551738" y="5773738"/>
          <p14:tracePt t="95355" x="7518400" y="5773738"/>
          <p14:tracePt t="95372" x="7485063" y="5773738"/>
          <p14:tracePt t="95388" x="7467600" y="5791200"/>
          <p14:tracePt t="95405" x="7450138" y="5791200"/>
          <p14:tracePt t="95421" x="7450138" y="5808663"/>
          <p14:tracePt t="95438" x="7450138" y="5824538"/>
          <p14:tracePt t="95455" x="7450138" y="5884863"/>
          <p14:tracePt t="95471" x="7450138" y="5935663"/>
          <p14:tracePt t="95488" x="7485063" y="6019800"/>
          <p14:tracePt t="95505" x="7551738" y="6129338"/>
          <p14:tracePt t="95522" x="7627938" y="6180138"/>
          <p14:tracePt t="95538" x="7678738" y="6256338"/>
          <p14:tracePt t="95555" x="7729538" y="6291263"/>
          <p14:tracePt t="95571" x="7764463" y="6307138"/>
          <p14:tracePt t="95588" x="7805738" y="6324600"/>
          <p14:tracePt t="95605" x="7823200" y="6324600"/>
          <p14:tracePt t="95621" x="7856538" y="6324600"/>
          <p14:tracePt t="95638" x="7907338" y="6273800"/>
          <p14:tracePt t="95655" x="7958138" y="6180138"/>
          <p14:tracePt t="95672" x="8001000" y="6078538"/>
          <p14:tracePt t="95688" x="8034338" y="5969000"/>
          <p14:tracePt t="95705" x="8034338" y="5884863"/>
          <p14:tracePt t="95722" x="8051800" y="5808663"/>
          <p14:tracePt t="95738" x="8051800" y="5773738"/>
          <p14:tracePt t="95755" x="8018463" y="5757863"/>
          <p14:tracePt t="95772" x="7958138" y="5722938"/>
          <p14:tracePt t="95788" x="7856538" y="5664200"/>
          <p14:tracePt t="95805" x="7747000" y="5646738"/>
          <p14:tracePt t="95821" x="7645400" y="5630863"/>
          <p14:tracePt t="95838" x="7551738" y="5630863"/>
          <p14:tracePt t="95855" x="7485063" y="5630863"/>
          <p14:tracePt t="95871" x="7450138" y="5630863"/>
          <p14:tracePt t="95888" x="7408863" y="5646738"/>
          <p14:tracePt t="95905" x="7408863" y="5664200"/>
          <p14:tracePt t="95921" x="7391400" y="5689600"/>
          <p14:tracePt t="95938" x="7391400" y="5740400"/>
          <p14:tracePt t="95955" x="7391400" y="5808663"/>
          <p14:tracePt t="95971" x="7391400" y="5918200"/>
          <p14:tracePt t="95988" x="7450138" y="6062663"/>
          <p14:tracePt t="96005" x="7485063" y="6129338"/>
          <p14:tracePt t="96021" x="7535863" y="6197600"/>
          <p14:tracePt t="96038" x="7586663" y="6256338"/>
          <p14:tracePt t="96055" x="7645400" y="6273800"/>
          <p14:tracePt t="96071" x="7713663" y="6273800"/>
          <p14:tracePt t="96088" x="7747000" y="6273800"/>
          <p14:tracePt t="96105" x="7805738" y="6215063"/>
          <p14:tracePt t="96122" x="7856538" y="6113463"/>
          <p14:tracePt t="96138" x="7874000" y="6037263"/>
          <p14:tracePt t="96155" x="7891463" y="5935663"/>
          <p14:tracePt t="96171" x="7891463" y="5824538"/>
          <p14:tracePt t="96188" x="7891463" y="5740400"/>
          <p14:tracePt t="96205" x="7874000" y="5689600"/>
          <p14:tracePt t="96222" x="7805738" y="5595938"/>
          <p14:tracePt t="96238" x="7729538" y="5562600"/>
          <p14:tracePt t="96255" x="7645400" y="5545138"/>
          <p14:tracePt t="96272" x="7569200" y="5545138"/>
          <p14:tracePt t="96288" x="7500938" y="5545138"/>
          <p14:tracePt t="96305" x="7424738" y="5545138"/>
          <p14:tracePt t="96321" x="7391400" y="5595938"/>
          <p14:tracePt t="96338" x="7373938" y="5630863"/>
          <p14:tracePt t="96355" x="7358063" y="5689600"/>
          <p14:tracePt t="96371" x="7358063" y="5740400"/>
          <p14:tracePt t="96388" x="7358063" y="5808663"/>
          <p14:tracePt t="96405" x="7408863" y="5884863"/>
          <p14:tracePt t="96421" x="7485063" y="5951538"/>
          <p14:tracePt t="96438" x="7551738" y="6002338"/>
          <p14:tracePt t="96455" x="7602538" y="6037263"/>
          <p14:tracePt t="96472" x="7662863" y="6062663"/>
          <p14:tracePt t="96488" x="7696200" y="6062663"/>
          <p14:tracePt t="96505" x="7713663" y="6062663"/>
          <p14:tracePt t="96521" x="7729538" y="6062663"/>
          <p14:tracePt t="96538" x="7747000" y="6019800"/>
          <p14:tracePt t="96555" x="7764463" y="5986463"/>
          <p14:tracePt t="96572" x="7764463" y="5935663"/>
          <p14:tracePt t="96588" x="7780338" y="5900738"/>
          <p14:tracePt t="96605" x="7780338" y="5859463"/>
          <p14:tracePt t="96621" x="7780338" y="5842000"/>
          <p14:tracePt t="96754" x="7780338" y="5859463"/>
          <p14:tracePt t="96772" x="7780338" y="5900738"/>
          <p14:tracePt t="96789" x="7780338" y="5951538"/>
          <p14:tracePt t="96805" x="7780338" y="6002338"/>
          <p14:tracePt t="96821" x="7805738" y="6062663"/>
          <p14:tracePt t="96838" x="7805738" y="6096000"/>
          <p14:tracePt t="96855" x="7805738" y="6129338"/>
          <p14:tracePt t="96871" x="7823200" y="6146800"/>
          <p14:tracePt t="97106" x="7805738" y="6146800"/>
          <p14:tracePt t="97154" x="7805738" y="6129338"/>
          <p14:tracePt t="97171" x="7780338" y="6129338"/>
          <p14:tracePt t="97188" x="7780338" y="6113463"/>
          <p14:tracePt t="97205" x="7764463" y="6096000"/>
          <p14:tracePt t="97222" x="7747000" y="6078538"/>
          <p14:tracePt t="97238" x="7729538" y="6078538"/>
          <p14:tracePt t="97255" x="7713663" y="6062663"/>
          <p14:tracePt t="97271" x="7696200" y="6037263"/>
          <p14:tracePt t="97288" x="7696200" y="6019800"/>
          <p14:tracePt t="97305" x="7678738" y="6019800"/>
          <p14:tracePt t="97322" x="7678738" y="6002338"/>
          <p14:tracePt t="97338" x="7662863" y="5986463"/>
          <p14:tracePt t="97355" x="7645400" y="5986463"/>
          <p14:tracePt t="97371" x="7627938" y="5969000"/>
          <p14:tracePt t="97388" x="7586663" y="5935663"/>
          <p14:tracePt t="97405" x="7569200" y="5918200"/>
          <p14:tracePt t="97422" x="7535863" y="5884863"/>
          <p14:tracePt t="97438" x="7500938" y="5859463"/>
          <p14:tracePt t="97455" x="7467600" y="5824538"/>
          <p14:tracePt t="97472" x="7450138" y="5808663"/>
          <p14:tracePt t="97488" x="7424738" y="5791200"/>
          <p14:tracePt t="97505" x="7424738" y="5773738"/>
          <p14:tracePt t="97521" x="7408863" y="5773738"/>
          <p14:tracePt t="97538" x="7391400" y="5740400"/>
          <p14:tracePt t="97555" x="7358063" y="5722938"/>
          <p14:tracePt t="97572" x="7340600" y="5689600"/>
          <p14:tracePt t="97588" x="7307263" y="5630863"/>
          <p14:tracePt t="97605" x="7272338" y="5595938"/>
          <p14:tracePt t="97621" x="7246938" y="5545138"/>
          <p14:tracePt t="97638" x="7213600" y="5511800"/>
          <p14:tracePt t="97655" x="7213600" y="5468938"/>
          <p14:tracePt t="97672" x="7196138" y="5435600"/>
          <p14:tracePt t="97688" x="7180263" y="5418138"/>
          <p14:tracePt t="97705" x="7180263" y="5384800"/>
          <p14:tracePt t="97722" x="7180263" y="5367338"/>
          <p14:tracePt t="97738" x="7180263" y="5334000"/>
          <p14:tracePt t="97755" x="7180263" y="5291138"/>
          <p14:tracePt t="97772" x="7180263" y="5240338"/>
          <p14:tracePt t="97788" x="7180263" y="5189538"/>
          <p14:tracePt t="97805" x="7180263" y="5130800"/>
          <p14:tracePt t="97821" x="7180263" y="5097463"/>
          <p14:tracePt t="97854" x="7180263" y="5080000"/>
          <p14:tracePt t="97925" x="7162800" y="5080000"/>
          <p14:tracePt t="97987" x="7145338" y="5080000"/>
          <p14:tracePt t="98237" x="7145338" y="5097463"/>
          <p14:tracePt t="98287" x="7145338" y="5113338"/>
          <p14:tracePt t="100564" x="7145338" y="5097463"/>
          <p14:tracePt t="100687" x="7145338" y="5080000"/>
          <p14:tracePt t="100705" x="7145338" y="5046663"/>
          <p14:tracePt t="100722" x="7162800" y="4978400"/>
          <p14:tracePt t="100738" x="7180263" y="4919663"/>
          <p14:tracePt t="100755" x="7213600" y="4851400"/>
          <p14:tracePt t="100771" x="7231063" y="4800600"/>
          <p14:tracePt t="100788" x="7272338" y="4757738"/>
          <p14:tracePt t="100805" x="7272338" y="4724400"/>
          <p14:tracePt t="100822" x="7289800" y="4706938"/>
          <p14:tracePt t="100838" x="7289800" y="4691063"/>
          <p14:tracePt t="100908" x="7289800" y="4706938"/>
          <p14:tracePt t="100921" x="7289800" y="4724400"/>
          <p14:tracePt t="100938" x="7246938" y="4775200"/>
          <p14:tracePt t="100955" x="7196138" y="4868863"/>
          <p14:tracePt t="100972" x="7145338" y="4978400"/>
          <p14:tracePt t="100988" x="7094538" y="5113338"/>
          <p14:tracePt t="101005" x="7053263" y="5224463"/>
          <p14:tracePt t="101021" x="7018338" y="5351463"/>
          <p14:tracePt t="101038" x="7002463" y="5453063"/>
          <p14:tracePt t="101055" x="7002463" y="5511800"/>
          <p14:tracePt t="101072" x="7002463" y="5545138"/>
          <p14:tracePt t="101088" x="7002463" y="5562600"/>
          <p14:tracePt t="101171" x="7002463" y="5486400"/>
          <p14:tracePt t="101188" x="7053263" y="5367338"/>
          <p14:tracePt t="101205" x="7112000" y="5224463"/>
          <p14:tracePt t="101221" x="7162800" y="5130800"/>
          <p14:tracePt t="101238" x="7213600" y="5046663"/>
          <p14:tracePt t="101255" x="7246938" y="4995863"/>
          <p14:tracePt t="101272" x="7272338" y="4953000"/>
          <p14:tracePt t="101304" x="7289800" y="4935538"/>
          <p14:tracePt t="102793" x="7289800" y="4953000"/>
          <p14:tracePt t="102822" x="7289800" y="4978400"/>
          <p14:tracePt t="102839" x="7272338" y="4978400"/>
          <p14:tracePt t="102855" x="7272338" y="4995863"/>
          <p14:tracePt t="102940" x="7246938" y="4995863"/>
          <p14:tracePt t="102957" x="7246938" y="4978400"/>
          <p14:tracePt t="102989" x="7231063" y="4902200"/>
          <p14:tracePt t="103005" x="7231063" y="4757738"/>
          <p14:tracePt t="103022" x="7231063" y="4529138"/>
          <p14:tracePt t="103039" x="7231063" y="4122738"/>
          <p14:tracePt t="103055" x="7246938" y="3802063"/>
          <p14:tracePt t="103072" x="7391400" y="3319463"/>
          <p14:tracePt t="103088" x="7424738" y="3217863"/>
          <p14:tracePt t="103105" x="7500938" y="3073400"/>
          <p14:tracePt t="103122" x="7586663" y="2928938"/>
          <p14:tracePt t="103138" x="7627938" y="2895600"/>
          <p14:tracePt t="103171" x="7645400" y="2878138"/>
          <p14:tracePt t="103188" x="7662863" y="2878138"/>
          <p14:tracePt t="103424" x="7678738" y="2878138"/>
          <p14:tracePt t="103438" x="7696200" y="2844800"/>
          <p14:tracePt t="103455" x="7764463" y="2768600"/>
          <p14:tracePt t="103472" x="7874000" y="2700338"/>
          <p14:tracePt t="103488" x="7983538" y="2573338"/>
          <p14:tracePt t="103505" x="8085138" y="2455863"/>
          <p14:tracePt t="103522" x="8196263" y="2311400"/>
          <p14:tracePt t="103538" x="8247063" y="2217738"/>
          <p14:tracePt t="103555" x="8297863" y="2100263"/>
          <p14:tracePt t="103572" x="8313738" y="2024063"/>
          <p14:tracePt t="103589" x="8331200" y="1973263"/>
          <p14:tracePt t="103605" x="8356600" y="1973263"/>
          <p14:tracePt t="103622" x="8356600" y="1955800"/>
          <p14:tracePt t="103638" x="8331200" y="1955800"/>
          <p14:tracePt t="103655" x="8262938" y="1955800"/>
          <p14:tracePt t="103672" x="8135938" y="1955800"/>
          <p14:tracePt t="103688" x="7983538" y="1989138"/>
          <p14:tracePt t="103705" x="7823200" y="2133600"/>
          <p14:tracePt t="103722" x="7662863" y="2344738"/>
          <p14:tracePt t="103739" x="7535863" y="2557463"/>
          <p14:tracePt t="103755" x="7467600" y="2811463"/>
          <p14:tracePt t="103771" x="7467600" y="3055938"/>
          <p14:tracePt t="103788" x="7467600" y="3284538"/>
          <p14:tracePt t="103805" x="7569200" y="3556000"/>
          <p14:tracePt t="103821" x="7764463" y="3802063"/>
          <p14:tracePt t="103838" x="7942263" y="3962400"/>
          <p14:tracePt t="103855" x="8196263" y="4140200"/>
          <p14:tracePt t="103872" x="8424863" y="4249738"/>
          <p14:tracePt t="103888" x="8618538" y="4284663"/>
          <p14:tracePt t="103905" x="8780463" y="4300538"/>
          <p14:tracePt t="103921" x="8907463" y="4300538"/>
          <p14:tracePt t="103938" x="8991600" y="4208463"/>
          <p14:tracePt t="103955" x="9067800" y="4089400"/>
          <p14:tracePt t="103971" x="9136063" y="3944938"/>
          <p14:tracePt t="103988" x="9169400" y="3751263"/>
          <p14:tracePt t="104005" x="9186863" y="3538538"/>
          <p14:tracePt t="104021" x="9186863" y="3284538"/>
          <p14:tracePt t="104038" x="9186863" y="3055938"/>
          <p14:tracePt t="104055" x="9118600" y="2768600"/>
          <p14:tracePt t="104072" x="9085263" y="2717800"/>
          <p14:tracePt t="104089" x="8974138" y="2540000"/>
          <p14:tracePt t="104105" x="8923338" y="2455863"/>
          <p14:tracePt t="104122" x="8763000" y="2328863"/>
          <p14:tracePt t="104138" x="8636000" y="2278063"/>
          <p14:tracePt t="104155" x="8509000" y="2201863"/>
          <p14:tracePt t="104172" x="8374063" y="2151063"/>
          <p14:tracePt t="104189" x="8212138" y="2116138"/>
          <p14:tracePt t="104205" x="8102600" y="2100263"/>
          <p14:tracePt t="104222" x="8001000" y="2082800"/>
          <p14:tracePt t="104238" x="7874000" y="2057400"/>
          <p14:tracePt t="104255" x="7764463" y="2057400"/>
          <p14:tracePt t="104272" x="7645400" y="2100263"/>
          <p14:tracePt t="104288" x="7535863" y="2201863"/>
          <p14:tracePt t="104305" x="7450138" y="2362200"/>
          <p14:tracePt t="104322" x="7391400" y="2573338"/>
          <p14:tracePt t="104338" x="7391400" y="2811463"/>
          <p14:tracePt t="104355" x="7391400" y="3090863"/>
          <p14:tracePt t="104372" x="7485063" y="3360738"/>
          <p14:tracePt t="104388" x="7627938" y="3606800"/>
          <p14:tracePt t="104405" x="7805738" y="3802063"/>
          <p14:tracePt t="104422" x="8018463" y="3962400"/>
          <p14:tracePt t="104438" x="8247063" y="4046538"/>
          <p14:tracePt t="104455" x="8475663" y="4106863"/>
          <p14:tracePt t="104472" x="8712200" y="4106863"/>
          <p14:tracePt t="104488" x="8890000" y="4089400"/>
          <p14:tracePt t="104505" x="9009063" y="4013200"/>
          <p14:tracePt t="104522" x="9118600" y="3894138"/>
          <p14:tracePt t="104539" x="9202738" y="3733800"/>
          <p14:tracePt t="104555" x="9263063" y="3538538"/>
          <p14:tracePt t="104572" x="9278938" y="3319463"/>
          <p14:tracePt t="104588" x="9278938" y="3073400"/>
          <p14:tracePt t="104605" x="9245600" y="2786063"/>
          <p14:tracePt t="104622" x="9151938" y="2633663"/>
          <p14:tracePt t="104638" x="9085263" y="2522538"/>
          <p14:tracePt t="104655" x="8958263" y="2413000"/>
          <p14:tracePt t="104672" x="8847138" y="2328863"/>
          <p14:tracePt t="104688" x="8729663" y="2260600"/>
          <p14:tracePt t="104705" x="8567738" y="2184400"/>
          <p14:tracePt t="104722" x="8424863" y="2133600"/>
          <p14:tracePt t="104739" x="8313738" y="2116138"/>
          <p14:tracePt t="104755" x="8212138" y="2082800"/>
          <p14:tracePt t="104772" x="8069263" y="2057400"/>
          <p14:tracePt t="104788" x="7958138" y="2057400"/>
          <p14:tracePt t="104805" x="7856538" y="2057400"/>
          <p14:tracePt t="104822" x="7747000" y="2116138"/>
          <p14:tracePt t="104838" x="7662863" y="2217738"/>
          <p14:tracePt t="104855" x="7602538" y="2328863"/>
          <p14:tracePt t="104872" x="7569200" y="2455863"/>
          <p14:tracePt t="104889" x="7551738" y="2608263"/>
          <p14:tracePt t="104905" x="7551738" y="2811463"/>
          <p14:tracePt t="104922" x="7645400" y="3040063"/>
          <p14:tracePt t="104938" x="7856538" y="3319463"/>
          <p14:tracePt t="104955" x="8085138" y="3556000"/>
          <p14:tracePt t="104971" x="8313738" y="3716338"/>
          <p14:tracePt t="104988" x="8602663" y="3852863"/>
          <p14:tracePt t="105005" x="8864600" y="3929063"/>
          <p14:tracePt t="105022" x="9169400" y="3962400"/>
          <p14:tracePt t="105039" x="9263063" y="3962400"/>
          <p14:tracePt t="105055" x="9364663" y="3929063"/>
          <p14:tracePt t="105072" x="9507538" y="3751263"/>
          <p14:tracePt t="105088" x="9525000" y="3675063"/>
          <p14:tracePt t="105105" x="9558338" y="3378200"/>
          <p14:tracePt t="105122" x="9558338" y="3124200"/>
          <p14:tracePt t="105138" x="9507538" y="2862263"/>
          <p14:tracePt t="105155" x="9398000" y="2608263"/>
          <p14:tracePt t="105172" x="9329738" y="2471738"/>
          <p14:tracePt t="105188" x="9220200" y="2362200"/>
          <p14:tracePt t="105205" x="9136063" y="2278063"/>
          <p14:tracePt t="105222" x="9042400" y="2235200"/>
          <p14:tracePt t="105239" x="8974138" y="2235200"/>
          <p14:tracePt t="105255" x="8831263" y="2235200"/>
          <p14:tracePt t="105272" x="8729663" y="2235200"/>
          <p14:tracePt t="105288" x="8602663" y="2278063"/>
          <p14:tracePt t="105305" x="8475663" y="2344738"/>
          <p14:tracePt t="105322" x="8331200" y="2430463"/>
          <p14:tracePt t="105339" x="8212138" y="2540000"/>
          <p14:tracePt t="105355" x="8135938" y="2608263"/>
          <p14:tracePt t="105372" x="8085138" y="2717800"/>
          <p14:tracePt t="105388" x="8051800" y="2844800"/>
          <p14:tracePt t="105405" x="8051800" y="2946400"/>
          <p14:tracePt t="105422" x="8051800" y="3022600"/>
          <p14:tracePt t="105438" x="8069263" y="3141663"/>
          <p14:tracePt t="105455" x="8153400" y="3268663"/>
          <p14:tracePt t="105472" x="8229600" y="3378200"/>
          <p14:tracePt t="105489" x="8313738" y="3497263"/>
          <p14:tracePt t="105505" x="8475663" y="3640138"/>
          <p14:tracePt t="105522" x="8551863" y="3690938"/>
          <p14:tracePt t="105539" x="8669338" y="3751263"/>
          <p14:tracePt t="105555" x="8796338" y="3784600"/>
          <p14:tracePt t="105572" x="8831263" y="3802063"/>
          <p14:tracePt t="105589" x="8940800" y="3802063"/>
          <p14:tracePt t="105605" x="8991600" y="3802063"/>
          <p14:tracePt t="105622" x="9024938" y="3784600"/>
          <p14:tracePt t="105638" x="9067800" y="3767138"/>
          <p14:tracePt t="105655" x="9085263" y="3733800"/>
          <p14:tracePt t="105672" x="9101138" y="3690938"/>
          <p14:tracePt t="105688" x="9101138" y="3675063"/>
          <p14:tracePt t="105705" x="9101138" y="3657600"/>
          <p14:tracePt t="105722" x="9101138" y="3640138"/>
          <p14:tracePt t="106390" x="9101138" y="3624263"/>
          <p14:tracePt t="106405" x="9101138" y="3589338"/>
          <p14:tracePt t="106422" x="9085263" y="3462338"/>
          <p14:tracePt t="106439" x="9042400" y="3268663"/>
          <p14:tracePt t="106455" x="8991600" y="3073400"/>
          <p14:tracePt t="106472" x="8940800" y="2878138"/>
          <p14:tracePt t="106489" x="8890000" y="2649538"/>
          <p14:tracePt t="106505" x="8847138" y="2590800"/>
          <p14:tracePt t="106522" x="8763000" y="2471738"/>
          <p14:tracePt t="106538" x="8585200" y="2260600"/>
          <p14:tracePt t="106555" x="8374063" y="2006600"/>
          <p14:tracePt t="106572" x="8069263" y="1727200"/>
          <p14:tracePt t="106589" x="7924800" y="1600200"/>
          <p14:tracePt t="106605" x="7764463" y="1506538"/>
          <p14:tracePt t="106622" x="7678738" y="1473200"/>
          <p14:tracePt t="106638" x="7586663" y="1473200"/>
          <p14:tracePt t="106655" x="7535863" y="1473200"/>
          <p14:tracePt t="106672" x="7485063" y="1473200"/>
          <p14:tracePt t="106688" x="7450138" y="1506538"/>
          <p14:tracePt t="106705" x="7408863" y="1582738"/>
          <p14:tracePt t="106722" x="7373938" y="1633538"/>
          <p14:tracePt t="106739" x="7323138" y="1744663"/>
          <p14:tracePt t="106755" x="7307263" y="1828800"/>
          <p14:tracePt t="106772" x="7289800" y="1973263"/>
          <p14:tracePt t="106789" x="7289800" y="2100263"/>
          <p14:tracePt t="106805" x="7289800" y="2235200"/>
          <p14:tracePt t="106822" x="7323138" y="2395538"/>
          <p14:tracePt t="106839" x="7391400" y="2540000"/>
          <p14:tracePt t="106855" x="7500938" y="2684463"/>
          <p14:tracePt t="106872" x="7586663" y="2786063"/>
          <p14:tracePt t="106889" x="7713663" y="2895600"/>
          <p14:tracePt t="106905" x="7856538" y="3022600"/>
          <p14:tracePt t="106922" x="7983538" y="3124200"/>
          <p14:tracePt t="106938" x="8135938" y="3233738"/>
          <p14:tracePt t="106955" x="8262938" y="3319463"/>
          <p14:tracePt t="106972" x="8440738" y="3446463"/>
          <p14:tracePt t="106989" x="8491538" y="3497263"/>
          <p14:tracePt t="107005" x="8585200" y="3556000"/>
          <p14:tracePt t="107022" x="8729663" y="3624263"/>
          <p14:tracePt t="107570" x="8712200" y="3624263"/>
          <p14:tracePt t="107588" x="8551863" y="3624263"/>
          <p14:tracePt t="107605" x="8229600" y="3589338"/>
          <p14:tracePt t="107622" x="7729538" y="3513138"/>
          <p14:tracePt t="107639" x="7145338" y="3462338"/>
          <p14:tracePt t="107655" x="6535738" y="3446463"/>
          <p14:tracePt t="107672" x="5969000" y="3446463"/>
          <p14:tracePt t="107689" x="5613400" y="3446463"/>
          <p14:tracePt t="107705" x="5080000" y="3497263"/>
          <p14:tracePt t="107722" x="4818063" y="3573463"/>
          <p14:tracePt t="107738" x="4513263" y="3675063"/>
          <p14:tracePt t="107755" x="4284663" y="3784600"/>
          <p14:tracePt t="107772" x="4106863" y="3852863"/>
          <p14:tracePt t="107788" x="4071938" y="3852863"/>
          <p14:tracePt t="108154" x="3995738" y="3767138"/>
          <p14:tracePt t="108172" x="3911600" y="3690938"/>
          <p14:tracePt t="108189" x="3784600" y="3589338"/>
          <p14:tracePt t="108206" x="3640138" y="3513138"/>
          <p14:tracePt t="108222" x="3522663" y="3446463"/>
          <p14:tracePt t="108239" x="3378200" y="3411538"/>
          <p14:tracePt t="108255" x="3217863" y="3395663"/>
          <p14:tracePt t="108272" x="3022600" y="3378200"/>
          <p14:tracePt t="108288" x="2811463" y="3378200"/>
          <p14:tracePt t="108305" x="2684463" y="3378200"/>
          <p14:tracePt t="108322" x="2540000" y="3378200"/>
          <p14:tracePt t="108339" x="2489200" y="3395663"/>
          <p14:tracePt t="108355" x="2438400" y="3411538"/>
          <p14:tracePt t="108372" x="2413000" y="3446463"/>
          <p14:tracePt t="108389" x="2413000" y="3497263"/>
          <p14:tracePt t="108405" x="2413000" y="3573463"/>
          <p14:tracePt t="108422" x="2455863" y="3716338"/>
          <p14:tracePt t="108439" x="2557463" y="3868738"/>
          <p14:tracePt t="108455" x="2717800" y="4046538"/>
          <p14:tracePt t="108472" x="2913063" y="4173538"/>
          <p14:tracePt t="108489" x="3106738" y="4249738"/>
          <p14:tracePt t="108505" x="3378200" y="4249738"/>
          <p14:tracePt t="108522" x="3538538" y="4191000"/>
          <p14:tracePt t="108539" x="3657600" y="4046538"/>
          <p14:tracePt t="108555" x="3784600" y="3817938"/>
          <p14:tracePt t="108572" x="3878263" y="3556000"/>
          <p14:tracePt t="108589" x="3929063" y="3302000"/>
          <p14:tracePt t="108605" x="3944938" y="3073400"/>
          <p14:tracePt t="108622" x="3962400" y="2913063"/>
          <p14:tracePt t="108639" x="3962400" y="2768600"/>
          <p14:tracePt t="108655" x="3962400" y="2700338"/>
          <p14:tracePt t="108672" x="3962400" y="2633663"/>
          <p14:tracePt t="108689" x="3944938" y="2590800"/>
          <p14:tracePt t="108705" x="3911600" y="2522538"/>
          <p14:tracePt t="108722" x="3878263" y="2471738"/>
          <p14:tracePt t="108739" x="3835400" y="2395538"/>
          <p14:tracePt t="108755" x="3817938" y="2344738"/>
          <p14:tracePt t="108772" x="3802063" y="2278063"/>
          <p14:tracePt t="108789" x="3802063" y="2201863"/>
          <p14:tracePt t="108805" x="3802063" y="2116138"/>
          <p14:tracePt t="108822" x="3802063" y="2006600"/>
          <p14:tracePt t="108839" x="3817938" y="1905000"/>
          <p14:tracePt t="108855" x="3860800" y="1795463"/>
          <p14:tracePt t="108872" x="3878263" y="1727200"/>
          <p14:tracePt t="108889" x="3894138" y="1684338"/>
          <p14:tracePt t="108905" x="3911600" y="1651000"/>
          <p14:tracePt t="108922" x="3911600" y="1633538"/>
          <p14:tracePt t="108988" x="3911600" y="1617663"/>
          <p14:tracePt t="109005" x="3911600" y="1600200"/>
          <p14:tracePt t="109022" x="3911600" y="1582738"/>
          <p14:tracePt t="109039" x="3894138" y="1549400"/>
          <p14:tracePt t="109055" x="3878263" y="1524000"/>
          <p14:tracePt t="109072" x="3802063" y="1506538"/>
          <p14:tracePt t="109089" x="3683000" y="1506538"/>
          <p14:tracePt t="109105" x="3589338" y="1506538"/>
          <p14:tracePt t="109122" x="3479800" y="1524000"/>
          <p14:tracePt t="109138" x="3411538" y="1566863"/>
          <p14:tracePt t="109155" x="3344863" y="1600200"/>
          <p14:tracePt t="109172" x="3302000" y="1651000"/>
          <p14:tracePt t="109189" x="3268663" y="1684338"/>
          <p14:tracePt t="109205" x="3268663" y="1744663"/>
          <p14:tracePt t="109222" x="3268663" y="1828800"/>
          <p14:tracePt t="109239" x="3268663" y="1905000"/>
          <p14:tracePt t="109255" x="3302000" y="1989138"/>
          <p14:tracePt t="109272" x="3378200" y="2082800"/>
          <p14:tracePt t="109289" x="3505200" y="2184400"/>
          <p14:tracePt t="109305" x="3657600" y="2260600"/>
          <p14:tracePt t="109322" x="3817938" y="2328863"/>
          <p14:tracePt t="109338" x="3979863" y="2344738"/>
          <p14:tracePt t="109355" x="4089400" y="2344738"/>
          <p14:tracePt t="109372" x="4191000" y="2344738"/>
          <p14:tracePt t="109389" x="4267200" y="2278063"/>
          <p14:tracePt t="109405" x="4318000" y="2217738"/>
          <p14:tracePt t="109422" x="4351338" y="2116138"/>
          <p14:tracePt t="109438" x="4351338" y="1989138"/>
          <p14:tracePt t="109455" x="4300538" y="1744663"/>
          <p14:tracePt t="109472" x="4249738" y="1668463"/>
          <p14:tracePt t="109489" x="4140200" y="1524000"/>
          <p14:tracePt t="109505" x="4071938" y="1473200"/>
          <p14:tracePt t="109522" x="4013200" y="1455738"/>
          <p14:tracePt t="109538" x="3979863" y="1439863"/>
          <p14:tracePt t="109555" x="3944938" y="1439863"/>
          <p14:tracePt t="109572" x="3929063" y="1439863"/>
          <p14:tracePt t="109589" x="3911600" y="1439863"/>
          <p14:tracePt t="109668" x="3911600" y="1455738"/>
          <p14:tracePt t="109676" x="3929063" y="1455738"/>
          <p14:tracePt t="109689" x="3962400" y="1455738"/>
          <p14:tracePt t="109705" x="4122738" y="1524000"/>
          <p14:tracePt t="109722" x="4478338" y="1684338"/>
          <p14:tracePt t="109739" x="4995863" y="1905000"/>
          <p14:tracePt t="109755" x="5545138" y="2184400"/>
          <p14:tracePt t="109772" x="6113463" y="2430463"/>
          <p14:tracePt t="109789" x="6451600" y="2573338"/>
          <p14:tracePt t="109805" x="6773863" y="2735263"/>
          <p14:tracePt t="109822" x="6934200" y="2786063"/>
          <p14:tracePt t="109839" x="7053263" y="2844800"/>
          <p14:tracePt t="109855" x="7129463" y="2878138"/>
          <p14:tracePt t="109872" x="7180263" y="2878138"/>
          <p14:tracePt t="109889" x="7196138" y="2878138"/>
          <p14:tracePt t="110200" x="7231063" y="2878138"/>
          <p14:tracePt t="110209" x="7323138" y="2895600"/>
          <p14:tracePt t="110222" x="7391400" y="2913063"/>
          <p14:tracePt t="110238" x="7602538" y="2989263"/>
          <p14:tracePt t="110255" x="8018463" y="3124200"/>
          <p14:tracePt t="110272" x="8313738" y="3217863"/>
          <p14:tracePt t="110288" x="8636000" y="3302000"/>
          <p14:tracePt t="110305" x="8813800" y="3344863"/>
          <p14:tracePt t="110322" x="8958263" y="3344863"/>
          <p14:tracePt t="110339" x="9024938" y="3344863"/>
          <p14:tracePt t="110355" x="9067800" y="3344863"/>
          <p14:tracePt t="110372" x="9067800" y="3319463"/>
          <p14:tracePt t="110521" x="9067800" y="3284538"/>
          <p14:tracePt t="110539" x="9009063" y="3200400"/>
          <p14:tracePt t="110555" x="8958263" y="3073400"/>
          <p14:tracePt t="110572" x="8907463" y="2989263"/>
          <p14:tracePt t="110589" x="8864600" y="2895600"/>
          <p14:tracePt t="110605" x="8831263" y="2844800"/>
          <p14:tracePt t="110622" x="8813800" y="2811463"/>
          <p14:tracePt t="110639" x="8796338" y="2786063"/>
          <p14:tracePt t="110655" x="8745538" y="2768600"/>
          <p14:tracePt t="110672" x="8669338" y="2751138"/>
          <p14:tracePt t="110689" x="8585200" y="2751138"/>
          <p14:tracePt t="110705" x="8491538" y="2751138"/>
          <p14:tracePt t="110722" x="8407400" y="2751138"/>
          <p14:tracePt t="110738" x="8313738" y="2751138"/>
          <p14:tracePt t="110755" x="8262938" y="2768600"/>
          <p14:tracePt t="110772" x="8196263" y="2811463"/>
          <p14:tracePt t="110789" x="8135938" y="2862263"/>
          <p14:tracePt t="110805" x="8085138" y="2946400"/>
          <p14:tracePt t="110822" x="8069263" y="3055938"/>
          <p14:tracePt t="110839" x="8069263" y="3200400"/>
          <p14:tracePt t="110856" x="8069263" y="3360738"/>
          <p14:tracePt t="110872" x="8135938" y="3538538"/>
          <p14:tracePt t="110889" x="8247063" y="3690938"/>
          <p14:tracePt t="110905" x="8374063" y="3817938"/>
          <p14:tracePt t="110922" x="8491538" y="3868738"/>
          <p14:tracePt t="110939" x="8712200" y="3929063"/>
          <p14:tracePt t="110955" x="8780463" y="3929063"/>
          <p14:tracePt t="110972" x="8907463" y="3894138"/>
          <p14:tracePt t="110989" x="9085263" y="3733800"/>
          <p14:tracePt t="111005" x="9151938" y="3589338"/>
          <p14:tracePt t="111022" x="9186863" y="3462338"/>
          <p14:tracePt t="111038" x="9220200" y="3319463"/>
          <p14:tracePt t="111055" x="9220200" y="3217863"/>
          <p14:tracePt t="111072" x="9220200" y="3141663"/>
          <p14:tracePt t="111089" x="9202738" y="3090863"/>
          <p14:tracePt t="111105" x="9151938" y="3022600"/>
          <p14:tracePt t="111122" x="9085263" y="2989263"/>
          <p14:tracePt t="111139" x="8991600" y="2963863"/>
          <p14:tracePt t="111155" x="8907463" y="2946400"/>
          <p14:tracePt t="111172" x="8796338" y="2946400"/>
          <p14:tracePt t="111189" x="8686800" y="2946400"/>
          <p14:tracePt t="111205" x="8618538" y="2946400"/>
          <p14:tracePt t="111222" x="8551863" y="2946400"/>
          <p14:tracePt t="111238" x="8491538" y="2963863"/>
          <p14:tracePt t="111255" x="8440738" y="2963863"/>
          <p14:tracePt t="111272" x="8374063" y="2989263"/>
          <p14:tracePt t="111289" x="8313738" y="3005138"/>
          <p14:tracePt t="111305" x="8280400" y="3005138"/>
          <p14:tracePt t="111322" x="8262938" y="3022600"/>
          <p14:tracePt t="111338" x="8247063" y="3022600"/>
          <p14:tracePt t="111371" x="8229600" y="3022600"/>
          <p14:tracePt t="111389" x="8178800" y="3022600"/>
          <p14:tracePt t="111405" x="8135938" y="3022600"/>
          <p14:tracePt t="111422" x="8034338" y="3022600"/>
          <p14:tracePt t="111439" x="7874000" y="3040063"/>
          <p14:tracePt t="111455" x="7823200" y="3055938"/>
          <p14:tracePt t="111472" x="7696200" y="3090863"/>
          <p14:tracePt t="111489" x="7645400" y="3106738"/>
          <p14:tracePt t="111505" x="7602538" y="3124200"/>
          <p14:tracePt t="111522" x="7569200" y="3167063"/>
          <p14:tracePt t="111539" x="7551738" y="3200400"/>
          <p14:tracePt t="111555" x="7551738" y="3233738"/>
          <p14:tracePt t="111572" x="7535863" y="3251200"/>
          <p14:tracePt t="111589" x="7518400" y="3284538"/>
          <p14:tracePt t="111621" x="7518400" y="3302000"/>
          <p14:tracePt t="111659" x="7518400" y="3284538"/>
          <p14:tracePt t="111672" x="7518400" y="3251200"/>
          <p14:tracePt t="111689" x="7535863" y="3182938"/>
          <p14:tracePt t="111705" x="7569200" y="3073400"/>
          <p14:tracePt t="111722" x="7602538" y="2989263"/>
          <p14:tracePt t="111739" x="7662863" y="2913063"/>
          <p14:tracePt t="111755" x="7696200" y="2827338"/>
          <p14:tracePt t="111772" x="7747000" y="2768600"/>
          <p14:tracePt t="111789" x="7764463" y="2751138"/>
          <p14:tracePt t="111805" x="7805738" y="2735263"/>
          <p14:tracePt t="111822" x="7840663" y="2717800"/>
          <p14:tracePt t="111838" x="7856538" y="2717800"/>
          <p14:tracePt t="111855" x="7891463" y="2717800"/>
          <p14:tracePt t="111872" x="7924800" y="2768600"/>
          <p14:tracePt t="111889" x="7942263" y="2786063"/>
          <p14:tracePt t="111905" x="7958138" y="2862263"/>
          <p14:tracePt t="111922" x="7958138" y="2878138"/>
          <p14:tracePt t="111939" x="7958138" y="2913063"/>
          <p14:tracePt t="111955" x="7958138" y="2928938"/>
          <p14:tracePt t="111972" x="7958138" y="2946400"/>
          <p14:tracePt t="112037" x="7958138" y="2928938"/>
          <p14:tracePt t="112055" x="7983538" y="2895600"/>
          <p14:tracePt t="112072" x="8001000" y="2862263"/>
          <p14:tracePt t="112089" x="8018463" y="2827338"/>
          <p14:tracePt t="112105" x="8018463" y="2768600"/>
          <p14:tracePt t="112122" x="8034338" y="2717800"/>
          <p14:tracePt t="112139" x="8034338" y="2667000"/>
          <p14:tracePt t="112155" x="8034338" y="2573338"/>
          <p14:tracePt t="112172" x="8034338" y="2471738"/>
          <p14:tracePt t="112188" x="8001000" y="2311400"/>
          <p14:tracePt t="112205" x="7983538" y="2201863"/>
          <p14:tracePt t="112222" x="7924800" y="2057400"/>
          <p14:tracePt t="112238" x="7891463" y="1989138"/>
          <p14:tracePt t="112255" x="7874000" y="1938338"/>
          <p14:tracePt t="112272" x="7856538" y="1905000"/>
          <p14:tracePt t="112322" x="7840663" y="1879600"/>
          <p14:tracePt t="112487" x="7840663" y="1905000"/>
          <p14:tracePt t="112506" x="7840663" y="1922463"/>
          <p14:tracePt t="112522" x="7840663" y="1955800"/>
          <p14:tracePt t="112539" x="7840663" y="2006600"/>
          <p14:tracePt t="112556" x="7856538" y="2057400"/>
          <p14:tracePt t="112572" x="7874000" y="2116138"/>
          <p14:tracePt t="112589" x="7874000" y="2166938"/>
          <p14:tracePt t="112605" x="7874000" y="2201863"/>
          <p14:tracePt t="112622" x="7891463" y="2235200"/>
          <p14:tracePt t="112639" x="7891463" y="2260600"/>
          <p14:tracePt t="112655" x="7907338" y="2278063"/>
          <p14:tracePt t="112672" x="7907338" y="2293938"/>
          <p14:tracePt t="112689" x="7907338" y="2311400"/>
          <p14:tracePt t="112705" x="7924800" y="2311400"/>
          <p14:tracePt t="112722" x="7924800" y="2328863"/>
          <p14:tracePt t="112738" x="7924800" y="2344738"/>
          <p14:tracePt t="112755" x="7942263" y="2362200"/>
          <p14:tracePt t="112772" x="7942263" y="2379663"/>
          <p14:tracePt t="112789" x="7942263" y="2413000"/>
          <p14:tracePt t="112805" x="7958138" y="2430463"/>
          <p14:tracePt t="112822" x="7958138" y="2455863"/>
          <p14:tracePt t="112838" x="7958138" y="2489200"/>
          <p14:tracePt t="112855" x="7958138" y="2506663"/>
          <p14:tracePt t="112872" x="7983538" y="2540000"/>
          <p14:tracePt t="112889" x="7983538" y="2557463"/>
          <p14:tracePt t="112906" x="8001000" y="2633663"/>
          <p14:tracePt t="112922" x="8001000" y="2667000"/>
          <p14:tracePt t="112939" x="8018463" y="2717800"/>
          <p14:tracePt t="112955" x="8018463" y="2751138"/>
          <p14:tracePt t="112972" x="8034338" y="2786063"/>
          <p14:tracePt t="112989" x="8034338" y="2844800"/>
          <p14:tracePt t="113005" x="8051800" y="2895600"/>
          <p14:tracePt t="113022" x="8051800" y="2963863"/>
          <p14:tracePt t="113038" x="8069263" y="3055938"/>
          <p14:tracePt t="113055" x="8085138" y="3106738"/>
          <p14:tracePt t="113072" x="8102600" y="3167063"/>
          <p14:tracePt t="113089" x="8102600" y="3200400"/>
          <p14:tracePt t="113105" x="8102600" y="3217863"/>
          <p14:tracePt t="113122" x="8102600" y="3233738"/>
          <p14:tracePt t="113154" x="8102600" y="3251200"/>
          <p14:tracePt t="113290" x="8102600" y="3233738"/>
          <p14:tracePt t="113306" x="8102600" y="3200400"/>
          <p14:tracePt t="113322" x="8102600" y="3090863"/>
          <p14:tracePt t="113339" x="8069263" y="2913063"/>
          <p14:tracePt t="113356" x="8034338" y="2717800"/>
          <p14:tracePt t="113372" x="8034338" y="2608263"/>
          <p14:tracePt t="113389" x="8018463" y="2573338"/>
          <p14:tracePt t="113406" x="8018463" y="2522538"/>
          <p14:tracePt t="113422" x="8018463" y="2506663"/>
          <p14:tracePt t="113439" x="8001000" y="2430463"/>
          <p14:tracePt t="113455" x="7983538" y="2293938"/>
          <p14:tracePt t="113472" x="7942263" y="2151063"/>
          <p14:tracePt t="113489" x="7924800" y="2039938"/>
          <p14:tracePt t="113505" x="7924800" y="1989138"/>
          <p14:tracePt t="113522" x="7907338" y="1973263"/>
          <p14:tracePt t="113539" x="7907338" y="1955800"/>
          <p14:tracePt t="113621" x="7907338" y="1973263"/>
          <p14:tracePt t="113639" x="7907338" y="2039938"/>
          <p14:tracePt t="113656" x="7907338" y="2166938"/>
          <p14:tracePt t="113672" x="7907338" y="2328863"/>
          <p14:tracePt t="113689" x="7907338" y="2489200"/>
          <p14:tracePt t="113705" x="7907338" y="2649538"/>
          <p14:tracePt t="113722" x="7924800" y="2786063"/>
          <p14:tracePt t="113739" x="7942263" y="2913063"/>
          <p14:tracePt t="113756" x="7958138" y="3005138"/>
          <p14:tracePt t="113772" x="7983538" y="3090863"/>
          <p14:tracePt t="113789" x="8001000" y="3182938"/>
          <p14:tracePt t="113805" x="8001000" y="3217863"/>
          <p14:tracePt t="113822" x="8001000" y="3268663"/>
          <p14:tracePt t="113839" x="8018463" y="3302000"/>
          <p14:tracePt t="113856" x="8018463" y="3360738"/>
          <p14:tracePt t="113872" x="8018463" y="3395663"/>
          <p14:tracePt t="113889" x="8018463" y="3462338"/>
          <p14:tracePt t="113906" x="8018463" y="3538538"/>
          <p14:tracePt t="113922" x="8018463" y="3624263"/>
          <p14:tracePt t="113939" x="8018463" y="3733800"/>
          <p14:tracePt t="113955" x="8018463" y="3835400"/>
          <p14:tracePt t="113972" x="8034338" y="3962400"/>
          <p14:tracePt t="113989" x="8069263" y="4046538"/>
          <p14:tracePt t="114005" x="8120063" y="4157663"/>
          <p14:tracePt t="114022" x="8135938" y="4208463"/>
          <p14:tracePt t="114039" x="8153400" y="4249738"/>
          <p14:tracePt t="114056" x="8178800" y="4267200"/>
          <p14:tracePt t="114072" x="8178800" y="4284663"/>
          <p14:tracePt t="114142" x="8178800" y="4267200"/>
          <p14:tracePt t="114155" x="8178800" y="4249738"/>
          <p14:tracePt t="114172" x="8153400" y="4122738"/>
          <p14:tracePt t="114189" x="8120063" y="3962400"/>
          <p14:tracePt t="114205" x="8085138" y="3767138"/>
          <p14:tracePt t="114222" x="8069263" y="3624263"/>
          <p14:tracePt t="114239" x="8034338" y="3462338"/>
          <p14:tracePt t="114256" x="8018463" y="3360738"/>
          <p14:tracePt t="114272" x="8018463" y="3284538"/>
          <p14:tracePt t="114289" x="8001000" y="3167063"/>
          <p14:tracePt t="114306" x="8001000" y="3090863"/>
          <p14:tracePt t="114322" x="8001000" y="2989263"/>
          <p14:tracePt t="114339" x="8001000" y="2928938"/>
          <p14:tracePt t="114356" x="8001000" y="2878138"/>
          <p14:tracePt t="114388" x="8001000" y="2862263"/>
          <p14:tracePt t="114445" x="8001000" y="2878138"/>
          <p14:tracePt t="114455" x="8001000" y="2913063"/>
          <p14:tracePt t="114472" x="8001000" y="2989263"/>
          <p14:tracePt t="114489" x="7983538" y="3106738"/>
          <p14:tracePt t="114506" x="7942263" y="3251200"/>
          <p14:tracePt t="114522" x="7924800" y="3429000"/>
          <p14:tracePt t="114539" x="7924800" y="3573463"/>
          <p14:tracePt t="114555" x="7924800" y="3675063"/>
          <p14:tracePt t="114572" x="7924800" y="3784600"/>
          <p14:tracePt t="114589" x="7924800" y="3835400"/>
          <p14:tracePt t="114606" x="7924800" y="3894138"/>
          <p14:tracePt t="114622" x="7924800" y="3911600"/>
          <p14:tracePt t="114639" x="7942263" y="3929063"/>
          <p14:tracePt t="114655" x="7942263" y="3944938"/>
          <p14:tracePt t="114724" x="7942263" y="3911600"/>
          <p14:tracePt t="114739" x="7942263" y="3868738"/>
          <p14:tracePt t="114756" x="7924800" y="3784600"/>
          <p14:tracePt t="114772" x="7907338" y="3640138"/>
          <p14:tracePt t="114789" x="7907338" y="3462338"/>
          <p14:tracePt t="114805" x="7907338" y="3284538"/>
          <p14:tracePt t="114822" x="7907338" y="3182938"/>
          <p14:tracePt t="114839" x="7942263" y="3022600"/>
          <p14:tracePt t="114856" x="7958138" y="2989263"/>
          <p14:tracePt t="114872" x="8034338" y="2895600"/>
          <p14:tracePt t="114889" x="8051800" y="2878138"/>
          <p14:tracePt t="114905" x="8153400" y="2811463"/>
          <p14:tracePt t="114922" x="8262938" y="2768600"/>
          <p14:tracePt t="114939" x="8374063" y="2717800"/>
          <p14:tracePt t="114955" x="8491538" y="2684463"/>
          <p14:tracePt t="114972" x="8653463" y="2649538"/>
          <p14:tracePt t="114989" x="8796338" y="2633663"/>
          <p14:tracePt t="115006" x="8907463" y="2608263"/>
          <p14:tracePt t="115022" x="9009063" y="2590800"/>
          <p14:tracePt t="115038" x="9085263" y="2590800"/>
          <p14:tracePt t="115055" x="9136063" y="2590800"/>
          <p14:tracePt t="115072" x="9151938" y="2573338"/>
          <p14:tracePt t="115104" x="9169400" y="2573338"/>
          <p14:tracePt t="115174" x="9136063" y="2573338"/>
          <p14:tracePt t="115189" x="9118600" y="2573338"/>
          <p14:tracePt t="115205" x="9042400" y="2573338"/>
          <p14:tracePt t="115222" x="8940800" y="2573338"/>
          <p14:tracePt t="115239" x="8831263" y="2573338"/>
          <p14:tracePt t="115256" x="8729663" y="2573338"/>
          <p14:tracePt t="115272" x="8636000" y="2573338"/>
          <p14:tracePt t="115289" x="8534400" y="2590800"/>
          <p14:tracePt t="115305" x="8491538" y="2608263"/>
          <p14:tracePt t="115322" x="8440738" y="2649538"/>
          <p14:tracePt t="115339" x="8407400" y="2684463"/>
          <p14:tracePt t="115356" x="8389938" y="2684463"/>
          <p14:tracePt t="115372" x="8389938" y="2700338"/>
          <p14:tracePt t="115421" x="8424863" y="2700338"/>
          <p14:tracePt t="115439" x="8551863" y="2700338"/>
          <p14:tracePt t="115456" x="8729663" y="2684463"/>
          <p14:tracePt t="115472" x="8974138" y="2667000"/>
          <p14:tracePt t="115489" x="9202738" y="2649538"/>
          <p14:tracePt t="115505" x="9347200" y="2633663"/>
          <p14:tracePt t="115522" x="9491663" y="2633663"/>
          <p14:tracePt t="115539" x="9575800" y="2633663"/>
          <p14:tracePt t="115555" x="9634538" y="2633663"/>
          <p14:tracePt t="115572" x="9669463" y="2633663"/>
          <p14:tracePt t="115604" x="9685338" y="2633663"/>
          <p14:tracePt t="115654" x="9634538" y="2649538"/>
          <p14:tracePt t="115673" x="9558338" y="2667000"/>
          <p14:tracePt t="115689" x="9474200" y="2700338"/>
          <p14:tracePt t="115706" x="9347200" y="2717800"/>
          <p14:tracePt t="115722" x="9202738" y="2717800"/>
          <p14:tracePt t="115739" x="9042400" y="2751138"/>
          <p14:tracePt t="115756" x="8940800" y="2768600"/>
          <p14:tracePt t="115772" x="8831263" y="2811463"/>
          <p14:tracePt t="115789" x="8763000" y="2844800"/>
          <p14:tracePt t="115806" x="8686800" y="2878138"/>
          <p14:tracePt t="115838" x="8653463" y="2895600"/>
          <p14:tracePt t="115855" x="8636000" y="2928938"/>
          <p14:tracePt t="115872" x="8636000" y="2946400"/>
          <p14:tracePt t="115889" x="8636000" y="2963863"/>
          <p14:tracePt t="116004" x="8669338" y="2963863"/>
          <p14:tracePt t="116024" x="8745538" y="2946400"/>
          <p14:tracePt t="116037" x="8813800" y="2913063"/>
          <p14:tracePt t="116056" x="8958263" y="2895600"/>
          <p14:tracePt t="116072" x="9024938" y="2878138"/>
          <p14:tracePt t="116089" x="9136063" y="2844800"/>
          <p14:tracePt t="116106" x="9202738" y="2827338"/>
          <p14:tracePt t="116122" x="9296400" y="2811463"/>
          <p14:tracePt t="116139" x="9364663" y="2786063"/>
          <p14:tracePt t="116156" x="9423400" y="2768600"/>
          <p14:tracePt t="116172" x="9456738" y="2751138"/>
          <p14:tracePt t="116189" x="9456738" y="2735263"/>
          <p14:tracePt t="116206" x="9474200" y="2735263"/>
          <p14:tracePt t="116240" x="9474200" y="2717800"/>
          <p14:tracePt t="116272" x="9456738" y="2717800"/>
          <p14:tracePt t="116289" x="9398000" y="2700338"/>
          <p14:tracePt t="116305" x="9347200" y="2700338"/>
          <p14:tracePt t="116322" x="9202738" y="2667000"/>
          <p14:tracePt t="116339" x="9151938" y="2649538"/>
          <p14:tracePt t="116356" x="9009063" y="2633663"/>
          <p14:tracePt t="116372" x="8923338" y="2633663"/>
          <p14:tracePt t="116389" x="8864600" y="2633663"/>
          <p14:tracePt t="116406" x="8813800" y="2633663"/>
          <p14:tracePt t="116422" x="8780463" y="2633663"/>
          <p14:tracePt t="116439" x="8763000" y="2633663"/>
          <p14:tracePt t="116455" x="8745538" y="2633663"/>
          <p14:tracePt t="116472" x="8729663" y="2649538"/>
          <p14:tracePt t="116489" x="8712200" y="2667000"/>
          <p14:tracePt t="116575" x="8745538" y="2667000"/>
          <p14:tracePt t="116589" x="8780463" y="2667000"/>
          <p14:tracePt t="116605" x="8847138" y="2667000"/>
          <p14:tracePt t="116622" x="8940800" y="2667000"/>
          <p14:tracePt t="116638" x="9009063" y="2684463"/>
          <p14:tracePt t="116655" x="9085263" y="2684463"/>
          <p14:tracePt t="116672" x="9118600" y="2684463"/>
          <p14:tracePt t="116689" x="9151938" y="2684463"/>
          <p14:tracePt t="116721" x="9169400" y="2684463"/>
          <p14:tracePt t="116772" x="9151938" y="2684463"/>
          <p14:tracePt t="116789" x="9118600" y="2684463"/>
          <p14:tracePt t="116806" x="8958263" y="2700338"/>
          <p14:tracePt t="116822" x="8813800" y="2735263"/>
          <p14:tracePt t="116839" x="8636000" y="2768600"/>
          <p14:tracePt t="116856" x="8458200" y="2786063"/>
          <p14:tracePt t="116872" x="8262938" y="2827338"/>
          <p14:tracePt t="116889" x="8135938" y="2878138"/>
          <p14:tracePt t="116906" x="8018463" y="2913063"/>
          <p14:tracePt t="116922" x="7924800" y="2946400"/>
          <p14:tracePt t="116939" x="7856538" y="2989263"/>
          <p14:tracePt t="116955" x="7823200" y="3005138"/>
          <p14:tracePt t="116972" x="7805738" y="3005138"/>
          <p14:tracePt t="116989" x="7780338" y="3022600"/>
          <p14:tracePt t="117005" x="7780338" y="3040063"/>
          <p14:tracePt t="117083" x="7805738" y="3040063"/>
          <p14:tracePt t="117104" x="7823200" y="3040063"/>
          <p14:tracePt t="117122" x="7856538" y="3040063"/>
          <p14:tracePt t="117139" x="7891463" y="3040063"/>
          <p14:tracePt t="117156" x="7924800" y="3040063"/>
          <p14:tracePt t="117172" x="7942263" y="3022600"/>
          <p14:tracePt t="117189" x="7958138" y="3005138"/>
          <p14:tracePt t="117238" x="7958138" y="2989263"/>
          <p14:tracePt t="117321" x="7942263" y="2989263"/>
          <p14:tracePt t="117354" x="7924800" y="2989263"/>
          <p14:tracePt t="117421" x="7924800" y="2963863"/>
          <p14:tracePt t="117439" x="7942263" y="2963863"/>
          <p14:tracePt t="117456" x="8001000" y="2946400"/>
          <p14:tracePt t="117472" x="8034338" y="2928938"/>
          <p14:tracePt t="117489" x="8069263" y="2913063"/>
          <p14:tracePt t="117505" x="8085138" y="2913063"/>
          <p14:tracePt t="117522" x="8102600" y="2895600"/>
          <p14:tracePt t="117571" x="8085138" y="2878138"/>
          <p14:tracePt t="117589" x="8018463" y="2862263"/>
          <p14:tracePt t="117606" x="7907338" y="2827338"/>
          <p14:tracePt t="117622" x="7840663" y="2811463"/>
          <p14:tracePt t="117639" x="7764463" y="2768600"/>
          <p14:tracePt t="117656" x="7729538" y="2768600"/>
          <p14:tracePt t="117672" x="7713663" y="2768600"/>
          <p14:tracePt t="117739" x="7729538" y="2768600"/>
          <p14:tracePt t="117756" x="7780338" y="2751138"/>
          <p14:tracePt t="117772" x="7805738" y="2735263"/>
          <p14:tracePt t="117789" x="7874000" y="2717800"/>
          <p14:tracePt t="117806" x="7891463" y="2717800"/>
          <p14:tracePt t="117822" x="7924800" y="2700338"/>
          <p14:tracePt t="117905" x="7907338" y="2700338"/>
          <p14:tracePt t="117937" x="7891463" y="2700338"/>
          <p14:tracePt t="118026" x="7907338" y="2700338"/>
          <p14:tracePt t="118040" x="7924800" y="2700338"/>
          <p14:tracePt t="118054" x="7942263" y="2700338"/>
          <p14:tracePt t="118072" x="7958138" y="2700338"/>
          <p14:tracePt t="118155" x="7958138" y="2735263"/>
          <p14:tracePt t="118172" x="7924800" y="2768600"/>
          <p14:tracePt t="118189" x="7891463" y="2811463"/>
          <p14:tracePt t="118206" x="7874000" y="2862263"/>
          <p14:tracePt t="118222" x="7856538" y="2913063"/>
          <p14:tracePt t="118239" x="7856538" y="3005138"/>
          <p14:tracePt t="118255" x="7856538" y="3022600"/>
          <p14:tracePt t="118272" x="7856538" y="3090863"/>
          <p14:tracePt t="118289" x="7891463" y="3124200"/>
          <p14:tracePt t="118306" x="7924800" y="3167063"/>
          <p14:tracePt t="118322" x="7958138" y="3167063"/>
          <p14:tracePt t="118339" x="7983538" y="3182938"/>
          <p14:tracePt t="118356" x="8018463" y="3182938"/>
          <p14:tracePt t="118388" x="8034338" y="3182938"/>
          <p14:tracePt t="118437" x="8034338" y="3200400"/>
          <p14:tracePt t="118456" x="8018463" y="3200400"/>
          <p14:tracePt t="118472" x="8001000" y="3233738"/>
          <p14:tracePt t="118489" x="8001000" y="3251200"/>
          <p14:tracePt t="118505" x="7983538" y="3284538"/>
          <p14:tracePt t="118522" x="7958138" y="3302000"/>
          <p14:tracePt t="118539" x="7958138" y="3344863"/>
          <p14:tracePt t="118556" x="7942263" y="3360738"/>
          <p14:tracePt t="118588" x="7942263" y="3378200"/>
          <p14:tracePt t="118771" x="7924800" y="3378200"/>
          <p14:tracePt t="118821" x="7907338" y="3378200"/>
          <p14:tracePt t="119042" x="7907338" y="3360738"/>
          <p14:tracePt t="119071" x="7907338" y="3344863"/>
          <p14:tracePt t="119089" x="7907338" y="3302000"/>
          <p14:tracePt t="119106" x="7907338" y="3284538"/>
          <p14:tracePt t="119122" x="7907338" y="3268663"/>
          <p14:tracePt t="119139" x="7907338" y="3251200"/>
          <p14:tracePt t="119156" x="7924800" y="3217863"/>
          <p14:tracePt t="119172" x="7942263" y="3200400"/>
          <p14:tracePt t="119189" x="7958138" y="3182938"/>
          <p14:tracePt t="119206" x="7983538" y="3167063"/>
          <p14:tracePt t="119222" x="8018463" y="3141663"/>
          <p14:tracePt t="119239" x="8018463" y="3124200"/>
          <p14:tracePt t="119256" x="8034338" y="3124200"/>
          <p14:tracePt t="119272" x="8034338" y="3106738"/>
          <p14:tracePt t="119371" x="8034338" y="3090863"/>
          <p14:tracePt t="119390" x="8034338" y="3073400"/>
          <p14:tracePt t="119423" x="8034338" y="3055938"/>
          <p14:tracePt t="119505" x="8069263" y="3040063"/>
          <p14:tracePt t="119523" x="8120063" y="3022600"/>
          <p14:tracePt t="119538" x="8178800" y="3005138"/>
          <p14:tracePt t="119556" x="8229600" y="2963863"/>
          <p14:tracePt t="119573" x="8297863" y="2928938"/>
          <p14:tracePt t="119589" x="8389938" y="2862263"/>
          <p14:tracePt t="119606" x="8458200" y="2811463"/>
          <p14:tracePt t="119622" x="8534400" y="2735263"/>
          <p14:tracePt t="119639" x="8618538" y="2700338"/>
          <p14:tracePt t="119656" x="8712200" y="2649538"/>
          <p14:tracePt t="119672" x="8763000" y="2633663"/>
          <p14:tracePt t="119689" x="8813800" y="2608263"/>
          <p14:tracePt t="119705" x="8847138" y="2590800"/>
          <p14:tracePt t="119722" x="8864600" y="2590800"/>
          <p14:tracePt t="119739" x="8890000" y="2590800"/>
          <p14:tracePt t="119756" x="8907463" y="2590800"/>
          <p14:tracePt t="119772" x="8923338" y="2573338"/>
          <p14:tracePt t="119789" x="8940800" y="2557463"/>
          <p14:tracePt t="119805" x="8958263" y="2540000"/>
          <p14:tracePt t="119976" x="8974138" y="2540000"/>
          <p14:tracePt t="120004" x="9009063" y="2540000"/>
          <p14:tracePt t="120022" x="9067800" y="2540000"/>
          <p14:tracePt t="120039" x="9101138" y="2540000"/>
          <p14:tracePt t="120056" x="9151938" y="2557463"/>
          <p14:tracePt t="120072" x="9169400" y="2557463"/>
          <p14:tracePt t="120105" x="9186863" y="2573338"/>
          <p14:tracePt t="120138" x="9151938" y="2608263"/>
          <p14:tracePt t="120156" x="9101138" y="2633663"/>
          <p14:tracePt t="120172" x="9024938" y="2667000"/>
          <p14:tracePt t="120189" x="8958263" y="2717800"/>
          <p14:tracePt t="120206" x="8940800" y="2717800"/>
          <p14:tracePt t="120222" x="8923338" y="2735263"/>
          <p14:tracePt t="120288" x="8940800" y="2735263"/>
          <p14:tracePt t="120306" x="8974138" y="2751138"/>
          <p14:tracePt t="120322" x="8991600" y="2751138"/>
          <p14:tracePt t="120339" x="9009063" y="2751138"/>
          <p14:tracePt t="120356" x="9024938" y="2751138"/>
          <p14:tracePt t="121340" x="8974138" y="2751138"/>
          <p14:tracePt t="121356" x="8923338" y="2751138"/>
          <p14:tracePt t="121372" x="8813800" y="2768600"/>
          <p14:tracePt t="121389" x="8745538" y="2786063"/>
          <p14:tracePt t="121405" x="8653463" y="2786063"/>
          <p14:tracePt t="121422" x="8567738" y="2786063"/>
          <p14:tracePt t="121439" x="8458200" y="2811463"/>
          <p14:tracePt t="121456" x="8313738" y="2827338"/>
          <p14:tracePt t="121473" x="8120063" y="2878138"/>
          <p14:tracePt t="121489" x="7891463" y="2989263"/>
          <p14:tracePt t="121506" x="7627938" y="3106738"/>
          <p14:tracePt t="121522" x="7373938" y="3217863"/>
          <p14:tracePt t="121539" x="7145338" y="3284538"/>
          <p14:tracePt t="121821" x="7180263" y="3284538"/>
          <p14:tracePt t="121839" x="7289800" y="3284538"/>
          <p14:tracePt t="121855" x="7408863" y="3268663"/>
          <p14:tracePt t="121872" x="7645400" y="3217863"/>
          <p14:tracePt t="121889" x="7780338" y="3182938"/>
          <p14:tracePt t="121906" x="7942263" y="3124200"/>
          <p14:tracePt t="121923" x="8051800" y="3073400"/>
          <p14:tracePt t="121939" x="8135938" y="3005138"/>
          <p14:tracePt t="121956" x="8196263" y="2946400"/>
          <p14:tracePt t="121972" x="8247063" y="2878138"/>
          <p14:tracePt t="121989" x="8262938" y="2811463"/>
          <p14:tracePt t="122006" x="8280400" y="2735263"/>
          <p14:tracePt t="122022" x="8280400" y="2700338"/>
          <p14:tracePt t="122039" x="8280400" y="2649538"/>
          <p14:tracePt t="122056" x="8280400" y="2633663"/>
          <p14:tracePt t="122072" x="8247063" y="2608263"/>
          <p14:tracePt t="122089" x="8178800" y="2573338"/>
          <p14:tracePt t="122106" x="8069263" y="2540000"/>
          <p14:tracePt t="122122" x="7856538" y="2522538"/>
          <p14:tracePt t="122139" x="7485063" y="2489200"/>
          <p14:tracePt t="122156" x="7323138" y="2471738"/>
          <p14:tracePt t="122172" x="7053263" y="2471738"/>
          <p14:tracePt t="122189" x="6789738" y="2471738"/>
          <p14:tracePt t="122206" x="6578600" y="2489200"/>
          <p14:tracePt t="122222" x="6324600" y="2557463"/>
          <p14:tracePt t="122239" x="6027738" y="2649538"/>
          <p14:tracePt t="122256" x="5808663" y="2717800"/>
          <p14:tracePt t="122273" x="5494338" y="2844800"/>
          <p14:tracePt t="122289" x="5257800" y="2913063"/>
          <p14:tracePt t="122306" x="4919663" y="3040063"/>
          <p14:tracePt t="122322" x="4564063" y="3182938"/>
          <p14:tracePt t="122339" x="4300538" y="3302000"/>
          <p14:tracePt t="122356" x="4106863" y="3429000"/>
          <p14:tracePt t="122372" x="3944938" y="3513138"/>
          <p14:tracePt t="122389" x="3878263" y="3573463"/>
          <p14:tracePt t="122406" x="3784600" y="3640138"/>
          <p14:tracePt t="122422" x="3733800" y="3690938"/>
          <p14:tracePt t="122439" x="3700463" y="3733800"/>
          <p14:tracePt t="122456" x="3683000" y="3767138"/>
          <p14:tracePt t="122804" x="3657600" y="3767138"/>
          <p14:tracePt t="122822" x="3589338" y="3716338"/>
          <p14:tracePt t="122839" x="3505200" y="3675063"/>
          <p14:tracePt t="122856" x="3429000" y="3640138"/>
          <p14:tracePt t="122872" x="3284538" y="3606800"/>
          <p14:tracePt t="122889" x="3167063" y="3589338"/>
          <p14:tracePt t="122906" x="3073400" y="3589338"/>
          <p14:tracePt t="122922" x="2971800" y="3589338"/>
          <p14:tracePt t="122939" x="2878138" y="3589338"/>
          <p14:tracePt t="122956" x="2844800" y="3606800"/>
          <p14:tracePt t="122972" x="2811463" y="3640138"/>
          <p14:tracePt t="122989" x="2811463" y="3690938"/>
          <p14:tracePt t="123005" x="2811463" y="3767138"/>
          <p14:tracePt t="123022" x="2878138" y="3868738"/>
          <p14:tracePt t="123039" x="3022600" y="3979863"/>
          <p14:tracePt t="123056" x="3302000" y="4122738"/>
          <p14:tracePt t="123072" x="3556000" y="4173538"/>
          <p14:tracePt t="123089" x="3860800" y="4173538"/>
          <p14:tracePt t="123106" x="4157663" y="4173538"/>
          <p14:tracePt t="123122" x="4427538" y="4071938"/>
          <p14:tracePt t="123139" x="4673600" y="3911600"/>
          <p14:tracePt t="123156" x="5207000" y="3640138"/>
          <p14:tracePt t="123172" x="5402263" y="3589338"/>
          <p14:tracePt t="123189" x="6027738" y="3538538"/>
          <p14:tracePt t="123206" x="6434138" y="3556000"/>
          <p14:tracePt t="123222" x="6858000" y="3675063"/>
          <p14:tracePt t="123239" x="7129463" y="3802063"/>
          <p14:tracePt t="123256" x="7391400" y="3929063"/>
          <p14:tracePt t="123272" x="7586663" y="4030663"/>
          <p14:tracePt t="123289" x="7696200" y="4046538"/>
          <p14:tracePt t="123306" x="7747000" y="4071938"/>
          <p14:tracePt t="123557" x="7780338" y="4071938"/>
          <p14:tracePt t="123572" x="7823200" y="4046538"/>
          <p14:tracePt t="123589" x="7924800" y="3979863"/>
          <p14:tracePt t="123606" x="8262938" y="3802063"/>
          <p14:tracePt t="123623" x="8491538" y="3675063"/>
          <p14:tracePt t="123639" x="8585200" y="3624263"/>
          <p14:tracePt t="123656" x="8780463" y="3479800"/>
          <p14:tracePt t="123673" x="8974138" y="3268663"/>
          <p14:tracePt t="123689" x="9024938" y="3141663"/>
          <p14:tracePt t="123706" x="9085263" y="3040063"/>
          <p14:tracePt t="123723" x="9101138" y="2963863"/>
          <p14:tracePt t="123739" x="9101138" y="2878138"/>
          <p14:tracePt t="123756" x="9024938" y="2844800"/>
          <p14:tracePt t="123773" x="8907463" y="2786063"/>
          <p14:tracePt t="123789" x="8729663" y="2768600"/>
          <p14:tracePt t="123806" x="8534400" y="2768600"/>
          <p14:tracePt t="123822" x="8424863" y="2768600"/>
          <p14:tracePt t="123839" x="8297863" y="2827338"/>
          <p14:tracePt t="123856" x="8212138" y="2878138"/>
          <p14:tracePt t="123873" x="8153400" y="2946400"/>
          <p14:tracePt t="123889" x="8153400" y="3022600"/>
          <p14:tracePt t="123906" x="8153400" y="3090863"/>
          <p14:tracePt t="123923" x="8262938" y="3251200"/>
          <p14:tracePt t="123939" x="8458200" y="3378200"/>
          <p14:tracePt t="123956" x="8745538" y="3513138"/>
          <p14:tracePt t="123972" x="9024938" y="3624263"/>
          <p14:tracePt t="123989" x="9263063" y="3640138"/>
          <p14:tracePt t="124006" x="9380538" y="3640138"/>
          <p14:tracePt t="124023" x="9491663" y="3640138"/>
          <p14:tracePt t="124039" x="9558338" y="3573463"/>
          <p14:tracePt t="124056" x="9601200" y="3479800"/>
          <p14:tracePt t="124072" x="9618663" y="3395663"/>
          <p14:tracePt t="124089" x="9618663" y="3284538"/>
          <p14:tracePt t="124106" x="9558338" y="3182938"/>
          <p14:tracePt t="124123" x="9507538" y="3124200"/>
          <p14:tracePt t="124139" x="9329738" y="3055938"/>
          <p14:tracePt t="124156" x="9186863" y="3022600"/>
          <p14:tracePt t="124173" x="9042400" y="3005138"/>
          <p14:tracePt t="124189" x="8923338" y="2989263"/>
          <p14:tracePt t="124206" x="8780463" y="2989263"/>
          <p14:tracePt t="124223" x="8653463" y="2989263"/>
          <p14:tracePt t="124239" x="8509000" y="2989263"/>
          <p14:tracePt t="124256" x="8374063" y="2989263"/>
          <p14:tracePt t="124273" x="8229600" y="3005138"/>
          <p14:tracePt t="124289" x="8120063" y="3040063"/>
          <p14:tracePt t="124306" x="8034338" y="3073400"/>
          <p14:tracePt t="124323" x="7958138" y="3106738"/>
          <p14:tracePt t="124339" x="7942263" y="3124200"/>
          <p14:tracePt t="124356" x="7924800" y="3141663"/>
          <p14:tracePt t="124373" x="7907338" y="3182938"/>
          <p14:tracePt t="124389" x="7907338" y="3217863"/>
          <p14:tracePt t="124406" x="7907338" y="3268663"/>
          <p14:tracePt t="124422" x="7924800" y="3344863"/>
          <p14:tracePt t="124439" x="7942263" y="3378200"/>
          <p14:tracePt t="124456" x="7983538" y="3429000"/>
          <p14:tracePt t="124473" x="8018463" y="3446463"/>
          <p14:tracePt t="124489" x="8034338" y="3462338"/>
          <p14:tracePt t="124506" x="8069263" y="3462338"/>
          <p14:tracePt t="124523" x="8102600" y="3462338"/>
          <p14:tracePt t="124539" x="8153400" y="3462338"/>
          <p14:tracePt t="124556" x="8196263" y="3446463"/>
          <p14:tracePt t="124573" x="8229600" y="3411538"/>
          <p14:tracePt t="124589" x="8280400" y="3360738"/>
          <p14:tracePt t="124606" x="8374063" y="3217863"/>
          <p14:tracePt t="124623" x="8407400" y="3167063"/>
          <p14:tracePt t="124639" x="8458200" y="3040063"/>
          <p14:tracePt t="124656" x="8509000" y="2913063"/>
          <p14:tracePt t="124672" x="8551863" y="2844800"/>
          <p14:tracePt t="124689" x="8567738" y="2811463"/>
          <p14:tracePt t="124706" x="8585200" y="2768600"/>
          <p14:tracePt t="124738" x="8602663" y="2751138"/>
          <p14:tracePt t="124772" x="8618538" y="2735263"/>
          <p14:tracePt t="124805" x="8636000" y="2735263"/>
          <p14:tracePt t="124822" x="8653463" y="2735263"/>
          <p14:tracePt t="124839" x="8686800" y="2735263"/>
          <p14:tracePt t="124856" x="8729663" y="2735263"/>
          <p14:tracePt t="124872" x="8745538" y="2735263"/>
          <p14:tracePt t="124889" x="8796338" y="2735263"/>
          <p14:tracePt t="124906" x="8813800" y="2735263"/>
          <p14:tracePt t="124923" x="8831263" y="2735263"/>
          <p14:tracePt t="124939" x="8847138" y="2735263"/>
          <p14:tracePt t="125056" x="8831263" y="2735263"/>
          <p14:tracePt t="125088" x="8763000" y="2751138"/>
          <p14:tracePt t="125107" x="8618538" y="2786063"/>
          <p14:tracePt t="125123" x="8567738" y="2811463"/>
          <p14:tracePt t="125139" x="8491538" y="2844800"/>
          <p14:tracePt t="125156" x="8374063" y="2878138"/>
          <p14:tracePt t="125173" x="8297863" y="2913063"/>
          <p14:tracePt t="125189" x="8247063" y="2946400"/>
          <p14:tracePt t="125206" x="8212138" y="2989263"/>
          <p14:tracePt t="125223" x="8196263" y="3022600"/>
          <p14:tracePt t="125239" x="8178800" y="3055938"/>
          <p14:tracePt t="125256" x="8178800" y="3090863"/>
          <p14:tracePt t="125272" x="8178800" y="3167063"/>
          <p14:tracePt t="125289" x="8178800" y="3217863"/>
          <p14:tracePt t="125306" x="8178800" y="3268663"/>
          <p14:tracePt t="125323" x="8178800" y="3344863"/>
          <p14:tracePt t="125339" x="8212138" y="3411538"/>
          <p14:tracePt t="125356" x="8229600" y="3462338"/>
          <p14:tracePt t="125372" x="8280400" y="3513138"/>
          <p14:tracePt t="125389" x="8313738" y="3589338"/>
          <p14:tracePt t="125406" x="8374063" y="3640138"/>
          <p14:tracePt t="125423" x="8440738" y="3675063"/>
          <p14:tracePt t="125439" x="8491538" y="3733800"/>
          <p14:tracePt t="125456" x="8551863" y="3751263"/>
          <p14:tracePt t="125472" x="8585200" y="3767138"/>
          <p14:tracePt t="125489" x="8618538" y="3767138"/>
          <p14:tracePt t="125506" x="8636000" y="3767138"/>
          <p14:tracePt t="125523" x="8653463" y="3767138"/>
          <p14:tracePt t="125539" x="8669338" y="3767138"/>
          <p14:tracePt t="125556" x="8686800" y="3767138"/>
          <p14:tracePt t="125572" x="8712200" y="3733800"/>
          <p14:tracePt t="125589" x="8745538" y="3690938"/>
          <p14:tracePt t="125606" x="8763000" y="3675063"/>
          <p14:tracePt t="125623" x="8763000" y="3657600"/>
          <p14:tracePt t="125639" x="8780463" y="3657600"/>
          <p14:tracePt t="125656" x="8780463" y="3640138"/>
          <p14:tracePt t="125673" x="8796338" y="3640138"/>
          <p14:tracePt t="126155" x="8847138" y="3640138"/>
          <p14:tracePt t="126173" x="8907463" y="3624263"/>
          <p14:tracePt t="126190" x="8974138" y="3606800"/>
          <p14:tracePt t="126206" x="9024938" y="3573463"/>
          <p14:tracePt t="126222" x="9085263" y="3538538"/>
          <p14:tracePt t="126239" x="9101138" y="3513138"/>
          <p14:tracePt t="126256" x="9118600" y="3497263"/>
          <p14:tracePt t="126273" x="9136063" y="3479800"/>
          <p14:tracePt t="126305" x="9136063" y="3462338"/>
          <p14:tracePt t="126392" x="9118600" y="3462338"/>
          <p14:tracePt t="126407" x="9085263" y="3446463"/>
          <p14:tracePt t="126421" x="9042400" y="3446463"/>
          <p14:tracePt t="126439" x="8958263" y="3446463"/>
          <p14:tracePt t="126456" x="8890000" y="3446463"/>
          <p14:tracePt t="126473" x="8796338" y="3429000"/>
          <p14:tracePt t="126489" x="8729663" y="3429000"/>
          <p14:tracePt t="126506" x="8669338" y="3429000"/>
          <p14:tracePt t="126522" x="8636000" y="3429000"/>
          <p14:tracePt t="126539" x="8618538" y="3429000"/>
          <p14:tracePt t="126556" x="8567738" y="3429000"/>
          <p14:tracePt t="126572" x="8551863" y="3429000"/>
          <p14:tracePt t="126589" x="8491538" y="3429000"/>
          <p14:tracePt t="126606" x="8458200" y="3411538"/>
          <p14:tracePt t="126941" x="8458200" y="3395663"/>
          <p14:tracePt t="126956" x="8458200" y="3360738"/>
          <p14:tracePt t="126972" x="8458200" y="3251200"/>
          <p14:tracePt t="126989" x="8458200" y="3090863"/>
          <p14:tracePt t="127006" x="8458200" y="2913063"/>
          <p14:tracePt t="127023" x="8458200" y="2735263"/>
          <p14:tracePt t="127039" x="8475663" y="2649538"/>
          <p14:tracePt t="127056" x="8534400" y="2522538"/>
          <p14:tracePt t="127072" x="8551863" y="2506663"/>
          <p14:tracePt t="127089" x="8585200" y="2430463"/>
          <p14:tracePt t="127106" x="8602663" y="2395538"/>
          <p14:tracePt t="127123" x="8618538" y="2379663"/>
          <p14:tracePt t="127139" x="8618538" y="2362200"/>
          <p14:tracePt t="127156" x="8618538" y="2344738"/>
          <p14:tracePt t="127188" x="8618538" y="2328863"/>
          <p14:tracePt t="127206" x="8567738" y="2311400"/>
          <p14:tracePt t="127222" x="8458200" y="2293938"/>
          <p14:tracePt t="127239" x="8356600" y="2278063"/>
          <p14:tracePt t="127256" x="8212138" y="2278063"/>
          <p14:tracePt t="127273" x="8085138" y="2278063"/>
          <p14:tracePt t="127289" x="7942263" y="2362200"/>
          <p14:tracePt t="127306" x="7840663" y="2471738"/>
          <p14:tracePt t="127323" x="7780338" y="2557463"/>
          <p14:tracePt t="127339" x="7713663" y="2717800"/>
          <p14:tracePt t="127356" x="7713663" y="2862263"/>
          <p14:tracePt t="127373" x="7713663" y="3022600"/>
          <p14:tracePt t="127389" x="7805738" y="3200400"/>
          <p14:tracePt t="127406" x="7958138" y="3378200"/>
          <p14:tracePt t="127423" x="8178800" y="3538538"/>
          <p14:tracePt t="127439" x="8374063" y="3640138"/>
          <p14:tracePt t="127456" x="8585200" y="3690938"/>
          <p14:tracePt t="127473" x="8745538" y="3690938"/>
          <p14:tracePt t="127489" x="8890000" y="3675063"/>
          <p14:tracePt t="127506" x="8991600" y="3589338"/>
          <p14:tracePt t="127523" x="9085263" y="3411538"/>
          <p14:tracePt t="127539" x="9151938" y="3124200"/>
          <p14:tracePt t="127556" x="9169400" y="3005138"/>
          <p14:tracePt t="127572" x="9169400" y="2878138"/>
          <p14:tracePt t="127589" x="9151938" y="2751138"/>
          <p14:tracePt t="127606" x="9067800" y="2633663"/>
          <p14:tracePt t="127623" x="8958263" y="2557463"/>
          <p14:tracePt t="127639" x="8813800" y="2522538"/>
          <p14:tracePt t="127656" x="8636000" y="2506663"/>
          <p14:tracePt t="127673" x="8475663" y="2506663"/>
          <p14:tracePt t="127689" x="8280400" y="2540000"/>
          <p14:tracePt t="127706" x="8135938" y="2633663"/>
          <p14:tracePt t="127723" x="8034338" y="2751138"/>
          <p14:tracePt t="127739" x="7942263" y="2895600"/>
          <p14:tracePt t="127756" x="7907338" y="3090863"/>
          <p14:tracePt t="127773" x="7907338" y="3344863"/>
          <p14:tracePt t="127789" x="7942263" y="3573463"/>
          <p14:tracePt t="127806" x="8085138" y="3817938"/>
          <p14:tracePt t="127823" x="8297863" y="4013200"/>
          <p14:tracePt t="127839" x="8491538" y="4157663"/>
          <p14:tracePt t="127856" x="8686800" y="4208463"/>
          <p14:tracePt t="127873" x="8890000" y="4208463"/>
          <p14:tracePt t="127889" x="9042400" y="4173538"/>
          <p14:tracePt t="127906" x="9169400" y="4030663"/>
          <p14:tracePt t="127922" x="9263063" y="3852863"/>
          <p14:tracePt t="127939" x="9296400" y="3640138"/>
          <p14:tracePt t="127956" x="9329738" y="3513138"/>
          <p14:tracePt t="127973" x="9329738" y="3344863"/>
          <p14:tracePt t="127989" x="9313863" y="3233738"/>
          <p14:tracePt t="128006" x="9220200" y="3141663"/>
          <p14:tracePt t="128023" x="9024938" y="3055938"/>
          <p14:tracePt t="128039" x="8864600" y="3022600"/>
          <p14:tracePt t="128056" x="8745538" y="3005138"/>
          <p14:tracePt t="128073" x="8602663" y="3005138"/>
          <p14:tracePt t="128089" x="8509000" y="3022600"/>
          <p14:tracePt t="128106" x="8440738" y="3073400"/>
          <p14:tracePt t="128123" x="8389938" y="3124200"/>
          <p14:tracePt t="128139" x="8356600" y="3233738"/>
          <p14:tracePt t="128156" x="8356600" y="3319463"/>
          <p14:tracePt t="128173" x="8356600" y="3429000"/>
          <p14:tracePt t="128189" x="8356600" y="3538538"/>
          <p14:tracePt t="128206" x="8389938" y="3624263"/>
          <p14:tracePt t="128223" x="8424863" y="3690938"/>
          <p14:tracePt t="128239" x="8458200" y="3751263"/>
          <p14:tracePt t="128256" x="8475663" y="3784600"/>
          <p14:tracePt t="128273" x="8491538" y="3784600"/>
          <p14:tracePt t="128289" x="8491538" y="3802063"/>
          <p14:tracePt t="128572" x="8509000" y="3802063"/>
          <p14:tracePt t="128590" x="8534400" y="3802063"/>
          <p14:tracePt t="128606" x="8551863" y="3802063"/>
          <p14:tracePt t="128623" x="8567738" y="3802063"/>
          <p14:tracePt t="128639" x="8585200" y="3802063"/>
          <p14:tracePt t="128656" x="8618538" y="3802063"/>
          <p14:tracePt t="128673" x="8636000" y="3802063"/>
          <p14:tracePt t="128689" x="8686800" y="3802063"/>
          <p14:tracePt t="128706" x="8729663" y="3802063"/>
          <p14:tracePt t="130219" x="8729663" y="3784600"/>
          <p14:tracePt t="130256" x="8729663" y="3751263"/>
          <p14:tracePt t="130273" x="8729663" y="3657600"/>
          <p14:tracePt t="130289" x="8729663" y="3513138"/>
          <p14:tracePt t="130306" x="8729663" y="3378200"/>
          <p14:tracePt t="130323" x="8729663" y="3233738"/>
          <p14:tracePt t="130339" x="8763000" y="3106738"/>
          <p14:tracePt t="130356" x="8813800" y="3022600"/>
          <p14:tracePt t="130373" x="8847138" y="2989263"/>
          <p14:tracePt t="130389" x="8907463" y="2946400"/>
          <p14:tracePt t="130406" x="8940800" y="2928938"/>
          <p14:tracePt t="130423" x="8991600" y="2913063"/>
          <p14:tracePt t="130440" x="9009063" y="2913063"/>
          <p14:tracePt t="130456" x="9024938" y="2913063"/>
          <p14:tracePt t="130488" x="9042400" y="2913063"/>
          <p14:tracePt t="130506" x="9067800" y="2913063"/>
          <p14:tracePt t="130523" x="9085263" y="2913063"/>
          <p14:tracePt t="130539" x="9136063" y="2946400"/>
          <p14:tracePt t="130556" x="9202738" y="3005138"/>
          <p14:tracePt t="130573" x="9263063" y="3040063"/>
          <p14:tracePt t="130589" x="9278938" y="3055938"/>
          <p14:tracePt t="130606" x="9313863" y="3073400"/>
          <p14:tracePt t="130623" x="9329738" y="3073400"/>
          <p14:tracePt t="130639" x="9347200" y="3090863"/>
          <p14:tracePt t="130656" x="9380538" y="3124200"/>
          <p14:tracePt t="130673" x="9423400" y="3167063"/>
          <p14:tracePt t="130690" x="9474200" y="3233738"/>
          <p14:tracePt t="130706" x="9525000" y="3302000"/>
          <p14:tracePt t="130723" x="9601200" y="3411538"/>
          <p14:tracePt t="130740" x="9669463" y="3513138"/>
          <p14:tracePt t="130756" x="9736138" y="3657600"/>
          <p14:tracePt t="130773" x="9812338" y="3802063"/>
          <p14:tracePt t="130789" x="9863138" y="3944938"/>
          <p14:tracePt t="130806" x="9931400" y="4089400"/>
          <p14:tracePt t="130823" x="9990138" y="4267200"/>
          <p14:tracePt t="130839" x="10040938" y="4445000"/>
          <p14:tracePt t="130856" x="10058400" y="4597400"/>
          <p14:tracePt t="130873" x="10075863" y="4741863"/>
          <p14:tracePt t="130889" x="10075863" y="4868863"/>
          <p14:tracePt t="130906" x="10058400" y="4978400"/>
          <p14:tracePt t="130923" x="10025063" y="5062538"/>
          <p14:tracePt t="130939" x="10007600" y="5130800"/>
          <p14:tracePt t="130956" x="9974263" y="5189538"/>
          <p14:tracePt t="130973" x="9956800" y="5224463"/>
          <p14:tracePt t="130989" x="9956800" y="5240338"/>
          <p14:tracePt t="131006" x="9931400" y="5257800"/>
          <p14:tracePt t="131023" x="9931400" y="5275263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23100" y="1216371"/>
            <a:ext cx="3384376" cy="509282"/>
          </a:xfrm>
        </p:spPr>
        <p:txBody>
          <a:bodyPr>
            <a:normAutofit/>
          </a:bodyPr>
          <a:lstStyle/>
          <a:p>
            <a:r>
              <a:rPr lang="fr-FR" sz="2000" dirty="0"/>
              <a:t>Radiographie du thorax de face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7. Application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939" y="1725653"/>
            <a:ext cx="4689061" cy="444735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476" y="2055621"/>
            <a:ext cx="5980720" cy="339605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008955" y="1545730"/>
            <a:ext cx="1941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Vues antérieures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E65323DF-B2D3-B249-CA84-0F3659FEF0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44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549"/>
    </mc:Choice>
    <mc:Fallback>
      <p:transition spd="slow" advTm="70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29" x="9931400" y="5275263"/>
          <p14:tracePt t="1043" x="9829800" y="5173663"/>
          <p14:tracePt t="1060" x="9685338" y="5080000"/>
          <p14:tracePt t="1076" x="9542463" y="4978400"/>
          <p14:tracePt t="1093" x="9263063" y="4800600"/>
          <p14:tracePt t="1109" x="8940800" y="4622800"/>
          <p14:tracePt t="1125" x="8686800" y="4513263"/>
          <p14:tracePt t="1142" x="8475663" y="4495800"/>
          <p14:tracePt t="1159" x="8297863" y="4495800"/>
          <p14:tracePt t="1175" x="8196263" y="4495800"/>
          <p14:tracePt t="1192" x="8102600" y="4546600"/>
          <p14:tracePt t="1209" x="8051800" y="4622800"/>
          <p14:tracePt t="1226" x="8018463" y="4673600"/>
          <p14:tracePt t="1242" x="8018463" y="4724400"/>
          <p14:tracePt t="1259" x="8018463" y="4868863"/>
          <p14:tracePt t="1276" x="8069263" y="4902200"/>
          <p14:tracePt t="1292" x="8178800" y="5029200"/>
          <p14:tracePt t="1309" x="8313738" y="5156200"/>
          <p14:tracePt t="1325" x="8551863" y="5351463"/>
          <p14:tracePt t="1342" x="8712200" y="5435600"/>
          <p14:tracePt t="1359" x="8864600" y="5529263"/>
          <p14:tracePt t="1376" x="9024938" y="5595938"/>
          <p14:tracePt t="1603" x="9009063" y="5595938"/>
          <p14:tracePt t="1611" x="8923338" y="5545138"/>
          <p14:tracePt t="1626" x="8796338" y="5468938"/>
          <p14:tracePt t="1642" x="8407400" y="5224463"/>
          <p14:tracePt t="1659" x="7069138" y="4368800"/>
          <p14:tracePt t="1676" x="5580063" y="3429000"/>
          <p14:tracePt t="1692" x="4478338" y="2735263"/>
          <p14:tracePt t="1709" x="3683000" y="2311400"/>
          <p14:tracePt t="1726" x="3090863" y="2006600"/>
          <p14:tracePt t="1742" x="2616200" y="1795463"/>
          <p14:tracePt t="1759" x="2311400" y="1668463"/>
          <p14:tracePt t="2037" x="2328863" y="1668463"/>
          <p14:tracePt t="2045" x="2362200" y="1684338"/>
          <p14:tracePt t="2059" x="2413000" y="1744663"/>
          <p14:tracePt t="2076" x="2540000" y="1846263"/>
          <p14:tracePt t="2092" x="2751138" y="2024063"/>
          <p14:tracePt t="2109" x="3073400" y="2278063"/>
          <p14:tracePt t="2125" x="3327400" y="2489200"/>
          <p14:tracePt t="2142" x="3606800" y="2700338"/>
          <p14:tracePt t="2159" x="3784600" y="2844800"/>
          <p14:tracePt t="2176" x="3944938" y="2928938"/>
          <p14:tracePt t="2192" x="3995738" y="2963863"/>
          <p14:tracePt t="2455" x="4013200" y="2946400"/>
          <p14:tracePt t="2463" x="4038600" y="2928938"/>
          <p14:tracePt t="2476" x="4056063" y="2913063"/>
          <p14:tracePt t="2492" x="4089400" y="2862263"/>
          <p14:tracePt t="2509" x="4106863" y="2811463"/>
          <p14:tracePt t="2526" x="4122738" y="2751138"/>
          <p14:tracePt t="2542" x="4122738" y="2700338"/>
          <p14:tracePt t="2559" x="4122738" y="2649538"/>
          <p14:tracePt t="2576" x="4038600" y="2573338"/>
          <p14:tracePt t="2592" x="3878263" y="2506663"/>
          <p14:tracePt t="2609" x="3640138" y="2455863"/>
          <p14:tracePt t="2626" x="3344863" y="2430463"/>
          <p14:tracePt t="2642" x="3055938" y="2430463"/>
          <p14:tracePt t="2659" x="2827338" y="2522538"/>
          <p14:tracePt t="2675" x="2667000" y="2649538"/>
          <p14:tracePt t="2692" x="2557463" y="2768600"/>
          <p14:tracePt t="2709" x="2489200" y="2913063"/>
          <p14:tracePt t="2725" x="2455863" y="3090863"/>
          <p14:tracePt t="2742" x="2455863" y="3479800"/>
          <p14:tracePt t="2759" x="2471738" y="3624263"/>
          <p14:tracePt t="2776" x="2700338" y="4089400"/>
          <p14:tracePt t="2792" x="2844800" y="4318000"/>
          <p14:tracePt t="2809" x="3055938" y="4564063"/>
          <p14:tracePt t="2826" x="3233738" y="4757738"/>
          <p14:tracePt t="2842" x="3411538" y="4884738"/>
          <p14:tracePt t="2859" x="3556000" y="4953000"/>
          <p14:tracePt t="2876" x="3751263" y="4995863"/>
          <p14:tracePt t="2892" x="3929063" y="5011738"/>
          <p14:tracePt t="2909" x="4089400" y="5011738"/>
          <p14:tracePt t="2926" x="4233863" y="4935538"/>
          <p14:tracePt t="2942" x="4368800" y="4818063"/>
          <p14:tracePt t="2959" x="4462463" y="4691063"/>
          <p14:tracePt t="2976" x="4546600" y="4513263"/>
          <p14:tracePt t="2992" x="4605338" y="4318000"/>
          <p14:tracePt t="3009" x="4622800" y="4122738"/>
          <p14:tracePt t="3026" x="4640263" y="3995738"/>
          <p14:tracePt t="3042" x="4640263" y="3894138"/>
          <p14:tracePt t="3059" x="4640263" y="3802063"/>
          <p14:tracePt t="3076" x="4622800" y="3733800"/>
          <p14:tracePt t="3092" x="4564063" y="3675063"/>
          <p14:tracePt t="3109" x="4462463" y="3573463"/>
          <p14:tracePt t="3126" x="4318000" y="3446463"/>
          <p14:tracePt t="3142" x="4106863" y="3319463"/>
          <p14:tracePt t="3159" x="3878263" y="3217863"/>
          <p14:tracePt t="3176" x="3640138" y="3141663"/>
          <p14:tracePt t="3192" x="3429000" y="3106738"/>
          <p14:tracePt t="3209" x="3149600" y="3090863"/>
          <p14:tracePt t="3225" x="3090863" y="3090863"/>
          <p14:tracePt t="3242" x="2946400" y="3090863"/>
          <p14:tracePt t="3259" x="2844800" y="3141663"/>
          <p14:tracePt t="3276" x="2751138" y="3251200"/>
          <p14:tracePt t="3292" x="2684463" y="3378200"/>
          <p14:tracePt t="3309" x="2649538" y="3497263"/>
          <p14:tracePt t="3325" x="2649538" y="3640138"/>
          <p14:tracePt t="3342" x="2649538" y="3802063"/>
          <p14:tracePt t="3359" x="2684463" y="3979863"/>
          <p14:tracePt t="3376" x="2768600" y="4157663"/>
          <p14:tracePt t="3392" x="2895600" y="4300538"/>
          <p14:tracePt t="3409" x="3022600" y="4427538"/>
          <p14:tracePt t="3426" x="3167063" y="4529138"/>
          <p14:tracePt t="3442" x="3327400" y="4597400"/>
          <p14:tracePt t="3459" x="3522663" y="4640263"/>
          <p14:tracePt t="3476" x="3751263" y="4640263"/>
          <p14:tracePt t="3492" x="3962400" y="4597400"/>
          <p14:tracePt t="3509" x="4140200" y="4462463"/>
          <p14:tracePt t="3525" x="4318000" y="4224338"/>
          <p14:tracePt t="3542" x="4427538" y="3962400"/>
          <p14:tracePt t="3559" x="4462463" y="3690938"/>
          <p14:tracePt t="3576" x="4495800" y="3411538"/>
          <p14:tracePt t="3592" x="4495800" y="3124200"/>
          <p14:tracePt t="3609" x="4478338" y="2963863"/>
          <p14:tracePt t="3626" x="4427538" y="2811463"/>
          <p14:tracePt t="3642" x="4386263" y="2717800"/>
          <p14:tracePt t="3659" x="4335463" y="2667000"/>
          <p14:tracePt t="3676" x="4249738" y="2608263"/>
          <p14:tracePt t="3692" x="4122738" y="2608263"/>
          <p14:tracePt t="3709" x="3979863" y="2608263"/>
          <p14:tracePt t="3726" x="3802063" y="2608263"/>
          <p14:tracePt t="3742" x="3589338" y="2667000"/>
          <p14:tracePt t="3759" x="3251200" y="2878138"/>
          <p14:tracePt t="3776" x="3073400" y="3073400"/>
          <p14:tracePt t="3792" x="2946400" y="3268663"/>
          <p14:tracePt t="3809" x="2862263" y="3479800"/>
          <p14:tracePt t="3826" x="2827338" y="3657600"/>
          <p14:tracePt t="3842" x="2827338" y="3835400"/>
          <p14:tracePt t="3859" x="2844800" y="3979863"/>
          <p14:tracePt t="3876" x="2946400" y="4140200"/>
          <p14:tracePt t="3892" x="3073400" y="4267200"/>
          <p14:tracePt t="3909" x="3233738" y="4351338"/>
          <p14:tracePt t="3926" x="3378200" y="4427538"/>
          <p14:tracePt t="3942" x="3538538" y="4445000"/>
          <p14:tracePt t="3959" x="3716338" y="4462463"/>
          <p14:tracePt t="3975" x="3894138" y="4462463"/>
          <p14:tracePt t="3992" x="4038600" y="4386263"/>
          <p14:tracePt t="4009" x="4173538" y="4284663"/>
          <p14:tracePt t="4026" x="4300538" y="4122738"/>
          <p14:tracePt t="4042" x="4368800" y="3929063"/>
          <p14:tracePt t="4059" x="4427538" y="3606800"/>
          <p14:tracePt t="4076" x="4445000" y="3251200"/>
          <p14:tracePt t="4092" x="4445000" y="2811463"/>
          <p14:tracePt t="4109" x="4386263" y="2557463"/>
          <p14:tracePt t="4126" x="4335463" y="2379663"/>
          <p14:tracePt t="4142" x="4284663" y="2235200"/>
          <p14:tracePt t="4159" x="4233863" y="2166938"/>
          <p14:tracePt t="4176" x="4173538" y="2133600"/>
          <p14:tracePt t="4192" x="4106863" y="2133600"/>
          <p14:tracePt t="4209" x="4013200" y="2151063"/>
          <p14:tracePt t="4226" x="3911600" y="2235200"/>
          <p14:tracePt t="4243" x="3784600" y="2379663"/>
          <p14:tracePt t="4259" x="3624263" y="2684463"/>
          <p14:tracePt t="4276" x="3522663" y="2895600"/>
          <p14:tracePt t="4293" x="3446463" y="3090863"/>
          <p14:tracePt t="4309" x="3429000" y="3200400"/>
          <p14:tracePt t="4326" x="3411538" y="3302000"/>
          <p14:tracePt t="4342" x="3411538" y="3429000"/>
          <p14:tracePt t="4359" x="3411538" y="3538538"/>
          <p14:tracePt t="4376" x="3462338" y="3640138"/>
          <p14:tracePt t="4392" x="3538538" y="3751263"/>
          <p14:tracePt t="4409" x="3606800" y="3802063"/>
          <p14:tracePt t="4426" x="3700463" y="3868738"/>
          <p14:tracePt t="4442" x="3784600" y="3929063"/>
          <p14:tracePt t="4459" x="3878263" y="3944938"/>
          <p14:tracePt t="4476" x="3962400" y="3962400"/>
          <p14:tracePt t="4492" x="4056063" y="3962400"/>
          <p14:tracePt t="4509" x="4122738" y="3962400"/>
          <p14:tracePt t="4526" x="4191000" y="3962400"/>
          <p14:tracePt t="4542" x="4249738" y="3962400"/>
          <p14:tracePt t="4559" x="4300538" y="3929063"/>
          <p14:tracePt t="4576" x="4335463" y="3911600"/>
          <p14:tracePt t="4592" x="4368800" y="3852863"/>
          <p14:tracePt t="4609" x="4411663" y="3817938"/>
          <p14:tracePt t="5077" x="4478338" y="3817938"/>
          <p14:tracePt t="5093" x="4546600" y="3784600"/>
          <p14:tracePt t="5109" x="4691063" y="3751263"/>
          <p14:tracePt t="5126" x="4818063" y="3733800"/>
          <p14:tracePt t="5142" x="5029200" y="3657600"/>
          <p14:tracePt t="5159" x="5138738" y="3624263"/>
          <p14:tracePt t="5691" x="5097463" y="3624263"/>
          <p14:tracePt t="5709" x="4919663" y="3640138"/>
          <p14:tracePt t="5726" x="4741863" y="3675063"/>
          <p14:tracePt t="5742" x="4564063" y="3716338"/>
          <p14:tracePt t="5759" x="4368800" y="3751263"/>
          <p14:tracePt t="5776" x="4173538" y="3784600"/>
          <p14:tracePt t="5793" x="4056063" y="3817938"/>
          <p14:tracePt t="5809" x="3944938" y="3835400"/>
          <p14:tracePt t="5826" x="3894138" y="3852863"/>
          <p14:tracePt t="6224" x="3911600" y="3852863"/>
          <p14:tracePt t="6242" x="3962400" y="3852863"/>
          <p14:tracePt t="6259" x="4038600" y="3852863"/>
          <p14:tracePt t="6276" x="4089400" y="3868738"/>
          <p14:tracePt t="6293" x="4140200" y="3868738"/>
          <p14:tracePt t="6309" x="4173538" y="3868738"/>
          <p14:tracePt t="6326" x="4191000" y="3868738"/>
          <p14:tracePt t="6342" x="4208463" y="3868738"/>
          <p14:tracePt t="6359" x="4208463" y="3852863"/>
          <p14:tracePt t="6408" x="4208463" y="3835400"/>
          <p14:tracePt t="6458" x="4208463" y="3817938"/>
          <p14:tracePt t="6491" x="4208463" y="3802063"/>
          <p14:tracePt t="6509" x="4191000" y="3751263"/>
          <p14:tracePt t="6526" x="4140200" y="3675063"/>
          <p14:tracePt t="6542" x="4071938" y="3589338"/>
          <p14:tracePt t="6559" x="3995738" y="3513138"/>
          <p14:tracePt t="6575" x="3944938" y="3446463"/>
          <p14:tracePt t="6592" x="3911600" y="3411538"/>
          <p14:tracePt t="6609" x="3878263" y="3378200"/>
          <p14:tracePt t="6626" x="3860800" y="3360738"/>
          <p14:tracePt t="6643" x="3835400" y="3344863"/>
          <p14:tracePt t="6675" x="3802063" y="3319463"/>
          <p14:tracePt t="6692" x="3802063" y="3302000"/>
          <p14:tracePt t="6709" x="3767138" y="3302000"/>
          <p14:tracePt t="6725" x="3733800" y="3284538"/>
          <p14:tracePt t="6742" x="3700463" y="3268663"/>
          <p14:tracePt t="6759" x="3683000" y="3268663"/>
          <p14:tracePt t="6776" x="3657600" y="3251200"/>
          <p14:tracePt t="6792" x="3640138" y="3251200"/>
          <p14:tracePt t="6825" x="3624263" y="3251200"/>
          <p14:tracePt t="6858" x="3606800" y="3251200"/>
          <p14:tracePt t="6876" x="3606800" y="3233738"/>
          <p14:tracePt t="6892" x="3589338" y="3233738"/>
          <p14:tracePt t="7150" x="3589338" y="3251200"/>
          <p14:tracePt t="7191" x="3640138" y="3284538"/>
          <p14:tracePt t="7209" x="3683000" y="3319463"/>
          <p14:tracePt t="7226" x="3716338" y="3344863"/>
          <p14:tracePt t="7242" x="3733800" y="3360738"/>
          <p14:tracePt t="7259" x="3751263" y="3378200"/>
          <p14:tracePt t="7276" x="3767138" y="3395663"/>
          <p14:tracePt t="7292" x="3784600" y="3411538"/>
          <p14:tracePt t="7325" x="3802063" y="3429000"/>
          <p14:tracePt t="7342" x="3802063" y="3446463"/>
          <p14:tracePt t="7359" x="3817938" y="3446463"/>
          <p14:tracePt t="7376" x="3817938" y="3462338"/>
          <p14:tracePt t="7393" x="3817938" y="3479800"/>
          <p14:tracePt t="7409" x="3835400" y="3497263"/>
          <p14:tracePt t="7426" x="3860800" y="3513138"/>
          <p14:tracePt t="7442" x="3860800" y="3538538"/>
          <p14:tracePt t="7459" x="3878263" y="3573463"/>
          <p14:tracePt t="7476" x="3894138" y="3606800"/>
          <p14:tracePt t="7493" x="3911600" y="3624263"/>
          <p14:tracePt t="7509" x="3929063" y="3657600"/>
          <p14:tracePt t="7526" x="3944938" y="3675063"/>
          <p14:tracePt t="7542" x="3962400" y="3690938"/>
          <p14:tracePt t="7559" x="3979863" y="3716338"/>
          <p14:tracePt t="7576" x="3995738" y="3733800"/>
          <p14:tracePt t="7593" x="4013200" y="3767138"/>
          <p14:tracePt t="7609" x="4038600" y="3784600"/>
          <p14:tracePt t="7626" x="4056063" y="3802063"/>
          <p14:tracePt t="7643" x="4056063" y="3835400"/>
          <p14:tracePt t="7659" x="4071938" y="3835400"/>
          <p14:tracePt t="7676" x="4089400" y="3852863"/>
          <p14:tracePt t="7692" x="4089400" y="3868738"/>
          <p14:tracePt t="7709" x="4106863" y="3894138"/>
          <p14:tracePt t="7741" x="4106863" y="3911600"/>
          <p14:tracePt t="7908" x="4106863" y="3894138"/>
          <p14:tracePt t="7926" x="4106863" y="3868738"/>
          <p14:tracePt t="7943" x="4089400" y="3835400"/>
          <p14:tracePt t="7959" x="4038600" y="3767138"/>
          <p14:tracePt t="7976" x="3979863" y="3675063"/>
          <p14:tracePt t="7992" x="3929063" y="3606800"/>
          <p14:tracePt t="8009" x="3878263" y="3538538"/>
          <p14:tracePt t="8026" x="3817938" y="3479800"/>
          <p14:tracePt t="8043" x="3802063" y="3429000"/>
          <p14:tracePt t="8059" x="3767138" y="3395663"/>
          <p14:tracePt t="8076" x="3751263" y="3360738"/>
          <p14:tracePt t="8093" x="3751263" y="3344863"/>
          <p14:tracePt t="8109" x="3716338" y="3284538"/>
          <p14:tracePt t="8126" x="3683000" y="3251200"/>
          <p14:tracePt t="8143" x="3657600" y="3217863"/>
          <p14:tracePt t="8159" x="3640138" y="3167063"/>
          <p14:tracePt t="8176" x="3624263" y="3124200"/>
          <p14:tracePt t="8192" x="3606800" y="3106738"/>
          <p14:tracePt t="8258" x="3589338" y="3106738"/>
          <p14:tracePt t="8412" x="3589338" y="3124200"/>
          <p14:tracePt t="8469" x="3573463" y="3124200"/>
          <p14:tracePt t="8527" x="3573463" y="3141663"/>
          <p14:tracePt t="8608" x="3573463" y="3167063"/>
          <p14:tracePt t="8658" x="3589338" y="3200400"/>
          <p14:tracePt t="8676" x="3606800" y="3233738"/>
          <p14:tracePt t="8692" x="3640138" y="3251200"/>
          <p14:tracePt t="8709" x="3657600" y="3284538"/>
          <p14:tracePt t="8726" x="3683000" y="3302000"/>
          <p14:tracePt t="8742" x="3683000" y="3319463"/>
          <p14:tracePt t="8759" x="3700463" y="3344863"/>
          <p14:tracePt t="8776" x="3716338" y="3360738"/>
          <p14:tracePt t="8792" x="3716338" y="3378200"/>
          <p14:tracePt t="8809" x="3751263" y="3395663"/>
          <p14:tracePt t="8825" x="3751263" y="3411538"/>
          <p14:tracePt t="8842" x="3767138" y="3429000"/>
          <p14:tracePt t="8859" x="3784600" y="3446463"/>
          <p14:tracePt t="8876" x="3802063" y="3462338"/>
          <p14:tracePt t="8893" x="3817938" y="3479800"/>
          <p14:tracePt t="8909" x="3835400" y="3497263"/>
          <p14:tracePt t="8926" x="3860800" y="3538538"/>
          <p14:tracePt t="8942" x="3878263" y="3556000"/>
          <p14:tracePt t="8959" x="3894138" y="3573463"/>
          <p14:tracePt t="8976" x="3911600" y="3589338"/>
          <p14:tracePt t="8993" x="3929063" y="3589338"/>
          <p14:tracePt t="9009" x="3944938" y="3606800"/>
          <p14:tracePt t="9026" x="3979863" y="3624263"/>
          <p14:tracePt t="9043" x="3995738" y="3657600"/>
          <p14:tracePt t="9059" x="4013200" y="3690938"/>
          <p14:tracePt t="9076" x="4056063" y="3716338"/>
          <p14:tracePt t="9093" x="4071938" y="3733800"/>
          <p14:tracePt t="9109" x="4089400" y="3751263"/>
          <p14:tracePt t="9126" x="4106863" y="3784600"/>
          <p14:tracePt t="9142" x="4122738" y="3802063"/>
          <p14:tracePt t="9159" x="4140200" y="3817938"/>
          <p14:tracePt t="9176" x="4157663" y="3852863"/>
          <p14:tracePt t="9193" x="4173538" y="3868738"/>
          <p14:tracePt t="9209" x="4191000" y="3894138"/>
          <p14:tracePt t="9226" x="4208463" y="3911600"/>
          <p14:tracePt t="9242" x="4233863" y="3929063"/>
          <p14:tracePt t="9259" x="4233863" y="3944938"/>
          <p14:tracePt t="9276" x="4249738" y="3944938"/>
          <p14:tracePt t="9293" x="4249738" y="3962400"/>
          <p14:tracePt t="9309" x="4267200" y="3979863"/>
          <p14:tracePt t="9326" x="4284663" y="3979863"/>
          <p14:tracePt t="9343" x="4284663" y="3995738"/>
          <p14:tracePt t="9359" x="4284663" y="4013200"/>
          <p14:tracePt t="9376" x="4300538" y="4013200"/>
          <p14:tracePt t="9393" x="4300538" y="4030663"/>
          <p14:tracePt t="9425" x="4300538" y="4046538"/>
          <p14:tracePt t="9458" x="4300538" y="4071938"/>
          <p14:tracePt t="9476" x="4300538" y="4089400"/>
          <p14:tracePt t="9492" x="4300538" y="4106863"/>
          <p14:tracePt t="9525" x="4300538" y="4122738"/>
          <p14:tracePt t="9558" x="4300538" y="4140200"/>
          <p14:tracePt t="9592" x="4300538" y="4157663"/>
          <p14:tracePt t="9625" x="4300538" y="4173538"/>
          <p14:tracePt t="9642" x="4300538" y="4191000"/>
          <p14:tracePt t="9675" x="4300538" y="4208463"/>
          <p14:tracePt t="9708" x="4300538" y="4224338"/>
          <p14:tracePt t="9726" x="4300538" y="4249738"/>
          <p14:tracePt t="9743" x="4284663" y="4249738"/>
          <p14:tracePt t="9759" x="4284663" y="4267200"/>
          <p14:tracePt t="9776" x="4284663" y="4284663"/>
          <p14:tracePt t="9808" x="4284663" y="4300538"/>
          <p14:tracePt t="9841" x="4284663" y="4318000"/>
          <p14:tracePt t="9859" x="4267200" y="4335463"/>
          <p14:tracePt t="9891" x="4267200" y="4351338"/>
          <p14:tracePt t="9909" x="4249738" y="4351338"/>
          <p14:tracePt t="9926" x="4249738" y="4368800"/>
          <p14:tracePt t="9943" x="4233863" y="4368800"/>
          <p14:tracePt t="9959" x="4233863" y="4386263"/>
          <p14:tracePt t="9976" x="4208463" y="4402138"/>
          <p14:tracePt t="9992" x="4191000" y="4402138"/>
          <p14:tracePt t="10009" x="4173538" y="4427538"/>
          <p14:tracePt t="10042" x="4157663" y="4427538"/>
          <p14:tracePt t="10059" x="4140200" y="4445000"/>
          <p14:tracePt t="10091" x="4122738" y="4445000"/>
          <p14:tracePt t="10109" x="4089400" y="4445000"/>
          <p14:tracePt t="10126" x="4071938" y="4445000"/>
          <p14:tracePt t="10143" x="4038600" y="4445000"/>
          <p14:tracePt t="10159" x="3995738" y="4445000"/>
          <p14:tracePt t="10176" x="3962400" y="4445000"/>
          <p14:tracePt t="10193" x="3944938" y="4445000"/>
          <p14:tracePt t="10209" x="3911600" y="4445000"/>
          <p14:tracePt t="10226" x="3894138" y="4445000"/>
          <p14:tracePt t="10243" x="3878263" y="4445000"/>
          <p14:tracePt t="10259" x="3860800" y="4445000"/>
          <p14:tracePt t="10276" x="3835400" y="4445000"/>
          <p14:tracePt t="10293" x="3802063" y="4445000"/>
          <p14:tracePt t="10309" x="3784600" y="4445000"/>
          <p14:tracePt t="10326" x="3751263" y="4445000"/>
          <p14:tracePt t="10343" x="3716338" y="4445000"/>
          <p14:tracePt t="10359" x="3700463" y="4445000"/>
          <p14:tracePt t="10376" x="3657600" y="4445000"/>
          <p14:tracePt t="10393" x="3640138" y="4445000"/>
          <p14:tracePt t="10409" x="3606800" y="4427538"/>
          <p14:tracePt t="10426" x="3573463" y="4427538"/>
          <p14:tracePt t="10443" x="3556000" y="4402138"/>
          <p14:tracePt t="10459" x="3522663" y="4402138"/>
          <p14:tracePt t="10476" x="3479800" y="4402138"/>
          <p14:tracePt t="10492" x="3462338" y="4386263"/>
          <p14:tracePt t="10509" x="3429000" y="4386263"/>
          <p14:tracePt t="10526" x="3411538" y="4386263"/>
          <p14:tracePt t="10543" x="3378200" y="4368800"/>
          <p14:tracePt t="10559" x="3344863" y="4368800"/>
          <p14:tracePt t="10576" x="3327400" y="4368800"/>
          <p14:tracePt t="10593" x="3302000" y="4368800"/>
          <p14:tracePt t="10609" x="3284538" y="4368800"/>
          <p14:tracePt t="10626" x="3268663" y="4368800"/>
          <p14:tracePt t="10643" x="3268663" y="4351338"/>
          <p14:tracePt t="10659" x="3251200" y="4351338"/>
          <p14:tracePt t="10692" x="3251200" y="4335463"/>
          <p14:tracePt t="10725" x="3233738" y="4318000"/>
          <p14:tracePt t="10742" x="3233738" y="4300538"/>
          <p14:tracePt t="10775" x="3233738" y="4284663"/>
          <p14:tracePt t="10792" x="3233738" y="4267200"/>
          <p14:tracePt t="10809" x="3217863" y="4249738"/>
          <p14:tracePt t="10826" x="3217863" y="4224338"/>
          <p14:tracePt t="10842" x="3217863" y="4191000"/>
          <p14:tracePt t="10859" x="3200400" y="4157663"/>
          <p14:tracePt t="10876" x="3200400" y="4122738"/>
          <p14:tracePt t="10893" x="3200400" y="4106863"/>
          <p14:tracePt t="10909" x="3200400" y="4071938"/>
          <p14:tracePt t="10926" x="3200400" y="4030663"/>
          <p14:tracePt t="10943" x="3182938" y="3995738"/>
          <p14:tracePt t="10959" x="3182938" y="3962400"/>
          <p14:tracePt t="10976" x="3182938" y="3929063"/>
          <p14:tracePt t="10992" x="3182938" y="3894138"/>
          <p14:tracePt t="11009" x="3182938" y="3868738"/>
          <p14:tracePt t="11026" x="3182938" y="3852863"/>
          <p14:tracePt t="11043" x="3182938" y="3835400"/>
          <p14:tracePt t="11059" x="3182938" y="3817938"/>
          <p14:tracePt t="11076" x="3182938" y="3802063"/>
          <p14:tracePt t="11093" x="3200400" y="3767138"/>
          <p14:tracePt t="11109" x="3200400" y="3733800"/>
          <p14:tracePt t="11126" x="3217863" y="3690938"/>
          <p14:tracePt t="11143" x="3233738" y="3657600"/>
          <p14:tracePt t="11159" x="3233738" y="3640138"/>
          <p14:tracePt t="11176" x="3251200" y="3624263"/>
          <p14:tracePt t="11193" x="3251200" y="3589338"/>
          <p14:tracePt t="11225" x="3268663" y="3573463"/>
          <p14:tracePt t="11243" x="3268663" y="3556000"/>
          <p14:tracePt t="11259" x="3268663" y="3538538"/>
          <p14:tracePt t="11292" x="3284538" y="3513138"/>
          <p14:tracePt t="11309" x="3284538" y="3497263"/>
          <p14:tracePt t="11326" x="3284538" y="3479800"/>
          <p14:tracePt t="11343" x="3302000" y="3462338"/>
          <p14:tracePt t="11359" x="3302000" y="3446463"/>
          <p14:tracePt t="11376" x="3327400" y="3429000"/>
          <p14:tracePt t="11393" x="3327400" y="3411538"/>
          <p14:tracePt t="11409" x="3344863" y="3395663"/>
          <p14:tracePt t="11426" x="3360738" y="3378200"/>
          <p14:tracePt t="11442" x="3360738" y="3360738"/>
          <p14:tracePt t="11459" x="3378200" y="3344863"/>
          <p14:tracePt t="11476" x="3378200" y="3319463"/>
          <p14:tracePt t="11493" x="3395663" y="3284538"/>
          <p14:tracePt t="11509" x="3411538" y="3233738"/>
          <p14:tracePt t="11526" x="3429000" y="3217863"/>
          <p14:tracePt t="11543" x="3462338" y="3182938"/>
          <p14:tracePt t="11559" x="3462338" y="3167063"/>
          <p14:tracePt t="11576" x="3479800" y="3141663"/>
          <p14:tracePt t="11593" x="3505200" y="3124200"/>
          <p14:tracePt t="11625" x="3522663" y="3106738"/>
          <p14:tracePt t="11643" x="3522663" y="3090863"/>
          <p14:tracePt t="11659" x="3538538" y="3073400"/>
          <p14:tracePt t="11676" x="3538538" y="3055938"/>
          <p14:tracePt t="11693" x="3556000" y="3040063"/>
          <p14:tracePt t="11725" x="3556000" y="3022600"/>
          <p14:tracePt t="11788" x="3573463" y="3022600"/>
          <p14:tracePt t="11993" x="3573463" y="3040063"/>
          <p14:tracePt t="12042" x="3573463" y="3055938"/>
          <p14:tracePt t="12075" x="3573463" y="3073400"/>
          <p14:tracePt t="12093" x="3606800" y="3090863"/>
          <p14:tracePt t="12109" x="3624263" y="3106738"/>
          <p14:tracePt t="12126" x="3640138" y="3124200"/>
          <p14:tracePt t="12143" x="3683000" y="3141663"/>
          <p14:tracePt t="12159" x="3700463" y="3182938"/>
          <p14:tracePt t="12176" x="3733800" y="3200400"/>
          <p14:tracePt t="12193" x="3767138" y="3233738"/>
          <p14:tracePt t="12209" x="3802063" y="3268663"/>
          <p14:tracePt t="12226" x="3835400" y="3319463"/>
          <p14:tracePt t="12243" x="3878263" y="3360738"/>
          <p14:tracePt t="12259" x="3911600" y="3395663"/>
          <p14:tracePt t="12276" x="3929063" y="3411538"/>
          <p14:tracePt t="12292" x="3944938" y="3429000"/>
          <p14:tracePt t="12309" x="3962400" y="3462338"/>
          <p14:tracePt t="12326" x="3979863" y="3479800"/>
          <p14:tracePt t="12343" x="3995738" y="3497263"/>
          <p14:tracePt t="12359" x="4013200" y="3538538"/>
          <p14:tracePt t="12376" x="4038600" y="3538538"/>
          <p14:tracePt t="12393" x="4056063" y="3556000"/>
          <p14:tracePt t="12409" x="4056063" y="3573463"/>
          <p14:tracePt t="12426" x="4071938" y="3573463"/>
          <p14:tracePt t="12443" x="4071938" y="3589338"/>
          <p14:tracePt t="12475" x="4089400" y="3589338"/>
          <p14:tracePt t="12492" x="4089400" y="3606800"/>
          <p14:tracePt t="12525" x="4089400" y="3624263"/>
          <p14:tracePt t="12543" x="4106863" y="3624263"/>
          <p14:tracePt t="12575" x="4106863" y="3640138"/>
          <p14:tracePt t="12593" x="4122738" y="3640138"/>
          <p14:tracePt t="12609" x="4122738" y="3657600"/>
          <p14:tracePt t="12626" x="4140200" y="3657600"/>
          <p14:tracePt t="12643" x="4140200" y="3690938"/>
          <p14:tracePt t="12659" x="4157663" y="3716338"/>
          <p14:tracePt t="12676" x="4173538" y="3751263"/>
          <p14:tracePt t="12693" x="4191000" y="3767138"/>
          <p14:tracePt t="12709" x="4208463" y="3784600"/>
          <p14:tracePt t="12726" x="4233863" y="3817938"/>
          <p14:tracePt t="12743" x="4233863" y="3835400"/>
          <p14:tracePt t="12759" x="4249738" y="3852863"/>
          <p14:tracePt t="12776" x="4267200" y="3868738"/>
          <p14:tracePt t="12793" x="4267200" y="3894138"/>
          <p14:tracePt t="12809" x="4284663" y="3911600"/>
          <p14:tracePt t="12826" x="4300538" y="3929063"/>
          <p14:tracePt t="12843" x="4300538" y="3944938"/>
          <p14:tracePt t="12859" x="4318000" y="3962400"/>
          <p14:tracePt t="12892" x="4335463" y="3979863"/>
          <p14:tracePt t="12909" x="4335463" y="3995738"/>
          <p14:tracePt t="12926" x="4351338" y="4013200"/>
          <p14:tracePt t="12943" x="4351338" y="4030663"/>
          <p14:tracePt t="12959" x="4368800" y="4046538"/>
          <p14:tracePt t="12992" x="4368800" y="4071938"/>
          <p14:tracePt t="13009" x="4386263" y="4089400"/>
          <p14:tracePt t="13026" x="4386263" y="4106863"/>
          <p14:tracePt t="13043" x="4386263" y="4122738"/>
          <p14:tracePt t="13075" x="4411663" y="4122738"/>
          <p14:tracePt t="13165" x="4386263" y="4122738"/>
          <p14:tracePt t="13176" x="4368800" y="4106863"/>
          <p14:tracePt t="13193" x="4335463" y="4071938"/>
          <p14:tracePt t="13209" x="4267200" y="3979863"/>
          <p14:tracePt t="13226" x="4208463" y="3929063"/>
          <p14:tracePt t="13242" x="4157663" y="3868738"/>
          <p14:tracePt t="13259" x="4106863" y="3817938"/>
          <p14:tracePt t="13276" x="4089400" y="3784600"/>
          <p14:tracePt t="13292" x="4071938" y="3751263"/>
          <p14:tracePt t="13309" x="4056063" y="3751263"/>
          <p14:tracePt t="13326" x="4056063" y="3733800"/>
          <p14:tracePt t="13442" x="4056063" y="3751263"/>
          <p14:tracePt t="13459" x="4056063" y="3767138"/>
          <p14:tracePt t="13476" x="4122738" y="3852863"/>
          <p14:tracePt t="13493" x="4157663" y="3894138"/>
          <p14:tracePt t="13510" x="4249738" y="3995738"/>
          <p14:tracePt t="13526" x="4267200" y="4030663"/>
          <p14:tracePt t="13542" x="4335463" y="4140200"/>
          <p14:tracePt t="13559" x="4351338" y="4157663"/>
          <p14:tracePt t="13576" x="4368800" y="4173538"/>
          <p14:tracePt t="13593" x="4368800" y="4191000"/>
          <p14:tracePt t="14353" x="4368800" y="4208463"/>
          <p14:tracePt t="14402" x="4386263" y="4208463"/>
          <p14:tracePt t="14451" x="4386263" y="4191000"/>
          <p14:tracePt t="14459" x="4386263" y="4173538"/>
          <p14:tracePt t="14476" x="4386263" y="4157663"/>
          <p14:tracePt t="14493" x="4411663" y="4122738"/>
          <p14:tracePt t="14510" x="4427538" y="4046538"/>
          <p14:tracePt t="14526" x="4445000" y="3929063"/>
          <p14:tracePt t="14543" x="4445000" y="3784600"/>
          <p14:tracePt t="14560" x="4445000" y="3640138"/>
          <p14:tracePt t="14576" x="4445000" y="3556000"/>
          <p14:tracePt t="14593" x="4445000" y="3462338"/>
          <p14:tracePt t="14610" x="4427538" y="3378200"/>
          <p14:tracePt t="14626" x="4386263" y="3319463"/>
          <p14:tracePt t="14643" x="4368800" y="3268663"/>
          <p14:tracePt t="14659" x="4368800" y="3233738"/>
          <p14:tracePt t="14676" x="4351338" y="3182938"/>
          <p14:tracePt t="14693" x="4318000" y="3106738"/>
          <p14:tracePt t="14709" x="4300538" y="3005138"/>
          <p14:tracePt t="14726" x="4267200" y="2862263"/>
          <p14:tracePt t="14743" x="4233863" y="2700338"/>
          <p14:tracePt t="14759" x="4191000" y="2590800"/>
          <p14:tracePt t="14776" x="4173538" y="2471738"/>
          <p14:tracePt t="14793" x="4157663" y="2395538"/>
          <p14:tracePt t="14809" x="4140200" y="2362200"/>
          <p14:tracePt t="14826" x="4122738" y="2344738"/>
          <p14:tracePt t="14843" x="4122738" y="2328863"/>
          <p14:tracePt t="14877" x="4106863" y="2328863"/>
          <p14:tracePt t="14942" x="4106863" y="2344738"/>
          <p14:tracePt t="14975" x="4106863" y="2395538"/>
          <p14:tracePt t="14993" x="4122738" y="2590800"/>
          <p14:tracePt t="15010" x="4157663" y="2811463"/>
          <p14:tracePt t="15026" x="4191000" y="3022600"/>
          <p14:tracePt t="15043" x="4233863" y="3182938"/>
          <p14:tracePt t="15059" x="4267200" y="3319463"/>
          <p14:tracePt t="15076" x="4284663" y="3446463"/>
          <p14:tracePt t="15093" x="4318000" y="3589338"/>
          <p14:tracePt t="15109" x="4335463" y="3733800"/>
          <p14:tracePt t="15126" x="4368800" y="3868738"/>
          <p14:tracePt t="15143" x="4386263" y="3979863"/>
          <p14:tracePt t="15159" x="4411663" y="4122738"/>
          <p14:tracePt t="15176" x="4427538" y="4208463"/>
          <p14:tracePt t="15193" x="4427538" y="4249738"/>
          <p14:tracePt t="15209" x="4445000" y="4267200"/>
          <p14:tracePt t="15311" x="4445000" y="4249738"/>
          <p14:tracePt t="15326" x="4445000" y="4208463"/>
          <p14:tracePt t="15343" x="4427538" y="4140200"/>
          <p14:tracePt t="15359" x="4411663" y="3979863"/>
          <p14:tracePt t="15376" x="4368800" y="3733800"/>
          <p14:tracePt t="15393" x="4335463" y="3479800"/>
          <p14:tracePt t="15410" x="4300538" y="3182938"/>
          <p14:tracePt t="15426" x="4284663" y="3040063"/>
          <p14:tracePt t="15443" x="4267200" y="2989263"/>
          <p14:tracePt t="15460" x="4249738" y="2913063"/>
          <p14:tracePt t="15476" x="4233863" y="2862263"/>
          <p14:tracePt t="15493" x="4208463" y="2827338"/>
          <p14:tracePt t="15509" x="4191000" y="2786063"/>
          <p14:tracePt t="15526" x="4191000" y="2768600"/>
          <p14:tracePt t="15543" x="4173538" y="2751138"/>
          <p14:tracePt t="15642" x="4173538" y="2827338"/>
          <p14:tracePt t="15660" x="4208463" y="2963863"/>
          <p14:tracePt t="15676" x="4267200" y="3167063"/>
          <p14:tracePt t="15693" x="4335463" y="3395663"/>
          <p14:tracePt t="15710" x="4386263" y="3606800"/>
          <p14:tracePt t="15726" x="4445000" y="3802063"/>
          <p14:tracePt t="15743" x="4462463" y="3911600"/>
          <p14:tracePt t="15759" x="4495800" y="4013200"/>
          <p14:tracePt t="15776" x="4495800" y="4071938"/>
          <p14:tracePt t="15793" x="4513263" y="4122738"/>
          <p14:tracePt t="15809" x="4529138" y="4140200"/>
          <p14:tracePt t="15826" x="4529138" y="4157663"/>
          <p14:tracePt t="15901" x="4529138" y="4140200"/>
          <p14:tracePt t="15910" x="4529138" y="4106863"/>
          <p14:tracePt t="15926" x="4513263" y="4046538"/>
          <p14:tracePt t="15943" x="4462463" y="3802063"/>
          <p14:tracePt t="15959" x="4427538" y="3675063"/>
          <p14:tracePt t="15976" x="4411663" y="3497263"/>
          <p14:tracePt t="15993" x="4351338" y="3268663"/>
          <p14:tracePt t="16009" x="4351338" y="3200400"/>
          <p14:tracePt t="16026" x="4335463" y="3141663"/>
          <p14:tracePt t="16043" x="4335463" y="3124200"/>
          <p14:tracePt t="16059" x="4335463" y="3090863"/>
          <p14:tracePt t="16076" x="4318000" y="3055938"/>
          <p14:tracePt t="16093" x="4318000" y="3040063"/>
          <p14:tracePt t="16110" x="4300538" y="2989263"/>
          <p14:tracePt t="16126" x="4284663" y="2946400"/>
          <p14:tracePt t="16143" x="4284663" y="2928938"/>
          <p14:tracePt t="16225" x="4284663" y="2963863"/>
          <p14:tracePt t="16243" x="4284663" y="3090863"/>
          <p14:tracePt t="16259" x="4300538" y="3268663"/>
          <p14:tracePt t="16276" x="4335463" y="3462338"/>
          <p14:tracePt t="16293" x="4335463" y="3589338"/>
          <p14:tracePt t="16310" x="4335463" y="3767138"/>
          <p14:tracePt t="16326" x="4318000" y="3894138"/>
          <p14:tracePt t="16343" x="4267200" y="3944938"/>
          <p14:tracePt t="16359" x="4191000" y="3979863"/>
          <p14:tracePt t="16376" x="4122738" y="4013200"/>
          <p14:tracePt t="16393" x="4013200" y="4013200"/>
          <p14:tracePt t="16409" x="3894138" y="4013200"/>
          <p14:tracePt t="16426" x="3716338" y="3962400"/>
          <p14:tracePt t="16443" x="3640138" y="3929063"/>
          <p14:tracePt t="16460" x="3462338" y="3784600"/>
          <p14:tracePt t="16476" x="3344863" y="3675063"/>
          <p14:tracePt t="16493" x="3217863" y="3513138"/>
          <p14:tracePt t="16509" x="3106738" y="3344863"/>
          <p14:tracePt t="16526" x="3005138" y="3124200"/>
          <p14:tracePt t="16543" x="2913063" y="2928938"/>
          <p14:tracePt t="16559" x="2862263" y="2751138"/>
          <p14:tracePt t="16576" x="2827338" y="2649538"/>
          <p14:tracePt t="16593" x="2811463" y="2540000"/>
          <p14:tracePt t="16609" x="2794000" y="2489200"/>
          <p14:tracePt t="16626" x="2794000" y="2430463"/>
          <p14:tracePt t="16643" x="2794000" y="2413000"/>
          <p14:tracePt t="16659" x="2768600" y="2395538"/>
          <p14:tracePt t="16725" x="2751138" y="2471738"/>
          <p14:tracePt t="16743" x="2735263" y="2557463"/>
          <p14:tracePt t="16759" x="2717800" y="2684463"/>
          <p14:tracePt t="16776" x="2700338" y="2844800"/>
          <p14:tracePt t="16793" x="2700338" y="3090863"/>
          <p14:tracePt t="16809" x="2700338" y="3360738"/>
          <p14:tracePt t="16826" x="2700338" y="3657600"/>
          <p14:tracePt t="16843" x="2735263" y="3995738"/>
          <p14:tracePt t="16859" x="2794000" y="4284663"/>
          <p14:tracePt t="16876" x="2811463" y="4445000"/>
          <p14:tracePt t="16893" x="2827338" y="4673600"/>
          <p14:tracePt t="16909" x="2844800" y="4706938"/>
          <p14:tracePt t="16926" x="2862263" y="4757738"/>
          <p14:tracePt t="16943" x="2862263" y="4775200"/>
          <p14:tracePt t="17026" x="2862263" y="4724400"/>
          <p14:tracePt t="17043" x="2878138" y="4640263"/>
          <p14:tracePt t="17060" x="2928938" y="4478338"/>
          <p14:tracePt t="17076" x="3005138" y="4249738"/>
          <p14:tracePt t="17093" x="3073400" y="3979863"/>
          <p14:tracePt t="17109" x="3149600" y="3690938"/>
          <p14:tracePt t="17126" x="3200400" y="3411538"/>
          <p14:tracePt t="17143" x="3217863" y="3251200"/>
          <p14:tracePt t="17159" x="3233738" y="3106738"/>
          <p14:tracePt t="17176" x="3233738" y="3040063"/>
          <p14:tracePt t="17193" x="3233738" y="3005138"/>
          <p14:tracePt t="17209" x="3233738" y="2963863"/>
          <p14:tracePt t="17258" x="3217863" y="2963863"/>
          <p14:tracePt t="17276" x="3182938" y="2989263"/>
          <p14:tracePt t="17293" x="3124200" y="3106738"/>
          <p14:tracePt t="17309" x="3073400" y="3268663"/>
          <p14:tracePt t="17326" x="3040063" y="3446463"/>
          <p14:tracePt t="17343" x="2989263" y="3640138"/>
          <p14:tracePt t="17359" x="2971800" y="3835400"/>
          <p14:tracePt t="17376" x="2971800" y="4013200"/>
          <p14:tracePt t="17393" x="2971800" y="4122738"/>
          <p14:tracePt t="17409" x="2971800" y="4249738"/>
          <p14:tracePt t="17426" x="2971800" y="4318000"/>
          <p14:tracePt t="17443" x="2971800" y="4368800"/>
          <p14:tracePt t="17460" x="2971800" y="4386263"/>
          <p14:tracePt t="17542" x="2971800" y="4335463"/>
          <p14:tracePt t="17560" x="2971800" y="4224338"/>
          <p14:tracePt t="17576" x="2989263" y="4046538"/>
          <p14:tracePt t="17593" x="3040063" y="3852863"/>
          <p14:tracePt t="17609" x="3073400" y="3624263"/>
          <p14:tracePt t="17626" x="3124200" y="3395663"/>
          <p14:tracePt t="17643" x="3124200" y="3284538"/>
          <p14:tracePt t="17660" x="3149600" y="3167063"/>
          <p14:tracePt t="17676" x="3167063" y="3106738"/>
          <p14:tracePt t="17693" x="3167063" y="3073400"/>
          <p14:tracePt t="17709" x="3167063" y="3055938"/>
          <p14:tracePt t="17737" x="3167063" y="3073400"/>
          <p14:tracePt t="17745" x="3149600" y="3124200"/>
          <p14:tracePt t="17760" x="3106738" y="3182938"/>
          <p14:tracePt t="17776" x="3022600" y="3360738"/>
          <p14:tracePt t="17793" x="2946400" y="3556000"/>
          <p14:tracePt t="17810" x="2878138" y="3733800"/>
          <p14:tracePt t="17826" x="2862263" y="3835400"/>
          <p14:tracePt t="17843" x="2827338" y="3929063"/>
          <p14:tracePt t="17859" x="2811463" y="3962400"/>
          <p14:tracePt t="17876" x="2811463" y="3979863"/>
          <p14:tracePt t="17942" x="2811463" y="3944938"/>
          <p14:tracePt t="17959" x="2811463" y="3868738"/>
          <p14:tracePt t="17976" x="2811463" y="3784600"/>
          <p14:tracePt t="17993" x="2844800" y="3657600"/>
          <p14:tracePt t="18009" x="2928938" y="3497263"/>
          <p14:tracePt t="18026" x="3055938" y="3344863"/>
          <p14:tracePt t="18043" x="3200400" y="3182938"/>
          <p14:tracePt t="18060" x="3344863" y="3073400"/>
          <p14:tracePt t="18076" x="3462338" y="3005138"/>
          <p14:tracePt t="18093" x="3556000" y="2963863"/>
          <p14:tracePt t="18109" x="3657600" y="2928938"/>
          <p14:tracePt t="18126" x="3751263" y="2895600"/>
          <p14:tracePt t="18143" x="3835400" y="2878138"/>
          <p14:tracePt t="18159" x="3911600" y="2878138"/>
          <p14:tracePt t="18176" x="3979863" y="2878138"/>
          <p14:tracePt t="18193" x="4038600" y="2878138"/>
          <p14:tracePt t="18209" x="4106863" y="2878138"/>
          <p14:tracePt t="18226" x="4191000" y="2928938"/>
          <p14:tracePt t="18243" x="4267200" y="2989263"/>
          <p14:tracePt t="18260" x="4351338" y="3090863"/>
          <p14:tracePt t="18276" x="4427538" y="3200400"/>
          <p14:tracePt t="18293" x="4478338" y="3284538"/>
          <p14:tracePt t="18310" x="4513263" y="3378200"/>
          <p14:tracePt t="18326" x="4546600" y="3446463"/>
          <p14:tracePt t="18343" x="4564063" y="3479800"/>
          <p14:tracePt t="18360" x="4564063" y="3513138"/>
          <p14:tracePt t="18425" x="4495800" y="3429000"/>
          <p14:tracePt t="18443" x="4386263" y="3233738"/>
          <p14:tracePt t="18460" x="4335463" y="3141663"/>
          <p14:tracePt t="18476" x="4267200" y="3055938"/>
          <p14:tracePt t="18493" x="4233863" y="2989263"/>
          <p14:tracePt t="18510" x="4208463" y="2946400"/>
          <p14:tracePt t="18526" x="4191000" y="2913063"/>
          <p14:tracePt t="18543" x="4173538" y="2913063"/>
          <p14:tracePt t="18560" x="4173538" y="2895600"/>
          <p14:tracePt t="18613" x="4173538" y="2913063"/>
          <p14:tracePt t="18626" x="4191000" y="2946400"/>
          <p14:tracePt t="18643" x="4249738" y="3055938"/>
          <p14:tracePt t="18660" x="4351338" y="3251200"/>
          <p14:tracePt t="18676" x="4462463" y="3462338"/>
          <p14:tracePt t="18693" x="4546600" y="3657600"/>
          <p14:tracePt t="18710" x="4564063" y="3767138"/>
          <p14:tracePt t="18726" x="4605338" y="3868738"/>
          <p14:tracePt t="18743" x="4622800" y="3929063"/>
          <p14:tracePt t="18759" x="4622800" y="3962400"/>
          <p14:tracePt t="18842" x="4589463" y="3894138"/>
          <p14:tracePt t="18860" x="4478338" y="3675063"/>
          <p14:tracePt t="18876" x="4445000" y="3589338"/>
          <p14:tracePt t="18893" x="4386263" y="3411538"/>
          <p14:tracePt t="18910" x="4318000" y="3233738"/>
          <p14:tracePt t="18926" x="4318000" y="3200400"/>
          <p14:tracePt t="18943" x="4284663" y="3106738"/>
          <p14:tracePt t="18960" x="4267200" y="3090863"/>
          <p14:tracePt t="18976" x="4267200" y="3073400"/>
          <p14:tracePt t="18999" x="4249738" y="3073400"/>
          <p14:tracePt t="19059" x="4249738" y="3167063"/>
          <p14:tracePt t="19076" x="4300538" y="3319463"/>
          <p14:tracePt t="19093" x="4368800" y="3538538"/>
          <p14:tracePt t="19110" x="4462463" y="3802063"/>
          <p14:tracePt t="19126" x="4495800" y="3962400"/>
          <p14:tracePt t="19143" x="4529138" y="4071938"/>
          <p14:tracePt t="19159" x="4546600" y="4191000"/>
          <p14:tracePt t="19176" x="4564063" y="4208463"/>
          <p14:tracePt t="19193" x="4564063" y="4224338"/>
          <p14:tracePt t="19241" x="4564063" y="4191000"/>
          <p14:tracePt t="19259" x="4513263" y="4089400"/>
          <p14:tracePt t="19276" x="4445000" y="3944938"/>
          <p14:tracePt t="19293" x="4351338" y="3733800"/>
          <p14:tracePt t="19310" x="4284663" y="3513138"/>
          <p14:tracePt t="19326" x="4208463" y="3302000"/>
          <p14:tracePt t="19343" x="4191000" y="3182938"/>
          <p14:tracePt t="19360" x="4173538" y="3141663"/>
          <p14:tracePt t="19376" x="4157663" y="3073400"/>
          <p14:tracePt t="19393" x="4140200" y="3040063"/>
          <p14:tracePt t="19410" x="4122738" y="2989263"/>
          <p14:tracePt t="19426" x="4106863" y="2963863"/>
          <p14:tracePt t="19443" x="4089400" y="2928938"/>
          <p14:tracePt t="19525" x="4089400" y="3022600"/>
          <p14:tracePt t="19543" x="4122738" y="3200400"/>
          <p14:tracePt t="19560" x="4191000" y="3411538"/>
          <p14:tracePt t="19576" x="4284663" y="3640138"/>
          <p14:tracePt t="19593" x="4335463" y="3835400"/>
          <p14:tracePt t="19610" x="4368800" y="3929063"/>
          <p14:tracePt t="19626" x="4411663" y="4013200"/>
          <p14:tracePt t="19643" x="4427538" y="4046538"/>
          <p14:tracePt t="19660" x="4427538" y="4071938"/>
          <p14:tracePt t="19742" x="4427538" y="4030663"/>
          <p14:tracePt t="19759" x="4411663" y="3962400"/>
          <p14:tracePt t="19776" x="4368800" y="3817938"/>
          <p14:tracePt t="19793" x="4335463" y="3675063"/>
          <p14:tracePt t="19809" x="4318000" y="3573463"/>
          <p14:tracePt t="19826" x="4300538" y="3479800"/>
          <p14:tracePt t="19843" x="4284663" y="3395663"/>
          <p14:tracePt t="19859" x="4267200" y="3378200"/>
          <p14:tracePt t="19876" x="4249738" y="3319463"/>
          <p14:tracePt t="19893" x="4191000" y="3124200"/>
          <p14:tracePt t="19910" x="4157663" y="3005138"/>
          <p14:tracePt t="19926" x="4140200" y="2913063"/>
          <p14:tracePt t="19943" x="4122738" y="2878138"/>
          <p14:tracePt t="19960" x="4122738" y="2862263"/>
          <p14:tracePt t="19982" x="4122738" y="2895600"/>
          <p14:tracePt t="19993" x="4122738" y="2928938"/>
          <p14:tracePt t="20009" x="4157663" y="3055938"/>
          <p14:tracePt t="20026" x="4208463" y="3200400"/>
          <p14:tracePt t="20043" x="4284663" y="3411538"/>
          <p14:tracePt t="20060" x="4368800" y="3624263"/>
          <p14:tracePt t="20076" x="4427538" y="3751263"/>
          <p14:tracePt t="20093" x="4478338" y="3868738"/>
          <p14:tracePt t="20110" x="4495800" y="3962400"/>
          <p14:tracePt t="20126" x="4513263" y="3995738"/>
          <p14:tracePt t="20143" x="4529138" y="4013200"/>
          <p14:tracePt t="20160" x="4529138" y="4030663"/>
          <p14:tracePt t="20326" x="4529138" y="4013200"/>
          <p14:tracePt t="20375" x="4513263" y="4013200"/>
          <p14:tracePt t="20475" x="4513263" y="4030663"/>
          <p14:tracePt t="20493" x="4513263" y="4046538"/>
          <p14:tracePt t="20510" x="4513263" y="4089400"/>
          <p14:tracePt t="20526" x="4513263" y="4122738"/>
          <p14:tracePt t="20543" x="4513263" y="4173538"/>
          <p14:tracePt t="20560" x="4513263" y="4208463"/>
          <p14:tracePt t="20576" x="4513263" y="4249738"/>
          <p14:tracePt t="20593" x="4513263" y="4284663"/>
          <p14:tracePt t="20610" x="4513263" y="4318000"/>
          <p14:tracePt t="20626" x="4529138" y="4351338"/>
          <p14:tracePt t="20643" x="4546600" y="4386263"/>
          <p14:tracePt t="20659" x="4564063" y="4427538"/>
          <p14:tracePt t="20676" x="4564063" y="4445000"/>
          <p14:tracePt t="20693" x="4589463" y="4462463"/>
          <p14:tracePt t="20710" x="4605338" y="4478338"/>
          <p14:tracePt t="20726" x="4605338" y="4495800"/>
          <p14:tracePt t="20759" x="4622800" y="4513263"/>
          <p14:tracePt t="20776" x="4622800" y="4529138"/>
          <p14:tracePt t="20793" x="4640263" y="4546600"/>
          <p14:tracePt t="20825" x="4640263" y="4564063"/>
          <p14:tracePt t="20843" x="4656138" y="4564063"/>
          <p14:tracePt t="20860" x="4656138" y="4579938"/>
          <p14:tracePt t="20876" x="4673600" y="4579938"/>
          <p14:tracePt t="20909" x="4691063" y="4597400"/>
          <p14:tracePt t="20958" x="4706938" y="4597400"/>
          <p14:tracePt t="20992" x="4724400" y="4564063"/>
          <p14:tracePt t="21010" x="4724400" y="4513263"/>
          <p14:tracePt t="21026" x="4741863" y="4445000"/>
          <p14:tracePt t="21043" x="4767263" y="4351338"/>
          <p14:tracePt t="21059" x="4767263" y="4284663"/>
          <p14:tracePt t="21076" x="4767263" y="4208463"/>
          <p14:tracePt t="21093" x="4767263" y="4140200"/>
          <p14:tracePt t="21110" x="4767263" y="4089400"/>
          <p14:tracePt t="21126" x="4767263" y="4030663"/>
          <p14:tracePt t="21143" x="4767263" y="3979863"/>
          <p14:tracePt t="21160" x="4767263" y="3929063"/>
          <p14:tracePt t="21176" x="4767263" y="3894138"/>
          <p14:tracePt t="21193" x="4741863" y="3835400"/>
          <p14:tracePt t="21210" x="4741863" y="3802063"/>
          <p14:tracePt t="21226" x="4724400" y="3751263"/>
          <p14:tracePt t="21243" x="4724400" y="3716338"/>
          <p14:tracePt t="21260" x="4724400" y="3657600"/>
          <p14:tracePt t="21276" x="4724400" y="3624263"/>
          <p14:tracePt t="21293" x="4706938" y="3589338"/>
          <p14:tracePt t="21310" x="4706938" y="3513138"/>
          <p14:tracePt t="21326" x="4691063" y="3497263"/>
          <p14:tracePt t="21343" x="4691063" y="3411538"/>
          <p14:tracePt t="21360" x="4673600" y="3378200"/>
          <p14:tracePt t="21376" x="4673600" y="3344863"/>
          <p14:tracePt t="21393" x="4673600" y="3319463"/>
          <p14:tracePt t="21410" x="4673600" y="3302000"/>
          <p14:tracePt t="21426" x="4656138" y="3302000"/>
          <p14:tracePt t="21694" x="4656138" y="3319463"/>
          <p14:tracePt t="21710" x="4673600" y="3319463"/>
          <p14:tracePt t="21726" x="4673600" y="3344863"/>
          <p14:tracePt t="21743" x="4673600" y="3378200"/>
          <p14:tracePt t="21759" x="4691063" y="3411538"/>
          <p14:tracePt t="21776" x="4706938" y="3479800"/>
          <p14:tracePt t="21793" x="4741863" y="3573463"/>
          <p14:tracePt t="21810" x="4741863" y="3624263"/>
          <p14:tracePt t="21826" x="4783138" y="3675063"/>
          <p14:tracePt t="21843" x="4800600" y="3733800"/>
          <p14:tracePt t="21860" x="4833938" y="3802063"/>
          <p14:tracePt t="21877" x="4851400" y="3852863"/>
          <p14:tracePt t="21893" x="4884738" y="3911600"/>
          <p14:tracePt t="21910" x="4902200" y="3944938"/>
          <p14:tracePt t="21926" x="4902200" y="3979863"/>
          <p14:tracePt t="21943" x="4919663" y="4013200"/>
          <p14:tracePt t="21960" x="4945063" y="4046538"/>
          <p14:tracePt t="21976" x="4945063" y="4071938"/>
          <p14:tracePt t="21993" x="4945063" y="4106863"/>
          <p14:tracePt t="22010" x="4960938" y="4122738"/>
          <p14:tracePt t="22026" x="4960938" y="4157663"/>
          <p14:tracePt t="22043" x="4978400" y="4173538"/>
          <p14:tracePt t="22060" x="4978400" y="4208463"/>
          <p14:tracePt t="22076" x="4978400" y="4224338"/>
          <p14:tracePt t="22093" x="4978400" y="4249738"/>
          <p14:tracePt t="22110" x="4995863" y="4267200"/>
          <p14:tracePt t="22126" x="4995863" y="4284663"/>
          <p14:tracePt t="22143" x="4995863" y="4300538"/>
          <p14:tracePt t="22160" x="4995863" y="4318000"/>
          <p14:tracePt t="22176" x="5011738" y="4335463"/>
          <p14:tracePt t="22193" x="5011738" y="4351338"/>
          <p14:tracePt t="22210" x="5011738" y="4368800"/>
          <p14:tracePt t="22226" x="5011738" y="4386263"/>
          <p14:tracePt t="22243" x="5011738" y="4402138"/>
          <p14:tracePt t="22259" x="5011738" y="4427538"/>
          <p14:tracePt t="22276" x="5011738" y="4462463"/>
          <p14:tracePt t="22293" x="5011738" y="4478338"/>
          <p14:tracePt t="22310" x="5011738" y="4495800"/>
          <p14:tracePt t="22326" x="5011738" y="4513263"/>
          <p14:tracePt t="22359" x="5011738" y="4564063"/>
          <p14:tracePt t="22376" x="5011738" y="4579938"/>
          <p14:tracePt t="22393" x="5011738" y="4597400"/>
          <p14:tracePt t="22409" x="4995863" y="4597400"/>
          <p14:tracePt t="22426" x="4995863" y="4622800"/>
          <p14:tracePt t="22443" x="4995863" y="4640263"/>
          <p14:tracePt t="22475" x="4995863" y="4656138"/>
          <p14:tracePt t="22509" x="4995863" y="4673600"/>
          <p14:tracePt t="22526" x="4978400" y="4691063"/>
          <p14:tracePt t="22543" x="4978400" y="4706938"/>
          <p14:tracePt t="22560" x="4960938" y="4724400"/>
          <p14:tracePt t="22576" x="4960938" y="4741863"/>
          <p14:tracePt t="22593" x="4945063" y="4775200"/>
          <p14:tracePt t="22610" x="4919663" y="4800600"/>
          <p14:tracePt t="22626" x="4902200" y="4833938"/>
          <p14:tracePt t="22643" x="4884738" y="4851400"/>
          <p14:tracePt t="22660" x="4868863" y="4884738"/>
          <p14:tracePt t="22676" x="4851400" y="4902200"/>
          <p14:tracePt t="22693" x="4833938" y="4919663"/>
          <p14:tracePt t="22710" x="4818063" y="4919663"/>
          <p14:tracePt t="22726" x="4783138" y="4935538"/>
          <p14:tracePt t="22743" x="4741863" y="4935538"/>
          <p14:tracePt t="22760" x="4706938" y="4953000"/>
          <p14:tracePt t="22776" x="4656138" y="4953000"/>
          <p14:tracePt t="22793" x="4640263" y="4953000"/>
          <p14:tracePt t="22810" x="4605338" y="4978400"/>
          <p14:tracePt t="22826" x="4589463" y="4978400"/>
          <p14:tracePt t="22858" x="4564063" y="4978400"/>
          <p14:tracePt t="22892" x="4546600" y="4978400"/>
          <p14:tracePt t="22925" x="4513263" y="4978400"/>
          <p14:tracePt t="22958" x="4478338" y="4953000"/>
          <p14:tracePt t="22976" x="4462463" y="4953000"/>
          <p14:tracePt t="22993" x="4445000" y="4935538"/>
          <p14:tracePt t="23010" x="4427538" y="4935538"/>
          <p14:tracePt t="23026" x="4411663" y="4919663"/>
          <p14:tracePt t="23043" x="4386263" y="4919663"/>
          <p14:tracePt t="23059" x="4368800" y="4902200"/>
          <p14:tracePt t="23076" x="4351338" y="4902200"/>
          <p14:tracePt t="23093" x="4335463" y="4884738"/>
          <p14:tracePt t="23109" x="4335463" y="4868863"/>
          <p14:tracePt t="23126" x="4300538" y="4851400"/>
          <p14:tracePt t="23143" x="4284663" y="4818063"/>
          <p14:tracePt t="23159" x="4249738" y="4800600"/>
          <p14:tracePt t="23176" x="4208463" y="4757738"/>
          <p14:tracePt t="23193" x="4191000" y="4741863"/>
          <p14:tracePt t="23225" x="4173538" y="4724400"/>
          <p14:tracePt t="23275" x="4157663" y="4724400"/>
          <p14:tracePt t="23575" x="4140200" y="4724400"/>
          <p14:tracePt t="23593" x="4071938" y="4706938"/>
          <p14:tracePt t="23610" x="3979863" y="4691063"/>
          <p14:tracePt t="23627" x="3835400" y="4656138"/>
          <p14:tracePt t="23643" x="3657600" y="4640263"/>
          <p14:tracePt t="23660" x="3522663" y="4597400"/>
          <p14:tracePt t="23676" x="3360738" y="4564063"/>
          <p14:tracePt t="23693" x="3251200" y="4529138"/>
          <p14:tracePt t="23710" x="3167063" y="4513263"/>
          <p14:tracePt t="23726" x="3073400" y="4478338"/>
          <p14:tracePt t="23743" x="2989263" y="4445000"/>
          <p14:tracePt t="23760" x="2913063" y="4427538"/>
          <p14:tracePt t="23777" x="2862263" y="4386263"/>
          <p14:tracePt t="23793" x="2827338" y="4368800"/>
          <p14:tracePt t="23810" x="2794000" y="4351338"/>
          <p14:tracePt t="23826" x="2794000" y="4335463"/>
          <p14:tracePt t="23997" x="2811463" y="4335463"/>
          <p14:tracePt t="24010" x="2827338" y="4351338"/>
          <p14:tracePt t="24026" x="2878138" y="4386263"/>
          <p14:tracePt t="24043" x="2928938" y="4427538"/>
          <p14:tracePt t="24060" x="2989263" y="4462463"/>
          <p14:tracePt t="24077" x="3022600" y="4495800"/>
          <p14:tracePt t="24093" x="3040063" y="4529138"/>
          <p14:tracePt t="24110" x="3040063" y="4546600"/>
          <p14:tracePt t="24126" x="3055938" y="4579938"/>
          <p14:tracePt t="24143" x="3073400" y="4597400"/>
          <p14:tracePt t="24159" x="3073400" y="4640263"/>
          <p14:tracePt t="24176" x="3073400" y="4656138"/>
          <p14:tracePt t="24193" x="3073400" y="4691063"/>
          <p14:tracePt t="24210" x="3073400" y="4706938"/>
          <p14:tracePt t="24226" x="3073400" y="4724400"/>
          <p14:tracePt t="24243" x="3055938" y="4757738"/>
          <p14:tracePt t="24260" x="3040063" y="4800600"/>
          <p14:tracePt t="24276" x="3022600" y="4818063"/>
          <p14:tracePt t="24293" x="2989263" y="4851400"/>
          <p14:tracePt t="24310" x="2946400" y="4884738"/>
          <p14:tracePt t="24326" x="2913063" y="4902200"/>
          <p14:tracePt t="24343" x="2878138" y="4919663"/>
          <p14:tracePt t="24360" x="2844800" y="4935538"/>
          <p14:tracePt t="24376" x="2827338" y="4935538"/>
          <p14:tracePt t="24393" x="2794000" y="4953000"/>
          <p14:tracePt t="24410" x="2751138" y="4953000"/>
          <p14:tracePt t="24427" x="2735263" y="4978400"/>
          <p14:tracePt t="24443" x="2700338" y="4978400"/>
          <p14:tracePt t="24460" x="2684463" y="4978400"/>
          <p14:tracePt t="24476" x="2667000" y="4978400"/>
          <p14:tracePt t="24493" x="2633663" y="4995863"/>
          <p14:tracePt t="24510" x="2590800" y="4995863"/>
          <p14:tracePt t="24526" x="2557463" y="4995863"/>
          <p14:tracePt t="24543" x="2522538" y="4995863"/>
          <p14:tracePt t="24560" x="2489200" y="4995863"/>
          <p14:tracePt t="24576" x="2471738" y="4995863"/>
          <p14:tracePt t="24593" x="2438400" y="4995863"/>
          <p14:tracePt t="24610" x="2413000" y="4978400"/>
          <p14:tracePt t="24626" x="2395538" y="4953000"/>
          <p14:tracePt t="24643" x="2395538" y="4919663"/>
          <p14:tracePt t="24660" x="2379663" y="4902200"/>
          <p14:tracePt t="24676" x="2362200" y="4868863"/>
          <p14:tracePt t="24693" x="2344738" y="4833938"/>
          <p14:tracePt t="24710" x="2344738" y="4800600"/>
          <p14:tracePt t="24727" x="2328863" y="4724400"/>
          <p14:tracePt t="24743" x="2328863" y="4640263"/>
          <p14:tracePt t="24760" x="2311400" y="4579938"/>
          <p14:tracePt t="24777" x="2311400" y="4462463"/>
          <p14:tracePt t="24793" x="2293938" y="4335463"/>
          <p14:tracePt t="24810" x="2293938" y="4224338"/>
          <p14:tracePt t="24826" x="2278063" y="4140200"/>
          <p14:tracePt t="24843" x="2278063" y="4030663"/>
          <p14:tracePt t="24860" x="2278063" y="3929063"/>
          <p14:tracePt t="24877" x="2278063" y="3817938"/>
          <p14:tracePt t="24893" x="2278063" y="3751263"/>
          <p14:tracePt t="24910" x="2278063" y="3624263"/>
          <p14:tracePt t="24926" x="2278063" y="3513138"/>
          <p14:tracePt t="24943" x="2278063" y="3429000"/>
          <p14:tracePt t="24960" x="2293938" y="3378200"/>
          <p14:tracePt t="24976" x="2293938" y="3344863"/>
          <p14:tracePt t="24993" x="2293938" y="3319463"/>
          <p14:tracePt t="25058" x="2293938" y="3344863"/>
          <p14:tracePt t="25076" x="2293938" y="3360738"/>
          <p14:tracePt t="25093" x="2293938" y="3378200"/>
          <p14:tracePt t="25110" x="2278063" y="3411538"/>
          <p14:tracePt t="25126" x="2278063" y="3446463"/>
          <p14:tracePt t="25143" x="2278063" y="3479800"/>
          <p14:tracePt t="25160" x="2260600" y="3538538"/>
          <p14:tracePt t="25176" x="2235200" y="3589338"/>
          <p14:tracePt t="25193" x="2217738" y="3657600"/>
          <p14:tracePt t="25210" x="2217738" y="3733800"/>
          <p14:tracePt t="25227" x="2217738" y="3817938"/>
          <p14:tracePt t="25243" x="2217738" y="3894138"/>
          <p14:tracePt t="25260" x="2217738" y="4013200"/>
          <p14:tracePt t="25277" x="2217738" y="4089400"/>
          <p14:tracePt t="25293" x="2217738" y="4140200"/>
          <p14:tracePt t="25310" x="2217738" y="4208463"/>
          <p14:tracePt t="25326" x="2217738" y="4284663"/>
          <p14:tracePt t="25343" x="2235200" y="4335463"/>
          <p14:tracePt t="25360" x="2260600" y="4386263"/>
          <p14:tracePt t="25377" x="2260600" y="4462463"/>
          <p14:tracePt t="25393" x="2278063" y="4495800"/>
          <p14:tracePt t="25410" x="2311400" y="4546600"/>
          <p14:tracePt t="25426" x="2328863" y="4597400"/>
          <p14:tracePt t="25443" x="2344738" y="4656138"/>
          <p14:tracePt t="25460" x="2395538" y="4706938"/>
          <p14:tracePt t="25476" x="2438400" y="4757738"/>
          <p14:tracePt t="25493" x="2471738" y="4833938"/>
          <p14:tracePt t="25510" x="2522538" y="4884738"/>
          <p14:tracePt t="25527" x="2557463" y="4919663"/>
          <p14:tracePt t="25543" x="2590800" y="4953000"/>
          <p14:tracePt t="25560" x="2616200" y="4978400"/>
          <p14:tracePt t="25576" x="2649538" y="4995863"/>
          <p14:tracePt t="25593" x="2667000" y="5011738"/>
          <p14:tracePt t="25610" x="2717800" y="5029200"/>
          <p14:tracePt t="25627" x="2768600" y="5046663"/>
          <p14:tracePt t="25643" x="2844800" y="5046663"/>
          <p14:tracePt t="25660" x="2928938" y="5046663"/>
          <p14:tracePt t="25676" x="2989263" y="5046663"/>
          <p14:tracePt t="25693" x="3022600" y="5046663"/>
          <p14:tracePt t="25710" x="3055938" y="5046663"/>
          <p14:tracePt t="25742" x="3073400" y="5046663"/>
          <p14:tracePt t="25760" x="3090863" y="5029200"/>
          <p14:tracePt t="25776" x="3124200" y="5011738"/>
          <p14:tracePt t="25793" x="3149600" y="4978400"/>
          <p14:tracePt t="25810" x="3182938" y="4953000"/>
          <p14:tracePt t="25827" x="3217863" y="4919663"/>
          <p14:tracePt t="25843" x="3233738" y="4868863"/>
          <p14:tracePt t="25860" x="3268663" y="4851400"/>
          <p14:tracePt t="25876" x="3268663" y="4833938"/>
          <p14:tracePt t="25893" x="3284538" y="4818063"/>
          <p14:tracePt t="26193" x="3302000" y="4818063"/>
          <p14:tracePt t="26242" x="3411538" y="4775200"/>
          <p14:tracePt t="26260" x="3446463" y="4775200"/>
          <p14:tracePt t="26276" x="3640138" y="4741863"/>
          <p14:tracePt t="26293" x="3784600" y="4706938"/>
          <p14:tracePt t="26310" x="3894138" y="4691063"/>
          <p14:tracePt t="26327" x="3995738" y="4673600"/>
          <p14:tracePt t="26343" x="4056063" y="4656138"/>
          <p14:tracePt t="26360" x="4089400" y="4640263"/>
          <p14:tracePt t="26377" x="4106863" y="4640263"/>
          <p14:tracePt t="26393" x="4122738" y="4622800"/>
          <p14:tracePt t="26496" x="4106863" y="4622800"/>
          <p14:tracePt t="26525" x="4089400" y="4597400"/>
          <p14:tracePt t="26543" x="4056063" y="4597400"/>
          <p14:tracePt t="26560" x="4038600" y="4597400"/>
          <p14:tracePt t="26577" x="3995738" y="4597400"/>
          <p14:tracePt t="26593" x="3979863" y="4597400"/>
          <p14:tracePt t="26625" x="3962400" y="4597400"/>
          <p14:tracePt t="26685" x="3962400" y="4622800"/>
          <p14:tracePt t="26709" x="3979863" y="4640263"/>
          <p14:tracePt t="26727" x="4056063" y="4673600"/>
          <p14:tracePt t="26743" x="4106863" y="4724400"/>
          <p14:tracePt t="26760" x="4208463" y="4775200"/>
          <p14:tracePt t="26777" x="4284663" y="4818063"/>
          <p14:tracePt t="26793" x="4351338" y="4833938"/>
          <p14:tracePt t="26810" x="4411663" y="4851400"/>
          <p14:tracePt t="26827" x="4462463" y="4868863"/>
          <p14:tracePt t="26843" x="4478338" y="4868863"/>
          <p14:tracePt t="26860" x="4513263" y="4868863"/>
          <p14:tracePt t="26876" x="4546600" y="4868863"/>
          <p14:tracePt t="26893" x="4564063" y="4868863"/>
          <p14:tracePt t="26910" x="4605338" y="4868863"/>
          <p14:tracePt t="26926" x="4640263" y="4868863"/>
          <p14:tracePt t="26943" x="4673600" y="4833938"/>
          <p14:tracePt t="26960" x="4706938" y="4800600"/>
          <p14:tracePt t="26977" x="4724400" y="4741863"/>
          <p14:tracePt t="26993" x="4767263" y="4691063"/>
          <p14:tracePt t="27010" x="4800600" y="4640263"/>
          <p14:tracePt t="27026" x="4833938" y="4564063"/>
          <p14:tracePt t="27043" x="4851400" y="4513263"/>
          <p14:tracePt t="27060" x="4868863" y="4402138"/>
          <p14:tracePt t="27076" x="4868863" y="4300538"/>
          <p14:tracePt t="27093" x="4868863" y="4157663"/>
          <p14:tracePt t="27110" x="4868863" y="4071938"/>
          <p14:tracePt t="27127" x="4868863" y="3944938"/>
          <p14:tracePt t="27143" x="4851400" y="3852863"/>
          <p14:tracePt t="27160" x="4833938" y="3784600"/>
          <p14:tracePt t="27177" x="4783138" y="3589338"/>
          <p14:tracePt t="27193" x="4767263" y="3538538"/>
          <p14:tracePt t="27210" x="4741863" y="3462338"/>
          <p14:tracePt t="27227" x="4724400" y="3360738"/>
          <p14:tracePt t="27243" x="4724400" y="3284538"/>
          <p14:tracePt t="27260" x="4706938" y="3233738"/>
          <p14:tracePt t="27277" x="4706938" y="3217863"/>
          <p14:tracePt t="27325" x="4691063" y="3217863"/>
          <p14:tracePt t="27392" x="4691063" y="3233738"/>
          <p14:tracePt t="27410" x="4741863" y="3344863"/>
          <p14:tracePt t="27425" x="4818063" y="3497263"/>
          <p14:tracePt t="27443" x="4884738" y="3690938"/>
          <p14:tracePt t="27460" x="4960938" y="3894138"/>
          <p14:tracePt t="27477" x="5011738" y="4071938"/>
          <p14:tracePt t="27493" x="5029200" y="4173538"/>
          <p14:tracePt t="27510" x="5029200" y="4284663"/>
          <p14:tracePt t="27526" x="5029200" y="4368800"/>
          <p14:tracePt t="27543" x="5029200" y="4445000"/>
          <p14:tracePt t="27560" x="4995863" y="4495800"/>
          <p14:tracePt t="27576" x="4960938" y="4546600"/>
          <p14:tracePt t="27593" x="4902200" y="4597400"/>
          <p14:tracePt t="27610" x="4833938" y="4656138"/>
          <p14:tracePt t="27627" x="4741863" y="4706938"/>
          <p14:tracePt t="27643" x="4673600" y="4741863"/>
          <p14:tracePt t="27660" x="4529138" y="4800600"/>
          <p14:tracePt t="27677" x="4495800" y="4800600"/>
          <p14:tracePt t="27693" x="4386263" y="4818063"/>
          <p14:tracePt t="27710" x="4335463" y="4818063"/>
          <p14:tracePt t="27727" x="4284663" y="4818063"/>
          <p14:tracePt t="27743" x="4249738" y="4818063"/>
          <p14:tracePt t="27760" x="4208463" y="4775200"/>
          <p14:tracePt t="27776" x="4157663" y="4741863"/>
          <p14:tracePt t="27793" x="4106863" y="4706938"/>
          <p14:tracePt t="27810" x="4056063" y="4673600"/>
          <p14:tracePt t="27827" x="4013200" y="4656138"/>
          <p14:tracePt t="27843" x="3979863" y="4622800"/>
          <p14:tracePt t="27860" x="3944938" y="4597400"/>
          <p14:tracePt t="27876" x="3911600" y="4564063"/>
          <p14:tracePt t="27893" x="3894138" y="4546600"/>
          <p14:tracePt t="27910" x="3878263" y="4529138"/>
          <p14:tracePt t="27926" x="3860800" y="4529138"/>
          <p14:tracePt t="27943" x="3860800" y="4513263"/>
          <p14:tracePt t="27960" x="3835400" y="4513263"/>
          <p14:tracePt t="28075" x="3860800" y="4546600"/>
          <p14:tracePt t="28093" x="3929063" y="4597400"/>
          <p14:tracePt t="28110" x="4013200" y="4706938"/>
          <p14:tracePt t="28127" x="4157663" y="4833938"/>
          <p14:tracePt t="28143" x="4249738" y="4919663"/>
          <p14:tracePt t="28160" x="4427538" y="5029200"/>
          <p14:tracePt t="28177" x="4495800" y="5080000"/>
          <p14:tracePt t="28193" x="4546600" y="5080000"/>
          <p14:tracePt t="28210" x="4605338" y="5097463"/>
          <p14:tracePt t="28227" x="4673600" y="5097463"/>
          <p14:tracePt t="28243" x="4741863" y="5029200"/>
          <p14:tracePt t="28260" x="4800600" y="4978400"/>
          <p14:tracePt t="28277" x="4818063" y="4902200"/>
          <p14:tracePt t="28293" x="4851400" y="4800600"/>
          <p14:tracePt t="28310" x="4868863" y="4673600"/>
          <p14:tracePt t="28327" x="4868863" y="4513263"/>
          <p14:tracePt t="28343" x="4884738" y="4318000"/>
          <p14:tracePt t="28360" x="4884738" y="4122738"/>
          <p14:tracePt t="28376" x="4884738" y="3962400"/>
          <p14:tracePt t="28393" x="4884738" y="3852863"/>
          <p14:tracePt t="28410" x="4902200" y="3751263"/>
          <p14:tracePt t="28427" x="4902200" y="3657600"/>
          <p14:tracePt t="28443" x="4902200" y="3624263"/>
          <p14:tracePt t="28460" x="4902200" y="3589338"/>
          <p14:tracePt t="28477" x="4902200" y="3573463"/>
          <p14:tracePt t="30743" x="5046663" y="3573463"/>
          <p14:tracePt t="30761" x="5367338" y="3573463"/>
          <p14:tracePt t="30777" x="5918200" y="3573463"/>
          <p14:tracePt t="30793" x="6535738" y="3573463"/>
          <p14:tracePt t="30810" x="7002463" y="3556000"/>
          <p14:tracePt t="30827" x="7713663" y="3538538"/>
          <p14:tracePt t="30843" x="8018463" y="3479800"/>
          <p14:tracePt t="30860" x="8280400" y="3395663"/>
          <p14:tracePt t="30877" x="8424863" y="3360738"/>
          <p14:tracePt t="30893" x="8567738" y="3302000"/>
          <p14:tracePt t="30910" x="8669338" y="3251200"/>
          <p14:tracePt t="30927" x="8780463" y="3217863"/>
          <p14:tracePt t="30943" x="8831263" y="3167063"/>
          <p14:tracePt t="30960" x="8907463" y="3124200"/>
          <p14:tracePt t="30977" x="8958263" y="3073400"/>
          <p14:tracePt t="30993" x="8974138" y="3040063"/>
          <p14:tracePt t="31010" x="9009063" y="2989263"/>
          <p14:tracePt t="31026" x="9024938" y="2928938"/>
          <p14:tracePt t="31044" x="9067800" y="2827338"/>
          <p14:tracePt t="31060" x="9101138" y="2700338"/>
          <p14:tracePt t="31077" x="9118600" y="2590800"/>
          <p14:tracePt t="31093" x="9136063" y="2506663"/>
          <p14:tracePt t="31110" x="9151938" y="2413000"/>
          <p14:tracePt t="31127" x="9151938" y="2395538"/>
          <p14:tracePt t="31159" x="9151938" y="2379663"/>
          <p14:tracePt t="31177" x="9042400" y="2379663"/>
          <p14:tracePt t="31193" x="8890000" y="2362200"/>
          <p14:tracePt t="31210" x="8618538" y="2362200"/>
          <p14:tracePt t="31226" x="8247063" y="2379663"/>
          <p14:tracePt t="31243" x="8018463" y="2471738"/>
          <p14:tracePt t="31260" x="7747000" y="2590800"/>
          <p14:tracePt t="31276" x="7569200" y="2735263"/>
          <p14:tracePt t="31293" x="7424738" y="2895600"/>
          <p14:tracePt t="31310" x="7340600" y="3106738"/>
          <p14:tracePt t="31327" x="7307263" y="3429000"/>
          <p14:tracePt t="31343" x="7307263" y="3767138"/>
          <p14:tracePt t="31360" x="7391400" y="4140200"/>
          <p14:tracePt t="31376" x="7569200" y="4529138"/>
          <p14:tracePt t="31393" x="7840663" y="4935538"/>
          <p14:tracePt t="31410" x="8069263" y="5207000"/>
          <p14:tracePt t="31427" x="8356600" y="5486400"/>
          <p14:tracePt t="31444" x="8669338" y="5707063"/>
          <p14:tracePt t="31460" x="8940800" y="5791200"/>
          <p14:tracePt t="31477" x="9220200" y="5808663"/>
          <p14:tracePt t="31493" x="9456738" y="5791200"/>
          <p14:tracePt t="31510" x="9685338" y="5630863"/>
          <p14:tracePt t="31526" x="9974263" y="5308600"/>
          <p14:tracePt t="31543" x="10075863" y="5062538"/>
          <p14:tracePt t="31560" x="10236200" y="4427538"/>
          <p14:tracePt t="31577" x="10253663" y="4191000"/>
          <p14:tracePt t="31593" x="10253663" y="3894138"/>
          <p14:tracePt t="31610" x="10253663" y="3751263"/>
          <p14:tracePt t="31627" x="10134600" y="3411538"/>
          <p14:tracePt t="31643" x="9990138" y="3233738"/>
          <p14:tracePt t="31660" x="9829800" y="3106738"/>
          <p14:tracePt t="31677" x="9652000" y="3005138"/>
          <p14:tracePt t="31693" x="9347200" y="2913063"/>
          <p14:tracePt t="31710" x="9101138" y="2878138"/>
          <p14:tracePt t="31727" x="8669338" y="2878138"/>
          <p14:tracePt t="31743" x="8407400" y="2878138"/>
          <p14:tracePt t="31760" x="8069263" y="2928938"/>
          <p14:tracePt t="31776" x="7780338" y="3022600"/>
          <p14:tracePt t="31793" x="7535863" y="3167063"/>
          <p14:tracePt t="31810" x="7340600" y="3302000"/>
          <p14:tracePt t="31827" x="7196138" y="3462338"/>
          <p14:tracePt t="31843" x="7129463" y="3606800"/>
          <p14:tracePt t="31860" x="7094538" y="3784600"/>
          <p14:tracePt t="31877" x="7094538" y="4046538"/>
          <p14:tracePt t="31893" x="7145338" y="4402138"/>
          <p14:tracePt t="31910" x="7340600" y="4691063"/>
          <p14:tracePt t="31927" x="7535863" y="4919663"/>
          <p14:tracePt t="31943" x="7907338" y="5224463"/>
          <p14:tracePt t="31960" x="8153400" y="5308600"/>
          <p14:tracePt t="31977" x="8458200" y="5367338"/>
          <p14:tracePt t="31993" x="8890000" y="5367338"/>
          <p14:tracePt t="32010" x="9169400" y="5240338"/>
          <p14:tracePt t="32027" x="9347200" y="5062538"/>
          <p14:tracePt t="32043" x="9542463" y="4800600"/>
          <p14:tracePt t="32060" x="9753600" y="4318000"/>
          <p14:tracePt t="32077" x="9796463" y="4173538"/>
          <p14:tracePt t="32093" x="9829800" y="3911600"/>
          <p14:tracePt t="32110" x="9829800" y="3640138"/>
          <p14:tracePt t="32127" x="9812338" y="3446463"/>
          <p14:tracePt t="32143" x="9669463" y="3200400"/>
          <p14:tracePt t="32160" x="9507538" y="3073400"/>
          <p14:tracePt t="32177" x="9296400" y="2963863"/>
          <p14:tracePt t="32193" x="9042400" y="2895600"/>
          <p14:tracePt t="32210" x="8796338" y="2844800"/>
          <p14:tracePt t="32227" x="8534400" y="2844800"/>
          <p14:tracePt t="32243" x="8280400" y="2844800"/>
          <p14:tracePt t="32260" x="8051800" y="2862263"/>
          <p14:tracePt t="32277" x="7856538" y="2928938"/>
          <p14:tracePt t="32293" x="7662863" y="3040063"/>
          <p14:tracePt t="32310" x="7500938" y="3167063"/>
          <p14:tracePt t="32327" x="7373938" y="3302000"/>
          <p14:tracePt t="32344" x="7307263" y="3479800"/>
          <p14:tracePt t="32360" x="7272338" y="3657600"/>
          <p14:tracePt t="32377" x="7272338" y="3894138"/>
          <p14:tracePt t="32393" x="7272338" y="4173538"/>
          <p14:tracePt t="32410" x="7408863" y="4513263"/>
          <p14:tracePt t="32427" x="7627938" y="4818063"/>
          <p14:tracePt t="32443" x="7907338" y="5080000"/>
          <p14:tracePt t="32460" x="8120063" y="5275263"/>
          <p14:tracePt t="32477" x="8475663" y="5486400"/>
          <p14:tracePt t="32493" x="8780463" y="5595938"/>
          <p14:tracePt t="32510" x="9085263" y="5646738"/>
          <p14:tracePt t="32527" x="9364663" y="5664200"/>
          <p14:tracePt t="32543" x="9652000" y="5630863"/>
          <p14:tracePt t="32560" x="9863138" y="5529263"/>
          <p14:tracePt t="32577" x="10091738" y="5291138"/>
          <p14:tracePt t="32593" x="10134600" y="5207000"/>
          <p14:tracePt t="32610" x="10185400" y="5062538"/>
          <p14:tracePt t="32627" x="10202863" y="4833938"/>
          <p14:tracePt t="32643" x="10202863" y="4691063"/>
          <p14:tracePt t="32660" x="10167938" y="4546600"/>
          <p14:tracePt t="32677" x="10091738" y="4427538"/>
          <p14:tracePt t="32693" x="10007600" y="4300538"/>
          <p14:tracePt t="32710" x="9880600" y="4191000"/>
          <p14:tracePt t="32727" x="9736138" y="4071938"/>
          <p14:tracePt t="32743" x="9558338" y="3962400"/>
          <p14:tracePt t="32760" x="9380538" y="3835400"/>
          <p14:tracePt t="32777" x="9118600" y="3733800"/>
          <p14:tracePt t="32793" x="8890000" y="3640138"/>
          <p14:tracePt t="32810" x="8669338" y="3573463"/>
          <p14:tracePt t="32827" x="8458200" y="3538538"/>
          <p14:tracePt t="32843" x="8280400" y="3513138"/>
          <p14:tracePt t="32860" x="8102600" y="3497263"/>
          <p14:tracePt t="32877" x="7958138" y="3497263"/>
          <p14:tracePt t="32893" x="7840663" y="3513138"/>
          <p14:tracePt t="32910" x="7713663" y="3573463"/>
          <p14:tracePt t="32926" x="7602538" y="3657600"/>
          <p14:tracePt t="32943" x="7518400" y="3767138"/>
          <p14:tracePt t="32960" x="7424738" y="3894138"/>
          <p14:tracePt t="32977" x="7391400" y="3979863"/>
          <p14:tracePt t="32993" x="7358063" y="4089400"/>
          <p14:tracePt t="33010" x="7340600" y="4173538"/>
          <p14:tracePt t="33027" x="7323138" y="4267200"/>
          <p14:tracePt t="33044" x="7323138" y="4402138"/>
          <p14:tracePt t="33060" x="7358063" y="4462463"/>
          <p14:tracePt t="33077" x="7450138" y="4546600"/>
          <p14:tracePt t="33093" x="7551738" y="4656138"/>
          <p14:tracePt t="33110" x="7780338" y="4741863"/>
          <p14:tracePt t="33126" x="7958138" y="4775200"/>
          <p14:tracePt t="33143" x="8178800" y="4775200"/>
          <p14:tracePt t="33160" x="8458200" y="4706938"/>
          <p14:tracePt t="33177" x="8729663" y="4445000"/>
          <p14:tracePt t="33609" x="8729663" y="4402138"/>
          <p14:tracePt t="33627" x="8729663" y="4267200"/>
          <p14:tracePt t="33644" x="8745538" y="4140200"/>
          <p14:tracePt t="33660" x="8796338" y="3911600"/>
          <p14:tracePt t="33677" x="8831263" y="3675063"/>
          <p14:tracePt t="33693" x="8864600" y="3411538"/>
          <p14:tracePt t="33710" x="8907463" y="3182938"/>
          <p14:tracePt t="33727" x="8923338" y="3040063"/>
          <p14:tracePt t="33743" x="8923338" y="2895600"/>
          <p14:tracePt t="33760" x="8923338" y="2811463"/>
          <p14:tracePt t="33777" x="8907463" y="2735263"/>
          <p14:tracePt t="33794" x="8864600" y="2700338"/>
          <p14:tracePt t="33810" x="8796338" y="2667000"/>
          <p14:tracePt t="33827" x="8712200" y="2649538"/>
          <p14:tracePt t="33843" x="8602663" y="2649538"/>
          <p14:tracePt t="33860" x="8440738" y="2649538"/>
          <p14:tracePt t="33877" x="8280400" y="2649538"/>
          <p14:tracePt t="33893" x="8085138" y="2684463"/>
          <p14:tracePt t="33910" x="7942263" y="2751138"/>
          <p14:tracePt t="33927" x="7805738" y="2844800"/>
          <p14:tracePt t="33943" x="7696200" y="2946400"/>
          <p14:tracePt t="33960" x="7645400" y="3022600"/>
          <p14:tracePt t="33977" x="7586663" y="3141663"/>
          <p14:tracePt t="33993" x="7551738" y="3268663"/>
          <p14:tracePt t="34010" x="7551738" y="3395663"/>
          <p14:tracePt t="34027" x="7569200" y="3606800"/>
          <p14:tracePt t="34044" x="7602538" y="3690938"/>
          <p14:tracePt t="34060" x="7747000" y="3929063"/>
          <p14:tracePt t="34077" x="7840663" y="4013200"/>
          <p14:tracePt t="34094" x="8120063" y="4249738"/>
          <p14:tracePt t="34110" x="8374063" y="4368800"/>
          <p14:tracePt t="34127" x="8602663" y="4445000"/>
          <p14:tracePt t="34143" x="8847138" y="4462463"/>
          <p14:tracePt t="34160" x="9085263" y="4462463"/>
          <p14:tracePt t="34177" x="9278938" y="4318000"/>
          <p14:tracePt t="34193" x="9440863" y="4140200"/>
          <p14:tracePt t="34210" x="9542463" y="3929063"/>
          <p14:tracePt t="34227" x="9618663" y="3690938"/>
          <p14:tracePt t="34244" x="9652000" y="3497263"/>
          <p14:tracePt t="34260" x="9652000" y="3378200"/>
          <p14:tracePt t="34277" x="9652000" y="3268663"/>
          <p14:tracePt t="34293" x="9652000" y="3200400"/>
          <p14:tracePt t="34310" x="9618663" y="3141663"/>
          <p14:tracePt t="34327" x="9525000" y="3073400"/>
          <p14:tracePt t="34343" x="9423400" y="3022600"/>
          <p14:tracePt t="34360" x="9263063" y="2963863"/>
          <p14:tracePt t="34377" x="9085263" y="2928938"/>
          <p14:tracePt t="34393" x="8864600" y="2913063"/>
          <p14:tracePt t="34410" x="8618538" y="2913063"/>
          <p14:tracePt t="34427" x="8389938" y="2913063"/>
          <p14:tracePt t="34443" x="8178800" y="2946400"/>
          <p14:tracePt t="34460" x="8001000" y="3005138"/>
          <p14:tracePt t="34477" x="7840663" y="3073400"/>
          <p14:tracePt t="34493" x="7729538" y="3167063"/>
          <p14:tracePt t="34510" x="7645400" y="3319463"/>
          <p14:tracePt t="34527" x="7627938" y="3411538"/>
          <p14:tracePt t="34544" x="7627938" y="3733800"/>
          <p14:tracePt t="34560" x="7662863" y="3852863"/>
          <p14:tracePt t="34577" x="7805738" y="4157663"/>
          <p14:tracePt t="34593" x="8069263" y="4564063"/>
          <p14:tracePt t="34610" x="8297863" y="4741863"/>
          <p14:tracePt t="34627" x="8534400" y="4851400"/>
          <p14:tracePt t="34644" x="8745538" y="4884738"/>
          <p14:tracePt t="34660" x="8958263" y="4902200"/>
          <p14:tracePt t="34677" x="9136063" y="4851400"/>
          <p14:tracePt t="34694" x="9329738" y="4691063"/>
          <p14:tracePt t="34710" x="9491663" y="4478338"/>
          <p14:tracePt t="34727" x="9618663" y="4208463"/>
          <p14:tracePt t="34743" x="9685338" y="3995738"/>
          <p14:tracePt t="34760" x="9720263" y="3835400"/>
          <p14:tracePt t="34777" x="9720263" y="3716338"/>
          <p14:tracePt t="34794" x="9720263" y="3606800"/>
          <p14:tracePt t="34810" x="9702800" y="3513138"/>
          <p14:tracePt t="34827" x="9634538" y="3462338"/>
          <p14:tracePt t="34843" x="9525000" y="3411538"/>
          <p14:tracePt t="34860" x="9423400" y="3378200"/>
          <p14:tracePt t="34877" x="9296400" y="3360738"/>
          <p14:tracePt t="34893" x="9151938" y="3344863"/>
          <p14:tracePt t="34910" x="9009063" y="3344863"/>
          <p14:tracePt t="34927" x="8831263" y="3344863"/>
          <p14:tracePt t="34943" x="8686800" y="3344863"/>
          <p14:tracePt t="34960" x="8585200" y="3360738"/>
          <p14:tracePt t="34977" x="8440738" y="3411538"/>
          <p14:tracePt t="34993" x="8356600" y="3429000"/>
          <p14:tracePt t="35010" x="8247063" y="3497263"/>
          <p14:tracePt t="35027" x="8229600" y="3513138"/>
          <p14:tracePt t="35044" x="8196263" y="3589338"/>
          <p14:tracePt t="35060" x="8178800" y="3606800"/>
          <p14:tracePt t="35077" x="8178800" y="3733800"/>
          <p14:tracePt t="35093" x="8178800" y="3835400"/>
          <p14:tracePt t="35110" x="8212138" y="3944938"/>
          <p14:tracePt t="35127" x="8262938" y="4089400"/>
          <p14:tracePt t="35143" x="8331200" y="4224338"/>
          <p14:tracePt t="35160" x="8440738" y="4386263"/>
          <p14:tracePt t="35177" x="8491538" y="4445000"/>
          <p14:tracePt t="35194" x="8618538" y="4529138"/>
          <p14:tracePt t="35210" x="8729663" y="4546600"/>
          <p14:tracePt t="35227" x="8864600" y="4564063"/>
          <p14:tracePt t="35244" x="9009063" y="4529138"/>
          <p14:tracePt t="35260" x="9202738" y="4386263"/>
          <p14:tracePt t="35277" x="9398000" y="4191000"/>
          <p14:tracePt t="35293" x="9558338" y="3962400"/>
          <p14:tracePt t="35310" x="9685338" y="3716338"/>
          <p14:tracePt t="35326" x="9779000" y="3497263"/>
          <p14:tracePt t="35343" x="9796463" y="3302000"/>
          <p14:tracePt t="35360" x="9812338" y="3141663"/>
          <p14:tracePt t="35377" x="9812338" y="3022600"/>
          <p14:tracePt t="35394" x="9736138" y="2862263"/>
          <p14:tracePt t="35410" x="9652000" y="2735263"/>
          <p14:tracePt t="35427" x="9542463" y="2608263"/>
          <p14:tracePt t="35443" x="9440863" y="2540000"/>
          <p14:tracePt t="35460" x="9313863" y="2489200"/>
          <p14:tracePt t="35477" x="9186863" y="2471738"/>
          <p14:tracePt t="35494" x="9042400" y="2455863"/>
          <p14:tracePt t="35510" x="8847138" y="2455863"/>
          <p14:tracePt t="35527" x="8780463" y="2455863"/>
          <p14:tracePt t="35544" x="8585200" y="2522538"/>
          <p14:tracePt t="35560" x="8458200" y="2608263"/>
          <p14:tracePt t="35577" x="8356600" y="2717800"/>
          <p14:tracePt t="35593" x="8280400" y="2811463"/>
          <p14:tracePt t="35610" x="8212138" y="2913063"/>
          <p14:tracePt t="35627" x="8178800" y="2989263"/>
          <p14:tracePt t="35643" x="8153400" y="3055938"/>
          <p14:tracePt t="35660" x="8153400" y="3106738"/>
          <p14:tracePt t="35677" x="8153400" y="3200400"/>
          <p14:tracePt t="35694" x="8196263" y="3284538"/>
          <p14:tracePt t="35710" x="8280400" y="3411538"/>
          <p14:tracePt t="35727" x="8389938" y="3573463"/>
          <p14:tracePt t="35744" x="8509000" y="3751263"/>
          <p14:tracePt t="35760" x="8602663" y="3868738"/>
          <p14:tracePt t="35777" x="8712200" y="3995738"/>
          <p14:tracePt t="35793" x="8780463" y="4046538"/>
          <p14:tracePt t="35810" x="8864600" y="4089400"/>
          <p14:tracePt t="35827" x="8974138" y="4106863"/>
          <p14:tracePt t="35843" x="9085263" y="4106863"/>
          <p14:tracePt t="35860" x="9169400" y="4013200"/>
          <p14:tracePt t="35877" x="9263063" y="3929063"/>
          <p14:tracePt t="35894" x="9329738" y="3817938"/>
          <p14:tracePt t="35910" x="9423400" y="3675063"/>
          <p14:tracePt t="35927" x="9474200" y="3513138"/>
          <p14:tracePt t="35944" x="9507538" y="3395663"/>
          <p14:tracePt t="35960" x="9542463" y="3251200"/>
          <p14:tracePt t="35977" x="9558338" y="3141663"/>
          <p14:tracePt t="35994" x="9558338" y="3022600"/>
          <p14:tracePt t="36010" x="9558338" y="2963863"/>
          <p14:tracePt t="36027" x="9542463" y="2862263"/>
          <p14:tracePt t="36043" x="9474200" y="2735263"/>
          <p14:tracePt t="36060" x="9364663" y="2633663"/>
          <p14:tracePt t="36077" x="9169400" y="2489200"/>
          <p14:tracePt t="36094" x="8991600" y="2430463"/>
          <p14:tracePt t="36110" x="8831263" y="2430463"/>
          <p14:tracePt t="36127" x="8653463" y="2430463"/>
          <p14:tracePt t="36144" x="8509000" y="2430463"/>
          <p14:tracePt t="36160" x="8389938" y="2489200"/>
          <p14:tracePt t="36177" x="8280400" y="2573338"/>
          <p14:tracePt t="36194" x="8212138" y="2649538"/>
          <p14:tracePt t="36210" x="8153400" y="2735263"/>
          <p14:tracePt t="36227" x="8102600" y="2878138"/>
          <p14:tracePt t="36243" x="8085138" y="3005138"/>
          <p14:tracePt t="36260" x="8085138" y="3167063"/>
          <p14:tracePt t="36277" x="8085138" y="3360738"/>
          <p14:tracePt t="36294" x="8196263" y="3556000"/>
          <p14:tracePt t="36310" x="8313738" y="3751263"/>
          <p14:tracePt t="36327" x="8475663" y="3929063"/>
          <p14:tracePt t="36344" x="8636000" y="4046538"/>
          <p14:tracePt t="36360" x="8831263" y="4140200"/>
          <p14:tracePt t="36377" x="9024938" y="4191000"/>
          <p14:tracePt t="36393" x="9202738" y="4208463"/>
          <p14:tracePt t="36410" x="9364663" y="4208463"/>
          <p14:tracePt t="36427" x="9507538" y="4140200"/>
          <p14:tracePt t="36443" x="9542463" y="4089400"/>
          <p14:tracePt t="36878" x="9542463" y="4046538"/>
          <p14:tracePt t="36894" x="9542463" y="4030663"/>
          <p14:tracePt t="36910" x="9542463" y="3979863"/>
          <p14:tracePt t="36927" x="9542463" y="3929063"/>
          <p14:tracePt t="36944" x="9542463" y="3852863"/>
          <p14:tracePt t="36960" x="9542463" y="3802063"/>
          <p14:tracePt t="36977" x="9542463" y="3733800"/>
          <p14:tracePt t="36994" x="9542463" y="3690938"/>
          <p14:tracePt t="37010" x="9542463" y="3675063"/>
          <p14:tracePt t="37027" x="9542463" y="3657600"/>
          <p14:tracePt t="37043" x="9507538" y="3640138"/>
          <p14:tracePt t="37060" x="9491663" y="3624263"/>
          <p14:tracePt t="37077" x="9440863" y="3606800"/>
          <p14:tracePt t="37094" x="9380538" y="3589338"/>
          <p14:tracePt t="37110" x="9313863" y="3556000"/>
          <p14:tracePt t="37127" x="9245600" y="3538538"/>
          <p14:tracePt t="37144" x="9169400" y="3513138"/>
          <p14:tracePt t="37160" x="9101138" y="3513138"/>
          <p14:tracePt t="37177" x="9042400" y="3513138"/>
          <p14:tracePt t="37193" x="8958263" y="3513138"/>
          <p14:tracePt t="37210" x="8907463" y="3513138"/>
          <p14:tracePt t="37227" x="8831263" y="3513138"/>
          <p14:tracePt t="37243" x="8780463" y="3513138"/>
          <p14:tracePt t="37260" x="8745538" y="3513138"/>
          <p14:tracePt t="37277" x="8729663" y="3513138"/>
          <p14:tracePt t="37294" x="8712200" y="3513138"/>
          <p14:tracePt t="37342" x="8712200" y="3479800"/>
          <p14:tracePt t="37360" x="8712200" y="3429000"/>
          <p14:tracePt t="37377" x="8729663" y="3395663"/>
          <p14:tracePt t="37393" x="8729663" y="3344863"/>
          <p14:tracePt t="37410" x="8745538" y="3319463"/>
          <p14:tracePt t="37427" x="8745538" y="3302000"/>
          <p14:tracePt t="37443" x="8745538" y="3284538"/>
          <p14:tracePt t="37460" x="8686800" y="3268663"/>
          <p14:tracePt t="37477" x="8653463" y="3251200"/>
          <p14:tracePt t="37493" x="8602663" y="3233738"/>
          <p14:tracePt t="37510" x="8491538" y="3200400"/>
          <p14:tracePt t="37527" x="8458200" y="3200400"/>
          <p14:tracePt t="37543" x="8424863" y="3200400"/>
          <p14:tracePt t="37560" x="8407400" y="3200400"/>
          <p14:tracePt t="37577" x="8389938" y="3200400"/>
          <p14:tracePt t="37826" x="8374063" y="3200400"/>
          <p14:tracePt t="37844" x="8356600" y="3200400"/>
          <p14:tracePt t="37860" x="8331200" y="3200400"/>
          <p14:tracePt t="37877" x="8331200" y="3217863"/>
          <p14:tracePt t="37893" x="8313738" y="3217863"/>
          <p14:tracePt t="38010" x="8313738" y="3233738"/>
          <p14:tracePt t="38027" x="8389938" y="3251200"/>
          <p14:tracePt t="38044" x="8458200" y="3284538"/>
          <p14:tracePt t="38060" x="8567738" y="3344863"/>
          <p14:tracePt t="38077" x="8636000" y="3378200"/>
          <p14:tracePt t="38094" x="8669338" y="3395663"/>
          <p14:tracePt t="38110" x="8686800" y="3411538"/>
          <p14:tracePt t="38127" x="8712200" y="3411538"/>
          <p14:tracePt t="38159" x="8729663" y="3411538"/>
          <p14:tracePt t="38181" x="8729663" y="3429000"/>
          <p14:tracePt t="38310" x="8729663" y="3479800"/>
          <p14:tracePt t="38327" x="8712200" y="3556000"/>
          <p14:tracePt t="38344" x="8712200" y="3624263"/>
          <p14:tracePt t="38360" x="8712200" y="3716338"/>
          <p14:tracePt t="38377" x="8686800" y="3784600"/>
          <p14:tracePt t="38394" x="8686800" y="3817938"/>
          <p14:tracePt t="38410" x="8686800" y="3835400"/>
          <p14:tracePt t="38443" x="8686800" y="3852863"/>
          <p14:tracePt t="38460" x="8653463" y="3852863"/>
          <p14:tracePt t="38477" x="8636000" y="3852863"/>
          <p14:tracePt t="38494" x="8602663" y="3852863"/>
          <p14:tracePt t="38510" x="8585200" y="3852863"/>
          <p14:tracePt t="38527" x="8567738" y="3852863"/>
          <p14:tracePt t="38544" x="8551863" y="3852863"/>
          <p14:tracePt t="38560" x="8534400" y="3852863"/>
          <p14:tracePt t="38698" x="8551863" y="3852863"/>
          <p14:tracePt t="38726" x="8567738" y="3868738"/>
          <p14:tracePt t="38744" x="8618538" y="3894138"/>
          <p14:tracePt t="38761" x="8669338" y="3929063"/>
          <p14:tracePt t="38777" x="8763000" y="3962400"/>
          <p14:tracePt t="38794" x="8813800" y="3995738"/>
          <p14:tracePt t="38810" x="8864600" y="4013200"/>
          <p14:tracePt t="38827" x="8907463" y="4030663"/>
          <p14:tracePt t="38859" x="8923338" y="4030663"/>
          <p14:tracePt t="39009" x="8923338" y="4013200"/>
          <p14:tracePt t="39027" x="8907463" y="3962400"/>
          <p14:tracePt t="39044" x="8890000" y="3868738"/>
          <p14:tracePt t="39060" x="8831263" y="3751263"/>
          <p14:tracePt t="39077" x="8745538" y="3513138"/>
          <p14:tracePt t="39094" x="8653463" y="3319463"/>
          <p14:tracePt t="39110" x="8534400" y="3055938"/>
          <p14:tracePt t="39127" x="8407400" y="2844800"/>
          <p14:tracePt t="39144" x="8331200" y="2735263"/>
          <p14:tracePt t="39160" x="8262938" y="2633663"/>
          <p14:tracePt t="39177" x="8212138" y="2590800"/>
          <p14:tracePt t="39194" x="8178800" y="2573338"/>
          <p14:tracePt t="39210" x="8153400" y="2573338"/>
          <p14:tracePt t="39227" x="8120063" y="2573338"/>
          <p14:tracePt t="39244" x="8102600" y="2573338"/>
          <p14:tracePt t="39260" x="8051800" y="2633663"/>
          <p14:tracePt t="39277" x="8018463" y="2684463"/>
          <p14:tracePt t="39294" x="7958138" y="2751138"/>
          <p14:tracePt t="39310" x="7924800" y="2844800"/>
          <p14:tracePt t="39327" x="7874000" y="2946400"/>
          <p14:tracePt t="39344" x="7874000" y="3055938"/>
          <p14:tracePt t="39360" x="7874000" y="3182938"/>
          <p14:tracePt t="39377" x="7874000" y="3302000"/>
          <p14:tracePt t="39393" x="7907338" y="3429000"/>
          <p14:tracePt t="39410" x="7958138" y="3513138"/>
          <p14:tracePt t="39427" x="8069263" y="3640138"/>
          <p14:tracePt t="39444" x="8196263" y="3751263"/>
          <p14:tracePt t="39460" x="8229600" y="3767138"/>
          <p14:tracePt t="39477" x="8374063" y="3835400"/>
          <p14:tracePt t="39494" x="8458200" y="3852863"/>
          <p14:tracePt t="39510" x="8534400" y="3852863"/>
          <p14:tracePt t="39527" x="8602663" y="3852863"/>
          <p14:tracePt t="39544" x="8653463" y="3852863"/>
          <p14:tracePt t="39560" x="8712200" y="3817938"/>
          <p14:tracePt t="39577" x="8763000" y="3751263"/>
          <p14:tracePt t="39594" x="8780463" y="3657600"/>
          <p14:tracePt t="39610" x="8796338" y="3589338"/>
          <p14:tracePt t="39627" x="8796338" y="3479800"/>
          <p14:tracePt t="39644" x="8796338" y="3411538"/>
          <p14:tracePt t="39660" x="8796338" y="3344863"/>
          <p14:tracePt t="39677" x="8796338" y="3284538"/>
          <p14:tracePt t="39694" x="8763000" y="3251200"/>
          <p14:tracePt t="39710" x="8686800" y="3217863"/>
          <p14:tracePt t="39727" x="8602663" y="3200400"/>
          <p14:tracePt t="39744" x="8491538" y="3167063"/>
          <p14:tracePt t="39760" x="8356600" y="3141663"/>
          <p14:tracePt t="39777" x="8247063" y="3141663"/>
          <p14:tracePt t="39794" x="8153400" y="3141663"/>
          <p14:tracePt t="39810" x="8085138" y="3182938"/>
          <p14:tracePt t="39827" x="8051800" y="3217863"/>
          <p14:tracePt t="39844" x="8034338" y="3251200"/>
          <p14:tracePt t="39860" x="8018463" y="3302000"/>
          <p14:tracePt t="39877" x="8018463" y="3378200"/>
          <p14:tracePt t="39894" x="8018463" y="3513138"/>
          <p14:tracePt t="39910" x="8085138" y="3657600"/>
          <p14:tracePt t="39927" x="8229600" y="3944938"/>
          <p14:tracePt t="39944" x="8331200" y="4071938"/>
          <p14:tracePt t="39960" x="8424863" y="4122738"/>
          <p14:tracePt t="39977" x="8475663" y="4157663"/>
          <p14:tracePt t="39993" x="8618538" y="4208463"/>
          <p14:tracePt t="40010" x="8686800" y="4208463"/>
          <p14:tracePt t="40027" x="8780463" y="4191000"/>
          <p14:tracePt t="40044" x="8847138" y="4140200"/>
          <p14:tracePt t="40060" x="8907463" y="4046538"/>
          <p14:tracePt t="40077" x="8958263" y="3962400"/>
          <p14:tracePt t="40094" x="8974138" y="3894138"/>
          <p14:tracePt t="40110" x="8991600" y="3835400"/>
          <p14:tracePt t="40127" x="8991600" y="3784600"/>
          <p14:tracePt t="40143" x="8991600" y="3751263"/>
          <p14:tracePt t="40160" x="8974138" y="3716338"/>
          <p14:tracePt t="40177" x="8907463" y="3640138"/>
          <p14:tracePt t="40194" x="8763000" y="3538538"/>
          <p14:tracePt t="40210" x="8602663" y="3446463"/>
          <p14:tracePt t="40227" x="8424863" y="3395663"/>
          <p14:tracePt t="40244" x="8313738" y="3378200"/>
          <p14:tracePt t="40260" x="8196263" y="3378200"/>
          <p14:tracePt t="40277" x="8120063" y="3378200"/>
          <p14:tracePt t="40294" x="8051800" y="3411538"/>
          <p14:tracePt t="40310" x="8018463" y="3446463"/>
          <p14:tracePt t="40327" x="7983538" y="3513138"/>
          <p14:tracePt t="40344" x="7958138" y="3606800"/>
          <p14:tracePt t="40360" x="7958138" y="3733800"/>
          <p14:tracePt t="40377" x="7958138" y="3868738"/>
          <p14:tracePt t="40394" x="8034338" y="4046538"/>
          <p14:tracePt t="40410" x="8178800" y="4249738"/>
          <p14:tracePt t="40427" x="8297863" y="4335463"/>
          <p14:tracePt t="40444" x="8356600" y="4368800"/>
          <p14:tracePt t="40461" x="8475663" y="4402138"/>
          <p14:tracePt t="40477" x="8602663" y="4402138"/>
          <p14:tracePt t="40494" x="8669338" y="4368800"/>
          <p14:tracePt t="40510" x="8745538" y="4284663"/>
          <p14:tracePt t="40527" x="8813800" y="4140200"/>
          <p14:tracePt t="40544" x="8890000" y="3995738"/>
          <p14:tracePt t="40560" x="8907463" y="3868738"/>
          <p14:tracePt t="40577" x="8940800" y="3733800"/>
          <p14:tracePt t="40594" x="8940800" y="3556000"/>
          <p14:tracePt t="40610" x="8940800" y="3446463"/>
          <p14:tracePt t="40627" x="8923338" y="3378200"/>
          <p14:tracePt t="40644" x="8890000" y="3319463"/>
          <p14:tracePt t="40660" x="8831263" y="3268663"/>
          <p14:tracePt t="40677" x="8780463" y="3251200"/>
          <p14:tracePt t="40694" x="8729663" y="3233738"/>
          <p14:tracePt t="40710" x="8686800" y="3233738"/>
          <p14:tracePt t="40727" x="8653463" y="3233738"/>
          <p14:tracePt t="40743" x="8636000" y="3233738"/>
          <p14:tracePt t="40760" x="8618538" y="3233738"/>
          <p14:tracePt t="40934" x="8602663" y="3233738"/>
          <p14:tracePt t="40976" x="8567738" y="3233738"/>
          <p14:tracePt t="40994" x="8534400" y="3251200"/>
          <p14:tracePt t="41011" x="8491538" y="3268663"/>
          <p14:tracePt t="41027" x="8440738" y="3302000"/>
          <p14:tracePt t="41043" x="8407400" y="3344863"/>
          <p14:tracePt t="41060" x="8374063" y="3360738"/>
          <p14:tracePt t="41077" x="8356600" y="3395663"/>
          <p14:tracePt t="41093" x="8331200" y="3395663"/>
          <p14:tracePt t="41110" x="8331200" y="3411538"/>
          <p14:tracePt t="41410" x="8356600" y="3411538"/>
          <p14:tracePt t="41427" x="8374063" y="3411538"/>
          <p14:tracePt t="41459" x="8407400" y="3411538"/>
          <p14:tracePt t="41477" x="8424863" y="3411538"/>
          <p14:tracePt t="41494" x="8440738" y="3411538"/>
          <p14:tracePt t="41510" x="8458200" y="3411538"/>
          <p14:tracePt t="41543" x="8475663" y="3411538"/>
          <p14:tracePt t="41576" x="8491538" y="3411538"/>
          <p14:tracePt t="41626" x="8509000" y="3411538"/>
          <p14:tracePt t="41693" x="8534400" y="3429000"/>
          <p14:tracePt t="41711" x="8567738" y="3429000"/>
          <p14:tracePt t="41726" x="8618538" y="3429000"/>
          <p14:tracePt t="41744" x="8653463" y="3429000"/>
          <p14:tracePt t="41761" x="8712200" y="3446463"/>
          <p14:tracePt t="41777" x="8745538" y="3446463"/>
          <p14:tracePt t="41794" x="8780463" y="3446463"/>
          <p14:tracePt t="41810" x="8796338" y="3446463"/>
          <p14:tracePt t="41843" x="8813800" y="3446463"/>
          <p14:tracePt t="41983" x="8813800" y="3462338"/>
          <p14:tracePt t="42026" x="8813800" y="3479800"/>
          <p14:tracePt t="42044" x="8813800" y="3497263"/>
          <p14:tracePt t="42061" x="8813800" y="3556000"/>
          <p14:tracePt t="42077" x="8813800" y="3606800"/>
          <p14:tracePt t="42093" x="8813800" y="3657600"/>
          <p14:tracePt t="42110" x="8813800" y="3751263"/>
          <p14:tracePt t="42127" x="8813800" y="3802063"/>
          <p14:tracePt t="42144" x="8847138" y="3852863"/>
          <p14:tracePt t="42160" x="8890000" y="3894138"/>
          <p14:tracePt t="42177" x="8940800" y="3911600"/>
          <p14:tracePt t="42194" x="8974138" y="3944938"/>
          <p14:tracePt t="42210" x="9009063" y="3944938"/>
          <p14:tracePt t="42227" x="9042400" y="3962400"/>
          <p14:tracePt t="42244" x="9067800" y="3979863"/>
          <p14:tracePt t="42260" x="9085263" y="3979863"/>
          <p14:tracePt t="42277" x="9101138" y="3979863"/>
          <p14:tracePt t="42709" x="9085263" y="3979863"/>
          <p14:tracePt t="42727" x="9067800" y="3995738"/>
          <p14:tracePt t="42744" x="9042400" y="3995738"/>
          <p14:tracePt t="42760" x="9024938" y="4013200"/>
          <p14:tracePt t="42777" x="9009063" y="4013200"/>
          <p14:tracePt t="42794" x="8991600" y="4013200"/>
          <p14:tracePt t="43294" x="8974138" y="4013200"/>
          <p14:tracePt t="43310" x="8907463" y="3962400"/>
          <p14:tracePt t="43327" x="8796338" y="3894138"/>
          <p14:tracePt t="43344" x="8729663" y="3835400"/>
          <p14:tracePt t="43360" x="8686800" y="3817938"/>
          <p14:tracePt t="43377" x="8618538" y="3784600"/>
          <p14:tracePt t="43394" x="8602663" y="3767138"/>
          <p14:tracePt t="43411" x="8534400" y="3716338"/>
          <p14:tracePt t="43427" x="8458200" y="3624263"/>
          <p14:tracePt t="43444" x="8424863" y="3573463"/>
          <p14:tracePt t="43460" x="8389938" y="3513138"/>
          <p14:tracePt t="43477" x="8374063" y="3497263"/>
          <p14:tracePt t="43494" x="8356600" y="3497263"/>
          <p14:tracePt t="43770" x="8374063" y="3479800"/>
          <p14:tracePt t="43778" x="8389938" y="3479800"/>
          <p14:tracePt t="43794" x="8407400" y="3479800"/>
          <p14:tracePt t="43811" x="8458200" y="3446463"/>
          <p14:tracePt t="43827" x="8551863" y="3411538"/>
          <p14:tracePt t="43844" x="8567738" y="3395663"/>
          <p14:tracePt t="43861" x="8602663" y="3395663"/>
          <p14:tracePt t="43877" x="8636000" y="3378200"/>
          <p14:tracePt t="43894" x="8653463" y="3378200"/>
          <p14:tracePt t="43911" x="8653463" y="3360738"/>
          <p14:tracePt t="44130" x="8669338" y="3360738"/>
          <p14:tracePt t="44159" x="8712200" y="3360738"/>
          <p14:tracePt t="44177" x="8745538" y="3360738"/>
          <p14:tracePt t="44194" x="8763000" y="3360738"/>
          <p14:tracePt t="44210" x="8780463" y="3360738"/>
          <p14:tracePt t="44227" x="8796338" y="3360738"/>
          <p14:tracePt t="44309" x="8780463" y="3360738"/>
          <p14:tracePt t="44327" x="8712200" y="3360738"/>
          <p14:tracePt t="44344" x="8686800" y="3360738"/>
          <p14:tracePt t="44361" x="8653463" y="3360738"/>
          <p14:tracePt t="44377" x="8618538" y="3378200"/>
          <p14:tracePt t="44394" x="8602663" y="3378200"/>
          <p14:tracePt t="44459" x="8618538" y="3378200"/>
          <p14:tracePt t="44477" x="8653463" y="3378200"/>
          <p14:tracePt t="44494" x="8686800" y="3344863"/>
          <p14:tracePt t="44511" x="8729663" y="3319463"/>
          <p14:tracePt t="44543" x="8745538" y="3319463"/>
          <p14:tracePt t="44597" x="8729663" y="3319463"/>
          <p14:tracePt t="44610" x="8712200" y="3319463"/>
          <p14:tracePt t="44627" x="8653463" y="3319463"/>
          <p14:tracePt t="44644" x="8618538" y="3319463"/>
          <p14:tracePt t="44661" x="8585200" y="3344863"/>
          <p14:tracePt t="44677" x="8567738" y="3344863"/>
          <p14:tracePt t="44743" x="8585200" y="3344863"/>
          <p14:tracePt t="44760" x="8618538" y="3344863"/>
          <p14:tracePt t="44777" x="8636000" y="3344863"/>
          <p14:tracePt t="44794" x="8653463" y="3344863"/>
          <p14:tracePt t="44811" x="8669338" y="3319463"/>
          <p14:tracePt t="44909" x="8653463" y="3319463"/>
          <p14:tracePt t="44994" x="8712200" y="3319463"/>
          <p14:tracePt t="45011" x="8745538" y="3319463"/>
          <p14:tracePt t="45027" x="8780463" y="3319463"/>
          <p14:tracePt t="45044" x="8813800" y="3319463"/>
          <p14:tracePt t="45060" x="8831263" y="3319463"/>
          <p14:tracePt t="45077" x="8831263" y="3302000"/>
          <p14:tracePt t="45143" x="8796338" y="3302000"/>
          <p14:tracePt t="45160" x="8763000" y="3302000"/>
          <p14:tracePt t="45177" x="8686800" y="3302000"/>
          <p14:tracePt t="45194" x="8636000" y="3319463"/>
          <p14:tracePt t="45211" x="8602663" y="3344863"/>
          <p14:tracePt t="45227" x="8585200" y="3344863"/>
          <p14:tracePt t="45259" x="8585200" y="3360738"/>
          <p14:tracePt t="45309" x="8618538" y="3360738"/>
          <p14:tracePt t="45327" x="8653463" y="3344863"/>
          <p14:tracePt t="45344" x="8669338" y="3319463"/>
          <p14:tracePt t="45360" x="8686800" y="3302000"/>
          <p14:tracePt t="45377" x="8712200" y="3302000"/>
          <p14:tracePt t="45426" x="8686800" y="3302000"/>
          <p14:tracePt t="45444" x="8636000" y="3302000"/>
          <p14:tracePt t="45460" x="8618538" y="3302000"/>
          <p14:tracePt t="45477" x="8585200" y="3302000"/>
          <p14:tracePt t="45515" x="8585200" y="3319463"/>
          <p14:tracePt t="45548" x="8602663" y="3319463"/>
          <p14:tracePt t="45560" x="8618538" y="3319463"/>
          <p14:tracePt t="45577" x="8669338" y="3319463"/>
          <p14:tracePt t="45594" x="8686800" y="3319463"/>
          <p14:tracePt t="45610" x="8712200" y="3319463"/>
          <p14:tracePt t="45627" x="8712200" y="3302000"/>
          <p14:tracePt t="45644" x="8729663" y="3302000"/>
          <p14:tracePt t="45695" x="8712200" y="3302000"/>
          <p14:tracePt t="45726" x="8686800" y="3302000"/>
          <p14:tracePt t="45760" x="8669338" y="3302000"/>
          <p14:tracePt t="45844" x="8686800" y="3302000"/>
          <p14:tracePt t="45861" x="8686800" y="3284538"/>
          <p14:tracePt t="46093" x="8712200" y="3284538"/>
          <p14:tracePt t="46111" x="8729663" y="3302000"/>
          <p14:tracePt t="46127" x="8745538" y="3302000"/>
          <p14:tracePt t="46160" x="8763000" y="3302000"/>
          <p14:tracePt t="46226" x="8763000" y="3319463"/>
          <p14:tracePt t="46244" x="8729663" y="3319463"/>
          <p14:tracePt t="46260" x="8686800" y="3344863"/>
          <p14:tracePt t="46277" x="8636000" y="3360738"/>
          <p14:tracePt t="46294" x="8602663" y="3360738"/>
          <p14:tracePt t="46311" x="8585200" y="3378200"/>
          <p14:tracePt t="46327" x="8567738" y="3378200"/>
          <p14:tracePt t="46384" x="8585200" y="3378200"/>
          <p14:tracePt t="46394" x="8602663" y="3378200"/>
          <p14:tracePt t="46411" x="8618538" y="3378200"/>
          <p14:tracePt t="46427" x="8653463" y="3378200"/>
          <p14:tracePt t="46459" x="8669338" y="3378200"/>
          <p14:tracePt t="46477" x="8686800" y="3378200"/>
          <p14:tracePt t="46539" x="8669338" y="3378200"/>
          <p14:tracePt t="46548" x="8653463" y="3378200"/>
          <p14:tracePt t="46576" x="8636000" y="3378200"/>
          <p14:tracePt t="46594" x="8618538" y="3378200"/>
          <p14:tracePt t="46611" x="8602663" y="3378200"/>
          <p14:tracePt t="46687" x="8602663" y="3395663"/>
          <p14:tracePt t="46711" x="8618538" y="3395663"/>
          <p14:tracePt t="46760" x="8636000" y="3395663"/>
          <p14:tracePt t="46842" x="8618538" y="3395663"/>
          <p14:tracePt t="46861" x="8602663" y="3395663"/>
          <p14:tracePt t="46876" x="8585200" y="3395663"/>
          <p14:tracePt t="46909" x="8567738" y="3395663"/>
          <p14:tracePt t="46965" x="8585200" y="3395663"/>
          <p14:tracePt t="46993" x="8602663" y="3395663"/>
          <p14:tracePt t="47011" x="8618538" y="3395663"/>
          <p14:tracePt t="47127" x="8602663" y="3395663"/>
          <p14:tracePt t="47144" x="8585200" y="3395663"/>
          <p14:tracePt t="47176" x="8567738" y="3395663"/>
          <p14:tracePt t="47219" x="8585200" y="3395663"/>
          <p14:tracePt t="47228" x="8602663" y="3395663"/>
          <p14:tracePt t="47259" x="8636000" y="3378200"/>
          <p14:tracePt t="47277" x="8653463" y="3378200"/>
          <p14:tracePt t="47393" x="8618538" y="3378200"/>
          <p14:tracePt t="47411" x="8602663" y="3378200"/>
          <p14:tracePt t="47793" x="8618538" y="3378200"/>
          <p14:tracePt t="47811" x="8636000" y="3378200"/>
          <p14:tracePt t="47827" x="8712200" y="3378200"/>
          <p14:tracePt t="47844" x="8780463" y="3378200"/>
          <p14:tracePt t="47860" x="8813800" y="3378200"/>
          <p14:tracePt t="47877" x="8831263" y="3378200"/>
          <p14:tracePt t="47910" x="8847138" y="3378200"/>
          <p14:tracePt t="47976" x="8831263" y="3378200"/>
          <p14:tracePt t="47994" x="8780463" y="3378200"/>
          <p14:tracePt t="48026" x="8745538" y="3378200"/>
          <p14:tracePt t="48044" x="8729663" y="3378200"/>
          <p14:tracePt t="48061" x="8686800" y="3378200"/>
          <p14:tracePt t="48093" x="8669338" y="3378200"/>
          <p14:tracePt t="48498" x="8686800" y="3378200"/>
          <p14:tracePt t="48511" x="8729663" y="3378200"/>
          <p14:tracePt t="48527" x="8847138" y="3378200"/>
          <p14:tracePt t="48544" x="8940800" y="3395663"/>
          <p14:tracePt t="48561" x="9042400" y="3411538"/>
          <p14:tracePt t="48577" x="9118600" y="3411538"/>
          <p14:tracePt t="48594" x="9151938" y="3411538"/>
          <p14:tracePt t="48610" x="9169400" y="3411538"/>
          <p14:tracePt t="48627" x="9186863" y="3411538"/>
          <p14:tracePt t="48644" x="9202738" y="3411538"/>
          <p14:tracePt t="48670" x="9202738" y="3429000"/>
          <p14:tracePt t="48726" x="9186863" y="3429000"/>
          <p14:tracePt t="48745" x="9169400" y="3429000"/>
          <p14:tracePt t="48759" x="9151938" y="3429000"/>
          <p14:tracePt t="48778" x="9118600" y="3429000"/>
          <p14:tracePt t="48794" x="9085263" y="3429000"/>
          <p14:tracePt t="48811" x="9042400" y="3429000"/>
          <p14:tracePt t="48827" x="9009063" y="3429000"/>
          <p14:tracePt t="48844" x="8974138" y="3429000"/>
          <p14:tracePt t="48861" x="8958263" y="3429000"/>
          <p14:tracePt t="48877" x="8940800" y="3429000"/>
          <p14:tracePt t="48894" x="8923338" y="3411538"/>
          <p14:tracePt t="48926" x="8923338" y="3395663"/>
          <p14:tracePt t="48976" x="8923338" y="3378200"/>
          <p14:tracePt t="48994" x="8958263" y="3378200"/>
          <p14:tracePt t="49011" x="8991600" y="3378200"/>
          <p14:tracePt t="49027" x="9024938" y="3378200"/>
          <p14:tracePt t="49044" x="9067800" y="3378200"/>
          <p14:tracePt t="49061" x="9085263" y="3378200"/>
          <p14:tracePt t="49077" x="9101138" y="3378200"/>
          <p14:tracePt t="49094" x="9118600" y="3378200"/>
          <p14:tracePt t="49143" x="9101138" y="3395663"/>
          <p14:tracePt t="49160" x="9042400" y="3395663"/>
          <p14:tracePt t="49177" x="8991600" y="3411538"/>
          <p14:tracePt t="49194" x="8923338" y="3429000"/>
          <p14:tracePt t="49210" x="8864600" y="3429000"/>
          <p14:tracePt t="49227" x="8813800" y="3429000"/>
          <p14:tracePt t="49260" x="8796338" y="3429000"/>
          <p14:tracePt t="49309" x="8831263" y="3429000"/>
          <p14:tracePt t="49327" x="8890000" y="3411538"/>
          <p14:tracePt t="49344" x="8958263" y="3395663"/>
          <p14:tracePt t="49361" x="9009063" y="3395663"/>
          <p14:tracePt t="49377" x="9024938" y="3395663"/>
          <p14:tracePt t="49394" x="9042400" y="3378200"/>
          <p14:tracePt t="49443" x="9024938" y="3378200"/>
          <p14:tracePt t="49461" x="8991600" y="3378200"/>
          <p14:tracePt t="49477" x="8907463" y="3360738"/>
          <p14:tracePt t="49494" x="8831263" y="3344863"/>
          <p14:tracePt t="49511" x="8745538" y="3344863"/>
          <p14:tracePt t="49527" x="8712200" y="3344863"/>
          <p14:tracePt t="49544" x="8669338" y="3344863"/>
          <p14:tracePt t="49561" x="8653463" y="3344863"/>
          <p14:tracePt t="49768" x="8636000" y="3344863"/>
          <p14:tracePt t="49909" x="8636000" y="3360738"/>
          <p14:tracePt t="49927" x="8653463" y="3360738"/>
          <p14:tracePt t="50079" x="8653463" y="3378200"/>
          <p14:tracePt t="51186" x="8669338" y="3378200"/>
          <p14:tracePt t="51194" x="8686800" y="3378200"/>
          <p14:tracePt t="51212" x="8712200" y="3360738"/>
          <p14:tracePt t="51228" x="8763000" y="3360738"/>
          <p14:tracePt t="51244" x="8796338" y="3344863"/>
          <p14:tracePt t="51261" x="8864600" y="3344863"/>
          <p14:tracePt t="51277" x="8907463" y="3344863"/>
          <p14:tracePt t="51294" x="8958263" y="3344863"/>
          <p14:tracePt t="51311" x="8991600" y="3344863"/>
          <p14:tracePt t="51327" x="9042400" y="3344863"/>
          <p14:tracePt t="51344" x="9085263" y="3378200"/>
          <p14:tracePt t="51361" x="9118600" y="3411538"/>
          <p14:tracePt t="51377" x="9151938" y="3446463"/>
          <p14:tracePt t="51394" x="9169400" y="3479800"/>
          <p14:tracePt t="51411" x="9186863" y="3538538"/>
          <p14:tracePt t="51427" x="9202738" y="3589338"/>
          <p14:tracePt t="51444" x="9220200" y="3640138"/>
          <p14:tracePt t="51461" x="9220200" y="3675063"/>
          <p14:tracePt t="51477" x="9220200" y="3733800"/>
          <p14:tracePt t="51494" x="9220200" y="3767138"/>
          <p14:tracePt t="51511" x="9220200" y="3802063"/>
          <p14:tracePt t="51527" x="9220200" y="3817938"/>
          <p14:tracePt t="51544" x="9202738" y="3852863"/>
          <p14:tracePt t="51561" x="9186863" y="3868738"/>
          <p14:tracePt t="51577" x="9186863" y="3911600"/>
          <p14:tracePt t="51594" x="9169400" y="3944938"/>
          <p14:tracePt t="51611" x="9151938" y="3962400"/>
          <p14:tracePt t="51627" x="9151938" y="3979863"/>
          <p14:tracePt t="51644" x="9136063" y="3995738"/>
          <p14:tracePt t="51676" x="9136063" y="4013200"/>
          <p14:tracePt t="51694" x="9118600" y="4013200"/>
          <p14:tracePt t="51743" x="9101138" y="4013200"/>
          <p14:tracePt t="51761" x="9067800" y="4013200"/>
          <p14:tracePt t="51777" x="9024938" y="4013200"/>
          <p14:tracePt t="51794" x="8991600" y="4013200"/>
          <p14:tracePt t="51811" x="8958263" y="4013200"/>
          <p14:tracePt t="51827" x="8940800" y="4013200"/>
          <p14:tracePt t="51844" x="8923338" y="4013200"/>
          <p14:tracePt t="51876" x="8907463" y="4013200"/>
          <p14:tracePt t="51894" x="8890000" y="4013200"/>
          <p14:tracePt t="51911" x="8864600" y="3995738"/>
          <p14:tracePt t="51976" x="8847138" y="3995738"/>
          <p14:tracePt t="52095" x="8864600" y="3995738"/>
          <p14:tracePt t="52111" x="8890000" y="3995738"/>
          <p14:tracePt t="52128" x="8940800" y="3979863"/>
          <p14:tracePt t="52144" x="8991600" y="3979863"/>
          <p14:tracePt t="52161" x="9024938" y="3962400"/>
          <p14:tracePt t="52177" x="9042400" y="3962400"/>
          <p14:tracePt t="52194" x="9067800" y="3962400"/>
          <p14:tracePt t="52226" x="9067800" y="3944938"/>
          <p14:tracePt t="52251" x="9042400" y="3944938"/>
          <p14:tracePt t="52261" x="9024938" y="3944938"/>
          <p14:tracePt t="52277" x="8974138" y="3944938"/>
          <p14:tracePt t="52294" x="8923338" y="3944938"/>
          <p14:tracePt t="52311" x="8864600" y="3944938"/>
          <p14:tracePt t="52327" x="8831263" y="3944938"/>
          <p14:tracePt t="52344" x="8813800" y="3944938"/>
          <p14:tracePt t="52415" x="8831263" y="3929063"/>
          <p14:tracePt t="52427" x="8864600" y="3929063"/>
          <p14:tracePt t="52444" x="8923338" y="3911600"/>
          <p14:tracePt t="52461" x="9009063" y="3911600"/>
          <p14:tracePt t="52477" x="9067800" y="3868738"/>
          <p14:tracePt t="52494" x="9118600" y="3868738"/>
          <p14:tracePt t="52511" x="9136063" y="3868738"/>
          <p14:tracePt t="52562" x="9118600" y="3868738"/>
          <p14:tracePt t="52577" x="9101138" y="3868738"/>
          <p14:tracePt t="52594" x="9042400" y="3868738"/>
          <p14:tracePt t="52611" x="8991600" y="3894138"/>
          <p14:tracePt t="52628" x="8940800" y="3894138"/>
          <p14:tracePt t="52644" x="8923338" y="3911600"/>
          <p14:tracePt t="52661" x="8907463" y="3911600"/>
          <p14:tracePt t="52677" x="8907463" y="3929063"/>
          <p14:tracePt t="52710" x="8923338" y="3929063"/>
          <p14:tracePt t="52727" x="8991600" y="3929063"/>
          <p14:tracePt t="52744" x="9042400" y="3929063"/>
          <p14:tracePt t="52761" x="9101138" y="3929063"/>
          <p14:tracePt t="52777" x="9118600" y="3911600"/>
          <p14:tracePt t="52794" x="9136063" y="3911600"/>
          <p14:tracePt t="52859" x="9067800" y="3911600"/>
          <p14:tracePt t="52877" x="9009063" y="3929063"/>
          <p14:tracePt t="52894" x="8958263" y="3929063"/>
          <p14:tracePt t="52911" x="8923338" y="3944938"/>
          <p14:tracePt t="52927" x="8907463" y="3962400"/>
          <p14:tracePt t="52944" x="8890000" y="3962400"/>
          <p14:tracePt t="52980" x="8907463" y="3962400"/>
          <p14:tracePt t="52994" x="8940800" y="3962400"/>
          <p14:tracePt t="53011" x="8991600" y="3962400"/>
          <p14:tracePt t="53027" x="9067800" y="3962400"/>
          <p14:tracePt t="53044" x="9101138" y="3962400"/>
          <p14:tracePt t="53061" x="9118600" y="3962400"/>
          <p14:tracePt t="53077" x="9136063" y="3962400"/>
          <p14:tracePt t="53111" x="9118600" y="3962400"/>
          <p14:tracePt t="53127" x="9085263" y="3962400"/>
          <p14:tracePt t="53144" x="9024938" y="3962400"/>
          <p14:tracePt t="53161" x="8974138" y="3962400"/>
          <p14:tracePt t="53178" x="8923338" y="3962400"/>
          <p14:tracePt t="53194" x="8890000" y="3962400"/>
          <p14:tracePt t="53211" x="8864600" y="3962400"/>
          <p14:tracePt t="53250" x="8890000" y="3962400"/>
          <p14:tracePt t="53261" x="8907463" y="3962400"/>
          <p14:tracePt t="53277" x="8940800" y="3962400"/>
          <p14:tracePt t="53294" x="8974138" y="3962400"/>
          <p14:tracePt t="53311" x="8991600" y="3962400"/>
          <p14:tracePt t="53328" x="9009063" y="3962400"/>
          <p14:tracePt t="53398" x="8991600" y="3962400"/>
          <p14:tracePt t="53411" x="8974138" y="3962400"/>
          <p14:tracePt t="53427" x="8958263" y="3962400"/>
          <p14:tracePt t="53444" x="8940800" y="3979863"/>
          <p14:tracePt t="53476" x="8923338" y="3979863"/>
          <p14:tracePt t="53513" x="8940800" y="3979863"/>
          <p14:tracePt t="53543" x="8991600" y="3979863"/>
          <p14:tracePt t="53561" x="9009063" y="3979863"/>
          <p14:tracePt t="53577" x="9042400" y="3979863"/>
          <p14:tracePt t="53610" x="9067800" y="3979863"/>
          <p14:tracePt t="53644" x="9042400" y="3979863"/>
          <p14:tracePt t="53661" x="9009063" y="3979863"/>
          <p14:tracePt t="53678" x="8974138" y="3979863"/>
          <p14:tracePt t="53694" x="8923338" y="3979863"/>
          <p14:tracePt t="53711" x="8864600" y="3979863"/>
          <p14:tracePt t="53727" x="8847138" y="3995738"/>
          <p14:tracePt t="53744" x="8831263" y="3995738"/>
          <p14:tracePt t="53809" x="8864600" y="3995738"/>
          <p14:tracePt t="53827" x="8890000" y="3995738"/>
          <p14:tracePt t="53844" x="8923338" y="3979863"/>
          <p14:tracePt t="53876" x="8940800" y="3979863"/>
          <p14:tracePt t="53976" x="8923338" y="3979863"/>
          <p14:tracePt t="53995" x="8907463" y="3979863"/>
          <p14:tracePt t="54076" x="8923338" y="3979863"/>
          <p14:tracePt t="54094" x="8940800" y="3979863"/>
          <p14:tracePt t="54111" x="8958263" y="3962400"/>
          <p14:tracePt t="54128" x="8974138" y="3962400"/>
          <p14:tracePt t="54210" x="8958263" y="3962400"/>
          <p14:tracePt t="54228" x="8940800" y="3962400"/>
          <p14:tracePt t="54243" x="8923338" y="3962400"/>
          <p14:tracePt t="54261" x="8907463" y="3962400"/>
          <p14:tracePt t="54377" x="8923338" y="3962400"/>
          <p14:tracePt t="54394" x="8940800" y="3962400"/>
          <p14:tracePt t="54411" x="8940800" y="3979863"/>
          <p14:tracePt t="54603" x="8958263" y="3979863"/>
          <p14:tracePt t="54626" x="8991600" y="3979863"/>
          <p14:tracePt t="54644" x="9042400" y="4030663"/>
          <p14:tracePt t="54661" x="9101138" y="4071938"/>
          <p14:tracePt t="54677" x="9202738" y="4173538"/>
          <p14:tracePt t="54694" x="9296400" y="4267200"/>
          <p14:tracePt t="54711" x="9398000" y="4445000"/>
          <p14:tracePt t="54727" x="9474200" y="4564063"/>
          <p14:tracePt t="54744" x="9542463" y="4691063"/>
          <p14:tracePt t="54761" x="9601200" y="4741863"/>
          <p14:tracePt t="54777" x="9669463" y="4800600"/>
          <p14:tracePt t="54794" x="9736138" y="4833938"/>
          <p14:tracePt t="54811" x="9812338" y="4851400"/>
          <p14:tracePt t="54828" x="9880600" y="4851400"/>
          <p14:tracePt t="54844" x="9931400" y="4851400"/>
          <p14:tracePt t="54861" x="9974263" y="4818063"/>
          <p14:tracePt t="54878" x="10007600" y="4800600"/>
          <p14:tracePt t="54894" x="10007600" y="4775200"/>
          <p14:tracePt t="54911" x="10025063" y="4775200"/>
          <p14:tracePt t="54927" x="10025063" y="4757738"/>
          <p14:tracePt t="54960" x="9990138" y="4757738"/>
          <p14:tracePt t="54977" x="9956800" y="4757738"/>
          <p14:tracePt t="54994" x="9913938" y="4757738"/>
          <p14:tracePt t="55011" x="9898063" y="4757738"/>
          <p14:tracePt t="55043" x="9898063" y="4775200"/>
          <p14:tracePt t="55076" x="9913938" y="4800600"/>
          <p14:tracePt t="55094" x="9974263" y="4800600"/>
          <p14:tracePt t="55127" x="10007600" y="4800600"/>
          <p14:tracePt t="55144" x="10025063" y="4800600"/>
          <p14:tracePt t="55176" x="10040938" y="4800600"/>
          <p14:tracePt t="55226" x="10025063" y="4800600"/>
          <p14:tracePt t="55260" x="10007600" y="4800600"/>
          <p14:tracePt t="55277" x="10007600" y="4818063"/>
          <p14:tracePt t="55294" x="10007600" y="4833938"/>
          <p14:tracePt t="55311" x="10007600" y="4851400"/>
          <p14:tracePt t="55343" x="10040938" y="4868863"/>
          <p14:tracePt t="55361" x="10058400" y="4868863"/>
          <p14:tracePt t="55378" x="10075863" y="4868863"/>
          <p14:tracePt t="55394" x="10091738" y="4868863"/>
          <p14:tracePt t="55411" x="10091738" y="4851400"/>
          <p14:tracePt t="55428" x="10091738" y="4833938"/>
          <p14:tracePt t="55444" x="10040938" y="4775200"/>
          <p14:tracePt t="55461" x="9931400" y="4691063"/>
          <p14:tracePt t="55477" x="9796463" y="4564063"/>
          <p14:tracePt t="55494" x="9575800" y="4427538"/>
          <p14:tracePt t="55511" x="9380538" y="4300538"/>
          <p14:tracePt t="55527" x="9245600" y="4249738"/>
          <p14:tracePt t="55544" x="9118600" y="4173538"/>
          <p14:tracePt t="55561" x="9042400" y="4140200"/>
          <p14:tracePt t="55577" x="9009063" y="4122738"/>
          <p14:tracePt t="55594" x="8974138" y="4122738"/>
          <p14:tracePt t="55627" x="8958263" y="4106863"/>
          <p14:tracePt t="55684" x="8940800" y="4089400"/>
          <p14:tracePt t="55777" x="8940800" y="4071938"/>
          <p14:tracePt t="55810" x="8923338" y="4071938"/>
          <p14:tracePt t="55828" x="8907463" y="4046538"/>
          <p14:tracePt t="55844" x="8890000" y="4030663"/>
          <p14:tracePt t="55861" x="8864600" y="4030663"/>
          <p14:tracePt t="55877" x="8847138" y="4013200"/>
          <p14:tracePt t="55894" x="8831263" y="4013200"/>
          <p14:tracePt t="55911" x="8813800" y="3995738"/>
          <p14:tracePt t="56009" x="8813800" y="3979863"/>
          <p14:tracePt t="56028" x="8847138" y="3979863"/>
          <p14:tracePt t="56043" x="8907463" y="3962400"/>
          <p14:tracePt t="56061" x="8940800" y="3929063"/>
          <p14:tracePt t="56078" x="8991600" y="3911600"/>
          <p14:tracePt t="56094" x="9024938" y="3894138"/>
          <p14:tracePt t="56127" x="9024938" y="3868738"/>
          <p14:tracePt t="56177" x="8991600" y="3868738"/>
          <p14:tracePt t="56194" x="8940800" y="3868738"/>
          <p14:tracePt t="56211" x="8907463" y="3868738"/>
          <p14:tracePt t="56227" x="8864600" y="3894138"/>
          <p14:tracePt t="56244" x="8847138" y="3894138"/>
          <p14:tracePt t="56261" x="8847138" y="3911600"/>
          <p14:tracePt t="56331" x="8864600" y="3911600"/>
          <p14:tracePt t="56344" x="8890000" y="3911600"/>
          <p14:tracePt t="56361" x="8923338" y="3911600"/>
          <p14:tracePt t="56377" x="8940800" y="3911600"/>
          <p14:tracePt t="56394" x="8958263" y="3911600"/>
          <p14:tracePt t="56510" x="8940800" y="3911600"/>
          <p14:tracePt t="57828" x="8890000" y="3911600"/>
          <p14:tracePt t="57844" x="8813800" y="3944938"/>
          <p14:tracePt t="57861" x="8745538" y="3979863"/>
          <p14:tracePt t="57878" x="8669338" y="4013200"/>
          <p14:tracePt t="57894" x="8602663" y="4030663"/>
          <p14:tracePt t="57911" x="8585200" y="4046538"/>
          <p14:tracePt t="57928" x="8551863" y="4046538"/>
          <p14:tracePt t="57944" x="8534400" y="4046538"/>
          <p14:tracePt t="58077" x="8534400" y="4030663"/>
          <p14:tracePt t="58110" x="8534400" y="3979863"/>
          <p14:tracePt t="58128" x="8534400" y="3962400"/>
          <p14:tracePt t="58144" x="8534400" y="3944938"/>
          <p14:tracePt t="58161" x="8534400" y="3929063"/>
          <p14:tracePt t="58193" x="8509000" y="3911600"/>
          <p14:tracePt t="58211" x="8491538" y="3911600"/>
          <p14:tracePt t="58228" x="8458200" y="3911600"/>
          <p14:tracePt t="58244" x="8440738" y="3911600"/>
          <p14:tracePt t="58261" x="8407400" y="3911600"/>
          <p14:tracePt t="58293" x="8389938" y="3911600"/>
          <p14:tracePt t="58394" x="8389938" y="3929063"/>
          <p14:tracePt t="58411" x="8407400" y="3929063"/>
          <p14:tracePt t="58428" x="8424863" y="3929063"/>
          <p14:tracePt t="58444" x="8458200" y="3929063"/>
          <p14:tracePt t="58461" x="8475663" y="3929063"/>
          <p14:tracePt t="58478" x="8491538" y="3929063"/>
          <p14:tracePt t="58494" x="8509000" y="3929063"/>
          <p14:tracePt t="58511" x="8509000" y="3911600"/>
          <p14:tracePt t="58544" x="8491538" y="3911600"/>
          <p14:tracePt t="58561" x="8491538" y="3894138"/>
          <p14:tracePt t="58578" x="8475663" y="3894138"/>
          <p14:tracePt t="58594" x="8440738" y="3894138"/>
          <p14:tracePt t="58626" x="8424863" y="3894138"/>
          <p14:tracePt t="58644" x="8424863" y="3911600"/>
          <p14:tracePt t="58676" x="8424863" y="3929063"/>
          <p14:tracePt t="58710" x="8424863" y="3944938"/>
          <p14:tracePt t="58743" x="8440738" y="3944938"/>
          <p14:tracePt t="58761" x="8458200" y="3944938"/>
          <p14:tracePt t="58793" x="8475663" y="3944938"/>
          <p14:tracePt t="58811" x="8475663" y="3929063"/>
          <p14:tracePt t="58864" x="8475663" y="3911600"/>
          <p14:tracePt t="58880" x="8458200" y="3911600"/>
          <p14:tracePt t="58910" x="8440738" y="3911600"/>
          <p14:tracePt t="58960" x="8440738" y="3929063"/>
          <p14:tracePt t="58977" x="8440738" y="3962400"/>
          <p14:tracePt t="58994" x="8440738" y="3979863"/>
          <p14:tracePt t="59011" x="8440738" y="4013200"/>
          <p14:tracePt t="59043" x="8440738" y="4030663"/>
          <p14:tracePt t="59110" x="8458200" y="3995738"/>
          <p14:tracePt t="59128" x="8458200" y="3962400"/>
          <p14:tracePt t="59144" x="8458200" y="3929063"/>
          <p14:tracePt t="59177" x="8458200" y="3911600"/>
          <p14:tracePt t="59194" x="8458200" y="3894138"/>
          <p14:tracePt t="59211" x="8440738" y="3894138"/>
          <p14:tracePt t="59228" x="8424863" y="3894138"/>
          <p14:tracePt t="59244" x="8407400" y="3894138"/>
          <p14:tracePt t="59261" x="8389938" y="3894138"/>
          <p14:tracePt t="59311" x="8389938" y="3911600"/>
          <p14:tracePt t="59477" x="8389938" y="3894138"/>
          <p14:tracePt t="59577" x="8374063" y="3894138"/>
          <p14:tracePt t="59660" x="8374063" y="3911600"/>
          <p14:tracePt t="59809" x="8389938" y="3911600"/>
          <p14:tracePt t="59828" x="8389938" y="3894138"/>
          <p14:tracePt t="59844" x="8407400" y="3868738"/>
          <p14:tracePt t="59861" x="8440738" y="3852863"/>
          <p14:tracePt t="59878" x="8491538" y="3817938"/>
          <p14:tracePt t="59894" x="8509000" y="3802063"/>
          <p14:tracePt t="59911" x="8534400" y="3767138"/>
          <p14:tracePt t="59928" x="8551863" y="3767138"/>
          <p14:tracePt t="59944" x="8551863" y="3751263"/>
          <p14:tracePt t="59978" x="8534400" y="3751263"/>
          <p14:tracePt t="60010" x="8491538" y="3751263"/>
          <p14:tracePt t="60027" x="8458200" y="3751263"/>
          <p14:tracePt t="60044" x="8424863" y="3751263"/>
          <p14:tracePt t="60061" x="8407400" y="3767138"/>
          <p14:tracePt t="60078" x="8356600" y="3835400"/>
          <p14:tracePt t="60094" x="8331200" y="3894138"/>
          <p14:tracePt t="60111" x="8331200" y="3929063"/>
          <p14:tracePt t="60128" x="8313738" y="3944938"/>
          <p14:tracePt t="60144" x="8313738" y="3962400"/>
          <p14:tracePt t="60161" x="8313738" y="3979863"/>
          <p14:tracePt t="60193" x="8356600" y="3979863"/>
          <p14:tracePt t="60211" x="8374063" y="3979863"/>
          <p14:tracePt t="60228" x="8407400" y="3962400"/>
          <p14:tracePt t="60244" x="8440738" y="3929063"/>
          <p14:tracePt t="60261" x="8458200" y="3911600"/>
          <p14:tracePt t="60278" x="8475663" y="3894138"/>
          <p14:tracePt t="60294" x="8475663" y="3868738"/>
          <p14:tracePt t="60327" x="8475663" y="3852863"/>
          <p14:tracePt t="60377" x="8458200" y="3852863"/>
          <p14:tracePt t="60410" x="8458200" y="3868738"/>
          <p14:tracePt t="60428" x="8458200" y="3894138"/>
          <p14:tracePt t="60444" x="8458200" y="3929063"/>
          <p14:tracePt t="60461" x="8458200" y="3944938"/>
          <p14:tracePt t="60478" x="8458200" y="3979863"/>
          <p14:tracePt t="60510" x="8458200" y="3995738"/>
          <p14:tracePt t="60593" x="8458200" y="3979863"/>
          <p14:tracePt t="60611" x="8458200" y="3962400"/>
          <p14:tracePt t="60643" x="8458200" y="3944938"/>
          <p14:tracePt t="60661" x="8458200" y="3929063"/>
          <p14:tracePt t="60693" x="8440738" y="3929063"/>
          <p14:tracePt t="60871" x="8440738" y="3944938"/>
          <p14:tracePt t="61110" x="8424863" y="3944938"/>
          <p14:tracePt t="61128" x="8389938" y="3944938"/>
          <p14:tracePt t="61145" x="8374063" y="3962400"/>
          <p14:tracePt t="61161" x="8313738" y="3962400"/>
          <p14:tracePt t="61178" x="8262938" y="3979863"/>
          <p14:tracePt t="61194" x="8196263" y="3995738"/>
          <p14:tracePt t="61211" x="8120063" y="4013200"/>
          <p14:tracePt t="61227" x="8069263" y="4030663"/>
          <p14:tracePt t="61244" x="8034338" y="4030663"/>
          <p14:tracePt t="61261" x="8018463" y="4030663"/>
          <p14:tracePt t="61326" x="8034338" y="4013200"/>
          <p14:tracePt t="61344" x="8069263" y="3979863"/>
          <p14:tracePt t="61361" x="8135938" y="3944938"/>
          <p14:tracePt t="61378" x="8212138" y="3911600"/>
          <p14:tracePt t="61394" x="8280400" y="3894138"/>
          <p14:tracePt t="61411" x="8313738" y="3852863"/>
          <p14:tracePt t="61428" x="8356600" y="3835400"/>
          <p14:tracePt t="61444" x="8374063" y="3817938"/>
          <p14:tracePt t="61461" x="8389938" y="3802063"/>
          <p14:tracePt t="61478" x="8407400" y="3767138"/>
          <p14:tracePt t="61494" x="8407400" y="3751263"/>
          <p14:tracePt t="61511" x="8407400" y="3733800"/>
          <p14:tracePt t="61528" x="8407400" y="3690938"/>
          <p14:tracePt t="61545" x="8407400" y="3675063"/>
          <p14:tracePt t="61593" x="8389938" y="3675063"/>
          <p14:tracePt t="61611" x="8374063" y="3675063"/>
          <p14:tracePt t="61628" x="8331200" y="3675063"/>
          <p14:tracePt t="61644" x="8297863" y="3675063"/>
          <p14:tracePt t="61661" x="8262938" y="3690938"/>
          <p14:tracePt t="61678" x="8247063" y="3716338"/>
          <p14:tracePt t="61694" x="8229600" y="3733800"/>
          <p14:tracePt t="61711" x="8229600" y="3751263"/>
          <p14:tracePt t="61728" x="8229600" y="3784600"/>
          <p14:tracePt t="61744" x="8229600" y="3817938"/>
          <p14:tracePt t="61761" x="8229600" y="3852863"/>
          <p14:tracePt t="61777" x="8247063" y="3894138"/>
          <p14:tracePt t="61794" x="8280400" y="3911600"/>
          <p14:tracePt t="61811" x="8297863" y="3929063"/>
          <p14:tracePt t="61843" x="8313738" y="3929063"/>
          <p14:tracePt t="61876" x="8331200" y="3911600"/>
          <p14:tracePt t="61894" x="8331200" y="3894138"/>
          <p14:tracePt t="61911" x="8356600" y="3868738"/>
          <p14:tracePt t="61928" x="8356600" y="3852863"/>
          <p14:tracePt t="61945" x="8356600" y="3835400"/>
          <p14:tracePt t="61961" x="8356600" y="3817938"/>
          <p14:tracePt t="61993" x="8356600" y="3802063"/>
          <p14:tracePt t="62027" x="8331200" y="3802063"/>
          <p14:tracePt t="62076" x="8331200" y="3817938"/>
          <p14:tracePt t="62110" x="8331200" y="3835400"/>
          <p14:tracePt t="62128" x="8331200" y="3852863"/>
          <p14:tracePt t="62160" x="8331200" y="3868738"/>
          <p14:tracePt t="62178" x="8356600" y="3868738"/>
          <p14:tracePt t="62194" x="8374063" y="3868738"/>
          <p14:tracePt t="62211" x="8407400" y="3868738"/>
          <p14:tracePt t="62228" x="8440738" y="3852863"/>
          <p14:tracePt t="62245" x="8475663" y="3835400"/>
          <p14:tracePt t="62261" x="8475663" y="3817938"/>
          <p14:tracePt t="62277" x="8491538" y="3802063"/>
          <p14:tracePt t="62294" x="8491538" y="3784600"/>
          <p14:tracePt t="62360" x="8458200" y="3784600"/>
          <p14:tracePt t="62378" x="8424863" y="3802063"/>
          <p14:tracePt t="62394" x="8389938" y="3817938"/>
          <p14:tracePt t="62411" x="8374063" y="3835400"/>
          <p14:tracePt t="62428" x="8356600" y="3868738"/>
          <p14:tracePt t="62444" x="8331200" y="3894138"/>
          <p14:tracePt t="62461" x="8331200" y="3929063"/>
          <p14:tracePt t="62478" x="8331200" y="3944938"/>
          <p14:tracePt t="62495" x="8331200" y="3962400"/>
          <p14:tracePt t="62511" x="8331200" y="3995738"/>
          <p14:tracePt t="62528" x="8356600" y="4013200"/>
          <p14:tracePt t="62544" x="8389938" y="4030663"/>
          <p14:tracePt t="62561" x="8424863" y="4030663"/>
          <p14:tracePt t="62578" x="8440738" y="4046538"/>
          <p14:tracePt t="62594" x="8458200" y="4046538"/>
          <p14:tracePt t="62611" x="8475663" y="4046538"/>
          <p14:tracePt t="62628" x="8491538" y="4046538"/>
          <p14:tracePt t="63226" x="8491538" y="4030663"/>
          <p14:tracePt t="63245" x="8475663" y="3962400"/>
          <p14:tracePt t="63261" x="8458200" y="3852863"/>
          <p14:tracePt t="63278" x="8440738" y="3751263"/>
          <p14:tracePt t="63295" x="8424863" y="3640138"/>
          <p14:tracePt t="63311" x="8407400" y="3538538"/>
          <p14:tracePt t="63328" x="8389938" y="3429000"/>
          <p14:tracePt t="63344" x="8389938" y="3344863"/>
          <p14:tracePt t="63361" x="8374063" y="3284538"/>
          <p14:tracePt t="63378" x="8374063" y="3268663"/>
          <p14:tracePt t="63395" x="8374063" y="3233738"/>
          <p14:tracePt t="63427" x="8356600" y="3217863"/>
          <p14:tracePt t="63445" x="8313738" y="3182938"/>
          <p14:tracePt t="63461" x="8247063" y="3124200"/>
          <p14:tracePt t="63478" x="8196263" y="3106738"/>
          <p14:tracePt t="63495" x="8153400" y="3073400"/>
          <p14:tracePt t="63511" x="8135938" y="3073400"/>
          <p14:tracePt t="63543" x="8120063" y="3073400"/>
          <p14:tracePt t="63643" x="8102600" y="3073400"/>
          <p14:tracePt t="63662" x="8102600" y="3055938"/>
          <p14:tracePt t="63727" x="8102600" y="3040063"/>
          <p14:tracePt t="63745" x="8102600" y="3022600"/>
          <p14:tracePt t="63761" x="8102600" y="3005138"/>
          <p14:tracePt t="63794" x="8102600" y="2989263"/>
          <p14:tracePt t="63811" x="8102600" y="2963863"/>
          <p14:tracePt t="63828" x="8102600" y="2946400"/>
          <p14:tracePt t="63860" x="8085138" y="2928938"/>
          <p14:tracePt t="63894" x="8069263" y="2913063"/>
          <p14:tracePt t="63927" x="8069263" y="2895600"/>
          <p14:tracePt t="63945" x="8051800" y="2878138"/>
          <p14:tracePt t="63961" x="8034338" y="2878138"/>
          <p14:tracePt t="63978" x="7983538" y="2878138"/>
          <p14:tracePt t="63994" x="7958138" y="2878138"/>
          <p14:tracePt t="64011" x="7942263" y="2878138"/>
          <p14:tracePt t="64028" x="7924800" y="2878138"/>
          <p14:tracePt t="64060" x="7924800" y="2895600"/>
          <p14:tracePt t="64094" x="7924800" y="2946400"/>
          <p14:tracePt t="64111" x="7924800" y="3022600"/>
          <p14:tracePt t="64128" x="7958138" y="3106738"/>
          <p14:tracePt t="64144" x="8018463" y="3233738"/>
          <p14:tracePt t="64161" x="8069263" y="3319463"/>
          <p14:tracePt t="64178" x="8120063" y="3411538"/>
          <p14:tracePt t="64194" x="8153400" y="3462338"/>
          <p14:tracePt t="64211" x="8196263" y="3497263"/>
          <p14:tracePt t="64228" x="8212138" y="3513138"/>
          <p14:tracePt t="64245" x="8229600" y="3513138"/>
          <p14:tracePt t="64261" x="8247063" y="3513138"/>
          <p14:tracePt t="64294" x="8262938" y="3513138"/>
          <p14:tracePt t="64311" x="8262938" y="3497263"/>
          <p14:tracePt t="64328" x="8280400" y="3479800"/>
          <p14:tracePt t="64345" x="8280400" y="3446463"/>
          <p14:tracePt t="64361" x="8280400" y="3395663"/>
          <p14:tracePt t="64378" x="8280400" y="3344863"/>
          <p14:tracePt t="64394" x="8280400" y="3284538"/>
          <p14:tracePt t="64411" x="8280400" y="3233738"/>
          <p14:tracePt t="64443" x="8262938" y="3233738"/>
          <p14:tracePt t="64477" x="8229600" y="3233738"/>
          <p14:tracePt t="64494" x="8212138" y="3233738"/>
          <p14:tracePt t="64511" x="8196263" y="3268663"/>
          <p14:tracePt t="64528" x="8196263" y="3284538"/>
          <p14:tracePt t="64544" x="8178800" y="3302000"/>
          <p14:tracePt t="64561" x="8178800" y="3319463"/>
          <p14:tracePt t="64578" x="8178800" y="3360738"/>
          <p14:tracePt t="64595" x="8178800" y="3378200"/>
          <p14:tracePt t="64611" x="8178800" y="3411538"/>
          <p14:tracePt t="64628" x="8196263" y="3429000"/>
          <p14:tracePt t="64645" x="8229600" y="3446463"/>
          <p14:tracePt t="64661" x="8247063" y="3446463"/>
          <p14:tracePt t="64678" x="8262938" y="3446463"/>
          <p14:tracePt t="64695" x="8280400" y="3446463"/>
          <p14:tracePt t="64743" x="8280400" y="3429000"/>
          <p14:tracePt t="64761" x="8280400" y="3411538"/>
          <p14:tracePt t="64793" x="8280400" y="3395663"/>
          <p14:tracePt t="64811" x="8262938" y="3378200"/>
          <p14:tracePt t="64828" x="8229600" y="3378200"/>
          <p14:tracePt t="64844" x="8212138" y="3378200"/>
          <p14:tracePt t="64861" x="8196263" y="3378200"/>
          <p14:tracePt t="64894" x="8178800" y="3378200"/>
          <p14:tracePt t="64911" x="8178800" y="3395663"/>
          <p14:tracePt t="64960" x="8178800" y="3411538"/>
          <p14:tracePt t="64994" x="8196263" y="3411538"/>
          <p14:tracePt t="65060" x="8196263" y="3395663"/>
          <p14:tracePt t="65078" x="8196263" y="3378200"/>
          <p14:tracePt t="65095" x="8196263" y="3360738"/>
          <p14:tracePt t="65127" x="8196263" y="3344863"/>
          <p14:tracePt t="65160" x="8178800" y="3344863"/>
          <p14:tracePt t="65178" x="8153400" y="3344863"/>
          <p14:tracePt t="65194" x="8135938" y="3344863"/>
          <p14:tracePt t="65211" x="8120063" y="3344863"/>
          <p14:tracePt t="65228" x="8120063" y="3360738"/>
          <p14:tracePt t="65260" x="8120063" y="3378200"/>
          <p14:tracePt t="65293" x="8120063" y="3411538"/>
          <p14:tracePt t="65311" x="8153400" y="3411538"/>
          <p14:tracePt t="65328" x="8196263" y="3429000"/>
          <p14:tracePt t="65345" x="8229600" y="3446463"/>
          <p14:tracePt t="65361" x="8247063" y="3446463"/>
          <p14:tracePt t="65378" x="8262938" y="3446463"/>
          <p14:tracePt t="65394" x="8280400" y="3429000"/>
          <p14:tracePt t="65411" x="8280400" y="3411538"/>
          <p14:tracePt t="65428" x="8280400" y="3395663"/>
          <p14:tracePt t="65444" x="8280400" y="3378200"/>
          <p14:tracePt t="65461" x="8280400" y="3360738"/>
          <p14:tracePt t="65478" x="8247063" y="3319463"/>
          <p14:tracePt t="65494" x="8229600" y="3302000"/>
          <p14:tracePt t="65511" x="8196263" y="3302000"/>
          <p14:tracePt t="65528" x="8178800" y="3302000"/>
          <p14:tracePt t="65545" x="8153400" y="3302000"/>
          <p14:tracePt t="65561" x="8135938" y="3302000"/>
          <p14:tracePt t="65593" x="8135938" y="3319463"/>
          <p14:tracePt t="65627" x="8135938" y="3344863"/>
          <p14:tracePt t="65660" x="8153400" y="3360738"/>
          <p14:tracePt t="65678" x="8196263" y="3360738"/>
          <p14:tracePt t="65695" x="8212138" y="3360738"/>
          <p14:tracePt t="65711" x="8247063" y="3360738"/>
          <p14:tracePt t="65743" x="8262938" y="3360738"/>
          <p14:tracePt t="65777" x="8262938" y="3344863"/>
          <p14:tracePt t="65810" x="8262938" y="3319463"/>
          <p14:tracePt t="65828" x="8262938" y="3302000"/>
          <p14:tracePt t="65844" x="8247063" y="3284538"/>
          <p14:tracePt t="65861" x="8212138" y="3284538"/>
          <p14:tracePt t="65878" x="8135938" y="3284538"/>
          <p14:tracePt t="65910" x="8102600" y="3284538"/>
          <p14:tracePt t="65928" x="8085138" y="3284538"/>
          <p14:tracePt t="65944" x="8069263" y="3302000"/>
          <p14:tracePt t="65961" x="8069263" y="3344863"/>
          <p14:tracePt t="65978" x="8069263" y="3360738"/>
          <p14:tracePt t="65995" x="8069263" y="3378200"/>
          <p14:tracePt t="66011" x="8069263" y="3395663"/>
          <p14:tracePt t="66028" x="8085138" y="3411538"/>
          <p14:tracePt t="66045" x="8102600" y="3429000"/>
          <p14:tracePt t="66061" x="8135938" y="3429000"/>
          <p14:tracePt t="66078" x="8153400" y="3429000"/>
          <p14:tracePt t="66094" x="8178800" y="3429000"/>
          <p14:tracePt t="66111" x="8196263" y="3411538"/>
          <p14:tracePt t="66128" x="8212138" y="3378200"/>
          <p14:tracePt t="66144" x="8229600" y="3344863"/>
          <p14:tracePt t="66161" x="8229600" y="3319463"/>
          <p14:tracePt t="66178" x="8229600" y="3302000"/>
          <p14:tracePt t="66210" x="8229600" y="3284538"/>
          <p14:tracePt t="66228" x="8196263" y="3284538"/>
          <p14:tracePt t="66245" x="8153400" y="3284538"/>
          <p14:tracePt t="66261" x="8102600" y="3302000"/>
          <p14:tracePt t="66278" x="8051800" y="3344863"/>
          <p14:tracePt t="66295" x="8018463" y="3378200"/>
          <p14:tracePt t="66311" x="8001000" y="3411538"/>
          <p14:tracePt t="66328" x="7983538" y="3446463"/>
          <p14:tracePt t="66345" x="7983538" y="3479800"/>
          <p14:tracePt t="66361" x="7983538" y="3497263"/>
          <p14:tracePt t="66378" x="7983538" y="3513138"/>
          <p14:tracePt t="66395" x="8018463" y="3513138"/>
          <p14:tracePt t="66411" x="8051800" y="3513138"/>
          <p14:tracePt t="66428" x="8069263" y="3513138"/>
          <p14:tracePt t="66445" x="8120063" y="3513138"/>
          <p14:tracePt t="66461" x="8135938" y="3479800"/>
          <p14:tracePt t="66478" x="8153400" y="3446463"/>
          <p14:tracePt t="66495" x="8153400" y="3411538"/>
          <p14:tracePt t="66527" x="8153400" y="3395663"/>
          <p14:tracePt t="66560" x="8153400" y="3378200"/>
          <p14:tracePt t="66578" x="8135938" y="3378200"/>
          <p14:tracePt t="66594" x="8120063" y="3378200"/>
          <p14:tracePt t="66611" x="8102600" y="3378200"/>
          <p14:tracePt t="66628" x="8085138" y="3378200"/>
          <p14:tracePt t="66645" x="8069263" y="3395663"/>
          <p14:tracePt t="66661" x="8069263" y="3411538"/>
          <p14:tracePt t="66678" x="8051800" y="3429000"/>
          <p14:tracePt t="66694" x="8051800" y="3446463"/>
          <p14:tracePt t="66711" x="8051800" y="3462338"/>
          <p14:tracePt t="66728" x="8051800" y="3479800"/>
          <p14:tracePt t="66745" x="8069263" y="3479800"/>
          <p14:tracePt t="66761" x="8102600" y="3479800"/>
          <p14:tracePt t="66778" x="8153400" y="3479800"/>
          <p14:tracePt t="66795" x="8196263" y="3462338"/>
          <p14:tracePt t="66811" x="8229600" y="3429000"/>
          <p14:tracePt t="66828" x="8262938" y="3378200"/>
          <p14:tracePt t="66844" x="8297863" y="3344863"/>
          <p14:tracePt t="66861" x="8313738" y="3284538"/>
          <p14:tracePt t="66894" x="8313738" y="3268663"/>
          <p14:tracePt t="66911" x="8313738" y="3251200"/>
          <p14:tracePt t="66928" x="8280400" y="3233738"/>
          <p14:tracePt t="66945" x="8247063" y="3233738"/>
          <p14:tracePt t="66961" x="8212138" y="3233738"/>
          <p14:tracePt t="66978" x="8178800" y="3233738"/>
          <p14:tracePt t="66995" x="8153400" y="3251200"/>
          <p14:tracePt t="67011" x="8135938" y="3268663"/>
          <p14:tracePt t="67028" x="8135938" y="3302000"/>
          <p14:tracePt t="67045" x="8135938" y="3319463"/>
          <p14:tracePt t="67061" x="8135938" y="3360738"/>
          <p14:tracePt t="67093" x="8135938" y="3378200"/>
          <p14:tracePt t="67111" x="8153400" y="3395663"/>
          <p14:tracePt t="67128" x="8178800" y="3395663"/>
          <p14:tracePt t="67144" x="8212138" y="3395663"/>
          <p14:tracePt t="67161" x="8247063" y="3378200"/>
          <p14:tracePt t="67178" x="8262938" y="3360738"/>
          <p14:tracePt t="67195" x="8280400" y="3344863"/>
          <p14:tracePt t="67211" x="8280400" y="3302000"/>
          <p14:tracePt t="67228" x="8297863" y="3302000"/>
          <p14:tracePt t="67245" x="8297863" y="3284538"/>
          <p14:tracePt t="67277" x="8247063" y="3268663"/>
          <p14:tracePt t="67294" x="8196263" y="3251200"/>
          <p14:tracePt t="67312" x="8120063" y="3251200"/>
          <p14:tracePt t="67328" x="8051800" y="3251200"/>
          <p14:tracePt t="67345" x="8018463" y="3251200"/>
          <p14:tracePt t="67361" x="8001000" y="3268663"/>
          <p14:tracePt t="67378" x="7983538" y="3302000"/>
          <p14:tracePt t="67395" x="7983538" y="3319463"/>
          <p14:tracePt t="67427" x="7983538" y="3378200"/>
          <p14:tracePt t="67445" x="8034338" y="3429000"/>
          <p14:tracePt t="67461" x="8102600" y="3462338"/>
          <p14:tracePt t="67478" x="8153400" y="3479800"/>
          <p14:tracePt t="67495" x="8212138" y="3497263"/>
          <p14:tracePt t="67511" x="8247063" y="3497263"/>
          <p14:tracePt t="67528" x="8280400" y="3497263"/>
          <p14:tracePt t="67545" x="8297863" y="3479800"/>
          <p14:tracePt t="67561" x="8297863" y="3446463"/>
          <p14:tracePt t="67578" x="8313738" y="3429000"/>
          <p14:tracePt t="67595" x="8313738" y="3395663"/>
          <p14:tracePt t="67611" x="8313738" y="3344863"/>
          <p14:tracePt t="67628" x="8297863" y="3284538"/>
          <p14:tracePt t="67645" x="8262938" y="3251200"/>
          <p14:tracePt t="67661" x="8247063" y="3217863"/>
          <p14:tracePt t="67678" x="8212138" y="3200400"/>
          <p14:tracePt t="67695" x="8178800" y="3200400"/>
          <p14:tracePt t="67712" x="8135938" y="3182938"/>
          <p14:tracePt t="67728" x="8085138" y="3182938"/>
          <p14:tracePt t="67745" x="8051800" y="3182938"/>
          <p14:tracePt t="67761" x="8034338" y="3182938"/>
          <p14:tracePt t="67778" x="8001000" y="3200400"/>
          <p14:tracePt t="67795" x="7983538" y="3217863"/>
          <p14:tracePt t="67811" x="7958138" y="3233738"/>
          <p14:tracePt t="67844" x="7958138" y="3251200"/>
          <p14:tracePt t="67861" x="7958138" y="3268663"/>
          <p14:tracePt t="67894" x="7958138" y="3284538"/>
          <p14:tracePt t="67911" x="8018463" y="3284538"/>
          <p14:tracePt t="67928" x="8085138" y="3302000"/>
          <p14:tracePt t="67945" x="8178800" y="3319463"/>
          <p14:tracePt t="67961" x="8247063" y="3319463"/>
          <p14:tracePt t="67978" x="8313738" y="3319463"/>
          <p14:tracePt t="67994" x="8374063" y="3284538"/>
          <p14:tracePt t="68011" x="8407400" y="3251200"/>
          <p14:tracePt t="68028" x="8424863" y="3217863"/>
          <p14:tracePt t="68045" x="8440738" y="3200400"/>
          <p14:tracePt t="68061" x="8458200" y="3182938"/>
          <p14:tracePt t="68078" x="8458200" y="3167063"/>
          <p14:tracePt t="68095" x="8458200" y="3141663"/>
          <p14:tracePt t="68111" x="8424863" y="3141663"/>
          <p14:tracePt t="68128" x="8374063" y="3141663"/>
          <p14:tracePt t="68145" x="8313738" y="3141663"/>
          <p14:tracePt t="68161" x="8247063" y="3141663"/>
          <p14:tracePt t="68178" x="8196263" y="3167063"/>
          <p14:tracePt t="68195" x="8120063" y="3217863"/>
          <p14:tracePt t="68211" x="8069263" y="3268663"/>
          <p14:tracePt t="68228" x="8051800" y="3302000"/>
          <p14:tracePt t="68245" x="8034338" y="3319463"/>
          <p14:tracePt t="68261" x="8034338" y="3360738"/>
          <p14:tracePt t="68377" x="8034338" y="3344863"/>
          <p14:tracePt t="68396" x="8034338" y="3319463"/>
          <p14:tracePt t="68410" x="8034338" y="3302000"/>
          <p14:tracePt t="68428" x="8034338" y="3284538"/>
          <p14:tracePt t="68445" x="8034338" y="3268663"/>
          <p14:tracePt t="68461" x="8034338" y="3251200"/>
          <p14:tracePt t="68549" x="8034338" y="3268663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977" y="1789837"/>
            <a:ext cx="4872904" cy="4609999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736059" y="2420889"/>
            <a:ext cx="4575965" cy="36312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Sur ce schéma de vue antérieure du cœur</a:t>
            </a:r>
            <a:r>
              <a:rPr lang="fr-FR" sz="2000" dirty="0"/>
              <a:t>:</a:t>
            </a:r>
          </a:p>
          <a:p>
            <a:pPr marL="0" indent="0">
              <a:buNone/>
            </a:pPr>
            <a:r>
              <a:rPr lang="fr-FR" sz="2000" dirty="0"/>
              <a:t>indiquer quelles sont les structures numérotées de 1 à 8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8. Test de compréhension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38609F87-9945-6CB2-C97A-BAF2543EAB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72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954"/>
    </mc:Choice>
    <mc:Fallback>
      <p:transition spd="slow" advTm="269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398" x="8034338" y="3268663"/>
          <p14:tracePt t="10413" x="8034338" y="3124200"/>
          <p14:tracePt t="10430" x="8051800" y="2913063"/>
          <p14:tracePt t="10446" x="8135938" y="2590800"/>
          <p14:tracePt t="10462" x="8212138" y="2278063"/>
          <p14:tracePt t="10478" x="8313738" y="1938338"/>
          <p14:tracePt t="10495" x="8389938" y="1744663"/>
          <p14:tracePt t="10512" x="8440738" y="1600200"/>
          <p14:tracePt t="10528" x="8458200" y="1506538"/>
          <p14:tracePt t="10545" x="8475663" y="1490663"/>
          <p14:tracePt t="10562" x="8491538" y="1490663"/>
          <p14:tracePt t="10611" x="8491538" y="1549400"/>
          <p14:tracePt t="10628" x="8491538" y="1684338"/>
          <p14:tracePt t="10645" x="8491538" y="1938338"/>
          <p14:tracePt t="10662" x="8440738" y="2235200"/>
          <p14:tracePt t="10678" x="8374063" y="2735263"/>
          <p14:tracePt t="10695" x="8356600" y="2878138"/>
          <p14:tracePt t="10711" x="8356600" y="3124200"/>
          <p14:tracePt t="10728" x="8356600" y="3462338"/>
          <p14:tracePt t="10745" x="8407400" y="3624263"/>
          <p14:tracePt t="10762" x="8509000" y="3784600"/>
          <p14:tracePt t="10778" x="8669338" y="3929063"/>
          <p14:tracePt t="10795" x="8831263" y="4046538"/>
          <p14:tracePt t="10812" x="8991600" y="4157663"/>
          <p14:tracePt t="10828" x="9151938" y="4267200"/>
          <p14:tracePt t="10845" x="9263063" y="4368800"/>
          <p14:tracePt t="11110" x="9347200" y="4402138"/>
          <p14:tracePt t="11130" x="9634538" y="4622800"/>
          <p14:tracePt t="11145" x="9736138" y="4691063"/>
          <p14:tracePt t="11162" x="10218738" y="5011738"/>
          <p14:tracePt t="11179" x="10396538" y="5113338"/>
          <p14:tracePt t="11195" x="10685463" y="5291138"/>
          <p14:tracePt t="11212" x="10947400" y="5453063"/>
          <p14:tracePt t="11228" x="10980738" y="5486400"/>
          <p14:tracePt t="11489" x="10998200" y="5486400"/>
          <p14:tracePt t="11497" x="11041063" y="5486400"/>
          <p14:tracePt t="11512" x="11091863" y="5486400"/>
          <p14:tracePt t="11528" x="11218863" y="5486400"/>
          <p14:tracePt t="11545" x="11371263" y="5529263"/>
          <p14:tracePt t="11562" x="11590338" y="5595938"/>
          <p14:tracePt t="11578" x="11726863" y="5613400"/>
          <p14:tracePt t="11595" x="11853863" y="5664200"/>
          <p14:tracePt t="12128" x="11836400" y="5664200"/>
          <p14:tracePt t="12145" x="11768138" y="5664200"/>
          <p14:tracePt t="12162" x="11709400" y="5664200"/>
          <p14:tracePt t="12179" x="11574463" y="5630863"/>
          <p14:tracePt t="12195" x="11480800" y="5613400"/>
          <p14:tracePt t="12212" x="11353800" y="5580063"/>
          <p14:tracePt t="12228" x="11303000" y="5545138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79FB3-094A-3306-EB78-FE670DE5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7E3C48A-7F35-43EA-7AE5-182AB0F2A8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8647" y="6261963"/>
            <a:ext cx="380836" cy="412749"/>
          </a:xfrm>
          <a:prstGeom prst="rect">
            <a:avLst/>
          </a:prstGeom>
        </p:spPr>
      </p:pic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0F25125-A349-C63B-6427-168EC14C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7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011800-6B57-63F6-5236-2402AE077386}"/>
              </a:ext>
            </a:extLst>
          </p:cNvPr>
          <p:cNvSpPr txBox="1"/>
          <p:nvPr/>
        </p:nvSpPr>
        <p:spPr>
          <a:xfrm>
            <a:off x="6422952" y="1009668"/>
            <a:ext cx="37160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300" b="1" dirty="0">
                <a:solidFill>
                  <a:schemeClr val="bg1"/>
                </a:solidFill>
              </a:rPr>
              <a:t>Take home message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023F6-8F29-C05C-D873-7464C6C05B8D}"/>
              </a:ext>
            </a:extLst>
          </p:cNvPr>
          <p:cNvSpPr txBox="1"/>
          <p:nvPr/>
        </p:nvSpPr>
        <p:spPr>
          <a:xfrm>
            <a:off x="6452656" y="0"/>
            <a:ext cx="5739344" cy="6858000"/>
          </a:xfrm>
          <a:prstGeom prst="rect">
            <a:avLst/>
          </a:prstGeom>
          <a:solidFill>
            <a:srgbClr val="E6007E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6" name="Espace réservé du contenu 4">
            <a:extLst>
              <a:ext uri="{FF2B5EF4-FFF2-40B4-BE49-F238E27FC236}">
                <a16:creationId xmlns:a16="http://schemas.microsoft.com/office/drawing/2014/main" id="{B844AEDC-AAD1-D972-2694-48FEFCB900A0}"/>
              </a:ext>
            </a:extLst>
          </p:cNvPr>
          <p:cNvSpPr txBox="1">
            <a:spLocks/>
          </p:cNvSpPr>
          <p:nvPr/>
        </p:nvSpPr>
        <p:spPr>
          <a:xfrm>
            <a:off x="6452655" y="1627170"/>
            <a:ext cx="561947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900"/>
              </a:spcAft>
            </a:pPr>
            <a:r>
              <a:rPr lang="fr-FR" sz="2000" b="1" dirty="0">
                <a:solidFill>
                  <a:schemeClr val="bg1"/>
                </a:solidFill>
              </a:rPr>
              <a:t>Le cœur, composé de muscle, comporte 4 cavités, qui se contractent de manière décalée.</a:t>
            </a:r>
          </a:p>
          <a:p>
            <a:pPr algn="just">
              <a:spcAft>
                <a:spcPts val="900"/>
              </a:spcAft>
            </a:pPr>
            <a:r>
              <a:rPr lang="fr-FR" sz="2000" b="1" dirty="0">
                <a:solidFill>
                  <a:schemeClr val="bg1"/>
                </a:solidFill>
              </a:rPr>
              <a:t>Les valves assurent le passage du sang d’une cavité cardiaque à une autre, puis dans les gros vaisseaux.</a:t>
            </a:r>
          </a:p>
          <a:p>
            <a:pPr algn="just">
              <a:spcAft>
                <a:spcPts val="900"/>
              </a:spcAft>
            </a:pPr>
            <a:r>
              <a:rPr lang="fr-FR" sz="2000" b="1" dirty="0">
                <a:solidFill>
                  <a:schemeClr val="bg1"/>
                </a:solidFill>
              </a:rPr>
              <a:t>Le cœur est vascularisé par les artères coronaires droite et gauche, et est innervé par le système </a:t>
            </a:r>
            <a:r>
              <a:rPr lang="fr-FR" sz="2000" b="1" dirty="0" err="1">
                <a:solidFill>
                  <a:schemeClr val="bg1"/>
                </a:solidFill>
              </a:rPr>
              <a:t>cardionecteur</a:t>
            </a:r>
            <a:r>
              <a:rPr lang="fr-FR" sz="2000" b="1" dirty="0">
                <a:solidFill>
                  <a:schemeClr val="bg1"/>
                </a:solidFill>
              </a:rPr>
              <a:t>.</a:t>
            </a:r>
          </a:p>
          <a:p>
            <a:pPr algn="just">
              <a:spcAft>
                <a:spcPts val="900"/>
              </a:spcAft>
            </a:pPr>
            <a:r>
              <a:rPr lang="fr-FR" sz="2000" b="1" dirty="0">
                <a:solidFill>
                  <a:schemeClr val="bg1"/>
                </a:solidFill>
              </a:rPr>
              <a:t>Le cœur est contenu dans une poche de péricarde.</a:t>
            </a:r>
            <a:endParaRPr lang="fr-FR" sz="2000" b="1" i="1" dirty="0">
              <a:solidFill>
                <a:schemeClr val="bg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011800-6B57-63F6-5236-2402AE077386}"/>
              </a:ext>
            </a:extLst>
          </p:cNvPr>
          <p:cNvSpPr txBox="1"/>
          <p:nvPr/>
        </p:nvSpPr>
        <p:spPr>
          <a:xfrm>
            <a:off x="6701086" y="216169"/>
            <a:ext cx="4954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Take home message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7" y="1609832"/>
            <a:ext cx="6131174" cy="4108062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1797711" y="964371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448" y="1364481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3" name="Audio 2">
            <a:extLst>
              <a:ext uri="{FF2B5EF4-FFF2-40B4-BE49-F238E27FC236}">
                <a16:creationId xmlns:a16="http://schemas.microsoft.com/office/drawing/2014/main" id="{8009DAA5-DF6D-88EB-6054-973BABF1EE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34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595"/>
    </mc:Choice>
    <mc:Fallback>
      <p:transition spd="slow" advTm="30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8635" x="11285538" y="5545138"/>
          <p14:tracePt t="28646" x="11158538" y="5545138"/>
          <p14:tracePt t="28663" x="10947400" y="5545138"/>
          <p14:tracePt t="28679" x="10523538" y="5562600"/>
          <p14:tracePt t="28696" x="9974263" y="5595938"/>
          <p14:tracePt t="28712" x="9347200" y="5664200"/>
          <p14:tracePt t="28729" x="8712200" y="5791200"/>
          <p14:tracePt t="28745" x="8120063" y="5969000"/>
          <p14:tracePt t="28762" x="7602538" y="6197600"/>
          <p14:tracePt t="28779" x="7323138" y="6357938"/>
          <p14:tracePt t="28795" x="7002463" y="6570663"/>
          <p14:tracePt t="28812" x="6789738" y="6773863"/>
          <p14:tracePt t="29165" x="5402263" y="5757863"/>
          <p14:tracePt t="29182" x="3929063" y="1168400"/>
        </p14:tracePtLst>
      </p14:laserTraceLst>
    </p:ext>
  </p:extLs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240</Words>
  <Application>Microsoft Macintosh PowerPoint</Application>
  <PresentationFormat>Grand écran</PresentationFormat>
  <Paragraphs>59</Paragraphs>
  <Slides>7</Slides>
  <Notes>0</Notes>
  <HiddenSlides>0</HiddenSlides>
  <MMClips>7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Radiographie du thorax de face</vt:lpstr>
      <vt:lpstr>Présentation PowerPoint</vt:lpstr>
      <vt:lpstr>Présentation PowerPoint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HAEGELEN, Claire</dc:creator>
  <cp:lastModifiedBy>Microsoft Office User</cp:lastModifiedBy>
  <cp:revision>7</cp:revision>
  <dcterms:created xsi:type="dcterms:W3CDTF">2026-09-02T13:57:47Z</dcterms:created>
  <dcterms:modified xsi:type="dcterms:W3CDTF">2026-09-04T09:49:37Z</dcterms:modified>
</cp:coreProperties>
</file>