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 id="2147483650" r:id="rId3"/>
    <p:sldMasterId id="2147483684" r:id="rId4"/>
    <p:sldMasterId id="2147483696" r:id="rId5"/>
  </p:sldMasterIdLst>
  <p:notesMasterIdLst>
    <p:notesMasterId r:id="rId128"/>
  </p:notesMasterIdLst>
  <p:sldIdLst>
    <p:sldId id="350" r:id="rId6"/>
    <p:sldId id="588" r:id="rId7"/>
    <p:sldId id="587" r:id="rId8"/>
    <p:sldId id="590" r:id="rId9"/>
    <p:sldId id="463" r:id="rId10"/>
    <p:sldId id="471" r:id="rId11"/>
    <p:sldId id="1736" r:id="rId12"/>
    <p:sldId id="297" r:id="rId13"/>
    <p:sldId id="464" r:id="rId14"/>
    <p:sldId id="594" r:id="rId15"/>
    <p:sldId id="1393" r:id="rId16"/>
    <p:sldId id="1556" r:id="rId17"/>
    <p:sldId id="1394" r:id="rId18"/>
    <p:sldId id="1557" r:id="rId19"/>
    <p:sldId id="1735" r:id="rId20"/>
    <p:sldId id="1542" r:id="rId21"/>
    <p:sldId id="1743" r:id="rId22"/>
    <p:sldId id="1740" r:id="rId23"/>
    <p:sldId id="1558" r:id="rId24"/>
    <p:sldId id="1741" r:id="rId25"/>
    <p:sldId id="1744" r:id="rId26"/>
    <p:sldId id="1742" r:id="rId27"/>
    <p:sldId id="1745" r:id="rId28"/>
    <p:sldId id="1559" r:id="rId29"/>
    <p:sldId id="1560" r:id="rId30"/>
    <p:sldId id="256" r:id="rId31"/>
    <p:sldId id="1561" r:id="rId32"/>
    <p:sldId id="1737" r:id="rId33"/>
    <p:sldId id="591" r:id="rId34"/>
    <p:sldId id="351" r:id="rId35"/>
    <p:sldId id="376" r:id="rId36"/>
    <p:sldId id="352" r:id="rId37"/>
    <p:sldId id="582" r:id="rId38"/>
    <p:sldId id="430" r:id="rId39"/>
    <p:sldId id="592" r:id="rId40"/>
    <p:sldId id="593" r:id="rId41"/>
    <p:sldId id="353" r:id="rId42"/>
    <p:sldId id="462" r:id="rId43"/>
    <p:sldId id="510" r:id="rId44"/>
    <p:sldId id="354" r:id="rId45"/>
    <p:sldId id="355" r:id="rId46"/>
    <p:sldId id="580" r:id="rId47"/>
    <p:sldId id="466" r:id="rId48"/>
    <p:sldId id="373" r:id="rId49"/>
    <p:sldId id="356" r:id="rId50"/>
    <p:sldId id="494" r:id="rId51"/>
    <p:sldId id="495" r:id="rId52"/>
    <p:sldId id="581" r:id="rId53"/>
    <p:sldId id="496" r:id="rId54"/>
    <p:sldId id="497" r:id="rId55"/>
    <p:sldId id="498" r:id="rId56"/>
    <p:sldId id="499" r:id="rId57"/>
    <p:sldId id="585" r:id="rId58"/>
    <p:sldId id="500" r:id="rId59"/>
    <p:sldId id="357" r:id="rId60"/>
    <p:sldId id="517" r:id="rId61"/>
    <p:sldId id="544" r:id="rId62"/>
    <p:sldId id="467" r:id="rId63"/>
    <p:sldId id="513" r:id="rId64"/>
    <p:sldId id="552" r:id="rId65"/>
    <p:sldId id="579" r:id="rId66"/>
    <p:sldId id="358" r:id="rId67"/>
    <p:sldId id="359" r:id="rId68"/>
    <p:sldId id="541" r:id="rId69"/>
    <p:sldId id="538" r:id="rId70"/>
    <p:sldId id="540" r:id="rId71"/>
    <p:sldId id="551" r:id="rId72"/>
    <p:sldId id="543" r:id="rId73"/>
    <p:sldId id="549" r:id="rId74"/>
    <p:sldId id="550" r:id="rId75"/>
    <p:sldId id="548" r:id="rId76"/>
    <p:sldId id="374" r:id="rId77"/>
    <p:sldId id="554" r:id="rId78"/>
    <p:sldId id="469" r:id="rId79"/>
    <p:sldId id="584" r:id="rId80"/>
    <p:sldId id="583" r:id="rId81"/>
    <p:sldId id="431" r:id="rId82"/>
    <p:sldId id="565" r:id="rId83"/>
    <p:sldId id="520" r:id="rId84"/>
    <p:sldId id="511" r:id="rId85"/>
    <p:sldId id="432" r:id="rId86"/>
    <p:sldId id="504" r:id="rId87"/>
    <p:sldId id="505" r:id="rId88"/>
    <p:sldId id="506" r:id="rId89"/>
    <p:sldId id="509" r:id="rId90"/>
    <p:sldId id="508" r:id="rId91"/>
    <p:sldId id="438" r:id="rId92"/>
    <p:sldId id="439" r:id="rId93"/>
    <p:sldId id="433" r:id="rId94"/>
    <p:sldId id="442" r:id="rId95"/>
    <p:sldId id="443" r:id="rId96"/>
    <p:sldId id="444" r:id="rId97"/>
    <p:sldId id="445" r:id="rId98"/>
    <p:sldId id="446" r:id="rId99"/>
    <p:sldId id="447" r:id="rId100"/>
    <p:sldId id="545" r:id="rId101"/>
    <p:sldId id="441" r:id="rId102"/>
    <p:sldId id="458" r:id="rId103"/>
    <p:sldId id="434" r:id="rId104"/>
    <p:sldId id="514" r:id="rId105"/>
    <p:sldId id="460" r:id="rId106"/>
    <p:sldId id="461" r:id="rId107"/>
    <p:sldId id="450" r:id="rId108"/>
    <p:sldId id="455" r:id="rId109"/>
    <p:sldId id="502" r:id="rId110"/>
    <p:sldId id="435" r:id="rId111"/>
    <p:sldId id="440" r:id="rId112"/>
    <p:sldId id="454" r:id="rId113"/>
    <p:sldId id="452" r:id="rId114"/>
    <p:sldId id="451" r:id="rId115"/>
    <p:sldId id="468" r:id="rId116"/>
    <p:sldId id="1738" r:id="rId117"/>
    <p:sldId id="1739" r:id="rId118"/>
    <p:sldId id="457" r:id="rId119"/>
    <p:sldId id="586" r:id="rId120"/>
    <p:sldId id="507" r:id="rId121"/>
    <p:sldId id="501" r:id="rId122"/>
    <p:sldId id="459" r:id="rId123"/>
    <p:sldId id="589" r:id="rId124"/>
    <p:sldId id="546" r:id="rId125"/>
    <p:sldId id="547" r:id="rId126"/>
    <p:sldId id="553" r:id="rId127"/>
  </p:sldIdLst>
  <p:sldSz cx="9144000" cy="6858000" type="screen4x3"/>
  <p:notesSz cx="6858000" cy="9144000"/>
  <p:defaultTextStyle>
    <a:defPPr>
      <a:defRPr lang="fr-FR"/>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CC"/>
    <a:srgbClr val="FF9900"/>
    <a:srgbClr val="990000"/>
    <a:srgbClr val="009999"/>
    <a:srgbClr val="C00000"/>
    <a:srgbClr val="00B050"/>
    <a:srgbClr val="9933FF"/>
    <a:srgbClr val="FFFFFF"/>
    <a:srgbClr val="990099"/>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293" autoAdjust="0"/>
  </p:normalViewPr>
  <p:slideViewPr>
    <p:cSldViewPr>
      <p:cViewPr varScale="1">
        <p:scale>
          <a:sx n="103" d="100"/>
          <a:sy n="103" d="100"/>
        </p:scale>
        <p:origin x="830" y="8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1051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notesMaster" Target="notesMasters/notesMaster1.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presProps" Target="presProps.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slideMaster" Target="slideMasters/slideMaster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viewProps" Target="viewProps.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theme" Target="theme/theme1.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tableStyles" Target="tableStyles.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4" Type="http://schemas.openxmlformats.org/officeDocument/2006/relationships/slideMaster" Target="slideMasters/slideMaster4.xml"/><Relationship Id="rId9" Type="http://schemas.openxmlformats.org/officeDocument/2006/relationships/slide" Target="slides/slide4.xml"/><Relationship Id="rId26" Type="http://schemas.openxmlformats.org/officeDocument/2006/relationships/slide" Target="slides/slide2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95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fr-FR"/>
          </a:p>
        </p:txBody>
      </p:sp>
      <p:sp>
        <p:nvSpPr>
          <p:cNvPr id="12595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fr-FR"/>
          </a:p>
        </p:txBody>
      </p:sp>
      <p:sp>
        <p:nvSpPr>
          <p:cNvPr id="41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595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12595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fr-FR"/>
          </a:p>
        </p:txBody>
      </p:sp>
      <p:sp>
        <p:nvSpPr>
          <p:cNvPr id="12595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1BB5426-B169-489B-954F-B4B98D407057}" type="slidenum">
              <a:rPr lang="fr-FR"/>
              <a:pPr>
                <a:defRPr/>
              </a:pPr>
              <a:t>‹N°›</a:t>
            </a:fld>
            <a:endParaRPr lang="fr-FR"/>
          </a:p>
        </p:txBody>
      </p:sp>
    </p:spTree>
    <p:extLst>
      <p:ext uri="{BB962C8B-B14F-4D97-AF65-F5344CB8AC3E}">
        <p14:creationId xmlns:p14="http://schemas.microsoft.com/office/powerpoint/2010/main" val="35925423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AC46F6E-EC53-48FB-AF3E-F25355B73B72}" type="slidenum">
              <a:rPr lang="fr-FR" altLang="en-US" smtClean="0"/>
              <a:pPr>
                <a:spcBef>
                  <a:spcPct val="0"/>
                </a:spcBef>
              </a:pPr>
              <a:t>1</a:t>
            </a:fld>
            <a:endParaRPr lang="fr-FR" alt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4219293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0F70AAB-E5B6-437D-A1A7-B91B652DF912}" type="slidenum">
              <a:rPr lang="fr-FR" altLang="en-US" smtClean="0"/>
              <a:pPr>
                <a:spcBef>
                  <a:spcPct val="0"/>
                </a:spcBef>
              </a:pPr>
              <a:t>8</a:t>
            </a:fld>
            <a:endParaRPr lang="fr-FR" alt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262023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3058" name="Rectangle 4"/>
          <p:cNvSpPr>
            <a:spLocks noGrp="1" noChangeArrowheads="1"/>
          </p:cNvSpPr>
          <p:nvPr>
            <p:ph type="hdr"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&lt;header&gt;</a:t>
            </a:r>
          </a:p>
        </p:txBody>
      </p:sp>
      <p:sp>
        <p:nvSpPr>
          <p:cNvPr id="173059" name="Rectangle 5"/>
          <p:cNvSpPr>
            <a:spLocks noGrp="1" noChangeArrowheads="1"/>
          </p:cNvSpPr>
          <p:nvPr>
            <p:ph type="dt"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&lt;date/time&gt;</a:t>
            </a:r>
          </a:p>
        </p:txBody>
      </p:sp>
      <p:sp>
        <p:nvSpPr>
          <p:cNvPr id="173060" name="Rectangle 6"/>
          <p:cNvSpPr>
            <a:spLocks noGrp="1" noChangeArrowheads="1"/>
          </p:cNvSpPr>
          <p:nvPr>
            <p:ph type="ftr"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&lt;footer&gt;</a:t>
            </a:r>
          </a:p>
        </p:txBody>
      </p:sp>
      <p:sp>
        <p:nvSpPr>
          <p:cNvPr id="173061"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1B8AA8C4-6AA4-4F1F-8541-BD1E15191331}" type="slidenum">
              <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11</a:t>
            </a:fld>
            <a:endPar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
        <p:nvSpPr>
          <p:cNvPr id="173062" name="Text Box 1"/>
          <p:cNvSpPr txBox="1">
            <a:spLocks noChangeArrowheads="1"/>
          </p:cNvSpPr>
          <p:nvPr/>
        </p:nvSpPr>
        <p:spPr bwMode="auto">
          <a:xfrm>
            <a:off x="3848194" y="9433322"/>
            <a:ext cx="2951069" cy="4964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403AD670-02B9-424D-AB24-A6831F557ACE}" type="slidenum">
              <a:rPr kumimoji="0" lang="fr-FR" altLang="fr-FR" sz="18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l"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11</a:t>
            </a:fld>
            <a:endParaRPr kumimoji="0" lang="fr-FR" altLang="fr-FR" sz="18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73063" name="Rectangle 2"/>
          <p:cNvSpPr>
            <a:spLocks noGrp="1" noRot="1" noChangeAspect="1" noChangeArrowheads="1" noTextEdit="1"/>
          </p:cNvSpPr>
          <p:nvPr>
            <p:ph type="sldImg"/>
          </p:nvPr>
        </p:nvSpPr>
        <p:spPr>
          <a:xfrm>
            <a:off x="844550" y="882650"/>
            <a:ext cx="5805488" cy="43529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3064" name="Rectangle 3"/>
          <p:cNvSpPr>
            <a:spLocks noGrp="1" noChangeArrowheads="1"/>
          </p:cNvSpPr>
          <p:nvPr>
            <p:ph type="body" idx="1"/>
          </p:nvPr>
        </p:nvSpPr>
        <p:spPr>
          <a:xfrm>
            <a:off x="749179" y="5514839"/>
            <a:ext cx="5996572" cy="5225219"/>
          </a:xfrm>
          <a:noFill/>
          <a:extLs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fr-FR" altLang="fr-FR" dirty="0">
                <a:latin typeface="Times New Roman" panose="02020603050405020304" pitchFamily="18" charset="0"/>
              </a:rPr>
              <a:t>24min43</a:t>
            </a:r>
          </a:p>
        </p:txBody>
      </p:sp>
    </p:spTree>
    <p:extLst>
      <p:ext uri="{BB962C8B-B14F-4D97-AF65-F5344CB8AC3E}">
        <p14:creationId xmlns:p14="http://schemas.microsoft.com/office/powerpoint/2010/main" val="1922804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7154" name="Rectangle 4"/>
          <p:cNvSpPr>
            <a:spLocks noGrp="1" noChangeArrowheads="1"/>
          </p:cNvSpPr>
          <p:nvPr>
            <p:ph type="hdr"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&lt;header&gt;</a:t>
            </a:r>
          </a:p>
        </p:txBody>
      </p:sp>
      <p:sp>
        <p:nvSpPr>
          <p:cNvPr id="177155" name="Rectangle 5"/>
          <p:cNvSpPr>
            <a:spLocks noGrp="1" noChangeArrowheads="1"/>
          </p:cNvSpPr>
          <p:nvPr>
            <p:ph type="dt"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&lt;date/time&gt;</a:t>
            </a:r>
          </a:p>
        </p:txBody>
      </p:sp>
      <p:sp>
        <p:nvSpPr>
          <p:cNvPr id="177156" name="Rectangle 6"/>
          <p:cNvSpPr>
            <a:spLocks noGrp="1" noChangeArrowheads="1"/>
          </p:cNvSpPr>
          <p:nvPr>
            <p:ph type="ftr"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&lt;footer&gt;</a:t>
            </a:r>
          </a:p>
        </p:txBody>
      </p:sp>
      <p:sp>
        <p:nvSpPr>
          <p:cNvPr id="177157"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94CAA4EF-5E32-4DA8-BCD4-74EA81744331}" type="slidenum">
              <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13</a:t>
            </a:fld>
            <a:endPar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
        <p:nvSpPr>
          <p:cNvPr id="177158" name="Text Box 1"/>
          <p:cNvSpPr txBox="1">
            <a:spLocks noChangeArrowheads="1"/>
          </p:cNvSpPr>
          <p:nvPr/>
        </p:nvSpPr>
        <p:spPr bwMode="auto">
          <a:xfrm>
            <a:off x="3848194" y="9433322"/>
            <a:ext cx="2951069" cy="4964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E865C7-3E50-4D5D-9555-B7C45C736AD9}" type="slidenum">
              <a:rPr kumimoji="0" lang="fr-FR" altLang="fr-FR" sz="18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l"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13</a:t>
            </a:fld>
            <a:endParaRPr kumimoji="0" lang="fr-FR" altLang="fr-FR" sz="18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77159" name="Rectangle 2"/>
          <p:cNvSpPr>
            <a:spLocks noGrp="1" noRot="1" noChangeAspect="1" noChangeArrowheads="1" noTextEdit="1"/>
          </p:cNvSpPr>
          <p:nvPr>
            <p:ph type="sldImg"/>
          </p:nvPr>
        </p:nvSpPr>
        <p:spPr>
          <a:xfrm>
            <a:off x="844550" y="882650"/>
            <a:ext cx="5805488" cy="43529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7160" name="Rectangle 3"/>
          <p:cNvSpPr>
            <a:spLocks noGrp="1" noChangeArrowheads="1"/>
          </p:cNvSpPr>
          <p:nvPr>
            <p:ph type="body" idx="1"/>
          </p:nvPr>
        </p:nvSpPr>
        <p:spPr>
          <a:xfrm>
            <a:off x="749179" y="5514839"/>
            <a:ext cx="5996572" cy="5225219"/>
          </a:xfrm>
          <a:noFill/>
          <a:extLs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fr-FR" altLang="fr-FR" dirty="0">
                <a:latin typeface="Times New Roman" panose="02020603050405020304" pitchFamily="18" charset="0"/>
              </a:rPr>
              <a:t>25min20</a:t>
            </a:r>
          </a:p>
        </p:txBody>
      </p:sp>
    </p:spTree>
    <p:extLst>
      <p:ext uri="{BB962C8B-B14F-4D97-AF65-F5344CB8AC3E}">
        <p14:creationId xmlns:p14="http://schemas.microsoft.com/office/powerpoint/2010/main" val="13058617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70FBBB97-8285-C781-1142-6B9C27344D98}"/>
            </a:ext>
          </a:extLst>
        </p:cNvPr>
        <p:cNvGrpSpPr/>
        <p:nvPr/>
      </p:nvGrpSpPr>
      <p:grpSpPr>
        <a:xfrm>
          <a:off x="0" y="0"/>
          <a:ext cx="0" cy="0"/>
          <a:chOff x="0" y="0"/>
          <a:chExt cx="0" cy="0"/>
        </a:xfrm>
      </p:grpSpPr>
      <p:sp>
        <p:nvSpPr>
          <p:cNvPr id="173058" name="Rectangle 4">
            <a:extLst>
              <a:ext uri="{FF2B5EF4-FFF2-40B4-BE49-F238E27FC236}">
                <a16:creationId xmlns:a16="http://schemas.microsoft.com/office/drawing/2014/main" id="{B0CDD91D-7C85-DD75-1FD9-4B32560D8E38}"/>
              </a:ext>
            </a:extLst>
          </p:cNvPr>
          <p:cNvSpPr>
            <a:spLocks noGrp="1" noChangeArrowheads="1"/>
          </p:cNvSpPr>
          <p:nvPr>
            <p:ph type="hdr"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&lt;header&gt;</a:t>
            </a:r>
          </a:p>
        </p:txBody>
      </p:sp>
      <p:sp>
        <p:nvSpPr>
          <p:cNvPr id="173059" name="Rectangle 5">
            <a:extLst>
              <a:ext uri="{FF2B5EF4-FFF2-40B4-BE49-F238E27FC236}">
                <a16:creationId xmlns:a16="http://schemas.microsoft.com/office/drawing/2014/main" id="{C3AF9F63-0C42-9298-2E57-1825A0337209}"/>
              </a:ext>
            </a:extLst>
          </p:cNvPr>
          <p:cNvSpPr>
            <a:spLocks noGrp="1" noChangeArrowheads="1"/>
          </p:cNvSpPr>
          <p:nvPr>
            <p:ph type="dt"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&lt;date/time&gt;</a:t>
            </a:r>
          </a:p>
        </p:txBody>
      </p:sp>
      <p:sp>
        <p:nvSpPr>
          <p:cNvPr id="173060" name="Rectangle 6">
            <a:extLst>
              <a:ext uri="{FF2B5EF4-FFF2-40B4-BE49-F238E27FC236}">
                <a16:creationId xmlns:a16="http://schemas.microsoft.com/office/drawing/2014/main" id="{2E5C3B44-8D94-925A-17C7-3218325F41B5}"/>
              </a:ext>
            </a:extLst>
          </p:cNvPr>
          <p:cNvSpPr>
            <a:spLocks noGrp="1" noChangeArrowheads="1"/>
          </p:cNvSpPr>
          <p:nvPr>
            <p:ph type="ftr"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&lt;footer&gt;</a:t>
            </a:r>
          </a:p>
        </p:txBody>
      </p:sp>
      <p:sp>
        <p:nvSpPr>
          <p:cNvPr id="173061" name="Rectangle 7">
            <a:extLst>
              <a:ext uri="{FF2B5EF4-FFF2-40B4-BE49-F238E27FC236}">
                <a16:creationId xmlns:a16="http://schemas.microsoft.com/office/drawing/2014/main" id="{BF7B2ADA-0F40-239D-B7BA-12BFC0DFD9C0}"/>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1B8AA8C4-6AA4-4F1F-8541-BD1E15191331}" type="slidenum">
              <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15</a:t>
            </a:fld>
            <a:endPar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
        <p:nvSpPr>
          <p:cNvPr id="173062" name="Text Box 1">
            <a:extLst>
              <a:ext uri="{FF2B5EF4-FFF2-40B4-BE49-F238E27FC236}">
                <a16:creationId xmlns:a16="http://schemas.microsoft.com/office/drawing/2014/main" id="{F6E20C8C-2B80-05CA-7244-CFC88F4AD9AA}"/>
              </a:ext>
            </a:extLst>
          </p:cNvPr>
          <p:cNvSpPr txBox="1">
            <a:spLocks noChangeArrowheads="1"/>
          </p:cNvSpPr>
          <p:nvPr/>
        </p:nvSpPr>
        <p:spPr bwMode="auto">
          <a:xfrm>
            <a:off x="3848194" y="9433322"/>
            <a:ext cx="2951069" cy="4964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403AD670-02B9-424D-AB24-A6831F557ACE}" type="slidenum">
              <a:rPr kumimoji="0" lang="fr-FR" altLang="fr-FR" sz="18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l"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15</a:t>
            </a:fld>
            <a:endParaRPr kumimoji="0" lang="fr-FR" altLang="fr-FR" sz="18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73063" name="Rectangle 2">
            <a:extLst>
              <a:ext uri="{FF2B5EF4-FFF2-40B4-BE49-F238E27FC236}">
                <a16:creationId xmlns:a16="http://schemas.microsoft.com/office/drawing/2014/main" id="{B68E9079-7109-91E6-F80B-418884E2D2E0}"/>
              </a:ext>
            </a:extLst>
          </p:cNvPr>
          <p:cNvSpPr>
            <a:spLocks noGrp="1" noRot="1" noChangeAspect="1" noChangeArrowheads="1" noTextEdit="1"/>
          </p:cNvSpPr>
          <p:nvPr>
            <p:ph type="sldImg"/>
          </p:nvPr>
        </p:nvSpPr>
        <p:spPr>
          <a:xfrm>
            <a:off x="-120650" y="882650"/>
            <a:ext cx="7735888" cy="43529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3064" name="Rectangle 3">
            <a:extLst>
              <a:ext uri="{FF2B5EF4-FFF2-40B4-BE49-F238E27FC236}">
                <a16:creationId xmlns:a16="http://schemas.microsoft.com/office/drawing/2014/main" id="{F62FE171-07B8-5904-4A89-14D18192D3A5}"/>
              </a:ext>
            </a:extLst>
          </p:cNvPr>
          <p:cNvSpPr>
            <a:spLocks noGrp="1" noChangeArrowheads="1"/>
          </p:cNvSpPr>
          <p:nvPr>
            <p:ph type="body" idx="1"/>
          </p:nvPr>
        </p:nvSpPr>
        <p:spPr>
          <a:xfrm>
            <a:off x="749179" y="5514839"/>
            <a:ext cx="5996572" cy="5225219"/>
          </a:xfrm>
          <a:noFill/>
          <a:extLs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fr-FR" altLang="fr-FR" dirty="0">
                <a:latin typeface="Times New Roman" panose="02020603050405020304" pitchFamily="18" charset="0"/>
              </a:rPr>
              <a:t>25min33</a:t>
            </a:r>
          </a:p>
        </p:txBody>
      </p:sp>
    </p:spTree>
    <p:extLst>
      <p:ext uri="{BB962C8B-B14F-4D97-AF65-F5344CB8AC3E}">
        <p14:creationId xmlns:p14="http://schemas.microsoft.com/office/powerpoint/2010/main" val="2375556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AA8740AC-48FB-5D50-ED3F-A15C0431A2A3}"/>
            </a:ext>
          </a:extLst>
        </p:cNvPr>
        <p:cNvGrpSpPr/>
        <p:nvPr/>
      </p:nvGrpSpPr>
      <p:grpSpPr>
        <a:xfrm>
          <a:off x="0" y="0"/>
          <a:ext cx="0" cy="0"/>
          <a:chOff x="0" y="0"/>
          <a:chExt cx="0" cy="0"/>
        </a:xfrm>
      </p:grpSpPr>
      <p:sp>
        <p:nvSpPr>
          <p:cNvPr id="173058" name="Rectangle 4">
            <a:extLst>
              <a:ext uri="{FF2B5EF4-FFF2-40B4-BE49-F238E27FC236}">
                <a16:creationId xmlns:a16="http://schemas.microsoft.com/office/drawing/2014/main" id="{D28282FD-05E5-8373-4F07-969FF1BA1535}"/>
              </a:ext>
            </a:extLst>
          </p:cNvPr>
          <p:cNvSpPr>
            <a:spLocks noGrp="1" noChangeArrowheads="1"/>
          </p:cNvSpPr>
          <p:nvPr>
            <p:ph type="hdr"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&lt;header&gt;</a:t>
            </a:r>
          </a:p>
        </p:txBody>
      </p:sp>
      <p:sp>
        <p:nvSpPr>
          <p:cNvPr id="173059" name="Rectangle 5">
            <a:extLst>
              <a:ext uri="{FF2B5EF4-FFF2-40B4-BE49-F238E27FC236}">
                <a16:creationId xmlns:a16="http://schemas.microsoft.com/office/drawing/2014/main" id="{09D87343-3264-7478-D58A-B03E245D3C08}"/>
              </a:ext>
            </a:extLst>
          </p:cNvPr>
          <p:cNvSpPr>
            <a:spLocks noGrp="1" noChangeArrowheads="1"/>
          </p:cNvSpPr>
          <p:nvPr>
            <p:ph type="dt"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&lt;date/time&gt;</a:t>
            </a:r>
          </a:p>
        </p:txBody>
      </p:sp>
      <p:sp>
        <p:nvSpPr>
          <p:cNvPr id="173060" name="Rectangle 6">
            <a:extLst>
              <a:ext uri="{FF2B5EF4-FFF2-40B4-BE49-F238E27FC236}">
                <a16:creationId xmlns:a16="http://schemas.microsoft.com/office/drawing/2014/main" id="{A6977888-8F27-A978-FB97-D59CCBAD838E}"/>
              </a:ext>
            </a:extLst>
          </p:cNvPr>
          <p:cNvSpPr>
            <a:spLocks noGrp="1" noChangeArrowheads="1"/>
          </p:cNvSpPr>
          <p:nvPr>
            <p:ph type="ftr"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&lt;footer&gt;</a:t>
            </a:r>
          </a:p>
        </p:txBody>
      </p:sp>
      <p:sp>
        <p:nvSpPr>
          <p:cNvPr id="173061" name="Rectangle 7">
            <a:extLst>
              <a:ext uri="{FF2B5EF4-FFF2-40B4-BE49-F238E27FC236}">
                <a16:creationId xmlns:a16="http://schemas.microsoft.com/office/drawing/2014/main" id="{3DA248E1-0B90-1C9C-EEF1-6CFF1359CB44}"/>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1B8AA8C4-6AA4-4F1F-8541-BD1E15191331}" type="slidenum">
              <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18</a:t>
            </a:fld>
            <a:endPar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
        <p:nvSpPr>
          <p:cNvPr id="173062" name="Text Box 1">
            <a:extLst>
              <a:ext uri="{FF2B5EF4-FFF2-40B4-BE49-F238E27FC236}">
                <a16:creationId xmlns:a16="http://schemas.microsoft.com/office/drawing/2014/main" id="{9CE6F68A-B361-69A5-205A-0E379989E16B}"/>
              </a:ext>
            </a:extLst>
          </p:cNvPr>
          <p:cNvSpPr txBox="1">
            <a:spLocks noChangeArrowheads="1"/>
          </p:cNvSpPr>
          <p:nvPr/>
        </p:nvSpPr>
        <p:spPr bwMode="auto">
          <a:xfrm>
            <a:off x="3848194" y="9433322"/>
            <a:ext cx="2951069" cy="4964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403AD670-02B9-424D-AB24-A6831F557ACE}" type="slidenum">
              <a:rPr kumimoji="0" lang="fr-FR" altLang="fr-FR" sz="18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l"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18</a:t>
            </a:fld>
            <a:endParaRPr kumimoji="0" lang="fr-FR" altLang="fr-FR" sz="18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73063" name="Rectangle 2">
            <a:extLst>
              <a:ext uri="{FF2B5EF4-FFF2-40B4-BE49-F238E27FC236}">
                <a16:creationId xmlns:a16="http://schemas.microsoft.com/office/drawing/2014/main" id="{FAD8100A-1D7B-25E3-7D32-5490731B7558}"/>
              </a:ext>
            </a:extLst>
          </p:cNvPr>
          <p:cNvSpPr>
            <a:spLocks noGrp="1" noRot="1" noChangeAspect="1" noChangeArrowheads="1" noTextEdit="1"/>
          </p:cNvSpPr>
          <p:nvPr>
            <p:ph type="sldImg"/>
          </p:nvPr>
        </p:nvSpPr>
        <p:spPr>
          <a:xfrm>
            <a:off x="844550" y="882650"/>
            <a:ext cx="5805488" cy="43529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3064" name="Rectangle 3">
            <a:extLst>
              <a:ext uri="{FF2B5EF4-FFF2-40B4-BE49-F238E27FC236}">
                <a16:creationId xmlns:a16="http://schemas.microsoft.com/office/drawing/2014/main" id="{49E95538-9AF0-CB09-3D85-69F09B9DC3FE}"/>
              </a:ext>
            </a:extLst>
          </p:cNvPr>
          <p:cNvSpPr>
            <a:spLocks noGrp="1" noChangeArrowheads="1"/>
          </p:cNvSpPr>
          <p:nvPr>
            <p:ph type="body" idx="1"/>
          </p:nvPr>
        </p:nvSpPr>
        <p:spPr>
          <a:xfrm>
            <a:off x="749179" y="5514839"/>
            <a:ext cx="5996572" cy="5225219"/>
          </a:xfrm>
          <a:noFill/>
          <a:extLs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fr-FR" altLang="fr-FR" dirty="0">
                <a:latin typeface="Times New Roman" panose="02020603050405020304" pitchFamily="18" charset="0"/>
              </a:rPr>
              <a:t>24min43</a:t>
            </a:r>
          </a:p>
        </p:txBody>
      </p:sp>
    </p:spTree>
    <p:extLst>
      <p:ext uri="{BB962C8B-B14F-4D97-AF65-F5344CB8AC3E}">
        <p14:creationId xmlns:p14="http://schemas.microsoft.com/office/powerpoint/2010/main" val="21100681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C0306CD-7F55-98B5-D997-5F65F74D7471}"/>
            </a:ext>
          </a:extLst>
        </p:cNvPr>
        <p:cNvGrpSpPr/>
        <p:nvPr/>
      </p:nvGrpSpPr>
      <p:grpSpPr>
        <a:xfrm>
          <a:off x="0" y="0"/>
          <a:ext cx="0" cy="0"/>
          <a:chOff x="0" y="0"/>
          <a:chExt cx="0" cy="0"/>
        </a:xfrm>
      </p:grpSpPr>
      <p:sp>
        <p:nvSpPr>
          <p:cNvPr id="177154" name="Rectangle 4">
            <a:extLst>
              <a:ext uri="{FF2B5EF4-FFF2-40B4-BE49-F238E27FC236}">
                <a16:creationId xmlns:a16="http://schemas.microsoft.com/office/drawing/2014/main" id="{3F73C39B-9B1B-8F63-279B-D7CB74996FFA}"/>
              </a:ext>
            </a:extLst>
          </p:cNvPr>
          <p:cNvSpPr>
            <a:spLocks noGrp="1" noChangeArrowheads="1"/>
          </p:cNvSpPr>
          <p:nvPr>
            <p:ph type="hdr"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&lt;header&gt;</a:t>
            </a:r>
          </a:p>
        </p:txBody>
      </p:sp>
      <p:sp>
        <p:nvSpPr>
          <p:cNvPr id="177155" name="Rectangle 5">
            <a:extLst>
              <a:ext uri="{FF2B5EF4-FFF2-40B4-BE49-F238E27FC236}">
                <a16:creationId xmlns:a16="http://schemas.microsoft.com/office/drawing/2014/main" id="{FB21BB25-6BF6-53A9-234A-0695983119A2}"/>
              </a:ext>
            </a:extLst>
          </p:cNvPr>
          <p:cNvSpPr>
            <a:spLocks noGrp="1" noChangeArrowheads="1"/>
          </p:cNvSpPr>
          <p:nvPr>
            <p:ph type="dt"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&lt;date/time&gt;</a:t>
            </a:r>
          </a:p>
        </p:txBody>
      </p:sp>
      <p:sp>
        <p:nvSpPr>
          <p:cNvPr id="177156" name="Rectangle 6">
            <a:extLst>
              <a:ext uri="{FF2B5EF4-FFF2-40B4-BE49-F238E27FC236}">
                <a16:creationId xmlns:a16="http://schemas.microsoft.com/office/drawing/2014/main" id="{B7C596BC-3254-26F3-1A13-F678181886E7}"/>
              </a:ext>
            </a:extLst>
          </p:cNvPr>
          <p:cNvSpPr>
            <a:spLocks noGrp="1" noChangeArrowheads="1"/>
          </p:cNvSpPr>
          <p:nvPr>
            <p:ph type="ftr"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&lt;footer&gt;</a:t>
            </a:r>
          </a:p>
        </p:txBody>
      </p:sp>
      <p:sp>
        <p:nvSpPr>
          <p:cNvPr id="177157" name="Rectangle 7">
            <a:extLst>
              <a:ext uri="{FF2B5EF4-FFF2-40B4-BE49-F238E27FC236}">
                <a16:creationId xmlns:a16="http://schemas.microsoft.com/office/drawing/2014/main" id="{5FBD6CC6-07D6-1D74-B464-00923CC7B497}"/>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94CAA4EF-5E32-4DA8-BCD4-74EA81744331}" type="slidenum">
              <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20</a:t>
            </a:fld>
            <a:endPar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
        <p:nvSpPr>
          <p:cNvPr id="177158" name="Text Box 1">
            <a:extLst>
              <a:ext uri="{FF2B5EF4-FFF2-40B4-BE49-F238E27FC236}">
                <a16:creationId xmlns:a16="http://schemas.microsoft.com/office/drawing/2014/main" id="{5C7F1198-DE3F-569B-10D0-8F6E2AA3CDE1}"/>
              </a:ext>
            </a:extLst>
          </p:cNvPr>
          <p:cNvSpPr txBox="1">
            <a:spLocks noChangeArrowheads="1"/>
          </p:cNvSpPr>
          <p:nvPr/>
        </p:nvSpPr>
        <p:spPr bwMode="auto">
          <a:xfrm>
            <a:off x="3848194" y="9433322"/>
            <a:ext cx="2951069" cy="4964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A8E865C7-3E50-4D5D-9555-B7C45C736AD9}" type="slidenum">
              <a:rPr kumimoji="0" lang="fr-FR" altLang="fr-FR" sz="18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l"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20</a:t>
            </a:fld>
            <a:endParaRPr kumimoji="0" lang="fr-FR" altLang="fr-FR" sz="18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77159" name="Rectangle 2">
            <a:extLst>
              <a:ext uri="{FF2B5EF4-FFF2-40B4-BE49-F238E27FC236}">
                <a16:creationId xmlns:a16="http://schemas.microsoft.com/office/drawing/2014/main" id="{698FC839-BABB-6F01-7510-95E8317FEDB0}"/>
              </a:ext>
            </a:extLst>
          </p:cNvPr>
          <p:cNvSpPr>
            <a:spLocks noGrp="1" noRot="1" noChangeAspect="1" noChangeArrowheads="1" noTextEdit="1"/>
          </p:cNvSpPr>
          <p:nvPr>
            <p:ph type="sldImg"/>
          </p:nvPr>
        </p:nvSpPr>
        <p:spPr>
          <a:xfrm>
            <a:off x="844550" y="882650"/>
            <a:ext cx="5805488" cy="43529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7160" name="Rectangle 3">
            <a:extLst>
              <a:ext uri="{FF2B5EF4-FFF2-40B4-BE49-F238E27FC236}">
                <a16:creationId xmlns:a16="http://schemas.microsoft.com/office/drawing/2014/main" id="{B9185B19-0EDD-02B4-B557-B008DF2CA7D1}"/>
              </a:ext>
            </a:extLst>
          </p:cNvPr>
          <p:cNvSpPr>
            <a:spLocks noGrp="1" noChangeArrowheads="1"/>
          </p:cNvSpPr>
          <p:nvPr>
            <p:ph type="body" idx="1"/>
          </p:nvPr>
        </p:nvSpPr>
        <p:spPr>
          <a:xfrm>
            <a:off x="749179" y="5514839"/>
            <a:ext cx="5996572" cy="5225219"/>
          </a:xfrm>
          <a:noFill/>
          <a:extLs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fr-FR" altLang="fr-FR" dirty="0">
                <a:latin typeface="Times New Roman" panose="02020603050405020304" pitchFamily="18" charset="0"/>
              </a:rPr>
              <a:t>25min20</a:t>
            </a:r>
          </a:p>
        </p:txBody>
      </p:sp>
    </p:spTree>
    <p:extLst>
      <p:ext uri="{BB962C8B-B14F-4D97-AF65-F5344CB8AC3E}">
        <p14:creationId xmlns:p14="http://schemas.microsoft.com/office/powerpoint/2010/main" val="2978480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F3F68301-C261-E411-92E2-2E8EE3BEA268}"/>
            </a:ext>
          </a:extLst>
        </p:cNvPr>
        <p:cNvGrpSpPr/>
        <p:nvPr/>
      </p:nvGrpSpPr>
      <p:grpSpPr>
        <a:xfrm>
          <a:off x="0" y="0"/>
          <a:ext cx="0" cy="0"/>
          <a:chOff x="0" y="0"/>
          <a:chExt cx="0" cy="0"/>
        </a:xfrm>
      </p:grpSpPr>
      <p:sp>
        <p:nvSpPr>
          <p:cNvPr id="173058" name="Rectangle 4">
            <a:extLst>
              <a:ext uri="{FF2B5EF4-FFF2-40B4-BE49-F238E27FC236}">
                <a16:creationId xmlns:a16="http://schemas.microsoft.com/office/drawing/2014/main" id="{D95BC27D-73D6-5E4F-5324-74EE2303624D}"/>
              </a:ext>
            </a:extLst>
          </p:cNvPr>
          <p:cNvSpPr>
            <a:spLocks noGrp="1" noChangeArrowheads="1"/>
          </p:cNvSpPr>
          <p:nvPr>
            <p:ph type="hdr"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&lt;header&gt;</a:t>
            </a:r>
          </a:p>
        </p:txBody>
      </p:sp>
      <p:sp>
        <p:nvSpPr>
          <p:cNvPr id="173059" name="Rectangle 5">
            <a:extLst>
              <a:ext uri="{FF2B5EF4-FFF2-40B4-BE49-F238E27FC236}">
                <a16:creationId xmlns:a16="http://schemas.microsoft.com/office/drawing/2014/main" id="{5D801ECC-DE5F-8C15-6D17-01C1CDE685B4}"/>
              </a:ext>
            </a:extLst>
          </p:cNvPr>
          <p:cNvSpPr>
            <a:spLocks noGrp="1" noChangeArrowheads="1"/>
          </p:cNvSpPr>
          <p:nvPr>
            <p:ph type="dt"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&lt;date/time&gt;</a:t>
            </a:r>
          </a:p>
        </p:txBody>
      </p:sp>
      <p:sp>
        <p:nvSpPr>
          <p:cNvPr id="173060" name="Rectangle 6">
            <a:extLst>
              <a:ext uri="{FF2B5EF4-FFF2-40B4-BE49-F238E27FC236}">
                <a16:creationId xmlns:a16="http://schemas.microsoft.com/office/drawing/2014/main" id="{014E211C-A9F8-1BE4-BE75-142373C5F0C5}"/>
              </a:ext>
            </a:extLst>
          </p:cNvPr>
          <p:cNvSpPr>
            <a:spLocks noGrp="1" noChangeArrowheads="1"/>
          </p:cNvSpPr>
          <p:nvPr>
            <p:ph type="ftr"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t>&lt;footer&gt;</a:t>
            </a:r>
          </a:p>
        </p:txBody>
      </p:sp>
      <p:sp>
        <p:nvSpPr>
          <p:cNvPr id="173061" name="Rectangle 7">
            <a:extLst>
              <a:ext uri="{FF2B5EF4-FFF2-40B4-BE49-F238E27FC236}">
                <a16:creationId xmlns:a16="http://schemas.microsoft.com/office/drawing/2014/main" id="{990E9604-8E59-0BF7-0358-587AB99BEC5F}"/>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1B8AA8C4-6AA4-4F1F-8541-BD1E15191331}" type="slidenum">
              <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22</a:t>
            </a:fld>
            <a:endParaRPr kumimoji="0" lang="en-US" altLang="fr-FR"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
        <p:nvSpPr>
          <p:cNvPr id="173062" name="Text Box 1">
            <a:extLst>
              <a:ext uri="{FF2B5EF4-FFF2-40B4-BE49-F238E27FC236}">
                <a16:creationId xmlns:a16="http://schemas.microsoft.com/office/drawing/2014/main" id="{203C8FFF-0FD8-EB39-DE40-3B93646E45AC}"/>
              </a:ext>
            </a:extLst>
          </p:cNvPr>
          <p:cNvSpPr txBox="1">
            <a:spLocks noChangeArrowheads="1"/>
          </p:cNvSpPr>
          <p:nvPr/>
        </p:nvSpPr>
        <p:spPr bwMode="auto">
          <a:xfrm>
            <a:off x="3848194" y="9433322"/>
            <a:ext cx="2951069" cy="4964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403AD670-02B9-424D-AB24-A6831F557ACE}" type="slidenum">
              <a:rPr kumimoji="0" lang="fr-FR" altLang="fr-FR" sz="18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l" defTabSz="914400" rtl="0" eaLnBrk="1" fontAlgn="auto" latinLnBrk="0" hangingPunct="1">
                <a:lnSpc>
                  <a:spcPct val="100000"/>
                </a:lnSpc>
                <a:spcBef>
                  <a:spcPts val="0"/>
                </a:spcBef>
                <a:spcAft>
                  <a:spcPts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22</a:t>
            </a:fld>
            <a:endParaRPr kumimoji="0" lang="fr-FR" altLang="fr-FR" sz="18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73063" name="Rectangle 2">
            <a:extLst>
              <a:ext uri="{FF2B5EF4-FFF2-40B4-BE49-F238E27FC236}">
                <a16:creationId xmlns:a16="http://schemas.microsoft.com/office/drawing/2014/main" id="{DC84E704-1EAF-9741-F781-C1DD71CF4BCF}"/>
              </a:ext>
            </a:extLst>
          </p:cNvPr>
          <p:cNvSpPr>
            <a:spLocks noGrp="1" noRot="1" noChangeAspect="1" noChangeArrowheads="1" noTextEdit="1"/>
          </p:cNvSpPr>
          <p:nvPr>
            <p:ph type="sldImg"/>
          </p:nvPr>
        </p:nvSpPr>
        <p:spPr>
          <a:xfrm>
            <a:off x="-120650" y="882650"/>
            <a:ext cx="7735888" cy="43529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3064" name="Rectangle 3">
            <a:extLst>
              <a:ext uri="{FF2B5EF4-FFF2-40B4-BE49-F238E27FC236}">
                <a16:creationId xmlns:a16="http://schemas.microsoft.com/office/drawing/2014/main" id="{5EDDAA68-44CE-7083-C5D6-7334E0595D7F}"/>
              </a:ext>
            </a:extLst>
          </p:cNvPr>
          <p:cNvSpPr>
            <a:spLocks noGrp="1" noChangeArrowheads="1"/>
          </p:cNvSpPr>
          <p:nvPr>
            <p:ph type="body" idx="1"/>
          </p:nvPr>
        </p:nvSpPr>
        <p:spPr>
          <a:xfrm>
            <a:off x="749179" y="5514839"/>
            <a:ext cx="5996572" cy="5225219"/>
          </a:xfrm>
          <a:noFill/>
          <a:extLs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fr-FR" altLang="fr-FR" dirty="0">
                <a:latin typeface="Times New Roman" panose="02020603050405020304" pitchFamily="18" charset="0"/>
              </a:rPr>
              <a:t>25min33</a:t>
            </a:r>
          </a:p>
        </p:txBody>
      </p:sp>
    </p:spTree>
    <p:extLst>
      <p:ext uri="{BB962C8B-B14F-4D97-AF65-F5344CB8AC3E}">
        <p14:creationId xmlns:p14="http://schemas.microsoft.com/office/powerpoint/2010/main" val="290955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745A40A-99D5-41FE-BFE5-33953E81D8D1}" type="slidenum">
              <a:rPr lang="fr-FR" altLang="en-US" smtClean="0"/>
              <a:pPr>
                <a:spcBef>
                  <a:spcPct val="0"/>
                </a:spcBef>
              </a:pPr>
              <a:t>30</a:t>
            </a:fld>
            <a:endParaRPr lang="fr-FR" altLang="en-US"/>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7617630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C4541C0-4A3D-46EF-B8BD-941BF8D7E5F1}" type="slidenum">
              <a:rPr lang="fr-FR" altLang="en-US" smtClean="0"/>
              <a:pPr>
                <a:spcBef>
                  <a:spcPct val="0"/>
                </a:spcBef>
              </a:pPr>
              <a:t>31</a:t>
            </a:fld>
            <a:endParaRPr lang="fr-FR" alt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4080542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840D859-A70A-4276-9A1B-9B26A5C88DBF}" type="slidenum">
              <a:rPr lang="fr-FR" altLang="en-US" smtClean="0"/>
              <a:pPr>
                <a:spcBef>
                  <a:spcPct val="0"/>
                </a:spcBef>
              </a:pPr>
              <a:t>32</a:t>
            </a:fld>
            <a:endParaRPr lang="fr-FR" alt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2882766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94F2E76-E613-46E9-BECE-4C7DA6A76960}" type="slidenum">
              <a:rPr lang="fr-FR" altLang="en-US" smtClean="0"/>
              <a:pPr>
                <a:spcBef>
                  <a:spcPct val="0"/>
                </a:spcBef>
              </a:pPr>
              <a:t>34</a:t>
            </a:fld>
            <a:endParaRPr lang="fr-FR" alt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5489117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94F2E76-E613-46E9-BECE-4C7DA6A76960}" type="slidenum">
              <a:rPr lang="fr-FR" altLang="en-US" smtClean="0"/>
              <a:pPr>
                <a:spcBef>
                  <a:spcPct val="0"/>
                </a:spcBef>
              </a:pPr>
              <a:t>35</a:t>
            </a:fld>
            <a:endParaRPr lang="fr-FR" alt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9213544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0854B6-2D1C-4562-B2D4-6A2764582BDC}" type="slidenum">
              <a:rPr lang="fr-FR" altLang="en-US" smtClean="0"/>
              <a:pPr>
                <a:spcBef>
                  <a:spcPct val="0"/>
                </a:spcBef>
              </a:pPr>
              <a:t>37</a:t>
            </a:fld>
            <a:endParaRPr lang="fr-FR" alt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3967352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F4354CE-5FF4-4D63-8B93-312ABAA74B99}" type="slidenum">
              <a:rPr lang="fr-FR" altLang="en-US" smtClean="0"/>
              <a:pPr>
                <a:spcBef>
                  <a:spcPct val="0"/>
                </a:spcBef>
              </a:pPr>
              <a:t>38</a:t>
            </a:fld>
            <a:endParaRPr lang="fr-FR" alt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1544661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F19CF41-1150-432E-875E-42574A9DDEF3}" type="slidenum">
              <a:rPr lang="fr-FR" altLang="en-US" smtClean="0"/>
              <a:pPr>
                <a:spcBef>
                  <a:spcPct val="0"/>
                </a:spcBef>
              </a:pPr>
              <a:t>39</a:t>
            </a:fld>
            <a:endParaRPr lang="fr-FR" alt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1366157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286FA5D-19CE-4110-84FF-F744979FCAEF}" type="slidenum">
              <a:rPr lang="fr-FR" altLang="en-US" smtClean="0"/>
              <a:pPr>
                <a:spcBef>
                  <a:spcPct val="0"/>
                </a:spcBef>
              </a:pPr>
              <a:t>40</a:t>
            </a:fld>
            <a:endParaRPr lang="fr-FR" alt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486364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24A3692-2EFA-4665-80E2-1F1FAFED3A14}" type="slidenum">
              <a:rPr lang="fr-FR" altLang="en-US" smtClean="0"/>
              <a:pPr>
                <a:spcBef>
                  <a:spcPct val="0"/>
                </a:spcBef>
              </a:pPr>
              <a:t>41</a:t>
            </a:fld>
            <a:endParaRPr lang="fr-FR" alt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342578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24A3692-2EFA-4665-80E2-1F1FAFED3A14}" type="slidenum">
              <a:rPr lang="fr-FR" altLang="en-US" smtClean="0"/>
              <a:pPr>
                <a:spcBef>
                  <a:spcPct val="0"/>
                </a:spcBef>
              </a:pPr>
              <a:t>42</a:t>
            </a:fld>
            <a:endParaRPr lang="fr-FR" alt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0122229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0566F04-E092-4F49-BA50-E864A67F5168}" type="slidenum">
              <a:rPr lang="fr-FR" altLang="en-US" smtClean="0"/>
              <a:pPr>
                <a:spcBef>
                  <a:spcPct val="0"/>
                </a:spcBef>
              </a:pPr>
              <a:t>44</a:t>
            </a:fld>
            <a:endParaRPr lang="fr-FR" alt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xfrm>
            <a:off x="914400" y="4343400"/>
            <a:ext cx="5029200" cy="4114800"/>
          </a:xfrm>
          <a:noFill/>
        </p:spPr>
        <p:txBody>
          <a:bodyPr/>
          <a:lstStyle/>
          <a:p>
            <a:pPr eaLnBrk="1" hangingPunct="1"/>
            <a:endParaRPr lang="en-US" altLang="en-US"/>
          </a:p>
        </p:txBody>
      </p:sp>
    </p:spTree>
    <p:extLst>
      <p:ext uri="{BB962C8B-B14F-4D97-AF65-F5344CB8AC3E}">
        <p14:creationId xmlns:p14="http://schemas.microsoft.com/office/powerpoint/2010/main" val="20550093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70962A7-855D-4EC4-BCFC-6CA6EF4E8DF2}" type="slidenum">
              <a:rPr lang="fr-FR" altLang="en-US" smtClean="0"/>
              <a:pPr>
                <a:spcBef>
                  <a:spcPct val="0"/>
                </a:spcBef>
              </a:pPr>
              <a:t>45</a:t>
            </a:fld>
            <a:endParaRPr lang="fr-FR" alt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xfrm>
            <a:off x="914400" y="4343400"/>
            <a:ext cx="5029200" cy="4114800"/>
          </a:xfrm>
          <a:noFill/>
        </p:spPr>
        <p:txBody>
          <a:bodyPr/>
          <a:lstStyle/>
          <a:p>
            <a:pPr eaLnBrk="1" hangingPunct="1"/>
            <a:r>
              <a:rPr lang="fr-FR" altLang="en-US"/>
              <a:t>Baddeley, La Recherche 1994</a:t>
            </a:r>
            <a:endParaRPr lang="en-US" altLang="en-US"/>
          </a:p>
        </p:txBody>
      </p:sp>
    </p:spTree>
    <p:extLst>
      <p:ext uri="{BB962C8B-B14F-4D97-AF65-F5344CB8AC3E}">
        <p14:creationId xmlns:p14="http://schemas.microsoft.com/office/powerpoint/2010/main" val="22438641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CA345DD-F517-4B80-8065-B3FE1C6E6126}" type="slidenum">
              <a:rPr lang="fr-FR" altLang="en-US" smtClean="0"/>
              <a:pPr>
                <a:spcBef>
                  <a:spcPct val="0"/>
                </a:spcBef>
              </a:pPr>
              <a:t>55</a:t>
            </a:fld>
            <a:endParaRPr lang="fr-FR" alt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xfrm>
            <a:off x="914400" y="4343400"/>
            <a:ext cx="5029200" cy="4114800"/>
          </a:xfrm>
          <a:noFill/>
        </p:spPr>
        <p:txBody>
          <a:bodyPr/>
          <a:lstStyle/>
          <a:p>
            <a:pPr eaLnBrk="1" hangingPunct="1"/>
            <a:r>
              <a:rPr lang="fr-FR" altLang="en-US"/>
              <a:t>Baddeley, La Recherche 1994</a:t>
            </a:r>
            <a:endParaRPr lang="en-US" altLang="en-US"/>
          </a:p>
        </p:txBody>
      </p:sp>
    </p:spTree>
    <p:extLst>
      <p:ext uri="{BB962C8B-B14F-4D97-AF65-F5344CB8AC3E}">
        <p14:creationId xmlns:p14="http://schemas.microsoft.com/office/powerpoint/2010/main" val="30648101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4AF4DDA-D9FD-4666-8FB8-8AE2BDAB25AB}" type="slidenum">
              <a:rPr lang="fr-FR" altLang="en-US" smtClean="0"/>
              <a:pPr>
                <a:spcBef>
                  <a:spcPct val="0"/>
                </a:spcBef>
              </a:pPr>
              <a:t>58</a:t>
            </a:fld>
            <a:endParaRPr lang="fr-FR" alt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xfrm>
            <a:off x="914400" y="4343400"/>
            <a:ext cx="5029200" cy="4114800"/>
          </a:xfrm>
          <a:noFill/>
        </p:spPr>
        <p:txBody>
          <a:bodyPr/>
          <a:lstStyle/>
          <a:p>
            <a:pPr eaLnBrk="1" hangingPunct="1"/>
            <a:r>
              <a:rPr lang="fr-FR" altLang="en-US"/>
              <a:t>Baddeley, La Recherche 1994</a:t>
            </a:r>
            <a:endParaRPr lang="en-US" altLang="en-US"/>
          </a:p>
        </p:txBody>
      </p:sp>
    </p:spTree>
    <p:extLst>
      <p:ext uri="{BB962C8B-B14F-4D97-AF65-F5344CB8AC3E}">
        <p14:creationId xmlns:p14="http://schemas.microsoft.com/office/powerpoint/2010/main" val="1608334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F4354CE-5FF4-4D63-8B93-312ABAA74B99}" type="slidenum">
              <a:rPr lang="fr-FR" altLang="en-US" smtClean="0"/>
              <a:pPr>
                <a:spcBef>
                  <a:spcPct val="0"/>
                </a:spcBef>
              </a:pPr>
              <a:t>61</a:t>
            </a:fld>
            <a:endParaRPr lang="fr-FR" alt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4102471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D87C742-EEBD-47D5-8526-53E399577204}" type="slidenum">
              <a:rPr lang="fr-FR" altLang="en-US" smtClean="0"/>
              <a:pPr>
                <a:spcBef>
                  <a:spcPct val="0"/>
                </a:spcBef>
              </a:pPr>
              <a:t>62</a:t>
            </a:fld>
            <a:endParaRPr lang="fr-FR" alt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7156285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30829A6-BB70-4F24-8F0E-74365F348C84}" type="slidenum">
              <a:rPr lang="fr-FR" altLang="en-US" smtClean="0"/>
              <a:pPr>
                <a:spcBef>
                  <a:spcPct val="0"/>
                </a:spcBef>
              </a:pPr>
              <a:t>63</a:t>
            </a:fld>
            <a:endParaRPr lang="fr-FR" alt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xfrm>
            <a:off x="914400" y="4343400"/>
            <a:ext cx="5029200" cy="4114800"/>
          </a:xfrm>
          <a:noFill/>
        </p:spPr>
        <p:txBody>
          <a:bodyPr/>
          <a:lstStyle/>
          <a:p>
            <a:pPr eaLnBrk="1" hangingPunct="1"/>
            <a:r>
              <a:rPr lang="fr-FR" altLang="en-US"/>
              <a:t>Baddeley, La Recherche 1994</a:t>
            </a:r>
            <a:endParaRPr lang="en-US" altLang="en-US"/>
          </a:p>
        </p:txBody>
      </p:sp>
    </p:spTree>
    <p:extLst>
      <p:ext uri="{BB962C8B-B14F-4D97-AF65-F5344CB8AC3E}">
        <p14:creationId xmlns:p14="http://schemas.microsoft.com/office/powerpoint/2010/main" val="15629165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2 5 4 7 6 9 3 1 1 2 8 3 6 1 7 8</a:t>
            </a:r>
          </a:p>
        </p:txBody>
      </p:sp>
      <p:sp>
        <p:nvSpPr>
          <p:cNvPr id="4" name="Espace réservé du numéro de diapositive 3"/>
          <p:cNvSpPr>
            <a:spLocks noGrp="1"/>
          </p:cNvSpPr>
          <p:nvPr>
            <p:ph type="sldNum" sz="quarter" idx="10"/>
          </p:nvPr>
        </p:nvSpPr>
        <p:spPr/>
        <p:txBody>
          <a:bodyPr/>
          <a:lstStyle/>
          <a:p>
            <a:pPr>
              <a:defRPr/>
            </a:pPr>
            <a:fld id="{01BB5426-B169-489B-954F-B4B98D407057}" type="slidenum">
              <a:rPr lang="fr-FR" smtClean="0"/>
              <a:pPr>
                <a:defRPr/>
              </a:pPr>
              <a:t>65</a:t>
            </a:fld>
            <a:endParaRPr lang="fr-FR"/>
          </a:p>
        </p:txBody>
      </p:sp>
    </p:spTree>
    <p:extLst>
      <p:ext uri="{BB962C8B-B14F-4D97-AF65-F5344CB8AC3E}">
        <p14:creationId xmlns:p14="http://schemas.microsoft.com/office/powerpoint/2010/main" val="40987629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5925347-D5A4-43E9-9F89-2112A345A437}" type="slidenum">
              <a:rPr lang="fr-FR" altLang="en-US" smtClean="0"/>
              <a:pPr>
                <a:spcBef>
                  <a:spcPct val="0"/>
                </a:spcBef>
              </a:pPr>
              <a:t>72</a:t>
            </a:fld>
            <a:endParaRPr lang="fr-FR" alt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7383183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B369329-0565-4E49-A2CD-2CCACEF0D2A4}" type="slidenum">
              <a:rPr lang="fr-FR" altLang="en-US" smtClean="0"/>
              <a:pPr>
                <a:spcBef>
                  <a:spcPct val="0"/>
                </a:spcBef>
              </a:pPr>
              <a:t>77</a:t>
            </a:fld>
            <a:endParaRPr lang="fr-FR" alt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6812118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9E468F5-0F0B-4FB1-9802-BB27ADE015BF}" type="slidenum">
              <a:rPr lang="fr-FR" altLang="en-US" smtClean="0"/>
              <a:pPr>
                <a:spcBef>
                  <a:spcPct val="0"/>
                </a:spcBef>
              </a:pPr>
              <a:t>80</a:t>
            </a:fld>
            <a:endParaRPr lang="fr-FR" alt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2139858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B68586F-8AC4-4062-AB67-7CD6EA23C50C}" type="slidenum">
              <a:rPr lang="fr-FR" altLang="en-US" smtClean="0"/>
              <a:pPr>
                <a:spcBef>
                  <a:spcPct val="0"/>
                </a:spcBef>
              </a:pPr>
              <a:t>81</a:t>
            </a:fld>
            <a:endParaRPr lang="fr-FR" altLang="en-US"/>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5386775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28FC739-B432-48DF-82E6-5AB3F47877A3}" type="slidenum">
              <a:rPr lang="fr-FR" altLang="en-US" smtClean="0"/>
              <a:pPr>
                <a:spcBef>
                  <a:spcPct val="0"/>
                </a:spcBef>
              </a:pPr>
              <a:t>86</a:t>
            </a:fld>
            <a:endParaRPr lang="fr-FR" altLang="en-US"/>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9074354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43AC9B4-E32C-46D0-B6FF-6615650BA7CD}" type="slidenum">
              <a:rPr lang="fr-FR" altLang="en-US" smtClean="0"/>
              <a:pPr>
                <a:spcBef>
                  <a:spcPct val="0"/>
                </a:spcBef>
              </a:pPr>
              <a:t>87</a:t>
            </a:fld>
            <a:endParaRPr lang="fr-FR" alt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7109484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E0C5955-1C05-48E4-B686-E4DB7CE02C78}" type="slidenum">
              <a:rPr lang="fr-FR" altLang="en-US" smtClean="0"/>
              <a:pPr>
                <a:spcBef>
                  <a:spcPct val="0"/>
                </a:spcBef>
              </a:pPr>
              <a:t>88</a:t>
            </a:fld>
            <a:endParaRPr lang="fr-FR" alt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344498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A66DEE7-4FB9-4B02-89CD-F87461BE7307}" type="slidenum">
              <a:rPr lang="fr-FR" altLang="en-US" smtClean="0"/>
              <a:pPr>
                <a:spcBef>
                  <a:spcPct val="0"/>
                </a:spcBef>
              </a:pPr>
              <a:t>89</a:t>
            </a:fld>
            <a:endParaRPr lang="fr-FR" altLang="en-US"/>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6517108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46BD196-7257-4FD5-A3CD-745AA943B5C7}" type="slidenum">
              <a:rPr lang="fr-FR" altLang="en-US" smtClean="0"/>
              <a:pPr>
                <a:spcBef>
                  <a:spcPct val="0"/>
                </a:spcBef>
              </a:pPr>
              <a:t>90</a:t>
            </a:fld>
            <a:endParaRPr lang="fr-FR" altLang="en-US"/>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2824616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013934F-9F50-4A0D-AC48-C5A1548DB48B}" type="slidenum">
              <a:rPr lang="fr-FR" altLang="en-US" smtClean="0"/>
              <a:pPr>
                <a:spcBef>
                  <a:spcPct val="0"/>
                </a:spcBef>
              </a:pPr>
              <a:t>91</a:t>
            </a:fld>
            <a:endParaRPr lang="fr-FR" altLang="en-US"/>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5948373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3A052FC-7594-47B1-A825-1D7178934546}" type="slidenum">
              <a:rPr lang="fr-FR" altLang="en-US" smtClean="0"/>
              <a:pPr>
                <a:spcBef>
                  <a:spcPct val="0"/>
                </a:spcBef>
              </a:pPr>
              <a:t>92</a:t>
            </a:fld>
            <a:endParaRPr lang="fr-FR" altLang="en-US"/>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5138634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2D05375-4796-4273-B4B0-4EEBF1BCE461}" type="slidenum">
              <a:rPr lang="fr-FR" altLang="en-US" smtClean="0"/>
              <a:pPr>
                <a:spcBef>
                  <a:spcPct val="0"/>
                </a:spcBef>
              </a:pPr>
              <a:t>93</a:t>
            </a:fld>
            <a:endParaRPr lang="fr-FR" altLang="en-US"/>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2264132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8DE6F43-97D3-4D7E-994A-A6327D895C14}" type="slidenum">
              <a:rPr lang="fr-FR" altLang="en-US" smtClean="0"/>
              <a:pPr>
                <a:spcBef>
                  <a:spcPct val="0"/>
                </a:spcBef>
              </a:pPr>
              <a:t>94</a:t>
            </a:fld>
            <a:endParaRPr lang="fr-FR" altLang="en-US"/>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1144841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A3E835D-935A-47DA-B90D-94577F2AE665}" type="slidenum">
              <a:rPr lang="fr-FR" altLang="en-US" smtClean="0"/>
              <a:pPr>
                <a:spcBef>
                  <a:spcPct val="0"/>
                </a:spcBef>
              </a:pPr>
              <a:t>95</a:t>
            </a:fld>
            <a:endParaRPr lang="fr-FR" altLang="en-US"/>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8187004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30543F6-BCCD-4D4D-B8AC-E4DF2303C8F9}" type="slidenum">
              <a:rPr lang="fr-FR" altLang="en-US" smtClean="0"/>
              <a:pPr>
                <a:spcBef>
                  <a:spcPct val="0"/>
                </a:spcBef>
              </a:pPr>
              <a:t>97</a:t>
            </a:fld>
            <a:endParaRPr lang="fr-FR" altLang="en-US"/>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9023792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A232C8D-348B-494B-B707-B6638602F003}" type="slidenum">
              <a:rPr lang="fr-FR" altLang="en-US" smtClean="0"/>
              <a:pPr>
                <a:spcBef>
                  <a:spcPct val="0"/>
                </a:spcBef>
              </a:pPr>
              <a:t>98</a:t>
            </a:fld>
            <a:endParaRPr lang="fr-FR" altLang="en-US"/>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4887657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A21F05F-168E-4C69-9BBD-CCB63C077203}" type="slidenum">
              <a:rPr lang="fr-FR" altLang="en-US" smtClean="0"/>
              <a:pPr>
                <a:spcBef>
                  <a:spcPct val="0"/>
                </a:spcBef>
              </a:pPr>
              <a:t>99</a:t>
            </a:fld>
            <a:endParaRPr lang="fr-FR" altLang="en-US"/>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1810310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B6340FF-2F83-4FB1-821F-6C46C87423FE}" type="slidenum">
              <a:rPr lang="fr-FR" altLang="en-US" smtClean="0"/>
              <a:pPr>
                <a:spcBef>
                  <a:spcPct val="0"/>
                </a:spcBef>
              </a:pPr>
              <a:t>100</a:t>
            </a:fld>
            <a:endParaRPr lang="fr-FR" altLang="en-US"/>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5542666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66F2969-8DF3-4F4C-9C27-5250C264421A}" type="slidenum">
              <a:rPr lang="fr-FR" altLang="en-US" smtClean="0"/>
              <a:pPr>
                <a:spcBef>
                  <a:spcPct val="0"/>
                </a:spcBef>
              </a:pPr>
              <a:t>101</a:t>
            </a:fld>
            <a:endParaRPr lang="fr-FR" altLang="en-US"/>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3015663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580FAFA-1C82-496E-A79D-ABE70E1441A8}" type="slidenum">
              <a:rPr lang="fr-FR" altLang="en-US" smtClean="0"/>
              <a:pPr>
                <a:spcBef>
                  <a:spcPct val="0"/>
                </a:spcBef>
              </a:pPr>
              <a:t>102</a:t>
            </a:fld>
            <a:endParaRPr lang="fr-FR" altLang="en-US"/>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4348194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E0587F2-BACD-4C2C-90B1-88692753F4A3}" type="slidenum">
              <a:rPr lang="fr-FR" altLang="en-US" smtClean="0"/>
              <a:pPr>
                <a:spcBef>
                  <a:spcPct val="0"/>
                </a:spcBef>
              </a:pPr>
              <a:t>103</a:t>
            </a:fld>
            <a:endParaRPr lang="fr-FR" alt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796021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3CA3408-597A-4A65-8F8F-9363BBEB0DEE}" type="slidenum">
              <a:rPr lang="fr-FR" altLang="en-US" smtClean="0"/>
              <a:pPr>
                <a:spcBef>
                  <a:spcPct val="0"/>
                </a:spcBef>
              </a:pPr>
              <a:t>104</a:t>
            </a:fld>
            <a:endParaRPr lang="fr-FR" altLang="en-US"/>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7843489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7FDF1FE-BE30-404B-ACED-C88366C3467C}" type="slidenum">
              <a:rPr lang="fr-FR" altLang="en-US" smtClean="0"/>
              <a:pPr>
                <a:spcBef>
                  <a:spcPct val="0"/>
                </a:spcBef>
              </a:pPr>
              <a:t>106</a:t>
            </a:fld>
            <a:endParaRPr lang="fr-FR" altLang="en-US"/>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5819828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12DCDB7-7042-4459-A01B-481D70428249}" type="slidenum">
              <a:rPr lang="fr-FR" altLang="en-US" smtClean="0"/>
              <a:pPr>
                <a:spcBef>
                  <a:spcPct val="0"/>
                </a:spcBef>
              </a:pPr>
              <a:t>107</a:t>
            </a:fld>
            <a:endParaRPr lang="fr-FR" altLang="en-US"/>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1991292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4CD6058-656A-4E90-9F4F-6FD5EED64733}" type="slidenum">
              <a:rPr lang="fr-FR" altLang="en-US" smtClean="0"/>
              <a:pPr>
                <a:spcBef>
                  <a:spcPct val="0"/>
                </a:spcBef>
              </a:pPr>
              <a:t>108</a:t>
            </a:fld>
            <a:endParaRPr lang="fr-FR" altLang="en-US"/>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7055989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539F03B-D216-466B-BEA6-2DBEE383C8F5}" type="slidenum">
              <a:rPr lang="fr-FR" altLang="en-US" smtClean="0"/>
              <a:pPr>
                <a:spcBef>
                  <a:spcPct val="0"/>
                </a:spcBef>
              </a:pPr>
              <a:t>109</a:t>
            </a:fld>
            <a:endParaRPr lang="fr-FR" altLang="en-US"/>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0706246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39E6DC7-6754-4764-A5E9-33006CB038D5}" type="slidenum">
              <a:rPr lang="fr-FR" altLang="en-US" smtClean="0"/>
              <a:pPr>
                <a:spcBef>
                  <a:spcPct val="0"/>
                </a:spcBef>
              </a:pPr>
              <a:t>110</a:t>
            </a:fld>
            <a:endParaRPr lang="fr-FR" altLang="en-US"/>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32726590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548B2-5174-FACF-AC9B-B3D2DCB42A32}"/>
            </a:ext>
          </a:extLst>
        </p:cNvPr>
        <p:cNvGrpSpPr/>
        <p:nvPr/>
      </p:nvGrpSpPr>
      <p:grpSpPr>
        <a:xfrm>
          <a:off x="0" y="0"/>
          <a:ext cx="0" cy="0"/>
          <a:chOff x="0" y="0"/>
          <a:chExt cx="0" cy="0"/>
        </a:xfrm>
      </p:grpSpPr>
      <p:sp>
        <p:nvSpPr>
          <p:cNvPr id="132098" name="Rectangle 7">
            <a:extLst>
              <a:ext uri="{FF2B5EF4-FFF2-40B4-BE49-F238E27FC236}">
                <a16:creationId xmlns:a16="http://schemas.microsoft.com/office/drawing/2014/main" id="{10E9D189-6FB5-FC45-3385-F2B813D67521}"/>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539F03B-D216-466B-BEA6-2DBEE383C8F5}" type="slidenum">
              <a:rPr lang="fr-FR" altLang="en-US" smtClean="0"/>
              <a:pPr>
                <a:spcBef>
                  <a:spcPct val="0"/>
                </a:spcBef>
              </a:pPr>
              <a:t>112</a:t>
            </a:fld>
            <a:endParaRPr lang="fr-FR" altLang="en-US"/>
          </a:p>
        </p:txBody>
      </p:sp>
      <p:sp>
        <p:nvSpPr>
          <p:cNvPr id="132099" name="Rectangle 2">
            <a:extLst>
              <a:ext uri="{FF2B5EF4-FFF2-40B4-BE49-F238E27FC236}">
                <a16:creationId xmlns:a16="http://schemas.microsoft.com/office/drawing/2014/main" id="{51F91284-408D-8E91-C33F-68854B1EA387}"/>
              </a:ext>
            </a:extLst>
          </p:cNvPr>
          <p:cNvSpPr>
            <a:spLocks noGrp="1" noRot="1" noChangeAspect="1" noChangeArrowheads="1" noTextEdit="1"/>
          </p:cNvSpPr>
          <p:nvPr>
            <p:ph type="sldImg"/>
          </p:nvPr>
        </p:nvSpPr>
        <p:spPr>
          <a:ln/>
        </p:spPr>
      </p:sp>
      <p:sp>
        <p:nvSpPr>
          <p:cNvPr id="132100" name="Rectangle 3">
            <a:extLst>
              <a:ext uri="{FF2B5EF4-FFF2-40B4-BE49-F238E27FC236}">
                <a16:creationId xmlns:a16="http://schemas.microsoft.com/office/drawing/2014/main" id="{2C61C25B-9DC8-5944-2BD8-9E1DBB258346}"/>
              </a:ext>
            </a:extLst>
          </p:cNvPr>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9570145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095ECF3-3505-45E4-A844-8738C0C5E58F}" type="slidenum">
              <a:rPr lang="fr-FR" altLang="en-US" smtClean="0"/>
              <a:pPr>
                <a:spcBef>
                  <a:spcPct val="0"/>
                </a:spcBef>
              </a:pPr>
              <a:t>114</a:t>
            </a:fld>
            <a:endParaRPr lang="fr-FR" altLang="en-US"/>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3750898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F62AEAF-3CD2-4F5B-A3BB-C27D37C3AD2D}" type="slidenum">
              <a:rPr lang="fr-FR" altLang="en-US" smtClean="0"/>
              <a:pPr>
                <a:spcBef>
                  <a:spcPct val="0"/>
                </a:spcBef>
              </a:pPr>
              <a:t>118</a:t>
            </a:fld>
            <a:endParaRPr lang="fr-FR" altLang="en-US"/>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860963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Modifiez le style des sous-titres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8A15C0DD-CA6A-47A6-9669-6A651FDBC2D1}" type="slidenum">
              <a:rPr lang="fr-FR"/>
              <a:pPr>
                <a:defRPr/>
              </a:pPr>
              <a:t>‹N°›</a:t>
            </a:fld>
            <a:endParaRPr lang="fr-FR"/>
          </a:p>
        </p:txBody>
      </p:sp>
    </p:spTree>
    <p:extLst>
      <p:ext uri="{BB962C8B-B14F-4D97-AF65-F5344CB8AC3E}">
        <p14:creationId xmlns:p14="http://schemas.microsoft.com/office/powerpoint/2010/main" val="2708527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C75167F0-0B67-48F0-B53B-60E9071029E4}" type="slidenum">
              <a:rPr lang="fr-FR"/>
              <a:pPr>
                <a:defRPr/>
              </a:pPr>
              <a:t>‹N°›</a:t>
            </a:fld>
            <a:endParaRPr lang="fr-FR"/>
          </a:p>
        </p:txBody>
      </p:sp>
    </p:spTree>
    <p:extLst>
      <p:ext uri="{BB962C8B-B14F-4D97-AF65-F5344CB8AC3E}">
        <p14:creationId xmlns:p14="http://schemas.microsoft.com/office/powerpoint/2010/main" val="1098303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Modifiez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FA6492E2-00D7-4935-A86E-E20DC1F6F384}" type="slidenum">
              <a:rPr lang="fr-FR"/>
              <a:pPr>
                <a:defRPr/>
              </a:pPr>
              <a:t>‹N°›</a:t>
            </a:fld>
            <a:endParaRPr lang="fr-FR"/>
          </a:p>
        </p:txBody>
      </p:sp>
    </p:spTree>
    <p:extLst>
      <p:ext uri="{BB962C8B-B14F-4D97-AF65-F5344CB8AC3E}">
        <p14:creationId xmlns:p14="http://schemas.microsoft.com/office/powerpoint/2010/main" val="308460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1D11AA96-AABA-4073-806F-4EE4B762FF66}" type="slidenum">
              <a:rPr lang="fr-FR"/>
              <a:pPr>
                <a:defRPr/>
              </a:pPr>
              <a:t>‹N°›</a:t>
            </a:fld>
            <a:endParaRPr lang="fr-FR"/>
          </a:p>
        </p:txBody>
      </p:sp>
    </p:spTree>
    <p:extLst>
      <p:ext uri="{BB962C8B-B14F-4D97-AF65-F5344CB8AC3E}">
        <p14:creationId xmlns:p14="http://schemas.microsoft.com/office/powerpoint/2010/main" val="1576645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4"/>
          <p:cNvSpPr>
            <a:spLocks noGrp="1" noChangeArrowheads="1"/>
          </p:cNvSpPr>
          <p:nvPr>
            <p:ph type="dt" sz="half" idx="10"/>
          </p:nvPr>
        </p:nvSpPr>
        <p:spPr>
          <a:ln/>
        </p:spPr>
        <p:txBody>
          <a:bodyPr/>
          <a:lstStyle>
            <a:lvl1pPr>
              <a:defRPr/>
            </a:lvl1pPr>
          </a:lstStyle>
          <a:p>
            <a:pPr>
              <a:defRPr/>
            </a:pPr>
            <a:endParaRPr lang="fr-FR"/>
          </a:p>
        </p:txBody>
      </p:sp>
      <p:sp>
        <p:nvSpPr>
          <p:cNvPr id="8" name="Rectangle 5"/>
          <p:cNvSpPr>
            <a:spLocks noGrp="1" noChangeArrowheads="1"/>
          </p:cNvSpPr>
          <p:nvPr>
            <p:ph type="ftr" sz="quarter" idx="11"/>
          </p:nvPr>
        </p:nvSpPr>
        <p:spPr>
          <a:ln/>
        </p:spPr>
        <p:txBody>
          <a:bodyPr/>
          <a:lstStyle>
            <a:lvl1pPr>
              <a:defRPr/>
            </a:lvl1pPr>
          </a:lstStyle>
          <a:p>
            <a:pPr>
              <a:defRPr/>
            </a:pPr>
            <a:endParaRPr lang="fr-FR"/>
          </a:p>
        </p:txBody>
      </p:sp>
      <p:sp>
        <p:nvSpPr>
          <p:cNvPr id="9" name="Rectangle 6"/>
          <p:cNvSpPr>
            <a:spLocks noGrp="1" noChangeArrowheads="1"/>
          </p:cNvSpPr>
          <p:nvPr>
            <p:ph type="sldNum" sz="quarter" idx="12"/>
          </p:nvPr>
        </p:nvSpPr>
        <p:spPr>
          <a:ln/>
        </p:spPr>
        <p:txBody>
          <a:bodyPr/>
          <a:lstStyle>
            <a:lvl1pPr>
              <a:defRPr/>
            </a:lvl1pPr>
          </a:lstStyle>
          <a:p>
            <a:pPr>
              <a:defRPr/>
            </a:pPr>
            <a:fld id="{457A6750-3165-4CCD-AF60-888C39001F21}" type="slidenum">
              <a:rPr lang="fr-FR"/>
              <a:pPr>
                <a:defRPr/>
              </a:pPr>
              <a:t>‹N°›</a:t>
            </a:fld>
            <a:endParaRPr lang="fr-FR"/>
          </a:p>
        </p:txBody>
      </p:sp>
    </p:spTree>
    <p:extLst>
      <p:ext uri="{BB962C8B-B14F-4D97-AF65-F5344CB8AC3E}">
        <p14:creationId xmlns:p14="http://schemas.microsoft.com/office/powerpoint/2010/main" val="2444952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Rectangle 4"/>
          <p:cNvSpPr>
            <a:spLocks noGrp="1" noChangeArrowheads="1"/>
          </p:cNvSpPr>
          <p:nvPr>
            <p:ph type="dt" sz="half" idx="10"/>
          </p:nvPr>
        </p:nvSpPr>
        <p:spPr>
          <a:ln/>
        </p:spPr>
        <p:txBody>
          <a:bodyPr/>
          <a:lstStyle>
            <a:lvl1pPr>
              <a:defRPr/>
            </a:lvl1pPr>
          </a:lstStyle>
          <a:p>
            <a:pPr>
              <a:defRPr/>
            </a:pPr>
            <a:endParaRPr lang="fr-FR"/>
          </a:p>
        </p:txBody>
      </p:sp>
      <p:sp>
        <p:nvSpPr>
          <p:cNvPr id="4" name="Rectangle 5"/>
          <p:cNvSpPr>
            <a:spLocks noGrp="1" noChangeArrowheads="1"/>
          </p:cNvSpPr>
          <p:nvPr>
            <p:ph type="ftr" sz="quarter" idx="11"/>
          </p:nvPr>
        </p:nvSpPr>
        <p:spPr>
          <a:ln/>
        </p:spPr>
        <p:txBody>
          <a:bodyPr/>
          <a:lstStyle>
            <a:lvl1pPr>
              <a:defRPr/>
            </a:lvl1pPr>
          </a:lstStyle>
          <a:p>
            <a:pPr>
              <a:defRPr/>
            </a:pPr>
            <a:endParaRPr lang="fr-FR"/>
          </a:p>
        </p:txBody>
      </p:sp>
      <p:sp>
        <p:nvSpPr>
          <p:cNvPr id="5" name="Rectangle 6"/>
          <p:cNvSpPr>
            <a:spLocks noGrp="1" noChangeArrowheads="1"/>
          </p:cNvSpPr>
          <p:nvPr>
            <p:ph type="sldNum" sz="quarter" idx="12"/>
          </p:nvPr>
        </p:nvSpPr>
        <p:spPr>
          <a:ln/>
        </p:spPr>
        <p:txBody>
          <a:bodyPr/>
          <a:lstStyle>
            <a:lvl1pPr>
              <a:defRPr/>
            </a:lvl1pPr>
          </a:lstStyle>
          <a:p>
            <a:pPr>
              <a:defRPr/>
            </a:pPr>
            <a:fld id="{73E19739-EAAC-4A36-8570-3A6549AF56B6}" type="slidenum">
              <a:rPr lang="fr-FR"/>
              <a:pPr>
                <a:defRPr/>
              </a:pPr>
              <a:t>‹N°›</a:t>
            </a:fld>
            <a:endParaRPr lang="fr-FR"/>
          </a:p>
        </p:txBody>
      </p:sp>
    </p:spTree>
    <p:extLst>
      <p:ext uri="{BB962C8B-B14F-4D97-AF65-F5344CB8AC3E}">
        <p14:creationId xmlns:p14="http://schemas.microsoft.com/office/powerpoint/2010/main" val="1223743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p>
        </p:txBody>
      </p:sp>
      <p:sp>
        <p:nvSpPr>
          <p:cNvPr id="3" name="Rectangle 5"/>
          <p:cNvSpPr>
            <a:spLocks noGrp="1" noChangeArrowheads="1"/>
          </p:cNvSpPr>
          <p:nvPr>
            <p:ph type="ftr" sz="quarter" idx="11"/>
          </p:nvPr>
        </p:nvSpPr>
        <p:spPr>
          <a:ln/>
        </p:spPr>
        <p:txBody>
          <a:bodyPr/>
          <a:lstStyle>
            <a:lvl1pPr>
              <a:defRPr/>
            </a:lvl1pPr>
          </a:lstStyle>
          <a:p>
            <a:pPr>
              <a:defRPr/>
            </a:pPr>
            <a:endParaRPr lang="fr-FR"/>
          </a:p>
        </p:txBody>
      </p:sp>
      <p:sp>
        <p:nvSpPr>
          <p:cNvPr id="4" name="Rectangle 6"/>
          <p:cNvSpPr>
            <a:spLocks noGrp="1" noChangeArrowheads="1"/>
          </p:cNvSpPr>
          <p:nvPr>
            <p:ph type="sldNum" sz="quarter" idx="12"/>
          </p:nvPr>
        </p:nvSpPr>
        <p:spPr>
          <a:ln/>
        </p:spPr>
        <p:txBody>
          <a:bodyPr/>
          <a:lstStyle>
            <a:lvl1pPr>
              <a:defRPr/>
            </a:lvl1pPr>
          </a:lstStyle>
          <a:p>
            <a:pPr>
              <a:defRPr/>
            </a:pPr>
            <a:fld id="{F29B5983-4BB9-4A62-9868-F7AAD9C27450}" type="slidenum">
              <a:rPr lang="fr-FR"/>
              <a:pPr>
                <a:defRPr/>
              </a:pPr>
              <a:t>‹N°›</a:t>
            </a:fld>
            <a:endParaRPr lang="fr-FR"/>
          </a:p>
        </p:txBody>
      </p:sp>
    </p:spTree>
    <p:extLst>
      <p:ext uri="{BB962C8B-B14F-4D97-AF65-F5344CB8AC3E}">
        <p14:creationId xmlns:p14="http://schemas.microsoft.com/office/powerpoint/2010/main" val="3767395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DA6193B8-9478-4ADD-83A1-7F582180764D}" type="slidenum">
              <a:rPr lang="fr-FR"/>
              <a:pPr>
                <a:defRPr/>
              </a:pPr>
              <a:t>‹N°›</a:t>
            </a:fld>
            <a:endParaRPr lang="fr-FR"/>
          </a:p>
        </p:txBody>
      </p:sp>
    </p:spTree>
    <p:extLst>
      <p:ext uri="{BB962C8B-B14F-4D97-AF65-F5344CB8AC3E}">
        <p14:creationId xmlns:p14="http://schemas.microsoft.com/office/powerpoint/2010/main" val="3506408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0EA9AA3B-187A-4BB2-82F4-32760EEB21BC}" type="slidenum">
              <a:rPr lang="fr-FR"/>
              <a:pPr>
                <a:defRPr/>
              </a:pPr>
              <a:t>‹N°›</a:t>
            </a:fld>
            <a:endParaRPr lang="fr-FR"/>
          </a:p>
        </p:txBody>
      </p:sp>
    </p:spTree>
    <p:extLst>
      <p:ext uri="{BB962C8B-B14F-4D97-AF65-F5344CB8AC3E}">
        <p14:creationId xmlns:p14="http://schemas.microsoft.com/office/powerpoint/2010/main" val="3056235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EB2F94C9-A9E1-4833-AD5E-8E8002129321}" type="slidenum">
              <a:rPr lang="fr-FR"/>
              <a:pPr>
                <a:defRPr/>
              </a:pPr>
              <a:t>‹N°›</a:t>
            </a:fld>
            <a:endParaRPr lang="fr-FR"/>
          </a:p>
        </p:txBody>
      </p:sp>
    </p:spTree>
    <p:extLst>
      <p:ext uri="{BB962C8B-B14F-4D97-AF65-F5344CB8AC3E}">
        <p14:creationId xmlns:p14="http://schemas.microsoft.com/office/powerpoint/2010/main" val="879451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15100" y="609600"/>
            <a:ext cx="1943100" cy="5486400"/>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85800" y="609600"/>
            <a:ext cx="5676900" cy="5486400"/>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93B6B69C-36ED-4FA9-B1A6-BC67F092C0CA}" type="slidenum">
              <a:rPr lang="fr-FR"/>
              <a:pPr>
                <a:defRPr/>
              </a:pPr>
              <a:t>‹N°›</a:t>
            </a:fld>
            <a:endParaRPr lang="fr-FR"/>
          </a:p>
        </p:txBody>
      </p:sp>
    </p:spTree>
    <p:extLst>
      <p:ext uri="{BB962C8B-B14F-4D97-AF65-F5344CB8AC3E}">
        <p14:creationId xmlns:p14="http://schemas.microsoft.com/office/powerpoint/2010/main" val="23601204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Modifiez le style des sous-titres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CBB0732-5733-4EC0-BF2D-98C36214C5D7}" type="slidenum">
              <a:rPr lang="en-US"/>
              <a:pPr>
                <a:defRPr/>
              </a:pPr>
              <a:t>‹N°›</a:t>
            </a:fld>
            <a:endParaRPr lang="en-US"/>
          </a:p>
        </p:txBody>
      </p:sp>
    </p:spTree>
    <p:extLst>
      <p:ext uri="{BB962C8B-B14F-4D97-AF65-F5344CB8AC3E}">
        <p14:creationId xmlns:p14="http://schemas.microsoft.com/office/powerpoint/2010/main" val="39792086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ABD5B5D-844A-458F-8FF9-2AEC86E57BC7}" type="slidenum">
              <a:rPr lang="en-US"/>
              <a:pPr>
                <a:defRPr/>
              </a:pPr>
              <a:t>‹N°›</a:t>
            </a:fld>
            <a:endParaRPr lang="en-US"/>
          </a:p>
        </p:txBody>
      </p:sp>
    </p:spTree>
    <p:extLst>
      <p:ext uri="{BB962C8B-B14F-4D97-AF65-F5344CB8AC3E}">
        <p14:creationId xmlns:p14="http://schemas.microsoft.com/office/powerpoint/2010/main" val="42148934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Modifiez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79B2508-AD36-46BD-8452-78EF013FF86C}" type="slidenum">
              <a:rPr lang="en-US"/>
              <a:pPr>
                <a:defRPr/>
              </a:pPr>
              <a:t>‹N°›</a:t>
            </a:fld>
            <a:endParaRPr lang="en-US"/>
          </a:p>
        </p:txBody>
      </p:sp>
    </p:spTree>
    <p:extLst>
      <p:ext uri="{BB962C8B-B14F-4D97-AF65-F5344CB8AC3E}">
        <p14:creationId xmlns:p14="http://schemas.microsoft.com/office/powerpoint/2010/main" val="23600882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401AECF-BF22-4173-AE6A-4E3C5EDF236A}" type="slidenum">
              <a:rPr lang="en-US"/>
              <a:pPr>
                <a:defRPr/>
              </a:pPr>
              <a:t>‹N°›</a:t>
            </a:fld>
            <a:endParaRPr lang="en-US"/>
          </a:p>
        </p:txBody>
      </p:sp>
    </p:spTree>
    <p:extLst>
      <p:ext uri="{BB962C8B-B14F-4D97-AF65-F5344CB8AC3E}">
        <p14:creationId xmlns:p14="http://schemas.microsoft.com/office/powerpoint/2010/main" val="4981668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08EB553-825A-4520-AFD3-F7A6AF3CEF06}" type="slidenum">
              <a:rPr lang="en-US"/>
              <a:pPr>
                <a:defRPr/>
              </a:pPr>
              <a:t>‹N°›</a:t>
            </a:fld>
            <a:endParaRPr lang="en-US"/>
          </a:p>
        </p:txBody>
      </p:sp>
    </p:spTree>
    <p:extLst>
      <p:ext uri="{BB962C8B-B14F-4D97-AF65-F5344CB8AC3E}">
        <p14:creationId xmlns:p14="http://schemas.microsoft.com/office/powerpoint/2010/main" val="22898154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B32BFA9-2F5B-4EC7-9A00-4633ACD28B8E}" type="slidenum">
              <a:rPr lang="en-US"/>
              <a:pPr>
                <a:defRPr/>
              </a:pPr>
              <a:t>‹N°›</a:t>
            </a:fld>
            <a:endParaRPr lang="en-US"/>
          </a:p>
        </p:txBody>
      </p:sp>
    </p:spTree>
    <p:extLst>
      <p:ext uri="{BB962C8B-B14F-4D97-AF65-F5344CB8AC3E}">
        <p14:creationId xmlns:p14="http://schemas.microsoft.com/office/powerpoint/2010/main" val="18522461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5798F58-E6C5-4A54-9F29-53861A3677D7}" type="slidenum">
              <a:rPr lang="en-US"/>
              <a:pPr>
                <a:defRPr/>
              </a:pPr>
              <a:t>‹N°›</a:t>
            </a:fld>
            <a:endParaRPr lang="en-US"/>
          </a:p>
        </p:txBody>
      </p:sp>
    </p:spTree>
    <p:extLst>
      <p:ext uri="{BB962C8B-B14F-4D97-AF65-F5344CB8AC3E}">
        <p14:creationId xmlns:p14="http://schemas.microsoft.com/office/powerpoint/2010/main" val="21005396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EDDE774-9886-4B86-A63A-1CA2777B0B8B}" type="slidenum">
              <a:rPr lang="en-US"/>
              <a:pPr>
                <a:defRPr/>
              </a:pPr>
              <a:t>‹N°›</a:t>
            </a:fld>
            <a:endParaRPr lang="en-US"/>
          </a:p>
        </p:txBody>
      </p:sp>
    </p:spTree>
    <p:extLst>
      <p:ext uri="{BB962C8B-B14F-4D97-AF65-F5344CB8AC3E}">
        <p14:creationId xmlns:p14="http://schemas.microsoft.com/office/powerpoint/2010/main" val="35605206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82184B1-0574-49B9-8C2A-9D0C1874DBCF}" type="slidenum">
              <a:rPr lang="en-US"/>
              <a:pPr>
                <a:defRPr/>
              </a:pPr>
              <a:t>‹N°›</a:t>
            </a:fld>
            <a:endParaRPr lang="en-US"/>
          </a:p>
        </p:txBody>
      </p:sp>
    </p:spTree>
    <p:extLst>
      <p:ext uri="{BB962C8B-B14F-4D97-AF65-F5344CB8AC3E}">
        <p14:creationId xmlns:p14="http://schemas.microsoft.com/office/powerpoint/2010/main" val="20715594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267E806-6EB5-4FB0-B5C6-171B389713B2}" type="slidenum">
              <a:rPr lang="en-US"/>
              <a:pPr>
                <a:defRPr/>
              </a:pPr>
              <a:t>‹N°›</a:t>
            </a:fld>
            <a:endParaRPr lang="en-US"/>
          </a:p>
        </p:txBody>
      </p:sp>
    </p:spTree>
    <p:extLst>
      <p:ext uri="{BB962C8B-B14F-4D97-AF65-F5344CB8AC3E}">
        <p14:creationId xmlns:p14="http://schemas.microsoft.com/office/powerpoint/2010/main" val="35176780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15100" y="609600"/>
            <a:ext cx="1943100" cy="5486400"/>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85800" y="609600"/>
            <a:ext cx="5676900" cy="5486400"/>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2E133C5-0A5F-4768-9A6E-D90930DC8062}" type="slidenum">
              <a:rPr lang="en-US"/>
              <a:pPr>
                <a:defRPr/>
              </a:pPr>
              <a:t>‹N°›</a:t>
            </a:fld>
            <a:endParaRPr lang="en-US"/>
          </a:p>
        </p:txBody>
      </p:sp>
    </p:spTree>
    <p:extLst>
      <p:ext uri="{BB962C8B-B14F-4D97-AF65-F5344CB8AC3E}">
        <p14:creationId xmlns:p14="http://schemas.microsoft.com/office/powerpoint/2010/main" val="2401494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79433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Modifiez le style des sous-titres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DB56AA68-FB46-4BBA-8CFB-0C39E9F11956}" type="slidenum">
              <a:rPr lang="en-GB"/>
              <a:pPr>
                <a:defRPr/>
              </a:pPr>
              <a:t>‹N°›</a:t>
            </a:fld>
            <a:endParaRPr lang="en-GB"/>
          </a:p>
        </p:txBody>
      </p:sp>
    </p:spTree>
    <p:extLst>
      <p:ext uri="{BB962C8B-B14F-4D97-AF65-F5344CB8AC3E}">
        <p14:creationId xmlns:p14="http://schemas.microsoft.com/office/powerpoint/2010/main" val="5325987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4FADE123-5793-49A4-90D0-9C85C3A1A444}" type="slidenum">
              <a:rPr lang="en-GB"/>
              <a:pPr>
                <a:defRPr/>
              </a:pPr>
              <a:t>‹N°›</a:t>
            </a:fld>
            <a:endParaRPr lang="en-GB"/>
          </a:p>
        </p:txBody>
      </p:sp>
    </p:spTree>
    <p:extLst>
      <p:ext uri="{BB962C8B-B14F-4D97-AF65-F5344CB8AC3E}">
        <p14:creationId xmlns:p14="http://schemas.microsoft.com/office/powerpoint/2010/main" val="16182065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Modifiez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33061E49-7E59-42A9-BAEC-83F0C38876BC}" type="slidenum">
              <a:rPr lang="en-GB"/>
              <a:pPr>
                <a:defRPr/>
              </a:pPr>
              <a:t>‹N°›</a:t>
            </a:fld>
            <a:endParaRPr lang="en-GB"/>
          </a:p>
        </p:txBody>
      </p:sp>
    </p:spTree>
    <p:extLst>
      <p:ext uri="{BB962C8B-B14F-4D97-AF65-F5344CB8AC3E}">
        <p14:creationId xmlns:p14="http://schemas.microsoft.com/office/powerpoint/2010/main" val="2395785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073E9706-C25A-4B19-992A-C7A902B87ECA}" type="slidenum">
              <a:rPr lang="en-GB"/>
              <a:pPr>
                <a:defRPr/>
              </a:pPr>
              <a:t>‹N°›</a:t>
            </a:fld>
            <a:endParaRPr lang="en-GB"/>
          </a:p>
        </p:txBody>
      </p:sp>
    </p:spTree>
    <p:extLst>
      <p:ext uri="{BB962C8B-B14F-4D97-AF65-F5344CB8AC3E}">
        <p14:creationId xmlns:p14="http://schemas.microsoft.com/office/powerpoint/2010/main" val="40558223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1C1D9BE7-3587-43BF-8FD3-E5063C695BAC}" type="slidenum">
              <a:rPr lang="en-GB"/>
              <a:pPr>
                <a:defRPr/>
              </a:pPr>
              <a:t>‹N°›</a:t>
            </a:fld>
            <a:endParaRPr lang="en-GB"/>
          </a:p>
        </p:txBody>
      </p:sp>
    </p:spTree>
    <p:extLst>
      <p:ext uri="{BB962C8B-B14F-4D97-AF65-F5344CB8AC3E}">
        <p14:creationId xmlns:p14="http://schemas.microsoft.com/office/powerpoint/2010/main" val="3335714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9631AD7C-40D3-473F-BFBA-44738320A77E}" type="slidenum">
              <a:rPr lang="en-GB"/>
              <a:pPr>
                <a:defRPr/>
              </a:pPr>
              <a:t>‹N°›</a:t>
            </a:fld>
            <a:endParaRPr lang="en-GB"/>
          </a:p>
        </p:txBody>
      </p:sp>
    </p:spTree>
    <p:extLst>
      <p:ext uri="{BB962C8B-B14F-4D97-AF65-F5344CB8AC3E}">
        <p14:creationId xmlns:p14="http://schemas.microsoft.com/office/powerpoint/2010/main" val="28156759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F9678752-EA72-4D39-B055-A8BD64C0A183}" type="slidenum">
              <a:rPr lang="en-GB"/>
              <a:pPr>
                <a:defRPr/>
              </a:pPr>
              <a:t>‹N°›</a:t>
            </a:fld>
            <a:endParaRPr lang="en-GB"/>
          </a:p>
        </p:txBody>
      </p:sp>
    </p:spTree>
    <p:extLst>
      <p:ext uri="{BB962C8B-B14F-4D97-AF65-F5344CB8AC3E}">
        <p14:creationId xmlns:p14="http://schemas.microsoft.com/office/powerpoint/2010/main" val="1983981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00265A4F-D6BC-4607-9F36-7590C736EC2D}" type="slidenum">
              <a:rPr lang="en-GB"/>
              <a:pPr>
                <a:defRPr/>
              </a:pPr>
              <a:t>‹N°›</a:t>
            </a:fld>
            <a:endParaRPr lang="en-GB"/>
          </a:p>
        </p:txBody>
      </p:sp>
    </p:spTree>
    <p:extLst>
      <p:ext uri="{BB962C8B-B14F-4D97-AF65-F5344CB8AC3E}">
        <p14:creationId xmlns:p14="http://schemas.microsoft.com/office/powerpoint/2010/main" val="31726043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92B150BB-F1B1-4302-AC0A-04E1460D21F2}" type="slidenum">
              <a:rPr lang="en-GB"/>
              <a:pPr>
                <a:defRPr/>
              </a:pPr>
              <a:t>‹N°›</a:t>
            </a:fld>
            <a:endParaRPr lang="en-GB"/>
          </a:p>
        </p:txBody>
      </p:sp>
    </p:spTree>
    <p:extLst>
      <p:ext uri="{BB962C8B-B14F-4D97-AF65-F5344CB8AC3E}">
        <p14:creationId xmlns:p14="http://schemas.microsoft.com/office/powerpoint/2010/main" val="36577091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D8AA5451-DA72-4671-8ADB-DBA1B75AC99A}" type="slidenum">
              <a:rPr lang="en-GB"/>
              <a:pPr>
                <a:defRPr/>
              </a:pPr>
              <a:t>‹N°›</a:t>
            </a:fld>
            <a:endParaRPr lang="en-GB"/>
          </a:p>
        </p:txBody>
      </p:sp>
    </p:spTree>
    <p:extLst>
      <p:ext uri="{BB962C8B-B14F-4D97-AF65-F5344CB8AC3E}">
        <p14:creationId xmlns:p14="http://schemas.microsoft.com/office/powerpoint/2010/main" val="17264772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15100" y="260350"/>
            <a:ext cx="1943100" cy="5835650"/>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85800" y="260350"/>
            <a:ext cx="5676900" cy="5835650"/>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9C5E4837-36D4-4244-AC30-1476BA69AFB2}" type="slidenum">
              <a:rPr lang="en-GB"/>
              <a:pPr>
                <a:defRPr/>
              </a:pPr>
              <a:t>‹N°›</a:t>
            </a:fld>
            <a:endParaRPr lang="en-GB"/>
          </a:p>
        </p:txBody>
      </p:sp>
    </p:spTree>
    <p:extLst>
      <p:ext uri="{BB962C8B-B14F-4D97-AF65-F5344CB8AC3E}">
        <p14:creationId xmlns:p14="http://schemas.microsoft.com/office/powerpoint/2010/main" val="29103947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839473-EC20-0B4C-4592-6DB97E5CF534}"/>
              </a:ext>
            </a:extLst>
          </p:cNvPr>
          <p:cNvSpPr>
            <a:spLocks noGrp="1"/>
          </p:cNvSpPr>
          <p:nvPr>
            <p:ph type="ctrTitle"/>
          </p:nvPr>
        </p:nvSpPr>
        <p:spPr>
          <a:xfrm>
            <a:off x="1143000" y="1122760"/>
            <a:ext cx="6858000" cy="2387203"/>
          </a:xfrm>
        </p:spPr>
        <p:txBody>
          <a:bodyPr anchor="b"/>
          <a:lstStyle>
            <a:lvl1pPr algn="ctr">
              <a:defRPr sz="8000"/>
            </a:lvl1pPr>
          </a:lstStyle>
          <a:p>
            <a:r>
              <a:rPr lang="fr-FR"/>
              <a:t>Modifiez le style du titre</a:t>
            </a:r>
          </a:p>
        </p:txBody>
      </p:sp>
      <p:sp>
        <p:nvSpPr>
          <p:cNvPr id="3" name="Sous-titre 2">
            <a:extLst>
              <a:ext uri="{FF2B5EF4-FFF2-40B4-BE49-F238E27FC236}">
                <a16:creationId xmlns:a16="http://schemas.microsoft.com/office/drawing/2014/main" id="{8762A831-268F-D6EB-CCAA-46A4528F7644}"/>
              </a:ext>
            </a:extLst>
          </p:cNvPr>
          <p:cNvSpPr>
            <a:spLocks noGrp="1"/>
          </p:cNvSpPr>
          <p:nvPr>
            <p:ph type="subTitle" idx="1"/>
          </p:nvPr>
        </p:nvSpPr>
        <p:spPr>
          <a:xfrm>
            <a:off x="1143000" y="3601641"/>
            <a:ext cx="6858000" cy="1656159"/>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BD40B10-AA28-DB12-273D-446F251CEF6D}"/>
              </a:ext>
            </a:extLst>
          </p:cNvPr>
          <p:cNvSpPr>
            <a:spLocks noGrp="1"/>
          </p:cNvSpPr>
          <p:nvPr>
            <p:ph type="dt" sz="half"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299EE68B-B6CD-485C-222A-CDC2BC9F10E4}"/>
              </a:ext>
            </a:extLst>
          </p:cNvPr>
          <p:cNvSpPr>
            <a:spLocks noGrp="1"/>
          </p:cNvSpPr>
          <p:nvPr>
            <p:ph type="ftr" sz="quarter" idx="11"/>
          </p:nvPr>
        </p:nvSpPr>
        <p:spPr/>
        <p:txBody>
          <a:bodyPr/>
          <a:lstStyle>
            <a:lvl1pPr>
              <a:defRPr/>
            </a:lvl1pPr>
          </a:lstStyle>
          <a:p>
            <a:endParaRPr lang="en-US" altLang="fr-FR"/>
          </a:p>
        </p:txBody>
      </p:sp>
      <p:sp>
        <p:nvSpPr>
          <p:cNvPr id="6" name="Espace réservé du numéro de diapositive 5">
            <a:extLst>
              <a:ext uri="{FF2B5EF4-FFF2-40B4-BE49-F238E27FC236}">
                <a16:creationId xmlns:a16="http://schemas.microsoft.com/office/drawing/2014/main" id="{005E0519-48AC-B5D9-CBF9-01AC1424EB04}"/>
              </a:ext>
            </a:extLst>
          </p:cNvPr>
          <p:cNvSpPr>
            <a:spLocks noGrp="1"/>
          </p:cNvSpPr>
          <p:nvPr>
            <p:ph type="sldNum" sz="quarter" idx="12"/>
          </p:nvPr>
        </p:nvSpPr>
        <p:spPr/>
        <p:txBody>
          <a:bodyPr/>
          <a:lstStyle>
            <a:lvl1pPr>
              <a:defRPr/>
            </a:lvl1pPr>
          </a:lstStyle>
          <a:p>
            <a:fld id="{5F960D45-C9A4-43BE-8655-49944B8CF2D1}" type="slidenum">
              <a:rPr lang="en-US" altLang="fr-FR"/>
              <a:pPr/>
              <a:t>‹N°›</a:t>
            </a:fld>
            <a:endParaRPr lang="en-US" altLang="fr-FR"/>
          </a:p>
        </p:txBody>
      </p:sp>
    </p:spTree>
    <p:extLst>
      <p:ext uri="{BB962C8B-B14F-4D97-AF65-F5344CB8AC3E}">
        <p14:creationId xmlns:p14="http://schemas.microsoft.com/office/powerpoint/2010/main" val="4942277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24434E-1E8E-CF73-33FC-85A37D27FD2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4E47C39-29B9-1D2E-08A7-8B4FAB752CF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9CAE017-959F-3407-AEEF-C71CB93684EF}"/>
              </a:ext>
            </a:extLst>
          </p:cNvPr>
          <p:cNvSpPr>
            <a:spLocks noGrp="1"/>
          </p:cNvSpPr>
          <p:nvPr>
            <p:ph type="dt" sz="half"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40E2CA0A-0E7B-D7ED-B9C3-4BC9EA16B207}"/>
              </a:ext>
            </a:extLst>
          </p:cNvPr>
          <p:cNvSpPr>
            <a:spLocks noGrp="1"/>
          </p:cNvSpPr>
          <p:nvPr>
            <p:ph type="ftr" sz="quarter" idx="11"/>
          </p:nvPr>
        </p:nvSpPr>
        <p:spPr/>
        <p:txBody>
          <a:bodyPr/>
          <a:lstStyle>
            <a:lvl1pPr>
              <a:defRPr/>
            </a:lvl1pPr>
          </a:lstStyle>
          <a:p>
            <a:endParaRPr lang="en-US" altLang="fr-FR"/>
          </a:p>
        </p:txBody>
      </p:sp>
      <p:sp>
        <p:nvSpPr>
          <p:cNvPr id="6" name="Espace réservé du numéro de diapositive 5">
            <a:extLst>
              <a:ext uri="{FF2B5EF4-FFF2-40B4-BE49-F238E27FC236}">
                <a16:creationId xmlns:a16="http://schemas.microsoft.com/office/drawing/2014/main" id="{B5752E5F-2E86-CCAD-4A22-118B6C8587E4}"/>
              </a:ext>
            </a:extLst>
          </p:cNvPr>
          <p:cNvSpPr>
            <a:spLocks noGrp="1"/>
          </p:cNvSpPr>
          <p:nvPr>
            <p:ph type="sldNum" sz="quarter" idx="12"/>
          </p:nvPr>
        </p:nvSpPr>
        <p:spPr/>
        <p:txBody>
          <a:bodyPr/>
          <a:lstStyle>
            <a:lvl1pPr>
              <a:defRPr/>
            </a:lvl1pPr>
          </a:lstStyle>
          <a:p>
            <a:fld id="{4BA134EE-AE03-4A1F-9FE4-C6E60F99E3BF}" type="slidenum">
              <a:rPr lang="en-US" altLang="fr-FR"/>
              <a:pPr/>
              <a:t>‹N°›</a:t>
            </a:fld>
            <a:endParaRPr lang="en-US" altLang="fr-FR"/>
          </a:p>
        </p:txBody>
      </p:sp>
    </p:spTree>
    <p:extLst>
      <p:ext uri="{BB962C8B-B14F-4D97-AF65-F5344CB8AC3E}">
        <p14:creationId xmlns:p14="http://schemas.microsoft.com/office/powerpoint/2010/main" val="22219520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F837D0-FE0D-0057-D305-CAFFE87909FA}"/>
              </a:ext>
            </a:extLst>
          </p:cNvPr>
          <p:cNvSpPr>
            <a:spLocks noGrp="1"/>
          </p:cNvSpPr>
          <p:nvPr>
            <p:ph type="title"/>
          </p:nvPr>
        </p:nvSpPr>
        <p:spPr>
          <a:xfrm>
            <a:off x="624418" y="1709737"/>
            <a:ext cx="7886700" cy="2852738"/>
          </a:xfrm>
        </p:spPr>
        <p:txBody>
          <a:bodyPr anchor="b"/>
          <a:lstStyle>
            <a:lvl1pPr>
              <a:defRPr sz="8000"/>
            </a:lvl1pPr>
          </a:lstStyle>
          <a:p>
            <a:r>
              <a:rPr lang="fr-FR"/>
              <a:t>Modifiez le style du titre</a:t>
            </a:r>
          </a:p>
        </p:txBody>
      </p:sp>
      <p:sp>
        <p:nvSpPr>
          <p:cNvPr id="3" name="Espace réservé du texte 2">
            <a:extLst>
              <a:ext uri="{FF2B5EF4-FFF2-40B4-BE49-F238E27FC236}">
                <a16:creationId xmlns:a16="http://schemas.microsoft.com/office/drawing/2014/main" id="{49BFAB9E-7367-6B3D-9F73-A15B75CD3E4A}"/>
              </a:ext>
            </a:extLst>
          </p:cNvPr>
          <p:cNvSpPr>
            <a:spLocks noGrp="1"/>
          </p:cNvSpPr>
          <p:nvPr>
            <p:ph type="body" idx="1"/>
          </p:nvPr>
        </p:nvSpPr>
        <p:spPr>
          <a:xfrm>
            <a:off x="624418" y="4589860"/>
            <a:ext cx="7886700" cy="1500188"/>
          </a:xfrm>
        </p:spPr>
        <p:txBody>
          <a:bodyPr/>
          <a:lstStyle>
            <a:lvl1pPr marL="0" indent="0">
              <a:buNone/>
              <a:defRPr sz="3200"/>
            </a:lvl1pPr>
            <a:lvl2pPr marL="609585" indent="0">
              <a:buNone/>
              <a:defRPr sz="2667"/>
            </a:lvl2pPr>
            <a:lvl3pPr marL="1219170" indent="0">
              <a:buNone/>
              <a:defRPr sz="2400"/>
            </a:lvl3pPr>
            <a:lvl4pPr marL="1828754" indent="0">
              <a:buNone/>
              <a:defRPr sz="2133"/>
            </a:lvl4pPr>
            <a:lvl5pPr marL="2438339" indent="0">
              <a:buNone/>
              <a:defRPr sz="2133"/>
            </a:lvl5pPr>
            <a:lvl6pPr marL="3047924" indent="0">
              <a:buNone/>
              <a:defRPr sz="2133"/>
            </a:lvl6pPr>
            <a:lvl7pPr marL="3657509" indent="0">
              <a:buNone/>
              <a:defRPr sz="2133"/>
            </a:lvl7pPr>
            <a:lvl8pPr marL="4267093" indent="0">
              <a:buNone/>
              <a:defRPr sz="2133"/>
            </a:lvl8pPr>
            <a:lvl9pPr marL="4876678" indent="0">
              <a:buNone/>
              <a:defRPr sz="2133"/>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EE120C8-8306-06D1-2D07-8FA8B480E31B}"/>
              </a:ext>
            </a:extLst>
          </p:cNvPr>
          <p:cNvSpPr>
            <a:spLocks noGrp="1"/>
          </p:cNvSpPr>
          <p:nvPr>
            <p:ph type="dt" sz="half"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812C1846-5D4C-D35A-24A4-E5A25C729C4B}"/>
              </a:ext>
            </a:extLst>
          </p:cNvPr>
          <p:cNvSpPr>
            <a:spLocks noGrp="1"/>
          </p:cNvSpPr>
          <p:nvPr>
            <p:ph type="ftr" sz="quarter" idx="11"/>
          </p:nvPr>
        </p:nvSpPr>
        <p:spPr/>
        <p:txBody>
          <a:bodyPr/>
          <a:lstStyle>
            <a:lvl1pPr>
              <a:defRPr/>
            </a:lvl1pPr>
          </a:lstStyle>
          <a:p>
            <a:endParaRPr lang="en-US" altLang="fr-FR"/>
          </a:p>
        </p:txBody>
      </p:sp>
      <p:sp>
        <p:nvSpPr>
          <p:cNvPr id="6" name="Espace réservé du numéro de diapositive 5">
            <a:extLst>
              <a:ext uri="{FF2B5EF4-FFF2-40B4-BE49-F238E27FC236}">
                <a16:creationId xmlns:a16="http://schemas.microsoft.com/office/drawing/2014/main" id="{8AF34D16-33C7-97B8-D908-E04747B22795}"/>
              </a:ext>
            </a:extLst>
          </p:cNvPr>
          <p:cNvSpPr>
            <a:spLocks noGrp="1"/>
          </p:cNvSpPr>
          <p:nvPr>
            <p:ph type="sldNum" sz="quarter" idx="12"/>
          </p:nvPr>
        </p:nvSpPr>
        <p:spPr/>
        <p:txBody>
          <a:bodyPr/>
          <a:lstStyle>
            <a:lvl1pPr>
              <a:defRPr/>
            </a:lvl1pPr>
          </a:lstStyle>
          <a:p>
            <a:fld id="{626802BA-488A-4817-95C7-28783392E65C}" type="slidenum">
              <a:rPr lang="en-US" altLang="fr-FR"/>
              <a:pPr/>
              <a:t>‹N°›</a:t>
            </a:fld>
            <a:endParaRPr lang="en-US" altLang="fr-FR"/>
          </a:p>
        </p:txBody>
      </p:sp>
    </p:spTree>
    <p:extLst>
      <p:ext uri="{BB962C8B-B14F-4D97-AF65-F5344CB8AC3E}">
        <p14:creationId xmlns:p14="http://schemas.microsoft.com/office/powerpoint/2010/main" val="28844792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F7EA17-2A26-5A48-DC71-AFCD1036BE1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AD1705E-9092-264E-192A-ED19BC3DCD4D}"/>
              </a:ext>
            </a:extLst>
          </p:cNvPr>
          <p:cNvSpPr>
            <a:spLocks noGrp="1"/>
          </p:cNvSpPr>
          <p:nvPr>
            <p:ph sz="half" idx="1"/>
          </p:nvPr>
        </p:nvSpPr>
        <p:spPr>
          <a:xfrm>
            <a:off x="685800" y="1981200"/>
            <a:ext cx="3784600" cy="41148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5C9381D3-AFEA-FFF8-5DB5-3EDB47DD7617}"/>
              </a:ext>
            </a:extLst>
          </p:cNvPr>
          <p:cNvSpPr>
            <a:spLocks noGrp="1"/>
          </p:cNvSpPr>
          <p:nvPr>
            <p:ph sz="half" idx="2"/>
          </p:nvPr>
        </p:nvSpPr>
        <p:spPr>
          <a:xfrm>
            <a:off x="4673600" y="1981200"/>
            <a:ext cx="3784600" cy="41148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6EFB9BF-031A-6FA2-C58C-420B0F143B77}"/>
              </a:ext>
            </a:extLst>
          </p:cNvPr>
          <p:cNvSpPr>
            <a:spLocks noGrp="1"/>
          </p:cNvSpPr>
          <p:nvPr>
            <p:ph type="dt" sz="half"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4738700B-7B21-4F62-8631-47C81A4470BB}"/>
              </a:ext>
            </a:extLst>
          </p:cNvPr>
          <p:cNvSpPr>
            <a:spLocks noGrp="1"/>
          </p:cNvSpPr>
          <p:nvPr>
            <p:ph type="ftr" sz="quarter" idx="11"/>
          </p:nvPr>
        </p:nvSpPr>
        <p:spPr/>
        <p:txBody>
          <a:bodyPr/>
          <a:lstStyle>
            <a:lvl1pPr>
              <a:defRPr/>
            </a:lvl1pPr>
          </a:lstStyle>
          <a:p>
            <a:endParaRPr lang="en-US" altLang="fr-FR"/>
          </a:p>
        </p:txBody>
      </p:sp>
      <p:sp>
        <p:nvSpPr>
          <p:cNvPr id="7" name="Espace réservé du numéro de diapositive 6">
            <a:extLst>
              <a:ext uri="{FF2B5EF4-FFF2-40B4-BE49-F238E27FC236}">
                <a16:creationId xmlns:a16="http://schemas.microsoft.com/office/drawing/2014/main" id="{A4354406-FF4E-0127-BC8A-33D99EB4AE96}"/>
              </a:ext>
            </a:extLst>
          </p:cNvPr>
          <p:cNvSpPr>
            <a:spLocks noGrp="1"/>
          </p:cNvSpPr>
          <p:nvPr>
            <p:ph type="sldNum" sz="quarter" idx="12"/>
          </p:nvPr>
        </p:nvSpPr>
        <p:spPr/>
        <p:txBody>
          <a:bodyPr/>
          <a:lstStyle>
            <a:lvl1pPr>
              <a:defRPr/>
            </a:lvl1pPr>
          </a:lstStyle>
          <a:p>
            <a:fld id="{B31F8AFE-AC69-46B5-A433-4D42E479E4F1}" type="slidenum">
              <a:rPr lang="en-US" altLang="fr-FR"/>
              <a:pPr/>
              <a:t>‹N°›</a:t>
            </a:fld>
            <a:endParaRPr lang="en-US" altLang="fr-FR"/>
          </a:p>
        </p:txBody>
      </p:sp>
    </p:spTree>
    <p:extLst>
      <p:ext uri="{BB962C8B-B14F-4D97-AF65-F5344CB8AC3E}">
        <p14:creationId xmlns:p14="http://schemas.microsoft.com/office/powerpoint/2010/main" val="6620703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FF22DE-976C-EA0B-06D5-D698154B98DA}"/>
              </a:ext>
            </a:extLst>
          </p:cNvPr>
          <p:cNvSpPr>
            <a:spLocks noGrp="1"/>
          </p:cNvSpPr>
          <p:nvPr>
            <p:ph type="title"/>
          </p:nvPr>
        </p:nvSpPr>
        <p:spPr>
          <a:xfrm>
            <a:off x="630767" y="365523"/>
            <a:ext cx="7886700" cy="1325165"/>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651C36EA-A1D0-A8BB-F2E6-573AED013C7C}"/>
              </a:ext>
            </a:extLst>
          </p:cNvPr>
          <p:cNvSpPr>
            <a:spLocks noGrp="1"/>
          </p:cNvSpPr>
          <p:nvPr>
            <p:ph type="body" idx="1"/>
          </p:nvPr>
        </p:nvSpPr>
        <p:spPr>
          <a:xfrm>
            <a:off x="630767" y="1681162"/>
            <a:ext cx="3867151" cy="82391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55C3FE6-96CA-7078-7B2F-6A9EE7EC66FA}"/>
              </a:ext>
            </a:extLst>
          </p:cNvPr>
          <p:cNvSpPr>
            <a:spLocks noGrp="1"/>
          </p:cNvSpPr>
          <p:nvPr>
            <p:ph sz="half" idx="2"/>
          </p:nvPr>
        </p:nvSpPr>
        <p:spPr>
          <a:xfrm>
            <a:off x="630767" y="2505075"/>
            <a:ext cx="3867151" cy="368498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D412936-2C1D-D413-2F82-D77EAEFB7828}"/>
              </a:ext>
            </a:extLst>
          </p:cNvPr>
          <p:cNvSpPr>
            <a:spLocks noGrp="1"/>
          </p:cNvSpPr>
          <p:nvPr>
            <p:ph type="body" sz="quarter" idx="3"/>
          </p:nvPr>
        </p:nvSpPr>
        <p:spPr>
          <a:xfrm>
            <a:off x="4629151" y="1681162"/>
            <a:ext cx="3888316" cy="82391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2A6E946-0B95-5E9D-FFE5-3AB7A5C32719}"/>
              </a:ext>
            </a:extLst>
          </p:cNvPr>
          <p:cNvSpPr>
            <a:spLocks noGrp="1"/>
          </p:cNvSpPr>
          <p:nvPr>
            <p:ph sz="quarter" idx="4"/>
          </p:nvPr>
        </p:nvSpPr>
        <p:spPr>
          <a:xfrm>
            <a:off x="4629151" y="2505075"/>
            <a:ext cx="3888316" cy="368498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6014884-2836-88EE-DB09-5841E8720E09}"/>
              </a:ext>
            </a:extLst>
          </p:cNvPr>
          <p:cNvSpPr>
            <a:spLocks noGrp="1"/>
          </p:cNvSpPr>
          <p:nvPr>
            <p:ph type="dt" sz="half" idx="10"/>
          </p:nvPr>
        </p:nvSpPr>
        <p:spPr/>
        <p:txBody>
          <a:bodyPr/>
          <a:lstStyle>
            <a:lvl1pPr>
              <a:defRPr/>
            </a:lvl1pPr>
          </a:lstStyle>
          <a:p>
            <a:endParaRPr lang="en-US" altLang="fr-FR"/>
          </a:p>
        </p:txBody>
      </p:sp>
      <p:sp>
        <p:nvSpPr>
          <p:cNvPr id="8" name="Espace réservé du pied de page 7">
            <a:extLst>
              <a:ext uri="{FF2B5EF4-FFF2-40B4-BE49-F238E27FC236}">
                <a16:creationId xmlns:a16="http://schemas.microsoft.com/office/drawing/2014/main" id="{EC3528A1-69BD-381C-8B64-C205AFF0B9E7}"/>
              </a:ext>
            </a:extLst>
          </p:cNvPr>
          <p:cNvSpPr>
            <a:spLocks noGrp="1"/>
          </p:cNvSpPr>
          <p:nvPr>
            <p:ph type="ftr" sz="quarter" idx="11"/>
          </p:nvPr>
        </p:nvSpPr>
        <p:spPr/>
        <p:txBody>
          <a:bodyPr/>
          <a:lstStyle>
            <a:lvl1pPr>
              <a:defRPr/>
            </a:lvl1pPr>
          </a:lstStyle>
          <a:p>
            <a:endParaRPr lang="en-US" altLang="fr-FR"/>
          </a:p>
        </p:txBody>
      </p:sp>
      <p:sp>
        <p:nvSpPr>
          <p:cNvPr id="9" name="Espace réservé du numéro de diapositive 8">
            <a:extLst>
              <a:ext uri="{FF2B5EF4-FFF2-40B4-BE49-F238E27FC236}">
                <a16:creationId xmlns:a16="http://schemas.microsoft.com/office/drawing/2014/main" id="{B27EE91E-15D4-21BD-4524-687985D79E31}"/>
              </a:ext>
            </a:extLst>
          </p:cNvPr>
          <p:cNvSpPr>
            <a:spLocks noGrp="1"/>
          </p:cNvSpPr>
          <p:nvPr>
            <p:ph type="sldNum" sz="quarter" idx="12"/>
          </p:nvPr>
        </p:nvSpPr>
        <p:spPr/>
        <p:txBody>
          <a:bodyPr/>
          <a:lstStyle>
            <a:lvl1pPr>
              <a:defRPr/>
            </a:lvl1pPr>
          </a:lstStyle>
          <a:p>
            <a:fld id="{2E11CA53-BED6-4D78-BE1C-83B32B96B3E0}" type="slidenum">
              <a:rPr lang="en-US" altLang="fr-FR"/>
              <a:pPr/>
              <a:t>‹N°›</a:t>
            </a:fld>
            <a:endParaRPr lang="en-US" altLang="fr-FR"/>
          </a:p>
        </p:txBody>
      </p:sp>
    </p:spTree>
    <p:extLst>
      <p:ext uri="{BB962C8B-B14F-4D97-AF65-F5344CB8AC3E}">
        <p14:creationId xmlns:p14="http://schemas.microsoft.com/office/powerpoint/2010/main" val="7932929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5140A4-9DC3-85CF-87F9-356273B2532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8BA3882C-5865-19CC-DA96-DEA427AB52A6}"/>
              </a:ext>
            </a:extLst>
          </p:cNvPr>
          <p:cNvSpPr>
            <a:spLocks noGrp="1"/>
          </p:cNvSpPr>
          <p:nvPr>
            <p:ph type="dt" sz="half" idx="10"/>
          </p:nvPr>
        </p:nvSpPr>
        <p:spPr/>
        <p:txBody>
          <a:bodyPr/>
          <a:lstStyle>
            <a:lvl1pPr>
              <a:defRPr/>
            </a:lvl1pPr>
          </a:lstStyle>
          <a:p>
            <a:endParaRPr lang="en-US" altLang="fr-FR"/>
          </a:p>
        </p:txBody>
      </p:sp>
      <p:sp>
        <p:nvSpPr>
          <p:cNvPr id="4" name="Espace réservé du pied de page 3">
            <a:extLst>
              <a:ext uri="{FF2B5EF4-FFF2-40B4-BE49-F238E27FC236}">
                <a16:creationId xmlns:a16="http://schemas.microsoft.com/office/drawing/2014/main" id="{A971B295-9B41-AADB-A30B-76A053C3EAD6}"/>
              </a:ext>
            </a:extLst>
          </p:cNvPr>
          <p:cNvSpPr>
            <a:spLocks noGrp="1"/>
          </p:cNvSpPr>
          <p:nvPr>
            <p:ph type="ftr" sz="quarter" idx="11"/>
          </p:nvPr>
        </p:nvSpPr>
        <p:spPr/>
        <p:txBody>
          <a:bodyPr/>
          <a:lstStyle>
            <a:lvl1pPr>
              <a:defRPr/>
            </a:lvl1pPr>
          </a:lstStyle>
          <a:p>
            <a:endParaRPr lang="en-US" altLang="fr-FR"/>
          </a:p>
        </p:txBody>
      </p:sp>
      <p:sp>
        <p:nvSpPr>
          <p:cNvPr id="5" name="Espace réservé du numéro de diapositive 4">
            <a:extLst>
              <a:ext uri="{FF2B5EF4-FFF2-40B4-BE49-F238E27FC236}">
                <a16:creationId xmlns:a16="http://schemas.microsoft.com/office/drawing/2014/main" id="{B3809CB7-41D8-1DC2-5CB0-BD500A6A30EB}"/>
              </a:ext>
            </a:extLst>
          </p:cNvPr>
          <p:cNvSpPr>
            <a:spLocks noGrp="1"/>
          </p:cNvSpPr>
          <p:nvPr>
            <p:ph type="sldNum" sz="quarter" idx="12"/>
          </p:nvPr>
        </p:nvSpPr>
        <p:spPr/>
        <p:txBody>
          <a:bodyPr/>
          <a:lstStyle>
            <a:lvl1pPr>
              <a:defRPr/>
            </a:lvl1pPr>
          </a:lstStyle>
          <a:p>
            <a:fld id="{DCC816CC-8D0B-46F2-91ED-9390AF206C6E}" type="slidenum">
              <a:rPr lang="en-US" altLang="fr-FR"/>
              <a:pPr/>
              <a:t>‹N°›</a:t>
            </a:fld>
            <a:endParaRPr lang="en-US" altLang="fr-FR"/>
          </a:p>
        </p:txBody>
      </p:sp>
    </p:spTree>
    <p:extLst>
      <p:ext uri="{BB962C8B-B14F-4D97-AF65-F5344CB8AC3E}">
        <p14:creationId xmlns:p14="http://schemas.microsoft.com/office/powerpoint/2010/main" val="23868820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B0546C1-3C8E-D8AA-30EB-A6DE0EFEF708}"/>
              </a:ext>
            </a:extLst>
          </p:cNvPr>
          <p:cNvSpPr>
            <a:spLocks noGrp="1"/>
          </p:cNvSpPr>
          <p:nvPr>
            <p:ph type="dt" sz="half" idx="10"/>
          </p:nvPr>
        </p:nvSpPr>
        <p:spPr/>
        <p:txBody>
          <a:bodyPr/>
          <a:lstStyle>
            <a:lvl1pPr>
              <a:defRPr/>
            </a:lvl1pPr>
          </a:lstStyle>
          <a:p>
            <a:endParaRPr lang="en-US" altLang="fr-FR"/>
          </a:p>
        </p:txBody>
      </p:sp>
      <p:sp>
        <p:nvSpPr>
          <p:cNvPr id="3" name="Espace réservé du pied de page 2">
            <a:extLst>
              <a:ext uri="{FF2B5EF4-FFF2-40B4-BE49-F238E27FC236}">
                <a16:creationId xmlns:a16="http://schemas.microsoft.com/office/drawing/2014/main" id="{EDC24A18-4F84-D919-945E-8CB4D910772C}"/>
              </a:ext>
            </a:extLst>
          </p:cNvPr>
          <p:cNvSpPr>
            <a:spLocks noGrp="1"/>
          </p:cNvSpPr>
          <p:nvPr>
            <p:ph type="ftr" sz="quarter" idx="11"/>
          </p:nvPr>
        </p:nvSpPr>
        <p:spPr/>
        <p:txBody>
          <a:bodyPr/>
          <a:lstStyle>
            <a:lvl1pPr>
              <a:defRPr/>
            </a:lvl1pPr>
          </a:lstStyle>
          <a:p>
            <a:endParaRPr lang="en-US" altLang="fr-FR"/>
          </a:p>
        </p:txBody>
      </p:sp>
      <p:sp>
        <p:nvSpPr>
          <p:cNvPr id="4" name="Espace réservé du numéro de diapositive 3">
            <a:extLst>
              <a:ext uri="{FF2B5EF4-FFF2-40B4-BE49-F238E27FC236}">
                <a16:creationId xmlns:a16="http://schemas.microsoft.com/office/drawing/2014/main" id="{6DEC305C-2996-C36E-D3D9-0231E58D406E}"/>
              </a:ext>
            </a:extLst>
          </p:cNvPr>
          <p:cNvSpPr>
            <a:spLocks noGrp="1"/>
          </p:cNvSpPr>
          <p:nvPr>
            <p:ph type="sldNum" sz="quarter" idx="12"/>
          </p:nvPr>
        </p:nvSpPr>
        <p:spPr/>
        <p:txBody>
          <a:bodyPr/>
          <a:lstStyle>
            <a:lvl1pPr>
              <a:defRPr/>
            </a:lvl1pPr>
          </a:lstStyle>
          <a:p>
            <a:fld id="{3384FC63-641E-4CCB-BD0C-E2A6BFF770FC}" type="slidenum">
              <a:rPr lang="en-US" altLang="fr-FR"/>
              <a:pPr/>
              <a:t>‹N°›</a:t>
            </a:fld>
            <a:endParaRPr lang="en-US" altLang="fr-FR"/>
          </a:p>
        </p:txBody>
      </p:sp>
    </p:spTree>
    <p:extLst>
      <p:ext uri="{BB962C8B-B14F-4D97-AF65-F5344CB8AC3E}">
        <p14:creationId xmlns:p14="http://schemas.microsoft.com/office/powerpoint/2010/main" val="16640145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67BEA9-1287-8F54-1E52-3F6CD182AD4B}"/>
              </a:ext>
            </a:extLst>
          </p:cNvPr>
          <p:cNvSpPr>
            <a:spLocks noGrp="1"/>
          </p:cNvSpPr>
          <p:nvPr>
            <p:ph type="title"/>
          </p:nvPr>
        </p:nvSpPr>
        <p:spPr>
          <a:xfrm>
            <a:off x="630767" y="457200"/>
            <a:ext cx="2948517" cy="1600200"/>
          </a:xfrm>
        </p:spPr>
        <p:txBody>
          <a:bodyPr anchor="b"/>
          <a:lstStyle>
            <a:lvl1pPr>
              <a:defRPr sz="4267"/>
            </a:lvl1pPr>
          </a:lstStyle>
          <a:p>
            <a:r>
              <a:rPr lang="fr-FR"/>
              <a:t>Modifiez le style du titre</a:t>
            </a:r>
          </a:p>
        </p:txBody>
      </p:sp>
      <p:sp>
        <p:nvSpPr>
          <p:cNvPr id="3" name="Espace réservé du contenu 2">
            <a:extLst>
              <a:ext uri="{FF2B5EF4-FFF2-40B4-BE49-F238E27FC236}">
                <a16:creationId xmlns:a16="http://schemas.microsoft.com/office/drawing/2014/main" id="{637D967E-AC72-7183-1EA6-B014D3C82D4B}"/>
              </a:ext>
            </a:extLst>
          </p:cNvPr>
          <p:cNvSpPr>
            <a:spLocks noGrp="1"/>
          </p:cNvSpPr>
          <p:nvPr>
            <p:ph idx="1"/>
          </p:nvPr>
        </p:nvSpPr>
        <p:spPr>
          <a:xfrm>
            <a:off x="3888318" y="987029"/>
            <a:ext cx="4629149" cy="4874419"/>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98ABA74-0993-1A7D-B328-C1AC84D8E77C}"/>
              </a:ext>
            </a:extLst>
          </p:cNvPr>
          <p:cNvSpPr>
            <a:spLocks noGrp="1"/>
          </p:cNvSpPr>
          <p:nvPr>
            <p:ph type="body" sz="half" idx="2"/>
          </p:nvPr>
        </p:nvSpPr>
        <p:spPr>
          <a:xfrm>
            <a:off x="630767" y="2057400"/>
            <a:ext cx="2948517" cy="3811191"/>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F791A43-422F-C796-5E4C-1B72EB7E21F6}"/>
              </a:ext>
            </a:extLst>
          </p:cNvPr>
          <p:cNvSpPr>
            <a:spLocks noGrp="1"/>
          </p:cNvSpPr>
          <p:nvPr>
            <p:ph type="dt" sz="half"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F8AAE182-7DD3-332C-69DD-FFCC5EDC125A}"/>
              </a:ext>
            </a:extLst>
          </p:cNvPr>
          <p:cNvSpPr>
            <a:spLocks noGrp="1"/>
          </p:cNvSpPr>
          <p:nvPr>
            <p:ph type="ftr" sz="quarter" idx="11"/>
          </p:nvPr>
        </p:nvSpPr>
        <p:spPr/>
        <p:txBody>
          <a:bodyPr/>
          <a:lstStyle>
            <a:lvl1pPr>
              <a:defRPr/>
            </a:lvl1pPr>
          </a:lstStyle>
          <a:p>
            <a:endParaRPr lang="en-US" altLang="fr-FR"/>
          </a:p>
        </p:txBody>
      </p:sp>
      <p:sp>
        <p:nvSpPr>
          <p:cNvPr id="7" name="Espace réservé du numéro de diapositive 6">
            <a:extLst>
              <a:ext uri="{FF2B5EF4-FFF2-40B4-BE49-F238E27FC236}">
                <a16:creationId xmlns:a16="http://schemas.microsoft.com/office/drawing/2014/main" id="{9FCE096F-3CE9-7A2C-6F33-3BD31DD78892}"/>
              </a:ext>
            </a:extLst>
          </p:cNvPr>
          <p:cNvSpPr>
            <a:spLocks noGrp="1"/>
          </p:cNvSpPr>
          <p:nvPr>
            <p:ph type="sldNum" sz="quarter" idx="12"/>
          </p:nvPr>
        </p:nvSpPr>
        <p:spPr/>
        <p:txBody>
          <a:bodyPr/>
          <a:lstStyle>
            <a:lvl1pPr>
              <a:defRPr/>
            </a:lvl1pPr>
          </a:lstStyle>
          <a:p>
            <a:fld id="{5BAD699A-2C19-4FBB-A7EE-71C628E21DAD}" type="slidenum">
              <a:rPr lang="en-US" altLang="fr-FR"/>
              <a:pPr/>
              <a:t>‹N°›</a:t>
            </a:fld>
            <a:endParaRPr lang="en-US" altLang="fr-FR"/>
          </a:p>
        </p:txBody>
      </p:sp>
    </p:spTree>
    <p:extLst>
      <p:ext uri="{BB962C8B-B14F-4D97-AF65-F5344CB8AC3E}">
        <p14:creationId xmlns:p14="http://schemas.microsoft.com/office/powerpoint/2010/main" val="154913575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62D1FF-BF7D-64A4-4371-A7D454687160}"/>
              </a:ext>
            </a:extLst>
          </p:cNvPr>
          <p:cNvSpPr>
            <a:spLocks noGrp="1"/>
          </p:cNvSpPr>
          <p:nvPr>
            <p:ph type="title"/>
          </p:nvPr>
        </p:nvSpPr>
        <p:spPr>
          <a:xfrm>
            <a:off x="630767" y="457200"/>
            <a:ext cx="2948517" cy="1600200"/>
          </a:xfrm>
        </p:spPr>
        <p:txBody>
          <a:bodyPr anchor="b"/>
          <a:lstStyle>
            <a:lvl1pPr>
              <a:defRPr sz="4267"/>
            </a:lvl1pPr>
          </a:lstStyle>
          <a:p>
            <a:r>
              <a:rPr lang="fr-FR"/>
              <a:t>Modifiez le style du titre</a:t>
            </a:r>
          </a:p>
        </p:txBody>
      </p:sp>
      <p:sp>
        <p:nvSpPr>
          <p:cNvPr id="3" name="Espace réservé pour une image  2">
            <a:extLst>
              <a:ext uri="{FF2B5EF4-FFF2-40B4-BE49-F238E27FC236}">
                <a16:creationId xmlns:a16="http://schemas.microsoft.com/office/drawing/2014/main" id="{872EBA94-8FD3-FA98-7EDF-FF2248DA7099}"/>
              </a:ext>
            </a:extLst>
          </p:cNvPr>
          <p:cNvSpPr>
            <a:spLocks noGrp="1"/>
          </p:cNvSpPr>
          <p:nvPr>
            <p:ph type="pic" idx="1"/>
          </p:nvPr>
        </p:nvSpPr>
        <p:spPr>
          <a:xfrm>
            <a:off x="3888318" y="987029"/>
            <a:ext cx="4629149" cy="4874419"/>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fr-FR"/>
          </a:p>
        </p:txBody>
      </p:sp>
      <p:sp>
        <p:nvSpPr>
          <p:cNvPr id="4" name="Espace réservé du texte 3">
            <a:extLst>
              <a:ext uri="{FF2B5EF4-FFF2-40B4-BE49-F238E27FC236}">
                <a16:creationId xmlns:a16="http://schemas.microsoft.com/office/drawing/2014/main" id="{6849E2CE-E489-4082-B7E2-B3EEA0FCCE93}"/>
              </a:ext>
            </a:extLst>
          </p:cNvPr>
          <p:cNvSpPr>
            <a:spLocks noGrp="1"/>
          </p:cNvSpPr>
          <p:nvPr>
            <p:ph type="body" sz="half" idx="2"/>
          </p:nvPr>
        </p:nvSpPr>
        <p:spPr>
          <a:xfrm>
            <a:off x="630767" y="2057400"/>
            <a:ext cx="2948517" cy="3811191"/>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6C4F089-6F42-687B-3C30-156E9E1D289F}"/>
              </a:ext>
            </a:extLst>
          </p:cNvPr>
          <p:cNvSpPr>
            <a:spLocks noGrp="1"/>
          </p:cNvSpPr>
          <p:nvPr>
            <p:ph type="dt" sz="half" idx="10"/>
          </p:nvPr>
        </p:nvSpPr>
        <p:spPr/>
        <p:txBody>
          <a:bodyPr/>
          <a:lstStyle>
            <a:lvl1pPr>
              <a:defRPr/>
            </a:lvl1pPr>
          </a:lstStyle>
          <a:p>
            <a:endParaRPr lang="en-US" altLang="fr-FR"/>
          </a:p>
        </p:txBody>
      </p:sp>
      <p:sp>
        <p:nvSpPr>
          <p:cNvPr id="6" name="Espace réservé du pied de page 5">
            <a:extLst>
              <a:ext uri="{FF2B5EF4-FFF2-40B4-BE49-F238E27FC236}">
                <a16:creationId xmlns:a16="http://schemas.microsoft.com/office/drawing/2014/main" id="{66BAAA3B-4BCD-E38C-F660-16519F9E0E28}"/>
              </a:ext>
            </a:extLst>
          </p:cNvPr>
          <p:cNvSpPr>
            <a:spLocks noGrp="1"/>
          </p:cNvSpPr>
          <p:nvPr>
            <p:ph type="ftr" sz="quarter" idx="11"/>
          </p:nvPr>
        </p:nvSpPr>
        <p:spPr/>
        <p:txBody>
          <a:bodyPr/>
          <a:lstStyle>
            <a:lvl1pPr>
              <a:defRPr/>
            </a:lvl1pPr>
          </a:lstStyle>
          <a:p>
            <a:endParaRPr lang="en-US" altLang="fr-FR"/>
          </a:p>
        </p:txBody>
      </p:sp>
      <p:sp>
        <p:nvSpPr>
          <p:cNvPr id="7" name="Espace réservé du numéro de diapositive 6">
            <a:extLst>
              <a:ext uri="{FF2B5EF4-FFF2-40B4-BE49-F238E27FC236}">
                <a16:creationId xmlns:a16="http://schemas.microsoft.com/office/drawing/2014/main" id="{8A2CED2E-6E25-B863-9D19-B998C0686758}"/>
              </a:ext>
            </a:extLst>
          </p:cNvPr>
          <p:cNvSpPr>
            <a:spLocks noGrp="1"/>
          </p:cNvSpPr>
          <p:nvPr>
            <p:ph type="sldNum" sz="quarter" idx="12"/>
          </p:nvPr>
        </p:nvSpPr>
        <p:spPr/>
        <p:txBody>
          <a:bodyPr/>
          <a:lstStyle>
            <a:lvl1pPr>
              <a:defRPr/>
            </a:lvl1pPr>
          </a:lstStyle>
          <a:p>
            <a:fld id="{7E5FE058-1039-4F5F-8345-918199078E0A}" type="slidenum">
              <a:rPr lang="en-US" altLang="fr-FR"/>
              <a:pPr/>
              <a:t>‹N°›</a:t>
            </a:fld>
            <a:endParaRPr lang="en-US" altLang="fr-FR"/>
          </a:p>
        </p:txBody>
      </p:sp>
    </p:spTree>
    <p:extLst>
      <p:ext uri="{BB962C8B-B14F-4D97-AF65-F5344CB8AC3E}">
        <p14:creationId xmlns:p14="http://schemas.microsoft.com/office/powerpoint/2010/main" val="23828708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F37DA2-F48F-81A6-1C6E-CD3968B66A8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799D1BB-1976-4EC4-BB6B-113D9079EF1B}"/>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57B2893-CEC0-E2D7-3676-44C14145323A}"/>
              </a:ext>
            </a:extLst>
          </p:cNvPr>
          <p:cNvSpPr>
            <a:spLocks noGrp="1"/>
          </p:cNvSpPr>
          <p:nvPr>
            <p:ph type="dt" sz="half"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DE74B29B-AC37-E7CA-31E1-02C3EBF6BCA6}"/>
              </a:ext>
            </a:extLst>
          </p:cNvPr>
          <p:cNvSpPr>
            <a:spLocks noGrp="1"/>
          </p:cNvSpPr>
          <p:nvPr>
            <p:ph type="ftr" sz="quarter" idx="11"/>
          </p:nvPr>
        </p:nvSpPr>
        <p:spPr/>
        <p:txBody>
          <a:bodyPr/>
          <a:lstStyle>
            <a:lvl1pPr>
              <a:defRPr/>
            </a:lvl1pPr>
          </a:lstStyle>
          <a:p>
            <a:endParaRPr lang="en-US" altLang="fr-FR"/>
          </a:p>
        </p:txBody>
      </p:sp>
      <p:sp>
        <p:nvSpPr>
          <p:cNvPr id="6" name="Espace réservé du numéro de diapositive 5">
            <a:extLst>
              <a:ext uri="{FF2B5EF4-FFF2-40B4-BE49-F238E27FC236}">
                <a16:creationId xmlns:a16="http://schemas.microsoft.com/office/drawing/2014/main" id="{23A63092-F50B-E8A1-3275-3B87F5D4C48B}"/>
              </a:ext>
            </a:extLst>
          </p:cNvPr>
          <p:cNvSpPr>
            <a:spLocks noGrp="1"/>
          </p:cNvSpPr>
          <p:nvPr>
            <p:ph type="sldNum" sz="quarter" idx="12"/>
          </p:nvPr>
        </p:nvSpPr>
        <p:spPr/>
        <p:txBody>
          <a:bodyPr/>
          <a:lstStyle>
            <a:lvl1pPr>
              <a:defRPr/>
            </a:lvl1pPr>
          </a:lstStyle>
          <a:p>
            <a:fld id="{593EC3B6-9F55-4610-9EBB-1F8F0FAB0C96}" type="slidenum">
              <a:rPr lang="en-US" altLang="fr-FR"/>
              <a:pPr/>
              <a:t>‹N°›</a:t>
            </a:fld>
            <a:endParaRPr lang="en-US" altLang="fr-FR"/>
          </a:p>
        </p:txBody>
      </p:sp>
    </p:spTree>
    <p:extLst>
      <p:ext uri="{BB962C8B-B14F-4D97-AF65-F5344CB8AC3E}">
        <p14:creationId xmlns:p14="http://schemas.microsoft.com/office/powerpoint/2010/main" val="10978379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C0A6D70-512E-903B-4A63-226372AC673D}"/>
              </a:ext>
            </a:extLst>
          </p:cNvPr>
          <p:cNvSpPr>
            <a:spLocks noGrp="1"/>
          </p:cNvSpPr>
          <p:nvPr>
            <p:ph type="title" orient="vert"/>
          </p:nvPr>
        </p:nvSpPr>
        <p:spPr>
          <a:xfrm>
            <a:off x="6515101" y="609600"/>
            <a:ext cx="1943100" cy="5486400"/>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F47EE1A-ACD1-5863-87F9-69E30F7C4B32}"/>
              </a:ext>
            </a:extLst>
          </p:cNvPr>
          <p:cNvSpPr>
            <a:spLocks noGrp="1"/>
          </p:cNvSpPr>
          <p:nvPr>
            <p:ph type="body" orient="vert" idx="1"/>
          </p:nvPr>
        </p:nvSpPr>
        <p:spPr>
          <a:xfrm>
            <a:off x="685801" y="609600"/>
            <a:ext cx="5626100" cy="548640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494909D-F131-3A0C-8C01-56EBAF65F3F9}"/>
              </a:ext>
            </a:extLst>
          </p:cNvPr>
          <p:cNvSpPr>
            <a:spLocks noGrp="1"/>
          </p:cNvSpPr>
          <p:nvPr>
            <p:ph type="dt" sz="half" idx="10"/>
          </p:nvPr>
        </p:nvSpPr>
        <p:spPr/>
        <p:txBody>
          <a:bodyPr/>
          <a:lstStyle>
            <a:lvl1pPr>
              <a:defRPr/>
            </a:lvl1pPr>
          </a:lstStyle>
          <a:p>
            <a:endParaRPr lang="en-US" altLang="fr-FR"/>
          </a:p>
        </p:txBody>
      </p:sp>
      <p:sp>
        <p:nvSpPr>
          <p:cNvPr id="5" name="Espace réservé du pied de page 4">
            <a:extLst>
              <a:ext uri="{FF2B5EF4-FFF2-40B4-BE49-F238E27FC236}">
                <a16:creationId xmlns:a16="http://schemas.microsoft.com/office/drawing/2014/main" id="{F19E24AA-70E1-4F98-6B3C-C964D2445E3F}"/>
              </a:ext>
            </a:extLst>
          </p:cNvPr>
          <p:cNvSpPr>
            <a:spLocks noGrp="1"/>
          </p:cNvSpPr>
          <p:nvPr>
            <p:ph type="ftr" sz="quarter" idx="11"/>
          </p:nvPr>
        </p:nvSpPr>
        <p:spPr/>
        <p:txBody>
          <a:bodyPr/>
          <a:lstStyle>
            <a:lvl1pPr>
              <a:defRPr/>
            </a:lvl1pPr>
          </a:lstStyle>
          <a:p>
            <a:endParaRPr lang="en-US" altLang="fr-FR"/>
          </a:p>
        </p:txBody>
      </p:sp>
      <p:sp>
        <p:nvSpPr>
          <p:cNvPr id="6" name="Espace réservé du numéro de diapositive 5">
            <a:extLst>
              <a:ext uri="{FF2B5EF4-FFF2-40B4-BE49-F238E27FC236}">
                <a16:creationId xmlns:a16="http://schemas.microsoft.com/office/drawing/2014/main" id="{48B50FD8-7B70-DF69-C846-9CB968FE5992}"/>
              </a:ext>
            </a:extLst>
          </p:cNvPr>
          <p:cNvSpPr>
            <a:spLocks noGrp="1"/>
          </p:cNvSpPr>
          <p:nvPr>
            <p:ph type="sldNum" sz="quarter" idx="12"/>
          </p:nvPr>
        </p:nvSpPr>
        <p:spPr/>
        <p:txBody>
          <a:bodyPr/>
          <a:lstStyle>
            <a:lvl1pPr>
              <a:defRPr/>
            </a:lvl1pPr>
          </a:lstStyle>
          <a:p>
            <a:fld id="{1600CFE3-07B4-4AE9-802E-9DFE5C2CC89C}" type="slidenum">
              <a:rPr lang="en-US" altLang="fr-FR"/>
              <a:pPr/>
              <a:t>‹N°›</a:t>
            </a:fld>
            <a:endParaRPr lang="en-US" altLang="fr-FR"/>
          </a:p>
        </p:txBody>
      </p:sp>
    </p:spTree>
    <p:extLst>
      <p:ext uri="{BB962C8B-B14F-4D97-AF65-F5344CB8AC3E}">
        <p14:creationId xmlns:p14="http://schemas.microsoft.com/office/powerpoint/2010/main" val="33132740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5F9F48-0BAD-DB30-1FE7-7C422E4B8E0A}"/>
              </a:ext>
            </a:extLst>
          </p:cNvPr>
          <p:cNvSpPr>
            <a:spLocks noGrp="1"/>
          </p:cNvSpPr>
          <p:nvPr>
            <p:ph type="ctrTitle"/>
          </p:nvPr>
        </p:nvSpPr>
        <p:spPr>
          <a:xfrm>
            <a:off x="1143000" y="1122363"/>
            <a:ext cx="6858000" cy="2387600"/>
          </a:xfrm>
        </p:spPr>
        <p:txBody>
          <a:bodyPr anchor="b"/>
          <a:lstStyle>
            <a:lvl1pPr algn="ctr">
              <a:defRPr sz="4500"/>
            </a:lvl1pPr>
          </a:lstStyle>
          <a:p>
            <a:r>
              <a:rPr lang="fr-FR"/>
              <a:t>Modifiez le style du titre</a:t>
            </a:r>
          </a:p>
        </p:txBody>
      </p:sp>
      <p:sp>
        <p:nvSpPr>
          <p:cNvPr id="3" name="Sous-titre 2">
            <a:extLst>
              <a:ext uri="{FF2B5EF4-FFF2-40B4-BE49-F238E27FC236}">
                <a16:creationId xmlns:a16="http://schemas.microsoft.com/office/drawing/2014/main" id="{1283F666-F3A4-BDDB-15D5-873FC908568C}"/>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31F62C0E-0A66-6D04-AB50-66BFB2864267}"/>
              </a:ext>
            </a:extLst>
          </p:cNvPr>
          <p:cNvSpPr>
            <a:spLocks noGrp="1"/>
          </p:cNvSpPr>
          <p:nvPr>
            <p:ph type="dt" sz="half" idx="10"/>
          </p:nvPr>
        </p:nvSpPr>
        <p:spPr/>
        <p:txBody>
          <a:bodyPr/>
          <a:lstStyle/>
          <a:p>
            <a:fld id="{D27AC3FE-6379-4982-934B-D1C4A3FCEFC0}" type="datetimeFigureOut">
              <a:rPr lang="fr-FR" smtClean="0"/>
              <a:t>02/09/2026</a:t>
            </a:fld>
            <a:endParaRPr lang="fr-FR"/>
          </a:p>
        </p:txBody>
      </p:sp>
      <p:sp>
        <p:nvSpPr>
          <p:cNvPr id="5" name="Espace réservé du pied de page 4">
            <a:extLst>
              <a:ext uri="{FF2B5EF4-FFF2-40B4-BE49-F238E27FC236}">
                <a16:creationId xmlns:a16="http://schemas.microsoft.com/office/drawing/2014/main" id="{5DE8FA39-0C9B-FD32-9AE8-D161D55CB4E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6E0B5D6-5E3A-B7B3-8309-1215D4B92D1D}"/>
              </a:ext>
            </a:extLst>
          </p:cNvPr>
          <p:cNvSpPr>
            <a:spLocks noGrp="1"/>
          </p:cNvSpPr>
          <p:nvPr>
            <p:ph type="sldNum" sz="quarter" idx="12"/>
          </p:nvPr>
        </p:nvSpPr>
        <p:spPr/>
        <p:txBody>
          <a:bodyPr/>
          <a:lstStyle/>
          <a:p>
            <a:fld id="{DA5949B9-020F-4922-BAC9-3B455CB6650C}" type="slidenum">
              <a:rPr lang="fr-FR" smtClean="0"/>
              <a:t>‹N°›</a:t>
            </a:fld>
            <a:endParaRPr lang="fr-FR"/>
          </a:p>
        </p:txBody>
      </p:sp>
    </p:spTree>
    <p:extLst>
      <p:ext uri="{BB962C8B-B14F-4D97-AF65-F5344CB8AC3E}">
        <p14:creationId xmlns:p14="http://schemas.microsoft.com/office/powerpoint/2010/main" val="7278009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79D66C-B7E4-A956-1642-D2F0F33EC9D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F1607A9-AA7A-5177-0CCD-58CBF777730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D206891-4F1B-4163-92A5-46E153F546E5}"/>
              </a:ext>
            </a:extLst>
          </p:cNvPr>
          <p:cNvSpPr>
            <a:spLocks noGrp="1"/>
          </p:cNvSpPr>
          <p:nvPr>
            <p:ph type="dt" sz="half" idx="10"/>
          </p:nvPr>
        </p:nvSpPr>
        <p:spPr/>
        <p:txBody>
          <a:bodyPr/>
          <a:lstStyle/>
          <a:p>
            <a:fld id="{D27AC3FE-6379-4982-934B-D1C4A3FCEFC0}" type="datetimeFigureOut">
              <a:rPr lang="fr-FR" smtClean="0"/>
              <a:t>02/09/2026</a:t>
            </a:fld>
            <a:endParaRPr lang="fr-FR"/>
          </a:p>
        </p:txBody>
      </p:sp>
      <p:sp>
        <p:nvSpPr>
          <p:cNvPr id="5" name="Espace réservé du pied de page 4">
            <a:extLst>
              <a:ext uri="{FF2B5EF4-FFF2-40B4-BE49-F238E27FC236}">
                <a16:creationId xmlns:a16="http://schemas.microsoft.com/office/drawing/2014/main" id="{5EA4865E-4855-4F21-56C9-57DC9465633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C41BFB2-DDD7-C948-2A1C-C6B0701CA73A}"/>
              </a:ext>
            </a:extLst>
          </p:cNvPr>
          <p:cNvSpPr>
            <a:spLocks noGrp="1"/>
          </p:cNvSpPr>
          <p:nvPr>
            <p:ph type="sldNum" sz="quarter" idx="12"/>
          </p:nvPr>
        </p:nvSpPr>
        <p:spPr/>
        <p:txBody>
          <a:bodyPr/>
          <a:lstStyle/>
          <a:p>
            <a:fld id="{DA5949B9-020F-4922-BAC9-3B455CB6650C}" type="slidenum">
              <a:rPr lang="fr-FR" smtClean="0"/>
              <a:t>‹N°›</a:t>
            </a:fld>
            <a:endParaRPr lang="fr-FR"/>
          </a:p>
        </p:txBody>
      </p:sp>
    </p:spTree>
    <p:extLst>
      <p:ext uri="{BB962C8B-B14F-4D97-AF65-F5344CB8AC3E}">
        <p14:creationId xmlns:p14="http://schemas.microsoft.com/office/powerpoint/2010/main" val="4546795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D8A5FE-4ED7-CD3F-05F4-256A18DBD837}"/>
              </a:ext>
            </a:extLst>
          </p:cNvPr>
          <p:cNvSpPr>
            <a:spLocks noGrp="1"/>
          </p:cNvSpPr>
          <p:nvPr>
            <p:ph type="title"/>
          </p:nvPr>
        </p:nvSpPr>
        <p:spPr>
          <a:xfrm>
            <a:off x="623888" y="1709739"/>
            <a:ext cx="7886700" cy="2852737"/>
          </a:xfrm>
        </p:spPr>
        <p:txBody>
          <a:bodyPr anchor="b"/>
          <a:lstStyle>
            <a:lvl1pPr>
              <a:defRPr sz="4500"/>
            </a:lvl1pPr>
          </a:lstStyle>
          <a:p>
            <a:r>
              <a:rPr lang="fr-FR"/>
              <a:t>Modifiez le style du titre</a:t>
            </a:r>
          </a:p>
        </p:txBody>
      </p:sp>
      <p:sp>
        <p:nvSpPr>
          <p:cNvPr id="3" name="Espace réservé du texte 2">
            <a:extLst>
              <a:ext uri="{FF2B5EF4-FFF2-40B4-BE49-F238E27FC236}">
                <a16:creationId xmlns:a16="http://schemas.microsoft.com/office/drawing/2014/main" id="{7315DCEF-949E-1194-A1DE-114B5CFE4E78}"/>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AC4E223E-9768-73C8-3C55-749C4DC98DC3}"/>
              </a:ext>
            </a:extLst>
          </p:cNvPr>
          <p:cNvSpPr>
            <a:spLocks noGrp="1"/>
          </p:cNvSpPr>
          <p:nvPr>
            <p:ph type="dt" sz="half" idx="10"/>
          </p:nvPr>
        </p:nvSpPr>
        <p:spPr/>
        <p:txBody>
          <a:bodyPr/>
          <a:lstStyle/>
          <a:p>
            <a:fld id="{D27AC3FE-6379-4982-934B-D1C4A3FCEFC0}" type="datetimeFigureOut">
              <a:rPr lang="fr-FR" smtClean="0"/>
              <a:t>02/09/2026</a:t>
            </a:fld>
            <a:endParaRPr lang="fr-FR"/>
          </a:p>
        </p:txBody>
      </p:sp>
      <p:sp>
        <p:nvSpPr>
          <p:cNvPr id="5" name="Espace réservé du pied de page 4">
            <a:extLst>
              <a:ext uri="{FF2B5EF4-FFF2-40B4-BE49-F238E27FC236}">
                <a16:creationId xmlns:a16="http://schemas.microsoft.com/office/drawing/2014/main" id="{66457B4A-8810-714C-8353-5B70EA94A6E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3A59767-77D6-6E1E-F335-E5570BB530CC}"/>
              </a:ext>
            </a:extLst>
          </p:cNvPr>
          <p:cNvSpPr>
            <a:spLocks noGrp="1"/>
          </p:cNvSpPr>
          <p:nvPr>
            <p:ph type="sldNum" sz="quarter" idx="12"/>
          </p:nvPr>
        </p:nvSpPr>
        <p:spPr/>
        <p:txBody>
          <a:bodyPr/>
          <a:lstStyle/>
          <a:p>
            <a:fld id="{DA5949B9-020F-4922-BAC9-3B455CB6650C}" type="slidenum">
              <a:rPr lang="fr-FR" smtClean="0"/>
              <a:t>‹N°›</a:t>
            </a:fld>
            <a:endParaRPr lang="fr-FR"/>
          </a:p>
        </p:txBody>
      </p:sp>
    </p:spTree>
    <p:extLst>
      <p:ext uri="{BB962C8B-B14F-4D97-AF65-F5344CB8AC3E}">
        <p14:creationId xmlns:p14="http://schemas.microsoft.com/office/powerpoint/2010/main" val="36848651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EF80A7-C691-E7AD-A716-2C53EAF3E10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A86FD84-DD04-31EC-159F-4C9D1E041229}"/>
              </a:ext>
            </a:extLst>
          </p:cNvPr>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629D92FC-EC6D-D92C-333C-8AF59AAD143F}"/>
              </a:ext>
            </a:extLst>
          </p:cNvPr>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E411336-D1BE-633B-F584-454F78FDFD34}"/>
              </a:ext>
            </a:extLst>
          </p:cNvPr>
          <p:cNvSpPr>
            <a:spLocks noGrp="1"/>
          </p:cNvSpPr>
          <p:nvPr>
            <p:ph type="dt" sz="half" idx="10"/>
          </p:nvPr>
        </p:nvSpPr>
        <p:spPr/>
        <p:txBody>
          <a:bodyPr/>
          <a:lstStyle/>
          <a:p>
            <a:fld id="{D27AC3FE-6379-4982-934B-D1C4A3FCEFC0}" type="datetimeFigureOut">
              <a:rPr lang="fr-FR" smtClean="0"/>
              <a:t>02/09/2026</a:t>
            </a:fld>
            <a:endParaRPr lang="fr-FR"/>
          </a:p>
        </p:txBody>
      </p:sp>
      <p:sp>
        <p:nvSpPr>
          <p:cNvPr id="6" name="Espace réservé du pied de page 5">
            <a:extLst>
              <a:ext uri="{FF2B5EF4-FFF2-40B4-BE49-F238E27FC236}">
                <a16:creationId xmlns:a16="http://schemas.microsoft.com/office/drawing/2014/main" id="{438D076C-E400-B83F-DDB7-5C6AC6F2491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F46A04D-718F-72CA-A533-40D807641A58}"/>
              </a:ext>
            </a:extLst>
          </p:cNvPr>
          <p:cNvSpPr>
            <a:spLocks noGrp="1"/>
          </p:cNvSpPr>
          <p:nvPr>
            <p:ph type="sldNum" sz="quarter" idx="12"/>
          </p:nvPr>
        </p:nvSpPr>
        <p:spPr/>
        <p:txBody>
          <a:bodyPr/>
          <a:lstStyle/>
          <a:p>
            <a:fld id="{DA5949B9-020F-4922-BAC9-3B455CB6650C}" type="slidenum">
              <a:rPr lang="fr-FR" smtClean="0"/>
              <a:t>‹N°›</a:t>
            </a:fld>
            <a:endParaRPr lang="fr-FR"/>
          </a:p>
        </p:txBody>
      </p:sp>
    </p:spTree>
    <p:extLst>
      <p:ext uri="{BB962C8B-B14F-4D97-AF65-F5344CB8AC3E}">
        <p14:creationId xmlns:p14="http://schemas.microsoft.com/office/powerpoint/2010/main" val="229591463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1C62A4-8F17-B34F-D4C3-5908EDC99DC6}"/>
              </a:ext>
            </a:extLst>
          </p:cNvPr>
          <p:cNvSpPr>
            <a:spLocks noGrp="1"/>
          </p:cNvSpPr>
          <p:nvPr>
            <p:ph type="title"/>
          </p:nvPr>
        </p:nvSpPr>
        <p:spPr>
          <a:xfrm>
            <a:off x="629841" y="365126"/>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1DA14511-C48B-72F5-01BB-965817AB166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D5F29597-C545-D022-76D4-B769BA0F4CB1}"/>
              </a:ext>
            </a:extLst>
          </p:cNvPr>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C12CCC1-8D8E-7F66-4215-EA65A5C76B0F}"/>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901CBFE-AE84-F91A-F5A7-D7463E40C673}"/>
              </a:ext>
            </a:extLst>
          </p:cNvPr>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305B3483-9B1A-445A-8D5A-742311FBD792}"/>
              </a:ext>
            </a:extLst>
          </p:cNvPr>
          <p:cNvSpPr>
            <a:spLocks noGrp="1"/>
          </p:cNvSpPr>
          <p:nvPr>
            <p:ph type="dt" sz="half" idx="10"/>
          </p:nvPr>
        </p:nvSpPr>
        <p:spPr/>
        <p:txBody>
          <a:bodyPr/>
          <a:lstStyle/>
          <a:p>
            <a:fld id="{D27AC3FE-6379-4982-934B-D1C4A3FCEFC0}" type="datetimeFigureOut">
              <a:rPr lang="fr-FR" smtClean="0"/>
              <a:t>02/09/2026</a:t>
            </a:fld>
            <a:endParaRPr lang="fr-FR"/>
          </a:p>
        </p:txBody>
      </p:sp>
      <p:sp>
        <p:nvSpPr>
          <p:cNvPr id="8" name="Espace réservé du pied de page 7">
            <a:extLst>
              <a:ext uri="{FF2B5EF4-FFF2-40B4-BE49-F238E27FC236}">
                <a16:creationId xmlns:a16="http://schemas.microsoft.com/office/drawing/2014/main" id="{ECCCF67A-28B3-A512-F16D-84E8F98680F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DBA76634-2B75-C888-27A0-CA786AF8CAB7}"/>
              </a:ext>
            </a:extLst>
          </p:cNvPr>
          <p:cNvSpPr>
            <a:spLocks noGrp="1"/>
          </p:cNvSpPr>
          <p:nvPr>
            <p:ph type="sldNum" sz="quarter" idx="12"/>
          </p:nvPr>
        </p:nvSpPr>
        <p:spPr/>
        <p:txBody>
          <a:bodyPr/>
          <a:lstStyle/>
          <a:p>
            <a:fld id="{DA5949B9-020F-4922-BAC9-3B455CB6650C}" type="slidenum">
              <a:rPr lang="fr-FR" smtClean="0"/>
              <a:t>‹N°›</a:t>
            </a:fld>
            <a:endParaRPr lang="fr-FR"/>
          </a:p>
        </p:txBody>
      </p:sp>
    </p:spTree>
    <p:extLst>
      <p:ext uri="{BB962C8B-B14F-4D97-AF65-F5344CB8AC3E}">
        <p14:creationId xmlns:p14="http://schemas.microsoft.com/office/powerpoint/2010/main" val="243007956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A258D0-A861-90BF-4893-087A14576790}"/>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393B192-BFE4-1860-4AAC-18251EA5FED4}"/>
              </a:ext>
            </a:extLst>
          </p:cNvPr>
          <p:cNvSpPr>
            <a:spLocks noGrp="1"/>
          </p:cNvSpPr>
          <p:nvPr>
            <p:ph type="dt" sz="half" idx="10"/>
          </p:nvPr>
        </p:nvSpPr>
        <p:spPr/>
        <p:txBody>
          <a:bodyPr/>
          <a:lstStyle/>
          <a:p>
            <a:fld id="{D27AC3FE-6379-4982-934B-D1C4A3FCEFC0}" type="datetimeFigureOut">
              <a:rPr lang="fr-FR" smtClean="0"/>
              <a:t>02/09/2026</a:t>
            </a:fld>
            <a:endParaRPr lang="fr-FR"/>
          </a:p>
        </p:txBody>
      </p:sp>
      <p:sp>
        <p:nvSpPr>
          <p:cNvPr id="4" name="Espace réservé du pied de page 3">
            <a:extLst>
              <a:ext uri="{FF2B5EF4-FFF2-40B4-BE49-F238E27FC236}">
                <a16:creationId xmlns:a16="http://schemas.microsoft.com/office/drawing/2014/main" id="{D43A9676-D1B4-E54B-4254-339C3051CF68}"/>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021DB8B9-A936-4765-7AB0-EB3EED29414B}"/>
              </a:ext>
            </a:extLst>
          </p:cNvPr>
          <p:cNvSpPr>
            <a:spLocks noGrp="1"/>
          </p:cNvSpPr>
          <p:nvPr>
            <p:ph type="sldNum" sz="quarter" idx="12"/>
          </p:nvPr>
        </p:nvSpPr>
        <p:spPr/>
        <p:txBody>
          <a:bodyPr/>
          <a:lstStyle/>
          <a:p>
            <a:fld id="{DA5949B9-020F-4922-BAC9-3B455CB6650C}" type="slidenum">
              <a:rPr lang="fr-FR" smtClean="0"/>
              <a:t>‹N°›</a:t>
            </a:fld>
            <a:endParaRPr lang="fr-FR"/>
          </a:p>
        </p:txBody>
      </p:sp>
    </p:spTree>
    <p:extLst>
      <p:ext uri="{BB962C8B-B14F-4D97-AF65-F5344CB8AC3E}">
        <p14:creationId xmlns:p14="http://schemas.microsoft.com/office/powerpoint/2010/main" val="30957799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802B364-0DB9-8A3B-B2C0-7EB59E251180}"/>
              </a:ext>
            </a:extLst>
          </p:cNvPr>
          <p:cNvSpPr>
            <a:spLocks noGrp="1"/>
          </p:cNvSpPr>
          <p:nvPr>
            <p:ph type="dt" sz="half" idx="10"/>
          </p:nvPr>
        </p:nvSpPr>
        <p:spPr/>
        <p:txBody>
          <a:bodyPr/>
          <a:lstStyle/>
          <a:p>
            <a:fld id="{D27AC3FE-6379-4982-934B-D1C4A3FCEFC0}" type="datetimeFigureOut">
              <a:rPr lang="fr-FR" smtClean="0"/>
              <a:t>02/09/2026</a:t>
            </a:fld>
            <a:endParaRPr lang="fr-FR"/>
          </a:p>
        </p:txBody>
      </p:sp>
      <p:sp>
        <p:nvSpPr>
          <p:cNvPr id="3" name="Espace réservé du pied de page 2">
            <a:extLst>
              <a:ext uri="{FF2B5EF4-FFF2-40B4-BE49-F238E27FC236}">
                <a16:creationId xmlns:a16="http://schemas.microsoft.com/office/drawing/2014/main" id="{F5382DC5-1B0B-50D5-BF29-8E6F73C20C20}"/>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4666DBD6-79A1-A5A1-49E2-449BE9589BAA}"/>
              </a:ext>
            </a:extLst>
          </p:cNvPr>
          <p:cNvSpPr>
            <a:spLocks noGrp="1"/>
          </p:cNvSpPr>
          <p:nvPr>
            <p:ph type="sldNum" sz="quarter" idx="12"/>
          </p:nvPr>
        </p:nvSpPr>
        <p:spPr/>
        <p:txBody>
          <a:bodyPr/>
          <a:lstStyle/>
          <a:p>
            <a:fld id="{DA5949B9-020F-4922-BAC9-3B455CB6650C}" type="slidenum">
              <a:rPr lang="fr-FR" smtClean="0"/>
              <a:t>‹N°›</a:t>
            </a:fld>
            <a:endParaRPr lang="fr-FR"/>
          </a:p>
        </p:txBody>
      </p:sp>
    </p:spTree>
    <p:extLst>
      <p:ext uri="{BB962C8B-B14F-4D97-AF65-F5344CB8AC3E}">
        <p14:creationId xmlns:p14="http://schemas.microsoft.com/office/powerpoint/2010/main" val="23645934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8ECCED-3498-0129-DF6A-ADA212F31594}"/>
              </a:ext>
            </a:extLst>
          </p:cNvPr>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du contenu 2">
            <a:extLst>
              <a:ext uri="{FF2B5EF4-FFF2-40B4-BE49-F238E27FC236}">
                <a16:creationId xmlns:a16="http://schemas.microsoft.com/office/drawing/2014/main" id="{4B28DF9A-DBE4-370E-4872-45C96F9F723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BCE38AA-7308-8F28-241D-AD5E0504BEC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0CC95F3-66B4-0C00-93D7-D955C3788FF8}"/>
              </a:ext>
            </a:extLst>
          </p:cNvPr>
          <p:cNvSpPr>
            <a:spLocks noGrp="1"/>
          </p:cNvSpPr>
          <p:nvPr>
            <p:ph type="dt" sz="half" idx="10"/>
          </p:nvPr>
        </p:nvSpPr>
        <p:spPr/>
        <p:txBody>
          <a:bodyPr/>
          <a:lstStyle/>
          <a:p>
            <a:fld id="{D27AC3FE-6379-4982-934B-D1C4A3FCEFC0}" type="datetimeFigureOut">
              <a:rPr lang="fr-FR" smtClean="0"/>
              <a:t>02/09/2026</a:t>
            </a:fld>
            <a:endParaRPr lang="fr-FR"/>
          </a:p>
        </p:txBody>
      </p:sp>
      <p:sp>
        <p:nvSpPr>
          <p:cNvPr id="6" name="Espace réservé du pied de page 5">
            <a:extLst>
              <a:ext uri="{FF2B5EF4-FFF2-40B4-BE49-F238E27FC236}">
                <a16:creationId xmlns:a16="http://schemas.microsoft.com/office/drawing/2014/main" id="{DF6EE986-FA83-9F43-C518-C4B86E84E04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484A145-74CC-11BF-0CC2-DF35DE5A6CDA}"/>
              </a:ext>
            </a:extLst>
          </p:cNvPr>
          <p:cNvSpPr>
            <a:spLocks noGrp="1"/>
          </p:cNvSpPr>
          <p:nvPr>
            <p:ph type="sldNum" sz="quarter" idx="12"/>
          </p:nvPr>
        </p:nvSpPr>
        <p:spPr/>
        <p:txBody>
          <a:bodyPr/>
          <a:lstStyle/>
          <a:p>
            <a:fld id="{DA5949B9-020F-4922-BAC9-3B455CB6650C}" type="slidenum">
              <a:rPr lang="fr-FR" smtClean="0"/>
              <a:t>‹N°›</a:t>
            </a:fld>
            <a:endParaRPr lang="fr-FR"/>
          </a:p>
        </p:txBody>
      </p:sp>
    </p:spTree>
    <p:extLst>
      <p:ext uri="{BB962C8B-B14F-4D97-AF65-F5344CB8AC3E}">
        <p14:creationId xmlns:p14="http://schemas.microsoft.com/office/powerpoint/2010/main" val="30965785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D41B51-AB32-CCB6-01A5-2A16C71121E6}"/>
              </a:ext>
            </a:extLst>
          </p:cNvPr>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pour une image  2">
            <a:extLst>
              <a:ext uri="{FF2B5EF4-FFF2-40B4-BE49-F238E27FC236}">
                <a16:creationId xmlns:a16="http://schemas.microsoft.com/office/drawing/2014/main" id="{60472216-C4BD-5597-5707-D4A715B33A42}"/>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a:p>
        </p:txBody>
      </p:sp>
      <p:sp>
        <p:nvSpPr>
          <p:cNvPr id="4" name="Espace réservé du texte 3">
            <a:extLst>
              <a:ext uri="{FF2B5EF4-FFF2-40B4-BE49-F238E27FC236}">
                <a16:creationId xmlns:a16="http://schemas.microsoft.com/office/drawing/2014/main" id="{2EF8CA03-759E-2468-F4E3-467C9378BD1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0B4CF88-CEAD-7080-69C7-D576FA2C426D}"/>
              </a:ext>
            </a:extLst>
          </p:cNvPr>
          <p:cNvSpPr>
            <a:spLocks noGrp="1"/>
          </p:cNvSpPr>
          <p:nvPr>
            <p:ph type="dt" sz="half" idx="10"/>
          </p:nvPr>
        </p:nvSpPr>
        <p:spPr/>
        <p:txBody>
          <a:bodyPr/>
          <a:lstStyle/>
          <a:p>
            <a:fld id="{D27AC3FE-6379-4982-934B-D1C4A3FCEFC0}" type="datetimeFigureOut">
              <a:rPr lang="fr-FR" smtClean="0"/>
              <a:t>02/09/2026</a:t>
            </a:fld>
            <a:endParaRPr lang="fr-FR"/>
          </a:p>
        </p:txBody>
      </p:sp>
      <p:sp>
        <p:nvSpPr>
          <p:cNvPr id="6" name="Espace réservé du pied de page 5">
            <a:extLst>
              <a:ext uri="{FF2B5EF4-FFF2-40B4-BE49-F238E27FC236}">
                <a16:creationId xmlns:a16="http://schemas.microsoft.com/office/drawing/2014/main" id="{44E6D943-3E20-224B-B56E-64F51A140B5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6CD60B9-16E5-83C6-FD35-61E6809AC0A7}"/>
              </a:ext>
            </a:extLst>
          </p:cNvPr>
          <p:cNvSpPr>
            <a:spLocks noGrp="1"/>
          </p:cNvSpPr>
          <p:nvPr>
            <p:ph type="sldNum" sz="quarter" idx="12"/>
          </p:nvPr>
        </p:nvSpPr>
        <p:spPr/>
        <p:txBody>
          <a:bodyPr/>
          <a:lstStyle/>
          <a:p>
            <a:fld id="{DA5949B9-020F-4922-BAC9-3B455CB6650C}" type="slidenum">
              <a:rPr lang="fr-FR" smtClean="0"/>
              <a:t>‹N°›</a:t>
            </a:fld>
            <a:endParaRPr lang="fr-FR"/>
          </a:p>
        </p:txBody>
      </p:sp>
    </p:spTree>
    <p:extLst>
      <p:ext uri="{BB962C8B-B14F-4D97-AF65-F5344CB8AC3E}">
        <p14:creationId xmlns:p14="http://schemas.microsoft.com/office/powerpoint/2010/main" val="39964242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6089FD-C866-A3E1-1041-7C090BED1F7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EC4D566-B3EE-EF8E-61E6-49464FFAA924}"/>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F4B745D-354C-DC43-8D2A-F10CD1B968A3}"/>
              </a:ext>
            </a:extLst>
          </p:cNvPr>
          <p:cNvSpPr>
            <a:spLocks noGrp="1"/>
          </p:cNvSpPr>
          <p:nvPr>
            <p:ph type="dt" sz="half" idx="10"/>
          </p:nvPr>
        </p:nvSpPr>
        <p:spPr/>
        <p:txBody>
          <a:bodyPr/>
          <a:lstStyle/>
          <a:p>
            <a:fld id="{D27AC3FE-6379-4982-934B-D1C4A3FCEFC0}" type="datetimeFigureOut">
              <a:rPr lang="fr-FR" smtClean="0"/>
              <a:t>02/09/2026</a:t>
            </a:fld>
            <a:endParaRPr lang="fr-FR"/>
          </a:p>
        </p:txBody>
      </p:sp>
      <p:sp>
        <p:nvSpPr>
          <p:cNvPr id="5" name="Espace réservé du pied de page 4">
            <a:extLst>
              <a:ext uri="{FF2B5EF4-FFF2-40B4-BE49-F238E27FC236}">
                <a16:creationId xmlns:a16="http://schemas.microsoft.com/office/drawing/2014/main" id="{C8D6A4FC-69B2-F058-BEB7-7E02E794693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4DF2542-C486-1800-FC0F-870DC1C284C7}"/>
              </a:ext>
            </a:extLst>
          </p:cNvPr>
          <p:cNvSpPr>
            <a:spLocks noGrp="1"/>
          </p:cNvSpPr>
          <p:nvPr>
            <p:ph type="sldNum" sz="quarter" idx="12"/>
          </p:nvPr>
        </p:nvSpPr>
        <p:spPr/>
        <p:txBody>
          <a:bodyPr/>
          <a:lstStyle/>
          <a:p>
            <a:fld id="{DA5949B9-020F-4922-BAC9-3B455CB6650C}" type="slidenum">
              <a:rPr lang="fr-FR" smtClean="0"/>
              <a:t>‹N°›</a:t>
            </a:fld>
            <a:endParaRPr lang="fr-FR"/>
          </a:p>
        </p:txBody>
      </p:sp>
    </p:spTree>
    <p:extLst>
      <p:ext uri="{BB962C8B-B14F-4D97-AF65-F5344CB8AC3E}">
        <p14:creationId xmlns:p14="http://schemas.microsoft.com/office/powerpoint/2010/main" val="181624579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116AAD4-6754-717B-D2F3-B4251D1A6AC0}"/>
              </a:ext>
            </a:extLst>
          </p:cNvPr>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B2F61A7-5283-086D-BA4A-20EC6AF28DEB}"/>
              </a:ext>
            </a:extLst>
          </p:cNvPr>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6F0561B-1018-4F32-F956-4CD483792D74}"/>
              </a:ext>
            </a:extLst>
          </p:cNvPr>
          <p:cNvSpPr>
            <a:spLocks noGrp="1"/>
          </p:cNvSpPr>
          <p:nvPr>
            <p:ph type="dt" sz="half" idx="10"/>
          </p:nvPr>
        </p:nvSpPr>
        <p:spPr/>
        <p:txBody>
          <a:bodyPr/>
          <a:lstStyle/>
          <a:p>
            <a:fld id="{D27AC3FE-6379-4982-934B-D1C4A3FCEFC0}" type="datetimeFigureOut">
              <a:rPr lang="fr-FR" smtClean="0"/>
              <a:t>02/09/2026</a:t>
            </a:fld>
            <a:endParaRPr lang="fr-FR"/>
          </a:p>
        </p:txBody>
      </p:sp>
      <p:sp>
        <p:nvSpPr>
          <p:cNvPr id="5" name="Espace réservé du pied de page 4">
            <a:extLst>
              <a:ext uri="{FF2B5EF4-FFF2-40B4-BE49-F238E27FC236}">
                <a16:creationId xmlns:a16="http://schemas.microsoft.com/office/drawing/2014/main" id="{6A27AD59-8223-7CEF-5316-51B9DC73CC3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C723B58-E4AD-AC11-7123-CA8873550DD6}"/>
              </a:ext>
            </a:extLst>
          </p:cNvPr>
          <p:cNvSpPr>
            <a:spLocks noGrp="1"/>
          </p:cNvSpPr>
          <p:nvPr>
            <p:ph type="sldNum" sz="quarter" idx="12"/>
          </p:nvPr>
        </p:nvSpPr>
        <p:spPr/>
        <p:txBody>
          <a:bodyPr/>
          <a:lstStyle/>
          <a:p>
            <a:fld id="{DA5949B9-020F-4922-BAC9-3B455CB6650C}" type="slidenum">
              <a:rPr lang="fr-FR" smtClean="0"/>
              <a:t>‹N°›</a:t>
            </a:fld>
            <a:endParaRPr lang="fr-FR"/>
          </a:p>
        </p:txBody>
      </p:sp>
    </p:spTree>
    <p:extLst>
      <p:ext uri="{BB962C8B-B14F-4D97-AF65-F5344CB8AC3E}">
        <p14:creationId xmlns:p14="http://schemas.microsoft.com/office/powerpoint/2010/main" val="21554422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6234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altLang="en-US"/>
              <a:t>Cliquez pour modifier le style du titre du masque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en-US"/>
              <a:t>Cliquez pour modifier les styles du texte du masque</a:t>
            </a:r>
          </a:p>
          <a:p>
            <a:pPr lvl="1"/>
            <a:r>
              <a:rPr lang="fr-FR" altLang="en-US"/>
              <a:t>Deuxième niveau</a:t>
            </a:r>
          </a:p>
          <a:p>
            <a:pPr lvl="2"/>
            <a:r>
              <a:rPr lang="fr-FR" altLang="en-US"/>
              <a:t>Troisième niveau</a:t>
            </a:r>
          </a:p>
          <a:p>
            <a:pPr lvl="3"/>
            <a:r>
              <a:rPr lang="fr-FR" altLang="en-US"/>
              <a:t>Quatrième niveau</a:t>
            </a:r>
          </a:p>
          <a:p>
            <a:pPr lvl="4"/>
            <a:r>
              <a:rPr lang="fr-FR" altLang="en-US"/>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fr-F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fr-F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4910C507-4354-40E5-A2C2-C5D589559C24}"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Cliquez pour modifier le style du titre du masque</a:t>
            </a:r>
          </a:p>
        </p:txBody>
      </p:sp>
      <p:sp>
        <p:nvSpPr>
          <p:cNvPr id="2051"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Cliquez pour modifier les styles du texte du masque</a:t>
            </a:r>
          </a:p>
          <a:p>
            <a:pPr lvl="1"/>
            <a:r>
              <a:rPr lang="en-US" altLang="en-US"/>
              <a:t>Deuxième niveau</a:t>
            </a:r>
          </a:p>
          <a:p>
            <a:pPr lvl="2"/>
            <a:r>
              <a:rPr lang="en-US" altLang="en-US"/>
              <a:t>Troisième niveau</a:t>
            </a:r>
          </a:p>
          <a:p>
            <a:pPr lvl="3"/>
            <a:r>
              <a:rPr lang="en-US" altLang="en-US"/>
              <a:t>Quatrième niveau</a:t>
            </a:r>
          </a:p>
          <a:p>
            <a:pPr lvl="4"/>
            <a:r>
              <a:rPr lang="en-US" altLang="en-US"/>
              <a:t>Cinquième niveau</a:t>
            </a:r>
          </a:p>
        </p:txBody>
      </p:sp>
      <p:sp>
        <p:nvSpPr>
          <p:cNvPr id="55300"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p>
        </p:txBody>
      </p:sp>
      <p:sp>
        <p:nvSpPr>
          <p:cNvPr id="55301"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p>
        </p:txBody>
      </p:sp>
      <p:sp>
        <p:nvSpPr>
          <p:cNvPr id="55302"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33C514CA-135E-4FB0-87CA-19A306B66643}" type="slidenum">
              <a:rPr lang="en-US"/>
              <a:pPr>
                <a:defRPr/>
              </a:pPr>
              <a:t>‹N°›</a:t>
            </a:fld>
            <a:endParaRPr lang="en-US"/>
          </a:p>
        </p:txBody>
      </p:sp>
    </p:spTree>
  </p:cSld>
  <p:clrMap bg1="dk2" tx1="lt1" bg2="dk1"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709"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85800" y="26035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3075"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304132"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rgbClr val="FFFFCC"/>
                </a:solidFill>
              </a:defRPr>
            </a:lvl1pPr>
          </a:lstStyle>
          <a:p>
            <a:pPr>
              <a:defRPr/>
            </a:pPr>
            <a:endParaRPr lang="en-GB"/>
          </a:p>
        </p:txBody>
      </p:sp>
      <p:sp>
        <p:nvSpPr>
          <p:cNvPr id="304133"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rgbClr val="FFFFCC"/>
                </a:solidFill>
              </a:defRPr>
            </a:lvl1pPr>
          </a:lstStyle>
          <a:p>
            <a:pPr>
              <a:defRPr/>
            </a:pPr>
            <a:endParaRPr lang="en-GB"/>
          </a:p>
        </p:txBody>
      </p:sp>
      <p:sp>
        <p:nvSpPr>
          <p:cNvPr id="304134"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FFFFCC"/>
                </a:solidFill>
              </a:defRPr>
            </a:lvl1pPr>
          </a:lstStyle>
          <a:p>
            <a:pPr>
              <a:defRPr/>
            </a:pPr>
            <a:fld id="{D14EBC45-9684-40EC-8979-2DF396766B63}" type="slidenum">
              <a:rPr lang="en-GB"/>
              <a:pPr>
                <a:defRPr/>
              </a:pPr>
              <a:t>‹N°›</a:t>
            </a:fld>
            <a:endParaRPr lang="en-GB"/>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defRPr>
      </a:lvl2pPr>
      <a:lvl3pPr algn="ctr" rtl="0" eaLnBrk="0" fontAlgn="base" hangingPunct="0">
        <a:spcBef>
          <a:spcPct val="0"/>
        </a:spcBef>
        <a:spcAft>
          <a:spcPct val="0"/>
        </a:spcAft>
        <a:defRPr sz="4400">
          <a:solidFill>
            <a:srgbClr val="FFFF00"/>
          </a:solidFill>
          <a:latin typeface="Arial" charset="0"/>
        </a:defRPr>
      </a:lvl3pPr>
      <a:lvl4pPr algn="ctr" rtl="0" eaLnBrk="0" fontAlgn="base" hangingPunct="0">
        <a:spcBef>
          <a:spcPct val="0"/>
        </a:spcBef>
        <a:spcAft>
          <a:spcPct val="0"/>
        </a:spcAft>
        <a:defRPr sz="4400">
          <a:solidFill>
            <a:srgbClr val="FFFF00"/>
          </a:solidFill>
          <a:latin typeface="Arial" charset="0"/>
        </a:defRPr>
      </a:lvl4pPr>
      <a:lvl5pPr algn="ctr" rtl="0" eaLnBrk="0" fontAlgn="base" hangingPunct="0">
        <a:spcBef>
          <a:spcPct val="0"/>
        </a:spcBef>
        <a:spcAft>
          <a:spcPct val="0"/>
        </a:spcAft>
        <a:defRPr sz="4400">
          <a:solidFill>
            <a:srgbClr val="FFFF00"/>
          </a:solidFill>
          <a:latin typeface="Arial" charset="0"/>
        </a:defRPr>
      </a:lvl5pPr>
      <a:lvl6pPr marL="457200" algn="ctr" rtl="0" fontAlgn="base">
        <a:spcBef>
          <a:spcPct val="0"/>
        </a:spcBef>
        <a:spcAft>
          <a:spcPct val="0"/>
        </a:spcAft>
        <a:defRPr sz="4400">
          <a:solidFill>
            <a:srgbClr val="FFFF00"/>
          </a:solidFill>
          <a:latin typeface="Arial" charset="0"/>
        </a:defRPr>
      </a:lvl6pPr>
      <a:lvl7pPr marL="914400" algn="ctr" rtl="0" fontAlgn="base">
        <a:spcBef>
          <a:spcPct val="0"/>
        </a:spcBef>
        <a:spcAft>
          <a:spcPct val="0"/>
        </a:spcAft>
        <a:defRPr sz="4400">
          <a:solidFill>
            <a:srgbClr val="FFFF00"/>
          </a:solidFill>
          <a:latin typeface="Arial" charset="0"/>
        </a:defRPr>
      </a:lvl7pPr>
      <a:lvl8pPr marL="1371600" algn="ctr" rtl="0" fontAlgn="base">
        <a:spcBef>
          <a:spcPct val="0"/>
        </a:spcBef>
        <a:spcAft>
          <a:spcPct val="0"/>
        </a:spcAft>
        <a:defRPr sz="4400">
          <a:solidFill>
            <a:srgbClr val="FFFF00"/>
          </a:solidFill>
          <a:latin typeface="Arial" charset="0"/>
        </a:defRPr>
      </a:lvl8pPr>
      <a:lvl9pPr marL="1828800" algn="ctr" rtl="0" fontAlgn="base">
        <a:spcBef>
          <a:spcPct val="0"/>
        </a:spcBef>
        <a:spcAft>
          <a:spcPct val="0"/>
        </a:spcAft>
        <a:defRPr sz="4400">
          <a:solidFill>
            <a:srgbClr val="FFFF00"/>
          </a:solidFill>
          <a:latin typeface="Arial" charset="0"/>
        </a:defRPr>
      </a:lvl9pPr>
    </p:titleStyle>
    <p:bodyStyle>
      <a:lvl1pPr marL="342900" indent="-342900" algn="l" rtl="0" eaLnBrk="0" fontAlgn="base" hangingPunct="0">
        <a:spcBef>
          <a:spcPct val="20000"/>
        </a:spcBef>
        <a:spcAft>
          <a:spcPct val="0"/>
        </a:spcAft>
        <a:buChar char="•"/>
        <a:defRPr sz="3200">
          <a:solidFill>
            <a:srgbClr val="FFFFCC"/>
          </a:solidFill>
          <a:latin typeface="+mn-lt"/>
          <a:ea typeface="+mn-ea"/>
          <a:cs typeface="+mn-cs"/>
        </a:defRPr>
      </a:lvl1pPr>
      <a:lvl2pPr marL="742950" indent="-285750" algn="l" rtl="0" eaLnBrk="0" fontAlgn="base" hangingPunct="0">
        <a:spcBef>
          <a:spcPct val="20000"/>
        </a:spcBef>
        <a:spcAft>
          <a:spcPct val="0"/>
        </a:spcAft>
        <a:buChar char="–"/>
        <a:defRPr sz="2800">
          <a:solidFill>
            <a:srgbClr val="FFFFCC"/>
          </a:solidFill>
          <a:latin typeface="+mn-lt"/>
        </a:defRPr>
      </a:lvl2pPr>
      <a:lvl3pPr marL="1143000" indent="-228600" algn="l" rtl="0" eaLnBrk="0" fontAlgn="base" hangingPunct="0">
        <a:spcBef>
          <a:spcPct val="20000"/>
        </a:spcBef>
        <a:spcAft>
          <a:spcPct val="0"/>
        </a:spcAft>
        <a:buChar char="•"/>
        <a:defRPr sz="2400">
          <a:solidFill>
            <a:srgbClr val="FFFFCC"/>
          </a:solidFill>
          <a:latin typeface="+mn-lt"/>
        </a:defRPr>
      </a:lvl3pPr>
      <a:lvl4pPr marL="1600200" indent="-228600" algn="l" rtl="0" eaLnBrk="0" fontAlgn="base" hangingPunct="0">
        <a:spcBef>
          <a:spcPct val="20000"/>
        </a:spcBef>
        <a:spcAft>
          <a:spcPct val="0"/>
        </a:spcAft>
        <a:buChar char="–"/>
        <a:defRPr sz="2000">
          <a:solidFill>
            <a:srgbClr val="FFFFCC"/>
          </a:solidFill>
          <a:latin typeface="+mn-lt"/>
        </a:defRPr>
      </a:lvl4pPr>
      <a:lvl5pPr marL="2057400" indent="-228600" algn="l" rtl="0" eaLnBrk="0" fontAlgn="base" hangingPunct="0">
        <a:spcBef>
          <a:spcPct val="20000"/>
        </a:spcBef>
        <a:spcAft>
          <a:spcPct val="0"/>
        </a:spcAft>
        <a:buChar char="»"/>
        <a:defRPr sz="2000">
          <a:solidFill>
            <a:srgbClr val="FFFFCC"/>
          </a:solidFill>
          <a:latin typeface="+mn-lt"/>
        </a:defRPr>
      </a:lvl5pPr>
      <a:lvl6pPr marL="2514600" indent="-228600" algn="l" rtl="0" fontAlgn="base">
        <a:spcBef>
          <a:spcPct val="20000"/>
        </a:spcBef>
        <a:spcAft>
          <a:spcPct val="0"/>
        </a:spcAft>
        <a:buChar char="»"/>
        <a:defRPr sz="2000">
          <a:solidFill>
            <a:srgbClr val="FFFFCC"/>
          </a:solidFill>
          <a:latin typeface="+mn-lt"/>
        </a:defRPr>
      </a:lvl6pPr>
      <a:lvl7pPr marL="2971800" indent="-228600" algn="l" rtl="0" fontAlgn="base">
        <a:spcBef>
          <a:spcPct val="20000"/>
        </a:spcBef>
        <a:spcAft>
          <a:spcPct val="0"/>
        </a:spcAft>
        <a:buChar char="»"/>
        <a:defRPr sz="2000">
          <a:solidFill>
            <a:srgbClr val="FFFFCC"/>
          </a:solidFill>
          <a:latin typeface="+mn-lt"/>
        </a:defRPr>
      </a:lvl7pPr>
      <a:lvl8pPr marL="3429000" indent="-228600" algn="l" rtl="0" fontAlgn="base">
        <a:spcBef>
          <a:spcPct val="20000"/>
        </a:spcBef>
        <a:spcAft>
          <a:spcPct val="0"/>
        </a:spcAft>
        <a:buChar char="»"/>
        <a:defRPr sz="2000">
          <a:solidFill>
            <a:srgbClr val="FFFFCC"/>
          </a:solidFill>
          <a:latin typeface="+mn-lt"/>
        </a:defRPr>
      </a:lvl8pPr>
      <a:lvl9pPr marL="3886200" indent="-228600" algn="l" rtl="0" fontAlgn="base">
        <a:spcBef>
          <a:spcPct val="20000"/>
        </a:spcBef>
        <a:spcAft>
          <a:spcPct val="0"/>
        </a:spcAft>
        <a:buChar char="»"/>
        <a:defRPr sz="2000">
          <a:solidFill>
            <a:srgbClr val="FFFFCC"/>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63CE6474-8622-B7CD-AAA5-63B9A4D79E3B}"/>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fr-FR"/>
              <a:t>Cliquez pour modifier le style du titre du masque</a:t>
            </a:r>
          </a:p>
        </p:txBody>
      </p:sp>
      <p:sp>
        <p:nvSpPr>
          <p:cNvPr id="1027" name="Rectangle 3">
            <a:extLst>
              <a:ext uri="{FF2B5EF4-FFF2-40B4-BE49-F238E27FC236}">
                <a16:creationId xmlns:a16="http://schemas.microsoft.com/office/drawing/2014/main" id="{47BF2858-1AE1-6643-BB70-7D0F3D14AF2B}"/>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fr-FR"/>
              <a:t>Cliquez pour modifier les styles du texte du masque</a:t>
            </a:r>
          </a:p>
          <a:p>
            <a:pPr lvl="1"/>
            <a:r>
              <a:rPr lang="en-US" altLang="fr-FR"/>
              <a:t>Deuxième niveau</a:t>
            </a:r>
          </a:p>
          <a:p>
            <a:pPr lvl="2"/>
            <a:r>
              <a:rPr lang="en-US" altLang="fr-FR"/>
              <a:t>Troisième niveau</a:t>
            </a:r>
          </a:p>
          <a:p>
            <a:pPr lvl="3"/>
            <a:r>
              <a:rPr lang="en-US" altLang="fr-FR"/>
              <a:t>Quatrième niveau</a:t>
            </a:r>
          </a:p>
          <a:p>
            <a:pPr lvl="4"/>
            <a:r>
              <a:rPr lang="en-US" altLang="fr-FR"/>
              <a:t>Cinquième niveau</a:t>
            </a:r>
          </a:p>
        </p:txBody>
      </p:sp>
      <p:sp>
        <p:nvSpPr>
          <p:cNvPr id="1028" name="Rectangle 4">
            <a:extLst>
              <a:ext uri="{FF2B5EF4-FFF2-40B4-BE49-F238E27FC236}">
                <a16:creationId xmlns:a16="http://schemas.microsoft.com/office/drawing/2014/main" id="{F6C553EF-3E85-4076-4769-294BEA3D6E23}"/>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867"/>
            </a:lvl1pPr>
          </a:lstStyle>
          <a:p>
            <a:endParaRPr lang="en-US" altLang="fr-FR"/>
          </a:p>
        </p:txBody>
      </p:sp>
      <p:sp>
        <p:nvSpPr>
          <p:cNvPr id="1029" name="Rectangle 5">
            <a:extLst>
              <a:ext uri="{FF2B5EF4-FFF2-40B4-BE49-F238E27FC236}">
                <a16:creationId xmlns:a16="http://schemas.microsoft.com/office/drawing/2014/main" id="{07AB7CD2-40F1-DA47-18ED-40BACE0D17A7}"/>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867"/>
            </a:lvl1pPr>
          </a:lstStyle>
          <a:p>
            <a:endParaRPr lang="en-US" altLang="fr-FR"/>
          </a:p>
        </p:txBody>
      </p:sp>
      <p:sp>
        <p:nvSpPr>
          <p:cNvPr id="1030" name="Rectangle 6">
            <a:extLst>
              <a:ext uri="{FF2B5EF4-FFF2-40B4-BE49-F238E27FC236}">
                <a16:creationId xmlns:a16="http://schemas.microsoft.com/office/drawing/2014/main" id="{4E073533-66C9-84BC-9F25-35A987575EA4}"/>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867"/>
            </a:lvl1pPr>
          </a:lstStyle>
          <a:p>
            <a:fld id="{8E22C930-DECD-4789-83D6-3D382158BCBB}" type="slidenum">
              <a:rPr lang="en-US" altLang="fr-FR"/>
              <a:pPr/>
              <a:t>‹N°›</a:t>
            </a:fld>
            <a:endParaRPr lang="en-US" altLang="fr-FR"/>
          </a:p>
        </p:txBody>
      </p:sp>
    </p:spTree>
    <p:extLst>
      <p:ext uri="{BB962C8B-B14F-4D97-AF65-F5344CB8AC3E}">
        <p14:creationId xmlns:p14="http://schemas.microsoft.com/office/powerpoint/2010/main" val="279377180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fontAlgn="base">
        <a:spcBef>
          <a:spcPct val="0"/>
        </a:spcBef>
        <a:spcAft>
          <a:spcPct val="0"/>
        </a:spcAft>
        <a:defRPr sz="5867" kern="1200">
          <a:solidFill>
            <a:schemeClr val="tx2"/>
          </a:solidFill>
          <a:latin typeface="+mj-lt"/>
          <a:ea typeface="+mj-ea"/>
          <a:cs typeface="+mj-cs"/>
        </a:defRPr>
      </a:lvl1pPr>
      <a:lvl2pPr algn="ctr" rtl="0" fontAlgn="base">
        <a:spcBef>
          <a:spcPct val="0"/>
        </a:spcBef>
        <a:spcAft>
          <a:spcPct val="0"/>
        </a:spcAft>
        <a:defRPr sz="5867">
          <a:solidFill>
            <a:schemeClr val="tx2"/>
          </a:solidFill>
          <a:latin typeface="Times New Roman" panose="02020603050405020304" pitchFamily="18" charset="0"/>
        </a:defRPr>
      </a:lvl2pPr>
      <a:lvl3pPr algn="ctr" rtl="0" fontAlgn="base">
        <a:spcBef>
          <a:spcPct val="0"/>
        </a:spcBef>
        <a:spcAft>
          <a:spcPct val="0"/>
        </a:spcAft>
        <a:defRPr sz="5867">
          <a:solidFill>
            <a:schemeClr val="tx2"/>
          </a:solidFill>
          <a:latin typeface="Times New Roman" panose="02020603050405020304" pitchFamily="18" charset="0"/>
        </a:defRPr>
      </a:lvl3pPr>
      <a:lvl4pPr algn="ctr" rtl="0" fontAlgn="base">
        <a:spcBef>
          <a:spcPct val="0"/>
        </a:spcBef>
        <a:spcAft>
          <a:spcPct val="0"/>
        </a:spcAft>
        <a:defRPr sz="5867">
          <a:solidFill>
            <a:schemeClr val="tx2"/>
          </a:solidFill>
          <a:latin typeface="Times New Roman" panose="02020603050405020304" pitchFamily="18" charset="0"/>
        </a:defRPr>
      </a:lvl4pPr>
      <a:lvl5pPr algn="ctr" rtl="0" fontAlgn="base">
        <a:spcBef>
          <a:spcPct val="0"/>
        </a:spcBef>
        <a:spcAft>
          <a:spcPct val="0"/>
        </a:spcAft>
        <a:defRPr sz="5867">
          <a:solidFill>
            <a:schemeClr val="tx2"/>
          </a:solidFill>
          <a:latin typeface="Times New Roman" panose="02020603050405020304" pitchFamily="18" charset="0"/>
        </a:defRPr>
      </a:lvl5pPr>
      <a:lvl6pPr marL="609585" algn="ctr" rtl="0" fontAlgn="base">
        <a:spcBef>
          <a:spcPct val="0"/>
        </a:spcBef>
        <a:spcAft>
          <a:spcPct val="0"/>
        </a:spcAft>
        <a:defRPr sz="5867">
          <a:solidFill>
            <a:schemeClr val="tx2"/>
          </a:solidFill>
          <a:latin typeface="Times New Roman" panose="02020603050405020304" pitchFamily="18" charset="0"/>
        </a:defRPr>
      </a:lvl6pPr>
      <a:lvl7pPr marL="1219170" algn="ctr" rtl="0" fontAlgn="base">
        <a:spcBef>
          <a:spcPct val="0"/>
        </a:spcBef>
        <a:spcAft>
          <a:spcPct val="0"/>
        </a:spcAft>
        <a:defRPr sz="5867">
          <a:solidFill>
            <a:schemeClr val="tx2"/>
          </a:solidFill>
          <a:latin typeface="Times New Roman" panose="02020603050405020304" pitchFamily="18" charset="0"/>
        </a:defRPr>
      </a:lvl7pPr>
      <a:lvl8pPr marL="1828754" algn="ctr" rtl="0" fontAlgn="base">
        <a:spcBef>
          <a:spcPct val="0"/>
        </a:spcBef>
        <a:spcAft>
          <a:spcPct val="0"/>
        </a:spcAft>
        <a:defRPr sz="5867">
          <a:solidFill>
            <a:schemeClr val="tx2"/>
          </a:solidFill>
          <a:latin typeface="Times New Roman" panose="02020603050405020304" pitchFamily="18" charset="0"/>
        </a:defRPr>
      </a:lvl8pPr>
      <a:lvl9pPr marL="2438339" algn="ctr" rtl="0" fontAlgn="base">
        <a:spcBef>
          <a:spcPct val="0"/>
        </a:spcBef>
        <a:spcAft>
          <a:spcPct val="0"/>
        </a:spcAft>
        <a:defRPr sz="5867">
          <a:solidFill>
            <a:schemeClr val="tx2"/>
          </a:solidFill>
          <a:latin typeface="Times New Roman" panose="02020603050405020304" pitchFamily="18" charset="0"/>
        </a:defRPr>
      </a:lvl9pPr>
    </p:titleStyle>
    <p:bodyStyle>
      <a:lvl1pPr marL="457189" indent="-457189" algn="l" rtl="0" fontAlgn="base">
        <a:spcBef>
          <a:spcPct val="20000"/>
        </a:spcBef>
        <a:spcAft>
          <a:spcPct val="0"/>
        </a:spcAft>
        <a:buChar char="•"/>
        <a:defRPr sz="4267" kern="1200">
          <a:solidFill>
            <a:schemeClr val="tx1"/>
          </a:solidFill>
          <a:latin typeface="+mn-lt"/>
          <a:ea typeface="+mn-ea"/>
          <a:cs typeface="+mn-cs"/>
        </a:defRPr>
      </a:lvl1pPr>
      <a:lvl2pPr marL="990575" indent="-380990" algn="l" rtl="0" fontAlgn="base">
        <a:spcBef>
          <a:spcPct val="20000"/>
        </a:spcBef>
        <a:spcAft>
          <a:spcPct val="0"/>
        </a:spcAft>
        <a:buChar char="–"/>
        <a:defRPr sz="3733" kern="1200">
          <a:solidFill>
            <a:schemeClr val="tx1"/>
          </a:solidFill>
          <a:latin typeface="+mn-lt"/>
          <a:ea typeface="+mn-ea"/>
          <a:cs typeface="+mn-cs"/>
        </a:defRPr>
      </a:lvl2pPr>
      <a:lvl3pPr marL="1523962" indent="-304792" algn="l" rtl="0" fontAlgn="base">
        <a:spcBef>
          <a:spcPct val="20000"/>
        </a:spcBef>
        <a:spcAft>
          <a:spcPct val="0"/>
        </a:spcAft>
        <a:buChar char="•"/>
        <a:defRPr sz="3200" kern="1200">
          <a:solidFill>
            <a:schemeClr val="tx1"/>
          </a:solidFill>
          <a:latin typeface="+mn-lt"/>
          <a:ea typeface="+mn-ea"/>
          <a:cs typeface="+mn-cs"/>
        </a:defRPr>
      </a:lvl3pPr>
      <a:lvl4pPr marL="2133547" indent="-304792" algn="l" rtl="0" fontAlgn="base">
        <a:spcBef>
          <a:spcPct val="20000"/>
        </a:spcBef>
        <a:spcAft>
          <a:spcPct val="0"/>
        </a:spcAft>
        <a:buChar char="–"/>
        <a:defRPr sz="2667" kern="1200">
          <a:solidFill>
            <a:schemeClr val="tx1"/>
          </a:solidFill>
          <a:latin typeface="+mn-lt"/>
          <a:ea typeface="+mn-ea"/>
          <a:cs typeface="+mn-cs"/>
        </a:defRPr>
      </a:lvl4pPr>
      <a:lvl5pPr marL="2743131" indent="-304792" algn="l" rtl="0" fontAlgn="base">
        <a:spcBef>
          <a:spcPct val="20000"/>
        </a:spcBef>
        <a:spcAft>
          <a:spcPct val="0"/>
        </a:spcAft>
        <a:buChar char="»"/>
        <a:defRPr sz="2667"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3759DA0-5997-0502-FC9B-D1D768AB107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783D2A7F-DC50-20C6-DA48-16FD7E07409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C1EB9A-0C30-A76B-AB59-F1A3395ECD5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D27AC3FE-6379-4982-934B-D1C4A3FCEFC0}" type="datetimeFigureOut">
              <a:rPr lang="fr-FR" smtClean="0"/>
              <a:t>02/09/2026</a:t>
            </a:fld>
            <a:endParaRPr lang="fr-FR"/>
          </a:p>
        </p:txBody>
      </p:sp>
      <p:sp>
        <p:nvSpPr>
          <p:cNvPr id="5" name="Espace réservé du pied de page 4">
            <a:extLst>
              <a:ext uri="{FF2B5EF4-FFF2-40B4-BE49-F238E27FC236}">
                <a16:creationId xmlns:a16="http://schemas.microsoft.com/office/drawing/2014/main" id="{EA1AD881-135C-93BB-C215-698B117A06BD}"/>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C577385-45DC-519B-DAA9-DFF32F80991C}"/>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DA5949B9-020F-4922-BAC9-3B455CB6650C}" type="slidenum">
              <a:rPr lang="fr-FR" smtClean="0"/>
              <a:t>‹N°›</a:t>
            </a:fld>
            <a:endParaRPr lang="fr-FR"/>
          </a:p>
        </p:txBody>
      </p:sp>
    </p:spTree>
    <p:extLst>
      <p:ext uri="{BB962C8B-B14F-4D97-AF65-F5344CB8AC3E}">
        <p14:creationId xmlns:p14="http://schemas.microsoft.com/office/powerpoint/2010/main" val="403114470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hyperlink" Target="http://lecerveau.mcgill.ca/flash/d/d_07/d_07_p/d_07_p_tra/d_07_p_tra.html" TargetMode="Externa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57.xml"/><Relationship Id="rId4" Type="http://schemas.openxmlformats.org/officeDocument/2006/relationships/image" Target="../media/image7.jpg"/></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3.xml"/><Relationship Id="rId4" Type="http://schemas.openxmlformats.org/officeDocument/2006/relationships/image" Target="../media/image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40.xml"/><Relationship Id="rId5" Type="http://schemas.openxmlformats.org/officeDocument/2006/relationships/image" Target="../media/image12.png"/><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oleObject" Target="../embeddings/oleObject1.bin"/></Relationships>
</file>

<file path=ppt/slides/_rels/slide3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9.emf"/></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image" Target="../media/image32.jpeg"/><Relationship Id="rId3" Type="http://schemas.openxmlformats.org/officeDocument/2006/relationships/image" Target="../media/image22.jpeg"/><Relationship Id="rId7" Type="http://schemas.openxmlformats.org/officeDocument/2006/relationships/image" Target="../media/image26.jpeg"/><Relationship Id="rId12" Type="http://schemas.openxmlformats.org/officeDocument/2006/relationships/image" Target="../media/image31.jpeg"/><Relationship Id="rId2" Type="http://schemas.openxmlformats.org/officeDocument/2006/relationships/image" Target="../media/image21.jpeg"/><Relationship Id="rId1" Type="http://schemas.openxmlformats.org/officeDocument/2006/relationships/slideLayout" Target="../slideLayouts/slideLayout17.xml"/><Relationship Id="rId6" Type="http://schemas.openxmlformats.org/officeDocument/2006/relationships/image" Target="../media/image25.jpeg"/><Relationship Id="rId11" Type="http://schemas.openxmlformats.org/officeDocument/2006/relationships/image" Target="../media/image30.jpeg"/><Relationship Id="rId5" Type="http://schemas.openxmlformats.org/officeDocument/2006/relationships/image" Target="../media/image24.jpeg"/><Relationship Id="rId15" Type="http://schemas.openxmlformats.org/officeDocument/2006/relationships/image" Target="../media/image34.jpeg"/><Relationship Id="rId10" Type="http://schemas.openxmlformats.org/officeDocument/2006/relationships/image" Target="../media/image29.jpeg"/><Relationship Id="rId4" Type="http://schemas.openxmlformats.org/officeDocument/2006/relationships/image" Target="../media/image23.jpeg"/><Relationship Id="rId9" Type="http://schemas.openxmlformats.org/officeDocument/2006/relationships/image" Target="../media/image28.jpeg"/><Relationship Id="rId14" Type="http://schemas.openxmlformats.org/officeDocument/2006/relationships/image" Target="../media/image33.jpeg"/></Relationships>
</file>

<file path=ppt/slides/_rels/slide44.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8.png"/><Relationship Id="rId1" Type="http://schemas.openxmlformats.org/officeDocument/2006/relationships/slideLayout" Target="../slideLayouts/slideLayout13.xml"/><Relationship Id="rId4" Type="http://schemas.microsoft.com/office/2007/relationships/hdphoto" Target="../media/hdphoto3.wdp"/></Relationships>
</file>

<file path=ppt/slides/_rels/slide54.xml.rels><?xml version="1.0" encoding="UTF-8" standalone="yes"?>
<Relationships xmlns="http://schemas.openxmlformats.org/package/2006/relationships"><Relationship Id="rId8" Type="http://schemas.microsoft.com/office/2007/relationships/hdphoto" Target="../media/hdphoto5.wdp"/><Relationship Id="rId3" Type="http://schemas.microsoft.com/office/2007/relationships/hdphoto" Target="../media/hdphoto1.wdp"/><Relationship Id="rId7" Type="http://schemas.openxmlformats.org/officeDocument/2006/relationships/image" Target="../media/image42.png"/><Relationship Id="rId2" Type="http://schemas.openxmlformats.org/officeDocument/2006/relationships/image" Target="../media/image1.png"/><Relationship Id="rId1" Type="http://schemas.openxmlformats.org/officeDocument/2006/relationships/slideLayout" Target="../slideLayouts/slideLayout13.xml"/><Relationship Id="rId6" Type="http://schemas.microsoft.com/office/2007/relationships/hdphoto" Target="../media/hdphoto4.wdp"/><Relationship Id="rId5" Type="http://schemas.openxmlformats.org/officeDocument/2006/relationships/image" Target="../media/image41.png"/><Relationship Id="rId4" Type="http://schemas.openxmlformats.org/officeDocument/2006/relationships/image" Target="../media/image38.png"/></Relationships>
</file>

<file path=ppt/slides/_rels/slide5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17.xml"/><Relationship Id="rId5" Type="http://schemas.openxmlformats.org/officeDocument/2006/relationships/image" Target="../media/image46.jpeg"/><Relationship Id="rId4" Type="http://schemas.openxmlformats.org/officeDocument/2006/relationships/image" Target="../media/image45.jpeg"/></Relationships>
</file>

<file path=ppt/slides/_rels/slide5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18.xml"/><Relationship Id="rId6" Type="http://schemas.openxmlformats.org/officeDocument/2006/relationships/image" Target="../media/image52.png"/><Relationship Id="rId5" Type="http://schemas.openxmlformats.org/officeDocument/2006/relationships/image" Target="../media/image38.png"/><Relationship Id="rId4" Type="http://schemas.openxmlformats.org/officeDocument/2006/relationships/image" Target="../media/image51.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39.png"/><Relationship Id="rId3" Type="http://schemas.openxmlformats.org/officeDocument/2006/relationships/image" Target="../media/image1.png"/><Relationship Id="rId7" Type="http://schemas.openxmlformats.org/officeDocument/2006/relationships/image" Target="../media/image69.svg"/><Relationship Id="rId12"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12.xml"/><Relationship Id="rId6" Type="http://schemas.openxmlformats.org/officeDocument/2006/relationships/image" Target="../media/image68.png"/><Relationship Id="rId11" Type="http://schemas.openxmlformats.org/officeDocument/2006/relationships/image" Target="../media/image73.svg"/><Relationship Id="rId5" Type="http://schemas.openxmlformats.org/officeDocument/2006/relationships/image" Target="../media/image38.png"/><Relationship Id="rId10" Type="http://schemas.openxmlformats.org/officeDocument/2006/relationships/image" Target="../media/image72.png"/><Relationship Id="rId4" Type="http://schemas.microsoft.com/office/2007/relationships/hdphoto" Target="../media/hdphoto1.wdp"/><Relationship Id="rId9" Type="http://schemas.openxmlformats.org/officeDocument/2006/relationships/image" Target="../media/image71.svg"/><Relationship Id="rId14" Type="http://schemas.microsoft.com/office/2007/relationships/hdphoto" Target="../media/hdphoto2.wdp"/></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82.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image" Target="../media/image85.svg"/><Relationship Id="rId3" Type="http://schemas.openxmlformats.org/officeDocument/2006/relationships/image" Target="../media/image75.png"/><Relationship Id="rId7" Type="http://schemas.openxmlformats.org/officeDocument/2006/relationships/image" Target="../media/image79.svg"/><Relationship Id="rId12" Type="http://schemas.openxmlformats.org/officeDocument/2006/relationships/image" Target="../media/image84.png"/><Relationship Id="rId2" Type="http://schemas.openxmlformats.org/officeDocument/2006/relationships/image" Target="../media/image74.png"/><Relationship Id="rId1" Type="http://schemas.openxmlformats.org/officeDocument/2006/relationships/slideLayout" Target="../slideLayouts/slideLayout13.xml"/><Relationship Id="rId6" Type="http://schemas.openxmlformats.org/officeDocument/2006/relationships/image" Target="../media/image78.png"/><Relationship Id="rId11" Type="http://schemas.openxmlformats.org/officeDocument/2006/relationships/image" Target="../media/image83.svg"/><Relationship Id="rId5" Type="http://schemas.openxmlformats.org/officeDocument/2006/relationships/image" Target="../media/image77.jpeg"/><Relationship Id="rId15" Type="http://schemas.openxmlformats.org/officeDocument/2006/relationships/image" Target="../media/image87.svg"/><Relationship Id="rId10" Type="http://schemas.openxmlformats.org/officeDocument/2006/relationships/image" Target="../media/image82.png"/><Relationship Id="rId4" Type="http://schemas.openxmlformats.org/officeDocument/2006/relationships/image" Target="../media/image76.png"/><Relationship Id="rId9" Type="http://schemas.openxmlformats.org/officeDocument/2006/relationships/image" Target="../media/image81.svg"/><Relationship Id="rId14" Type="http://schemas.openxmlformats.org/officeDocument/2006/relationships/image" Target="../media/image86.png"/></Relationships>
</file>

<file path=ppt/slides/_rels/slide8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8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4.xml"/><Relationship Id="rId1" Type="http://schemas.openxmlformats.org/officeDocument/2006/relationships/slideLayout" Target="../slideLayouts/slideLayout17.xml"/><Relationship Id="rId4" Type="http://schemas.openxmlformats.org/officeDocument/2006/relationships/image" Target="../media/image38.png"/></Relationships>
</file>

<file path=ppt/slides/_rels/slide8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5.xml"/><Relationship Id="rId1" Type="http://schemas.openxmlformats.org/officeDocument/2006/relationships/slideLayout" Target="../slideLayouts/slideLayout1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5.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5.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5.xml"/></Relationships>
</file>

<file path=ppt/slides/_rels/slide9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40.xml"/><Relationship Id="rId1" Type="http://schemas.openxmlformats.org/officeDocument/2006/relationships/slideLayout" Target="../slideLayouts/slideLayout2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5.xml"/></Relationships>
</file>

<file path=ppt/slides/_rels/slide96.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5.xml"/></Relationships>
</file>

<file path=ppt/slides/_rels/slide9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2.xml"/><Relationship Id="rId1" Type="http://schemas.openxmlformats.org/officeDocument/2006/relationships/slideLayout" Target="../slideLayouts/slideLayout1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7.xml"/></Relationships>
</file>

<file path=ppt/slides/_rels/slide99.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94.png"/><Relationship Id="rId7" Type="http://schemas.openxmlformats.org/officeDocument/2006/relationships/image" Target="../media/image98.png"/><Relationship Id="rId2" Type="http://schemas.openxmlformats.org/officeDocument/2006/relationships/notesSlide" Target="../notesSlides/notesSlide44.xml"/><Relationship Id="rId1" Type="http://schemas.openxmlformats.org/officeDocument/2006/relationships/slideLayout" Target="../slideLayouts/slideLayout17.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7.xml"/></Relationships>
</file>

<file path=ppt/slides/_rels/slide10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46.xml"/><Relationship Id="rId1" Type="http://schemas.openxmlformats.org/officeDocument/2006/relationships/slideLayout" Target="../slideLayouts/slideLayout18.xml"/><Relationship Id="rId5" Type="http://schemas.openxmlformats.org/officeDocument/2006/relationships/image" Target="../media/image101.jpeg"/><Relationship Id="rId4" Type="http://schemas.openxmlformats.org/officeDocument/2006/relationships/image" Target="../media/image100.png"/></Relationships>
</file>

<file path=ppt/slides/_rels/slide102.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104.png"/><Relationship Id="rId2" Type="http://schemas.openxmlformats.org/officeDocument/2006/relationships/notesSlide" Target="../notesSlides/notesSlide47.xml"/><Relationship Id="rId1" Type="http://schemas.openxmlformats.org/officeDocument/2006/relationships/slideLayout" Target="../slideLayouts/slideLayout18.xml"/><Relationship Id="rId6" Type="http://schemas.openxmlformats.org/officeDocument/2006/relationships/image" Target="../media/image103.png"/><Relationship Id="rId5" Type="http://schemas.openxmlformats.org/officeDocument/2006/relationships/oleObject" Target="../embeddings/oleObject4.bin"/><Relationship Id="rId4" Type="http://schemas.openxmlformats.org/officeDocument/2006/relationships/image" Target="../media/image102.png"/></Relationships>
</file>

<file path=ppt/slides/_rels/slide10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48.xml"/><Relationship Id="rId1" Type="http://schemas.openxmlformats.org/officeDocument/2006/relationships/slideLayout" Target="../slideLayouts/slideLayout18.xml"/><Relationship Id="rId4" Type="http://schemas.openxmlformats.org/officeDocument/2006/relationships/image" Target="../media/image106.jpeg"/></Relationships>
</file>

<file path=ppt/slides/_rels/slide10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107.png"/><Relationship Id="rId7" Type="http://schemas.openxmlformats.org/officeDocument/2006/relationships/image" Target="../media/image38.png"/><Relationship Id="rId2" Type="http://schemas.openxmlformats.org/officeDocument/2006/relationships/notesSlide" Target="../notesSlides/notesSlide49.xml"/><Relationship Id="rId1" Type="http://schemas.openxmlformats.org/officeDocument/2006/relationships/slideLayout" Target="../slideLayouts/slideLayout17.xml"/><Relationship Id="rId6" Type="http://schemas.microsoft.com/office/2007/relationships/hdphoto" Target="../media/hdphoto1.wdp"/><Relationship Id="rId11" Type="http://schemas.microsoft.com/office/2007/relationships/hdphoto" Target="../media/hdphoto6.wdp"/><Relationship Id="rId5" Type="http://schemas.openxmlformats.org/officeDocument/2006/relationships/image" Target="../media/image1.png"/><Relationship Id="rId10" Type="http://schemas.openxmlformats.org/officeDocument/2006/relationships/image" Target="../media/image109.png"/><Relationship Id="rId4" Type="http://schemas.openxmlformats.org/officeDocument/2006/relationships/image" Target="../media/image108.png"/><Relationship Id="rId9" Type="http://schemas.microsoft.com/office/2007/relationships/hdphoto" Target="../media/hdphoto3.wdp"/></Relationships>
</file>

<file path=ppt/slides/_rels/slide10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13.xml"/><Relationship Id="rId4" Type="http://schemas.openxmlformats.org/officeDocument/2006/relationships/image" Target="../media/image112.png"/></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7.xml"/></Relationships>
</file>

<file path=ppt/slides/_rels/slide109.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3.png"/><Relationship Id="rId7" Type="http://schemas.openxmlformats.org/officeDocument/2006/relationships/image" Target="../media/image116.jpg"/><Relationship Id="rId12" Type="http://schemas.microsoft.com/office/2007/relationships/hdphoto" Target="../media/hdphoto8.wdp"/><Relationship Id="rId2" Type="http://schemas.openxmlformats.org/officeDocument/2006/relationships/notesSlide" Target="../notesSlides/notesSlide53.xml"/><Relationship Id="rId1" Type="http://schemas.openxmlformats.org/officeDocument/2006/relationships/slideLayout" Target="../slideLayouts/slideLayout17.xml"/><Relationship Id="rId6" Type="http://schemas.openxmlformats.org/officeDocument/2006/relationships/image" Target="../media/image115.png"/><Relationship Id="rId11" Type="http://schemas.openxmlformats.org/officeDocument/2006/relationships/image" Target="../media/image120.png"/><Relationship Id="rId5" Type="http://schemas.openxmlformats.org/officeDocument/2006/relationships/image" Target="../media/image114.jpeg"/><Relationship Id="rId10" Type="http://schemas.openxmlformats.org/officeDocument/2006/relationships/image" Target="../media/image119.png"/><Relationship Id="rId4" Type="http://schemas.microsoft.com/office/2007/relationships/hdphoto" Target="../media/hdphoto7.wdp"/><Relationship Id="rId9" Type="http://schemas.openxmlformats.org/officeDocument/2006/relationships/image" Target="../media/image118.png"/></Relationships>
</file>

<file path=ppt/slides/_rels/slide110.xml.rels><?xml version="1.0" encoding="UTF-8" standalone="yes"?>
<Relationships xmlns="http://schemas.openxmlformats.org/package/2006/relationships"><Relationship Id="rId3" Type="http://schemas.openxmlformats.org/officeDocument/2006/relationships/image" Target="../media/image113.png"/><Relationship Id="rId7" Type="http://schemas.microsoft.com/office/2007/relationships/hdphoto" Target="../media/hdphoto8.wdp"/><Relationship Id="rId2" Type="http://schemas.openxmlformats.org/officeDocument/2006/relationships/notesSlide" Target="../notesSlides/notesSlide54.xml"/><Relationship Id="rId1" Type="http://schemas.openxmlformats.org/officeDocument/2006/relationships/slideLayout" Target="../slideLayouts/slideLayout17.xml"/><Relationship Id="rId6" Type="http://schemas.openxmlformats.org/officeDocument/2006/relationships/image" Target="../media/image120.png"/><Relationship Id="rId5" Type="http://schemas.openxmlformats.org/officeDocument/2006/relationships/image" Target="../media/image118.png"/><Relationship Id="rId4" Type="http://schemas.microsoft.com/office/2007/relationships/hdphoto" Target="../media/hdphoto7.wdp"/></Relationships>
</file>

<file path=ppt/slides/_rels/slide11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7.xml"/></Relationships>
</file>

<file path=ppt/slides/_rels/slide1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5.xml"/><Relationship Id="rId1" Type="http://schemas.openxmlformats.org/officeDocument/2006/relationships/slideLayout" Target="../slideLayouts/slideLayout17.xml"/><Relationship Id="rId4" Type="http://schemas.openxmlformats.org/officeDocument/2006/relationships/image" Target="../media/image38.png"/></Relationships>
</file>

<file path=ppt/slides/_rels/slide113.xml.rels><?xml version="1.0" encoding="UTF-8" standalone="yes"?>
<Relationships xmlns="http://schemas.openxmlformats.org/package/2006/relationships"><Relationship Id="rId3" Type="http://schemas.openxmlformats.org/officeDocument/2006/relationships/hyperlink" Target="https://qqcitations.com/citation/189488" TargetMode="External"/><Relationship Id="rId2" Type="http://schemas.openxmlformats.org/officeDocument/2006/relationships/hyperlink" Target="https://citation-celebre.leparisien.fr/citations/291868" TargetMode="External"/><Relationship Id="rId1" Type="http://schemas.openxmlformats.org/officeDocument/2006/relationships/slideLayout" Target="../slideLayouts/slideLayout17.xml"/><Relationship Id="rId5" Type="http://schemas.openxmlformats.org/officeDocument/2006/relationships/image" Target="../media/image121.jpg"/><Relationship Id="rId4" Type="http://schemas.openxmlformats.org/officeDocument/2006/relationships/hyperlink" Target="https://qqcitations.com/auteur/philippe-geluck" TargetMode="Externa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6.xml.rels><?xml version="1.0" encoding="UTF-8" standalone="yes"?>
<Relationships xmlns="http://schemas.openxmlformats.org/package/2006/relationships"><Relationship Id="rId2" Type="http://schemas.openxmlformats.org/officeDocument/2006/relationships/image" Target="../media/image122.emf"/><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0.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2" Type="http://schemas.openxmlformats.org/officeDocument/2006/relationships/hyperlink" Target="https://opentextbc.ca/introductiontopsychology/chapter/8-2-how-we-remember-cues-to-improving-memory/#skiptable9.2"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71282" y="-171400"/>
            <a:ext cx="8872718" cy="3888432"/>
          </a:xfrm>
        </p:spPr>
        <p:txBody>
          <a:bodyPr/>
          <a:lstStyle/>
          <a:p>
            <a:pPr algn="l" eaLnBrk="1" hangingPunct="1"/>
            <a:r>
              <a:rPr lang="fr-FR" altLang="en-US" sz="6000" dirty="0">
                <a:solidFill>
                  <a:schemeClr val="bg1"/>
                </a:solidFill>
                <a:latin typeface="Arial" panose="020B0604020202020204" pitchFamily="34" charset="0"/>
              </a:rPr>
              <a:t>Le</a:t>
            </a:r>
            <a:r>
              <a:rPr lang="fr-FR" altLang="en-US" sz="7200" b="1" dirty="0">
                <a:solidFill>
                  <a:schemeClr val="bg1"/>
                </a:solidFill>
                <a:latin typeface="Arial" panose="020B0604020202020204" pitchFamily="34" charset="0"/>
              </a:rPr>
              <a:t>s</a:t>
            </a:r>
            <a:r>
              <a:rPr lang="fr-FR" altLang="en-US" sz="7200" dirty="0">
                <a:solidFill>
                  <a:schemeClr val="bg1"/>
                </a:solidFill>
                <a:latin typeface="Arial" panose="020B0604020202020204" pitchFamily="34" charset="0"/>
              </a:rPr>
              <a:t> </a:t>
            </a:r>
            <a:r>
              <a:rPr lang="fr-FR" altLang="en-US" sz="11500" b="1" dirty="0" err="1">
                <a:solidFill>
                  <a:srgbClr val="00B050"/>
                </a:solidFill>
                <a:latin typeface="Harlow Solid Italic" panose="04030604020F02020D02" pitchFamily="82" charset="0"/>
              </a:rPr>
              <a:t>m</a:t>
            </a:r>
            <a:r>
              <a:rPr lang="fr-FR" altLang="en-US" sz="7200" dirty="0" err="1">
                <a:solidFill>
                  <a:schemeClr val="bg1"/>
                </a:solidFill>
                <a:latin typeface="Arial" panose="020B0604020202020204" pitchFamily="34" charset="0"/>
              </a:rPr>
              <a:t>ém</a:t>
            </a:r>
            <a:r>
              <a:rPr lang="fr-FR" altLang="en-US" sz="13800" b="1" dirty="0" err="1">
                <a:solidFill>
                  <a:srgbClr val="FF0000"/>
                </a:solidFill>
                <a:latin typeface="Arial" panose="020B0604020202020204" pitchFamily="34" charset="0"/>
              </a:rPr>
              <a:t>o</a:t>
            </a:r>
            <a:r>
              <a:rPr lang="fr-FR" altLang="en-US" sz="7200" dirty="0" err="1">
                <a:solidFill>
                  <a:schemeClr val="bg1"/>
                </a:solidFill>
                <a:latin typeface="Arial" panose="020B0604020202020204" pitchFamily="34" charset="0"/>
              </a:rPr>
              <a:t>i</a:t>
            </a:r>
            <a:r>
              <a:rPr lang="fr-FR" altLang="en-US" sz="7200" dirty="0">
                <a:solidFill>
                  <a:schemeClr val="bg1"/>
                </a:solidFill>
                <a:latin typeface="Arial" panose="020B0604020202020204" pitchFamily="34" charset="0"/>
              </a:rPr>
              <a:t> </a:t>
            </a:r>
            <a:r>
              <a:rPr lang="fr-FR" altLang="en-US" sz="7200" dirty="0" err="1">
                <a:solidFill>
                  <a:srgbClr val="9900CC"/>
                </a:solidFill>
                <a:latin typeface="Arial" panose="020B0604020202020204" pitchFamily="34" charset="0"/>
              </a:rPr>
              <a:t>r</a:t>
            </a:r>
            <a:r>
              <a:rPr lang="fr-FR" altLang="en-US" sz="7200" dirty="0" err="1">
                <a:solidFill>
                  <a:schemeClr val="bg1"/>
                </a:solidFill>
                <a:latin typeface="Arial" panose="020B0604020202020204" pitchFamily="34" charset="0"/>
              </a:rPr>
              <a:t>e</a:t>
            </a:r>
            <a:r>
              <a:rPr lang="fr-FR" altLang="en-US" sz="11500" b="1" dirty="0" err="1">
                <a:solidFill>
                  <a:schemeClr val="bg1"/>
                </a:solidFill>
                <a:latin typeface="Arial" panose="020B0604020202020204" pitchFamily="34" charset="0"/>
              </a:rPr>
              <a:t>s</a:t>
            </a:r>
            <a:r>
              <a:rPr lang="fr-FR" altLang="en-US" sz="11500" b="1" dirty="0">
                <a:solidFill>
                  <a:schemeClr val="bg1"/>
                </a:solidFill>
                <a:latin typeface="Arial" panose="020B0604020202020204" pitchFamily="34" charset="0"/>
              </a:rPr>
              <a:t> </a:t>
            </a:r>
            <a:r>
              <a:rPr lang="fr-FR" altLang="en-US" sz="7200" dirty="0">
                <a:solidFill>
                  <a:schemeClr val="bg1"/>
                </a:solidFill>
                <a:latin typeface="Arial" panose="020B0604020202020204" pitchFamily="34" charset="0"/>
              </a:rPr>
              <a:t>:</a:t>
            </a:r>
            <a:br>
              <a:rPr lang="fr-FR" altLang="en-US" sz="7200" b="1" dirty="0">
                <a:solidFill>
                  <a:schemeClr val="bg1"/>
                </a:solidFill>
                <a:latin typeface="Arial" panose="020B0604020202020204" pitchFamily="34" charset="0"/>
              </a:rPr>
            </a:br>
            <a:r>
              <a:rPr lang="fr-FR" altLang="en-US" sz="6000" dirty="0">
                <a:solidFill>
                  <a:schemeClr val="bg1"/>
                </a:solidFill>
                <a:latin typeface="Imprint MT Shadow" panose="04020605060303030202" pitchFamily="82" charset="0"/>
              </a:rPr>
              <a:t>Physiologie</a:t>
            </a:r>
            <a:r>
              <a:rPr lang="fr-FR" altLang="en-US" sz="5400" dirty="0">
                <a:solidFill>
                  <a:schemeClr val="bg1"/>
                </a:solidFill>
                <a:latin typeface="Imprint MT Shadow" panose="04020605060303030202" pitchFamily="82" charset="0"/>
              </a:rPr>
              <a:t> </a:t>
            </a:r>
            <a:r>
              <a:rPr lang="fr-FR" altLang="en-US" sz="5400" dirty="0">
                <a:solidFill>
                  <a:schemeClr val="bg1"/>
                </a:solidFill>
                <a:latin typeface="Arial" panose="020B0604020202020204" pitchFamily="34" charset="0"/>
              </a:rPr>
              <a:t> a</a:t>
            </a:r>
            <a:r>
              <a:rPr lang="fr-FR" altLang="en-US" sz="5400" dirty="0">
                <a:solidFill>
                  <a:srgbClr val="7030A0"/>
                </a:solidFill>
                <a:latin typeface="Arial" panose="020B0604020202020204" pitchFamily="34" charset="0"/>
              </a:rPr>
              <a:t>pp</a:t>
            </a:r>
            <a:r>
              <a:rPr lang="fr-FR" altLang="en-US" sz="5400" dirty="0">
                <a:solidFill>
                  <a:schemeClr val="bg1"/>
                </a:solidFill>
                <a:latin typeface="Arial" panose="020B0604020202020204" pitchFamily="34" charset="0"/>
              </a:rPr>
              <a:t>li</a:t>
            </a:r>
            <a:r>
              <a:rPr lang="fr-FR" altLang="en-US" sz="5400" dirty="0">
                <a:solidFill>
                  <a:srgbClr val="7030A0"/>
                </a:solidFill>
                <a:latin typeface="Arial" panose="020B0604020202020204" pitchFamily="34" charset="0"/>
              </a:rPr>
              <a:t>q</a:t>
            </a:r>
            <a:r>
              <a:rPr lang="fr-FR" altLang="en-US" sz="5400" dirty="0">
                <a:solidFill>
                  <a:schemeClr val="bg1"/>
                </a:solidFill>
                <a:latin typeface="Arial" panose="020B0604020202020204" pitchFamily="34" charset="0"/>
              </a:rPr>
              <a:t>uée </a:t>
            </a:r>
            <a:r>
              <a:rPr lang="fr-FR" altLang="en-US" sz="4800" dirty="0">
                <a:solidFill>
                  <a:schemeClr val="bg1"/>
                </a:solidFill>
                <a:latin typeface="Arial" panose="020B0604020202020204" pitchFamily="34" charset="0"/>
              </a:rPr>
              <a:t>…</a:t>
            </a:r>
            <a:br>
              <a:rPr lang="fr-FR" altLang="en-US" sz="4800" dirty="0">
                <a:solidFill>
                  <a:schemeClr val="bg1"/>
                </a:solidFill>
                <a:latin typeface="Arial" panose="020B0604020202020204" pitchFamily="34" charset="0"/>
              </a:rPr>
            </a:br>
            <a:br>
              <a:rPr lang="fr-FR" altLang="en-US" sz="6000" dirty="0">
                <a:solidFill>
                  <a:schemeClr val="bg1"/>
                </a:solidFill>
                <a:latin typeface="Arial" panose="020B0604020202020204" pitchFamily="34" charset="0"/>
              </a:rPr>
            </a:br>
            <a:r>
              <a:rPr lang="fr-FR" altLang="en-US" sz="6000" dirty="0">
                <a:solidFill>
                  <a:schemeClr val="bg1"/>
                </a:solidFill>
                <a:latin typeface="Arial" panose="020B0604020202020204" pitchFamily="34" charset="0"/>
              </a:rPr>
              <a:t> </a:t>
            </a:r>
            <a:r>
              <a:rPr lang="fr-FR" altLang="en-US" sz="4800" dirty="0">
                <a:solidFill>
                  <a:schemeClr val="bg1"/>
                </a:solidFill>
                <a:latin typeface="Arial" panose="020B0604020202020204" pitchFamily="34" charset="0"/>
              </a:rPr>
              <a:t> 	… 	aux 			</a:t>
            </a:r>
            <a:endParaRPr lang="fr-FR" altLang="en-US" sz="6000" dirty="0">
              <a:solidFill>
                <a:schemeClr val="bg1"/>
              </a:solidFill>
              <a:latin typeface="Arial" panose="020B0604020202020204" pitchFamily="34" charset="0"/>
            </a:endParaRPr>
          </a:p>
        </p:txBody>
      </p:sp>
      <p:pic>
        <p:nvPicPr>
          <p:cNvPr id="5" name="Image 4">
            <a:extLst>
              <a:ext uri="{FF2B5EF4-FFF2-40B4-BE49-F238E27FC236}">
                <a16:creationId xmlns:a16="http://schemas.microsoft.com/office/drawing/2014/main" id="{78A051A1-1E75-66CF-9134-811C073CA73E}"/>
              </a:ext>
            </a:extLst>
          </p:cNvPr>
          <p:cNvPicPr>
            <a:picLocks noChangeAspect="1"/>
          </p:cNvPicPr>
          <p:nvPr/>
        </p:nvPicPr>
        <p:blipFill>
          <a:blip r:embed="rId3">
            <a:duotone>
              <a:prstClr val="black"/>
              <a:srgbClr val="7030A0">
                <a:tint val="45000"/>
                <a:satMod val="400000"/>
              </a:srgbClr>
            </a:duotone>
            <a:extLst>
              <a:ext uri="{BEBA8EAE-BF5A-486C-A8C5-ECC9F3942E4B}">
                <a14:imgProps xmlns:a14="http://schemas.microsoft.com/office/drawing/2010/main">
                  <a14:imgLayer r:embed="rId4">
                    <a14:imgEffect>
                      <a14:saturation sat="251000"/>
                    </a14:imgEffect>
                  </a14:imgLayer>
                </a14:imgProps>
              </a:ext>
              <a:ext uri="{28A0092B-C50C-407E-A947-70E740481C1C}">
                <a14:useLocalDpi xmlns:a14="http://schemas.microsoft.com/office/drawing/2010/main" val="0"/>
              </a:ext>
            </a:extLst>
          </a:blip>
          <a:stretch>
            <a:fillRect/>
          </a:stretch>
        </p:blipFill>
        <p:spPr>
          <a:xfrm>
            <a:off x="3594478" y="2144227"/>
            <a:ext cx="4577922" cy="1212765"/>
          </a:xfrm>
          <a:prstGeom prst="rect">
            <a:avLst/>
          </a:prstGeom>
          <a:ln>
            <a:noFill/>
          </a:ln>
        </p:spPr>
      </p:pic>
      <p:sp>
        <p:nvSpPr>
          <p:cNvPr id="21507" name="Text Box 4"/>
          <p:cNvSpPr txBox="1">
            <a:spLocks noChangeArrowheads="1"/>
          </p:cNvSpPr>
          <p:nvPr/>
        </p:nvSpPr>
        <p:spPr bwMode="auto">
          <a:xfrm>
            <a:off x="179512" y="5982379"/>
            <a:ext cx="809548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1600" i="1" dirty="0">
                <a:solidFill>
                  <a:schemeClr val="folHlink"/>
                </a:solidFill>
                <a:latin typeface="Arial" panose="020B0604020202020204" pitchFamily="34" charset="0"/>
              </a:rPr>
              <a:t>À consulter : </a:t>
            </a:r>
          </a:p>
          <a:p>
            <a:pPr eaLnBrk="1" hangingPunct="1">
              <a:spcBef>
                <a:spcPct val="0"/>
              </a:spcBef>
              <a:buFontTx/>
              <a:buNone/>
            </a:pPr>
            <a:r>
              <a:rPr lang="fr-FR" altLang="en-US" sz="1600" dirty="0">
                <a:solidFill>
                  <a:schemeClr val="folHlink"/>
                </a:solidFill>
                <a:latin typeface="Arial" panose="020B0604020202020204" pitchFamily="34" charset="0"/>
              </a:rPr>
              <a:t>	+ </a:t>
            </a:r>
            <a:r>
              <a:rPr lang="fr-FR" altLang="en-US" sz="1600" dirty="0">
                <a:solidFill>
                  <a:schemeClr val="folHlink"/>
                </a:solidFill>
                <a:latin typeface="Arial" panose="020B0604020202020204" pitchFamily="34" charset="0"/>
                <a:hlinkClick r:id="rId5"/>
              </a:rPr>
              <a:t>http://lecerveau.mcgill.ca/flash/d/d_07/d_07_p/d_07_p_tra/d_07_p_tra.html</a:t>
            </a:r>
            <a:endParaRPr lang="fr-FR" altLang="en-US" sz="1600" dirty="0">
              <a:solidFill>
                <a:schemeClr val="folHlink"/>
              </a:solidFill>
              <a:latin typeface="Arial" panose="020B0604020202020204" pitchFamily="34" charset="0"/>
            </a:endParaRPr>
          </a:p>
          <a:p>
            <a:pPr eaLnBrk="1" hangingPunct="1">
              <a:spcBef>
                <a:spcPct val="0"/>
              </a:spcBef>
              <a:buFontTx/>
              <a:buNone/>
            </a:pPr>
            <a:r>
              <a:rPr lang="fr-FR" altLang="en-US" sz="1600" dirty="0">
                <a:solidFill>
                  <a:schemeClr val="folHlink"/>
                </a:solidFill>
                <a:latin typeface="Arial" panose="020B0604020202020204" pitchFamily="34" charset="0"/>
              </a:rPr>
              <a:t>	+ cours enregistré sur https://www.youtube.com/@YvesRossetti-Kinoko</a:t>
            </a:r>
          </a:p>
        </p:txBody>
      </p:sp>
      <p:sp>
        <p:nvSpPr>
          <p:cNvPr id="21508" name="Text Box 5"/>
          <p:cNvSpPr txBox="1">
            <a:spLocks noChangeArrowheads="1"/>
          </p:cNvSpPr>
          <p:nvPr/>
        </p:nvSpPr>
        <p:spPr bwMode="auto">
          <a:xfrm>
            <a:off x="2773055" y="4278891"/>
            <a:ext cx="6379247"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0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Pr. Yves Rossetti</a:t>
            </a:r>
          </a:p>
          <a:p>
            <a:pPr algn="ctr" eaLnBrk="1" hangingPunct="1">
              <a:spcBef>
                <a:spcPct val="0"/>
              </a:spcBef>
              <a:buFontTx/>
              <a:buNone/>
            </a:pPr>
            <a:r>
              <a:rPr lang="fr-FR" altLang="en-US" sz="1800" dirty="0">
                <a:solidFill>
                  <a:schemeClr val="accent6">
                    <a:lumMod val="5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Plateforme Mouvement et Handicap </a:t>
            </a:r>
          </a:p>
          <a:p>
            <a:pPr algn="ctr" eaLnBrk="1" hangingPunct="1">
              <a:spcBef>
                <a:spcPct val="0"/>
              </a:spcBef>
              <a:buFontTx/>
              <a:buNone/>
            </a:pPr>
            <a:r>
              <a:rPr lang="fr-FR" altLang="en-US" sz="1600" i="1" dirty="0">
                <a:solidFill>
                  <a:schemeClr val="accent6">
                    <a:lumMod val="5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fr-FR" altLang="en-US" sz="1600" i="1" dirty="0" err="1">
                <a:solidFill>
                  <a:schemeClr val="accent6">
                    <a:lumMod val="5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Hôp</a:t>
            </a:r>
            <a:r>
              <a:rPr lang="fr-FR" altLang="en-US" sz="1600" i="1" dirty="0">
                <a:solidFill>
                  <a:schemeClr val="accent6">
                    <a:lumMod val="5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Henry Gabrielle et </a:t>
            </a:r>
            <a:r>
              <a:rPr lang="fr-FR" altLang="en-US" sz="1600" i="1" dirty="0" err="1">
                <a:solidFill>
                  <a:schemeClr val="accent6">
                    <a:lumMod val="5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Hôp</a:t>
            </a:r>
            <a:r>
              <a:rPr lang="fr-FR" altLang="en-US" sz="1600" i="1" dirty="0">
                <a:solidFill>
                  <a:schemeClr val="accent6">
                    <a:lumMod val="50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Neurologique)</a:t>
            </a:r>
          </a:p>
          <a:p>
            <a:pPr algn="ctr" eaLnBrk="1" hangingPunct="1">
              <a:spcBef>
                <a:spcPct val="0"/>
              </a:spcBef>
              <a:buFontTx/>
              <a:buNone/>
            </a:pPr>
            <a:r>
              <a:rPr lang="fr-FR" altLang="en-US" sz="1800"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Équipe </a:t>
            </a:r>
            <a:r>
              <a:rPr lang="fr-FR" altLang="en-US" sz="1800" b="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Trajectoires</a:t>
            </a:r>
          </a:p>
          <a:p>
            <a:pPr algn="ctr" eaLnBrk="1" hangingPunct="1">
              <a:spcBef>
                <a:spcPct val="0"/>
              </a:spcBef>
              <a:buFontTx/>
              <a:buNone/>
            </a:pPr>
            <a:r>
              <a:rPr lang="fr-FR" altLang="en-US" sz="1600" i="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fr-FR" altLang="en-US" sz="1600" b="1" i="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C</a:t>
            </a:r>
            <a:r>
              <a:rPr lang="fr-FR" altLang="en-US" sz="1600" i="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entre de </a:t>
            </a:r>
            <a:r>
              <a:rPr lang="fr-FR" altLang="en-US" sz="1600" b="1" i="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R</a:t>
            </a:r>
            <a:r>
              <a:rPr lang="fr-FR" altLang="en-US" sz="1600" i="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echerche en </a:t>
            </a:r>
            <a:r>
              <a:rPr lang="fr-FR" altLang="en-US" sz="1600" b="1" i="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N</a:t>
            </a:r>
            <a:r>
              <a:rPr lang="fr-FR" altLang="en-US" sz="1600" i="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eurosciences de </a:t>
            </a:r>
            <a:r>
              <a:rPr lang="fr-FR" altLang="en-US" sz="1600" b="1" i="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L</a:t>
            </a:r>
            <a:r>
              <a:rPr lang="fr-FR" altLang="en-US" sz="1600" i="1" dirty="0">
                <a:solidFill>
                  <a:srgbClr val="0070C0"/>
                </a:solidFill>
                <a:latin typeface="Arial Unicode MS" panose="020B0604020202020204" pitchFamily="34" charset="-128"/>
                <a:ea typeface="Arial Unicode MS" panose="020B0604020202020204" pitchFamily="34" charset="-128"/>
                <a:cs typeface="Arial Unicode MS" panose="020B0604020202020204" pitchFamily="34" charset="-128"/>
              </a:rPr>
              <a:t>yon, Campus Vinatier)</a:t>
            </a:r>
          </a:p>
        </p:txBody>
      </p:sp>
      <p:sp>
        <p:nvSpPr>
          <p:cNvPr id="9" name="ZoneTexte 8">
            <a:extLst>
              <a:ext uri="{FF2B5EF4-FFF2-40B4-BE49-F238E27FC236}">
                <a16:creationId xmlns:a16="http://schemas.microsoft.com/office/drawing/2014/main" id="{426A3D89-DDCB-26C5-BB00-EF1E695D3FB9}"/>
              </a:ext>
            </a:extLst>
          </p:cNvPr>
          <p:cNvSpPr txBox="1"/>
          <p:nvPr/>
        </p:nvSpPr>
        <p:spPr>
          <a:xfrm>
            <a:off x="3860077" y="3200956"/>
            <a:ext cx="4572000" cy="830997"/>
          </a:xfrm>
          <a:prstGeom prst="rect">
            <a:avLst/>
          </a:prstGeom>
          <a:noFill/>
          <a:ln>
            <a:noFill/>
          </a:ln>
        </p:spPr>
        <p:txBody>
          <a:bodyPr wrap="square">
            <a:prstTxWarp prst="textFadeUp">
              <a:avLst/>
            </a:prstTxWarp>
            <a:spAutoFit/>
          </a:bodyPr>
          <a:lstStyle/>
          <a:p>
            <a:pPr algn="ctr"/>
            <a:r>
              <a:rPr kumimoji="0" lang="fr-FR" altLang="en-US" sz="4800" b="1" i="0" u="none" strike="noStrike" kern="0" cap="none" spc="0" normalizeH="0" baseline="0" noProof="0" dirty="0">
                <a:ln>
                  <a:noFill/>
                </a:ln>
                <a:solidFill>
                  <a:srgbClr val="7030A0"/>
                </a:solidFill>
                <a:effectLst/>
                <a:uLnTx/>
                <a:uFillTx/>
                <a:latin typeface="Arial" panose="020B0604020202020204" pitchFamily="34" charset="0"/>
                <a:ea typeface="+mj-ea"/>
                <a:cs typeface="+mj-cs"/>
              </a:rPr>
              <a:t>révisions</a:t>
            </a:r>
            <a:endParaRPr lang="fr-FR" dirty="0"/>
          </a:p>
        </p:txBody>
      </p:sp>
      <p:grpSp>
        <p:nvGrpSpPr>
          <p:cNvPr id="14" name="Groupe 13">
            <a:extLst>
              <a:ext uri="{FF2B5EF4-FFF2-40B4-BE49-F238E27FC236}">
                <a16:creationId xmlns:a16="http://schemas.microsoft.com/office/drawing/2014/main" id="{3AEEDE8F-EE7E-CD32-7955-91EFBB5965BA}"/>
              </a:ext>
            </a:extLst>
          </p:cNvPr>
          <p:cNvGrpSpPr/>
          <p:nvPr/>
        </p:nvGrpSpPr>
        <p:grpSpPr>
          <a:xfrm>
            <a:off x="286925" y="4488149"/>
            <a:ext cx="7728332" cy="2084597"/>
            <a:chOff x="2195644" y="2421657"/>
            <a:chExt cx="7728332" cy="2084597"/>
          </a:xfrm>
        </p:grpSpPr>
        <p:grpSp>
          <p:nvGrpSpPr>
            <p:cNvPr id="2" name="Groupe 1">
              <a:extLst>
                <a:ext uri="{FF2B5EF4-FFF2-40B4-BE49-F238E27FC236}">
                  <a16:creationId xmlns:a16="http://schemas.microsoft.com/office/drawing/2014/main" id="{A66D5A10-5439-4101-2D77-A04BA7B4728A}"/>
                </a:ext>
              </a:extLst>
            </p:cNvPr>
            <p:cNvGrpSpPr/>
            <p:nvPr/>
          </p:nvGrpSpPr>
          <p:grpSpPr>
            <a:xfrm>
              <a:off x="2195644" y="2421657"/>
              <a:ext cx="7728332" cy="2084597"/>
              <a:chOff x="-5317393" y="3460445"/>
              <a:chExt cx="9133483" cy="2976897"/>
            </a:xfrm>
          </p:grpSpPr>
          <p:sp>
            <p:nvSpPr>
              <p:cNvPr id="3" name="Cube 2">
                <a:extLst>
                  <a:ext uri="{FF2B5EF4-FFF2-40B4-BE49-F238E27FC236}">
                    <a16:creationId xmlns:a16="http://schemas.microsoft.com/office/drawing/2014/main" id="{51F773E8-C252-B159-35A5-B09E55A80439}"/>
                  </a:ext>
                </a:extLst>
              </p:cNvPr>
              <p:cNvSpPr/>
              <p:nvPr/>
            </p:nvSpPr>
            <p:spPr>
              <a:xfrm rot="10800000" flipV="1">
                <a:off x="-5317393" y="3460445"/>
                <a:ext cx="1872208" cy="1356248"/>
              </a:xfrm>
              <a:prstGeom prst="cube">
                <a:avLst>
                  <a:gd name="adj" fmla="val 12906"/>
                </a:avLst>
              </a:prstGeom>
              <a:solidFill>
                <a:srgbClr val="00B050"/>
              </a:solidFill>
              <a:ln w="38100">
                <a:solidFill>
                  <a:srgbClr val="0070C0"/>
                </a:solidFill>
              </a:ln>
              <a:effectLst>
                <a:outerShdw blurRad="76200" dir="18900000" sy="23000" kx="-1200000" algn="bl" rotWithShape="0">
                  <a:prstClr val="black">
                    <a:alpha val="20000"/>
                  </a:prstClr>
                </a:outerShdw>
              </a:effectLst>
              <a:scene3d>
                <a:camera prst="isometricOffAxis2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4" name="Rectangle 3">
                <a:extLst>
                  <a:ext uri="{FF2B5EF4-FFF2-40B4-BE49-F238E27FC236}">
                    <a16:creationId xmlns:a16="http://schemas.microsoft.com/office/drawing/2014/main" id="{973CFD2F-2CFB-0CAF-2FCA-2219F9CFD96D}"/>
                  </a:ext>
                </a:extLst>
              </p:cNvPr>
              <p:cNvSpPr/>
              <p:nvPr/>
            </p:nvSpPr>
            <p:spPr>
              <a:xfrm rot="437631">
                <a:off x="3597772" y="5865967"/>
                <a:ext cx="218318" cy="571375"/>
              </a:xfrm>
              <a:prstGeom prst="rect">
                <a:avLst/>
              </a:prstGeom>
            </p:spPr>
            <p:txBody>
              <a:bodyPr wrap="none">
                <a:spAutoFit/>
                <a:scene3d>
                  <a:camera prst="orthographicFront"/>
                  <a:lightRig rig="threePt" dir="t"/>
                </a:scene3d>
                <a:sp3d extrusionH="57150">
                  <a:bevelT w="38100" h="38100"/>
                </a:sp3d>
              </a:bodyPr>
              <a:lstStyle/>
              <a:p>
                <a:pPr algn="ctr"/>
                <a:endParaRPr lang="fr-FR" sz="2000" dirty="0"/>
              </a:p>
            </p:txBody>
          </p:sp>
        </p:grpSp>
        <p:sp>
          <p:nvSpPr>
            <p:cNvPr id="11" name="ZoneTexte 10">
              <a:extLst>
                <a:ext uri="{FF2B5EF4-FFF2-40B4-BE49-F238E27FC236}">
                  <a16:creationId xmlns:a16="http://schemas.microsoft.com/office/drawing/2014/main" id="{68014A3A-97B8-B9AD-9011-3AB65AF6B851}"/>
                </a:ext>
              </a:extLst>
            </p:cNvPr>
            <p:cNvSpPr txBox="1"/>
            <p:nvPr/>
          </p:nvSpPr>
          <p:spPr>
            <a:xfrm>
              <a:off x="2455469" y="2831866"/>
              <a:ext cx="492443" cy="461665"/>
            </a:xfrm>
            <a:prstGeom prst="rect">
              <a:avLst/>
            </a:prstGeom>
            <a:noFill/>
            <a:ln>
              <a:noFill/>
            </a:ln>
          </p:spPr>
          <p:txBody>
            <a:bodyPr wrap="none" rtlCol="0">
              <a:spAutoFit/>
            </a:bodyPr>
            <a:lstStyle/>
            <a:p>
              <a:r>
                <a:rPr lang="fr-FR" dirty="0">
                  <a:solidFill>
                    <a:schemeClr val="bg2"/>
                  </a:solidFill>
                  <a:latin typeface="Wingdings" panose="05000000000000000000" pitchFamily="2" charset="2"/>
                  <a:sym typeface="Webdings" panose="05030102010509060703" pitchFamily="18" charset="2"/>
                </a:rPr>
                <a:t></a:t>
              </a:r>
              <a:endParaRPr lang="fr-FR" dirty="0">
                <a:solidFill>
                  <a:schemeClr val="bg2"/>
                </a:solidFill>
                <a:latin typeface="Wingdings" panose="05000000000000000000" pitchFamily="2" charset="2"/>
              </a:endParaRPr>
            </a:p>
          </p:txBody>
        </p:sp>
        <p:sp>
          <p:nvSpPr>
            <p:cNvPr id="12" name="ZoneTexte 11">
              <a:extLst>
                <a:ext uri="{FF2B5EF4-FFF2-40B4-BE49-F238E27FC236}">
                  <a16:creationId xmlns:a16="http://schemas.microsoft.com/office/drawing/2014/main" id="{502231F3-D483-BC3B-ED36-41EDBFE42994}"/>
                </a:ext>
              </a:extLst>
            </p:cNvPr>
            <p:cNvSpPr txBox="1"/>
            <p:nvPr/>
          </p:nvSpPr>
          <p:spPr>
            <a:xfrm>
              <a:off x="2763457" y="2698385"/>
              <a:ext cx="492443" cy="461665"/>
            </a:xfrm>
            <a:prstGeom prst="rect">
              <a:avLst/>
            </a:prstGeom>
            <a:noFill/>
            <a:ln>
              <a:noFill/>
            </a:ln>
          </p:spPr>
          <p:txBody>
            <a:bodyPr wrap="none" rtlCol="0">
              <a:spAutoFit/>
            </a:bodyPr>
            <a:lstStyle/>
            <a:p>
              <a:r>
                <a:rPr lang="fr-FR" dirty="0">
                  <a:solidFill>
                    <a:schemeClr val="bg2"/>
                  </a:solidFill>
                  <a:latin typeface="Wingdings" panose="05000000000000000000" pitchFamily="2" charset="2"/>
                  <a:sym typeface="Webdings" panose="05030102010509060703" pitchFamily="18" charset="2"/>
                </a:rPr>
                <a:t></a:t>
              </a:r>
              <a:endParaRPr lang="fr-FR" dirty="0">
                <a:solidFill>
                  <a:schemeClr val="bg2"/>
                </a:solidFill>
                <a:latin typeface="Wingdings" panose="05000000000000000000" pitchFamily="2" charset="2"/>
              </a:endParaRPr>
            </a:p>
          </p:txBody>
        </p:sp>
        <p:sp>
          <p:nvSpPr>
            <p:cNvPr id="13" name="ZoneTexte 12">
              <a:extLst>
                <a:ext uri="{FF2B5EF4-FFF2-40B4-BE49-F238E27FC236}">
                  <a16:creationId xmlns:a16="http://schemas.microsoft.com/office/drawing/2014/main" id="{18651370-01C0-E378-DFAC-F73FE0308294}"/>
                </a:ext>
              </a:extLst>
            </p:cNvPr>
            <p:cNvSpPr txBox="1"/>
            <p:nvPr/>
          </p:nvSpPr>
          <p:spPr>
            <a:xfrm>
              <a:off x="3071445" y="2564904"/>
              <a:ext cx="492443" cy="461665"/>
            </a:xfrm>
            <a:prstGeom prst="rect">
              <a:avLst/>
            </a:prstGeom>
            <a:noFill/>
            <a:ln>
              <a:noFill/>
            </a:ln>
          </p:spPr>
          <p:txBody>
            <a:bodyPr wrap="none" rtlCol="0">
              <a:spAutoFit/>
            </a:bodyPr>
            <a:lstStyle/>
            <a:p>
              <a:r>
                <a:rPr lang="fr-FR" dirty="0">
                  <a:solidFill>
                    <a:schemeClr val="bg2"/>
                  </a:solidFill>
                  <a:latin typeface="Wingdings" panose="05000000000000000000" pitchFamily="2" charset="2"/>
                  <a:sym typeface="Webdings" panose="05030102010509060703" pitchFamily="18" charset="2"/>
                </a:rPr>
                <a:t></a:t>
              </a:r>
              <a:endParaRPr lang="fr-FR" dirty="0">
                <a:solidFill>
                  <a:schemeClr val="bg2"/>
                </a:solidFill>
                <a:latin typeface="Wingdings" panose="05000000000000000000" pitchFamily="2" charset="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wipe(up)">
                                      <p:cBhvr>
                                        <p:cTn id="7" dur="20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5D19352-588C-59E9-858D-9A0E0BC4FCFB}"/>
              </a:ext>
            </a:extLst>
          </p:cNvPr>
          <p:cNvPicPr>
            <a:picLocks noChangeAspect="1"/>
          </p:cNvPicPr>
          <p:nvPr/>
        </p:nvPicPr>
        <p:blipFill>
          <a:blip r:embed="rId2"/>
          <a:stretch>
            <a:fillRect/>
          </a:stretch>
        </p:blipFill>
        <p:spPr>
          <a:xfrm>
            <a:off x="3707904" y="0"/>
            <a:ext cx="5197322" cy="6858000"/>
          </a:xfrm>
          <a:prstGeom prst="rect">
            <a:avLst/>
          </a:prstGeom>
        </p:spPr>
      </p:pic>
      <p:sp>
        <p:nvSpPr>
          <p:cNvPr id="4" name="ZoneTexte 3">
            <a:extLst>
              <a:ext uri="{FF2B5EF4-FFF2-40B4-BE49-F238E27FC236}">
                <a16:creationId xmlns:a16="http://schemas.microsoft.com/office/drawing/2014/main" id="{738DE415-5067-2477-C36A-A7EC6BA0E1DA}"/>
              </a:ext>
            </a:extLst>
          </p:cNvPr>
          <p:cNvSpPr txBox="1"/>
          <p:nvPr/>
        </p:nvSpPr>
        <p:spPr>
          <a:xfrm>
            <a:off x="179512" y="404664"/>
            <a:ext cx="3240360" cy="1938992"/>
          </a:xfrm>
          <a:prstGeom prst="rect">
            <a:avLst/>
          </a:prstGeom>
          <a:noFill/>
          <a:ln>
            <a:noFill/>
          </a:ln>
        </p:spPr>
        <p:txBody>
          <a:bodyPr wrap="square" rtlCol="0">
            <a:spAutoFit/>
          </a:bodyPr>
          <a:lstStyle/>
          <a:p>
            <a:pPr algn="ctr"/>
            <a:r>
              <a:rPr lang="fr-FR" sz="4000" dirty="0">
                <a:solidFill>
                  <a:schemeClr val="bg2"/>
                </a:solidFill>
                <a:latin typeface="Arial" panose="020B0604020202020204" pitchFamily="34" charset="0"/>
              </a:rPr>
              <a:t>L’évaluation des fonctions cognitives</a:t>
            </a:r>
          </a:p>
        </p:txBody>
      </p:sp>
    </p:spTree>
    <p:extLst>
      <p:ext uri="{BB962C8B-B14F-4D97-AF65-F5344CB8AC3E}">
        <p14:creationId xmlns:p14="http://schemas.microsoft.com/office/powerpoint/2010/main" val="2463616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FDCAF073-E2BC-DBDE-30D9-2DE1A8DC4A5D}"/>
              </a:ext>
            </a:extLst>
          </p:cNvPr>
          <p:cNvSpPr txBox="1"/>
          <p:nvPr/>
        </p:nvSpPr>
        <p:spPr>
          <a:xfrm>
            <a:off x="251520" y="836712"/>
            <a:ext cx="8784976" cy="4401205"/>
          </a:xfrm>
          <a:prstGeom prst="rect">
            <a:avLst/>
          </a:prstGeom>
          <a:noFill/>
          <a:ln>
            <a:noFill/>
          </a:ln>
        </p:spPr>
        <p:txBody>
          <a:bodyPr wrap="square">
            <a:spAutoFit/>
          </a:bodyPr>
          <a:lstStyle/>
          <a:p>
            <a:pPr algn="ctr"/>
            <a:r>
              <a:rPr lang="fr-FR" sz="2800" b="1" dirty="0">
                <a:solidFill>
                  <a:schemeClr val="bg2"/>
                </a:solidFill>
              </a:rPr>
              <a:t>Montréal Cognitive </a:t>
            </a:r>
            <a:r>
              <a:rPr lang="fr-FR" sz="2800" b="1" dirty="0" err="1">
                <a:solidFill>
                  <a:schemeClr val="bg2"/>
                </a:solidFill>
              </a:rPr>
              <a:t>Assessment</a:t>
            </a:r>
            <a:r>
              <a:rPr lang="fr-FR" sz="2800" b="1" dirty="0">
                <a:solidFill>
                  <a:schemeClr val="bg2"/>
                </a:solidFill>
              </a:rPr>
              <a:t> Test</a:t>
            </a:r>
          </a:p>
          <a:p>
            <a:endParaRPr lang="fr-FR" sz="2800" b="1" dirty="0">
              <a:solidFill>
                <a:srgbClr val="990000"/>
              </a:solidFill>
            </a:endParaRPr>
          </a:p>
          <a:p>
            <a:r>
              <a:rPr lang="fr-FR" sz="2800" b="1" dirty="0" err="1">
                <a:solidFill>
                  <a:srgbClr val="990000"/>
                </a:solidFill>
              </a:rPr>
              <a:t>MoCA</a:t>
            </a:r>
            <a:r>
              <a:rPr lang="fr-FR" sz="2800" b="1" dirty="0">
                <a:solidFill>
                  <a:srgbClr val="990000"/>
                </a:solidFill>
              </a:rPr>
              <a:t> Test, en version complète, évalue :</a:t>
            </a:r>
          </a:p>
          <a:p>
            <a:endParaRPr lang="fr-FR" sz="2800" dirty="0">
              <a:solidFill>
                <a:srgbClr val="990000"/>
              </a:solidFill>
            </a:endParaRPr>
          </a:p>
          <a:p>
            <a:pPr>
              <a:buFont typeface="Arial" panose="020B0604020202020204" pitchFamily="34" charset="0"/>
              <a:buChar char="•"/>
            </a:pPr>
            <a:r>
              <a:rPr lang="fr-FR" sz="2800" dirty="0">
                <a:solidFill>
                  <a:srgbClr val="990000"/>
                </a:solidFill>
              </a:rPr>
              <a:t>La mémoire à court terme</a:t>
            </a:r>
          </a:p>
          <a:p>
            <a:pPr>
              <a:buFont typeface="Arial" panose="020B0604020202020204" pitchFamily="34" charset="0"/>
              <a:buChar char="•"/>
            </a:pPr>
            <a:r>
              <a:rPr lang="fr-FR" sz="2800" dirty="0">
                <a:solidFill>
                  <a:srgbClr val="990000"/>
                </a:solidFill>
              </a:rPr>
              <a:t>Les capacités visuospatiales</a:t>
            </a:r>
          </a:p>
          <a:p>
            <a:pPr>
              <a:buFont typeface="Arial" panose="020B0604020202020204" pitchFamily="34" charset="0"/>
              <a:buChar char="•"/>
            </a:pPr>
            <a:r>
              <a:rPr lang="fr-FR" sz="2800" dirty="0">
                <a:solidFill>
                  <a:srgbClr val="990000"/>
                </a:solidFill>
              </a:rPr>
              <a:t>Les fonctions exécutives</a:t>
            </a:r>
          </a:p>
          <a:p>
            <a:pPr>
              <a:buFont typeface="Arial" panose="020B0604020202020204" pitchFamily="34" charset="0"/>
              <a:buChar char="•"/>
            </a:pPr>
            <a:r>
              <a:rPr lang="fr-FR" sz="2800" b="1" dirty="0">
                <a:solidFill>
                  <a:srgbClr val="00B050"/>
                </a:solidFill>
              </a:rPr>
              <a:t>L'attention, la concentration et la mémoire de travail</a:t>
            </a:r>
          </a:p>
          <a:p>
            <a:pPr>
              <a:buFont typeface="Arial" panose="020B0604020202020204" pitchFamily="34" charset="0"/>
              <a:buChar char="•"/>
            </a:pPr>
            <a:r>
              <a:rPr lang="fr-FR" sz="2800" dirty="0">
                <a:solidFill>
                  <a:srgbClr val="990000"/>
                </a:solidFill>
              </a:rPr>
              <a:t>Le langage</a:t>
            </a:r>
          </a:p>
          <a:p>
            <a:pPr>
              <a:buFont typeface="Arial" panose="020B0604020202020204" pitchFamily="34" charset="0"/>
              <a:buChar char="•"/>
            </a:pPr>
            <a:r>
              <a:rPr lang="fr-FR" sz="2800" dirty="0">
                <a:solidFill>
                  <a:srgbClr val="990000"/>
                </a:solidFill>
              </a:rPr>
              <a:t>L'orientation au temps et au lieu</a:t>
            </a:r>
          </a:p>
        </p:txBody>
      </p:sp>
    </p:spTree>
    <p:extLst>
      <p:ext uri="{BB962C8B-B14F-4D97-AF65-F5344CB8AC3E}">
        <p14:creationId xmlns:p14="http://schemas.microsoft.com/office/powerpoint/2010/main" val="4224191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AAC436F1-0819-AC4E-ABE8-12A128C8588A}"/>
              </a:ext>
            </a:extLst>
          </p:cNvPr>
          <p:cNvPicPr>
            <a:picLocks noChangeAspect="1"/>
          </p:cNvPicPr>
          <p:nvPr/>
        </p:nvPicPr>
        <p:blipFill rotWithShape="1">
          <a:blip r:embed="rId2"/>
          <a:srcRect t="83599" b="8001"/>
          <a:stretch/>
        </p:blipFill>
        <p:spPr>
          <a:xfrm>
            <a:off x="48686" y="4509120"/>
            <a:ext cx="9095314" cy="1008112"/>
          </a:xfrm>
          <a:prstGeom prst="rect">
            <a:avLst/>
          </a:prstGeom>
        </p:spPr>
      </p:pic>
      <p:pic>
        <p:nvPicPr>
          <p:cNvPr id="5" name="Image 4">
            <a:extLst>
              <a:ext uri="{FF2B5EF4-FFF2-40B4-BE49-F238E27FC236}">
                <a16:creationId xmlns:a16="http://schemas.microsoft.com/office/drawing/2014/main" id="{22A85C28-83D8-AA21-307A-270A76FBA645}"/>
              </a:ext>
            </a:extLst>
          </p:cNvPr>
          <p:cNvPicPr>
            <a:picLocks noChangeAspect="1"/>
          </p:cNvPicPr>
          <p:nvPr/>
        </p:nvPicPr>
        <p:blipFill rotWithShape="1">
          <a:blip r:embed="rId2"/>
          <a:srcRect t="54599" b="37001"/>
          <a:stretch/>
        </p:blipFill>
        <p:spPr>
          <a:xfrm>
            <a:off x="24343" y="1196752"/>
            <a:ext cx="9095314" cy="1008112"/>
          </a:xfrm>
          <a:prstGeom prst="rect">
            <a:avLst/>
          </a:prstGeom>
        </p:spPr>
      </p:pic>
      <p:sp>
        <p:nvSpPr>
          <p:cNvPr id="6" name="Bulle narrative : rectangle 5">
            <a:extLst>
              <a:ext uri="{FF2B5EF4-FFF2-40B4-BE49-F238E27FC236}">
                <a16:creationId xmlns:a16="http://schemas.microsoft.com/office/drawing/2014/main" id="{B7101149-9859-9C61-6995-B5C769B6E398}"/>
              </a:ext>
            </a:extLst>
          </p:cNvPr>
          <p:cNvSpPr/>
          <p:nvPr/>
        </p:nvSpPr>
        <p:spPr>
          <a:xfrm>
            <a:off x="5364088" y="2603618"/>
            <a:ext cx="2736304" cy="864097"/>
          </a:xfrm>
          <a:prstGeom prst="wedgeRectCallout">
            <a:avLst>
              <a:gd name="adj1" fmla="val 85247"/>
              <a:gd name="adj2" fmla="val 77911"/>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Pourquoi donc faire deux essais?</a:t>
            </a:r>
          </a:p>
        </p:txBody>
      </p:sp>
      <p:sp>
        <p:nvSpPr>
          <p:cNvPr id="7" name="Bulle narrative : rectangle à coins arrondis 6">
            <a:extLst>
              <a:ext uri="{FF2B5EF4-FFF2-40B4-BE49-F238E27FC236}">
                <a16:creationId xmlns:a16="http://schemas.microsoft.com/office/drawing/2014/main" id="{381D0767-E69F-A93E-66B4-1D2B530123EA}"/>
              </a:ext>
            </a:extLst>
          </p:cNvPr>
          <p:cNvSpPr/>
          <p:nvPr/>
        </p:nvSpPr>
        <p:spPr>
          <a:xfrm>
            <a:off x="2235366" y="5582112"/>
            <a:ext cx="2376264" cy="864096"/>
          </a:xfrm>
          <a:prstGeom prst="wedgeRoundRectCallout">
            <a:avLst>
              <a:gd name="adj1" fmla="val -146786"/>
              <a:gd name="adj2" fmla="val 71747"/>
              <a:gd name="adj3" fmla="val 16667"/>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fr-FR" dirty="0">
                <a:solidFill>
                  <a:schemeClr val="bg1"/>
                </a:solidFill>
              </a:rPr>
              <a:t>A quoi servent les indices?</a:t>
            </a:r>
          </a:p>
        </p:txBody>
      </p:sp>
      <p:sp>
        <p:nvSpPr>
          <p:cNvPr id="8" name="Bulle narrative : rectangle à coins arrondis 7">
            <a:extLst>
              <a:ext uri="{FF2B5EF4-FFF2-40B4-BE49-F238E27FC236}">
                <a16:creationId xmlns:a16="http://schemas.microsoft.com/office/drawing/2014/main" id="{53FD8C62-1AAA-3047-1873-9059F49F0DB8}"/>
              </a:ext>
            </a:extLst>
          </p:cNvPr>
          <p:cNvSpPr/>
          <p:nvPr/>
        </p:nvSpPr>
        <p:spPr>
          <a:xfrm>
            <a:off x="827584" y="2391551"/>
            <a:ext cx="2664296" cy="864096"/>
          </a:xfrm>
          <a:prstGeom prst="wedgeRoundRectCallout">
            <a:avLst>
              <a:gd name="adj1" fmla="val -79477"/>
              <a:gd name="adj2" fmla="val -41267"/>
              <a:gd name="adj3" fmla="val 16667"/>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fr-FR" dirty="0">
                <a:solidFill>
                  <a:schemeClr val="bg1"/>
                </a:solidFill>
              </a:rPr>
              <a:t>Pourquoi 5 items?</a:t>
            </a:r>
          </a:p>
        </p:txBody>
      </p:sp>
      <p:sp>
        <p:nvSpPr>
          <p:cNvPr id="9" name="Bulle narrative : rectangle 8">
            <a:extLst>
              <a:ext uri="{FF2B5EF4-FFF2-40B4-BE49-F238E27FC236}">
                <a16:creationId xmlns:a16="http://schemas.microsoft.com/office/drawing/2014/main" id="{5C1B6E64-1FC5-B4EE-5029-9A30741759F0}"/>
              </a:ext>
            </a:extLst>
          </p:cNvPr>
          <p:cNvSpPr/>
          <p:nvPr/>
        </p:nvSpPr>
        <p:spPr>
          <a:xfrm>
            <a:off x="5508104" y="5724006"/>
            <a:ext cx="2736304" cy="864097"/>
          </a:xfrm>
          <a:prstGeom prst="wedgeRectCallout">
            <a:avLst>
              <a:gd name="adj1" fmla="val 82976"/>
              <a:gd name="adj2" fmla="val -72088"/>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FR" dirty="0">
                <a:solidFill>
                  <a:schemeClr val="bg1"/>
                </a:solidFill>
              </a:rPr>
              <a:t>Pourquoi procéder en deux temps?</a:t>
            </a:r>
          </a:p>
        </p:txBody>
      </p:sp>
    </p:spTree>
    <p:extLst>
      <p:ext uri="{BB962C8B-B14F-4D97-AF65-F5344CB8AC3E}">
        <p14:creationId xmlns:p14="http://schemas.microsoft.com/office/powerpoint/2010/main" val="1471871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re 1"/>
          <p:cNvSpPr>
            <a:spLocks noGrp="1"/>
          </p:cNvSpPr>
          <p:nvPr>
            <p:ph type="title"/>
          </p:nvPr>
        </p:nvSpPr>
        <p:spPr>
          <a:xfrm>
            <a:off x="378500" y="183770"/>
            <a:ext cx="7772400" cy="1143000"/>
          </a:xfrm>
        </p:spPr>
        <p:txBody>
          <a:bodyPr/>
          <a:lstStyle/>
          <a:p>
            <a:r>
              <a:rPr lang="fr-FR" altLang="en-US" sz="4000">
                <a:solidFill>
                  <a:schemeClr val="bg2"/>
                </a:solidFill>
                <a:latin typeface="Arial" panose="020B0604020202020204" pitchFamily="34" charset="0"/>
                <a:cs typeface="Arial" panose="020B0604020202020204" pitchFamily="34" charset="0"/>
              </a:rPr>
              <a:t>Objectifs du cours</a:t>
            </a:r>
            <a:endParaRPr lang="en-GB" altLang="en-US" sz="4000">
              <a:solidFill>
                <a:schemeClr val="bg2"/>
              </a:solidFill>
              <a:latin typeface="Arial" panose="020B0604020202020204" pitchFamily="34" charset="0"/>
              <a:cs typeface="Arial" panose="020B0604020202020204" pitchFamily="34" charset="0"/>
            </a:endParaRPr>
          </a:p>
        </p:txBody>
      </p:sp>
      <p:sp>
        <p:nvSpPr>
          <p:cNvPr id="23555" name="ZoneTexte 3"/>
          <p:cNvSpPr txBox="1">
            <a:spLocks noChangeArrowheads="1"/>
          </p:cNvSpPr>
          <p:nvPr/>
        </p:nvSpPr>
        <p:spPr bwMode="auto">
          <a:xfrm>
            <a:off x="0" y="1772816"/>
            <a:ext cx="9166292" cy="446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800" dirty="0">
                <a:solidFill>
                  <a:schemeClr val="bg2"/>
                </a:solidFill>
                <a:latin typeface="Arial" panose="020B0604020202020204" pitchFamily="34" charset="0"/>
              </a:rPr>
              <a:t>A </a:t>
            </a:r>
            <a:r>
              <a:rPr lang="fr-FR" altLang="en-US" sz="2800" b="1" dirty="0">
                <a:solidFill>
                  <a:schemeClr val="bg2"/>
                </a:solidFill>
                <a:latin typeface="Arial" panose="020B0604020202020204" pitchFamily="34" charset="0"/>
              </a:rPr>
              <a:t>quoi</a:t>
            </a:r>
            <a:r>
              <a:rPr lang="fr-FR" altLang="en-US" sz="2800" dirty="0">
                <a:solidFill>
                  <a:schemeClr val="bg2"/>
                </a:solidFill>
                <a:latin typeface="Arial" panose="020B0604020202020204" pitchFamily="34" charset="0"/>
              </a:rPr>
              <a:t> sert la mémoire?</a:t>
            </a:r>
          </a:p>
          <a:p>
            <a:pPr eaLnBrk="1" hangingPunct="1">
              <a:spcBef>
                <a:spcPct val="0"/>
              </a:spcBef>
              <a:buFontTx/>
              <a:buNone/>
            </a:pPr>
            <a:endParaRPr lang="fr-FR" altLang="en-US" sz="2800" dirty="0">
              <a:solidFill>
                <a:schemeClr val="bg2"/>
              </a:solidFill>
              <a:latin typeface="Arial" panose="020B0604020202020204" pitchFamily="34" charset="0"/>
            </a:endParaRPr>
          </a:p>
          <a:p>
            <a:pPr eaLnBrk="1" hangingPunct="1">
              <a:spcBef>
                <a:spcPct val="0"/>
              </a:spcBef>
              <a:buFontTx/>
              <a:buNone/>
            </a:pPr>
            <a:r>
              <a:rPr lang="fr-FR" altLang="en-US" sz="2800" dirty="0">
                <a:solidFill>
                  <a:schemeClr val="bg2"/>
                </a:solidFill>
                <a:latin typeface="Arial" panose="020B0604020202020204" pitchFamily="34" charset="0"/>
              </a:rPr>
              <a:t>	</a:t>
            </a:r>
            <a:r>
              <a:rPr lang="fr-FR" altLang="en-US" sz="2800" b="1" dirty="0">
                <a:solidFill>
                  <a:schemeClr val="bg2"/>
                </a:solidFill>
                <a:effectLst>
                  <a:glow rad="228600">
                    <a:schemeClr val="accent6">
                      <a:satMod val="175000"/>
                      <a:alpha val="40000"/>
                    </a:schemeClr>
                  </a:glow>
                </a:effectLst>
                <a:latin typeface="Arial" panose="020B0604020202020204" pitchFamily="34" charset="0"/>
              </a:rPr>
              <a:t>Combien</a:t>
            </a:r>
            <a:r>
              <a:rPr lang="fr-FR" altLang="en-US" sz="2800" dirty="0">
                <a:solidFill>
                  <a:schemeClr val="bg2"/>
                </a:solidFill>
                <a:latin typeface="Arial" panose="020B0604020202020204" pitchFamily="34" charset="0"/>
              </a:rPr>
              <a:t> de mémoires?</a:t>
            </a:r>
          </a:p>
          <a:p>
            <a:pPr eaLnBrk="1" hangingPunct="1">
              <a:spcBef>
                <a:spcPct val="0"/>
              </a:spcBef>
              <a:buFontTx/>
              <a:buNone/>
            </a:pPr>
            <a:endParaRPr lang="fr-FR" altLang="en-US" sz="2800" dirty="0">
              <a:solidFill>
                <a:schemeClr val="bg2"/>
              </a:solidFill>
              <a:latin typeface="Arial" panose="020B0604020202020204" pitchFamily="34" charset="0"/>
            </a:endParaRPr>
          </a:p>
          <a:p>
            <a:pPr eaLnBrk="1" hangingPunct="1">
              <a:spcBef>
                <a:spcPct val="0"/>
              </a:spcBef>
              <a:buFontTx/>
              <a:buNone/>
            </a:pPr>
            <a:r>
              <a:rPr lang="fr-FR" altLang="en-US" sz="2800" dirty="0">
                <a:solidFill>
                  <a:schemeClr val="bg2"/>
                </a:solidFill>
                <a:latin typeface="Arial" panose="020B0604020202020204" pitchFamily="34" charset="0"/>
              </a:rPr>
              <a:t>	     </a:t>
            </a:r>
            <a:r>
              <a:rPr lang="fr-FR" altLang="en-US" sz="2800" dirty="0">
                <a:solidFill>
                  <a:schemeClr val="bg2"/>
                </a:solidFill>
                <a:highlight>
                  <a:srgbClr val="00FF00"/>
                </a:highlight>
                <a:latin typeface="Arial" panose="020B0604020202020204" pitchFamily="34" charset="0"/>
              </a:rPr>
              <a:t>Quels</a:t>
            </a:r>
            <a:r>
              <a:rPr lang="fr-FR" altLang="en-US" sz="2800" dirty="0">
                <a:solidFill>
                  <a:schemeClr val="bg2"/>
                </a:solidFill>
                <a:latin typeface="Arial" panose="020B0604020202020204" pitchFamily="34" charset="0"/>
              </a:rPr>
              <a:t> sont les temps de la mémoire?</a:t>
            </a:r>
          </a:p>
          <a:p>
            <a:pPr eaLnBrk="1" hangingPunct="1">
              <a:spcBef>
                <a:spcPct val="0"/>
              </a:spcBef>
              <a:buFontTx/>
              <a:buNone/>
            </a:pPr>
            <a:endParaRPr lang="fr-FR" altLang="en-US" sz="2800" dirty="0">
              <a:solidFill>
                <a:schemeClr val="bg2"/>
              </a:solidFill>
              <a:latin typeface="Arial" panose="020B0604020202020204" pitchFamily="34" charset="0"/>
            </a:endParaRPr>
          </a:p>
          <a:p>
            <a:pPr eaLnBrk="1" hangingPunct="1">
              <a:spcBef>
                <a:spcPct val="0"/>
              </a:spcBef>
              <a:buFontTx/>
              <a:buNone/>
            </a:pPr>
            <a:r>
              <a:rPr lang="fr-FR" altLang="en-US" sz="2800" dirty="0">
                <a:solidFill>
                  <a:schemeClr val="bg2"/>
                </a:solidFill>
                <a:latin typeface="Arial" panose="020B0604020202020204" pitchFamily="34" charset="0"/>
              </a:rPr>
              <a:t>		</a:t>
            </a:r>
            <a:r>
              <a:rPr lang="fr-FR" altLang="en-US" sz="2800" b="1" dirty="0">
                <a:solidFill>
                  <a:schemeClr val="bg2"/>
                </a:solidFill>
                <a:effectLst>
                  <a:glow rad="228600">
                    <a:schemeClr val="accent1">
                      <a:satMod val="175000"/>
                      <a:alpha val="40000"/>
                    </a:schemeClr>
                  </a:glow>
                </a:effectLst>
                <a:latin typeface="Arial" panose="020B0604020202020204" pitchFamily="34" charset="0"/>
              </a:rPr>
              <a:t>Comment</a:t>
            </a:r>
            <a:r>
              <a:rPr lang="fr-FR" altLang="en-US" sz="2800" dirty="0">
                <a:solidFill>
                  <a:schemeClr val="bg2"/>
                </a:solidFill>
                <a:latin typeface="Arial" panose="020B0604020202020204" pitchFamily="34" charset="0"/>
              </a:rPr>
              <a:t> fonctionne la mémoire?</a:t>
            </a:r>
          </a:p>
          <a:p>
            <a:pPr eaLnBrk="1" hangingPunct="1">
              <a:spcBef>
                <a:spcPct val="0"/>
              </a:spcBef>
              <a:buFontTx/>
              <a:buNone/>
            </a:pPr>
            <a:endParaRPr lang="fr-FR" altLang="en-US" sz="2800" dirty="0">
              <a:solidFill>
                <a:schemeClr val="bg2"/>
              </a:solidFill>
              <a:latin typeface="Arial" panose="020B0604020202020204" pitchFamily="34" charset="0"/>
            </a:endParaRPr>
          </a:p>
          <a:p>
            <a:pPr eaLnBrk="1" hangingPunct="1">
              <a:spcBef>
                <a:spcPct val="0"/>
              </a:spcBef>
              <a:buFontTx/>
              <a:buNone/>
            </a:pPr>
            <a:endParaRPr lang="fr-FR" altLang="en-US" sz="2800" dirty="0">
              <a:solidFill>
                <a:schemeClr val="bg2"/>
              </a:solidFill>
              <a:latin typeface="Arial" panose="020B0604020202020204" pitchFamily="34" charset="0"/>
            </a:endParaRPr>
          </a:p>
          <a:p>
            <a:pPr eaLnBrk="1" hangingPunct="1">
              <a:spcBef>
                <a:spcPct val="0"/>
              </a:spcBef>
              <a:buFontTx/>
              <a:buNone/>
            </a:pPr>
            <a:r>
              <a:rPr lang="fr-FR" altLang="en-US" sz="2800" dirty="0">
                <a:solidFill>
                  <a:schemeClr val="bg2"/>
                </a:solidFill>
                <a:latin typeface="Arial" panose="020B0604020202020204" pitchFamily="34" charset="0"/>
              </a:rPr>
              <a:t>			</a:t>
            </a:r>
            <a:r>
              <a:rPr lang="fr-FR" altLang="en-US" sz="2800" b="1" dirty="0">
                <a:solidFill>
                  <a:schemeClr val="bg1">
                    <a:lumMod val="75000"/>
                    <a:lumOff val="25000"/>
                  </a:schemeClr>
                </a:solidFill>
                <a:latin typeface="Arial" panose="020B0604020202020204" pitchFamily="34" charset="0"/>
              </a:rPr>
              <a:t>Comment optimiser vos </a:t>
            </a:r>
            <a:r>
              <a:rPr lang="fr-FR" altLang="en-US" b="1" dirty="0">
                <a:ln w="12700">
                  <a:solidFill>
                    <a:schemeClr val="accent1"/>
                  </a:solidFill>
                  <a:prstDash val="solid"/>
                </a:ln>
                <a:solidFill>
                  <a:schemeClr val="bg1">
                    <a:lumMod val="75000"/>
                    <a:lumOff val="25000"/>
                  </a:schemeClr>
                </a:solidFill>
                <a:effectLst>
                  <a:outerShdw dist="38100" dir="2640000" algn="bl" rotWithShape="0">
                    <a:schemeClr val="accent1"/>
                  </a:outerShdw>
                </a:effectLst>
                <a:latin typeface="Arial" panose="020B0604020202020204" pitchFamily="34" charset="0"/>
              </a:rPr>
              <a:t>révisions</a:t>
            </a:r>
            <a:r>
              <a:rPr lang="fr-FR" altLang="en-US" sz="2800" b="1" dirty="0">
                <a:solidFill>
                  <a:schemeClr val="bg1">
                    <a:lumMod val="75000"/>
                    <a:lumOff val="25000"/>
                  </a:schemeClr>
                </a:solidFill>
                <a:latin typeface="Arial" panose="020B0604020202020204" pitchFamily="34" charset="0"/>
              </a:rPr>
              <a:t>?</a:t>
            </a:r>
            <a:endParaRPr lang="en-GB" altLang="en-US" sz="2800" b="1" dirty="0">
              <a:solidFill>
                <a:schemeClr val="bg1">
                  <a:lumMod val="75000"/>
                  <a:lumOff val="25000"/>
                </a:schemeClr>
              </a:solidFill>
              <a:latin typeface="Arial" panose="020B0604020202020204" pitchFamily="34" charset="0"/>
            </a:endParaRPr>
          </a:p>
        </p:txBody>
      </p:sp>
      <p:sp>
        <p:nvSpPr>
          <p:cNvPr id="2" name="Flèche à angle droit 1"/>
          <p:cNvSpPr/>
          <p:nvPr/>
        </p:nvSpPr>
        <p:spPr>
          <a:xfrm rot="5400000">
            <a:off x="277908" y="3922668"/>
            <a:ext cx="3245052" cy="1672268"/>
          </a:xfrm>
          <a:prstGeom prst="bentUpArrow">
            <a:avLst>
              <a:gd name="adj1" fmla="val 13011"/>
              <a:gd name="adj2" fmla="val 11977"/>
              <a:gd name="adj3" fmla="val 18205"/>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5" name="Flèche à angle droit 4"/>
          <p:cNvSpPr/>
          <p:nvPr/>
        </p:nvSpPr>
        <p:spPr>
          <a:xfrm rot="5400000">
            <a:off x="1890085" y="4958785"/>
            <a:ext cx="936106" cy="756855"/>
          </a:xfrm>
          <a:prstGeom prst="bentUpArrow">
            <a:avLst>
              <a:gd name="adj1" fmla="val 22568"/>
              <a:gd name="adj2" fmla="val 26655"/>
              <a:gd name="adj3" fmla="val 36730"/>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fr-FR"/>
          </a:p>
        </p:txBody>
      </p:sp>
      <p:sp>
        <p:nvSpPr>
          <p:cNvPr id="3" name="Flèche à angle droit 4">
            <a:extLst>
              <a:ext uri="{FF2B5EF4-FFF2-40B4-BE49-F238E27FC236}">
                <a16:creationId xmlns:a16="http://schemas.microsoft.com/office/drawing/2014/main" id="{81F0B62D-C264-F520-7451-CC1BF99680D8}"/>
              </a:ext>
            </a:extLst>
          </p:cNvPr>
          <p:cNvSpPr/>
          <p:nvPr/>
        </p:nvSpPr>
        <p:spPr>
          <a:xfrm rot="5400000">
            <a:off x="1097996" y="4454729"/>
            <a:ext cx="2088232" cy="1188901"/>
          </a:xfrm>
          <a:prstGeom prst="bentUpArrow">
            <a:avLst>
              <a:gd name="adj1" fmla="val 14357"/>
              <a:gd name="adj2" fmla="val 16685"/>
              <a:gd name="adj3" fmla="val 25000"/>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F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re 1"/>
          <p:cNvSpPr>
            <a:spLocks noGrp="1"/>
          </p:cNvSpPr>
          <p:nvPr>
            <p:ph type="title"/>
          </p:nvPr>
        </p:nvSpPr>
        <p:spPr>
          <a:xfrm>
            <a:off x="685800" y="-31936"/>
            <a:ext cx="7772400" cy="1143000"/>
          </a:xfrm>
        </p:spPr>
        <p:txBody>
          <a:bodyPr/>
          <a:lstStyle/>
          <a:p>
            <a:r>
              <a:rPr lang="fr-FR" sz="4000" dirty="0">
                <a:solidFill>
                  <a:schemeClr val="bg2"/>
                </a:solidFill>
                <a:latin typeface="Arial" panose="020B0604020202020204" pitchFamily="34" charset="0"/>
                <a:cs typeface="Arial" panose="020B0604020202020204" pitchFamily="34" charset="0"/>
              </a:rPr>
              <a:t>A quoi sert la mémoire?</a:t>
            </a:r>
            <a:endParaRPr lang="en-GB" sz="4000" dirty="0">
              <a:solidFill>
                <a:schemeClr val="bg2"/>
              </a:solidFill>
              <a:latin typeface="Arial" panose="020B0604020202020204" pitchFamily="34" charset="0"/>
              <a:cs typeface="Arial" panose="020B0604020202020204" pitchFamily="34" charset="0"/>
            </a:endParaRPr>
          </a:p>
        </p:txBody>
      </p:sp>
      <p:sp>
        <p:nvSpPr>
          <p:cNvPr id="24579" name="ZoneTexte 3"/>
          <p:cNvSpPr txBox="1">
            <a:spLocks noChangeArrowheads="1"/>
          </p:cNvSpPr>
          <p:nvPr/>
        </p:nvSpPr>
        <p:spPr bwMode="auto">
          <a:xfrm>
            <a:off x="179388" y="1357313"/>
            <a:ext cx="20161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2400">
                <a:solidFill>
                  <a:schemeClr val="bg2"/>
                </a:solidFill>
                <a:latin typeface="Arial" panose="020B0604020202020204" pitchFamily="34" charset="0"/>
              </a:rPr>
              <a:t>À l’évidence, </a:t>
            </a:r>
            <a:endParaRPr lang="en-GB" sz="2400">
              <a:solidFill>
                <a:schemeClr val="bg2"/>
              </a:solidFill>
              <a:latin typeface="Arial" panose="020B0604020202020204" pitchFamily="34" charset="0"/>
            </a:endParaRPr>
          </a:p>
        </p:txBody>
      </p:sp>
      <p:sp>
        <p:nvSpPr>
          <p:cNvPr id="24580" name="Rectangle 5"/>
          <p:cNvSpPr>
            <a:spLocks noChangeArrowheads="1"/>
          </p:cNvSpPr>
          <p:nvPr/>
        </p:nvSpPr>
        <p:spPr bwMode="auto">
          <a:xfrm>
            <a:off x="1043608" y="4268550"/>
            <a:ext cx="6246813"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1800" dirty="0">
                <a:solidFill>
                  <a:srgbClr val="457C0E"/>
                </a:solidFill>
                <a:latin typeface="Arial" panose="020B0604020202020204" pitchFamily="34" charset="0"/>
              </a:rPr>
              <a:t>sélectionner les « bonnes » informations à retenir</a:t>
            </a:r>
          </a:p>
          <a:p>
            <a:pPr eaLnBrk="1" hangingPunct="1">
              <a:spcBef>
                <a:spcPct val="0"/>
              </a:spcBef>
              <a:buFontTx/>
              <a:buNone/>
            </a:pPr>
            <a:r>
              <a:rPr lang="fr-FR" sz="1800" dirty="0">
                <a:solidFill>
                  <a:srgbClr val="457C0E"/>
                </a:solidFill>
                <a:latin typeface="Arial" panose="020B0604020202020204" pitchFamily="34" charset="0"/>
              </a:rPr>
              <a:t>reconnaitre des objets, des sons…</a:t>
            </a:r>
          </a:p>
          <a:p>
            <a:pPr eaLnBrk="1" hangingPunct="1">
              <a:spcBef>
                <a:spcPct val="0"/>
              </a:spcBef>
              <a:buFontTx/>
              <a:buNone/>
            </a:pPr>
            <a:r>
              <a:rPr lang="fr-FR" sz="1800" dirty="0">
                <a:solidFill>
                  <a:srgbClr val="457C0E"/>
                </a:solidFill>
                <a:latin typeface="Arial" panose="020B0604020202020204" pitchFamily="34" charset="0"/>
              </a:rPr>
              <a:t>acquérir des concepts, des règles, lire, écrire…</a:t>
            </a:r>
          </a:p>
          <a:p>
            <a:pPr eaLnBrk="1" hangingPunct="1">
              <a:spcBef>
                <a:spcPct val="0"/>
              </a:spcBef>
              <a:buFontTx/>
              <a:buNone/>
            </a:pPr>
            <a:r>
              <a:rPr lang="fr-FR" sz="1800" dirty="0">
                <a:solidFill>
                  <a:srgbClr val="457C0E"/>
                </a:solidFill>
                <a:latin typeface="Arial" panose="020B0604020202020204" pitchFamily="34" charset="0"/>
              </a:rPr>
              <a:t>calculer mentalement, suivre une conversation, un récit…</a:t>
            </a:r>
          </a:p>
          <a:p>
            <a:pPr eaLnBrk="1" hangingPunct="1">
              <a:spcBef>
                <a:spcPct val="0"/>
              </a:spcBef>
              <a:buFontTx/>
              <a:buNone/>
            </a:pPr>
            <a:r>
              <a:rPr lang="fr-FR" sz="1800" dirty="0">
                <a:solidFill>
                  <a:srgbClr val="457C0E"/>
                </a:solidFill>
                <a:latin typeface="Arial" panose="020B0604020202020204" pitchFamily="34" charset="0"/>
              </a:rPr>
              <a:t>jouer de la cornemuse ou conduire…</a:t>
            </a:r>
          </a:p>
          <a:p>
            <a:pPr eaLnBrk="1" hangingPunct="1">
              <a:spcBef>
                <a:spcPct val="0"/>
              </a:spcBef>
              <a:buFontTx/>
              <a:buNone/>
            </a:pPr>
            <a:r>
              <a:rPr lang="fr-FR" sz="1800" dirty="0">
                <a:solidFill>
                  <a:srgbClr val="457C0E"/>
                </a:solidFill>
                <a:latin typeface="Arial" panose="020B0604020202020204" pitchFamily="34" charset="0"/>
              </a:rPr>
              <a:t>faire des inférences (relier des connaissances)…</a:t>
            </a:r>
          </a:p>
          <a:p>
            <a:pPr eaLnBrk="1" hangingPunct="1">
              <a:spcBef>
                <a:spcPct val="0"/>
              </a:spcBef>
              <a:buFontTx/>
              <a:buNone/>
            </a:pPr>
            <a:r>
              <a:rPr lang="fr-FR" sz="1800" dirty="0">
                <a:solidFill>
                  <a:srgbClr val="457C0E"/>
                </a:solidFill>
                <a:latin typeface="Arial" panose="020B0604020202020204" pitchFamily="34" charset="0"/>
              </a:rPr>
              <a:t>ancrage dans la réalité…</a:t>
            </a:r>
          </a:p>
          <a:p>
            <a:pPr eaLnBrk="1" hangingPunct="1">
              <a:spcBef>
                <a:spcPct val="0"/>
              </a:spcBef>
              <a:buFontTx/>
              <a:buNone/>
            </a:pPr>
            <a:r>
              <a:rPr lang="fr-FR" sz="1800" dirty="0">
                <a:solidFill>
                  <a:srgbClr val="457C0E"/>
                </a:solidFill>
                <a:latin typeface="Arial" panose="020B0604020202020204" pitchFamily="34" charset="0"/>
              </a:rPr>
              <a:t>savoir-faire, savoir-être, habitudes … toute notre identité!</a:t>
            </a:r>
            <a:endParaRPr lang="en-GB" sz="1800" dirty="0">
              <a:solidFill>
                <a:srgbClr val="457C0E"/>
              </a:solidFill>
              <a:latin typeface="Arial" panose="020B0604020202020204" pitchFamily="34" charset="0"/>
            </a:endParaRPr>
          </a:p>
        </p:txBody>
      </p:sp>
      <p:sp>
        <p:nvSpPr>
          <p:cNvPr id="24581" name="Rectangle 6"/>
          <p:cNvSpPr>
            <a:spLocks noChangeArrowheads="1"/>
          </p:cNvSpPr>
          <p:nvPr/>
        </p:nvSpPr>
        <p:spPr bwMode="auto">
          <a:xfrm>
            <a:off x="2051720" y="1357313"/>
            <a:ext cx="796448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2400" dirty="0">
                <a:solidFill>
                  <a:schemeClr val="bg1"/>
                </a:solidFill>
                <a:latin typeface="Arial" panose="020B0604020202020204" pitchFamily="34" charset="0"/>
              </a:rPr>
              <a:t>permet de retenir et enregistrer des informations sélectionnées par le sujet </a:t>
            </a:r>
            <a:r>
              <a:rPr lang="fr-FR" sz="2400" i="1" dirty="0">
                <a:solidFill>
                  <a:schemeClr val="bg1"/>
                </a:solidFill>
                <a:latin typeface="Arial" panose="020B0604020202020204" pitchFamily="34" charset="0"/>
              </a:rPr>
              <a:t>consciemment ou pas</a:t>
            </a:r>
            <a:r>
              <a:rPr lang="fr-FR" sz="2400" dirty="0">
                <a:solidFill>
                  <a:schemeClr val="bg1"/>
                </a:solidFill>
                <a:latin typeface="Arial" panose="020B0604020202020204" pitchFamily="34" charset="0"/>
              </a:rPr>
              <a:t>.</a:t>
            </a:r>
            <a:endParaRPr lang="en-GB" sz="2400" dirty="0">
              <a:solidFill>
                <a:schemeClr val="bg1"/>
              </a:solidFill>
              <a:latin typeface="Arial" panose="020B0604020202020204" pitchFamily="34" charset="0"/>
            </a:endParaRPr>
          </a:p>
        </p:txBody>
      </p:sp>
      <p:sp>
        <p:nvSpPr>
          <p:cNvPr id="24582" name="ZoneTexte 7"/>
          <p:cNvSpPr txBox="1">
            <a:spLocks noChangeArrowheads="1"/>
          </p:cNvSpPr>
          <p:nvPr/>
        </p:nvSpPr>
        <p:spPr bwMode="auto">
          <a:xfrm>
            <a:off x="214266" y="3806885"/>
            <a:ext cx="19463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2400" b="1" dirty="0">
                <a:solidFill>
                  <a:schemeClr val="bg2"/>
                </a:solidFill>
                <a:latin typeface="Arial" panose="020B0604020202020204" pitchFamily="34" charset="0"/>
              </a:rPr>
              <a:t>mais aussi :</a:t>
            </a:r>
            <a:endParaRPr lang="en-GB" sz="2400" b="1" dirty="0">
              <a:solidFill>
                <a:schemeClr val="bg2"/>
              </a:solidFill>
              <a:latin typeface="Arial" panose="020B0604020202020204" pitchFamily="34" charset="0"/>
            </a:endParaRPr>
          </a:p>
        </p:txBody>
      </p:sp>
      <p:sp>
        <p:nvSpPr>
          <p:cNvPr id="24583" name="Rectangle 8"/>
          <p:cNvSpPr>
            <a:spLocks noChangeArrowheads="1"/>
          </p:cNvSpPr>
          <p:nvPr/>
        </p:nvSpPr>
        <p:spPr bwMode="auto">
          <a:xfrm>
            <a:off x="1096962" y="2243745"/>
            <a:ext cx="7315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1800" dirty="0">
                <a:solidFill>
                  <a:srgbClr val="457C0E"/>
                </a:solidFill>
                <a:latin typeface="Arial" panose="020B0604020202020204" pitchFamily="34" charset="0"/>
              </a:rPr>
              <a:t>numéro de téléphone, cours, rendez-vous, connaissances…</a:t>
            </a:r>
          </a:p>
          <a:p>
            <a:pPr eaLnBrk="1" hangingPunct="1">
              <a:spcBef>
                <a:spcPct val="0"/>
              </a:spcBef>
              <a:buFontTx/>
              <a:buNone/>
            </a:pPr>
            <a:r>
              <a:rPr lang="fr-FR" sz="1800" dirty="0">
                <a:solidFill>
                  <a:srgbClr val="457C0E"/>
                </a:solidFill>
                <a:latin typeface="Arial" panose="020B0604020202020204" pitchFamily="34" charset="0"/>
              </a:rPr>
              <a:t>épisodes de sa vie, (évènements personnels, médicaux, familiaux, …)</a:t>
            </a:r>
          </a:p>
          <a:p>
            <a:pPr eaLnBrk="1" hangingPunct="1">
              <a:spcBef>
                <a:spcPct val="0"/>
              </a:spcBef>
              <a:buFontTx/>
              <a:buNone/>
            </a:pPr>
            <a:r>
              <a:rPr lang="fr-FR" sz="1800" dirty="0">
                <a:solidFill>
                  <a:srgbClr val="457C0E"/>
                </a:solidFill>
                <a:latin typeface="Arial" panose="020B0604020202020204" pitchFamily="34" charset="0"/>
              </a:rPr>
              <a:t>son nom, son adresse, la date, ce qu’on a fait hier…</a:t>
            </a:r>
          </a:p>
          <a:p>
            <a:pPr eaLnBrk="1" hangingPunct="1">
              <a:spcBef>
                <a:spcPct val="0"/>
              </a:spcBef>
              <a:buFontTx/>
              <a:buNone/>
            </a:pPr>
            <a:r>
              <a:rPr lang="fr-FR" sz="1800" dirty="0">
                <a:solidFill>
                  <a:srgbClr val="457C0E"/>
                </a:solidFill>
                <a:latin typeface="Arial" panose="020B0604020202020204" pitchFamily="34" charset="0"/>
              </a:rPr>
              <a:t>où faire ses courses, comment cuisiner, jouer…</a:t>
            </a:r>
            <a:endParaRPr lang="en-GB" sz="1800" dirty="0">
              <a:solidFill>
                <a:srgbClr val="457C0E"/>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01359-63C5-7060-551A-76B91723EF7C}"/>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BDBD0AA1-26B7-C467-947F-B04B1DBE93B7}"/>
              </a:ext>
            </a:extLst>
          </p:cNvPr>
          <p:cNvPicPr>
            <a:picLocks noChangeAspect="1"/>
          </p:cNvPicPr>
          <p:nvPr/>
        </p:nvPicPr>
        <p:blipFill>
          <a:blip r:embed="rId2"/>
          <a:stretch>
            <a:fillRect/>
          </a:stretch>
        </p:blipFill>
        <p:spPr>
          <a:xfrm>
            <a:off x="3707904" y="0"/>
            <a:ext cx="5197322" cy="6858000"/>
          </a:xfrm>
          <a:prstGeom prst="rect">
            <a:avLst/>
          </a:prstGeom>
        </p:spPr>
      </p:pic>
      <p:sp>
        <p:nvSpPr>
          <p:cNvPr id="4" name="ZoneTexte 3">
            <a:extLst>
              <a:ext uri="{FF2B5EF4-FFF2-40B4-BE49-F238E27FC236}">
                <a16:creationId xmlns:a16="http://schemas.microsoft.com/office/drawing/2014/main" id="{6D7755D2-D563-7EDD-5DF2-58F40DD93CA9}"/>
              </a:ext>
            </a:extLst>
          </p:cNvPr>
          <p:cNvSpPr txBox="1"/>
          <p:nvPr/>
        </p:nvSpPr>
        <p:spPr>
          <a:xfrm>
            <a:off x="179512" y="404664"/>
            <a:ext cx="3240360" cy="4401205"/>
          </a:xfrm>
          <a:prstGeom prst="rect">
            <a:avLst/>
          </a:prstGeom>
          <a:noFill/>
          <a:ln>
            <a:noFill/>
          </a:ln>
        </p:spPr>
        <p:txBody>
          <a:bodyPr wrap="square" rtlCol="0">
            <a:spAutoFit/>
          </a:bodyPr>
          <a:lstStyle/>
          <a:p>
            <a:pPr algn="ctr"/>
            <a:r>
              <a:rPr lang="fr-FR" sz="4000" dirty="0">
                <a:solidFill>
                  <a:schemeClr val="bg2"/>
                </a:solidFill>
                <a:latin typeface="Arial" panose="020B0604020202020204" pitchFamily="34" charset="0"/>
              </a:rPr>
              <a:t>L’évaluation des fonctions cognitives :</a:t>
            </a:r>
          </a:p>
          <a:p>
            <a:pPr algn="ctr"/>
            <a:endParaRPr lang="fr-FR" sz="4000" dirty="0">
              <a:solidFill>
                <a:schemeClr val="bg2"/>
              </a:solidFill>
              <a:latin typeface="Arial" panose="020B0604020202020204" pitchFamily="34" charset="0"/>
            </a:endParaRPr>
          </a:p>
          <a:p>
            <a:pPr algn="ctr"/>
            <a:endParaRPr lang="fr-FR" sz="4000" dirty="0">
              <a:solidFill>
                <a:schemeClr val="bg2"/>
              </a:solidFill>
              <a:latin typeface="Arial" panose="020B0604020202020204" pitchFamily="34" charset="0"/>
            </a:endParaRPr>
          </a:p>
          <a:p>
            <a:pPr algn="ctr"/>
            <a:r>
              <a:rPr lang="fr-FR" sz="4000" dirty="0">
                <a:solidFill>
                  <a:schemeClr val="bg2"/>
                </a:solidFill>
                <a:latin typeface="Arial" panose="020B0604020202020204" pitchFamily="34" charset="0"/>
              </a:rPr>
              <a:t>tout est lié à la mémoire!</a:t>
            </a:r>
          </a:p>
        </p:txBody>
      </p:sp>
    </p:spTree>
    <p:extLst>
      <p:ext uri="{BB962C8B-B14F-4D97-AF65-F5344CB8AC3E}">
        <p14:creationId xmlns:p14="http://schemas.microsoft.com/office/powerpoint/2010/main" val="345667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07950" y="-18256"/>
            <a:ext cx="8928100" cy="1143000"/>
          </a:xfrm>
        </p:spPr>
        <p:txBody>
          <a:bodyPr/>
          <a:lstStyle/>
          <a:p>
            <a:pPr eaLnBrk="1" hangingPunct="1"/>
            <a:r>
              <a:rPr lang="fr-FR" altLang="en-US" sz="4000" dirty="0">
                <a:solidFill>
                  <a:schemeClr val="tx1"/>
                </a:solidFill>
                <a:latin typeface="Arial" panose="020B0604020202020204" pitchFamily="34" charset="0"/>
                <a:cs typeface="Arial" panose="020B0604020202020204" pitchFamily="34" charset="0"/>
              </a:rPr>
              <a:t>Entre le passé et le futur :</a:t>
            </a:r>
            <a:br>
              <a:rPr lang="fr-FR" altLang="en-US" sz="4000" dirty="0">
                <a:solidFill>
                  <a:schemeClr val="tx1"/>
                </a:solidFill>
                <a:latin typeface="Arial" panose="020B0604020202020204" pitchFamily="34" charset="0"/>
                <a:cs typeface="Arial" panose="020B0604020202020204" pitchFamily="34" charset="0"/>
              </a:rPr>
            </a:br>
            <a:r>
              <a:rPr lang="fr-FR" altLang="en-US" sz="3200" dirty="0">
                <a:solidFill>
                  <a:schemeClr val="tx1"/>
                </a:solidFill>
                <a:latin typeface="Arial" panose="020B0604020202020204" pitchFamily="34" charset="0"/>
                <a:cs typeface="Arial" panose="020B0604020202020204" pitchFamily="34" charset="0"/>
              </a:rPr>
              <a:t>Quelques définitions préalables</a:t>
            </a:r>
            <a:endParaRPr lang="en-US" altLang="en-US" sz="4000" dirty="0">
              <a:solidFill>
                <a:schemeClr val="tx1"/>
              </a:solidFill>
              <a:latin typeface="Arial" panose="020B0604020202020204" pitchFamily="34" charset="0"/>
              <a:cs typeface="Arial" panose="020B0604020202020204" pitchFamily="34" charset="0"/>
            </a:endParaRPr>
          </a:p>
        </p:txBody>
      </p:sp>
      <p:sp>
        <p:nvSpPr>
          <p:cNvPr id="25603" name="Text Box 4"/>
          <p:cNvSpPr txBox="1">
            <a:spLocks noChangeArrowheads="1"/>
          </p:cNvSpPr>
          <p:nvPr/>
        </p:nvSpPr>
        <p:spPr bwMode="auto">
          <a:xfrm>
            <a:off x="35496" y="1052736"/>
            <a:ext cx="9108504" cy="5816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800" b="1" dirty="0">
                <a:latin typeface="Arial" panose="020B0604020202020204" pitchFamily="34" charset="0"/>
              </a:rPr>
              <a:t>Mémoire :</a:t>
            </a:r>
          </a:p>
          <a:p>
            <a:pPr eaLnBrk="1" hangingPunct="1">
              <a:spcBef>
                <a:spcPct val="0"/>
              </a:spcBef>
              <a:buFontTx/>
              <a:buNone/>
            </a:pPr>
            <a:r>
              <a:rPr lang="fr-FR" altLang="en-US" sz="2400" dirty="0">
                <a:latin typeface="Arial" panose="020B0604020202020204" pitchFamily="34" charset="0"/>
              </a:rPr>
              <a:t>Capacité de conserver et de retrouver des </a:t>
            </a:r>
            <a:r>
              <a:rPr lang="fr-FR" altLang="en-US" sz="2400" b="1" dirty="0">
                <a:latin typeface="Arial" panose="020B0604020202020204" pitchFamily="34" charset="0"/>
              </a:rPr>
              <a:t>expériences passées </a:t>
            </a:r>
          </a:p>
          <a:p>
            <a:pPr eaLnBrk="1" hangingPunct="1">
              <a:spcBef>
                <a:spcPct val="0"/>
              </a:spcBef>
              <a:buFontTx/>
              <a:buNone/>
            </a:pPr>
            <a:r>
              <a:rPr lang="fr-FR" altLang="en-US" sz="2400" dirty="0">
                <a:latin typeface="Arial" panose="020B0604020202020204" pitchFamily="34" charset="0"/>
              </a:rPr>
              <a:t>et de construire des représentations du monde. (= </a:t>
            </a:r>
            <a:r>
              <a:rPr lang="fr-FR" altLang="en-US" sz="2400" i="1" dirty="0">
                <a:latin typeface="Arial" panose="020B0604020202020204" pitchFamily="34" charset="0"/>
              </a:rPr>
              <a:t>savoir</a:t>
            </a:r>
            <a:r>
              <a:rPr lang="fr-FR" altLang="en-US" sz="2400" dirty="0">
                <a:latin typeface="Arial" panose="020B0604020202020204" pitchFamily="34" charset="0"/>
              </a:rPr>
              <a:t>)</a:t>
            </a:r>
          </a:p>
          <a:p>
            <a:pPr eaLnBrk="1" hangingPunct="1">
              <a:spcBef>
                <a:spcPct val="0"/>
              </a:spcBef>
              <a:buFontTx/>
              <a:buNone/>
            </a:pPr>
            <a:endParaRPr lang="fr-FR" altLang="en-US" sz="2400" dirty="0">
              <a:latin typeface="Arial" panose="020B0604020202020204" pitchFamily="34" charset="0"/>
            </a:endParaRPr>
          </a:p>
          <a:p>
            <a:pPr eaLnBrk="1" hangingPunct="1">
              <a:spcBef>
                <a:spcPct val="0"/>
              </a:spcBef>
              <a:buFontTx/>
              <a:buNone/>
            </a:pPr>
            <a:r>
              <a:rPr lang="fr-FR" altLang="en-US" sz="2800" b="1" dirty="0">
                <a:latin typeface="Arial" panose="020B0604020202020204" pitchFamily="34" charset="0"/>
              </a:rPr>
              <a:t>Apprentissage </a:t>
            </a:r>
            <a:r>
              <a:rPr lang="fr-FR" altLang="en-US" sz="2400" b="1" dirty="0">
                <a:latin typeface="Arial" panose="020B0604020202020204" pitchFamily="34" charset="0"/>
              </a:rPr>
              <a:t>:</a:t>
            </a:r>
          </a:p>
          <a:p>
            <a:pPr eaLnBrk="1" hangingPunct="1">
              <a:spcBef>
                <a:spcPct val="0"/>
              </a:spcBef>
              <a:buFontTx/>
              <a:buNone/>
            </a:pPr>
            <a:r>
              <a:rPr lang="fr-FR" altLang="en-US" sz="2400" dirty="0">
                <a:latin typeface="Arial" panose="020B0604020202020204" pitchFamily="34" charset="0"/>
              </a:rPr>
              <a:t>Acquisition d’un </a:t>
            </a:r>
            <a:r>
              <a:rPr lang="fr-FR" altLang="en-US" sz="2400" b="1" dirty="0">
                <a:latin typeface="Arial" panose="020B0604020202020204" pitchFamily="34" charset="0"/>
              </a:rPr>
              <a:t>nouveau comportement </a:t>
            </a:r>
            <a:r>
              <a:rPr lang="fr-FR" altLang="en-US" sz="2400" dirty="0">
                <a:latin typeface="Arial" panose="020B0604020202020204" pitchFamily="34" charset="0"/>
              </a:rPr>
              <a:t>pour usage ultérieur. </a:t>
            </a:r>
          </a:p>
          <a:p>
            <a:pPr eaLnBrk="1" hangingPunct="1">
              <a:spcBef>
                <a:spcPct val="0"/>
              </a:spcBef>
              <a:buFontTx/>
              <a:buNone/>
            </a:pPr>
            <a:r>
              <a:rPr lang="fr-FR" altLang="en-US" sz="2400" dirty="0">
                <a:latin typeface="Arial" panose="020B0604020202020204" pitchFamily="34" charset="0"/>
              </a:rPr>
              <a:t>(= </a:t>
            </a:r>
            <a:r>
              <a:rPr lang="fr-FR" altLang="en-US" sz="2400" i="1" dirty="0">
                <a:latin typeface="Arial" panose="020B0604020202020204" pitchFamily="34" charset="0"/>
              </a:rPr>
              <a:t>savoir-faire</a:t>
            </a:r>
            <a:r>
              <a:rPr lang="fr-FR" altLang="en-US" sz="2400" dirty="0">
                <a:latin typeface="Arial" panose="020B0604020202020204" pitchFamily="34" charset="0"/>
              </a:rPr>
              <a:t>)</a:t>
            </a:r>
          </a:p>
          <a:p>
            <a:pPr eaLnBrk="1" hangingPunct="1">
              <a:spcBef>
                <a:spcPct val="0"/>
              </a:spcBef>
              <a:buFontTx/>
              <a:buNone/>
            </a:pPr>
            <a:endParaRPr lang="fr-FR" altLang="en-US" sz="2400" dirty="0">
              <a:latin typeface="Arial" panose="020B0604020202020204" pitchFamily="34" charset="0"/>
            </a:endParaRPr>
          </a:p>
          <a:p>
            <a:pPr eaLnBrk="1" hangingPunct="1">
              <a:spcBef>
                <a:spcPct val="0"/>
              </a:spcBef>
              <a:buFontTx/>
              <a:buNone/>
            </a:pPr>
            <a:r>
              <a:rPr lang="fr-FR" altLang="en-US" sz="2800" b="1" dirty="0">
                <a:latin typeface="Arial" panose="020B0604020202020204" pitchFamily="34" charset="0"/>
              </a:rPr>
              <a:t>Adaptation </a:t>
            </a:r>
            <a:r>
              <a:rPr lang="fr-FR" altLang="en-US" sz="2400" b="1" dirty="0">
                <a:latin typeface="Arial" panose="020B0604020202020204" pitchFamily="34" charset="0"/>
              </a:rPr>
              <a:t>:</a:t>
            </a:r>
          </a:p>
          <a:p>
            <a:pPr eaLnBrk="1" hangingPunct="1">
              <a:spcBef>
                <a:spcPct val="0"/>
              </a:spcBef>
              <a:buFontTx/>
              <a:buNone/>
            </a:pPr>
            <a:r>
              <a:rPr lang="fr-FR" altLang="en-US" sz="2400" dirty="0">
                <a:latin typeface="Arial" panose="020B0604020202020204" pitchFamily="34" charset="0"/>
              </a:rPr>
              <a:t>Modification durable d’un </a:t>
            </a:r>
            <a:r>
              <a:rPr lang="fr-FR" altLang="en-US" sz="2400" b="1" dirty="0">
                <a:latin typeface="Arial" panose="020B0604020202020204" pitchFamily="34" charset="0"/>
              </a:rPr>
              <a:t>comportement</a:t>
            </a:r>
            <a:r>
              <a:rPr lang="fr-FR" altLang="en-US" sz="2400" dirty="0">
                <a:latin typeface="Arial" panose="020B0604020202020204" pitchFamily="34" charset="0"/>
              </a:rPr>
              <a:t> </a:t>
            </a:r>
            <a:r>
              <a:rPr lang="fr-FR" altLang="en-US" sz="2400" b="1" dirty="0">
                <a:latin typeface="Arial" panose="020B0604020202020204" pitchFamily="34" charset="0"/>
              </a:rPr>
              <a:t>existant</a:t>
            </a:r>
            <a:r>
              <a:rPr lang="fr-FR" altLang="en-US" sz="2400" dirty="0">
                <a:latin typeface="Arial" panose="020B0604020202020204" pitchFamily="34" charset="0"/>
              </a:rPr>
              <a:t> pour l’adapter </a:t>
            </a:r>
          </a:p>
          <a:p>
            <a:pPr eaLnBrk="1" hangingPunct="1">
              <a:spcBef>
                <a:spcPct val="0"/>
              </a:spcBef>
              <a:buFontTx/>
              <a:buNone/>
            </a:pPr>
            <a:r>
              <a:rPr lang="fr-FR" altLang="en-US" sz="2400" dirty="0">
                <a:latin typeface="Arial" panose="020B0604020202020204" pitchFamily="34" charset="0"/>
              </a:rPr>
              <a:t>à une situation nouvelle</a:t>
            </a:r>
          </a:p>
          <a:p>
            <a:pPr eaLnBrk="1" hangingPunct="1">
              <a:spcBef>
                <a:spcPct val="0"/>
              </a:spcBef>
              <a:buFontTx/>
              <a:buNone/>
            </a:pPr>
            <a:endParaRPr lang="fr-FR" altLang="en-US" sz="2400" dirty="0">
              <a:latin typeface="Arial" panose="020B0604020202020204" pitchFamily="34" charset="0"/>
            </a:endParaRPr>
          </a:p>
          <a:p>
            <a:pPr eaLnBrk="1" hangingPunct="1">
              <a:spcBef>
                <a:spcPct val="0"/>
              </a:spcBef>
              <a:buFontTx/>
              <a:buNone/>
            </a:pPr>
            <a:r>
              <a:rPr lang="fr-FR" altLang="en-US" sz="2800" b="1" dirty="0">
                <a:latin typeface="Arial" panose="020B0604020202020204" pitchFamily="34" charset="0"/>
              </a:rPr>
              <a:t>Plasticité </a:t>
            </a:r>
            <a:r>
              <a:rPr lang="fr-FR" altLang="en-US" sz="2400" b="1" dirty="0">
                <a:latin typeface="Arial" panose="020B0604020202020204" pitchFamily="34" charset="0"/>
              </a:rPr>
              <a:t>:</a:t>
            </a:r>
          </a:p>
          <a:p>
            <a:pPr eaLnBrk="1" hangingPunct="1">
              <a:spcBef>
                <a:spcPct val="0"/>
              </a:spcBef>
              <a:buFontTx/>
              <a:buNone/>
            </a:pPr>
            <a:r>
              <a:rPr lang="fr-FR" altLang="en-US" sz="2400" dirty="0">
                <a:latin typeface="Arial" panose="020B0604020202020204" pitchFamily="34" charset="0"/>
              </a:rPr>
              <a:t>Modification des propriétés d’un </a:t>
            </a:r>
            <a:r>
              <a:rPr lang="fr-FR" altLang="en-US" sz="2400" b="1" dirty="0">
                <a:latin typeface="Arial" panose="020B0604020202020204" pitchFamily="34" charset="0"/>
              </a:rPr>
              <a:t>réseau cérébral : </a:t>
            </a:r>
            <a:r>
              <a:rPr lang="fr-FR" altLang="en-US" sz="2000" dirty="0">
                <a:latin typeface="Arial" panose="020B0604020202020204" pitchFamily="34" charset="0"/>
              </a:rPr>
              <a:t>connexions, connectivité, biochimie…c</a:t>
            </a:r>
            <a:endParaRPr lang="en-US" altLang="en-US" sz="2400" dirty="0">
              <a:latin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re 1"/>
          <p:cNvSpPr>
            <a:spLocks noGrp="1"/>
          </p:cNvSpPr>
          <p:nvPr>
            <p:ph type="title"/>
          </p:nvPr>
        </p:nvSpPr>
        <p:spPr>
          <a:xfrm>
            <a:off x="0" y="44450"/>
            <a:ext cx="9144000" cy="1143000"/>
          </a:xfrm>
        </p:spPr>
        <p:txBody>
          <a:bodyPr/>
          <a:lstStyle/>
          <a:p>
            <a:r>
              <a:rPr lang="fr-FR" altLang="en-US" sz="4000" dirty="0">
                <a:solidFill>
                  <a:schemeClr val="bg2"/>
                </a:solidFill>
                <a:latin typeface="Arial" panose="020B0604020202020204" pitchFamily="34" charset="0"/>
                <a:cs typeface="Arial" panose="020B0604020202020204" pitchFamily="34" charset="0"/>
              </a:rPr>
              <a:t>Le cerveau est </a:t>
            </a:r>
            <a:r>
              <a:rPr lang="fr-FR" altLang="en-US" sz="4000" b="1" dirty="0">
                <a:solidFill>
                  <a:schemeClr val="bg2"/>
                </a:solidFill>
                <a:latin typeface="Arial" panose="020B0604020202020204" pitchFamily="34" charset="0"/>
                <a:cs typeface="Arial" panose="020B0604020202020204" pitchFamily="34" charset="0"/>
              </a:rPr>
              <a:t>un organe </a:t>
            </a:r>
            <a:r>
              <a:rPr lang="fr-FR" altLang="en-US" sz="4000" b="1" dirty="0">
                <a:solidFill>
                  <a:schemeClr val="bg2"/>
                </a:solidFill>
                <a:latin typeface="Algerian" panose="04020705040A02060702" pitchFamily="82" charset="0"/>
                <a:cs typeface="Arial" panose="020B0604020202020204" pitchFamily="34" charset="0"/>
              </a:rPr>
              <a:t>historique</a:t>
            </a:r>
            <a:br>
              <a:rPr lang="fr-FR" altLang="en-US" sz="4000" b="1" dirty="0">
                <a:solidFill>
                  <a:schemeClr val="bg2"/>
                </a:solidFill>
                <a:latin typeface="Algerian" panose="04020705040A02060702" pitchFamily="82" charset="0"/>
                <a:cs typeface="Arial" panose="020B0604020202020204" pitchFamily="34" charset="0"/>
              </a:rPr>
            </a:br>
            <a:r>
              <a:rPr lang="fr-FR" altLang="en-US" sz="4000" b="1" i="1" dirty="0">
                <a:solidFill>
                  <a:schemeClr val="bg2"/>
                </a:solidFill>
                <a:latin typeface="Bauhaus 93" panose="04030905020B02020C02" pitchFamily="82" charset="0"/>
                <a:cs typeface="Arial" panose="020B0604020202020204" pitchFamily="34" charset="0"/>
              </a:rPr>
              <a:t>tourné vers le futur</a:t>
            </a:r>
            <a:endParaRPr lang="en-GB" altLang="en-US" sz="4000" b="1" i="1" dirty="0">
              <a:solidFill>
                <a:schemeClr val="bg2"/>
              </a:solidFill>
              <a:latin typeface="Bauhaus 93" panose="04030905020B02020C02" pitchFamily="82" charset="0"/>
              <a:cs typeface="Arial" panose="020B0604020202020204" pitchFamily="34" charset="0"/>
            </a:endParaRPr>
          </a:p>
        </p:txBody>
      </p:sp>
      <p:sp>
        <p:nvSpPr>
          <p:cNvPr id="27651" name="ZoneTexte 2"/>
          <p:cNvSpPr txBox="1">
            <a:spLocks noChangeArrowheads="1"/>
          </p:cNvSpPr>
          <p:nvPr/>
        </p:nvSpPr>
        <p:spPr bwMode="auto">
          <a:xfrm>
            <a:off x="0" y="2420888"/>
            <a:ext cx="9182365"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dirty="0">
                <a:solidFill>
                  <a:schemeClr val="bg2"/>
                </a:solidFill>
                <a:latin typeface="Arial" panose="020B0604020202020204" pitchFamily="34" charset="0"/>
              </a:rPr>
              <a:t>Le cerveau </a:t>
            </a:r>
            <a:r>
              <a:rPr lang="fr-FR" altLang="en-US" sz="2800" b="1" dirty="0">
                <a:solidFill>
                  <a:schemeClr val="bg2"/>
                </a:solidFill>
                <a:latin typeface="Arial" panose="020B0604020202020204" pitchFamily="34" charset="0"/>
              </a:rPr>
              <a:t>enregistre</a:t>
            </a:r>
            <a:r>
              <a:rPr lang="fr-FR" altLang="en-US" sz="2400" dirty="0">
                <a:solidFill>
                  <a:schemeClr val="bg2"/>
                </a:solidFill>
                <a:latin typeface="Arial" panose="020B0604020202020204" pitchFamily="34" charset="0"/>
              </a:rPr>
              <a:t> la plupart de nos expériences.</a:t>
            </a:r>
          </a:p>
          <a:p>
            <a:pPr eaLnBrk="1" hangingPunct="1">
              <a:spcBef>
                <a:spcPct val="0"/>
              </a:spcBef>
              <a:buFontTx/>
              <a:buNone/>
            </a:pPr>
            <a:endParaRPr lang="fr-FR" altLang="en-US" sz="2400" dirty="0">
              <a:solidFill>
                <a:schemeClr val="bg2"/>
              </a:solidFill>
              <a:latin typeface="Arial" panose="020B0604020202020204" pitchFamily="34" charset="0"/>
            </a:endParaRPr>
          </a:p>
          <a:p>
            <a:pPr eaLnBrk="1" hangingPunct="1">
              <a:spcBef>
                <a:spcPct val="0"/>
              </a:spcBef>
              <a:buFontTx/>
              <a:buNone/>
            </a:pPr>
            <a:endParaRPr lang="fr-FR" altLang="en-US" sz="2400" dirty="0">
              <a:solidFill>
                <a:schemeClr val="bg2"/>
              </a:solidFill>
              <a:latin typeface="Arial" panose="020B0604020202020204" pitchFamily="34" charset="0"/>
            </a:endParaRPr>
          </a:p>
          <a:p>
            <a:pPr eaLnBrk="1" hangingPunct="1">
              <a:spcBef>
                <a:spcPct val="0"/>
              </a:spcBef>
              <a:buFontTx/>
              <a:buNone/>
            </a:pPr>
            <a:r>
              <a:rPr lang="fr-FR" altLang="en-US" sz="2400" dirty="0">
                <a:solidFill>
                  <a:schemeClr val="bg2"/>
                </a:solidFill>
                <a:latin typeface="Arial" panose="020B0604020202020204" pitchFamily="34" charset="0"/>
              </a:rPr>
              <a:t>Il modifie donc </a:t>
            </a:r>
            <a:r>
              <a:rPr lang="fr-FR" altLang="en-US" sz="2400" b="1" dirty="0">
                <a:solidFill>
                  <a:schemeClr val="bg2"/>
                </a:solidFill>
                <a:latin typeface="Arial" panose="020B0604020202020204" pitchFamily="34" charset="0"/>
              </a:rPr>
              <a:t>ses représentations</a:t>
            </a:r>
            <a:r>
              <a:rPr lang="fr-FR" altLang="en-US" sz="2400" dirty="0">
                <a:solidFill>
                  <a:schemeClr val="bg2"/>
                </a:solidFill>
                <a:latin typeface="Arial" panose="020B0604020202020204" pitchFamily="34" charset="0"/>
              </a:rPr>
              <a:t>, </a:t>
            </a:r>
          </a:p>
          <a:p>
            <a:pPr eaLnBrk="1" hangingPunct="1">
              <a:spcBef>
                <a:spcPct val="0"/>
              </a:spcBef>
              <a:buFontTx/>
              <a:buNone/>
            </a:pPr>
            <a:r>
              <a:rPr lang="fr-FR" altLang="en-US" sz="2400" dirty="0">
                <a:solidFill>
                  <a:schemeClr val="bg2"/>
                </a:solidFill>
                <a:latin typeface="Arial" panose="020B0604020202020204" pitchFamily="34" charset="0"/>
              </a:rPr>
              <a:t>			et </a:t>
            </a:r>
            <a:r>
              <a:rPr lang="fr-FR" altLang="en-US" sz="2400" b="1" dirty="0">
                <a:solidFill>
                  <a:srgbClr val="FF0000"/>
                </a:solidFill>
                <a:latin typeface="Arial" panose="020B0604020202020204" pitchFamily="34" charset="0"/>
              </a:rPr>
              <a:t>se modifie lui-même </a:t>
            </a:r>
            <a:r>
              <a:rPr lang="fr-FR" altLang="en-US" sz="2400" dirty="0">
                <a:solidFill>
                  <a:schemeClr val="bg2"/>
                </a:solidFill>
                <a:latin typeface="Arial" panose="020B0604020202020204" pitchFamily="34" charset="0"/>
              </a:rPr>
              <a:t>à chaque instant.</a:t>
            </a:r>
          </a:p>
          <a:p>
            <a:pPr eaLnBrk="1" hangingPunct="1">
              <a:spcBef>
                <a:spcPct val="0"/>
              </a:spcBef>
              <a:buFontTx/>
              <a:buNone/>
            </a:pPr>
            <a:endParaRPr lang="fr-FR" altLang="en-US" sz="2400" dirty="0">
              <a:solidFill>
                <a:schemeClr val="bg2"/>
              </a:solidFill>
              <a:latin typeface="Arial" panose="020B0604020202020204" pitchFamily="34" charset="0"/>
            </a:endParaRPr>
          </a:p>
          <a:p>
            <a:pPr eaLnBrk="1" hangingPunct="1">
              <a:spcBef>
                <a:spcPct val="0"/>
              </a:spcBef>
              <a:buFontTx/>
              <a:buNone/>
            </a:pPr>
            <a:r>
              <a:rPr lang="fr-FR" altLang="en-US" sz="2400" dirty="0">
                <a:solidFill>
                  <a:schemeClr val="bg2"/>
                </a:solidFill>
                <a:latin typeface="Arial" panose="020B0604020202020204" pitchFamily="34" charset="0"/>
              </a:rPr>
              <a:t>Afin de prédire et </a:t>
            </a:r>
            <a:r>
              <a:rPr lang="fr-FR" altLang="en-US" sz="2400" b="1" dirty="0">
                <a:solidFill>
                  <a:schemeClr val="bg2"/>
                </a:solidFill>
                <a:latin typeface="Arial" panose="020B0604020202020204" pitchFamily="34" charset="0"/>
              </a:rPr>
              <a:t>d’optimiser</a:t>
            </a:r>
            <a:r>
              <a:rPr lang="fr-FR" altLang="en-US" sz="2400" dirty="0">
                <a:solidFill>
                  <a:schemeClr val="bg2"/>
                </a:solidFill>
                <a:latin typeface="Arial" panose="020B0604020202020204" pitchFamily="34" charset="0"/>
              </a:rPr>
              <a:t> ses prochaines interactions…</a:t>
            </a:r>
          </a:p>
          <a:p>
            <a:pPr eaLnBrk="1" hangingPunct="1">
              <a:spcBef>
                <a:spcPct val="0"/>
              </a:spcBef>
              <a:buFontTx/>
              <a:buNone/>
            </a:pPr>
            <a:endParaRPr lang="fr-FR" altLang="en-US" sz="2400" dirty="0">
              <a:solidFill>
                <a:schemeClr val="bg2"/>
              </a:solidFill>
              <a:latin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821433-0D6B-107B-2C8A-65FA4BCCBE49}"/>
              </a:ext>
            </a:extLst>
          </p:cNvPr>
          <p:cNvSpPr>
            <a:spLocks noGrp="1"/>
          </p:cNvSpPr>
          <p:nvPr>
            <p:ph type="title"/>
          </p:nvPr>
        </p:nvSpPr>
        <p:spPr/>
        <p:txBody>
          <a:bodyPr/>
          <a:lstStyle/>
          <a:p>
            <a:r>
              <a:rPr lang="fr-FR" dirty="0">
                <a:solidFill>
                  <a:srgbClr val="FF0000"/>
                </a:solidFill>
              </a:rPr>
              <a:t>Exemple 1 : </a:t>
            </a:r>
          </a:p>
        </p:txBody>
      </p:sp>
    </p:spTree>
    <p:extLst>
      <p:ext uri="{BB962C8B-B14F-4D97-AF65-F5344CB8AC3E}">
        <p14:creationId xmlns:p14="http://schemas.microsoft.com/office/powerpoint/2010/main" val="3312426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Text Box 2"/>
          <p:cNvSpPr txBox="1">
            <a:spLocks noChangeArrowheads="1"/>
          </p:cNvSpPr>
          <p:nvPr/>
        </p:nvSpPr>
        <p:spPr bwMode="auto">
          <a:xfrm>
            <a:off x="636688" y="1389030"/>
            <a:ext cx="3932634" cy="295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625" tIns="26325" rIns="50625" bIns="26325">
            <a:spAutoFit/>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defTabSz="685800" eaLnBrk="1" fontAlgn="auto" hangingPunct="1">
              <a:spcBef>
                <a:spcPts val="0"/>
              </a:spcBef>
              <a:spcAft>
                <a:spcPts val="0"/>
              </a:spcAft>
              <a:buClrTx/>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pPr>
            <a:r>
              <a:rPr lang="en-US" altLang="fr-FR" sz="1575" dirty="0" err="1">
                <a:solidFill>
                  <a:srgbClr val="000000"/>
                </a:solidFill>
                <a:cs typeface="+mn-cs"/>
              </a:rPr>
              <a:t>Moitié</a:t>
            </a:r>
            <a:r>
              <a:rPr lang="en-US" altLang="fr-FR" sz="1575" dirty="0">
                <a:solidFill>
                  <a:srgbClr val="000000"/>
                </a:solidFill>
                <a:cs typeface="+mn-cs"/>
              </a:rPr>
              <a:t> gauche</a:t>
            </a:r>
          </a:p>
        </p:txBody>
      </p:sp>
      <p:pic>
        <p:nvPicPr>
          <p:cNvPr id="1720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6309" y="3346847"/>
            <a:ext cx="2486025" cy="9144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21677167"/>
      </p:ext>
    </p:extLst>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D9751-A47B-99F7-85AD-877DE3F2A718}"/>
            </a:ext>
          </a:extLst>
        </p:cNvPr>
        <p:cNvGrpSpPr/>
        <p:nvPr/>
      </p:nvGrpSpPr>
      <p:grpSpPr>
        <a:xfrm>
          <a:off x="0" y="0"/>
          <a:ext cx="0" cy="0"/>
          <a:chOff x="0" y="0"/>
          <a:chExt cx="0" cy="0"/>
        </a:xfrm>
      </p:grpSpPr>
      <p:pic>
        <p:nvPicPr>
          <p:cNvPr id="11" name="Image 10" descr="Une image contenant plein air, ciel, chien, montagne&#10;&#10;Description générée automatiquement">
            <a:extLst>
              <a:ext uri="{FF2B5EF4-FFF2-40B4-BE49-F238E27FC236}">
                <a16:creationId xmlns:a16="http://schemas.microsoft.com/office/drawing/2014/main" id="{CED49EA1-D698-A487-162C-65F72971A8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066" y="857251"/>
            <a:ext cx="7930134" cy="5140508"/>
          </a:xfrm>
          <a:prstGeom prst="rect">
            <a:avLst/>
          </a:prstGeom>
        </p:spPr>
      </p:pic>
    </p:spTree>
    <p:extLst>
      <p:ext uri="{BB962C8B-B14F-4D97-AF65-F5344CB8AC3E}">
        <p14:creationId xmlns:p14="http://schemas.microsoft.com/office/powerpoint/2010/main" val="955390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Text Box 2"/>
          <p:cNvSpPr txBox="1">
            <a:spLocks noChangeArrowheads="1"/>
          </p:cNvSpPr>
          <p:nvPr/>
        </p:nvSpPr>
        <p:spPr bwMode="auto">
          <a:xfrm>
            <a:off x="6825854" y="1389030"/>
            <a:ext cx="1850602" cy="295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50625" tIns="26325" rIns="50625" bIns="26325">
            <a:spAutoFit/>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defTabSz="685800" eaLnBrk="1" fontAlgn="auto" hangingPunct="1">
              <a:spcBef>
                <a:spcPts val="0"/>
              </a:spcBef>
              <a:spcAft>
                <a:spcPts val="0"/>
              </a:spcAft>
              <a:buClrTx/>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pPr>
            <a:r>
              <a:rPr lang="en-US" altLang="fr-FR" sz="1575" dirty="0" err="1">
                <a:solidFill>
                  <a:srgbClr val="000000"/>
                </a:solidFill>
                <a:cs typeface="+mn-cs"/>
              </a:rPr>
              <a:t>Moitié</a:t>
            </a:r>
            <a:r>
              <a:rPr lang="en-US" altLang="fr-FR" sz="1575" dirty="0">
                <a:solidFill>
                  <a:srgbClr val="000000"/>
                </a:solidFill>
                <a:cs typeface="+mn-cs"/>
              </a:rPr>
              <a:t> droite</a:t>
            </a:r>
          </a:p>
        </p:txBody>
      </p:sp>
      <p:pic>
        <p:nvPicPr>
          <p:cNvPr id="1761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6309" y="3346847"/>
            <a:ext cx="2486025" cy="9144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76132" name="Rectangle 5"/>
          <p:cNvSpPr>
            <a:spLocks noChangeArrowheads="1"/>
          </p:cNvSpPr>
          <p:nvPr/>
        </p:nvSpPr>
        <p:spPr bwMode="auto">
          <a:xfrm>
            <a:off x="1615382" y="1536800"/>
            <a:ext cx="5912347" cy="31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625" tIns="25313" rIns="50625" bIns="25313" anchor="ct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9pPr>
          </a:lstStyle>
          <a:p>
            <a:pPr algn="ctr" defTabSz="685800" eaLnBrk="1" fontAlgn="auto" hangingPunct="1">
              <a:spcBef>
                <a:spcPts val="0"/>
              </a:spcBef>
              <a:spcAft>
                <a:spcPts val="0"/>
              </a:spcAft>
              <a:buClrTx/>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 pos="7200900" algn="l"/>
                <a:tab pos="7543800" algn="l"/>
              </a:tabLst>
            </a:pPr>
            <a:r>
              <a:rPr lang="fr-FR" altLang="fr-FR" sz="2475" dirty="0">
                <a:solidFill>
                  <a:srgbClr val="FFFFFF"/>
                </a:solidFill>
                <a:cs typeface="+mn-cs"/>
              </a:rPr>
              <a:t>Nous ne percevons pas la réalité</a:t>
            </a:r>
          </a:p>
        </p:txBody>
      </p:sp>
    </p:spTree>
    <p:extLst>
      <p:ext uri="{BB962C8B-B14F-4D97-AF65-F5344CB8AC3E}">
        <p14:creationId xmlns:p14="http://schemas.microsoft.com/office/powerpoint/2010/main" val="238514094"/>
      </p:ext>
    </p:extLst>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72971-A845-67F1-3C07-3F5B943AA70E}"/>
            </a:ext>
          </a:extLst>
        </p:cNvPr>
        <p:cNvGrpSpPr/>
        <p:nvPr/>
      </p:nvGrpSpPr>
      <p:grpSpPr>
        <a:xfrm>
          <a:off x="0" y="0"/>
          <a:ext cx="0" cy="0"/>
          <a:chOff x="0" y="0"/>
          <a:chExt cx="0" cy="0"/>
        </a:xfrm>
      </p:grpSpPr>
      <p:pic>
        <p:nvPicPr>
          <p:cNvPr id="9" name="Image 8" descr="Une image contenant plein air, montagne, ciel, arbre&#10;&#10;Description générée automatiquement">
            <a:extLst>
              <a:ext uri="{FF2B5EF4-FFF2-40B4-BE49-F238E27FC236}">
                <a16:creationId xmlns:a16="http://schemas.microsoft.com/office/drawing/2014/main" id="{03F65D26-5DE5-49FE-51FC-A2A9E4EFD4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673" y="857250"/>
            <a:ext cx="8004654" cy="5143500"/>
          </a:xfrm>
          <a:prstGeom prst="rect">
            <a:avLst/>
          </a:prstGeom>
        </p:spPr>
      </p:pic>
    </p:spTree>
    <p:extLst>
      <p:ext uri="{BB962C8B-B14F-4D97-AF65-F5344CB8AC3E}">
        <p14:creationId xmlns:p14="http://schemas.microsoft.com/office/powerpoint/2010/main" val="37025161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E9FA7-F61B-F34D-9D13-96D33ACCE204}"/>
            </a:ext>
          </a:extLst>
        </p:cNvPr>
        <p:cNvGrpSpPr/>
        <p:nvPr/>
      </p:nvGrpSpPr>
      <p:grpSpPr>
        <a:xfrm>
          <a:off x="0" y="0"/>
          <a:ext cx="0" cy="0"/>
          <a:chOff x="0" y="0"/>
          <a:chExt cx="0" cy="0"/>
        </a:xfrm>
      </p:grpSpPr>
      <p:sp>
        <p:nvSpPr>
          <p:cNvPr id="172036" name="Rectangle 5">
            <a:extLst>
              <a:ext uri="{FF2B5EF4-FFF2-40B4-BE49-F238E27FC236}">
                <a16:creationId xmlns:a16="http://schemas.microsoft.com/office/drawing/2014/main" id="{B108CC41-ED13-1774-5A6D-DA518972A1A4}"/>
              </a:ext>
            </a:extLst>
          </p:cNvPr>
          <p:cNvSpPr>
            <a:spLocks noChangeArrowheads="1"/>
          </p:cNvSpPr>
          <p:nvPr/>
        </p:nvSpPr>
        <p:spPr bwMode="auto">
          <a:xfrm>
            <a:off x="1615382" y="1536800"/>
            <a:ext cx="5912347" cy="31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625" tIns="25313" rIns="50625" bIns="25313" anchor="ct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9pPr>
          </a:lstStyle>
          <a:p>
            <a:pPr algn="ctr" defTabSz="685800" eaLnBrk="1" fontAlgn="auto" hangingPunct="1">
              <a:spcBef>
                <a:spcPts val="0"/>
              </a:spcBef>
              <a:spcAft>
                <a:spcPts val="0"/>
              </a:spcAft>
              <a:buClrTx/>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 pos="7200900" algn="l"/>
                <a:tab pos="7543800" algn="l"/>
              </a:tabLst>
            </a:pPr>
            <a:r>
              <a:rPr lang="fr-FR" altLang="fr-FR" sz="2475">
                <a:solidFill>
                  <a:srgbClr val="FFFFFF"/>
                </a:solidFill>
                <a:cs typeface="+mn-cs"/>
              </a:rPr>
              <a:t>Nous ne percevons pas la réalité</a:t>
            </a:r>
          </a:p>
        </p:txBody>
      </p:sp>
      <p:pic>
        <p:nvPicPr>
          <p:cNvPr id="2" name="Image 1">
            <a:extLst>
              <a:ext uri="{FF2B5EF4-FFF2-40B4-BE49-F238E27FC236}">
                <a16:creationId xmlns:a16="http://schemas.microsoft.com/office/drawing/2014/main" id="{98ADFB85-2E89-D185-95F5-B098705DB828}"/>
              </a:ext>
            </a:extLst>
          </p:cNvPr>
          <p:cNvPicPr>
            <a:picLocks noChangeAspect="1"/>
          </p:cNvPicPr>
          <p:nvPr/>
        </p:nvPicPr>
        <p:blipFill>
          <a:blip r:embed="rId3"/>
          <a:stretch>
            <a:fillRect/>
          </a:stretch>
        </p:blipFill>
        <p:spPr>
          <a:xfrm>
            <a:off x="4860716" y="2680071"/>
            <a:ext cx="1810941" cy="1810941"/>
          </a:xfrm>
          <a:prstGeom prst="rect">
            <a:avLst/>
          </a:prstGeom>
        </p:spPr>
      </p:pic>
      <p:pic>
        <p:nvPicPr>
          <p:cNvPr id="3" name="Image 2">
            <a:extLst>
              <a:ext uri="{FF2B5EF4-FFF2-40B4-BE49-F238E27FC236}">
                <a16:creationId xmlns:a16="http://schemas.microsoft.com/office/drawing/2014/main" id="{522B1F3A-6F5C-7E15-5BC1-3EAEDB031D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8712" y="2680071"/>
            <a:ext cx="1810941" cy="1810941"/>
          </a:xfrm>
          <a:prstGeom prst="rect">
            <a:avLst/>
          </a:prstGeom>
        </p:spPr>
      </p:pic>
    </p:spTree>
    <p:extLst>
      <p:ext uri="{BB962C8B-B14F-4D97-AF65-F5344CB8AC3E}">
        <p14:creationId xmlns:p14="http://schemas.microsoft.com/office/powerpoint/2010/main" val="199703429"/>
      </p:ext>
    </p:extLst>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plein air, montagne, arbre, nature&#10;&#10;Description générée automatiquement">
            <a:extLst>
              <a:ext uri="{FF2B5EF4-FFF2-40B4-BE49-F238E27FC236}">
                <a16:creationId xmlns:a16="http://schemas.microsoft.com/office/drawing/2014/main" id="{58DD69B0-9CEF-B06B-39C0-E471F63E89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646" y="857251"/>
            <a:ext cx="7958709" cy="5143562"/>
          </a:xfrm>
          <a:prstGeom prst="rect">
            <a:avLst/>
          </a:prstGeom>
        </p:spPr>
      </p:pic>
    </p:spTree>
    <p:extLst>
      <p:ext uri="{BB962C8B-B14F-4D97-AF65-F5344CB8AC3E}">
        <p14:creationId xmlns:p14="http://schemas.microsoft.com/office/powerpoint/2010/main" val="3895268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975BC-7891-FC72-332A-39A861D93FB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ED217BA-03CC-EB6A-87BE-629FAE358C85}"/>
              </a:ext>
            </a:extLst>
          </p:cNvPr>
          <p:cNvSpPr>
            <a:spLocks noGrp="1"/>
          </p:cNvSpPr>
          <p:nvPr>
            <p:ph type="title"/>
          </p:nvPr>
        </p:nvSpPr>
        <p:spPr>
          <a:xfrm>
            <a:off x="0" y="128758"/>
            <a:ext cx="9756576" cy="1143000"/>
          </a:xfrm>
        </p:spPr>
        <p:txBody>
          <a:bodyPr/>
          <a:lstStyle/>
          <a:p>
            <a:r>
              <a:rPr lang="fr-FR" sz="3200" dirty="0">
                <a:solidFill>
                  <a:srgbClr val="FF0000"/>
                </a:solidFill>
              </a:rPr>
              <a:t>Exemple 2 : </a:t>
            </a:r>
            <a:r>
              <a:rPr lang="fr-FR" sz="3600" dirty="0">
                <a:solidFill>
                  <a:srgbClr val="FF0000"/>
                </a:solidFill>
              </a:rPr>
              <a:t>le moment représentationnel</a:t>
            </a:r>
            <a:endParaRPr lang="fr-FR" dirty="0">
              <a:solidFill>
                <a:srgbClr val="FF0000"/>
              </a:solidFill>
            </a:endParaRPr>
          </a:p>
        </p:txBody>
      </p:sp>
      <p:grpSp>
        <p:nvGrpSpPr>
          <p:cNvPr id="8" name="Groupe 7">
            <a:extLst>
              <a:ext uri="{FF2B5EF4-FFF2-40B4-BE49-F238E27FC236}">
                <a16:creationId xmlns:a16="http://schemas.microsoft.com/office/drawing/2014/main" id="{83924E8A-437E-7EB1-F1F4-8BE1AB0E85F9}"/>
              </a:ext>
            </a:extLst>
          </p:cNvPr>
          <p:cNvGrpSpPr/>
          <p:nvPr/>
        </p:nvGrpSpPr>
        <p:grpSpPr>
          <a:xfrm>
            <a:off x="2489200" y="1905000"/>
            <a:ext cx="4165600" cy="3048000"/>
            <a:chOff x="2489200" y="2564904"/>
            <a:chExt cx="4165600" cy="3048000"/>
          </a:xfrm>
        </p:grpSpPr>
        <p:sp>
          <p:nvSpPr>
            <p:cNvPr id="3" name="AutoShape 4">
              <a:extLst>
                <a:ext uri="{FF2B5EF4-FFF2-40B4-BE49-F238E27FC236}">
                  <a16:creationId xmlns:a16="http://schemas.microsoft.com/office/drawing/2014/main" id="{7957D7E9-72A2-ECB0-53ED-108B18103FC2}"/>
                </a:ext>
              </a:extLst>
            </p:cNvPr>
            <p:cNvSpPr>
              <a:spLocks noChangeArrowheads="1"/>
            </p:cNvSpPr>
            <p:nvPr/>
          </p:nvSpPr>
          <p:spPr bwMode="auto">
            <a:xfrm>
              <a:off x="2489200" y="2564904"/>
              <a:ext cx="4165600" cy="3048000"/>
            </a:xfrm>
            <a:prstGeom prst="roundRect">
              <a:avLst>
                <a:gd name="adj" fmla="val 16667"/>
              </a:avLst>
            </a:prstGeom>
            <a:solidFill>
              <a:srgbClr val="00CC99"/>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3200" b="0" i="0" u="none" strike="noStrike" kern="0" cap="none" spc="0" normalizeH="0" baseline="0" noProof="0">
                <a:ln>
                  <a:noFill/>
                </a:ln>
                <a:solidFill>
                  <a:srgbClr val="000000"/>
                </a:solidFill>
                <a:effectLst/>
                <a:uLnTx/>
                <a:uFillTx/>
              </a:endParaRPr>
            </a:p>
          </p:txBody>
        </p:sp>
        <p:sp>
          <p:nvSpPr>
            <p:cNvPr id="4" name="Rectangle 13">
              <a:extLst>
                <a:ext uri="{FF2B5EF4-FFF2-40B4-BE49-F238E27FC236}">
                  <a16:creationId xmlns:a16="http://schemas.microsoft.com/office/drawing/2014/main" id="{F78E5231-4D58-5C15-C980-CB1D62022DD6}"/>
                </a:ext>
              </a:extLst>
            </p:cNvPr>
            <p:cNvSpPr>
              <a:spLocks noChangeArrowheads="1"/>
            </p:cNvSpPr>
            <p:nvPr/>
          </p:nvSpPr>
          <p:spPr bwMode="auto">
            <a:xfrm>
              <a:off x="3302000" y="2869704"/>
              <a:ext cx="2336800" cy="25400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3200" b="0" i="0" u="none" strike="noStrike" kern="0" cap="none" spc="0" normalizeH="0" baseline="0" noProof="0">
                <a:ln>
                  <a:noFill/>
                </a:ln>
                <a:solidFill>
                  <a:srgbClr val="000000"/>
                </a:solidFill>
                <a:effectLst/>
                <a:uLnTx/>
                <a:uFillTx/>
              </a:endParaRPr>
            </a:p>
          </p:txBody>
        </p:sp>
        <p:grpSp>
          <p:nvGrpSpPr>
            <p:cNvPr id="5" name="Group 10">
              <a:extLst>
                <a:ext uri="{FF2B5EF4-FFF2-40B4-BE49-F238E27FC236}">
                  <a16:creationId xmlns:a16="http://schemas.microsoft.com/office/drawing/2014/main" id="{04F69A3D-87A7-7F52-702E-BF3FB8391491}"/>
                </a:ext>
              </a:extLst>
            </p:cNvPr>
            <p:cNvGrpSpPr>
              <a:grpSpLocks/>
            </p:cNvGrpSpPr>
            <p:nvPr/>
          </p:nvGrpSpPr>
          <p:grpSpPr bwMode="auto">
            <a:xfrm>
              <a:off x="4216400" y="3276104"/>
              <a:ext cx="609600" cy="2032000"/>
              <a:chOff x="576" y="3792"/>
              <a:chExt cx="384" cy="1248"/>
            </a:xfrm>
          </p:grpSpPr>
          <p:sp>
            <p:nvSpPr>
              <p:cNvPr id="6" name="Rectangle 11">
                <a:extLst>
                  <a:ext uri="{FF2B5EF4-FFF2-40B4-BE49-F238E27FC236}">
                    <a16:creationId xmlns:a16="http://schemas.microsoft.com/office/drawing/2014/main" id="{222562C7-EC80-DDE5-2D3F-75AE4E042BC1}"/>
                  </a:ext>
                </a:extLst>
              </p:cNvPr>
              <p:cNvSpPr>
                <a:spLocks noChangeArrowheads="1"/>
              </p:cNvSpPr>
              <p:nvPr/>
            </p:nvSpPr>
            <p:spPr bwMode="auto">
              <a:xfrm>
                <a:off x="576" y="4272"/>
                <a:ext cx="384" cy="768"/>
              </a:xfrm>
              <a:prstGeom prst="rect">
                <a:avLst/>
              </a:prstGeom>
              <a:solidFill>
                <a:srgbClr val="CCCCFF"/>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3200" b="0" i="0" u="none" strike="noStrike" kern="0" cap="none" spc="0" normalizeH="0" baseline="0" noProof="0">
                  <a:ln>
                    <a:noFill/>
                  </a:ln>
                  <a:solidFill>
                    <a:srgbClr val="000000"/>
                  </a:solidFill>
                  <a:effectLst/>
                  <a:uLnTx/>
                  <a:uFillTx/>
                </a:endParaRPr>
              </a:p>
            </p:txBody>
          </p:sp>
          <p:sp>
            <p:nvSpPr>
              <p:cNvPr id="7" name="Freeform 12">
                <a:extLst>
                  <a:ext uri="{FF2B5EF4-FFF2-40B4-BE49-F238E27FC236}">
                    <a16:creationId xmlns:a16="http://schemas.microsoft.com/office/drawing/2014/main" id="{4073CA79-E8CA-D268-000C-89DD9E9CBA9D}"/>
                  </a:ext>
                </a:extLst>
              </p:cNvPr>
              <p:cNvSpPr>
                <a:spLocks/>
              </p:cNvSpPr>
              <p:nvPr/>
            </p:nvSpPr>
            <p:spPr bwMode="auto">
              <a:xfrm>
                <a:off x="576" y="3792"/>
                <a:ext cx="384" cy="480"/>
              </a:xfrm>
              <a:custGeom>
                <a:avLst/>
                <a:gdLst>
                  <a:gd name="T0" fmla="*/ 0 w 384"/>
                  <a:gd name="T1" fmla="*/ 480 h 480"/>
                  <a:gd name="T2" fmla="*/ 192 w 384"/>
                  <a:gd name="T3" fmla="*/ 0 h 480"/>
                  <a:gd name="T4" fmla="*/ 384 w 384"/>
                  <a:gd name="T5" fmla="*/ 480 h 480"/>
                  <a:gd name="T6" fmla="*/ 0 w 384"/>
                  <a:gd name="T7" fmla="*/ 480 h 480"/>
                </a:gdLst>
                <a:ahLst/>
                <a:cxnLst>
                  <a:cxn ang="0">
                    <a:pos x="T0" y="T1"/>
                  </a:cxn>
                  <a:cxn ang="0">
                    <a:pos x="T2" y="T3"/>
                  </a:cxn>
                  <a:cxn ang="0">
                    <a:pos x="T4" y="T5"/>
                  </a:cxn>
                  <a:cxn ang="0">
                    <a:pos x="T6" y="T7"/>
                  </a:cxn>
                </a:cxnLst>
                <a:rect l="0" t="0" r="r" b="b"/>
                <a:pathLst>
                  <a:path w="384" h="480">
                    <a:moveTo>
                      <a:pt x="0" y="480"/>
                    </a:moveTo>
                    <a:lnTo>
                      <a:pt x="192" y="0"/>
                    </a:lnTo>
                    <a:lnTo>
                      <a:pt x="384" y="480"/>
                    </a:lnTo>
                    <a:lnTo>
                      <a:pt x="0" y="480"/>
                    </a:lnTo>
                    <a:close/>
                  </a:path>
                </a:pathLst>
              </a:custGeom>
              <a:solidFill>
                <a:srgbClr val="CCCCFF"/>
              </a:solidFill>
              <a:ln w="38100" cmpd="sng">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3200" b="0" i="0" u="none" strike="noStrike" kern="0" cap="none" spc="0" normalizeH="0" baseline="0" noProof="0">
                  <a:ln>
                    <a:noFill/>
                  </a:ln>
                  <a:solidFill>
                    <a:srgbClr val="000000"/>
                  </a:solidFill>
                  <a:effectLst/>
                  <a:uLnTx/>
                  <a:uFillTx/>
                </a:endParaRPr>
              </a:p>
            </p:txBody>
          </p:sp>
        </p:grpSp>
      </p:grpSp>
      <p:sp>
        <p:nvSpPr>
          <p:cNvPr id="10" name="ZoneTexte 9">
            <a:extLst>
              <a:ext uri="{FF2B5EF4-FFF2-40B4-BE49-F238E27FC236}">
                <a16:creationId xmlns:a16="http://schemas.microsoft.com/office/drawing/2014/main" id="{82B4DD19-9C44-E42C-92B2-D814B09CA3BC}"/>
              </a:ext>
            </a:extLst>
          </p:cNvPr>
          <p:cNvSpPr txBox="1"/>
          <p:nvPr/>
        </p:nvSpPr>
        <p:spPr>
          <a:xfrm>
            <a:off x="762000" y="3198167"/>
            <a:ext cx="4876800" cy="461665"/>
          </a:xfrm>
          <a:prstGeom prst="rect">
            <a:avLst/>
          </a:prstGeom>
          <a:noFill/>
          <a:ln>
            <a:noFill/>
          </a:ln>
        </p:spPr>
        <p:txBody>
          <a:bodyPr wrap="square">
            <a:spAutoFit/>
          </a:bodyPr>
          <a:lstStyle/>
          <a:p>
            <a:r>
              <a:rPr lang="fr-FR" sz="2400" dirty="0">
                <a:solidFill>
                  <a:srgbClr val="FF0000"/>
                </a:solidFill>
              </a:rPr>
              <a:t>Image 1</a:t>
            </a:r>
            <a:endParaRPr lang="fr-FR" dirty="0"/>
          </a:p>
        </p:txBody>
      </p:sp>
    </p:spTree>
    <p:extLst>
      <p:ext uri="{BB962C8B-B14F-4D97-AF65-F5344CB8AC3E}">
        <p14:creationId xmlns:p14="http://schemas.microsoft.com/office/powerpoint/2010/main" val="1712102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EA792-2F44-4F53-EFEF-6D2BC81A8045}"/>
            </a:ext>
          </a:extLst>
        </p:cNvPr>
        <p:cNvGrpSpPr/>
        <p:nvPr/>
      </p:nvGrpSpPr>
      <p:grpSpPr>
        <a:xfrm>
          <a:off x="0" y="0"/>
          <a:ext cx="0" cy="0"/>
          <a:chOff x="0" y="0"/>
          <a:chExt cx="0" cy="0"/>
        </a:xfrm>
      </p:grpSpPr>
      <p:sp>
        <p:nvSpPr>
          <p:cNvPr id="172034" name="Text Box 2">
            <a:extLst>
              <a:ext uri="{FF2B5EF4-FFF2-40B4-BE49-F238E27FC236}">
                <a16:creationId xmlns:a16="http://schemas.microsoft.com/office/drawing/2014/main" id="{E4B40B38-2CBE-4069-A12E-A49670E19661}"/>
              </a:ext>
            </a:extLst>
          </p:cNvPr>
          <p:cNvSpPr txBox="1">
            <a:spLocks noChangeArrowheads="1"/>
          </p:cNvSpPr>
          <p:nvPr/>
        </p:nvSpPr>
        <p:spPr bwMode="auto">
          <a:xfrm>
            <a:off x="636688" y="1389030"/>
            <a:ext cx="3932634" cy="295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625" tIns="26325" rIns="50625" bIns="26325">
            <a:spAutoFit/>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defTabSz="685800" eaLnBrk="1" fontAlgn="auto" hangingPunct="1">
              <a:spcBef>
                <a:spcPts val="0"/>
              </a:spcBef>
              <a:spcAft>
                <a:spcPts val="0"/>
              </a:spcAft>
              <a:buClrTx/>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pPr>
            <a:r>
              <a:rPr lang="en-US" altLang="fr-FR" sz="1575" dirty="0" err="1">
                <a:solidFill>
                  <a:srgbClr val="000000"/>
                </a:solidFill>
                <a:cs typeface="+mn-cs"/>
              </a:rPr>
              <a:t>Moitié</a:t>
            </a:r>
            <a:r>
              <a:rPr lang="en-US" altLang="fr-FR" sz="1575" dirty="0">
                <a:solidFill>
                  <a:srgbClr val="000000"/>
                </a:solidFill>
                <a:cs typeface="+mn-cs"/>
              </a:rPr>
              <a:t> gauche</a:t>
            </a:r>
          </a:p>
        </p:txBody>
      </p:sp>
      <p:pic>
        <p:nvPicPr>
          <p:cNvPr id="172035" name="Picture 3">
            <a:extLst>
              <a:ext uri="{FF2B5EF4-FFF2-40B4-BE49-F238E27FC236}">
                <a16:creationId xmlns:a16="http://schemas.microsoft.com/office/drawing/2014/main" id="{897B3142-37E1-422E-2BE0-39F0A4FF7B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6309" y="3346847"/>
            <a:ext cx="2486025" cy="9144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515949048"/>
      </p:ext>
    </p:extLst>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219F2-4FFD-74B7-53B5-03A344EC91E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70B7F0D-3730-7912-B88C-CD88BE7F3D8A}"/>
              </a:ext>
            </a:extLst>
          </p:cNvPr>
          <p:cNvSpPr>
            <a:spLocks noGrp="1"/>
          </p:cNvSpPr>
          <p:nvPr>
            <p:ph type="title"/>
          </p:nvPr>
        </p:nvSpPr>
        <p:spPr>
          <a:xfrm>
            <a:off x="0" y="128758"/>
            <a:ext cx="9756576" cy="1143000"/>
          </a:xfrm>
        </p:spPr>
        <p:txBody>
          <a:bodyPr/>
          <a:lstStyle/>
          <a:p>
            <a:r>
              <a:rPr lang="fr-FR" sz="3200" dirty="0">
                <a:solidFill>
                  <a:srgbClr val="FF0000"/>
                </a:solidFill>
              </a:rPr>
              <a:t>Exemple 2 : </a:t>
            </a:r>
            <a:r>
              <a:rPr lang="fr-FR" sz="3600" dirty="0">
                <a:solidFill>
                  <a:srgbClr val="FF0000"/>
                </a:solidFill>
              </a:rPr>
              <a:t>le moment représentationnel</a:t>
            </a:r>
            <a:endParaRPr lang="fr-FR" dirty="0">
              <a:solidFill>
                <a:srgbClr val="FF0000"/>
              </a:solidFill>
            </a:endParaRPr>
          </a:p>
        </p:txBody>
      </p:sp>
      <p:grpSp>
        <p:nvGrpSpPr>
          <p:cNvPr id="8" name="Groupe 7">
            <a:extLst>
              <a:ext uri="{FF2B5EF4-FFF2-40B4-BE49-F238E27FC236}">
                <a16:creationId xmlns:a16="http://schemas.microsoft.com/office/drawing/2014/main" id="{339F42D3-74A1-DF7C-9ED0-79FE40A546B5}"/>
              </a:ext>
            </a:extLst>
          </p:cNvPr>
          <p:cNvGrpSpPr/>
          <p:nvPr/>
        </p:nvGrpSpPr>
        <p:grpSpPr>
          <a:xfrm>
            <a:off x="2489200" y="1905000"/>
            <a:ext cx="4165600" cy="3048000"/>
            <a:chOff x="2489200" y="2564904"/>
            <a:chExt cx="4165600" cy="3048000"/>
          </a:xfrm>
        </p:grpSpPr>
        <p:sp>
          <p:nvSpPr>
            <p:cNvPr id="3" name="AutoShape 4">
              <a:extLst>
                <a:ext uri="{FF2B5EF4-FFF2-40B4-BE49-F238E27FC236}">
                  <a16:creationId xmlns:a16="http://schemas.microsoft.com/office/drawing/2014/main" id="{A6B6AB60-0A50-3001-AD25-AF548FC03733}"/>
                </a:ext>
              </a:extLst>
            </p:cNvPr>
            <p:cNvSpPr>
              <a:spLocks noChangeArrowheads="1"/>
            </p:cNvSpPr>
            <p:nvPr/>
          </p:nvSpPr>
          <p:spPr bwMode="auto">
            <a:xfrm>
              <a:off x="2489200" y="2564904"/>
              <a:ext cx="4165600" cy="3048000"/>
            </a:xfrm>
            <a:prstGeom prst="roundRect">
              <a:avLst>
                <a:gd name="adj" fmla="val 16667"/>
              </a:avLst>
            </a:prstGeom>
            <a:solidFill>
              <a:srgbClr val="00CC99"/>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3200" b="0" i="0" u="none" strike="noStrike" kern="0" cap="none" spc="0" normalizeH="0" baseline="0" noProof="0">
                <a:ln>
                  <a:noFill/>
                </a:ln>
                <a:solidFill>
                  <a:srgbClr val="000000"/>
                </a:solidFill>
                <a:effectLst/>
                <a:uLnTx/>
                <a:uFillTx/>
              </a:endParaRPr>
            </a:p>
          </p:txBody>
        </p:sp>
        <p:sp>
          <p:nvSpPr>
            <p:cNvPr id="4" name="Rectangle 13">
              <a:extLst>
                <a:ext uri="{FF2B5EF4-FFF2-40B4-BE49-F238E27FC236}">
                  <a16:creationId xmlns:a16="http://schemas.microsoft.com/office/drawing/2014/main" id="{5E8338E0-C1D7-40D8-0DF8-B48DF679AD8C}"/>
                </a:ext>
              </a:extLst>
            </p:cNvPr>
            <p:cNvSpPr>
              <a:spLocks noChangeArrowheads="1"/>
            </p:cNvSpPr>
            <p:nvPr/>
          </p:nvSpPr>
          <p:spPr bwMode="auto">
            <a:xfrm>
              <a:off x="3302000" y="2869704"/>
              <a:ext cx="2336800" cy="25400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3200" b="0" i="0" u="none" strike="noStrike" kern="0" cap="none" spc="0" normalizeH="0" baseline="0" noProof="0">
                <a:ln>
                  <a:noFill/>
                </a:ln>
                <a:solidFill>
                  <a:srgbClr val="000000"/>
                </a:solidFill>
                <a:effectLst/>
                <a:uLnTx/>
                <a:uFillTx/>
              </a:endParaRPr>
            </a:p>
          </p:txBody>
        </p:sp>
        <p:grpSp>
          <p:nvGrpSpPr>
            <p:cNvPr id="5" name="Group 10">
              <a:extLst>
                <a:ext uri="{FF2B5EF4-FFF2-40B4-BE49-F238E27FC236}">
                  <a16:creationId xmlns:a16="http://schemas.microsoft.com/office/drawing/2014/main" id="{AFE83508-03BA-1898-3F01-95E73F443CCC}"/>
                </a:ext>
              </a:extLst>
            </p:cNvPr>
            <p:cNvGrpSpPr>
              <a:grpSpLocks/>
            </p:cNvGrpSpPr>
            <p:nvPr/>
          </p:nvGrpSpPr>
          <p:grpSpPr bwMode="auto">
            <a:xfrm>
              <a:off x="4216400" y="3276104"/>
              <a:ext cx="609600" cy="2032000"/>
              <a:chOff x="576" y="3792"/>
              <a:chExt cx="384" cy="1248"/>
            </a:xfrm>
          </p:grpSpPr>
          <p:sp>
            <p:nvSpPr>
              <p:cNvPr id="6" name="Rectangle 11">
                <a:extLst>
                  <a:ext uri="{FF2B5EF4-FFF2-40B4-BE49-F238E27FC236}">
                    <a16:creationId xmlns:a16="http://schemas.microsoft.com/office/drawing/2014/main" id="{C482440D-8255-BA12-86EF-F3B4E5DC95A9}"/>
                  </a:ext>
                </a:extLst>
              </p:cNvPr>
              <p:cNvSpPr>
                <a:spLocks noChangeArrowheads="1"/>
              </p:cNvSpPr>
              <p:nvPr/>
            </p:nvSpPr>
            <p:spPr bwMode="auto">
              <a:xfrm>
                <a:off x="576" y="4272"/>
                <a:ext cx="384" cy="768"/>
              </a:xfrm>
              <a:prstGeom prst="rect">
                <a:avLst/>
              </a:prstGeom>
              <a:solidFill>
                <a:srgbClr val="CCCCFF"/>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3200" b="0" i="0" u="none" strike="noStrike" kern="0" cap="none" spc="0" normalizeH="0" baseline="0" noProof="0">
                  <a:ln>
                    <a:noFill/>
                  </a:ln>
                  <a:solidFill>
                    <a:srgbClr val="000000"/>
                  </a:solidFill>
                  <a:effectLst/>
                  <a:uLnTx/>
                  <a:uFillTx/>
                </a:endParaRPr>
              </a:p>
            </p:txBody>
          </p:sp>
          <p:sp>
            <p:nvSpPr>
              <p:cNvPr id="7" name="Freeform 12">
                <a:extLst>
                  <a:ext uri="{FF2B5EF4-FFF2-40B4-BE49-F238E27FC236}">
                    <a16:creationId xmlns:a16="http://schemas.microsoft.com/office/drawing/2014/main" id="{FBF47596-8367-66F7-40E8-A8F44377C618}"/>
                  </a:ext>
                </a:extLst>
              </p:cNvPr>
              <p:cNvSpPr>
                <a:spLocks/>
              </p:cNvSpPr>
              <p:nvPr/>
            </p:nvSpPr>
            <p:spPr bwMode="auto">
              <a:xfrm>
                <a:off x="576" y="3792"/>
                <a:ext cx="384" cy="480"/>
              </a:xfrm>
              <a:custGeom>
                <a:avLst/>
                <a:gdLst>
                  <a:gd name="T0" fmla="*/ 0 w 384"/>
                  <a:gd name="T1" fmla="*/ 480 h 480"/>
                  <a:gd name="T2" fmla="*/ 192 w 384"/>
                  <a:gd name="T3" fmla="*/ 0 h 480"/>
                  <a:gd name="T4" fmla="*/ 384 w 384"/>
                  <a:gd name="T5" fmla="*/ 480 h 480"/>
                  <a:gd name="T6" fmla="*/ 0 w 384"/>
                  <a:gd name="T7" fmla="*/ 480 h 480"/>
                </a:gdLst>
                <a:ahLst/>
                <a:cxnLst>
                  <a:cxn ang="0">
                    <a:pos x="T0" y="T1"/>
                  </a:cxn>
                  <a:cxn ang="0">
                    <a:pos x="T2" y="T3"/>
                  </a:cxn>
                  <a:cxn ang="0">
                    <a:pos x="T4" y="T5"/>
                  </a:cxn>
                  <a:cxn ang="0">
                    <a:pos x="T6" y="T7"/>
                  </a:cxn>
                </a:cxnLst>
                <a:rect l="0" t="0" r="r" b="b"/>
                <a:pathLst>
                  <a:path w="384" h="480">
                    <a:moveTo>
                      <a:pt x="0" y="480"/>
                    </a:moveTo>
                    <a:lnTo>
                      <a:pt x="192" y="0"/>
                    </a:lnTo>
                    <a:lnTo>
                      <a:pt x="384" y="480"/>
                    </a:lnTo>
                    <a:lnTo>
                      <a:pt x="0" y="480"/>
                    </a:lnTo>
                    <a:close/>
                  </a:path>
                </a:pathLst>
              </a:custGeom>
              <a:solidFill>
                <a:srgbClr val="CCCCFF"/>
              </a:solidFill>
              <a:ln w="38100" cmpd="sng">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3200" b="0" i="0" u="none" strike="noStrike" kern="0" cap="none" spc="0" normalizeH="0" baseline="0" noProof="0">
                  <a:ln>
                    <a:noFill/>
                  </a:ln>
                  <a:solidFill>
                    <a:srgbClr val="000000"/>
                  </a:solidFill>
                  <a:effectLst/>
                  <a:uLnTx/>
                  <a:uFillTx/>
                </a:endParaRPr>
              </a:p>
            </p:txBody>
          </p:sp>
        </p:grpSp>
      </p:grpSp>
      <p:sp>
        <p:nvSpPr>
          <p:cNvPr id="10" name="ZoneTexte 9">
            <a:extLst>
              <a:ext uri="{FF2B5EF4-FFF2-40B4-BE49-F238E27FC236}">
                <a16:creationId xmlns:a16="http://schemas.microsoft.com/office/drawing/2014/main" id="{04E2035B-88F9-588C-083C-DE6B55EE5CC8}"/>
              </a:ext>
            </a:extLst>
          </p:cNvPr>
          <p:cNvSpPr txBox="1"/>
          <p:nvPr/>
        </p:nvSpPr>
        <p:spPr>
          <a:xfrm>
            <a:off x="762000" y="3198167"/>
            <a:ext cx="4876800" cy="461665"/>
          </a:xfrm>
          <a:prstGeom prst="rect">
            <a:avLst/>
          </a:prstGeom>
          <a:noFill/>
          <a:ln>
            <a:noFill/>
          </a:ln>
        </p:spPr>
        <p:txBody>
          <a:bodyPr wrap="square">
            <a:spAutoFit/>
          </a:bodyPr>
          <a:lstStyle/>
          <a:p>
            <a:r>
              <a:rPr lang="fr-FR" sz="2400" dirty="0">
                <a:solidFill>
                  <a:srgbClr val="FF0000"/>
                </a:solidFill>
              </a:rPr>
              <a:t>Image 1</a:t>
            </a:r>
            <a:endParaRPr lang="fr-FR" dirty="0"/>
          </a:p>
        </p:txBody>
      </p:sp>
      <p:sp>
        <p:nvSpPr>
          <p:cNvPr id="9" name="ZoneTexte 8">
            <a:extLst>
              <a:ext uri="{FF2B5EF4-FFF2-40B4-BE49-F238E27FC236}">
                <a16:creationId xmlns:a16="http://schemas.microsoft.com/office/drawing/2014/main" id="{54B7DE03-23C7-9AFB-7537-E2A7252873E0}"/>
              </a:ext>
            </a:extLst>
          </p:cNvPr>
          <p:cNvSpPr txBox="1"/>
          <p:nvPr/>
        </p:nvSpPr>
        <p:spPr>
          <a:xfrm>
            <a:off x="3512750" y="5877272"/>
            <a:ext cx="2016899" cy="461665"/>
          </a:xfrm>
          <a:prstGeom prst="rect">
            <a:avLst/>
          </a:prstGeom>
          <a:noFill/>
          <a:ln>
            <a:noFill/>
          </a:ln>
        </p:spPr>
        <p:txBody>
          <a:bodyPr wrap="none" rtlCol="0">
            <a:spAutoFit/>
          </a:bodyPr>
          <a:lstStyle/>
          <a:p>
            <a:r>
              <a:rPr lang="fr-FR" dirty="0">
                <a:solidFill>
                  <a:schemeClr val="bg2"/>
                </a:solidFill>
                <a:latin typeface="Arial" panose="020B0604020202020204" pitchFamily="34" charset="0"/>
              </a:rPr>
              <a:t>Un gratte-ciel</a:t>
            </a:r>
          </a:p>
        </p:txBody>
      </p:sp>
    </p:spTree>
    <p:extLst>
      <p:ext uri="{BB962C8B-B14F-4D97-AF65-F5344CB8AC3E}">
        <p14:creationId xmlns:p14="http://schemas.microsoft.com/office/powerpoint/2010/main" val="27547351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41449-382D-0240-06A9-1C74AC294406}"/>
            </a:ext>
          </a:extLst>
        </p:cNvPr>
        <p:cNvGrpSpPr/>
        <p:nvPr/>
      </p:nvGrpSpPr>
      <p:grpSpPr>
        <a:xfrm>
          <a:off x="0" y="0"/>
          <a:ext cx="0" cy="0"/>
          <a:chOff x="0" y="0"/>
          <a:chExt cx="0" cy="0"/>
        </a:xfrm>
      </p:grpSpPr>
      <p:sp>
        <p:nvSpPr>
          <p:cNvPr id="176130" name="Text Box 2">
            <a:extLst>
              <a:ext uri="{FF2B5EF4-FFF2-40B4-BE49-F238E27FC236}">
                <a16:creationId xmlns:a16="http://schemas.microsoft.com/office/drawing/2014/main" id="{81C21846-CEEE-7EB1-4265-E12CA5E19AEE}"/>
              </a:ext>
            </a:extLst>
          </p:cNvPr>
          <p:cNvSpPr txBox="1">
            <a:spLocks noChangeArrowheads="1"/>
          </p:cNvSpPr>
          <p:nvPr/>
        </p:nvSpPr>
        <p:spPr bwMode="auto">
          <a:xfrm>
            <a:off x="6825854" y="1389030"/>
            <a:ext cx="1850602" cy="295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50625" tIns="26325" rIns="50625" bIns="26325">
            <a:spAutoFit/>
          </a:bodyP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defTabSz="685800" eaLnBrk="1" fontAlgn="auto" hangingPunct="1">
              <a:spcBef>
                <a:spcPts val="0"/>
              </a:spcBef>
              <a:spcAft>
                <a:spcPts val="0"/>
              </a:spcAft>
              <a:buClrTx/>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pPr>
            <a:r>
              <a:rPr lang="en-US" altLang="fr-FR" sz="1575" dirty="0" err="1">
                <a:solidFill>
                  <a:srgbClr val="000000"/>
                </a:solidFill>
                <a:cs typeface="+mn-cs"/>
              </a:rPr>
              <a:t>Moitié</a:t>
            </a:r>
            <a:r>
              <a:rPr lang="en-US" altLang="fr-FR" sz="1575" dirty="0">
                <a:solidFill>
                  <a:srgbClr val="000000"/>
                </a:solidFill>
                <a:cs typeface="+mn-cs"/>
              </a:rPr>
              <a:t> droite</a:t>
            </a:r>
          </a:p>
        </p:txBody>
      </p:sp>
      <p:pic>
        <p:nvPicPr>
          <p:cNvPr id="176131" name="Picture 3">
            <a:extLst>
              <a:ext uri="{FF2B5EF4-FFF2-40B4-BE49-F238E27FC236}">
                <a16:creationId xmlns:a16="http://schemas.microsoft.com/office/drawing/2014/main" id="{AB35E188-1681-08AD-EB96-87F1EE6F9D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6309" y="3346847"/>
            <a:ext cx="2486025" cy="9144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76132" name="Rectangle 5">
            <a:extLst>
              <a:ext uri="{FF2B5EF4-FFF2-40B4-BE49-F238E27FC236}">
                <a16:creationId xmlns:a16="http://schemas.microsoft.com/office/drawing/2014/main" id="{C3B12905-D339-DDAD-F64E-31C491D327F9}"/>
              </a:ext>
            </a:extLst>
          </p:cNvPr>
          <p:cNvSpPr>
            <a:spLocks noChangeArrowheads="1"/>
          </p:cNvSpPr>
          <p:nvPr/>
        </p:nvSpPr>
        <p:spPr bwMode="auto">
          <a:xfrm>
            <a:off x="1615382" y="1536800"/>
            <a:ext cx="5912347" cy="31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625" tIns="25313" rIns="50625" bIns="25313" anchor="ct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9pPr>
          </a:lstStyle>
          <a:p>
            <a:pPr algn="ctr" defTabSz="685800" eaLnBrk="1" fontAlgn="auto" hangingPunct="1">
              <a:spcBef>
                <a:spcPts val="0"/>
              </a:spcBef>
              <a:spcAft>
                <a:spcPts val="0"/>
              </a:spcAft>
              <a:buClrTx/>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 pos="7200900" algn="l"/>
                <a:tab pos="7543800" algn="l"/>
              </a:tabLst>
            </a:pPr>
            <a:r>
              <a:rPr lang="fr-FR" altLang="fr-FR" sz="2475" dirty="0">
                <a:solidFill>
                  <a:srgbClr val="FFFFFF"/>
                </a:solidFill>
                <a:cs typeface="+mn-cs"/>
              </a:rPr>
              <a:t>Nous ne percevons pas la réalité</a:t>
            </a:r>
          </a:p>
        </p:txBody>
      </p:sp>
    </p:spTree>
    <p:extLst>
      <p:ext uri="{BB962C8B-B14F-4D97-AF65-F5344CB8AC3E}">
        <p14:creationId xmlns:p14="http://schemas.microsoft.com/office/powerpoint/2010/main" val="1509905269"/>
      </p:ext>
    </p:extLst>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770B1-1685-2A32-A42E-B3B4844BDEA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6E4DA19-C4B9-4E7C-6F43-06C9A7C5B51C}"/>
              </a:ext>
            </a:extLst>
          </p:cNvPr>
          <p:cNvSpPr>
            <a:spLocks noGrp="1"/>
          </p:cNvSpPr>
          <p:nvPr>
            <p:ph type="title"/>
          </p:nvPr>
        </p:nvSpPr>
        <p:spPr>
          <a:xfrm>
            <a:off x="0" y="128758"/>
            <a:ext cx="9756576" cy="1143000"/>
          </a:xfrm>
        </p:spPr>
        <p:txBody>
          <a:bodyPr/>
          <a:lstStyle/>
          <a:p>
            <a:r>
              <a:rPr lang="fr-FR" sz="3200" dirty="0">
                <a:solidFill>
                  <a:srgbClr val="FF0000"/>
                </a:solidFill>
              </a:rPr>
              <a:t>Exemple 2 : </a:t>
            </a:r>
            <a:r>
              <a:rPr lang="fr-FR" sz="3600" dirty="0">
                <a:solidFill>
                  <a:srgbClr val="FF0000"/>
                </a:solidFill>
              </a:rPr>
              <a:t>le moment représentationnel</a:t>
            </a:r>
            <a:endParaRPr lang="fr-FR" dirty="0">
              <a:solidFill>
                <a:srgbClr val="FF0000"/>
              </a:solidFill>
            </a:endParaRPr>
          </a:p>
        </p:txBody>
      </p:sp>
      <p:grpSp>
        <p:nvGrpSpPr>
          <p:cNvPr id="8" name="Groupe 7">
            <a:extLst>
              <a:ext uri="{FF2B5EF4-FFF2-40B4-BE49-F238E27FC236}">
                <a16:creationId xmlns:a16="http://schemas.microsoft.com/office/drawing/2014/main" id="{1713D154-A6E5-0214-255C-6CC525A3045F}"/>
              </a:ext>
            </a:extLst>
          </p:cNvPr>
          <p:cNvGrpSpPr/>
          <p:nvPr/>
        </p:nvGrpSpPr>
        <p:grpSpPr>
          <a:xfrm>
            <a:off x="2489200" y="1905000"/>
            <a:ext cx="4165600" cy="3048000"/>
            <a:chOff x="2489200" y="2564904"/>
            <a:chExt cx="4165600" cy="3048000"/>
          </a:xfrm>
        </p:grpSpPr>
        <p:sp>
          <p:nvSpPr>
            <p:cNvPr id="3" name="AutoShape 4">
              <a:extLst>
                <a:ext uri="{FF2B5EF4-FFF2-40B4-BE49-F238E27FC236}">
                  <a16:creationId xmlns:a16="http://schemas.microsoft.com/office/drawing/2014/main" id="{31486C9A-8A6A-7611-3E2D-7A0028B439BE}"/>
                </a:ext>
              </a:extLst>
            </p:cNvPr>
            <p:cNvSpPr>
              <a:spLocks noChangeArrowheads="1"/>
            </p:cNvSpPr>
            <p:nvPr/>
          </p:nvSpPr>
          <p:spPr bwMode="auto">
            <a:xfrm>
              <a:off x="2489200" y="2564904"/>
              <a:ext cx="4165600" cy="3048000"/>
            </a:xfrm>
            <a:prstGeom prst="roundRect">
              <a:avLst>
                <a:gd name="adj" fmla="val 16667"/>
              </a:avLst>
            </a:prstGeom>
            <a:solidFill>
              <a:srgbClr val="00CC99"/>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3200" b="0" i="0" u="none" strike="noStrike" kern="0" cap="none" spc="0" normalizeH="0" baseline="0" noProof="0">
                <a:ln>
                  <a:noFill/>
                </a:ln>
                <a:solidFill>
                  <a:srgbClr val="000000"/>
                </a:solidFill>
                <a:effectLst/>
                <a:uLnTx/>
                <a:uFillTx/>
              </a:endParaRPr>
            </a:p>
          </p:txBody>
        </p:sp>
        <p:sp>
          <p:nvSpPr>
            <p:cNvPr id="4" name="Rectangle 13">
              <a:extLst>
                <a:ext uri="{FF2B5EF4-FFF2-40B4-BE49-F238E27FC236}">
                  <a16:creationId xmlns:a16="http://schemas.microsoft.com/office/drawing/2014/main" id="{453048C1-3700-9E67-2AF5-8D872BB38C27}"/>
                </a:ext>
              </a:extLst>
            </p:cNvPr>
            <p:cNvSpPr>
              <a:spLocks noChangeArrowheads="1"/>
            </p:cNvSpPr>
            <p:nvPr/>
          </p:nvSpPr>
          <p:spPr bwMode="auto">
            <a:xfrm>
              <a:off x="3302000" y="2869704"/>
              <a:ext cx="2336800" cy="25400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3200" b="0" i="0" u="none" strike="noStrike" kern="0" cap="none" spc="0" normalizeH="0" baseline="0" noProof="0">
                <a:ln>
                  <a:noFill/>
                </a:ln>
                <a:solidFill>
                  <a:srgbClr val="000000"/>
                </a:solidFill>
                <a:effectLst/>
                <a:uLnTx/>
                <a:uFillTx/>
              </a:endParaRPr>
            </a:p>
          </p:txBody>
        </p:sp>
        <p:grpSp>
          <p:nvGrpSpPr>
            <p:cNvPr id="5" name="Group 10">
              <a:extLst>
                <a:ext uri="{FF2B5EF4-FFF2-40B4-BE49-F238E27FC236}">
                  <a16:creationId xmlns:a16="http://schemas.microsoft.com/office/drawing/2014/main" id="{3AF17FA7-DD06-58AE-065D-48F20D22CEC4}"/>
                </a:ext>
              </a:extLst>
            </p:cNvPr>
            <p:cNvGrpSpPr>
              <a:grpSpLocks/>
            </p:cNvGrpSpPr>
            <p:nvPr/>
          </p:nvGrpSpPr>
          <p:grpSpPr bwMode="auto">
            <a:xfrm>
              <a:off x="4216400" y="3276104"/>
              <a:ext cx="609600" cy="2032000"/>
              <a:chOff x="576" y="3792"/>
              <a:chExt cx="384" cy="1248"/>
            </a:xfrm>
          </p:grpSpPr>
          <p:sp>
            <p:nvSpPr>
              <p:cNvPr id="6" name="Rectangle 11">
                <a:extLst>
                  <a:ext uri="{FF2B5EF4-FFF2-40B4-BE49-F238E27FC236}">
                    <a16:creationId xmlns:a16="http://schemas.microsoft.com/office/drawing/2014/main" id="{4F391D1E-EF3D-EA49-A7DC-EA9BBCA09E74}"/>
                  </a:ext>
                </a:extLst>
              </p:cNvPr>
              <p:cNvSpPr>
                <a:spLocks noChangeArrowheads="1"/>
              </p:cNvSpPr>
              <p:nvPr/>
            </p:nvSpPr>
            <p:spPr bwMode="auto">
              <a:xfrm>
                <a:off x="576" y="4272"/>
                <a:ext cx="384" cy="768"/>
              </a:xfrm>
              <a:prstGeom prst="rect">
                <a:avLst/>
              </a:prstGeom>
              <a:solidFill>
                <a:srgbClr val="CCCCFF"/>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3200" b="0" i="0" u="none" strike="noStrike" kern="0" cap="none" spc="0" normalizeH="0" baseline="0" noProof="0">
                  <a:ln>
                    <a:noFill/>
                  </a:ln>
                  <a:solidFill>
                    <a:srgbClr val="000000"/>
                  </a:solidFill>
                  <a:effectLst/>
                  <a:uLnTx/>
                  <a:uFillTx/>
                </a:endParaRPr>
              </a:p>
            </p:txBody>
          </p:sp>
          <p:sp>
            <p:nvSpPr>
              <p:cNvPr id="7" name="Freeform 12">
                <a:extLst>
                  <a:ext uri="{FF2B5EF4-FFF2-40B4-BE49-F238E27FC236}">
                    <a16:creationId xmlns:a16="http://schemas.microsoft.com/office/drawing/2014/main" id="{B9317A13-87DE-2B4D-19BE-BAEFDDE4B457}"/>
                  </a:ext>
                </a:extLst>
              </p:cNvPr>
              <p:cNvSpPr>
                <a:spLocks/>
              </p:cNvSpPr>
              <p:nvPr/>
            </p:nvSpPr>
            <p:spPr bwMode="auto">
              <a:xfrm>
                <a:off x="576" y="3792"/>
                <a:ext cx="384" cy="480"/>
              </a:xfrm>
              <a:custGeom>
                <a:avLst/>
                <a:gdLst>
                  <a:gd name="T0" fmla="*/ 0 w 384"/>
                  <a:gd name="T1" fmla="*/ 480 h 480"/>
                  <a:gd name="T2" fmla="*/ 192 w 384"/>
                  <a:gd name="T3" fmla="*/ 0 h 480"/>
                  <a:gd name="T4" fmla="*/ 384 w 384"/>
                  <a:gd name="T5" fmla="*/ 480 h 480"/>
                  <a:gd name="T6" fmla="*/ 0 w 384"/>
                  <a:gd name="T7" fmla="*/ 480 h 480"/>
                </a:gdLst>
                <a:ahLst/>
                <a:cxnLst>
                  <a:cxn ang="0">
                    <a:pos x="T0" y="T1"/>
                  </a:cxn>
                  <a:cxn ang="0">
                    <a:pos x="T2" y="T3"/>
                  </a:cxn>
                  <a:cxn ang="0">
                    <a:pos x="T4" y="T5"/>
                  </a:cxn>
                  <a:cxn ang="0">
                    <a:pos x="T6" y="T7"/>
                  </a:cxn>
                </a:cxnLst>
                <a:rect l="0" t="0" r="r" b="b"/>
                <a:pathLst>
                  <a:path w="384" h="480">
                    <a:moveTo>
                      <a:pt x="0" y="480"/>
                    </a:moveTo>
                    <a:lnTo>
                      <a:pt x="192" y="0"/>
                    </a:lnTo>
                    <a:lnTo>
                      <a:pt x="384" y="480"/>
                    </a:lnTo>
                    <a:lnTo>
                      <a:pt x="0" y="480"/>
                    </a:lnTo>
                    <a:close/>
                  </a:path>
                </a:pathLst>
              </a:custGeom>
              <a:solidFill>
                <a:srgbClr val="CCCCFF"/>
              </a:solidFill>
              <a:ln w="38100" cmpd="sng">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3200" b="0" i="0" u="none" strike="noStrike" kern="0" cap="none" spc="0" normalizeH="0" baseline="0" noProof="0">
                  <a:ln>
                    <a:noFill/>
                  </a:ln>
                  <a:solidFill>
                    <a:srgbClr val="000000"/>
                  </a:solidFill>
                  <a:effectLst/>
                  <a:uLnTx/>
                  <a:uFillTx/>
                </a:endParaRPr>
              </a:p>
            </p:txBody>
          </p:sp>
        </p:grpSp>
      </p:grpSp>
      <p:sp>
        <p:nvSpPr>
          <p:cNvPr id="10" name="ZoneTexte 9">
            <a:extLst>
              <a:ext uri="{FF2B5EF4-FFF2-40B4-BE49-F238E27FC236}">
                <a16:creationId xmlns:a16="http://schemas.microsoft.com/office/drawing/2014/main" id="{B2BC500F-8413-0FE5-7F44-5FCFB9A687C8}"/>
              </a:ext>
            </a:extLst>
          </p:cNvPr>
          <p:cNvSpPr txBox="1"/>
          <p:nvPr/>
        </p:nvSpPr>
        <p:spPr>
          <a:xfrm>
            <a:off x="762000" y="3198167"/>
            <a:ext cx="4876800" cy="461665"/>
          </a:xfrm>
          <a:prstGeom prst="rect">
            <a:avLst/>
          </a:prstGeom>
          <a:noFill/>
          <a:ln>
            <a:noFill/>
          </a:ln>
        </p:spPr>
        <p:txBody>
          <a:bodyPr wrap="square">
            <a:spAutoFit/>
          </a:bodyPr>
          <a:lstStyle/>
          <a:p>
            <a:r>
              <a:rPr lang="fr-FR" sz="2400" dirty="0">
                <a:solidFill>
                  <a:srgbClr val="FF0000"/>
                </a:solidFill>
              </a:rPr>
              <a:t>Image 1</a:t>
            </a:r>
            <a:endParaRPr lang="fr-FR" dirty="0"/>
          </a:p>
        </p:txBody>
      </p:sp>
      <p:sp>
        <p:nvSpPr>
          <p:cNvPr id="9" name="ZoneTexte 8">
            <a:extLst>
              <a:ext uri="{FF2B5EF4-FFF2-40B4-BE49-F238E27FC236}">
                <a16:creationId xmlns:a16="http://schemas.microsoft.com/office/drawing/2014/main" id="{00024EFA-530C-E6EC-F94C-B5789CEFA886}"/>
              </a:ext>
            </a:extLst>
          </p:cNvPr>
          <p:cNvSpPr txBox="1"/>
          <p:nvPr/>
        </p:nvSpPr>
        <p:spPr>
          <a:xfrm>
            <a:off x="3726751" y="5877272"/>
            <a:ext cx="1588897" cy="461665"/>
          </a:xfrm>
          <a:prstGeom prst="rect">
            <a:avLst/>
          </a:prstGeom>
          <a:noFill/>
          <a:ln>
            <a:noFill/>
          </a:ln>
        </p:spPr>
        <p:txBody>
          <a:bodyPr wrap="none" rtlCol="0">
            <a:spAutoFit/>
          </a:bodyPr>
          <a:lstStyle/>
          <a:p>
            <a:r>
              <a:rPr lang="fr-FR" dirty="0">
                <a:solidFill>
                  <a:schemeClr val="bg2"/>
                </a:solidFill>
                <a:latin typeface="Arial" panose="020B0604020202020204" pitchFamily="34" charset="0"/>
              </a:rPr>
              <a:t>Une fusée</a:t>
            </a:r>
          </a:p>
        </p:txBody>
      </p:sp>
    </p:spTree>
    <p:extLst>
      <p:ext uri="{BB962C8B-B14F-4D97-AF65-F5344CB8AC3E}">
        <p14:creationId xmlns:p14="http://schemas.microsoft.com/office/powerpoint/2010/main" val="1219170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A18DD-DC70-E82F-189E-FD3B03FB1CC5}"/>
            </a:ext>
          </a:extLst>
        </p:cNvPr>
        <p:cNvGrpSpPr/>
        <p:nvPr/>
      </p:nvGrpSpPr>
      <p:grpSpPr>
        <a:xfrm>
          <a:off x="0" y="0"/>
          <a:ext cx="0" cy="0"/>
          <a:chOff x="0" y="0"/>
          <a:chExt cx="0" cy="0"/>
        </a:xfrm>
      </p:grpSpPr>
      <p:sp>
        <p:nvSpPr>
          <p:cNvPr id="172036" name="Rectangle 5">
            <a:extLst>
              <a:ext uri="{FF2B5EF4-FFF2-40B4-BE49-F238E27FC236}">
                <a16:creationId xmlns:a16="http://schemas.microsoft.com/office/drawing/2014/main" id="{DE7AF79F-1AD3-5330-24FD-2FD12B9E5FBA}"/>
              </a:ext>
            </a:extLst>
          </p:cNvPr>
          <p:cNvSpPr>
            <a:spLocks noChangeArrowheads="1"/>
          </p:cNvSpPr>
          <p:nvPr/>
        </p:nvSpPr>
        <p:spPr bwMode="auto">
          <a:xfrm>
            <a:off x="1615382" y="1536800"/>
            <a:ext cx="5912347" cy="31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625" tIns="25313" rIns="50625" bIns="25313" anchor="ctr"/>
          <a:lstStyle>
            <a:lvl1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1pPr>
            <a:lvl2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2pPr>
            <a:lvl3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3pPr>
            <a:lvl4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4pPr>
            <a:lvl5pPr>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Lst>
              <a:defRPr>
                <a:solidFill>
                  <a:schemeClr val="bg1"/>
                </a:solidFill>
                <a:latin typeface="Arial" panose="020B0604020202020204" pitchFamily="34" charset="0"/>
                <a:ea typeface="MS PGothic" panose="020B0600070205080204" pitchFamily="34" charset="-128"/>
              </a:defRPr>
            </a:lvl9pPr>
          </a:lstStyle>
          <a:p>
            <a:pPr algn="ctr" defTabSz="685800" eaLnBrk="1" fontAlgn="auto" hangingPunct="1">
              <a:spcBef>
                <a:spcPts val="0"/>
              </a:spcBef>
              <a:spcAft>
                <a:spcPts val="0"/>
              </a:spcAft>
              <a:buClrTx/>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 pos="7200900" algn="l"/>
                <a:tab pos="7543800" algn="l"/>
              </a:tabLst>
            </a:pPr>
            <a:r>
              <a:rPr lang="fr-FR" altLang="fr-FR" sz="2475">
                <a:solidFill>
                  <a:srgbClr val="FFFFFF"/>
                </a:solidFill>
                <a:cs typeface="+mn-cs"/>
              </a:rPr>
              <a:t>Nous ne percevons pas la réalité</a:t>
            </a:r>
          </a:p>
        </p:txBody>
      </p:sp>
      <p:pic>
        <p:nvPicPr>
          <p:cNvPr id="2" name="Image 1">
            <a:extLst>
              <a:ext uri="{FF2B5EF4-FFF2-40B4-BE49-F238E27FC236}">
                <a16:creationId xmlns:a16="http://schemas.microsoft.com/office/drawing/2014/main" id="{3C990814-1A6D-CEB6-557E-3F245DE1C756}"/>
              </a:ext>
            </a:extLst>
          </p:cNvPr>
          <p:cNvPicPr>
            <a:picLocks noChangeAspect="1"/>
          </p:cNvPicPr>
          <p:nvPr/>
        </p:nvPicPr>
        <p:blipFill>
          <a:blip r:embed="rId3"/>
          <a:stretch>
            <a:fillRect/>
          </a:stretch>
        </p:blipFill>
        <p:spPr>
          <a:xfrm>
            <a:off x="4860716" y="2680071"/>
            <a:ext cx="1810941" cy="1810941"/>
          </a:xfrm>
          <a:prstGeom prst="rect">
            <a:avLst/>
          </a:prstGeom>
        </p:spPr>
      </p:pic>
      <p:pic>
        <p:nvPicPr>
          <p:cNvPr id="3" name="Image 2">
            <a:extLst>
              <a:ext uri="{FF2B5EF4-FFF2-40B4-BE49-F238E27FC236}">
                <a16:creationId xmlns:a16="http://schemas.microsoft.com/office/drawing/2014/main" id="{D51ED83B-6B1A-A9FD-9871-BBB428FADB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8712" y="2680071"/>
            <a:ext cx="1810941" cy="1810941"/>
          </a:xfrm>
          <a:prstGeom prst="rect">
            <a:avLst/>
          </a:prstGeom>
        </p:spPr>
      </p:pic>
    </p:spTree>
    <p:extLst>
      <p:ext uri="{BB962C8B-B14F-4D97-AF65-F5344CB8AC3E}">
        <p14:creationId xmlns:p14="http://schemas.microsoft.com/office/powerpoint/2010/main" val="4010517757"/>
      </p:ext>
    </p:extLst>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DAD4E-1154-D814-23F6-6F24195118B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ED72D89-B4FD-1925-30A2-CF4382A1118D}"/>
              </a:ext>
            </a:extLst>
          </p:cNvPr>
          <p:cNvSpPr>
            <a:spLocks noGrp="1"/>
          </p:cNvSpPr>
          <p:nvPr>
            <p:ph type="title"/>
          </p:nvPr>
        </p:nvSpPr>
        <p:spPr>
          <a:xfrm>
            <a:off x="-407888" y="-271636"/>
            <a:ext cx="9756576" cy="1143000"/>
          </a:xfrm>
        </p:spPr>
        <p:txBody>
          <a:bodyPr/>
          <a:lstStyle/>
          <a:p>
            <a:r>
              <a:rPr lang="fr-FR" sz="3200" dirty="0">
                <a:solidFill>
                  <a:srgbClr val="FF0000"/>
                </a:solidFill>
              </a:rPr>
              <a:t>Exemple 2 : </a:t>
            </a:r>
            <a:r>
              <a:rPr lang="fr-FR" sz="3600" dirty="0">
                <a:solidFill>
                  <a:srgbClr val="FF0000"/>
                </a:solidFill>
              </a:rPr>
              <a:t>le moment représentationnel</a:t>
            </a:r>
            <a:endParaRPr lang="fr-FR" dirty="0">
              <a:solidFill>
                <a:srgbClr val="FF0000"/>
              </a:solidFill>
            </a:endParaRPr>
          </a:p>
        </p:txBody>
      </p:sp>
      <p:grpSp>
        <p:nvGrpSpPr>
          <p:cNvPr id="8" name="Groupe 7">
            <a:extLst>
              <a:ext uri="{FF2B5EF4-FFF2-40B4-BE49-F238E27FC236}">
                <a16:creationId xmlns:a16="http://schemas.microsoft.com/office/drawing/2014/main" id="{03EFD550-726C-A690-7874-B088F52CBCDC}"/>
              </a:ext>
            </a:extLst>
          </p:cNvPr>
          <p:cNvGrpSpPr/>
          <p:nvPr/>
        </p:nvGrpSpPr>
        <p:grpSpPr>
          <a:xfrm>
            <a:off x="2489200" y="1905000"/>
            <a:ext cx="4165600" cy="3048000"/>
            <a:chOff x="2489200" y="2564904"/>
            <a:chExt cx="4165600" cy="3048000"/>
          </a:xfrm>
        </p:grpSpPr>
        <p:sp>
          <p:nvSpPr>
            <p:cNvPr id="3" name="AutoShape 4">
              <a:extLst>
                <a:ext uri="{FF2B5EF4-FFF2-40B4-BE49-F238E27FC236}">
                  <a16:creationId xmlns:a16="http://schemas.microsoft.com/office/drawing/2014/main" id="{F8AEF662-B50B-7B1C-DB18-40790F4E109D}"/>
                </a:ext>
              </a:extLst>
            </p:cNvPr>
            <p:cNvSpPr>
              <a:spLocks noChangeArrowheads="1"/>
            </p:cNvSpPr>
            <p:nvPr/>
          </p:nvSpPr>
          <p:spPr bwMode="auto">
            <a:xfrm>
              <a:off x="2489200" y="2564904"/>
              <a:ext cx="4165600" cy="3048000"/>
            </a:xfrm>
            <a:prstGeom prst="roundRect">
              <a:avLst>
                <a:gd name="adj" fmla="val 16667"/>
              </a:avLst>
            </a:prstGeom>
            <a:solidFill>
              <a:srgbClr val="00CC99"/>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3200" b="0" i="0" u="none" strike="noStrike" kern="0" cap="none" spc="0" normalizeH="0" baseline="0" noProof="0">
                <a:ln>
                  <a:noFill/>
                </a:ln>
                <a:solidFill>
                  <a:srgbClr val="000000"/>
                </a:solidFill>
                <a:effectLst/>
                <a:uLnTx/>
                <a:uFillTx/>
              </a:endParaRPr>
            </a:p>
          </p:txBody>
        </p:sp>
        <p:sp>
          <p:nvSpPr>
            <p:cNvPr id="4" name="Rectangle 13">
              <a:extLst>
                <a:ext uri="{FF2B5EF4-FFF2-40B4-BE49-F238E27FC236}">
                  <a16:creationId xmlns:a16="http://schemas.microsoft.com/office/drawing/2014/main" id="{C699FE88-74DD-0233-812E-589BB6055FBB}"/>
                </a:ext>
              </a:extLst>
            </p:cNvPr>
            <p:cNvSpPr>
              <a:spLocks noChangeArrowheads="1"/>
            </p:cNvSpPr>
            <p:nvPr/>
          </p:nvSpPr>
          <p:spPr bwMode="auto">
            <a:xfrm>
              <a:off x="3302000" y="2869704"/>
              <a:ext cx="2336800" cy="25400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3200" b="0" i="0" u="none" strike="noStrike" kern="0" cap="none" spc="0" normalizeH="0" baseline="0" noProof="0">
                <a:ln>
                  <a:noFill/>
                </a:ln>
                <a:solidFill>
                  <a:srgbClr val="000000"/>
                </a:solidFill>
                <a:effectLst/>
                <a:uLnTx/>
                <a:uFillTx/>
              </a:endParaRPr>
            </a:p>
          </p:txBody>
        </p:sp>
        <p:grpSp>
          <p:nvGrpSpPr>
            <p:cNvPr id="5" name="Group 10">
              <a:extLst>
                <a:ext uri="{FF2B5EF4-FFF2-40B4-BE49-F238E27FC236}">
                  <a16:creationId xmlns:a16="http://schemas.microsoft.com/office/drawing/2014/main" id="{F4141A45-49CA-9227-9AD6-DA16BD3B0806}"/>
                </a:ext>
              </a:extLst>
            </p:cNvPr>
            <p:cNvGrpSpPr>
              <a:grpSpLocks/>
            </p:cNvGrpSpPr>
            <p:nvPr/>
          </p:nvGrpSpPr>
          <p:grpSpPr bwMode="auto">
            <a:xfrm>
              <a:off x="4216400" y="3276104"/>
              <a:ext cx="609600" cy="2032000"/>
              <a:chOff x="576" y="3792"/>
              <a:chExt cx="384" cy="1248"/>
            </a:xfrm>
          </p:grpSpPr>
          <p:sp>
            <p:nvSpPr>
              <p:cNvPr id="6" name="Rectangle 11">
                <a:extLst>
                  <a:ext uri="{FF2B5EF4-FFF2-40B4-BE49-F238E27FC236}">
                    <a16:creationId xmlns:a16="http://schemas.microsoft.com/office/drawing/2014/main" id="{1EBDC77D-CB64-324B-BD7B-E27A91449DED}"/>
                  </a:ext>
                </a:extLst>
              </p:cNvPr>
              <p:cNvSpPr>
                <a:spLocks noChangeArrowheads="1"/>
              </p:cNvSpPr>
              <p:nvPr/>
            </p:nvSpPr>
            <p:spPr bwMode="auto">
              <a:xfrm>
                <a:off x="576" y="4272"/>
                <a:ext cx="384" cy="768"/>
              </a:xfrm>
              <a:prstGeom prst="rect">
                <a:avLst/>
              </a:prstGeom>
              <a:solidFill>
                <a:srgbClr val="CCCCFF"/>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3200" b="0" i="0" u="none" strike="noStrike" kern="0" cap="none" spc="0" normalizeH="0" baseline="0" noProof="0">
                  <a:ln>
                    <a:noFill/>
                  </a:ln>
                  <a:solidFill>
                    <a:srgbClr val="000000"/>
                  </a:solidFill>
                  <a:effectLst/>
                  <a:uLnTx/>
                  <a:uFillTx/>
                </a:endParaRPr>
              </a:p>
            </p:txBody>
          </p:sp>
          <p:sp>
            <p:nvSpPr>
              <p:cNvPr id="7" name="Freeform 12">
                <a:extLst>
                  <a:ext uri="{FF2B5EF4-FFF2-40B4-BE49-F238E27FC236}">
                    <a16:creationId xmlns:a16="http://schemas.microsoft.com/office/drawing/2014/main" id="{DB92F2E7-1D9E-FFE5-2452-3D1F4583EF09}"/>
                  </a:ext>
                </a:extLst>
              </p:cNvPr>
              <p:cNvSpPr>
                <a:spLocks/>
              </p:cNvSpPr>
              <p:nvPr/>
            </p:nvSpPr>
            <p:spPr bwMode="auto">
              <a:xfrm>
                <a:off x="576" y="3792"/>
                <a:ext cx="384" cy="480"/>
              </a:xfrm>
              <a:custGeom>
                <a:avLst/>
                <a:gdLst>
                  <a:gd name="T0" fmla="*/ 0 w 384"/>
                  <a:gd name="T1" fmla="*/ 480 h 480"/>
                  <a:gd name="T2" fmla="*/ 192 w 384"/>
                  <a:gd name="T3" fmla="*/ 0 h 480"/>
                  <a:gd name="T4" fmla="*/ 384 w 384"/>
                  <a:gd name="T5" fmla="*/ 480 h 480"/>
                  <a:gd name="T6" fmla="*/ 0 w 384"/>
                  <a:gd name="T7" fmla="*/ 480 h 480"/>
                </a:gdLst>
                <a:ahLst/>
                <a:cxnLst>
                  <a:cxn ang="0">
                    <a:pos x="T0" y="T1"/>
                  </a:cxn>
                  <a:cxn ang="0">
                    <a:pos x="T2" y="T3"/>
                  </a:cxn>
                  <a:cxn ang="0">
                    <a:pos x="T4" y="T5"/>
                  </a:cxn>
                  <a:cxn ang="0">
                    <a:pos x="T6" y="T7"/>
                  </a:cxn>
                </a:cxnLst>
                <a:rect l="0" t="0" r="r" b="b"/>
                <a:pathLst>
                  <a:path w="384" h="480">
                    <a:moveTo>
                      <a:pt x="0" y="480"/>
                    </a:moveTo>
                    <a:lnTo>
                      <a:pt x="192" y="0"/>
                    </a:lnTo>
                    <a:lnTo>
                      <a:pt x="384" y="480"/>
                    </a:lnTo>
                    <a:lnTo>
                      <a:pt x="0" y="480"/>
                    </a:lnTo>
                    <a:close/>
                  </a:path>
                </a:pathLst>
              </a:custGeom>
              <a:solidFill>
                <a:srgbClr val="CCCCFF"/>
              </a:solidFill>
              <a:ln w="38100" cmpd="sng">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3200" b="0" i="0" u="none" strike="noStrike" kern="0" cap="none" spc="0" normalizeH="0" baseline="0" noProof="0">
                  <a:ln>
                    <a:noFill/>
                  </a:ln>
                  <a:solidFill>
                    <a:srgbClr val="000000"/>
                  </a:solidFill>
                  <a:effectLst/>
                  <a:uLnTx/>
                  <a:uFillTx/>
                </a:endParaRPr>
              </a:p>
            </p:txBody>
          </p:sp>
        </p:grpSp>
      </p:grpSp>
      <p:sp>
        <p:nvSpPr>
          <p:cNvPr id="10" name="ZoneTexte 9">
            <a:extLst>
              <a:ext uri="{FF2B5EF4-FFF2-40B4-BE49-F238E27FC236}">
                <a16:creationId xmlns:a16="http://schemas.microsoft.com/office/drawing/2014/main" id="{CCF7DA5E-E969-E0A0-E8ED-9BC37887B79D}"/>
              </a:ext>
            </a:extLst>
          </p:cNvPr>
          <p:cNvSpPr txBox="1"/>
          <p:nvPr/>
        </p:nvSpPr>
        <p:spPr>
          <a:xfrm>
            <a:off x="762000" y="3198167"/>
            <a:ext cx="4876800" cy="461665"/>
          </a:xfrm>
          <a:prstGeom prst="rect">
            <a:avLst/>
          </a:prstGeom>
          <a:noFill/>
          <a:ln>
            <a:noFill/>
          </a:ln>
        </p:spPr>
        <p:txBody>
          <a:bodyPr wrap="square">
            <a:spAutoFit/>
          </a:bodyPr>
          <a:lstStyle/>
          <a:p>
            <a:r>
              <a:rPr lang="fr-FR" sz="2400" dirty="0">
                <a:solidFill>
                  <a:srgbClr val="FF0000"/>
                </a:solidFill>
              </a:rPr>
              <a:t>Image 1</a:t>
            </a:r>
            <a:endParaRPr lang="fr-FR" dirty="0"/>
          </a:p>
        </p:txBody>
      </p:sp>
    </p:spTree>
    <p:extLst>
      <p:ext uri="{BB962C8B-B14F-4D97-AF65-F5344CB8AC3E}">
        <p14:creationId xmlns:p14="http://schemas.microsoft.com/office/powerpoint/2010/main" val="18609471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E2E9C-6813-F4F7-E9A9-0FB461CCB60D}"/>
            </a:ext>
          </a:extLst>
        </p:cNvPr>
        <p:cNvGrpSpPr/>
        <p:nvPr/>
      </p:nvGrpSpPr>
      <p:grpSpPr>
        <a:xfrm>
          <a:off x="0" y="0"/>
          <a:ext cx="0" cy="0"/>
          <a:chOff x="0" y="0"/>
          <a:chExt cx="0" cy="0"/>
        </a:xfrm>
      </p:grpSpPr>
      <p:sp>
        <p:nvSpPr>
          <p:cNvPr id="9" name="AutoShape 5">
            <a:extLst>
              <a:ext uri="{FF2B5EF4-FFF2-40B4-BE49-F238E27FC236}">
                <a16:creationId xmlns:a16="http://schemas.microsoft.com/office/drawing/2014/main" id="{E5B76449-A362-E8CF-BFCD-DA24FD771B85}"/>
              </a:ext>
            </a:extLst>
          </p:cNvPr>
          <p:cNvSpPr>
            <a:spLocks noChangeArrowheads="1"/>
          </p:cNvSpPr>
          <p:nvPr/>
        </p:nvSpPr>
        <p:spPr bwMode="auto">
          <a:xfrm>
            <a:off x="2489200" y="1905000"/>
            <a:ext cx="4165600" cy="3048000"/>
          </a:xfrm>
          <a:prstGeom prst="roundRect">
            <a:avLst>
              <a:gd name="adj" fmla="val 16667"/>
            </a:avLst>
          </a:prstGeom>
          <a:pattFill prst="lgCheck">
            <a:fgClr>
              <a:srgbClr val="000000"/>
            </a:fgClr>
            <a:bgClr>
              <a:srgbClr val="FFFFFF"/>
            </a:bgClr>
          </a:patt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3200" b="0" i="0" u="none" strike="noStrike" kern="0" cap="none" spc="0" normalizeH="0" baseline="0" noProof="0">
              <a:ln>
                <a:noFill/>
              </a:ln>
              <a:solidFill>
                <a:srgbClr val="000000"/>
              </a:solidFill>
              <a:effectLst/>
              <a:uLnTx/>
              <a:uFillTx/>
            </a:endParaRPr>
          </a:p>
        </p:txBody>
      </p:sp>
      <p:sp>
        <p:nvSpPr>
          <p:cNvPr id="11" name="Titre 1">
            <a:extLst>
              <a:ext uri="{FF2B5EF4-FFF2-40B4-BE49-F238E27FC236}">
                <a16:creationId xmlns:a16="http://schemas.microsoft.com/office/drawing/2014/main" id="{CC70BB15-D69A-E480-7D29-4F0941E75A59}"/>
              </a:ext>
            </a:extLst>
          </p:cNvPr>
          <p:cNvSpPr txBox="1">
            <a:spLocks/>
          </p:cNvSpPr>
          <p:nvPr/>
        </p:nvSpPr>
        <p:spPr bwMode="auto">
          <a:xfrm>
            <a:off x="0" y="128758"/>
            <a:ext cx="9756576"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r>
              <a:rPr lang="fr-FR" sz="3200" kern="0">
                <a:solidFill>
                  <a:srgbClr val="FF0000"/>
                </a:solidFill>
              </a:rPr>
              <a:t>Exemple 2 : </a:t>
            </a:r>
            <a:r>
              <a:rPr lang="fr-FR" sz="3600" kern="0">
                <a:solidFill>
                  <a:srgbClr val="FF0000"/>
                </a:solidFill>
              </a:rPr>
              <a:t>le moment représentationnel</a:t>
            </a:r>
            <a:endParaRPr lang="fr-FR" kern="0" dirty="0">
              <a:solidFill>
                <a:srgbClr val="FF0000"/>
              </a:solidFill>
            </a:endParaRPr>
          </a:p>
        </p:txBody>
      </p:sp>
      <p:sp>
        <p:nvSpPr>
          <p:cNvPr id="12" name="ZoneTexte 11">
            <a:extLst>
              <a:ext uri="{FF2B5EF4-FFF2-40B4-BE49-F238E27FC236}">
                <a16:creationId xmlns:a16="http://schemas.microsoft.com/office/drawing/2014/main" id="{AE4E51E8-5389-B2CF-7EE1-F51C57F8B297}"/>
              </a:ext>
            </a:extLst>
          </p:cNvPr>
          <p:cNvSpPr txBox="1"/>
          <p:nvPr/>
        </p:nvSpPr>
        <p:spPr>
          <a:xfrm>
            <a:off x="762000" y="3198167"/>
            <a:ext cx="4876800" cy="461665"/>
          </a:xfrm>
          <a:prstGeom prst="rect">
            <a:avLst/>
          </a:prstGeom>
          <a:noFill/>
          <a:ln>
            <a:noFill/>
          </a:ln>
        </p:spPr>
        <p:txBody>
          <a:bodyPr wrap="square">
            <a:spAutoFit/>
          </a:bodyPr>
          <a:lstStyle/>
          <a:p>
            <a:r>
              <a:rPr lang="fr-FR" sz="2400" dirty="0">
                <a:solidFill>
                  <a:srgbClr val="FF0000"/>
                </a:solidFill>
              </a:rPr>
              <a:t>Masque</a:t>
            </a:r>
            <a:endParaRPr lang="fr-FR" dirty="0"/>
          </a:p>
        </p:txBody>
      </p:sp>
    </p:spTree>
    <p:extLst>
      <p:ext uri="{BB962C8B-B14F-4D97-AF65-F5344CB8AC3E}">
        <p14:creationId xmlns:p14="http://schemas.microsoft.com/office/powerpoint/2010/main" val="28673430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2E266-F12F-1698-47D3-BFF54D3A1A30}"/>
            </a:ext>
          </a:extLst>
        </p:cNvPr>
        <p:cNvGrpSpPr/>
        <p:nvPr/>
      </p:nvGrpSpPr>
      <p:grpSpPr>
        <a:xfrm>
          <a:off x="0" y="0"/>
          <a:ext cx="0" cy="0"/>
          <a:chOff x="0" y="0"/>
          <a:chExt cx="0" cy="0"/>
        </a:xfrm>
      </p:grpSpPr>
      <p:grpSp>
        <p:nvGrpSpPr>
          <p:cNvPr id="17" name="Groupe 16">
            <a:extLst>
              <a:ext uri="{FF2B5EF4-FFF2-40B4-BE49-F238E27FC236}">
                <a16:creationId xmlns:a16="http://schemas.microsoft.com/office/drawing/2014/main" id="{1AA30BB7-A582-5D68-8D3B-4816B28DE022}"/>
              </a:ext>
            </a:extLst>
          </p:cNvPr>
          <p:cNvGrpSpPr/>
          <p:nvPr/>
        </p:nvGrpSpPr>
        <p:grpSpPr>
          <a:xfrm>
            <a:off x="2489200" y="2135832"/>
            <a:ext cx="4165600" cy="3048000"/>
            <a:chOff x="2489200" y="2492896"/>
            <a:chExt cx="4165600" cy="3048000"/>
          </a:xfrm>
        </p:grpSpPr>
        <p:sp>
          <p:nvSpPr>
            <p:cNvPr id="8" name="AutoShape 6">
              <a:extLst>
                <a:ext uri="{FF2B5EF4-FFF2-40B4-BE49-F238E27FC236}">
                  <a16:creationId xmlns:a16="http://schemas.microsoft.com/office/drawing/2014/main" id="{DA22ACF3-F040-0C78-D7FE-6E1770EA5E39}"/>
                </a:ext>
              </a:extLst>
            </p:cNvPr>
            <p:cNvSpPr>
              <a:spLocks noChangeArrowheads="1"/>
            </p:cNvSpPr>
            <p:nvPr/>
          </p:nvSpPr>
          <p:spPr bwMode="auto">
            <a:xfrm>
              <a:off x="2489200" y="2492896"/>
              <a:ext cx="4165600" cy="3048000"/>
            </a:xfrm>
            <a:prstGeom prst="roundRect">
              <a:avLst>
                <a:gd name="adj" fmla="val 16667"/>
              </a:avLst>
            </a:prstGeom>
            <a:solidFill>
              <a:srgbClr val="00CC99"/>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3200" b="0" i="0" u="none" strike="noStrike" kern="0" cap="none" spc="0" normalizeH="0" baseline="0" noProof="0">
                <a:ln>
                  <a:noFill/>
                </a:ln>
                <a:solidFill>
                  <a:srgbClr val="000000"/>
                </a:solidFill>
                <a:effectLst/>
                <a:uLnTx/>
                <a:uFillTx/>
              </a:endParaRPr>
            </a:p>
          </p:txBody>
        </p:sp>
        <p:sp>
          <p:nvSpPr>
            <p:cNvPr id="10" name="Rectangle 14">
              <a:extLst>
                <a:ext uri="{FF2B5EF4-FFF2-40B4-BE49-F238E27FC236}">
                  <a16:creationId xmlns:a16="http://schemas.microsoft.com/office/drawing/2014/main" id="{8A65916B-9B68-4314-2358-670D1B6C0332}"/>
                </a:ext>
              </a:extLst>
            </p:cNvPr>
            <p:cNvSpPr>
              <a:spLocks noChangeArrowheads="1"/>
            </p:cNvSpPr>
            <p:nvPr/>
          </p:nvSpPr>
          <p:spPr bwMode="auto">
            <a:xfrm>
              <a:off x="3403600" y="2797696"/>
              <a:ext cx="2336800" cy="25400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3200" b="0" i="0" u="none" strike="noStrike" kern="0" cap="none" spc="0" normalizeH="0" baseline="0" noProof="0">
                <a:ln>
                  <a:noFill/>
                </a:ln>
                <a:solidFill>
                  <a:srgbClr val="000000"/>
                </a:solidFill>
                <a:effectLst/>
                <a:uLnTx/>
                <a:uFillTx/>
              </a:endParaRPr>
            </a:p>
          </p:txBody>
        </p:sp>
        <p:grpSp>
          <p:nvGrpSpPr>
            <p:cNvPr id="11" name="Group 9">
              <a:extLst>
                <a:ext uri="{FF2B5EF4-FFF2-40B4-BE49-F238E27FC236}">
                  <a16:creationId xmlns:a16="http://schemas.microsoft.com/office/drawing/2014/main" id="{D434D2CA-2EEF-5BD2-1C01-7D151571D8C1}"/>
                </a:ext>
              </a:extLst>
            </p:cNvPr>
            <p:cNvGrpSpPr>
              <a:grpSpLocks/>
            </p:cNvGrpSpPr>
            <p:nvPr/>
          </p:nvGrpSpPr>
          <p:grpSpPr bwMode="auto">
            <a:xfrm>
              <a:off x="4318000" y="2899296"/>
              <a:ext cx="609600" cy="2032000"/>
              <a:chOff x="576" y="3792"/>
              <a:chExt cx="384" cy="1248"/>
            </a:xfrm>
          </p:grpSpPr>
          <p:sp>
            <p:nvSpPr>
              <p:cNvPr id="12" name="Rectangle 7">
                <a:extLst>
                  <a:ext uri="{FF2B5EF4-FFF2-40B4-BE49-F238E27FC236}">
                    <a16:creationId xmlns:a16="http://schemas.microsoft.com/office/drawing/2014/main" id="{64B7748F-CFE3-69A7-E502-44598152CB33}"/>
                  </a:ext>
                </a:extLst>
              </p:cNvPr>
              <p:cNvSpPr>
                <a:spLocks noChangeArrowheads="1"/>
              </p:cNvSpPr>
              <p:nvPr/>
            </p:nvSpPr>
            <p:spPr bwMode="auto">
              <a:xfrm>
                <a:off x="576" y="4272"/>
                <a:ext cx="384" cy="768"/>
              </a:xfrm>
              <a:prstGeom prst="rect">
                <a:avLst/>
              </a:prstGeom>
              <a:solidFill>
                <a:srgbClr val="CCCCFF"/>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3200" b="0" i="0" u="none" strike="noStrike" kern="0" cap="none" spc="0" normalizeH="0" baseline="0" noProof="0">
                  <a:ln>
                    <a:noFill/>
                  </a:ln>
                  <a:solidFill>
                    <a:srgbClr val="000000"/>
                  </a:solidFill>
                  <a:effectLst/>
                  <a:uLnTx/>
                  <a:uFillTx/>
                </a:endParaRPr>
              </a:p>
            </p:txBody>
          </p:sp>
          <p:sp>
            <p:nvSpPr>
              <p:cNvPr id="13" name="Freeform 8">
                <a:extLst>
                  <a:ext uri="{FF2B5EF4-FFF2-40B4-BE49-F238E27FC236}">
                    <a16:creationId xmlns:a16="http://schemas.microsoft.com/office/drawing/2014/main" id="{A7A716D6-8929-5737-2C70-14057E4CA611}"/>
                  </a:ext>
                </a:extLst>
              </p:cNvPr>
              <p:cNvSpPr>
                <a:spLocks/>
              </p:cNvSpPr>
              <p:nvPr/>
            </p:nvSpPr>
            <p:spPr bwMode="auto">
              <a:xfrm>
                <a:off x="576" y="3792"/>
                <a:ext cx="384" cy="480"/>
              </a:xfrm>
              <a:custGeom>
                <a:avLst/>
                <a:gdLst>
                  <a:gd name="T0" fmla="*/ 0 w 384"/>
                  <a:gd name="T1" fmla="*/ 480 h 480"/>
                  <a:gd name="T2" fmla="*/ 192 w 384"/>
                  <a:gd name="T3" fmla="*/ 0 h 480"/>
                  <a:gd name="T4" fmla="*/ 384 w 384"/>
                  <a:gd name="T5" fmla="*/ 480 h 480"/>
                  <a:gd name="T6" fmla="*/ 0 w 384"/>
                  <a:gd name="T7" fmla="*/ 480 h 480"/>
                </a:gdLst>
                <a:ahLst/>
                <a:cxnLst>
                  <a:cxn ang="0">
                    <a:pos x="T0" y="T1"/>
                  </a:cxn>
                  <a:cxn ang="0">
                    <a:pos x="T2" y="T3"/>
                  </a:cxn>
                  <a:cxn ang="0">
                    <a:pos x="T4" y="T5"/>
                  </a:cxn>
                  <a:cxn ang="0">
                    <a:pos x="T6" y="T7"/>
                  </a:cxn>
                </a:cxnLst>
                <a:rect l="0" t="0" r="r" b="b"/>
                <a:pathLst>
                  <a:path w="384" h="480">
                    <a:moveTo>
                      <a:pt x="0" y="480"/>
                    </a:moveTo>
                    <a:lnTo>
                      <a:pt x="192" y="0"/>
                    </a:lnTo>
                    <a:lnTo>
                      <a:pt x="384" y="480"/>
                    </a:lnTo>
                    <a:lnTo>
                      <a:pt x="0" y="480"/>
                    </a:lnTo>
                    <a:close/>
                  </a:path>
                </a:pathLst>
              </a:custGeom>
              <a:solidFill>
                <a:srgbClr val="CCCCFF"/>
              </a:solidFill>
              <a:ln w="38100" cmpd="sng">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fr-FR" sz="3200" b="0" i="0" u="none" strike="noStrike" kern="0" cap="none" spc="0" normalizeH="0" baseline="0" noProof="0">
                  <a:ln>
                    <a:noFill/>
                  </a:ln>
                  <a:solidFill>
                    <a:srgbClr val="000000"/>
                  </a:solidFill>
                  <a:effectLst/>
                  <a:uLnTx/>
                  <a:uFillTx/>
                </a:endParaRPr>
              </a:p>
            </p:txBody>
          </p:sp>
        </p:grpSp>
      </p:grpSp>
      <p:sp>
        <p:nvSpPr>
          <p:cNvPr id="15" name="Titre 1">
            <a:extLst>
              <a:ext uri="{FF2B5EF4-FFF2-40B4-BE49-F238E27FC236}">
                <a16:creationId xmlns:a16="http://schemas.microsoft.com/office/drawing/2014/main" id="{41755959-932F-1C26-4C17-121DF973421D}"/>
              </a:ext>
            </a:extLst>
          </p:cNvPr>
          <p:cNvSpPr>
            <a:spLocks noGrp="1"/>
          </p:cNvSpPr>
          <p:nvPr>
            <p:ph type="title"/>
          </p:nvPr>
        </p:nvSpPr>
        <p:spPr>
          <a:xfrm>
            <a:off x="-306288" y="-109835"/>
            <a:ext cx="9756576" cy="1143000"/>
          </a:xfrm>
        </p:spPr>
        <p:txBody>
          <a:bodyPr/>
          <a:lstStyle/>
          <a:p>
            <a:r>
              <a:rPr lang="fr-FR" sz="3200" dirty="0">
                <a:solidFill>
                  <a:srgbClr val="FF0000"/>
                </a:solidFill>
              </a:rPr>
              <a:t>Exemple 2 : </a:t>
            </a:r>
            <a:r>
              <a:rPr lang="fr-FR" sz="3600" dirty="0">
                <a:solidFill>
                  <a:srgbClr val="FF0000"/>
                </a:solidFill>
              </a:rPr>
              <a:t>le moment représentationnel</a:t>
            </a:r>
            <a:endParaRPr lang="fr-FR" dirty="0">
              <a:solidFill>
                <a:srgbClr val="FF0000"/>
              </a:solidFill>
            </a:endParaRPr>
          </a:p>
        </p:txBody>
      </p:sp>
      <p:sp>
        <p:nvSpPr>
          <p:cNvPr id="16" name="ZoneTexte 15">
            <a:extLst>
              <a:ext uri="{FF2B5EF4-FFF2-40B4-BE49-F238E27FC236}">
                <a16:creationId xmlns:a16="http://schemas.microsoft.com/office/drawing/2014/main" id="{BE3D4FCE-80FB-7199-CD7E-E957D78F4D02}"/>
              </a:ext>
            </a:extLst>
          </p:cNvPr>
          <p:cNvSpPr txBox="1"/>
          <p:nvPr/>
        </p:nvSpPr>
        <p:spPr>
          <a:xfrm>
            <a:off x="762000" y="3198167"/>
            <a:ext cx="4876800" cy="461665"/>
          </a:xfrm>
          <a:prstGeom prst="rect">
            <a:avLst/>
          </a:prstGeom>
          <a:noFill/>
          <a:ln>
            <a:noFill/>
          </a:ln>
        </p:spPr>
        <p:txBody>
          <a:bodyPr wrap="square">
            <a:spAutoFit/>
          </a:bodyPr>
          <a:lstStyle/>
          <a:p>
            <a:r>
              <a:rPr lang="fr-FR" sz="2400" dirty="0">
                <a:solidFill>
                  <a:srgbClr val="FF0000"/>
                </a:solidFill>
              </a:rPr>
              <a:t>Image 2</a:t>
            </a:r>
            <a:endParaRPr lang="fr-FR" dirty="0"/>
          </a:p>
        </p:txBody>
      </p:sp>
      <p:sp>
        <p:nvSpPr>
          <p:cNvPr id="2063" name="Text Box 15">
            <a:extLst>
              <a:ext uri="{FF2B5EF4-FFF2-40B4-BE49-F238E27FC236}">
                <a16:creationId xmlns:a16="http://schemas.microsoft.com/office/drawing/2014/main" id="{1F03F167-FAEB-A13B-06DA-8762F73E9709}"/>
              </a:ext>
            </a:extLst>
          </p:cNvPr>
          <p:cNvSpPr txBox="1">
            <a:spLocks noChangeArrowheads="1"/>
          </p:cNvSpPr>
          <p:nvPr/>
        </p:nvSpPr>
        <p:spPr bwMode="auto">
          <a:xfrm>
            <a:off x="0" y="5257801"/>
            <a:ext cx="9144000" cy="1487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1219170" eaLnBrk="1" hangingPunct="1"/>
            <a:r>
              <a:rPr lang="fr-FR" altLang="fr-FR" sz="4800" u="sng" dirty="0">
                <a:solidFill>
                  <a:srgbClr val="000000"/>
                </a:solidFill>
                <a:latin typeface="Tahoma" panose="020B0604030504040204" pitchFamily="34" charset="0"/>
                <a:cs typeface="+mn-cs"/>
              </a:rPr>
              <a:t>question simple :</a:t>
            </a:r>
          </a:p>
          <a:p>
            <a:pPr algn="ctr" defTabSz="1219170" eaLnBrk="1" hangingPunct="1"/>
            <a:r>
              <a:rPr lang="fr-FR" altLang="fr-FR" sz="4267" dirty="0">
                <a:solidFill>
                  <a:srgbClr val="000000"/>
                </a:solidFill>
                <a:latin typeface="Tahoma" panose="020B0604030504040204" pitchFamily="34" charset="0"/>
                <a:cs typeface="+mn-cs"/>
              </a:rPr>
              <a:t>Les 2 images sont-elles identiques?</a:t>
            </a:r>
            <a:endParaRPr lang="en-US" altLang="fr-FR" sz="4267" dirty="0">
              <a:solidFill>
                <a:srgbClr val="000000"/>
              </a:solidFill>
              <a:latin typeface="Tahoma" panose="020B0604030504040204" pitchFamily="34" charset="0"/>
              <a:cs typeface="+mn-cs"/>
            </a:endParaRPr>
          </a:p>
        </p:txBody>
      </p:sp>
    </p:spTree>
    <p:extLst>
      <p:ext uri="{BB962C8B-B14F-4D97-AF65-F5344CB8AC3E}">
        <p14:creationId xmlns:p14="http://schemas.microsoft.com/office/powerpoint/2010/main" val="27222216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67406795-5808-DAD4-E721-7838F04E944D}"/>
              </a:ext>
            </a:extLst>
          </p:cNvPr>
          <p:cNvGrpSpPr/>
          <p:nvPr/>
        </p:nvGrpSpPr>
        <p:grpSpPr>
          <a:xfrm>
            <a:off x="152400" y="112548"/>
            <a:ext cx="4165600" cy="3048000"/>
            <a:chOff x="406400" y="-1041400"/>
            <a:chExt cx="4165600" cy="3048000"/>
          </a:xfrm>
        </p:grpSpPr>
        <p:sp>
          <p:nvSpPr>
            <p:cNvPr id="2052" name="AutoShape 4">
              <a:extLst>
                <a:ext uri="{FF2B5EF4-FFF2-40B4-BE49-F238E27FC236}">
                  <a16:creationId xmlns:a16="http://schemas.microsoft.com/office/drawing/2014/main" id="{4871B85B-0A72-8AFA-3412-5F0B1AABF992}"/>
                </a:ext>
              </a:extLst>
            </p:cNvPr>
            <p:cNvSpPr>
              <a:spLocks noChangeArrowheads="1"/>
            </p:cNvSpPr>
            <p:nvPr/>
          </p:nvSpPr>
          <p:spPr bwMode="auto">
            <a:xfrm>
              <a:off x="406400" y="-1041400"/>
              <a:ext cx="4165600" cy="3048000"/>
            </a:xfrm>
            <a:prstGeom prst="roundRect">
              <a:avLst>
                <a:gd name="adj" fmla="val 16667"/>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eaLnBrk="1" hangingPunct="1"/>
              <a:endParaRPr lang="fr-FR" sz="3200">
                <a:solidFill>
                  <a:srgbClr val="000000"/>
                </a:solidFill>
                <a:cs typeface="+mn-cs"/>
              </a:endParaRPr>
            </a:p>
          </p:txBody>
        </p:sp>
        <p:sp>
          <p:nvSpPr>
            <p:cNvPr id="2061" name="Rectangle 13">
              <a:extLst>
                <a:ext uri="{FF2B5EF4-FFF2-40B4-BE49-F238E27FC236}">
                  <a16:creationId xmlns:a16="http://schemas.microsoft.com/office/drawing/2014/main" id="{93304084-2E7B-7650-C49B-76ACA311A32B}"/>
                </a:ext>
              </a:extLst>
            </p:cNvPr>
            <p:cNvSpPr>
              <a:spLocks noChangeArrowheads="1"/>
            </p:cNvSpPr>
            <p:nvPr/>
          </p:nvSpPr>
          <p:spPr bwMode="auto">
            <a:xfrm>
              <a:off x="1219200" y="-736600"/>
              <a:ext cx="2336800" cy="25400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eaLnBrk="1" hangingPunct="1"/>
              <a:endParaRPr lang="fr-FR" sz="3200">
                <a:solidFill>
                  <a:srgbClr val="000000"/>
                </a:solidFill>
                <a:cs typeface="+mn-cs"/>
              </a:endParaRPr>
            </a:p>
          </p:txBody>
        </p:sp>
        <p:grpSp>
          <p:nvGrpSpPr>
            <p:cNvPr id="2058" name="Group 10">
              <a:extLst>
                <a:ext uri="{FF2B5EF4-FFF2-40B4-BE49-F238E27FC236}">
                  <a16:creationId xmlns:a16="http://schemas.microsoft.com/office/drawing/2014/main" id="{8A7880CB-5879-8AC5-554F-0C649B09BBD7}"/>
                </a:ext>
              </a:extLst>
            </p:cNvPr>
            <p:cNvGrpSpPr>
              <a:grpSpLocks/>
            </p:cNvGrpSpPr>
            <p:nvPr/>
          </p:nvGrpSpPr>
          <p:grpSpPr bwMode="auto">
            <a:xfrm>
              <a:off x="2133600" y="-330200"/>
              <a:ext cx="609600" cy="2032000"/>
              <a:chOff x="576" y="3792"/>
              <a:chExt cx="384" cy="1248"/>
            </a:xfrm>
          </p:grpSpPr>
          <p:sp>
            <p:nvSpPr>
              <p:cNvPr id="2059" name="Rectangle 11">
                <a:extLst>
                  <a:ext uri="{FF2B5EF4-FFF2-40B4-BE49-F238E27FC236}">
                    <a16:creationId xmlns:a16="http://schemas.microsoft.com/office/drawing/2014/main" id="{82063798-5421-9ACD-B99C-37E92B8CD9CE}"/>
                  </a:ext>
                </a:extLst>
              </p:cNvPr>
              <p:cNvSpPr>
                <a:spLocks noChangeArrowheads="1"/>
              </p:cNvSpPr>
              <p:nvPr/>
            </p:nvSpPr>
            <p:spPr bwMode="auto">
              <a:xfrm>
                <a:off x="576" y="4272"/>
                <a:ext cx="384" cy="768"/>
              </a:xfrm>
              <a:prstGeom prst="rect">
                <a:avLst/>
              </a:prstGeom>
              <a:solidFill>
                <a:schemeClr val="hlink"/>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eaLnBrk="1" hangingPunct="1"/>
                <a:endParaRPr lang="fr-FR" sz="3200">
                  <a:solidFill>
                    <a:srgbClr val="000000"/>
                  </a:solidFill>
                  <a:cs typeface="+mn-cs"/>
                </a:endParaRPr>
              </a:p>
            </p:txBody>
          </p:sp>
          <p:sp>
            <p:nvSpPr>
              <p:cNvPr id="2060" name="Freeform 12">
                <a:extLst>
                  <a:ext uri="{FF2B5EF4-FFF2-40B4-BE49-F238E27FC236}">
                    <a16:creationId xmlns:a16="http://schemas.microsoft.com/office/drawing/2014/main" id="{03F2F23F-73BE-95D9-829F-8E494B391431}"/>
                  </a:ext>
                </a:extLst>
              </p:cNvPr>
              <p:cNvSpPr>
                <a:spLocks/>
              </p:cNvSpPr>
              <p:nvPr/>
            </p:nvSpPr>
            <p:spPr bwMode="auto">
              <a:xfrm>
                <a:off x="576" y="3792"/>
                <a:ext cx="384" cy="480"/>
              </a:xfrm>
              <a:custGeom>
                <a:avLst/>
                <a:gdLst>
                  <a:gd name="T0" fmla="*/ 0 w 384"/>
                  <a:gd name="T1" fmla="*/ 480 h 480"/>
                  <a:gd name="T2" fmla="*/ 192 w 384"/>
                  <a:gd name="T3" fmla="*/ 0 h 480"/>
                  <a:gd name="T4" fmla="*/ 384 w 384"/>
                  <a:gd name="T5" fmla="*/ 480 h 480"/>
                  <a:gd name="T6" fmla="*/ 0 w 384"/>
                  <a:gd name="T7" fmla="*/ 480 h 480"/>
                </a:gdLst>
                <a:ahLst/>
                <a:cxnLst>
                  <a:cxn ang="0">
                    <a:pos x="T0" y="T1"/>
                  </a:cxn>
                  <a:cxn ang="0">
                    <a:pos x="T2" y="T3"/>
                  </a:cxn>
                  <a:cxn ang="0">
                    <a:pos x="T4" y="T5"/>
                  </a:cxn>
                  <a:cxn ang="0">
                    <a:pos x="T6" y="T7"/>
                  </a:cxn>
                </a:cxnLst>
                <a:rect l="0" t="0" r="r" b="b"/>
                <a:pathLst>
                  <a:path w="384" h="480">
                    <a:moveTo>
                      <a:pt x="0" y="480"/>
                    </a:moveTo>
                    <a:lnTo>
                      <a:pt x="192" y="0"/>
                    </a:lnTo>
                    <a:lnTo>
                      <a:pt x="384" y="480"/>
                    </a:lnTo>
                    <a:lnTo>
                      <a:pt x="0" y="480"/>
                    </a:lnTo>
                    <a:close/>
                  </a:path>
                </a:pathLst>
              </a:custGeom>
              <a:solidFill>
                <a:schemeClr val="hlink"/>
              </a:solidFill>
              <a:ln w="381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9170" eaLnBrk="1" hangingPunct="1"/>
                <a:endParaRPr lang="fr-FR" sz="3200">
                  <a:solidFill>
                    <a:srgbClr val="000000"/>
                  </a:solidFill>
                  <a:cs typeface="+mn-cs"/>
                </a:endParaRPr>
              </a:p>
            </p:txBody>
          </p:sp>
        </p:grpSp>
      </p:grpSp>
      <p:sp>
        <p:nvSpPr>
          <p:cNvPr id="2053" name="AutoShape 5">
            <a:extLst>
              <a:ext uri="{FF2B5EF4-FFF2-40B4-BE49-F238E27FC236}">
                <a16:creationId xmlns:a16="http://schemas.microsoft.com/office/drawing/2014/main" id="{414FF19F-5F42-9FD7-B0AC-F62066FD696D}"/>
              </a:ext>
            </a:extLst>
          </p:cNvPr>
          <p:cNvSpPr>
            <a:spLocks noChangeArrowheads="1"/>
          </p:cNvSpPr>
          <p:nvPr/>
        </p:nvSpPr>
        <p:spPr bwMode="auto">
          <a:xfrm>
            <a:off x="2743202" y="926708"/>
            <a:ext cx="4165600" cy="3048000"/>
          </a:xfrm>
          <a:prstGeom prst="roundRect">
            <a:avLst>
              <a:gd name="adj" fmla="val 16667"/>
            </a:avLst>
          </a:prstGeom>
          <a:pattFill prst="lgCheck">
            <a:fgClr>
              <a:schemeClr val="tx2"/>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eaLnBrk="1" hangingPunct="1"/>
            <a:endParaRPr lang="fr-FR" sz="3200">
              <a:solidFill>
                <a:srgbClr val="000000"/>
              </a:solidFill>
              <a:cs typeface="+mn-cs"/>
            </a:endParaRPr>
          </a:p>
        </p:txBody>
      </p:sp>
      <p:sp>
        <p:nvSpPr>
          <p:cNvPr id="2050" name="Rectangle 2">
            <a:extLst>
              <a:ext uri="{FF2B5EF4-FFF2-40B4-BE49-F238E27FC236}">
                <a16:creationId xmlns:a16="http://schemas.microsoft.com/office/drawing/2014/main" id="{AFC6B85B-15E7-00C9-CEB6-11566D7EF24D}"/>
              </a:ext>
            </a:extLst>
          </p:cNvPr>
          <p:cNvSpPr>
            <a:spLocks noGrp="1" noChangeArrowheads="1"/>
          </p:cNvSpPr>
          <p:nvPr>
            <p:ph type="title"/>
          </p:nvPr>
        </p:nvSpPr>
        <p:spPr>
          <a:xfrm>
            <a:off x="-1320800" y="-3073400"/>
            <a:ext cx="11836400" cy="2032000"/>
          </a:xfrm>
        </p:spPr>
        <p:txBody>
          <a:bodyPr/>
          <a:lstStyle/>
          <a:p>
            <a:r>
              <a:rPr lang="fr-FR" altLang="fr-FR" sz="5333">
                <a:latin typeface="Tahoma" panose="020B0604030504040204" pitchFamily="34" charset="0"/>
              </a:rPr>
              <a:t>Representational momentum</a:t>
            </a:r>
            <a:endParaRPr lang="en-US" altLang="fr-FR" sz="5333">
              <a:latin typeface="Tahoma" panose="020B0604030504040204" pitchFamily="34" charset="0"/>
            </a:endParaRPr>
          </a:p>
        </p:txBody>
      </p:sp>
      <p:grpSp>
        <p:nvGrpSpPr>
          <p:cNvPr id="3" name="Groupe 2">
            <a:extLst>
              <a:ext uri="{FF2B5EF4-FFF2-40B4-BE49-F238E27FC236}">
                <a16:creationId xmlns:a16="http://schemas.microsoft.com/office/drawing/2014/main" id="{21630CE6-4AA9-759F-F9BB-5FEF2F508C35}"/>
              </a:ext>
            </a:extLst>
          </p:cNvPr>
          <p:cNvGrpSpPr/>
          <p:nvPr/>
        </p:nvGrpSpPr>
        <p:grpSpPr>
          <a:xfrm>
            <a:off x="4881696" y="1761973"/>
            <a:ext cx="4165600" cy="3048000"/>
            <a:chOff x="4775200" y="2209800"/>
            <a:chExt cx="4165600" cy="3048000"/>
          </a:xfrm>
        </p:grpSpPr>
        <p:sp>
          <p:nvSpPr>
            <p:cNvPr id="2054" name="AutoShape 6">
              <a:extLst>
                <a:ext uri="{FF2B5EF4-FFF2-40B4-BE49-F238E27FC236}">
                  <a16:creationId xmlns:a16="http://schemas.microsoft.com/office/drawing/2014/main" id="{8A6D8B26-C362-739C-2E9F-A0866A3FDACE}"/>
                </a:ext>
              </a:extLst>
            </p:cNvPr>
            <p:cNvSpPr>
              <a:spLocks noChangeArrowheads="1"/>
            </p:cNvSpPr>
            <p:nvPr/>
          </p:nvSpPr>
          <p:spPr bwMode="auto">
            <a:xfrm>
              <a:off x="4775200" y="2209800"/>
              <a:ext cx="4165600" cy="3048000"/>
            </a:xfrm>
            <a:prstGeom prst="roundRect">
              <a:avLst>
                <a:gd name="adj" fmla="val 16667"/>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eaLnBrk="1" hangingPunct="1"/>
              <a:endParaRPr lang="fr-FR" sz="3200">
                <a:solidFill>
                  <a:srgbClr val="000000"/>
                </a:solidFill>
                <a:cs typeface="+mn-cs"/>
              </a:endParaRPr>
            </a:p>
          </p:txBody>
        </p:sp>
        <p:sp>
          <p:nvSpPr>
            <p:cNvPr id="2062" name="Rectangle 14">
              <a:extLst>
                <a:ext uri="{FF2B5EF4-FFF2-40B4-BE49-F238E27FC236}">
                  <a16:creationId xmlns:a16="http://schemas.microsoft.com/office/drawing/2014/main" id="{BBB9F3F4-30B8-2BCD-5416-5ED063FC62E8}"/>
                </a:ext>
              </a:extLst>
            </p:cNvPr>
            <p:cNvSpPr>
              <a:spLocks noChangeArrowheads="1"/>
            </p:cNvSpPr>
            <p:nvPr/>
          </p:nvSpPr>
          <p:spPr bwMode="auto">
            <a:xfrm>
              <a:off x="5689600" y="2514600"/>
              <a:ext cx="2336800" cy="25400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eaLnBrk="1" hangingPunct="1"/>
              <a:endParaRPr lang="fr-FR" sz="3200">
                <a:solidFill>
                  <a:srgbClr val="000000"/>
                </a:solidFill>
                <a:cs typeface="+mn-cs"/>
              </a:endParaRPr>
            </a:p>
          </p:txBody>
        </p:sp>
        <p:grpSp>
          <p:nvGrpSpPr>
            <p:cNvPr id="2057" name="Group 9">
              <a:extLst>
                <a:ext uri="{FF2B5EF4-FFF2-40B4-BE49-F238E27FC236}">
                  <a16:creationId xmlns:a16="http://schemas.microsoft.com/office/drawing/2014/main" id="{FE340850-74C0-ED88-4E5A-C783CC56DBC4}"/>
                </a:ext>
              </a:extLst>
            </p:cNvPr>
            <p:cNvGrpSpPr>
              <a:grpSpLocks/>
            </p:cNvGrpSpPr>
            <p:nvPr/>
          </p:nvGrpSpPr>
          <p:grpSpPr bwMode="auto">
            <a:xfrm>
              <a:off x="6604000" y="2616200"/>
              <a:ext cx="609600" cy="2032000"/>
              <a:chOff x="576" y="3792"/>
              <a:chExt cx="384" cy="1248"/>
            </a:xfrm>
          </p:grpSpPr>
          <p:sp>
            <p:nvSpPr>
              <p:cNvPr id="2055" name="Rectangle 7">
                <a:extLst>
                  <a:ext uri="{FF2B5EF4-FFF2-40B4-BE49-F238E27FC236}">
                    <a16:creationId xmlns:a16="http://schemas.microsoft.com/office/drawing/2014/main" id="{F73EDACD-EFB1-B6D4-4ABD-B668597E0F52}"/>
                  </a:ext>
                </a:extLst>
              </p:cNvPr>
              <p:cNvSpPr>
                <a:spLocks noChangeArrowheads="1"/>
              </p:cNvSpPr>
              <p:nvPr/>
            </p:nvSpPr>
            <p:spPr bwMode="auto">
              <a:xfrm>
                <a:off x="576" y="4272"/>
                <a:ext cx="384" cy="768"/>
              </a:xfrm>
              <a:prstGeom prst="rect">
                <a:avLst/>
              </a:prstGeom>
              <a:solidFill>
                <a:schemeClr val="hlink"/>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eaLnBrk="1" hangingPunct="1"/>
                <a:endParaRPr lang="fr-FR" sz="3200">
                  <a:solidFill>
                    <a:srgbClr val="000000"/>
                  </a:solidFill>
                  <a:cs typeface="+mn-cs"/>
                </a:endParaRPr>
              </a:p>
            </p:txBody>
          </p:sp>
          <p:sp>
            <p:nvSpPr>
              <p:cNvPr id="2056" name="Freeform 8">
                <a:extLst>
                  <a:ext uri="{FF2B5EF4-FFF2-40B4-BE49-F238E27FC236}">
                    <a16:creationId xmlns:a16="http://schemas.microsoft.com/office/drawing/2014/main" id="{2A8333A3-838A-0497-BF26-8F52C0E35984}"/>
                  </a:ext>
                </a:extLst>
              </p:cNvPr>
              <p:cNvSpPr>
                <a:spLocks/>
              </p:cNvSpPr>
              <p:nvPr/>
            </p:nvSpPr>
            <p:spPr bwMode="auto">
              <a:xfrm>
                <a:off x="576" y="3792"/>
                <a:ext cx="384" cy="480"/>
              </a:xfrm>
              <a:custGeom>
                <a:avLst/>
                <a:gdLst>
                  <a:gd name="T0" fmla="*/ 0 w 384"/>
                  <a:gd name="T1" fmla="*/ 480 h 480"/>
                  <a:gd name="T2" fmla="*/ 192 w 384"/>
                  <a:gd name="T3" fmla="*/ 0 h 480"/>
                  <a:gd name="T4" fmla="*/ 384 w 384"/>
                  <a:gd name="T5" fmla="*/ 480 h 480"/>
                  <a:gd name="T6" fmla="*/ 0 w 384"/>
                  <a:gd name="T7" fmla="*/ 480 h 480"/>
                </a:gdLst>
                <a:ahLst/>
                <a:cxnLst>
                  <a:cxn ang="0">
                    <a:pos x="T0" y="T1"/>
                  </a:cxn>
                  <a:cxn ang="0">
                    <a:pos x="T2" y="T3"/>
                  </a:cxn>
                  <a:cxn ang="0">
                    <a:pos x="T4" y="T5"/>
                  </a:cxn>
                  <a:cxn ang="0">
                    <a:pos x="T6" y="T7"/>
                  </a:cxn>
                </a:cxnLst>
                <a:rect l="0" t="0" r="r" b="b"/>
                <a:pathLst>
                  <a:path w="384" h="480">
                    <a:moveTo>
                      <a:pt x="0" y="480"/>
                    </a:moveTo>
                    <a:lnTo>
                      <a:pt x="192" y="0"/>
                    </a:lnTo>
                    <a:lnTo>
                      <a:pt x="384" y="480"/>
                    </a:lnTo>
                    <a:lnTo>
                      <a:pt x="0" y="480"/>
                    </a:lnTo>
                    <a:close/>
                  </a:path>
                </a:pathLst>
              </a:custGeom>
              <a:solidFill>
                <a:schemeClr val="hlink"/>
              </a:solidFill>
              <a:ln w="381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9170" eaLnBrk="1" hangingPunct="1"/>
                <a:endParaRPr lang="fr-FR" sz="3200">
                  <a:solidFill>
                    <a:srgbClr val="000000"/>
                  </a:solidFill>
                  <a:cs typeface="+mn-cs"/>
                </a:endParaRPr>
              </a:p>
            </p:txBody>
          </p:sp>
        </p:grpSp>
      </p:grpSp>
      <p:sp>
        <p:nvSpPr>
          <p:cNvPr id="2064" name="Text Box 16">
            <a:extLst>
              <a:ext uri="{FF2B5EF4-FFF2-40B4-BE49-F238E27FC236}">
                <a16:creationId xmlns:a16="http://schemas.microsoft.com/office/drawing/2014/main" id="{A3F3475B-F91E-A8C5-7E06-7A9A0D4764C1}"/>
              </a:ext>
            </a:extLst>
          </p:cNvPr>
          <p:cNvSpPr txBox="1">
            <a:spLocks noChangeArrowheads="1"/>
          </p:cNvSpPr>
          <p:nvPr/>
        </p:nvSpPr>
        <p:spPr bwMode="auto">
          <a:xfrm>
            <a:off x="78559" y="5787991"/>
            <a:ext cx="8968737" cy="107721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1219170" eaLnBrk="1" hangingPunct="1"/>
            <a:r>
              <a:rPr lang="fr-FR" altLang="fr-FR" sz="3200" dirty="0">
                <a:solidFill>
                  <a:srgbClr val="000000"/>
                </a:solidFill>
                <a:latin typeface="Tahoma" panose="020B0604030504040204" pitchFamily="34" charset="0"/>
                <a:cs typeface="+mn-cs"/>
              </a:rPr>
              <a:t>Groupe fusée : « OUI » </a:t>
            </a:r>
            <a:r>
              <a:rPr lang="fr-FR" altLang="fr-FR" sz="3200" dirty="0">
                <a:solidFill>
                  <a:srgbClr val="000000"/>
                </a:solidFill>
                <a:latin typeface="Tahoma" panose="020B0604030504040204" pitchFamily="34" charset="0"/>
                <a:cs typeface="+mn-cs"/>
                <a:sym typeface="Wingdings" panose="05000000000000000000" pitchFamily="2" charset="2"/>
              </a:rPr>
              <a:t> anticipation cognitive</a:t>
            </a:r>
          </a:p>
          <a:p>
            <a:pPr defTabSz="1219170" eaLnBrk="1" hangingPunct="1"/>
            <a:r>
              <a:rPr lang="en-US" altLang="fr-FR" sz="3200" dirty="0">
                <a:solidFill>
                  <a:srgbClr val="000000"/>
                </a:solidFill>
                <a:latin typeface="Tahoma" panose="020B0604030504040204" pitchFamily="34" charset="0"/>
                <a:cs typeface="+mn-cs"/>
              </a:rPr>
              <a:t>Groupe </a:t>
            </a:r>
            <a:r>
              <a:rPr lang="en-US" altLang="fr-FR" sz="3200" dirty="0" err="1">
                <a:solidFill>
                  <a:srgbClr val="000000"/>
                </a:solidFill>
                <a:latin typeface="Tahoma" panose="020B0604030504040204" pitchFamily="34" charset="0"/>
                <a:cs typeface="+mn-cs"/>
              </a:rPr>
              <a:t>Gratte-ciel</a:t>
            </a:r>
            <a:r>
              <a:rPr lang="en-US" altLang="fr-FR" sz="3200" dirty="0">
                <a:solidFill>
                  <a:srgbClr val="000000"/>
                </a:solidFill>
                <a:latin typeface="Tahoma" panose="020B0604030504040204" pitchFamily="34" charset="0"/>
                <a:cs typeface="+mn-cs"/>
              </a:rPr>
              <a:t> : </a:t>
            </a:r>
            <a:r>
              <a:rPr lang="fr-FR" altLang="fr-FR" sz="3200" dirty="0">
                <a:solidFill>
                  <a:srgbClr val="000000"/>
                </a:solidFill>
                <a:latin typeface="Tahoma" panose="020B0604030504040204" pitchFamily="34" charset="0"/>
                <a:cs typeface="+mn-cs"/>
              </a:rPr>
              <a:t>« NON »</a:t>
            </a:r>
            <a:r>
              <a:rPr lang="fr-FR" altLang="fr-FR" sz="3200" dirty="0">
                <a:solidFill>
                  <a:srgbClr val="000000"/>
                </a:solidFill>
                <a:latin typeface="Tahoma" panose="020B0604030504040204" pitchFamily="34" charset="0"/>
                <a:cs typeface="+mn-cs"/>
                <a:sym typeface="Wingdings" panose="05000000000000000000" pitchFamily="2" charset="2"/>
              </a:rPr>
              <a:t> </a:t>
            </a:r>
            <a:endParaRPr lang="en-US" altLang="fr-FR" sz="3200" dirty="0">
              <a:solidFill>
                <a:srgbClr val="000000"/>
              </a:solidFill>
              <a:latin typeface="Tahoma" panose="020B0604030504040204" pitchFamily="34" charset="0"/>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capture d’écran, collage&#10;&#10;Description générée automatiquement">
            <a:extLst>
              <a:ext uri="{FF2B5EF4-FFF2-40B4-BE49-F238E27FC236}">
                <a16:creationId xmlns:a16="http://schemas.microsoft.com/office/drawing/2014/main" id="{8AAF51D0-A448-E981-DAC8-3EDEC8F169EE}"/>
              </a:ext>
            </a:extLst>
          </p:cNvPr>
          <p:cNvPicPr>
            <a:picLocks noChangeAspect="1"/>
          </p:cNvPicPr>
          <p:nvPr/>
        </p:nvPicPr>
        <p:blipFill>
          <a:blip r:embed="rId2" cstate="print">
            <a:extLst>
              <a:ext uri="{28A0092B-C50C-407E-A947-70E740481C1C}">
                <a14:useLocalDpi xmlns:a14="http://schemas.microsoft.com/office/drawing/2010/main" val="0"/>
              </a:ext>
            </a:extLst>
          </a:blip>
          <a:srcRect r="50000"/>
          <a:stretch/>
        </p:blipFill>
        <p:spPr>
          <a:xfrm>
            <a:off x="4689447" y="-471488"/>
            <a:ext cx="4275042" cy="4886325"/>
          </a:xfrm>
          <a:prstGeom prst="roundRect">
            <a:avLst>
              <a:gd name="adj" fmla="val 16667"/>
            </a:avLst>
          </a:prstGeom>
          <a:ln>
            <a:solidFill>
              <a:srgbClr val="92D050"/>
            </a:solid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Image 7" descr="Une image contenant texte, capture d’écran, conception&#10;&#10;Description générée automatiquement">
            <a:extLst>
              <a:ext uri="{FF2B5EF4-FFF2-40B4-BE49-F238E27FC236}">
                <a16:creationId xmlns:a16="http://schemas.microsoft.com/office/drawing/2014/main" id="{CB729051-75F6-EB51-EE8C-C048710D19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627" y="3212975"/>
            <a:ext cx="4652823" cy="3502687"/>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0" name="Image 9" descr="Une image contenant texte, capture d’écran, diagramme, Police&#10;&#10;Description générée automatiquement">
            <a:extLst>
              <a:ext uri="{FF2B5EF4-FFF2-40B4-BE49-F238E27FC236}">
                <a16:creationId xmlns:a16="http://schemas.microsoft.com/office/drawing/2014/main" id="{E1D708FD-64DE-4F4C-131B-1CA48C8F09A0}"/>
              </a:ext>
            </a:extLst>
          </p:cNvPr>
          <p:cNvPicPr>
            <a:picLocks noChangeAspect="1"/>
          </p:cNvPicPr>
          <p:nvPr/>
        </p:nvPicPr>
        <p:blipFill>
          <a:blip r:embed="rId4">
            <a:extLst>
              <a:ext uri="{28A0092B-C50C-407E-A947-70E740481C1C}">
                <a14:useLocalDpi xmlns:a14="http://schemas.microsoft.com/office/drawing/2010/main" val="0"/>
              </a:ext>
            </a:extLst>
          </a:blip>
          <a:srcRect b="50066"/>
          <a:stretch/>
        </p:blipFill>
        <p:spPr>
          <a:xfrm>
            <a:off x="0" y="0"/>
            <a:ext cx="5210646" cy="1388760"/>
          </a:xfrm>
          <a:prstGeom prst="rect">
            <a:avLst/>
          </a:prstGeom>
          <a:ln>
            <a:noFill/>
          </a:ln>
          <a:effectLst>
            <a:outerShdw blurRad="292100" dist="139700" dir="2700000" algn="tl" rotWithShape="0">
              <a:srgbClr val="333333">
                <a:alpha val="65000"/>
              </a:srgbClr>
            </a:outerShdw>
          </a:effectLst>
        </p:spPr>
      </p:pic>
      <p:pic>
        <p:nvPicPr>
          <p:cNvPr id="6" name="Image 5" descr="Une image contenant Visage humain, homme, mâchoire, Front&#10;&#10;Description générée automatiquement">
            <a:extLst>
              <a:ext uri="{FF2B5EF4-FFF2-40B4-BE49-F238E27FC236}">
                <a16:creationId xmlns:a16="http://schemas.microsoft.com/office/drawing/2014/main" id="{9D3FB79E-1092-C7FD-EE0C-2E64B1A59999}"/>
              </a:ext>
            </a:extLst>
          </p:cNvPr>
          <p:cNvPicPr>
            <a:picLocks noChangeAspect="1"/>
          </p:cNvPicPr>
          <p:nvPr/>
        </p:nvPicPr>
        <p:blipFill>
          <a:blip r:embed="rId5">
            <a:extLst>
              <a:ext uri="{28A0092B-C50C-407E-A947-70E740481C1C}">
                <a14:useLocalDpi xmlns:a14="http://schemas.microsoft.com/office/drawing/2010/main" val="0"/>
              </a:ext>
            </a:extLst>
          </a:blip>
          <a:srcRect b="50000"/>
          <a:stretch/>
        </p:blipFill>
        <p:spPr>
          <a:xfrm>
            <a:off x="3676650" y="4886325"/>
            <a:ext cx="5467350" cy="1971675"/>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1" name="ZoneTexte 10">
            <a:extLst>
              <a:ext uri="{FF2B5EF4-FFF2-40B4-BE49-F238E27FC236}">
                <a16:creationId xmlns:a16="http://schemas.microsoft.com/office/drawing/2014/main" id="{5B0D072E-38DF-CB58-E46F-10D379BD2C8A}"/>
              </a:ext>
            </a:extLst>
          </p:cNvPr>
          <p:cNvSpPr txBox="1"/>
          <p:nvPr/>
        </p:nvSpPr>
        <p:spPr>
          <a:xfrm>
            <a:off x="56627" y="1639148"/>
            <a:ext cx="4876800" cy="1323439"/>
          </a:xfrm>
          <a:prstGeom prst="rect">
            <a:avLst/>
          </a:prstGeom>
          <a:noFill/>
          <a:ln>
            <a:noFill/>
          </a:ln>
        </p:spPr>
        <p:txBody>
          <a:bodyPr wrap="square">
            <a:spAutoFit/>
          </a:bodyPr>
          <a:lstStyle/>
          <a:p>
            <a:pPr algn="ctr"/>
            <a:r>
              <a:rPr lang="fr-FR" sz="2800" dirty="0">
                <a:solidFill>
                  <a:srgbClr val="FF0000"/>
                </a:solidFill>
                <a:latin typeface="Tahoma" panose="020B0604030504040204" pitchFamily="34" charset="0"/>
                <a:ea typeface="Tahoma" panose="020B0604030504040204" pitchFamily="34" charset="0"/>
                <a:cs typeface="Tahoma" panose="020B0604030504040204" pitchFamily="34" charset="0"/>
              </a:rPr>
              <a:t>Le mouvement représentationnel </a:t>
            </a:r>
            <a:r>
              <a:rPr lang="fr-FR" sz="2400" dirty="0">
                <a:solidFill>
                  <a:srgbClr val="FF0000"/>
                </a:solidFill>
                <a:latin typeface="Tahoma" panose="020B0604030504040204" pitchFamily="34" charset="0"/>
                <a:ea typeface="Tahoma" panose="020B0604030504040204" pitchFamily="34" charset="0"/>
                <a:cs typeface="Tahoma" panose="020B0604030504040204" pitchFamily="34" charset="0"/>
              </a:rPr>
              <a:t>: </a:t>
            </a:r>
          </a:p>
          <a:p>
            <a:pPr algn="ctr"/>
            <a:r>
              <a:rPr lang="fr-FR" sz="2400" dirty="0">
                <a:solidFill>
                  <a:srgbClr val="FF0000"/>
                </a:solidFill>
                <a:latin typeface="Tahoma" panose="020B0604030504040204" pitchFamily="34" charset="0"/>
                <a:ea typeface="Tahoma" panose="020B0604030504040204" pitchFamily="34" charset="0"/>
                <a:cs typeface="Tahoma" panose="020B0604030504040204" pitchFamily="34" charset="0"/>
              </a:rPr>
              <a:t>Autres stimuli utilisés …</a:t>
            </a:r>
            <a:endParaRPr lang="fr-FR"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932176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998AD-5DD2-0720-6ABB-58842424238F}"/>
            </a:ext>
          </a:extLst>
        </p:cNvPr>
        <p:cNvGrpSpPr/>
        <p:nvPr/>
      </p:nvGrpSpPr>
      <p:grpSpPr>
        <a:xfrm>
          <a:off x="0" y="0"/>
          <a:ext cx="0" cy="0"/>
          <a:chOff x="0" y="0"/>
          <a:chExt cx="0" cy="0"/>
        </a:xfrm>
      </p:grpSpPr>
      <p:sp>
        <p:nvSpPr>
          <p:cNvPr id="27650" name="Titre 1">
            <a:extLst>
              <a:ext uri="{FF2B5EF4-FFF2-40B4-BE49-F238E27FC236}">
                <a16:creationId xmlns:a16="http://schemas.microsoft.com/office/drawing/2014/main" id="{C3D63A9B-389F-7F6B-28A8-E182BF004DCC}"/>
              </a:ext>
            </a:extLst>
          </p:cNvPr>
          <p:cNvSpPr>
            <a:spLocks noGrp="1"/>
          </p:cNvSpPr>
          <p:nvPr>
            <p:ph type="title"/>
          </p:nvPr>
        </p:nvSpPr>
        <p:spPr>
          <a:xfrm>
            <a:off x="0" y="44450"/>
            <a:ext cx="9144000" cy="1143000"/>
          </a:xfrm>
        </p:spPr>
        <p:txBody>
          <a:bodyPr/>
          <a:lstStyle/>
          <a:p>
            <a:r>
              <a:rPr lang="fr-FR" altLang="en-US" sz="4000" dirty="0">
                <a:solidFill>
                  <a:schemeClr val="bg2"/>
                </a:solidFill>
                <a:latin typeface="Arial" panose="020B0604020202020204" pitchFamily="34" charset="0"/>
                <a:cs typeface="Arial" panose="020B0604020202020204" pitchFamily="34" charset="0"/>
              </a:rPr>
              <a:t>Le cerveau est </a:t>
            </a:r>
            <a:r>
              <a:rPr lang="fr-FR" altLang="en-US" sz="4000" b="1" dirty="0">
                <a:solidFill>
                  <a:schemeClr val="bg2"/>
                </a:solidFill>
                <a:latin typeface="Arial" panose="020B0604020202020204" pitchFamily="34" charset="0"/>
                <a:cs typeface="Arial" panose="020B0604020202020204" pitchFamily="34" charset="0"/>
              </a:rPr>
              <a:t>un organe </a:t>
            </a:r>
            <a:r>
              <a:rPr lang="fr-FR" altLang="en-US" sz="4000" b="1" dirty="0">
                <a:solidFill>
                  <a:schemeClr val="bg2"/>
                </a:solidFill>
                <a:latin typeface="Algerian" panose="04020705040A02060702" pitchFamily="82" charset="0"/>
                <a:cs typeface="Arial" panose="020B0604020202020204" pitchFamily="34" charset="0"/>
              </a:rPr>
              <a:t>historique</a:t>
            </a:r>
            <a:br>
              <a:rPr lang="fr-FR" altLang="en-US" sz="4000" b="1" dirty="0">
                <a:solidFill>
                  <a:schemeClr val="bg2"/>
                </a:solidFill>
                <a:latin typeface="Algerian" panose="04020705040A02060702" pitchFamily="82" charset="0"/>
                <a:cs typeface="Arial" panose="020B0604020202020204" pitchFamily="34" charset="0"/>
              </a:rPr>
            </a:br>
            <a:r>
              <a:rPr lang="fr-FR" altLang="en-US" sz="4000" b="1" i="1" dirty="0">
                <a:solidFill>
                  <a:schemeClr val="bg2"/>
                </a:solidFill>
                <a:latin typeface="Bauhaus 93" panose="04030905020B02020C02" pitchFamily="82" charset="0"/>
                <a:cs typeface="Arial" panose="020B0604020202020204" pitchFamily="34" charset="0"/>
              </a:rPr>
              <a:t>tourné vers le futur</a:t>
            </a:r>
            <a:endParaRPr lang="en-GB" altLang="en-US" sz="4000" b="1" i="1" dirty="0">
              <a:solidFill>
                <a:schemeClr val="bg2"/>
              </a:solidFill>
              <a:latin typeface="Bauhaus 93" panose="04030905020B02020C02" pitchFamily="82" charset="0"/>
              <a:cs typeface="Arial" panose="020B0604020202020204" pitchFamily="34" charset="0"/>
            </a:endParaRPr>
          </a:p>
        </p:txBody>
      </p:sp>
      <p:sp>
        <p:nvSpPr>
          <p:cNvPr id="27651" name="ZoneTexte 2">
            <a:extLst>
              <a:ext uri="{FF2B5EF4-FFF2-40B4-BE49-F238E27FC236}">
                <a16:creationId xmlns:a16="http://schemas.microsoft.com/office/drawing/2014/main" id="{D2FE67B0-17F8-418B-DB12-187B57E22BE5}"/>
              </a:ext>
            </a:extLst>
          </p:cNvPr>
          <p:cNvSpPr txBox="1">
            <a:spLocks noChangeArrowheads="1"/>
          </p:cNvSpPr>
          <p:nvPr/>
        </p:nvSpPr>
        <p:spPr bwMode="auto">
          <a:xfrm>
            <a:off x="-18152" y="1772816"/>
            <a:ext cx="9182365" cy="2739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dirty="0">
                <a:solidFill>
                  <a:schemeClr val="bg2"/>
                </a:solidFill>
                <a:latin typeface="Arial" panose="020B0604020202020204" pitchFamily="34" charset="0"/>
              </a:rPr>
              <a:t>Le cerveau </a:t>
            </a:r>
            <a:r>
              <a:rPr lang="fr-FR" altLang="en-US" sz="2800" b="1" dirty="0">
                <a:solidFill>
                  <a:schemeClr val="bg2"/>
                </a:solidFill>
                <a:latin typeface="Arial" panose="020B0604020202020204" pitchFamily="34" charset="0"/>
              </a:rPr>
              <a:t>enregistre</a:t>
            </a:r>
            <a:r>
              <a:rPr lang="fr-FR" altLang="en-US" sz="2400" dirty="0">
                <a:solidFill>
                  <a:schemeClr val="bg2"/>
                </a:solidFill>
                <a:latin typeface="Arial" panose="020B0604020202020204" pitchFamily="34" charset="0"/>
              </a:rPr>
              <a:t> la plupart de nos expériences.</a:t>
            </a:r>
          </a:p>
          <a:p>
            <a:pPr eaLnBrk="1" hangingPunct="1">
              <a:spcBef>
                <a:spcPct val="0"/>
              </a:spcBef>
              <a:buFontTx/>
              <a:buNone/>
            </a:pPr>
            <a:endParaRPr lang="fr-FR" altLang="en-US" sz="2400" dirty="0">
              <a:solidFill>
                <a:schemeClr val="bg2"/>
              </a:solidFill>
              <a:latin typeface="Arial" panose="020B0604020202020204" pitchFamily="34" charset="0"/>
            </a:endParaRPr>
          </a:p>
          <a:p>
            <a:pPr eaLnBrk="1" hangingPunct="1">
              <a:spcBef>
                <a:spcPct val="0"/>
              </a:spcBef>
              <a:buFontTx/>
              <a:buNone/>
            </a:pPr>
            <a:endParaRPr lang="fr-FR" altLang="en-US" sz="2400" dirty="0">
              <a:solidFill>
                <a:schemeClr val="bg2"/>
              </a:solidFill>
              <a:latin typeface="Arial" panose="020B0604020202020204" pitchFamily="34" charset="0"/>
            </a:endParaRPr>
          </a:p>
          <a:p>
            <a:pPr eaLnBrk="1" hangingPunct="1">
              <a:spcBef>
                <a:spcPct val="0"/>
              </a:spcBef>
              <a:buFontTx/>
              <a:buNone/>
            </a:pPr>
            <a:r>
              <a:rPr lang="fr-FR" altLang="en-US" sz="2400" dirty="0">
                <a:solidFill>
                  <a:schemeClr val="bg2"/>
                </a:solidFill>
                <a:latin typeface="Arial" panose="020B0604020202020204" pitchFamily="34" charset="0"/>
              </a:rPr>
              <a:t>Il modifie donc </a:t>
            </a:r>
            <a:r>
              <a:rPr lang="fr-FR" altLang="en-US" sz="2400" b="1" dirty="0">
                <a:solidFill>
                  <a:schemeClr val="bg2"/>
                </a:solidFill>
                <a:latin typeface="Arial" panose="020B0604020202020204" pitchFamily="34" charset="0"/>
              </a:rPr>
              <a:t>ses représentations</a:t>
            </a:r>
            <a:r>
              <a:rPr lang="fr-FR" altLang="en-US" sz="2400" dirty="0">
                <a:solidFill>
                  <a:schemeClr val="bg2"/>
                </a:solidFill>
                <a:latin typeface="Arial" panose="020B0604020202020204" pitchFamily="34" charset="0"/>
              </a:rPr>
              <a:t>, </a:t>
            </a:r>
          </a:p>
          <a:p>
            <a:pPr eaLnBrk="1" hangingPunct="1">
              <a:spcBef>
                <a:spcPct val="0"/>
              </a:spcBef>
              <a:buFontTx/>
              <a:buNone/>
            </a:pPr>
            <a:r>
              <a:rPr lang="fr-FR" altLang="en-US" sz="2400" dirty="0">
                <a:solidFill>
                  <a:schemeClr val="bg2"/>
                </a:solidFill>
                <a:latin typeface="Arial" panose="020B0604020202020204" pitchFamily="34" charset="0"/>
              </a:rPr>
              <a:t>			et </a:t>
            </a:r>
            <a:r>
              <a:rPr lang="fr-FR" altLang="en-US" sz="2400" b="1" dirty="0">
                <a:solidFill>
                  <a:srgbClr val="FF0000"/>
                </a:solidFill>
                <a:latin typeface="Arial" panose="020B0604020202020204" pitchFamily="34" charset="0"/>
              </a:rPr>
              <a:t>se modifie lui-même </a:t>
            </a:r>
            <a:r>
              <a:rPr lang="fr-FR" altLang="en-US" sz="2400" dirty="0">
                <a:solidFill>
                  <a:schemeClr val="bg2"/>
                </a:solidFill>
                <a:latin typeface="Arial" panose="020B0604020202020204" pitchFamily="34" charset="0"/>
              </a:rPr>
              <a:t>à chaque instant.</a:t>
            </a:r>
          </a:p>
          <a:p>
            <a:pPr eaLnBrk="1" hangingPunct="1">
              <a:spcBef>
                <a:spcPct val="0"/>
              </a:spcBef>
              <a:buFontTx/>
              <a:buNone/>
            </a:pPr>
            <a:endParaRPr lang="fr-FR" altLang="en-US" sz="2400" dirty="0">
              <a:solidFill>
                <a:schemeClr val="bg2"/>
              </a:solidFill>
              <a:latin typeface="Arial" panose="020B0604020202020204" pitchFamily="34" charset="0"/>
            </a:endParaRPr>
          </a:p>
          <a:p>
            <a:pPr eaLnBrk="1" hangingPunct="1">
              <a:spcBef>
                <a:spcPct val="0"/>
              </a:spcBef>
              <a:buFontTx/>
              <a:buNone/>
            </a:pPr>
            <a:r>
              <a:rPr lang="fr-FR" altLang="en-US" sz="2400" dirty="0">
                <a:solidFill>
                  <a:schemeClr val="bg2"/>
                </a:solidFill>
                <a:latin typeface="Arial" panose="020B0604020202020204" pitchFamily="34" charset="0"/>
              </a:rPr>
              <a:t>Afin de prédire et </a:t>
            </a:r>
            <a:r>
              <a:rPr lang="fr-FR" altLang="en-US" sz="2400" b="1" dirty="0">
                <a:solidFill>
                  <a:schemeClr val="bg2"/>
                </a:solidFill>
                <a:latin typeface="Arial" panose="020B0604020202020204" pitchFamily="34" charset="0"/>
              </a:rPr>
              <a:t>d’optimiser</a:t>
            </a:r>
            <a:r>
              <a:rPr lang="fr-FR" altLang="en-US" sz="2400" dirty="0">
                <a:solidFill>
                  <a:schemeClr val="bg2"/>
                </a:solidFill>
                <a:latin typeface="Arial" panose="020B0604020202020204" pitchFamily="34" charset="0"/>
              </a:rPr>
              <a:t> ses prochaines interactions…</a:t>
            </a:r>
          </a:p>
        </p:txBody>
      </p:sp>
      <p:sp>
        <p:nvSpPr>
          <p:cNvPr id="3" name="ZoneTexte 2">
            <a:extLst>
              <a:ext uri="{FF2B5EF4-FFF2-40B4-BE49-F238E27FC236}">
                <a16:creationId xmlns:a16="http://schemas.microsoft.com/office/drawing/2014/main" id="{3E71F0CB-1C26-A4DE-C608-C7F7F01C20F2}"/>
              </a:ext>
            </a:extLst>
          </p:cNvPr>
          <p:cNvSpPr txBox="1"/>
          <p:nvPr/>
        </p:nvSpPr>
        <p:spPr>
          <a:xfrm>
            <a:off x="539552" y="5097393"/>
            <a:ext cx="8064896" cy="1631216"/>
          </a:xfrm>
          <a:prstGeom prst="rect">
            <a:avLst/>
          </a:prstGeom>
          <a:ln/>
        </p:spPr>
        <p:style>
          <a:lnRef idx="0">
            <a:schemeClr val="accent5"/>
          </a:lnRef>
          <a:fillRef idx="3">
            <a:schemeClr val="accent5"/>
          </a:fillRef>
          <a:effectRef idx="3">
            <a:schemeClr val="accent5"/>
          </a:effectRef>
          <a:fontRef idx="minor">
            <a:schemeClr val="lt1"/>
          </a:fontRef>
        </p:style>
        <p:txBody>
          <a:bodyPr wrap="square">
            <a:spAutoFit/>
          </a:bodyPr>
          <a:lstStyle/>
          <a:p>
            <a:pPr algn="ctr" eaLnBrk="1" hangingPunct="1">
              <a:spcBef>
                <a:spcPct val="0"/>
              </a:spcBef>
              <a:buFontTx/>
              <a:buNone/>
            </a:pPr>
            <a:endParaRPr lang="fr-FR" altLang="en-US" sz="2800" b="1" dirty="0">
              <a:solidFill>
                <a:schemeClr val="bg2"/>
              </a:solidFill>
              <a:latin typeface="Arial" panose="020B0604020202020204" pitchFamily="34" charset="0"/>
            </a:endParaRPr>
          </a:p>
          <a:p>
            <a:pPr marL="457200" indent="-457200" algn="ctr" eaLnBrk="1" hangingPunct="1">
              <a:spcBef>
                <a:spcPct val="0"/>
              </a:spcBef>
              <a:buFont typeface="Symbol" panose="05050102010706020507" pitchFamily="18" charset="2"/>
              <a:buChar char="Þ"/>
            </a:pPr>
            <a:r>
              <a:rPr lang="fr-FR" altLang="en-US" sz="3200" b="1" dirty="0">
                <a:solidFill>
                  <a:schemeClr val="bg2"/>
                </a:solidFill>
                <a:latin typeface="Bradley Hand ITC" panose="03070402050302030203" pitchFamily="66" charset="0"/>
              </a:rPr>
              <a:t>Comment peut-il </a:t>
            </a:r>
            <a:r>
              <a:rPr lang="fr-FR" altLang="en-US" sz="4000" b="1" dirty="0">
                <a:solidFill>
                  <a:schemeClr val="bg2"/>
                </a:solidFill>
                <a:latin typeface="Bradley Hand ITC" panose="03070402050302030203" pitchFamily="66" charset="0"/>
              </a:rPr>
              <a:t>stocker</a:t>
            </a:r>
            <a:r>
              <a:rPr lang="fr-FR" altLang="en-US" sz="3200" b="1" dirty="0">
                <a:solidFill>
                  <a:schemeClr val="bg2"/>
                </a:solidFill>
                <a:latin typeface="Bradley Hand ITC" panose="03070402050302030203" pitchFamily="66" charset="0"/>
              </a:rPr>
              <a:t> et </a:t>
            </a:r>
            <a:r>
              <a:rPr lang="fr-FR" altLang="en-US" sz="4000" b="1" dirty="0">
                <a:solidFill>
                  <a:schemeClr val="bg2"/>
                </a:solidFill>
                <a:latin typeface="Bradley Hand ITC" panose="03070402050302030203" pitchFamily="66" charset="0"/>
              </a:rPr>
              <a:t>organiser</a:t>
            </a:r>
            <a:endParaRPr lang="fr-FR" altLang="en-US" sz="3200" b="1" dirty="0">
              <a:solidFill>
                <a:schemeClr val="bg2"/>
              </a:solidFill>
              <a:latin typeface="Bradley Hand ITC" panose="03070402050302030203" pitchFamily="66" charset="0"/>
            </a:endParaRPr>
          </a:p>
          <a:p>
            <a:pPr algn="ctr" eaLnBrk="1" hangingPunct="1">
              <a:spcBef>
                <a:spcPct val="0"/>
              </a:spcBef>
              <a:buNone/>
            </a:pPr>
            <a:r>
              <a:rPr lang="fr-FR" altLang="en-US" sz="3200" b="1" dirty="0">
                <a:solidFill>
                  <a:schemeClr val="bg2"/>
                </a:solidFill>
                <a:latin typeface="Bradley Hand ITC" panose="03070402050302030203" pitchFamily="66" charset="0"/>
              </a:rPr>
              <a:t>tous ces éléments?</a:t>
            </a:r>
            <a:endParaRPr lang="en-GB" altLang="en-US" sz="3200" b="1" dirty="0">
              <a:solidFill>
                <a:schemeClr val="bg2"/>
              </a:solidFill>
              <a:latin typeface="Bradley Hand ITC" panose="03070402050302030203" pitchFamily="66" charset="0"/>
            </a:endParaRPr>
          </a:p>
        </p:txBody>
      </p:sp>
    </p:spTree>
    <p:extLst>
      <p:ext uri="{BB962C8B-B14F-4D97-AF65-F5344CB8AC3E}">
        <p14:creationId xmlns:p14="http://schemas.microsoft.com/office/powerpoint/2010/main" val="8572086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52837214-E03A-EE88-F6D0-E46E0A6FC0CA}"/>
              </a:ext>
            </a:extLst>
          </p:cNvPr>
          <p:cNvSpPr txBox="1"/>
          <p:nvPr/>
        </p:nvSpPr>
        <p:spPr>
          <a:xfrm>
            <a:off x="395536" y="548680"/>
            <a:ext cx="8366586" cy="646331"/>
          </a:xfrm>
          <a:prstGeom prst="rect">
            <a:avLst/>
          </a:prstGeom>
          <a:noFill/>
          <a:ln>
            <a:noFill/>
          </a:ln>
        </p:spPr>
        <p:txBody>
          <a:bodyPr wrap="none" rtlCol="0">
            <a:spAutoFit/>
          </a:bodyPr>
          <a:lstStyle/>
          <a:p>
            <a:r>
              <a:rPr lang="fr-FR" sz="3600" dirty="0">
                <a:solidFill>
                  <a:schemeClr val="bg2"/>
                </a:solidFill>
                <a:latin typeface="Arial" panose="020B0604020202020204" pitchFamily="34" charset="0"/>
              </a:rPr>
              <a:t>L’apport irremplaçable des cas cliniques</a:t>
            </a:r>
          </a:p>
        </p:txBody>
      </p:sp>
      <p:sp>
        <p:nvSpPr>
          <p:cNvPr id="5" name="ZoneTexte 4">
            <a:extLst>
              <a:ext uri="{FF2B5EF4-FFF2-40B4-BE49-F238E27FC236}">
                <a16:creationId xmlns:a16="http://schemas.microsoft.com/office/drawing/2014/main" id="{2B965F05-95D8-7143-8320-5C48A5F0FADB}"/>
              </a:ext>
            </a:extLst>
          </p:cNvPr>
          <p:cNvSpPr txBox="1"/>
          <p:nvPr/>
        </p:nvSpPr>
        <p:spPr>
          <a:xfrm>
            <a:off x="381878" y="1700808"/>
            <a:ext cx="8380244" cy="5262979"/>
          </a:xfrm>
          <a:prstGeom prst="rect">
            <a:avLst/>
          </a:prstGeom>
          <a:noFill/>
          <a:ln>
            <a:noFill/>
          </a:ln>
        </p:spPr>
        <p:txBody>
          <a:bodyPr wrap="square" rtlCol="0">
            <a:spAutoFit/>
          </a:bodyPr>
          <a:lstStyle/>
          <a:p>
            <a:r>
              <a:rPr lang="fr-FR" sz="2800" b="1" dirty="0">
                <a:solidFill>
                  <a:schemeClr val="bg2"/>
                </a:solidFill>
                <a:latin typeface="Poor Richard" panose="02080502050505020702" pitchFamily="18" charset="0"/>
              </a:rPr>
              <a:t>1878 : Serguei Korsakov : amnésie sévère avec confabulation</a:t>
            </a:r>
          </a:p>
          <a:p>
            <a:endParaRPr lang="fr-FR" sz="2800" b="1" dirty="0">
              <a:solidFill>
                <a:schemeClr val="bg2"/>
              </a:solidFill>
              <a:latin typeface="Poor Richard" panose="02080502050505020702" pitchFamily="18" charset="0"/>
            </a:endParaRPr>
          </a:p>
          <a:p>
            <a:r>
              <a:rPr lang="fr-FR" sz="2800" b="1" dirty="0">
                <a:solidFill>
                  <a:schemeClr val="bg2"/>
                </a:solidFill>
                <a:latin typeface="Poor Richard" panose="02080502050505020702" pitchFamily="18" charset="0"/>
              </a:rPr>
              <a:t>1881 : Théodule Ribot : « les maladies de la mémoire » et plusieurs types d’amnésie et systèmes de mémoire</a:t>
            </a:r>
          </a:p>
          <a:p>
            <a:endParaRPr lang="fr-FR" sz="2800" b="1" dirty="0">
              <a:solidFill>
                <a:schemeClr val="bg2"/>
              </a:solidFill>
              <a:latin typeface="Poor Richard" panose="02080502050505020702" pitchFamily="18" charset="0"/>
            </a:endParaRPr>
          </a:p>
          <a:p>
            <a:r>
              <a:rPr lang="fr-FR" sz="2800" b="1" dirty="0">
                <a:solidFill>
                  <a:schemeClr val="bg2"/>
                </a:solidFill>
                <a:latin typeface="Poor Richard" panose="02080502050505020702" pitchFamily="18" charset="0"/>
              </a:rPr>
              <a:t>1906 : Alois Alzheimer : démence évolutive</a:t>
            </a:r>
          </a:p>
          <a:p>
            <a:endParaRPr lang="fr-FR" sz="2800" b="1" dirty="0">
              <a:solidFill>
                <a:schemeClr val="bg2"/>
              </a:solidFill>
              <a:latin typeface="Poor Richard" panose="02080502050505020702" pitchFamily="18" charset="0"/>
            </a:endParaRPr>
          </a:p>
          <a:p>
            <a:r>
              <a:rPr lang="fr-FR" sz="2800" b="1" dirty="0">
                <a:solidFill>
                  <a:schemeClr val="bg2"/>
                </a:solidFill>
                <a:latin typeface="Poor Richard" panose="02080502050505020702" pitchFamily="18" charset="0"/>
              </a:rPr>
              <a:t>1911 :  Claparède :  mémoire implicite</a:t>
            </a:r>
          </a:p>
          <a:p>
            <a:endParaRPr lang="fr-FR" sz="2800" b="1" dirty="0">
              <a:solidFill>
                <a:schemeClr val="bg2"/>
              </a:solidFill>
              <a:latin typeface="Poor Richard" panose="02080502050505020702" pitchFamily="18" charset="0"/>
            </a:endParaRPr>
          </a:p>
          <a:p>
            <a:r>
              <a:rPr lang="fr-FR" sz="2800" b="1" dirty="0">
                <a:solidFill>
                  <a:schemeClr val="bg2"/>
                </a:solidFill>
                <a:latin typeface="Poor Richard" panose="02080502050505020702" pitchFamily="18" charset="0"/>
              </a:rPr>
              <a:t>1956 : le célèbre HM et l’épreuve de la lésion chirurgicale</a:t>
            </a:r>
          </a:p>
          <a:p>
            <a:endParaRPr lang="fr-FR" sz="2800" b="1" dirty="0">
              <a:solidFill>
                <a:schemeClr val="bg2"/>
              </a:solidFill>
              <a:latin typeface="Poor Richard" panose="02080502050505020702" pitchFamily="18" charset="0"/>
            </a:endParaRPr>
          </a:p>
          <a:p>
            <a:endParaRPr lang="fr-FR" sz="2800" b="1" dirty="0">
              <a:solidFill>
                <a:schemeClr val="bg2"/>
              </a:solidFill>
              <a:latin typeface="Poor Richard" panose="02080502050505020702" pitchFamily="18" charset="0"/>
            </a:endParaRPr>
          </a:p>
        </p:txBody>
      </p:sp>
    </p:spTree>
    <p:extLst>
      <p:ext uri="{BB962C8B-B14F-4D97-AF65-F5344CB8AC3E}">
        <p14:creationId xmlns:p14="http://schemas.microsoft.com/office/powerpoint/2010/main" val="30790636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396552" y="113920"/>
            <a:ext cx="7772400" cy="1143000"/>
          </a:xfrm>
        </p:spPr>
        <p:txBody>
          <a:bodyPr/>
          <a:lstStyle/>
          <a:p>
            <a:pPr eaLnBrk="1" hangingPunct="1"/>
            <a:r>
              <a:rPr lang="fr-FR" altLang="en-US" sz="4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Quelques cas cliniques :</a:t>
            </a:r>
            <a:br>
              <a:rPr lang="fr-FR" altLang="en-US" sz="4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fr-FR" altLang="en-US" sz="24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Edouard</a:t>
            </a:r>
            <a:r>
              <a:rPr lang="fr-FR" altLang="en-US" sz="32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fr-FR" altLang="en-US" sz="2400" dirty="0" err="1">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Claparede</a:t>
            </a:r>
            <a:r>
              <a:rPr lang="fr-FR" altLang="en-US" sz="24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fr-FR" altLang="en-US" sz="2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(1873-1940)</a:t>
            </a:r>
            <a:endParaRPr lang="fr-FR" altLang="en-US" sz="4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8675" name="Text Box 3"/>
          <p:cNvSpPr txBox="1">
            <a:spLocks noChangeArrowheads="1"/>
          </p:cNvSpPr>
          <p:nvPr/>
        </p:nvSpPr>
        <p:spPr bwMode="auto">
          <a:xfrm>
            <a:off x="35497" y="2626320"/>
            <a:ext cx="9505056" cy="3394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30000"/>
              </a:lnSpc>
              <a:spcBef>
                <a:spcPct val="0"/>
              </a:spcBef>
              <a:buFontTx/>
              <a:buNone/>
            </a:pPr>
            <a:r>
              <a:rPr lang="fr-FR" altLang="en-US" sz="28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Claparède (1911) : au cours de son tour, serre la main</a:t>
            </a:r>
            <a:br>
              <a:rPr lang="fr-FR" altLang="en-US" sz="28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fr-FR" altLang="en-US" sz="28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d’une patiente </a:t>
            </a:r>
            <a:r>
              <a:rPr lang="fr-FR" altLang="en-US" sz="2000" i="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(totalement?) </a:t>
            </a:r>
            <a:r>
              <a:rPr lang="fr-FR" altLang="en-US" sz="28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amnésique avec une épingle…</a:t>
            </a:r>
          </a:p>
          <a:p>
            <a:pPr eaLnBrk="1" hangingPunct="1">
              <a:lnSpc>
                <a:spcPct val="130000"/>
              </a:lnSpc>
              <a:spcBef>
                <a:spcPct val="0"/>
              </a:spcBef>
              <a:buFontTx/>
              <a:buNone/>
            </a:pPr>
            <a:endParaRPr lang="fr-FR" altLang="en-US" sz="28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130000"/>
              </a:lnSpc>
              <a:spcBef>
                <a:spcPct val="0"/>
              </a:spcBef>
              <a:buFontTx/>
              <a:buNone/>
            </a:pPr>
            <a:r>
              <a:rPr lang="fr-FR" altLang="en-US" sz="28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Le lendemain, la patiente ne se souvient de rien…</a:t>
            </a:r>
          </a:p>
          <a:p>
            <a:pPr eaLnBrk="1" hangingPunct="1">
              <a:lnSpc>
                <a:spcPct val="130000"/>
              </a:lnSpc>
              <a:spcBef>
                <a:spcPct val="0"/>
              </a:spcBef>
              <a:buFontTx/>
              <a:buNone/>
            </a:pPr>
            <a:r>
              <a:rPr lang="fr-FR" altLang="en-US" sz="28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ne le reconnait pas,</a:t>
            </a:r>
          </a:p>
          <a:p>
            <a:pPr eaLnBrk="1" hangingPunct="1">
              <a:lnSpc>
                <a:spcPct val="130000"/>
              </a:lnSpc>
              <a:spcBef>
                <a:spcPct val="0"/>
              </a:spcBef>
              <a:buFontTx/>
              <a:buNone/>
            </a:pPr>
            <a:r>
              <a:rPr lang="fr-FR" altLang="en-US" sz="2800" b="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mais refuse de lui serrer la main !</a:t>
            </a:r>
          </a:p>
        </p:txBody>
      </p:sp>
      <p:pic>
        <p:nvPicPr>
          <p:cNvPr id="2" name="Imag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304" y="76200"/>
            <a:ext cx="1684079" cy="236144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107950" y="1909763"/>
            <a:ext cx="3657600" cy="483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dirty="0">
                <a:latin typeface="Arial Unicode MS" panose="020B0604020202020204" pitchFamily="34" charset="-128"/>
                <a:ea typeface="Arial Unicode MS" panose="020B0604020202020204" pitchFamily="34" charset="-128"/>
                <a:cs typeface="Arial Unicode MS" panose="020B0604020202020204" pitchFamily="34" charset="-128"/>
              </a:rPr>
              <a:t>1953, le cas H.M.</a:t>
            </a:r>
          </a:p>
          <a:p>
            <a:pPr algn="ctr" eaLnBrk="1" hangingPunct="1">
              <a:spcBef>
                <a:spcPct val="0"/>
              </a:spcBef>
              <a:buFontTx/>
              <a:buNone/>
            </a:pPr>
            <a:r>
              <a:rPr lang="fr-FR" altLang="en-US" sz="2400" dirty="0">
                <a:latin typeface="Arial Unicode MS" panose="020B0604020202020204" pitchFamily="34" charset="-128"/>
                <a:ea typeface="Arial Unicode MS" panose="020B0604020202020204" pitchFamily="34" charset="-128"/>
                <a:cs typeface="Arial Unicode MS" panose="020B0604020202020204" pitchFamily="34" charset="-128"/>
              </a:rPr>
              <a:t>Ablation bilatérale des hippocampes pour traiter une épilepsie rebelle</a:t>
            </a:r>
          </a:p>
          <a:p>
            <a:pPr algn="ctr" eaLnBrk="1" hangingPunct="1">
              <a:spcBef>
                <a:spcPct val="0"/>
              </a:spcBef>
              <a:buFontTx/>
              <a:buNone/>
            </a:pPr>
            <a:endParaRPr lang="fr-FR" altLang="en-US" sz="2400" dirty="0">
              <a:latin typeface="Arial Unicode MS" panose="020B0604020202020204" pitchFamily="34" charset="-128"/>
              <a:ea typeface="Arial Unicode MS" panose="020B0604020202020204" pitchFamily="34" charset="-128"/>
              <a:cs typeface="Arial Unicode MS" panose="020B0604020202020204" pitchFamily="34" charset="-128"/>
            </a:endParaRPr>
          </a:p>
          <a:p>
            <a:pPr algn="ctr" eaLnBrk="1" hangingPunct="1">
              <a:spcBef>
                <a:spcPct val="0"/>
              </a:spcBef>
              <a:buFontTx/>
              <a:buNone/>
            </a:pPr>
            <a:endParaRPr lang="fr-FR" altLang="en-US" sz="2400" dirty="0">
              <a:latin typeface="Arial Unicode MS" panose="020B0604020202020204" pitchFamily="34" charset="-128"/>
              <a:ea typeface="Arial Unicode MS" panose="020B0604020202020204" pitchFamily="34" charset="-128"/>
              <a:cs typeface="Arial Unicode MS" panose="020B0604020202020204" pitchFamily="34" charset="-128"/>
            </a:endParaRPr>
          </a:p>
          <a:p>
            <a:pPr algn="ctr" eaLnBrk="1" hangingPunct="1">
              <a:spcBef>
                <a:spcPct val="0"/>
              </a:spcBef>
              <a:buFontTx/>
              <a:buNone/>
            </a:pPr>
            <a:endParaRPr lang="fr-FR" altLang="en-US" sz="2400" dirty="0">
              <a:latin typeface="Arial Unicode MS" panose="020B0604020202020204" pitchFamily="34" charset="-128"/>
              <a:ea typeface="Arial Unicode MS" panose="020B0604020202020204" pitchFamily="34" charset="-128"/>
              <a:cs typeface="Arial Unicode MS" panose="020B0604020202020204" pitchFamily="34" charset="-128"/>
            </a:endParaRPr>
          </a:p>
          <a:p>
            <a:pPr algn="ctr" eaLnBrk="1" hangingPunct="1">
              <a:spcBef>
                <a:spcPct val="0"/>
              </a:spcBef>
              <a:buFontTx/>
              <a:buNone/>
            </a:pPr>
            <a:endParaRPr lang="fr-FR" altLang="en-US" sz="2400" dirty="0">
              <a:latin typeface="Arial Unicode MS" panose="020B0604020202020204" pitchFamily="34" charset="-128"/>
              <a:ea typeface="Arial Unicode MS" panose="020B0604020202020204" pitchFamily="34" charset="-128"/>
              <a:cs typeface="Arial Unicode MS" panose="020B0604020202020204" pitchFamily="34" charset="-128"/>
            </a:endParaRPr>
          </a:p>
          <a:p>
            <a:pPr algn="ctr" eaLnBrk="1" hangingPunct="1">
              <a:spcBef>
                <a:spcPct val="0"/>
              </a:spcBef>
              <a:buFontTx/>
              <a:buNone/>
            </a:pPr>
            <a:endParaRPr lang="fr-FR" altLang="en-US" sz="2400" dirty="0">
              <a:latin typeface="Arial Unicode MS" panose="020B0604020202020204" pitchFamily="34" charset="-128"/>
              <a:ea typeface="Arial Unicode MS" panose="020B0604020202020204" pitchFamily="34" charset="-128"/>
              <a:cs typeface="Arial Unicode MS" panose="020B0604020202020204" pitchFamily="34" charset="-128"/>
            </a:endParaRPr>
          </a:p>
          <a:p>
            <a:pPr algn="ctr" eaLnBrk="1" hangingPunct="1">
              <a:spcBef>
                <a:spcPct val="0"/>
              </a:spcBef>
              <a:buFontTx/>
              <a:buNone/>
            </a:pPr>
            <a:endParaRPr lang="fr-FR" altLang="en-US" sz="2400" dirty="0">
              <a:latin typeface="Arial Unicode MS" panose="020B0604020202020204" pitchFamily="34" charset="-128"/>
              <a:ea typeface="Arial Unicode MS" panose="020B0604020202020204" pitchFamily="34" charset="-128"/>
              <a:cs typeface="Arial Unicode MS" panose="020B0604020202020204" pitchFamily="34" charset="-128"/>
            </a:endParaRPr>
          </a:p>
          <a:p>
            <a:pPr algn="ctr" eaLnBrk="1" hangingPunct="1">
              <a:spcBef>
                <a:spcPct val="0"/>
              </a:spcBef>
              <a:buFontTx/>
              <a:buNone/>
            </a:pPr>
            <a:r>
              <a:rPr lang="fr-FR" altLang="en-US" sz="2000" i="1" dirty="0">
                <a:latin typeface="Arial Unicode MS" panose="020B0604020202020204" pitchFamily="34" charset="-128"/>
                <a:ea typeface="Arial Unicode MS" panose="020B0604020202020204" pitchFamily="34" charset="-128"/>
                <a:cs typeface="Arial Unicode MS" panose="020B0604020202020204" pitchFamily="34" charset="-128"/>
              </a:rPr>
              <a:t>Succès thérapeutique</a:t>
            </a:r>
          </a:p>
          <a:p>
            <a:pPr algn="ctr" eaLnBrk="1" hangingPunct="1">
              <a:spcBef>
                <a:spcPct val="0"/>
              </a:spcBef>
              <a:buFontTx/>
              <a:buNone/>
            </a:pPr>
            <a:r>
              <a:rPr lang="fr-FR" altLang="en-US" sz="2000" i="1" dirty="0">
                <a:latin typeface="Arial Unicode MS" panose="020B0604020202020204" pitchFamily="34" charset="-128"/>
                <a:ea typeface="Arial Unicode MS" panose="020B0604020202020204" pitchFamily="34" charset="-128"/>
                <a:cs typeface="Arial Unicode MS" panose="020B0604020202020204" pitchFamily="34" charset="-128"/>
              </a:rPr>
              <a:t>+ drame humain</a:t>
            </a:r>
          </a:p>
          <a:p>
            <a:pPr algn="ctr" eaLnBrk="1" hangingPunct="1">
              <a:spcBef>
                <a:spcPct val="0"/>
              </a:spcBef>
              <a:buFontTx/>
              <a:buNone/>
            </a:pPr>
            <a:r>
              <a:rPr lang="fr-FR" altLang="en-US" sz="2000" i="1" dirty="0">
                <a:latin typeface="Arial Unicode MS" panose="020B0604020202020204" pitchFamily="34" charset="-128"/>
                <a:ea typeface="Arial Unicode MS" panose="020B0604020202020204" pitchFamily="34" charset="-128"/>
                <a:cs typeface="Arial Unicode MS" panose="020B0604020202020204" pitchFamily="34" charset="-128"/>
              </a:rPr>
              <a:t>+ opportunité scientifique</a:t>
            </a:r>
          </a:p>
        </p:txBody>
      </p:sp>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152400"/>
            <a:ext cx="4983163" cy="65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24" name="Oval 4"/>
          <p:cNvSpPr>
            <a:spLocks noChangeArrowheads="1"/>
          </p:cNvSpPr>
          <p:nvPr/>
        </p:nvSpPr>
        <p:spPr bwMode="auto">
          <a:xfrm>
            <a:off x="5486400" y="1981200"/>
            <a:ext cx="1143000" cy="6096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alpha val="50195"/>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30725" name="Oval 5"/>
          <p:cNvSpPr>
            <a:spLocks noChangeArrowheads="1"/>
          </p:cNvSpPr>
          <p:nvPr/>
        </p:nvSpPr>
        <p:spPr bwMode="auto">
          <a:xfrm>
            <a:off x="5334000" y="5257800"/>
            <a:ext cx="1143000" cy="6096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alpha val="50195"/>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30726" name="Rectangle 2"/>
          <p:cNvSpPr>
            <a:spLocks noChangeArrowheads="1"/>
          </p:cNvSpPr>
          <p:nvPr/>
        </p:nvSpPr>
        <p:spPr bwMode="auto">
          <a:xfrm>
            <a:off x="334998" y="333375"/>
            <a:ext cx="340670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4000" dirty="0">
                <a:solidFill>
                  <a:srgbClr val="003300"/>
                </a:solidFill>
                <a:latin typeface="Arial Unicode MS" panose="020B0604020202020204" pitchFamily="34" charset="-128"/>
                <a:ea typeface="Arial Unicode MS" panose="020B0604020202020204" pitchFamily="34" charset="-128"/>
                <a:cs typeface="Arial Unicode MS" panose="020B0604020202020204" pitchFamily="34" charset="-128"/>
              </a:rPr>
              <a:t>quelques</a:t>
            </a:r>
          </a:p>
          <a:p>
            <a:pPr algn="ctr" eaLnBrk="1" hangingPunct="1">
              <a:spcBef>
                <a:spcPct val="0"/>
              </a:spcBef>
              <a:buFontTx/>
              <a:buNone/>
            </a:pPr>
            <a:r>
              <a:rPr lang="fr-FR" altLang="en-US" sz="4000" dirty="0">
                <a:solidFill>
                  <a:srgbClr val="003300"/>
                </a:solidFill>
                <a:latin typeface="Arial Unicode MS" panose="020B0604020202020204" pitchFamily="34" charset="-128"/>
                <a:ea typeface="Arial Unicode MS" panose="020B0604020202020204" pitchFamily="34" charset="-128"/>
                <a:cs typeface="Arial Unicode MS" panose="020B0604020202020204" pitchFamily="34" charset="-128"/>
              </a:rPr>
              <a:t>cas cliniques :</a:t>
            </a:r>
            <a:endParaRPr lang="en-GB" sz="1600" dirty="0">
              <a:solidFill>
                <a:srgbClr val="000000"/>
              </a:solidFill>
            </a:endParaRPr>
          </a:p>
        </p:txBody>
      </p:sp>
      <p:pic>
        <p:nvPicPr>
          <p:cNvPr id="2" name="Image 1"/>
          <p:cNvPicPr>
            <a:picLocks noChangeAspect="1"/>
          </p:cNvPicPr>
          <p:nvPr/>
        </p:nvPicPr>
        <p:blipFill rotWithShape="1">
          <a:blip r:embed="rId4"/>
          <a:srcRect l="8871" t="9947" r="57834" b="48275"/>
          <a:stretch/>
        </p:blipFill>
        <p:spPr>
          <a:xfrm>
            <a:off x="406400" y="3825044"/>
            <a:ext cx="1224136" cy="1512168"/>
          </a:xfrm>
          <a:prstGeom prst="rect">
            <a:avLst/>
          </a:prstGeom>
        </p:spPr>
      </p:pic>
      <p:pic>
        <p:nvPicPr>
          <p:cNvPr id="8" name="Image 7"/>
          <p:cNvPicPr>
            <a:picLocks noChangeAspect="1"/>
          </p:cNvPicPr>
          <p:nvPr/>
        </p:nvPicPr>
        <p:blipFill rotWithShape="1">
          <a:blip r:embed="rId4"/>
          <a:srcRect l="8871" t="63430" r="57834"/>
          <a:stretch/>
        </p:blipFill>
        <p:spPr>
          <a:xfrm>
            <a:off x="2085975" y="4023848"/>
            <a:ext cx="1224136" cy="1323628"/>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381552" y="-18256"/>
            <a:ext cx="5902424" cy="1143000"/>
          </a:xfrm>
        </p:spPr>
        <p:txBody>
          <a:bodyPr/>
          <a:lstStyle/>
          <a:p>
            <a:pPr eaLnBrk="1" hangingPunct="1"/>
            <a:r>
              <a:rPr lang="fr-FR" altLang="en-US" sz="4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Quelques cas cliniques : </a:t>
            </a:r>
            <a:r>
              <a:rPr lang="fr-FR" altLang="en-US" sz="2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le fameux H.M</a:t>
            </a:r>
            <a:r>
              <a:rPr lang="fr-FR" altLang="en-US" sz="18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fr-FR" altLang="en-US" sz="2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fr-FR" altLang="en-US" sz="14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(décrit par Brenda Milner)</a:t>
            </a:r>
            <a:endParaRPr lang="fr-FR" altLang="en-US" sz="4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2771" name="Text Box 3"/>
          <p:cNvSpPr txBox="1">
            <a:spLocks noChangeArrowheads="1"/>
          </p:cNvSpPr>
          <p:nvPr/>
        </p:nvSpPr>
        <p:spPr bwMode="auto">
          <a:xfrm>
            <a:off x="134293" y="1466850"/>
            <a:ext cx="9628996" cy="5322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30000"/>
              </a:lnSpc>
              <a:spcBef>
                <a:spcPct val="0"/>
              </a:spcBef>
              <a:buFontTx/>
              <a:buNone/>
            </a:pPr>
            <a:r>
              <a:rPr lang="fr-FR" altLang="en-US" sz="28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fr-FR" altLang="en-US" sz="20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(Lésion chirurgicale des deux hippocampes) </a:t>
            </a:r>
            <a:r>
              <a:rPr lang="fr-FR" altLang="en-US" sz="24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fr-FR" altLang="en-US" sz="28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130000"/>
              </a:lnSpc>
              <a:spcBef>
                <a:spcPct val="0"/>
              </a:spcBef>
              <a:buFontTx/>
              <a:buNone/>
            </a:pPr>
            <a:r>
              <a:rPr lang="fr-FR" altLang="en-US" sz="28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a:t>
            </a:r>
          </a:p>
          <a:p>
            <a:pPr eaLnBrk="1" hangingPunct="1">
              <a:lnSpc>
                <a:spcPct val="130000"/>
              </a:lnSpc>
              <a:spcBef>
                <a:spcPct val="0"/>
              </a:spcBef>
              <a:buFontTx/>
              <a:buNone/>
            </a:pPr>
            <a:r>
              <a:rPr lang="fr-FR" altLang="en-US" sz="28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Amnésique au-delà </a:t>
            </a:r>
            <a:r>
              <a:rPr lang="fr-FR" altLang="en-US" sz="2800" b="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de quelques secondes</a:t>
            </a:r>
          </a:p>
          <a:p>
            <a:pPr eaLnBrk="1" hangingPunct="1">
              <a:lnSpc>
                <a:spcPct val="130000"/>
              </a:lnSpc>
              <a:spcBef>
                <a:spcPct val="0"/>
              </a:spcBef>
              <a:buFontTx/>
              <a:buNone/>
            </a:pPr>
            <a:r>
              <a:rPr lang="fr-FR" altLang="en-US" sz="28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ne se souvient de rien (repas, visites, exercices, …),</a:t>
            </a:r>
          </a:p>
          <a:p>
            <a:pPr eaLnBrk="1" hangingPunct="1">
              <a:lnSpc>
                <a:spcPct val="130000"/>
              </a:lnSpc>
              <a:spcBef>
                <a:spcPct val="0"/>
              </a:spcBef>
              <a:buFontTx/>
              <a:buNone/>
            </a:pPr>
            <a:br>
              <a:rPr lang="fr-FR" altLang="en-US" sz="28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fr-FR" altLang="en-US" sz="28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sauf des </a:t>
            </a:r>
            <a:r>
              <a:rPr lang="fr-FR" altLang="en-US" sz="2800" u="sng"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souvenirs acquis avant </a:t>
            </a:r>
            <a:r>
              <a:rPr lang="fr-FR" altLang="en-US" sz="28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la maladie</a:t>
            </a:r>
            <a:r>
              <a:rPr lang="fr-FR" altLang="en-US" sz="18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(son enfance, </a:t>
            </a:r>
            <a:r>
              <a:rPr lang="fr-FR" altLang="en-US" sz="1800" dirty="0" err="1">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etc</a:t>
            </a:r>
            <a:r>
              <a:rPr lang="fr-FR" altLang="en-US" sz="18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fr-FR" altLang="en-US" sz="28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a:t>
            </a:r>
          </a:p>
          <a:p>
            <a:pPr eaLnBrk="1" hangingPunct="1">
              <a:lnSpc>
                <a:spcPct val="130000"/>
              </a:lnSpc>
              <a:spcBef>
                <a:spcPct val="0"/>
              </a:spcBef>
              <a:buFontTx/>
              <a:buNone/>
            </a:pPr>
            <a:endParaRPr lang="fr-FR" altLang="en-US" sz="28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130000"/>
              </a:lnSpc>
              <a:spcBef>
                <a:spcPct val="0"/>
              </a:spcBef>
              <a:buFontTx/>
              <a:buNone/>
            </a:pPr>
            <a:endParaRPr lang="fr-FR" altLang="en-US" sz="28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105000"/>
              </a:lnSpc>
              <a:spcBef>
                <a:spcPct val="0"/>
              </a:spcBef>
              <a:buFont typeface="Symbol" panose="05050102010706020507" pitchFamily="18" charset="2"/>
              <a:buChar char="Þ"/>
            </a:pPr>
            <a:r>
              <a:rPr lang="fr-FR" altLang="en-US" sz="2400" dirty="0">
                <a:solidFill>
                  <a:srgbClr val="9933FF"/>
                </a:solidFill>
                <a:latin typeface="Arial Unicode MS" panose="020B0604020202020204" pitchFamily="34" charset="-128"/>
                <a:ea typeface="Arial Unicode MS" panose="020B0604020202020204" pitchFamily="34" charset="-128"/>
                <a:cs typeface="Arial Unicode MS" panose="020B0604020202020204" pitchFamily="34" charset="-128"/>
              </a:rPr>
              <a:t> distinguer mémoires 	à court et long-terme, </a:t>
            </a:r>
          </a:p>
          <a:p>
            <a:pPr eaLnBrk="1" hangingPunct="1">
              <a:lnSpc>
                <a:spcPct val="105000"/>
              </a:lnSpc>
              <a:spcBef>
                <a:spcPct val="0"/>
              </a:spcBef>
              <a:buFontTx/>
              <a:buNone/>
            </a:pPr>
            <a:r>
              <a:rPr lang="fr-FR" altLang="en-US" sz="2400" dirty="0">
                <a:solidFill>
                  <a:srgbClr val="9933FF"/>
                </a:solidFill>
                <a:latin typeface="Arial Unicode MS" panose="020B0604020202020204" pitchFamily="34" charset="-128"/>
                <a:ea typeface="Arial Unicode MS" panose="020B0604020202020204" pitchFamily="34" charset="-128"/>
                <a:cs typeface="Arial Unicode MS" panose="020B0604020202020204" pitchFamily="34" charset="-128"/>
              </a:rPr>
              <a:t>				antérograde et rétrograde</a:t>
            </a:r>
            <a:endParaRPr lang="en-US" altLang="en-US" sz="3600" dirty="0">
              <a:solidFill>
                <a:srgbClr val="9933FF"/>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 name="Image 1"/>
          <p:cNvPicPr>
            <a:picLocks noChangeAspect="1"/>
          </p:cNvPicPr>
          <p:nvPr/>
        </p:nvPicPr>
        <p:blipFill rotWithShape="1">
          <a:blip r:embed="rId3"/>
          <a:srcRect r="71000" b="74387"/>
          <a:stretch/>
        </p:blipFill>
        <p:spPr>
          <a:xfrm>
            <a:off x="0" y="1124744"/>
            <a:ext cx="1269356" cy="1568767"/>
          </a:xfrm>
          <a:prstGeom prst="rect">
            <a:avLst/>
          </a:prstGeom>
        </p:spPr>
      </p:pic>
      <p:pic>
        <p:nvPicPr>
          <p:cNvPr id="3" name="Image 2"/>
          <p:cNvPicPr>
            <a:picLocks noChangeAspect="1"/>
          </p:cNvPicPr>
          <p:nvPr/>
        </p:nvPicPr>
        <p:blipFill rotWithShape="1">
          <a:blip r:embed="rId4"/>
          <a:srcRect l="78484" t="24137" r="5267" b="50000"/>
          <a:stretch/>
        </p:blipFill>
        <p:spPr>
          <a:xfrm>
            <a:off x="8218170" y="188640"/>
            <a:ext cx="784642" cy="936104"/>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107504" y="3068960"/>
            <a:ext cx="4176466" cy="3687680"/>
          </a:xfrm>
          <a:prstGeom prst="rect">
            <a:avLst/>
          </a:prstGeom>
        </p:spPr>
      </p:pic>
      <p:pic>
        <p:nvPicPr>
          <p:cNvPr id="5" name="Image 4"/>
          <p:cNvPicPr>
            <a:picLocks noChangeAspect="1"/>
          </p:cNvPicPr>
          <p:nvPr/>
        </p:nvPicPr>
        <p:blipFill>
          <a:blip r:embed="rId3"/>
          <a:stretch>
            <a:fillRect/>
          </a:stretch>
        </p:blipFill>
        <p:spPr>
          <a:xfrm>
            <a:off x="5004049" y="3170285"/>
            <a:ext cx="4077074" cy="3680940"/>
          </a:xfrm>
          <a:prstGeom prst="rect">
            <a:avLst/>
          </a:prstGeom>
        </p:spPr>
      </p:pic>
      <p:graphicFrame>
        <p:nvGraphicFramePr>
          <p:cNvPr id="6" name="Object 2"/>
          <p:cNvGraphicFramePr>
            <a:graphicFrameLocks noChangeAspect="1"/>
          </p:cNvGraphicFramePr>
          <p:nvPr>
            <p:extLst>
              <p:ext uri="{D42A27DB-BD31-4B8C-83A1-F6EECF244321}">
                <p14:modId xmlns:p14="http://schemas.microsoft.com/office/powerpoint/2010/main" val="1836770991"/>
              </p:ext>
            </p:extLst>
          </p:nvPr>
        </p:nvGraphicFramePr>
        <p:xfrm>
          <a:off x="5611471" y="0"/>
          <a:ext cx="3532529" cy="3147467"/>
        </p:xfrm>
        <a:graphic>
          <a:graphicData uri="http://schemas.openxmlformats.org/presentationml/2006/ole">
            <mc:AlternateContent xmlns:mc="http://schemas.openxmlformats.org/markup-compatibility/2006">
              <mc:Choice xmlns:v="urn:schemas-microsoft-com:vml" Requires="v">
                <p:oleObj name="Image" r:id="rId4" imgW="2082317" imgH="1856550" progId="Photoshop.Image.5">
                  <p:embed/>
                </p:oleObj>
              </mc:Choice>
              <mc:Fallback>
                <p:oleObj name="Image" r:id="rId4" imgW="2082317" imgH="1856550" progId="Photoshop.Image.5">
                  <p:embed/>
                  <p:pic>
                    <p:nvPicPr>
                      <p:cNvPr id="36454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1471" y="0"/>
                        <a:ext cx="3532529" cy="3147467"/>
                      </a:xfrm>
                      <a:prstGeom prst="rect">
                        <a:avLst/>
                      </a:prstGeom>
                      <a:noFill/>
                      <a:ln>
                        <a:noFill/>
                      </a:ln>
                      <a:effectLst/>
                    </p:spPr>
                  </p:pic>
                </p:oleObj>
              </mc:Fallback>
            </mc:AlternateContent>
          </a:graphicData>
        </a:graphic>
      </p:graphicFrame>
      <p:sp>
        <p:nvSpPr>
          <p:cNvPr id="2" name="Flèche droite 1"/>
          <p:cNvSpPr/>
          <p:nvPr/>
        </p:nvSpPr>
        <p:spPr>
          <a:xfrm>
            <a:off x="971600" y="6021288"/>
            <a:ext cx="864096"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départ</a:t>
            </a:r>
          </a:p>
        </p:txBody>
      </p:sp>
      <p:sp>
        <p:nvSpPr>
          <p:cNvPr id="7" name="Flèche droite 6"/>
          <p:cNvSpPr/>
          <p:nvPr/>
        </p:nvSpPr>
        <p:spPr>
          <a:xfrm>
            <a:off x="5796136" y="6021288"/>
            <a:ext cx="864096"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départ</a:t>
            </a:r>
          </a:p>
        </p:txBody>
      </p:sp>
      <p:sp>
        <p:nvSpPr>
          <p:cNvPr id="3" name="ZoneTexte 2"/>
          <p:cNvSpPr txBox="1"/>
          <p:nvPr/>
        </p:nvSpPr>
        <p:spPr>
          <a:xfrm>
            <a:off x="900308" y="764704"/>
            <a:ext cx="4008854" cy="954107"/>
          </a:xfrm>
          <a:prstGeom prst="rect">
            <a:avLst/>
          </a:prstGeom>
          <a:noFill/>
        </p:spPr>
        <p:txBody>
          <a:bodyPr wrap="none" rtlCol="0">
            <a:spAutoFit/>
          </a:bodyPr>
          <a:lstStyle/>
          <a:p>
            <a:pPr algn="ctr"/>
            <a:r>
              <a:rPr lang="fr-FR" sz="2800" dirty="0"/>
              <a:t>Exemple de </a:t>
            </a:r>
            <a:r>
              <a:rPr lang="fr-FR" sz="2800" b="1" dirty="0"/>
              <a:t>savoir-faire</a:t>
            </a:r>
            <a:r>
              <a:rPr lang="fr-FR" sz="2800" dirty="0"/>
              <a:t> : </a:t>
            </a:r>
          </a:p>
          <a:p>
            <a:pPr algn="ctr"/>
            <a:r>
              <a:rPr lang="fr-FR" sz="2800" dirty="0"/>
              <a:t>le dessin en miroir</a:t>
            </a:r>
          </a:p>
        </p:txBody>
      </p:sp>
      <p:sp>
        <p:nvSpPr>
          <p:cNvPr id="12" name="Forme libre 11"/>
          <p:cNvSpPr/>
          <p:nvPr/>
        </p:nvSpPr>
        <p:spPr>
          <a:xfrm>
            <a:off x="7124369" y="500932"/>
            <a:ext cx="811033" cy="811033"/>
          </a:xfrm>
          <a:custGeom>
            <a:avLst/>
            <a:gdLst>
              <a:gd name="connsiteX0" fmla="*/ 0 w 811033"/>
              <a:gd name="connsiteY0" fmla="*/ 0 h 811033"/>
              <a:gd name="connsiteX1" fmla="*/ 811033 w 811033"/>
              <a:gd name="connsiteY1" fmla="*/ 532738 h 811033"/>
              <a:gd name="connsiteX2" fmla="*/ 572494 w 811033"/>
              <a:gd name="connsiteY2" fmla="*/ 811033 h 811033"/>
            </a:gdLst>
            <a:ahLst/>
            <a:cxnLst>
              <a:cxn ang="0">
                <a:pos x="connsiteX0" y="connsiteY0"/>
              </a:cxn>
              <a:cxn ang="0">
                <a:pos x="connsiteX1" y="connsiteY1"/>
              </a:cxn>
              <a:cxn ang="0">
                <a:pos x="connsiteX2" y="connsiteY2"/>
              </a:cxn>
            </a:cxnLst>
            <a:rect l="l" t="t" r="r" b="b"/>
            <a:pathLst>
              <a:path w="811033" h="811033">
                <a:moveTo>
                  <a:pt x="0" y="0"/>
                </a:moveTo>
                <a:lnTo>
                  <a:pt x="811033" y="532738"/>
                </a:lnTo>
                <a:lnTo>
                  <a:pt x="572494" y="811033"/>
                </a:lnTo>
              </a:path>
            </a:pathLst>
          </a:custGeom>
          <a:noFill/>
          <a:ln>
            <a:prstDash val="sysDot"/>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769391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Image 38"/>
          <p:cNvPicPr>
            <a:picLocks noChangeAspect="1"/>
          </p:cNvPicPr>
          <p:nvPr/>
        </p:nvPicPr>
        <p:blipFill>
          <a:blip r:embed="rId3"/>
          <a:stretch>
            <a:fillRect/>
          </a:stretch>
        </p:blipFill>
        <p:spPr>
          <a:xfrm>
            <a:off x="70126" y="2215911"/>
            <a:ext cx="1186897" cy="1047990"/>
          </a:xfrm>
          <a:prstGeom prst="rect">
            <a:avLst/>
          </a:prstGeom>
        </p:spPr>
      </p:pic>
      <p:sp>
        <p:nvSpPr>
          <p:cNvPr id="34818" name="Text Box 3"/>
          <p:cNvSpPr txBox="1">
            <a:spLocks noChangeArrowheads="1"/>
          </p:cNvSpPr>
          <p:nvPr/>
        </p:nvSpPr>
        <p:spPr bwMode="auto">
          <a:xfrm>
            <a:off x="-25400" y="1073150"/>
            <a:ext cx="8951681" cy="5843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30000"/>
              </a:lnSpc>
              <a:spcBef>
                <a:spcPct val="0"/>
              </a:spcBef>
              <a:buFontTx/>
              <a:buNone/>
            </a:pPr>
            <a:r>
              <a:rPr lang="fr-FR" altLang="en-US" sz="2800" dirty="0">
                <a:solidFill>
                  <a:schemeClr val="bg1"/>
                </a:solidFill>
                <a:latin typeface="Tahoma" panose="020B0604030504040204" pitchFamily="34" charset="0"/>
              </a:rPr>
              <a:t>H.M. ne se souvient de rien de nouveau,</a:t>
            </a:r>
          </a:p>
          <a:p>
            <a:pPr eaLnBrk="1" hangingPunct="1">
              <a:lnSpc>
                <a:spcPct val="130000"/>
              </a:lnSpc>
              <a:spcBef>
                <a:spcPct val="0"/>
              </a:spcBef>
              <a:buFontTx/>
              <a:buNone/>
            </a:pPr>
            <a:r>
              <a:rPr lang="fr-FR" altLang="en-US" sz="2800" b="1" u="sng" dirty="0">
                <a:solidFill>
                  <a:schemeClr val="bg1"/>
                </a:solidFill>
                <a:latin typeface="Tahoma" panose="020B0604030504040204" pitchFamily="34" charset="0"/>
              </a:rPr>
              <a:t>Mais</a:t>
            </a:r>
            <a:r>
              <a:rPr lang="fr-FR" altLang="en-US" sz="2800" b="1" dirty="0">
                <a:solidFill>
                  <a:schemeClr val="bg1"/>
                </a:solidFill>
                <a:latin typeface="Tahoma" panose="020B0604030504040204" pitchFamily="34" charset="0"/>
              </a:rPr>
              <a:t> </a:t>
            </a:r>
            <a:r>
              <a:rPr lang="fr-FR" altLang="en-US" sz="2800" dirty="0">
                <a:solidFill>
                  <a:schemeClr val="bg1"/>
                </a:solidFill>
                <a:latin typeface="Tahoma" panose="020B0604030504040204" pitchFamily="34" charset="0"/>
              </a:rPr>
              <a:t>il reste capable d’</a:t>
            </a:r>
            <a:r>
              <a:rPr lang="fr-FR" altLang="en-US" sz="2800" b="1" dirty="0">
                <a:solidFill>
                  <a:schemeClr val="bg1"/>
                </a:solidFill>
                <a:latin typeface="Tahoma" panose="020B0604030504040204" pitchFamily="34" charset="0"/>
              </a:rPr>
              <a:t>apprendre certaines choses</a:t>
            </a:r>
            <a:r>
              <a:rPr lang="fr-FR" altLang="en-US" sz="2800" dirty="0">
                <a:solidFill>
                  <a:schemeClr val="bg1"/>
                </a:solidFill>
                <a:latin typeface="Tahoma" panose="020B0604030504040204" pitchFamily="34" charset="0"/>
              </a:rPr>
              <a:t>,</a:t>
            </a:r>
          </a:p>
          <a:p>
            <a:pPr eaLnBrk="1" hangingPunct="1">
              <a:lnSpc>
                <a:spcPct val="130000"/>
              </a:lnSpc>
              <a:spcBef>
                <a:spcPct val="0"/>
              </a:spcBef>
              <a:buFontTx/>
              <a:buNone/>
            </a:pPr>
            <a:r>
              <a:rPr lang="fr-FR" altLang="en-US" sz="2800" dirty="0">
                <a:solidFill>
                  <a:schemeClr val="bg1"/>
                </a:solidFill>
                <a:latin typeface="Tahoma" panose="020B0604030504040204" pitchFamily="34" charset="0"/>
              </a:rPr>
              <a:t>				sans s’en rappeler ! </a:t>
            </a:r>
          </a:p>
          <a:p>
            <a:pPr lvl="1" eaLnBrk="1" hangingPunct="1">
              <a:lnSpc>
                <a:spcPct val="130000"/>
              </a:lnSpc>
              <a:spcBef>
                <a:spcPct val="0"/>
              </a:spcBef>
              <a:buFontTx/>
              <a:buNone/>
            </a:pPr>
            <a:r>
              <a:rPr lang="fr-FR" altLang="en-US" dirty="0">
                <a:solidFill>
                  <a:schemeClr val="bg1"/>
                </a:solidFill>
                <a:latin typeface="Tahoma" panose="020B0604030504040204" pitchFamily="34" charset="0"/>
              </a:rPr>
              <a:t>						</a:t>
            </a:r>
            <a:r>
              <a:rPr lang="fr-FR" altLang="en-US" sz="1800" i="1" dirty="0">
                <a:solidFill>
                  <a:schemeClr val="bg1"/>
                </a:solidFill>
                <a:latin typeface="Tahoma" panose="020B0604030504040204" pitchFamily="34" charset="0"/>
              </a:rPr>
              <a:t>(exemple: dessin en miroir…)</a:t>
            </a:r>
          </a:p>
          <a:p>
            <a:pPr eaLnBrk="1" hangingPunct="1">
              <a:lnSpc>
                <a:spcPct val="130000"/>
              </a:lnSpc>
              <a:spcBef>
                <a:spcPct val="0"/>
              </a:spcBef>
              <a:buFontTx/>
              <a:buNone/>
            </a:pPr>
            <a:endParaRPr lang="fr-FR" altLang="en-US" sz="2800" dirty="0">
              <a:solidFill>
                <a:schemeClr val="bg1"/>
              </a:solidFill>
              <a:latin typeface="Tahoma" panose="020B0604030504040204" pitchFamily="34" charset="0"/>
            </a:endParaRPr>
          </a:p>
          <a:p>
            <a:pPr eaLnBrk="1" hangingPunct="1">
              <a:lnSpc>
                <a:spcPct val="130000"/>
              </a:lnSpc>
              <a:spcBef>
                <a:spcPct val="0"/>
              </a:spcBef>
              <a:buFontTx/>
              <a:buNone/>
            </a:pPr>
            <a:endParaRPr lang="fr-FR" altLang="en-US" sz="2800" dirty="0">
              <a:solidFill>
                <a:schemeClr val="bg1"/>
              </a:solidFill>
              <a:latin typeface="Tahoma" panose="020B0604030504040204" pitchFamily="34" charset="0"/>
            </a:endParaRPr>
          </a:p>
          <a:p>
            <a:pPr eaLnBrk="1" hangingPunct="1">
              <a:lnSpc>
                <a:spcPct val="105000"/>
              </a:lnSpc>
              <a:spcBef>
                <a:spcPct val="0"/>
              </a:spcBef>
              <a:buFontTx/>
              <a:buNone/>
            </a:pPr>
            <a:endParaRPr lang="fr-FR" altLang="en-US" sz="1800" dirty="0">
              <a:solidFill>
                <a:schemeClr val="bg1"/>
              </a:solidFill>
              <a:latin typeface="Tahoma" panose="020B0604030504040204" pitchFamily="34" charset="0"/>
              <a:cs typeface="Times New Roman" panose="02020603050405020304" pitchFamily="18" charset="0"/>
            </a:endParaRPr>
          </a:p>
          <a:p>
            <a:pPr eaLnBrk="1" hangingPunct="1">
              <a:lnSpc>
                <a:spcPct val="105000"/>
              </a:lnSpc>
              <a:spcBef>
                <a:spcPct val="0"/>
              </a:spcBef>
              <a:buFontTx/>
              <a:buNone/>
            </a:pPr>
            <a:endParaRPr lang="fr-FR" altLang="en-US" sz="1800" dirty="0">
              <a:solidFill>
                <a:schemeClr val="bg1"/>
              </a:solidFill>
              <a:latin typeface="Tahoma" panose="020B0604030504040204" pitchFamily="34" charset="0"/>
              <a:cs typeface="Times New Roman" panose="02020603050405020304" pitchFamily="18" charset="0"/>
            </a:endParaRPr>
          </a:p>
          <a:p>
            <a:pPr eaLnBrk="1" hangingPunct="1">
              <a:lnSpc>
                <a:spcPct val="105000"/>
              </a:lnSpc>
              <a:spcBef>
                <a:spcPct val="0"/>
              </a:spcBef>
              <a:buFontTx/>
              <a:buNone/>
            </a:pPr>
            <a:endParaRPr lang="fr-FR" altLang="en-US" sz="1800" dirty="0">
              <a:solidFill>
                <a:schemeClr val="bg1"/>
              </a:solidFill>
              <a:latin typeface="Tahoma" panose="020B0604030504040204" pitchFamily="34" charset="0"/>
              <a:cs typeface="Times New Roman" panose="02020603050405020304" pitchFamily="18" charset="0"/>
            </a:endParaRPr>
          </a:p>
          <a:p>
            <a:pPr eaLnBrk="1" hangingPunct="1">
              <a:lnSpc>
                <a:spcPct val="105000"/>
              </a:lnSpc>
              <a:spcBef>
                <a:spcPct val="0"/>
              </a:spcBef>
              <a:buFontTx/>
              <a:buNone/>
            </a:pPr>
            <a:endParaRPr lang="fr-FR" altLang="en-US" sz="1800" dirty="0">
              <a:solidFill>
                <a:schemeClr val="bg1"/>
              </a:solidFill>
              <a:latin typeface="Tahoma" panose="020B0604030504040204" pitchFamily="34" charset="0"/>
              <a:cs typeface="Times New Roman" panose="02020603050405020304" pitchFamily="18" charset="0"/>
            </a:endParaRPr>
          </a:p>
          <a:p>
            <a:pPr eaLnBrk="1" hangingPunct="1">
              <a:lnSpc>
                <a:spcPct val="105000"/>
              </a:lnSpc>
              <a:spcBef>
                <a:spcPct val="0"/>
              </a:spcBef>
              <a:buFontTx/>
              <a:buNone/>
            </a:pPr>
            <a:endParaRPr lang="fr-FR" altLang="en-US" sz="1800" dirty="0">
              <a:solidFill>
                <a:schemeClr val="bg1"/>
              </a:solidFill>
              <a:latin typeface="Tahoma" panose="020B0604030504040204" pitchFamily="34" charset="0"/>
              <a:cs typeface="Times New Roman" panose="02020603050405020304" pitchFamily="18" charset="0"/>
            </a:endParaRPr>
          </a:p>
          <a:p>
            <a:pPr eaLnBrk="1" hangingPunct="1">
              <a:lnSpc>
                <a:spcPct val="105000"/>
              </a:lnSpc>
              <a:spcBef>
                <a:spcPct val="0"/>
              </a:spcBef>
              <a:buFontTx/>
              <a:buNone/>
            </a:pPr>
            <a:endParaRPr lang="fr-FR" altLang="en-US" sz="1800" dirty="0">
              <a:solidFill>
                <a:schemeClr val="bg1"/>
              </a:solidFill>
              <a:latin typeface="Tahoma" panose="020B0604030504040204" pitchFamily="34" charset="0"/>
              <a:cs typeface="Times New Roman" panose="02020603050405020304" pitchFamily="18" charset="0"/>
            </a:endParaRPr>
          </a:p>
          <a:p>
            <a:pPr eaLnBrk="1" hangingPunct="1">
              <a:lnSpc>
                <a:spcPct val="105000"/>
              </a:lnSpc>
              <a:spcBef>
                <a:spcPct val="0"/>
              </a:spcBef>
              <a:buFontTx/>
              <a:buNone/>
            </a:pPr>
            <a:r>
              <a:rPr lang="fr-FR" altLang="en-US" sz="1800" dirty="0">
                <a:solidFill>
                  <a:schemeClr val="bg1"/>
                </a:solidFill>
                <a:latin typeface="Tahoma" panose="020B0604030504040204" pitchFamily="34" charset="0"/>
                <a:cs typeface="Times New Roman" panose="02020603050405020304" pitchFamily="18" charset="0"/>
              </a:rPr>
              <a:t>			</a:t>
            </a:r>
          </a:p>
          <a:p>
            <a:pPr eaLnBrk="1" hangingPunct="1">
              <a:lnSpc>
                <a:spcPct val="105000"/>
              </a:lnSpc>
              <a:spcBef>
                <a:spcPct val="0"/>
              </a:spcBef>
              <a:buFontTx/>
              <a:buNone/>
            </a:pPr>
            <a:r>
              <a:rPr lang="fr-FR" altLang="en-US" sz="1800" dirty="0">
                <a:solidFill>
                  <a:schemeClr val="bg1"/>
                </a:solidFill>
                <a:latin typeface="Tahoma" panose="020B0604030504040204" pitchFamily="34" charset="0"/>
                <a:cs typeface="Times New Roman" panose="02020603050405020304" pitchFamily="18" charset="0"/>
              </a:rPr>
              <a:t>	</a:t>
            </a:r>
            <a:r>
              <a:rPr lang="fr-FR" altLang="en-US" sz="2400" dirty="0">
                <a:solidFill>
                  <a:srgbClr val="9933FF"/>
                </a:solidFill>
                <a:latin typeface="Tahoma" panose="020B0604030504040204" pitchFamily="34" charset="0"/>
                <a:cs typeface="Times New Roman" panose="02020603050405020304" pitchFamily="18" charset="0"/>
              </a:rPr>
              <a:t>=&gt; Distinguer mémoire </a:t>
            </a:r>
            <a:r>
              <a:rPr lang="fr-FR" altLang="en-US" sz="2400" b="1" dirty="0">
                <a:solidFill>
                  <a:srgbClr val="9933FF"/>
                </a:solidFill>
                <a:latin typeface="Tahoma" panose="020B0604030504040204" pitchFamily="34" charset="0"/>
                <a:cs typeface="Times New Roman" panose="02020603050405020304" pitchFamily="18" charset="0"/>
              </a:rPr>
              <a:t>procédurale</a:t>
            </a:r>
            <a:r>
              <a:rPr lang="fr-FR" altLang="en-US" sz="2400" dirty="0">
                <a:solidFill>
                  <a:srgbClr val="9933FF"/>
                </a:solidFill>
                <a:latin typeface="Tahoma" panose="020B0604030504040204" pitchFamily="34" charset="0"/>
                <a:cs typeface="Times New Roman" panose="02020603050405020304" pitchFamily="18" charset="0"/>
              </a:rPr>
              <a:t> de </a:t>
            </a:r>
            <a:r>
              <a:rPr lang="fr-FR" altLang="en-US" sz="2400" b="1" dirty="0">
                <a:solidFill>
                  <a:srgbClr val="9933FF"/>
                </a:solidFill>
                <a:latin typeface="Tahoma" panose="020B0604030504040204" pitchFamily="34" charset="0"/>
                <a:cs typeface="Times New Roman" panose="02020603050405020304" pitchFamily="18" charset="0"/>
              </a:rPr>
              <a:t>déclarative</a:t>
            </a:r>
            <a:r>
              <a:rPr lang="en-US" altLang="en-US" sz="2400" dirty="0">
                <a:solidFill>
                  <a:srgbClr val="9933FF"/>
                </a:solidFill>
                <a:latin typeface="Tahoma" panose="020B0604030504040204" pitchFamily="34" charset="0"/>
              </a:rPr>
              <a:t> </a:t>
            </a:r>
          </a:p>
        </p:txBody>
      </p:sp>
      <p:sp>
        <p:nvSpPr>
          <p:cNvPr id="34819" name="Rectangle 2"/>
          <p:cNvSpPr>
            <a:spLocks noGrp="1" noChangeArrowheads="1"/>
          </p:cNvSpPr>
          <p:nvPr>
            <p:ph type="title"/>
          </p:nvPr>
        </p:nvSpPr>
        <p:spPr>
          <a:xfrm>
            <a:off x="611188" y="-100013"/>
            <a:ext cx="7772400" cy="1143001"/>
          </a:xfrm>
        </p:spPr>
        <p:txBody>
          <a:bodyPr/>
          <a:lstStyle/>
          <a:p>
            <a:pPr eaLnBrk="1" hangingPunct="1"/>
            <a:r>
              <a:rPr lang="fr-FR" altLang="en-US" sz="3600" dirty="0">
                <a:solidFill>
                  <a:schemeClr val="bg1"/>
                </a:solidFill>
                <a:latin typeface="Arial" panose="020B0604020202020204" pitchFamily="34" charset="0"/>
                <a:cs typeface="Arial" panose="020B0604020202020204" pitchFamily="34" charset="0"/>
              </a:rPr>
              <a:t>Quelques cas cliniques : HM</a:t>
            </a:r>
          </a:p>
        </p:txBody>
      </p:sp>
      <p:sp>
        <p:nvSpPr>
          <p:cNvPr id="282628" name="Rectangle 4"/>
          <p:cNvSpPr>
            <a:spLocks noChangeArrowheads="1"/>
          </p:cNvSpPr>
          <p:nvPr/>
        </p:nvSpPr>
        <p:spPr bwMode="auto">
          <a:xfrm>
            <a:off x="685800" y="3429000"/>
            <a:ext cx="1800225" cy="2592388"/>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82629" name="Text Box 5"/>
          <p:cNvSpPr txBox="1">
            <a:spLocks noChangeArrowheads="1"/>
          </p:cNvSpPr>
          <p:nvPr/>
        </p:nvSpPr>
        <p:spPr bwMode="auto">
          <a:xfrm>
            <a:off x="1450975" y="3403600"/>
            <a:ext cx="1031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bg1"/>
                </a:solidFill>
                <a:latin typeface="Arial" panose="020B0604020202020204" pitchFamily="34" charset="0"/>
              </a:rPr>
              <a:t>Jour 1</a:t>
            </a:r>
          </a:p>
        </p:txBody>
      </p:sp>
      <p:sp>
        <p:nvSpPr>
          <p:cNvPr id="282630" name="Freeform 6"/>
          <p:cNvSpPr>
            <a:spLocks/>
          </p:cNvSpPr>
          <p:nvPr/>
        </p:nvSpPr>
        <p:spPr bwMode="auto">
          <a:xfrm>
            <a:off x="755650" y="3644900"/>
            <a:ext cx="1727200" cy="1847850"/>
          </a:xfrm>
          <a:custGeom>
            <a:avLst/>
            <a:gdLst>
              <a:gd name="T0" fmla="*/ 0 w 1088"/>
              <a:gd name="T1" fmla="*/ 0 h 1164"/>
              <a:gd name="T2" fmla="*/ 2147483646 w 1088"/>
              <a:gd name="T3" fmla="*/ 2147483646 h 1164"/>
              <a:gd name="T4" fmla="*/ 2147483646 w 1088"/>
              <a:gd name="T5" fmla="*/ 2147483646 h 1164"/>
              <a:gd name="T6" fmla="*/ 2147483646 w 1088"/>
              <a:gd name="T7" fmla="*/ 2147483646 h 1164"/>
              <a:gd name="T8" fmla="*/ 2147483646 w 1088"/>
              <a:gd name="T9" fmla="*/ 2147483646 h 1164"/>
              <a:gd name="T10" fmla="*/ 2147483646 w 1088"/>
              <a:gd name="T11" fmla="*/ 2147483646 h 1164"/>
              <a:gd name="T12" fmla="*/ 2147483646 w 1088"/>
              <a:gd name="T13" fmla="*/ 2147483646 h 1164"/>
              <a:gd name="T14" fmla="*/ 2147483646 w 1088"/>
              <a:gd name="T15" fmla="*/ 2147483646 h 1164"/>
              <a:gd name="T16" fmla="*/ 2147483646 w 1088"/>
              <a:gd name="T17" fmla="*/ 2147483646 h 1164"/>
              <a:gd name="T18" fmla="*/ 2147483646 w 1088"/>
              <a:gd name="T19" fmla="*/ 2147483646 h 1164"/>
              <a:gd name="T20" fmla="*/ 2147483646 w 1088"/>
              <a:gd name="T21" fmla="*/ 2147483646 h 1164"/>
              <a:gd name="T22" fmla="*/ 2147483646 w 1088"/>
              <a:gd name="T23" fmla="*/ 2147483646 h 1164"/>
              <a:gd name="T24" fmla="*/ 2147483646 w 1088"/>
              <a:gd name="T25" fmla="*/ 2147483646 h 116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88" h="1164">
                <a:moveTo>
                  <a:pt x="0" y="0"/>
                </a:moveTo>
                <a:cubicBezTo>
                  <a:pt x="26" y="257"/>
                  <a:pt x="52" y="515"/>
                  <a:pt x="90" y="590"/>
                </a:cubicBezTo>
                <a:cubicBezTo>
                  <a:pt x="128" y="665"/>
                  <a:pt x="197" y="431"/>
                  <a:pt x="227" y="454"/>
                </a:cubicBezTo>
                <a:cubicBezTo>
                  <a:pt x="257" y="477"/>
                  <a:pt x="249" y="681"/>
                  <a:pt x="272" y="726"/>
                </a:cubicBezTo>
                <a:cubicBezTo>
                  <a:pt x="295" y="771"/>
                  <a:pt x="340" y="703"/>
                  <a:pt x="363" y="726"/>
                </a:cubicBezTo>
                <a:cubicBezTo>
                  <a:pt x="386" y="749"/>
                  <a:pt x="395" y="815"/>
                  <a:pt x="408" y="862"/>
                </a:cubicBezTo>
                <a:cubicBezTo>
                  <a:pt x="421" y="909"/>
                  <a:pt x="426" y="993"/>
                  <a:pt x="441" y="1008"/>
                </a:cubicBezTo>
                <a:cubicBezTo>
                  <a:pt x="456" y="1023"/>
                  <a:pt x="467" y="970"/>
                  <a:pt x="499" y="953"/>
                </a:cubicBezTo>
                <a:cubicBezTo>
                  <a:pt x="531" y="936"/>
                  <a:pt x="590" y="877"/>
                  <a:pt x="635" y="907"/>
                </a:cubicBezTo>
                <a:cubicBezTo>
                  <a:pt x="680" y="937"/>
                  <a:pt x="733" y="1104"/>
                  <a:pt x="771" y="1134"/>
                </a:cubicBezTo>
                <a:cubicBezTo>
                  <a:pt x="809" y="1164"/>
                  <a:pt x="824" y="1104"/>
                  <a:pt x="862" y="1089"/>
                </a:cubicBezTo>
                <a:cubicBezTo>
                  <a:pt x="900" y="1074"/>
                  <a:pt x="960" y="1051"/>
                  <a:pt x="998" y="1043"/>
                </a:cubicBezTo>
                <a:cubicBezTo>
                  <a:pt x="1036" y="1035"/>
                  <a:pt x="1062" y="1039"/>
                  <a:pt x="1088" y="1043"/>
                </a:cubicBezTo>
              </a:path>
            </a:pathLst>
          </a:custGeom>
          <a:noFill/>
          <a:ln w="28575" cmpd="sng">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82631" name="Text Box 7"/>
          <p:cNvSpPr txBox="1">
            <a:spLocks noChangeArrowheads="1"/>
          </p:cNvSpPr>
          <p:nvPr/>
        </p:nvSpPr>
        <p:spPr bwMode="auto">
          <a:xfrm rot="10800000">
            <a:off x="-39688" y="3500438"/>
            <a:ext cx="549276" cy="246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bg1"/>
                </a:solidFill>
                <a:latin typeface="Arial" panose="020B0604020202020204" pitchFamily="34" charset="0"/>
              </a:rPr>
              <a:t>Nombre d’erreurs</a:t>
            </a:r>
          </a:p>
        </p:txBody>
      </p:sp>
      <p:sp>
        <p:nvSpPr>
          <p:cNvPr id="282632" name="Rectangle 8"/>
          <p:cNvSpPr>
            <a:spLocks noChangeArrowheads="1"/>
          </p:cNvSpPr>
          <p:nvPr/>
        </p:nvSpPr>
        <p:spPr bwMode="auto">
          <a:xfrm>
            <a:off x="2917825" y="3429000"/>
            <a:ext cx="1800225" cy="2592388"/>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82633" name="Text Box 9"/>
          <p:cNvSpPr txBox="1">
            <a:spLocks noChangeArrowheads="1"/>
          </p:cNvSpPr>
          <p:nvPr/>
        </p:nvSpPr>
        <p:spPr bwMode="auto">
          <a:xfrm>
            <a:off x="3684588" y="3403600"/>
            <a:ext cx="1031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bg1"/>
                </a:solidFill>
                <a:latin typeface="Arial" panose="020B0604020202020204" pitchFamily="34" charset="0"/>
              </a:rPr>
              <a:t>Jour 2</a:t>
            </a:r>
          </a:p>
        </p:txBody>
      </p:sp>
      <p:sp>
        <p:nvSpPr>
          <p:cNvPr id="282634" name="Freeform 10"/>
          <p:cNvSpPr>
            <a:spLocks/>
          </p:cNvSpPr>
          <p:nvPr/>
        </p:nvSpPr>
        <p:spPr bwMode="auto">
          <a:xfrm>
            <a:off x="3005138" y="4826000"/>
            <a:ext cx="1711325" cy="1041400"/>
          </a:xfrm>
          <a:custGeom>
            <a:avLst/>
            <a:gdLst>
              <a:gd name="T0" fmla="*/ 0 w 1078"/>
              <a:gd name="T1" fmla="*/ 0 h 656"/>
              <a:gd name="T2" fmla="*/ 2147483646 w 1078"/>
              <a:gd name="T3" fmla="*/ 2147483646 h 656"/>
              <a:gd name="T4" fmla="*/ 2147483646 w 1078"/>
              <a:gd name="T5" fmla="*/ 2147483646 h 656"/>
              <a:gd name="T6" fmla="*/ 2147483646 w 1078"/>
              <a:gd name="T7" fmla="*/ 2147483646 h 656"/>
              <a:gd name="T8" fmla="*/ 2147483646 w 1078"/>
              <a:gd name="T9" fmla="*/ 2147483646 h 656"/>
              <a:gd name="T10" fmla="*/ 2147483646 w 1078"/>
              <a:gd name="T11" fmla="*/ 2147483646 h 656"/>
              <a:gd name="T12" fmla="*/ 2147483646 w 1078"/>
              <a:gd name="T13" fmla="*/ 2147483646 h 656"/>
              <a:gd name="T14" fmla="*/ 2147483646 w 1078"/>
              <a:gd name="T15" fmla="*/ 2147483646 h 656"/>
              <a:gd name="T16" fmla="*/ 2147483646 w 1078"/>
              <a:gd name="T17" fmla="*/ 2147483646 h 656"/>
              <a:gd name="T18" fmla="*/ 2147483646 w 1078"/>
              <a:gd name="T19" fmla="*/ 2147483646 h 656"/>
              <a:gd name="T20" fmla="*/ 2147483646 w 1078"/>
              <a:gd name="T21" fmla="*/ 2147483646 h 656"/>
              <a:gd name="T22" fmla="*/ 2147483646 w 1078"/>
              <a:gd name="T23" fmla="*/ 2147483646 h 656"/>
              <a:gd name="T24" fmla="*/ 2147483646 w 1078"/>
              <a:gd name="T25" fmla="*/ 2147483646 h 6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78" h="656">
                <a:moveTo>
                  <a:pt x="0" y="0"/>
                </a:moveTo>
                <a:cubicBezTo>
                  <a:pt x="13" y="16"/>
                  <a:pt x="55" y="39"/>
                  <a:pt x="80" y="88"/>
                </a:cubicBezTo>
                <a:cubicBezTo>
                  <a:pt x="105" y="137"/>
                  <a:pt x="122" y="273"/>
                  <a:pt x="152" y="296"/>
                </a:cubicBezTo>
                <a:cubicBezTo>
                  <a:pt x="182" y="319"/>
                  <a:pt x="229" y="236"/>
                  <a:pt x="262" y="224"/>
                </a:cubicBezTo>
                <a:cubicBezTo>
                  <a:pt x="295" y="212"/>
                  <a:pt x="330" y="201"/>
                  <a:pt x="353" y="224"/>
                </a:cubicBezTo>
                <a:cubicBezTo>
                  <a:pt x="376" y="247"/>
                  <a:pt x="388" y="313"/>
                  <a:pt x="398" y="360"/>
                </a:cubicBezTo>
                <a:cubicBezTo>
                  <a:pt x="408" y="407"/>
                  <a:pt x="401" y="489"/>
                  <a:pt x="416" y="504"/>
                </a:cubicBezTo>
                <a:cubicBezTo>
                  <a:pt x="431" y="519"/>
                  <a:pt x="461" y="443"/>
                  <a:pt x="489" y="451"/>
                </a:cubicBezTo>
                <a:cubicBezTo>
                  <a:pt x="517" y="459"/>
                  <a:pt x="539" y="522"/>
                  <a:pt x="584" y="552"/>
                </a:cubicBezTo>
                <a:cubicBezTo>
                  <a:pt x="629" y="582"/>
                  <a:pt x="716" y="626"/>
                  <a:pt x="761" y="632"/>
                </a:cubicBezTo>
                <a:cubicBezTo>
                  <a:pt x="806" y="638"/>
                  <a:pt x="814" y="584"/>
                  <a:pt x="852" y="587"/>
                </a:cubicBezTo>
                <a:cubicBezTo>
                  <a:pt x="890" y="590"/>
                  <a:pt x="954" y="656"/>
                  <a:pt x="992" y="648"/>
                </a:cubicBezTo>
                <a:cubicBezTo>
                  <a:pt x="1030" y="640"/>
                  <a:pt x="1060" y="563"/>
                  <a:pt x="1078" y="541"/>
                </a:cubicBezTo>
              </a:path>
            </a:pathLst>
          </a:custGeom>
          <a:noFill/>
          <a:ln w="28575" cmpd="sng">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82635" name="Rectangle 11"/>
          <p:cNvSpPr>
            <a:spLocks noChangeArrowheads="1"/>
          </p:cNvSpPr>
          <p:nvPr/>
        </p:nvSpPr>
        <p:spPr bwMode="auto">
          <a:xfrm>
            <a:off x="5076825" y="3429000"/>
            <a:ext cx="1800225" cy="2592388"/>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82636" name="Text Box 12"/>
          <p:cNvSpPr txBox="1">
            <a:spLocks noChangeArrowheads="1"/>
          </p:cNvSpPr>
          <p:nvPr/>
        </p:nvSpPr>
        <p:spPr bwMode="auto">
          <a:xfrm>
            <a:off x="5843588" y="3403600"/>
            <a:ext cx="1031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bg1"/>
                </a:solidFill>
                <a:latin typeface="Arial" panose="020B0604020202020204" pitchFamily="34" charset="0"/>
              </a:rPr>
              <a:t>Jour 3</a:t>
            </a:r>
          </a:p>
        </p:txBody>
      </p:sp>
      <p:sp>
        <p:nvSpPr>
          <p:cNvPr id="282638" name="Freeform 14"/>
          <p:cNvSpPr>
            <a:spLocks/>
          </p:cNvSpPr>
          <p:nvPr/>
        </p:nvSpPr>
        <p:spPr bwMode="auto">
          <a:xfrm>
            <a:off x="5148263" y="5229225"/>
            <a:ext cx="1666875" cy="814388"/>
          </a:xfrm>
          <a:custGeom>
            <a:avLst/>
            <a:gdLst>
              <a:gd name="T0" fmla="*/ 0 w 1050"/>
              <a:gd name="T1" fmla="*/ 0 h 513"/>
              <a:gd name="T2" fmla="*/ 2147483646 w 1050"/>
              <a:gd name="T3" fmla="*/ 2147483646 h 513"/>
              <a:gd name="T4" fmla="*/ 2147483646 w 1050"/>
              <a:gd name="T5" fmla="*/ 2147483646 h 513"/>
              <a:gd name="T6" fmla="*/ 2147483646 w 1050"/>
              <a:gd name="T7" fmla="*/ 2147483646 h 513"/>
              <a:gd name="T8" fmla="*/ 2147483646 w 1050"/>
              <a:gd name="T9" fmla="*/ 2147483646 h 513"/>
              <a:gd name="T10" fmla="*/ 2147483646 w 1050"/>
              <a:gd name="T11" fmla="*/ 2147483646 h 513"/>
              <a:gd name="T12" fmla="*/ 2147483646 w 1050"/>
              <a:gd name="T13" fmla="*/ 2147483646 h 513"/>
              <a:gd name="T14" fmla="*/ 2147483646 w 1050"/>
              <a:gd name="T15" fmla="*/ 2147483646 h 513"/>
              <a:gd name="T16" fmla="*/ 2147483646 w 1050"/>
              <a:gd name="T17" fmla="*/ 2147483646 h 513"/>
              <a:gd name="T18" fmla="*/ 2147483646 w 1050"/>
              <a:gd name="T19" fmla="*/ 2147483646 h 513"/>
              <a:gd name="T20" fmla="*/ 2147483646 w 1050"/>
              <a:gd name="T21" fmla="*/ 2147483646 h 5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50" h="513">
                <a:moveTo>
                  <a:pt x="0" y="0"/>
                </a:moveTo>
                <a:cubicBezTo>
                  <a:pt x="30" y="79"/>
                  <a:pt x="59" y="127"/>
                  <a:pt x="90" y="181"/>
                </a:cubicBezTo>
                <a:cubicBezTo>
                  <a:pt x="121" y="235"/>
                  <a:pt x="148" y="314"/>
                  <a:pt x="186" y="322"/>
                </a:cubicBezTo>
                <a:cubicBezTo>
                  <a:pt x="224" y="330"/>
                  <a:pt x="280" y="228"/>
                  <a:pt x="317" y="227"/>
                </a:cubicBezTo>
                <a:cubicBezTo>
                  <a:pt x="354" y="226"/>
                  <a:pt x="378" y="288"/>
                  <a:pt x="408" y="318"/>
                </a:cubicBezTo>
                <a:cubicBezTo>
                  <a:pt x="438" y="348"/>
                  <a:pt x="469" y="401"/>
                  <a:pt x="499" y="408"/>
                </a:cubicBezTo>
                <a:cubicBezTo>
                  <a:pt x="529" y="415"/>
                  <a:pt x="544" y="348"/>
                  <a:pt x="589" y="363"/>
                </a:cubicBezTo>
                <a:cubicBezTo>
                  <a:pt x="634" y="378"/>
                  <a:pt x="717" y="485"/>
                  <a:pt x="771" y="499"/>
                </a:cubicBezTo>
                <a:cubicBezTo>
                  <a:pt x="825" y="513"/>
                  <a:pt x="878" y="462"/>
                  <a:pt x="914" y="450"/>
                </a:cubicBezTo>
                <a:cubicBezTo>
                  <a:pt x="950" y="438"/>
                  <a:pt x="963" y="425"/>
                  <a:pt x="986" y="426"/>
                </a:cubicBezTo>
                <a:cubicBezTo>
                  <a:pt x="1009" y="427"/>
                  <a:pt x="1037" y="451"/>
                  <a:pt x="1050" y="458"/>
                </a:cubicBezTo>
              </a:path>
            </a:pathLst>
          </a:custGeom>
          <a:noFill/>
          <a:ln w="28575" cmpd="sng">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82639" name="Rectangle 15"/>
          <p:cNvSpPr>
            <a:spLocks noChangeArrowheads="1"/>
          </p:cNvSpPr>
          <p:nvPr/>
        </p:nvSpPr>
        <p:spPr bwMode="auto">
          <a:xfrm>
            <a:off x="7235825" y="3432175"/>
            <a:ext cx="1800225" cy="2592388"/>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82640" name="Text Box 16"/>
          <p:cNvSpPr txBox="1">
            <a:spLocks noChangeArrowheads="1"/>
          </p:cNvSpPr>
          <p:nvPr/>
        </p:nvSpPr>
        <p:spPr bwMode="auto">
          <a:xfrm>
            <a:off x="8004175" y="3406775"/>
            <a:ext cx="1031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bg1"/>
                </a:solidFill>
                <a:latin typeface="Arial" panose="020B0604020202020204" pitchFamily="34" charset="0"/>
              </a:rPr>
              <a:t>Jour 4</a:t>
            </a:r>
          </a:p>
        </p:txBody>
      </p:sp>
      <p:sp>
        <p:nvSpPr>
          <p:cNvPr id="282641" name="Freeform 17"/>
          <p:cNvSpPr>
            <a:spLocks/>
          </p:cNvSpPr>
          <p:nvPr/>
        </p:nvSpPr>
        <p:spPr bwMode="auto">
          <a:xfrm>
            <a:off x="7315200" y="5727700"/>
            <a:ext cx="1660525" cy="298450"/>
          </a:xfrm>
          <a:custGeom>
            <a:avLst/>
            <a:gdLst>
              <a:gd name="T0" fmla="*/ 0 w 1046"/>
              <a:gd name="T1" fmla="*/ 0 h 188"/>
              <a:gd name="T2" fmla="*/ 2147483646 w 1046"/>
              <a:gd name="T3" fmla="*/ 2147483646 h 188"/>
              <a:gd name="T4" fmla="*/ 2147483646 w 1046"/>
              <a:gd name="T5" fmla="*/ 2147483646 h 188"/>
              <a:gd name="T6" fmla="*/ 2147483646 w 1046"/>
              <a:gd name="T7" fmla="*/ 2147483646 h 188"/>
              <a:gd name="T8" fmla="*/ 2147483646 w 1046"/>
              <a:gd name="T9" fmla="*/ 2147483646 h 188"/>
              <a:gd name="T10" fmla="*/ 2147483646 w 1046"/>
              <a:gd name="T11" fmla="*/ 2147483646 h 188"/>
              <a:gd name="T12" fmla="*/ 2147483646 w 1046"/>
              <a:gd name="T13" fmla="*/ 2147483646 h 188"/>
              <a:gd name="T14" fmla="*/ 2147483646 w 1046"/>
              <a:gd name="T15" fmla="*/ 2147483646 h 188"/>
              <a:gd name="T16" fmla="*/ 2147483646 w 1046"/>
              <a:gd name="T17" fmla="*/ 2147483646 h 188"/>
              <a:gd name="T18" fmla="*/ 2147483646 w 1046"/>
              <a:gd name="T19" fmla="*/ 2147483646 h 188"/>
              <a:gd name="T20" fmla="*/ 2147483646 w 1046"/>
              <a:gd name="T21" fmla="*/ 2147483646 h 18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46" h="188">
                <a:moveTo>
                  <a:pt x="0" y="0"/>
                </a:moveTo>
                <a:cubicBezTo>
                  <a:pt x="13" y="12"/>
                  <a:pt x="51" y="52"/>
                  <a:pt x="80" y="72"/>
                </a:cubicBezTo>
                <a:cubicBezTo>
                  <a:pt x="109" y="92"/>
                  <a:pt x="136" y="117"/>
                  <a:pt x="176" y="120"/>
                </a:cubicBezTo>
                <a:cubicBezTo>
                  <a:pt x="216" y="123"/>
                  <a:pt x="281" y="97"/>
                  <a:pt x="320" y="88"/>
                </a:cubicBezTo>
                <a:cubicBezTo>
                  <a:pt x="359" y="79"/>
                  <a:pt x="379" y="63"/>
                  <a:pt x="408" y="64"/>
                </a:cubicBezTo>
                <a:cubicBezTo>
                  <a:pt x="437" y="65"/>
                  <a:pt x="466" y="83"/>
                  <a:pt x="495" y="96"/>
                </a:cubicBezTo>
                <a:cubicBezTo>
                  <a:pt x="524" y="109"/>
                  <a:pt x="539" y="129"/>
                  <a:pt x="584" y="144"/>
                </a:cubicBezTo>
                <a:cubicBezTo>
                  <a:pt x="629" y="159"/>
                  <a:pt x="713" y="188"/>
                  <a:pt x="767" y="187"/>
                </a:cubicBezTo>
                <a:cubicBezTo>
                  <a:pt x="821" y="186"/>
                  <a:pt x="874" y="150"/>
                  <a:pt x="910" y="138"/>
                </a:cubicBezTo>
                <a:cubicBezTo>
                  <a:pt x="946" y="126"/>
                  <a:pt x="959" y="113"/>
                  <a:pt x="982" y="114"/>
                </a:cubicBezTo>
                <a:cubicBezTo>
                  <a:pt x="1005" y="115"/>
                  <a:pt x="1033" y="139"/>
                  <a:pt x="1046" y="146"/>
                </a:cubicBezTo>
              </a:path>
            </a:pathLst>
          </a:custGeom>
          <a:noFill/>
          <a:ln w="28575" cmpd="sng">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82642" name="Line 18"/>
          <p:cNvSpPr>
            <a:spLocks noChangeShapeType="1"/>
          </p:cNvSpPr>
          <p:nvPr/>
        </p:nvSpPr>
        <p:spPr bwMode="auto">
          <a:xfrm>
            <a:off x="2692400" y="4826000"/>
            <a:ext cx="7938" cy="474663"/>
          </a:xfrm>
          <a:prstGeom prst="line">
            <a:avLst/>
          </a:prstGeom>
          <a:noFill/>
          <a:ln w="57150">
            <a:solidFill>
              <a:srgbClr val="008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82644" name="Line 20"/>
          <p:cNvSpPr>
            <a:spLocks noChangeShapeType="1"/>
          </p:cNvSpPr>
          <p:nvPr/>
        </p:nvSpPr>
        <p:spPr bwMode="auto">
          <a:xfrm>
            <a:off x="4932363" y="5229225"/>
            <a:ext cx="0" cy="431800"/>
          </a:xfrm>
          <a:prstGeom prst="line">
            <a:avLst/>
          </a:prstGeom>
          <a:noFill/>
          <a:ln w="57150">
            <a:solidFill>
              <a:srgbClr val="008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82645" name="Line 21"/>
          <p:cNvSpPr>
            <a:spLocks noChangeShapeType="1"/>
          </p:cNvSpPr>
          <p:nvPr/>
        </p:nvSpPr>
        <p:spPr bwMode="auto">
          <a:xfrm>
            <a:off x="7019925" y="5661025"/>
            <a:ext cx="0" cy="360363"/>
          </a:xfrm>
          <a:prstGeom prst="line">
            <a:avLst/>
          </a:prstGeom>
          <a:noFill/>
          <a:ln w="57150">
            <a:solidFill>
              <a:srgbClr val="008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82646" name="Text Box 22"/>
          <p:cNvSpPr txBox="1">
            <a:spLocks noChangeArrowheads="1"/>
          </p:cNvSpPr>
          <p:nvPr/>
        </p:nvSpPr>
        <p:spPr bwMode="auto">
          <a:xfrm>
            <a:off x="592138" y="2971800"/>
            <a:ext cx="3187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bg1"/>
                </a:solidFill>
              </a:rPr>
              <a:t>Courbes d’apprentissage</a:t>
            </a:r>
          </a:p>
        </p:txBody>
      </p:sp>
      <p:sp>
        <p:nvSpPr>
          <p:cNvPr id="282647" name="Text Box 23"/>
          <p:cNvSpPr txBox="1">
            <a:spLocks noChangeArrowheads="1"/>
          </p:cNvSpPr>
          <p:nvPr/>
        </p:nvSpPr>
        <p:spPr bwMode="auto">
          <a:xfrm rot="-5400000">
            <a:off x="2728119" y="4042569"/>
            <a:ext cx="1162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1800" b="1">
                <a:solidFill>
                  <a:srgbClr val="3366FF"/>
                </a:solidFill>
                <a:latin typeface="Arial" panose="020B0604020202020204" pitchFamily="34" charset="0"/>
              </a:rPr>
              <a:t>rétention</a:t>
            </a:r>
          </a:p>
        </p:txBody>
      </p:sp>
      <p:sp>
        <p:nvSpPr>
          <p:cNvPr id="282648" name="Line 24"/>
          <p:cNvSpPr>
            <a:spLocks noChangeShapeType="1"/>
          </p:cNvSpPr>
          <p:nvPr/>
        </p:nvSpPr>
        <p:spPr bwMode="auto">
          <a:xfrm>
            <a:off x="900113" y="3644900"/>
            <a:ext cx="0" cy="1728788"/>
          </a:xfrm>
          <a:prstGeom prst="line">
            <a:avLst/>
          </a:prstGeom>
          <a:noFill/>
          <a:ln w="57150">
            <a:solidFill>
              <a:srgbClr val="FF5050"/>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82649" name="Text Box 25"/>
          <p:cNvSpPr txBox="1">
            <a:spLocks noChangeArrowheads="1"/>
          </p:cNvSpPr>
          <p:nvPr/>
        </p:nvSpPr>
        <p:spPr bwMode="auto">
          <a:xfrm rot="-5400000">
            <a:off x="388144" y="4285456"/>
            <a:ext cx="17795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000">
                <a:solidFill>
                  <a:srgbClr val="FF5050"/>
                </a:solidFill>
                <a:latin typeface="Arial" panose="020B0604020202020204" pitchFamily="34" charset="0"/>
              </a:rPr>
              <a:t>apprentissage</a:t>
            </a:r>
          </a:p>
        </p:txBody>
      </p:sp>
      <p:sp>
        <p:nvSpPr>
          <p:cNvPr id="282650" name="Text Box 26"/>
          <p:cNvSpPr txBox="1">
            <a:spLocks noChangeArrowheads="1"/>
          </p:cNvSpPr>
          <p:nvPr/>
        </p:nvSpPr>
        <p:spPr bwMode="auto">
          <a:xfrm rot="-5400000">
            <a:off x="2315369" y="4331494"/>
            <a:ext cx="730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1800" b="1">
                <a:solidFill>
                  <a:srgbClr val="008000"/>
                </a:solidFill>
                <a:latin typeface="Arial" panose="020B0604020202020204" pitchFamily="34" charset="0"/>
              </a:rPr>
              <a:t>oubli</a:t>
            </a:r>
          </a:p>
        </p:txBody>
      </p:sp>
      <p:sp>
        <p:nvSpPr>
          <p:cNvPr id="282651" name="Line 27"/>
          <p:cNvSpPr>
            <a:spLocks noChangeShapeType="1"/>
          </p:cNvSpPr>
          <p:nvPr/>
        </p:nvSpPr>
        <p:spPr bwMode="auto">
          <a:xfrm>
            <a:off x="3059113" y="3644900"/>
            <a:ext cx="0" cy="1223963"/>
          </a:xfrm>
          <a:prstGeom prst="line">
            <a:avLst/>
          </a:prstGeom>
          <a:noFill/>
          <a:ln w="57150">
            <a:solidFill>
              <a:srgbClr val="FFFFFF"/>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82652" name="Line 28"/>
          <p:cNvSpPr>
            <a:spLocks noChangeShapeType="1"/>
          </p:cNvSpPr>
          <p:nvPr/>
        </p:nvSpPr>
        <p:spPr bwMode="auto">
          <a:xfrm>
            <a:off x="5219700" y="4797425"/>
            <a:ext cx="0" cy="431800"/>
          </a:xfrm>
          <a:prstGeom prst="line">
            <a:avLst/>
          </a:prstGeom>
          <a:noFill/>
          <a:ln w="38100">
            <a:solidFill>
              <a:srgbClr val="FFFFFF"/>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82653" name="Line 29"/>
          <p:cNvSpPr>
            <a:spLocks noChangeShapeType="1"/>
          </p:cNvSpPr>
          <p:nvPr/>
        </p:nvSpPr>
        <p:spPr bwMode="auto">
          <a:xfrm>
            <a:off x="7380288" y="5300663"/>
            <a:ext cx="0" cy="431800"/>
          </a:xfrm>
          <a:prstGeom prst="line">
            <a:avLst/>
          </a:prstGeom>
          <a:noFill/>
          <a:ln w="38100">
            <a:solidFill>
              <a:srgbClr val="FFFFFF"/>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82654" name="Line 30"/>
          <p:cNvSpPr>
            <a:spLocks noChangeShapeType="1"/>
          </p:cNvSpPr>
          <p:nvPr/>
        </p:nvSpPr>
        <p:spPr bwMode="auto">
          <a:xfrm>
            <a:off x="4572000" y="4868863"/>
            <a:ext cx="0" cy="938212"/>
          </a:xfrm>
          <a:prstGeom prst="line">
            <a:avLst/>
          </a:prstGeom>
          <a:noFill/>
          <a:ln w="57150">
            <a:solidFill>
              <a:srgbClr val="FF5050"/>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82655" name="Line 31"/>
          <p:cNvSpPr>
            <a:spLocks noChangeShapeType="1"/>
          </p:cNvSpPr>
          <p:nvPr/>
        </p:nvSpPr>
        <p:spPr bwMode="auto">
          <a:xfrm>
            <a:off x="6443663" y="5229225"/>
            <a:ext cx="0" cy="720725"/>
          </a:xfrm>
          <a:prstGeom prst="line">
            <a:avLst/>
          </a:prstGeom>
          <a:noFill/>
          <a:ln w="44450">
            <a:solidFill>
              <a:srgbClr val="FF5050"/>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82656" name="Line 32"/>
          <p:cNvSpPr>
            <a:spLocks noChangeShapeType="1"/>
          </p:cNvSpPr>
          <p:nvPr/>
        </p:nvSpPr>
        <p:spPr bwMode="auto">
          <a:xfrm flipH="1">
            <a:off x="8604250" y="5661025"/>
            <a:ext cx="0" cy="361950"/>
          </a:xfrm>
          <a:prstGeom prst="line">
            <a:avLst/>
          </a:prstGeom>
          <a:noFill/>
          <a:ln w="38100">
            <a:solidFill>
              <a:srgbClr val="FF5050"/>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82659" name="Line 35"/>
          <p:cNvSpPr>
            <a:spLocks noChangeShapeType="1"/>
          </p:cNvSpPr>
          <p:nvPr/>
        </p:nvSpPr>
        <p:spPr bwMode="auto">
          <a:xfrm>
            <a:off x="3059113" y="3644900"/>
            <a:ext cx="0" cy="1152525"/>
          </a:xfrm>
          <a:prstGeom prst="line">
            <a:avLst/>
          </a:prstGeom>
          <a:noFill/>
          <a:ln w="57150">
            <a:solidFill>
              <a:srgbClr val="3366FF"/>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4848" name="Line 36"/>
          <p:cNvSpPr>
            <a:spLocks noChangeShapeType="1"/>
          </p:cNvSpPr>
          <p:nvPr/>
        </p:nvSpPr>
        <p:spPr bwMode="auto">
          <a:xfrm>
            <a:off x="2484438" y="5300663"/>
            <a:ext cx="431800" cy="0"/>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4849" name="Line 37"/>
          <p:cNvSpPr>
            <a:spLocks noChangeShapeType="1"/>
          </p:cNvSpPr>
          <p:nvPr/>
        </p:nvSpPr>
        <p:spPr bwMode="auto">
          <a:xfrm>
            <a:off x="2484438" y="4835525"/>
            <a:ext cx="503237" cy="0"/>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4850" name="Line 38"/>
          <p:cNvSpPr>
            <a:spLocks noChangeShapeType="1"/>
          </p:cNvSpPr>
          <p:nvPr/>
        </p:nvSpPr>
        <p:spPr bwMode="auto">
          <a:xfrm>
            <a:off x="755650" y="3644900"/>
            <a:ext cx="2303463" cy="0"/>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4851" name="Text Box 39"/>
          <p:cNvSpPr txBox="1">
            <a:spLocks noChangeArrowheads="1"/>
          </p:cNvSpPr>
          <p:nvPr/>
        </p:nvSpPr>
        <p:spPr bwMode="auto">
          <a:xfrm>
            <a:off x="663575" y="5897563"/>
            <a:ext cx="1771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folHlink"/>
                </a:solidFill>
              </a:rPr>
              <a:t>entraînement</a:t>
            </a:r>
          </a:p>
        </p:txBody>
      </p:sp>
      <p:sp>
        <p:nvSpPr>
          <p:cNvPr id="34852" name="Text Box 40"/>
          <p:cNvSpPr txBox="1">
            <a:spLocks noChangeArrowheads="1"/>
          </p:cNvSpPr>
          <p:nvPr/>
        </p:nvSpPr>
        <p:spPr bwMode="auto">
          <a:xfrm>
            <a:off x="2916238" y="5911850"/>
            <a:ext cx="1771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folHlink"/>
                </a:solidFill>
              </a:rPr>
              <a:t>entraînement</a:t>
            </a:r>
          </a:p>
        </p:txBody>
      </p:sp>
      <p:sp>
        <p:nvSpPr>
          <p:cNvPr id="34853" name="Text Box 41"/>
          <p:cNvSpPr txBox="1">
            <a:spLocks noChangeArrowheads="1"/>
          </p:cNvSpPr>
          <p:nvPr/>
        </p:nvSpPr>
        <p:spPr bwMode="auto">
          <a:xfrm>
            <a:off x="5105400" y="5926138"/>
            <a:ext cx="1771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folHlink"/>
                </a:solidFill>
              </a:rPr>
              <a:t>entraînement</a:t>
            </a:r>
          </a:p>
        </p:txBody>
      </p:sp>
      <p:sp>
        <p:nvSpPr>
          <p:cNvPr id="34854" name="Text Box 42"/>
          <p:cNvSpPr txBox="1">
            <a:spLocks noChangeArrowheads="1"/>
          </p:cNvSpPr>
          <p:nvPr/>
        </p:nvSpPr>
        <p:spPr bwMode="auto">
          <a:xfrm>
            <a:off x="7235825" y="5940425"/>
            <a:ext cx="1771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folHlink"/>
                </a:solidFill>
              </a:rPr>
              <a:t>entraînement</a:t>
            </a:r>
          </a:p>
        </p:txBody>
      </p:sp>
      <p:pic>
        <p:nvPicPr>
          <p:cNvPr id="40" name="Image 39"/>
          <p:cNvPicPr>
            <a:picLocks noChangeAspect="1"/>
          </p:cNvPicPr>
          <p:nvPr/>
        </p:nvPicPr>
        <p:blipFill>
          <a:blip r:embed="rId4"/>
          <a:stretch>
            <a:fillRect/>
          </a:stretch>
        </p:blipFill>
        <p:spPr>
          <a:xfrm>
            <a:off x="5332743" y="4076667"/>
            <a:ext cx="1196755" cy="108047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82646"/>
                                        </p:tgtEl>
                                        <p:attrNameLst>
                                          <p:attrName>style.visibility</p:attrName>
                                        </p:attrNameLst>
                                      </p:cBhvr>
                                      <p:to>
                                        <p:strVal val="visible"/>
                                      </p:to>
                                    </p:set>
                                    <p:animEffect transition="in" filter="wipe(left)">
                                      <p:cBhvr>
                                        <p:cTn id="7" dur="500"/>
                                        <p:tgtEl>
                                          <p:spTgt spid="282646"/>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2631"/>
                                        </p:tgtEl>
                                        <p:attrNameLst>
                                          <p:attrName>style.visibility</p:attrName>
                                        </p:attrNameLst>
                                      </p:cBhvr>
                                      <p:to>
                                        <p:strVal val="visible"/>
                                      </p:to>
                                    </p:set>
                                    <p:animEffect transition="in" filter="wipe(left)">
                                      <p:cBhvr>
                                        <p:cTn id="11" dur="500"/>
                                        <p:tgtEl>
                                          <p:spTgt spid="28263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82628"/>
                                        </p:tgtEl>
                                        <p:attrNameLst>
                                          <p:attrName>style.visibility</p:attrName>
                                        </p:attrNameLst>
                                      </p:cBhvr>
                                      <p:to>
                                        <p:strVal val="visible"/>
                                      </p:to>
                                    </p:set>
                                    <p:animEffect transition="in" filter="wipe(left)">
                                      <p:cBhvr>
                                        <p:cTn id="16" dur="500"/>
                                        <p:tgtEl>
                                          <p:spTgt spid="28262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82629"/>
                                        </p:tgtEl>
                                        <p:attrNameLst>
                                          <p:attrName>style.visibility</p:attrName>
                                        </p:attrNameLst>
                                      </p:cBhvr>
                                      <p:to>
                                        <p:strVal val="visible"/>
                                      </p:to>
                                    </p:set>
                                    <p:animEffect transition="in" filter="wipe(left)">
                                      <p:cBhvr>
                                        <p:cTn id="19" dur="500"/>
                                        <p:tgtEl>
                                          <p:spTgt spid="282629"/>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82630"/>
                                        </p:tgtEl>
                                        <p:attrNameLst>
                                          <p:attrName>style.visibility</p:attrName>
                                        </p:attrNameLst>
                                      </p:cBhvr>
                                      <p:to>
                                        <p:strVal val="visible"/>
                                      </p:to>
                                    </p:set>
                                    <p:animEffect transition="in" filter="wipe(left)">
                                      <p:cBhvr>
                                        <p:cTn id="24" dur="5000"/>
                                        <p:tgtEl>
                                          <p:spTgt spid="282630"/>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82632"/>
                                        </p:tgtEl>
                                        <p:attrNameLst>
                                          <p:attrName>style.visibility</p:attrName>
                                        </p:attrNameLst>
                                      </p:cBhvr>
                                      <p:to>
                                        <p:strVal val="visible"/>
                                      </p:to>
                                    </p:set>
                                    <p:animEffect transition="in" filter="wipe(left)">
                                      <p:cBhvr>
                                        <p:cTn id="29" dur="500"/>
                                        <p:tgtEl>
                                          <p:spTgt spid="282632"/>
                                        </p:tgtEl>
                                      </p:cBhvr>
                                    </p:animEffect>
                                  </p:childTnLst>
                                </p:cTn>
                              </p:par>
                            </p:childTnLst>
                          </p:cTn>
                        </p:par>
                        <p:par>
                          <p:cTn id="30" fill="hold" nodeType="afterGroup">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282633"/>
                                        </p:tgtEl>
                                        <p:attrNameLst>
                                          <p:attrName>style.visibility</p:attrName>
                                        </p:attrNameLst>
                                      </p:cBhvr>
                                      <p:to>
                                        <p:strVal val="visible"/>
                                      </p:to>
                                    </p:set>
                                    <p:animEffect transition="in" filter="wipe(left)">
                                      <p:cBhvr>
                                        <p:cTn id="33" dur="500"/>
                                        <p:tgtEl>
                                          <p:spTgt spid="282633"/>
                                        </p:tgtEl>
                                      </p:cBhvr>
                                    </p:animEffect>
                                  </p:childTnLst>
                                </p:cTn>
                              </p:par>
                            </p:childTnLst>
                          </p:cTn>
                        </p:par>
                        <p:par>
                          <p:cTn id="34" fill="hold" nodeType="afterGroup">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282634"/>
                                        </p:tgtEl>
                                        <p:attrNameLst>
                                          <p:attrName>style.visibility</p:attrName>
                                        </p:attrNameLst>
                                      </p:cBhvr>
                                      <p:to>
                                        <p:strVal val="visible"/>
                                      </p:to>
                                    </p:set>
                                    <p:animEffect transition="in" filter="wipe(left)">
                                      <p:cBhvr>
                                        <p:cTn id="37" dur="5000"/>
                                        <p:tgtEl>
                                          <p:spTgt spid="28263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82635"/>
                                        </p:tgtEl>
                                        <p:attrNameLst>
                                          <p:attrName>style.visibility</p:attrName>
                                        </p:attrNameLst>
                                      </p:cBhvr>
                                      <p:to>
                                        <p:strVal val="visible"/>
                                      </p:to>
                                    </p:set>
                                    <p:animEffect transition="in" filter="wipe(left)">
                                      <p:cBhvr>
                                        <p:cTn id="42" dur="500"/>
                                        <p:tgtEl>
                                          <p:spTgt spid="282635"/>
                                        </p:tgtEl>
                                      </p:cBhvr>
                                    </p:animEffect>
                                  </p:childTnLst>
                                </p:cTn>
                              </p:par>
                            </p:childTnLst>
                          </p:cTn>
                        </p:par>
                        <p:par>
                          <p:cTn id="43" fill="hold" nodeType="afterGroup">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282636"/>
                                        </p:tgtEl>
                                        <p:attrNameLst>
                                          <p:attrName>style.visibility</p:attrName>
                                        </p:attrNameLst>
                                      </p:cBhvr>
                                      <p:to>
                                        <p:strVal val="visible"/>
                                      </p:to>
                                    </p:set>
                                    <p:animEffect transition="in" filter="wipe(left)">
                                      <p:cBhvr>
                                        <p:cTn id="46" dur="500"/>
                                        <p:tgtEl>
                                          <p:spTgt spid="282636"/>
                                        </p:tgtEl>
                                      </p:cBhvr>
                                    </p:animEffect>
                                  </p:childTnLst>
                                </p:cTn>
                              </p:par>
                            </p:childTnLst>
                          </p:cTn>
                        </p:par>
                        <p:par>
                          <p:cTn id="47" fill="hold" nodeType="afterGroup">
                            <p:stCondLst>
                              <p:cond delay="1000"/>
                            </p:stCondLst>
                            <p:childTnLst>
                              <p:par>
                                <p:cTn id="48" presetID="22" presetClass="entr" presetSubtype="8" fill="hold" grpId="0" nodeType="afterEffect">
                                  <p:stCondLst>
                                    <p:cond delay="0"/>
                                  </p:stCondLst>
                                  <p:childTnLst>
                                    <p:set>
                                      <p:cBhvr>
                                        <p:cTn id="49" dur="1" fill="hold">
                                          <p:stCondLst>
                                            <p:cond delay="0"/>
                                          </p:stCondLst>
                                        </p:cTn>
                                        <p:tgtEl>
                                          <p:spTgt spid="282638"/>
                                        </p:tgtEl>
                                        <p:attrNameLst>
                                          <p:attrName>style.visibility</p:attrName>
                                        </p:attrNameLst>
                                      </p:cBhvr>
                                      <p:to>
                                        <p:strVal val="visible"/>
                                      </p:to>
                                    </p:set>
                                    <p:animEffect transition="in" filter="wipe(left)">
                                      <p:cBhvr>
                                        <p:cTn id="50" dur="5000"/>
                                        <p:tgtEl>
                                          <p:spTgt spid="282638"/>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282639"/>
                                        </p:tgtEl>
                                        <p:attrNameLst>
                                          <p:attrName>style.visibility</p:attrName>
                                        </p:attrNameLst>
                                      </p:cBhvr>
                                      <p:to>
                                        <p:strVal val="visible"/>
                                      </p:to>
                                    </p:set>
                                    <p:animEffect transition="in" filter="wipe(left)">
                                      <p:cBhvr>
                                        <p:cTn id="55" dur="500"/>
                                        <p:tgtEl>
                                          <p:spTgt spid="282639"/>
                                        </p:tgtEl>
                                      </p:cBhvr>
                                    </p:animEffect>
                                  </p:childTnLst>
                                </p:cTn>
                              </p:par>
                            </p:childTnLst>
                          </p:cTn>
                        </p:par>
                        <p:par>
                          <p:cTn id="56" fill="hold" nodeType="afterGroup">
                            <p:stCondLst>
                              <p:cond delay="500"/>
                            </p:stCondLst>
                            <p:childTnLst>
                              <p:par>
                                <p:cTn id="57" presetID="22" presetClass="entr" presetSubtype="8" fill="hold" grpId="0" nodeType="afterEffect">
                                  <p:stCondLst>
                                    <p:cond delay="0"/>
                                  </p:stCondLst>
                                  <p:childTnLst>
                                    <p:set>
                                      <p:cBhvr>
                                        <p:cTn id="58" dur="1" fill="hold">
                                          <p:stCondLst>
                                            <p:cond delay="0"/>
                                          </p:stCondLst>
                                        </p:cTn>
                                        <p:tgtEl>
                                          <p:spTgt spid="282640"/>
                                        </p:tgtEl>
                                        <p:attrNameLst>
                                          <p:attrName>style.visibility</p:attrName>
                                        </p:attrNameLst>
                                      </p:cBhvr>
                                      <p:to>
                                        <p:strVal val="visible"/>
                                      </p:to>
                                    </p:set>
                                    <p:animEffect transition="in" filter="wipe(left)">
                                      <p:cBhvr>
                                        <p:cTn id="59" dur="500"/>
                                        <p:tgtEl>
                                          <p:spTgt spid="282640"/>
                                        </p:tgtEl>
                                      </p:cBhvr>
                                    </p:animEffect>
                                  </p:childTnLst>
                                </p:cTn>
                              </p:par>
                            </p:childTnLst>
                          </p:cTn>
                        </p:par>
                        <p:par>
                          <p:cTn id="60" fill="hold" nodeType="afterGroup">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282641"/>
                                        </p:tgtEl>
                                        <p:attrNameLst>
                                          <p:attrName>style.visibility</p:attrName>
                                        </p:attrNameLst>
                                      </p:cBhvr>
                                      <p:to>
                                        <p:strVal val="visible"/>
                                      </p:to>
                                    </p:set>
                                    <p:animEffect transition="in" filter="wipe(left)">
                                      <p:cBhvr>
                                        <p:cTn id="63" dur="5000"/>
                                        <p:tgtEl>
                                          <p:spTgt spid="282641"/>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282648"/>
                                        </p:tgtEl>
                                        <p:attrNameLst>
                                          <p:attrName>style.visibility</p:attrName>
                                        </p:attrNameLst>
                                      </p:cBhvr>
                                      <p:to>
                                        <p:strVal val="visible"/>
                                      </p:to>
                                    </p:set>
                                    <p:animEffect transition="in" filter="wipe(left)">
                                      <p:cBhvr>
                                        <p:cTn id="68" dur="500"/>
                                        <p:tgtEl>
                                          <p:spTgt spid="282648"/>
                                        </p:tgtEl>
                                      </p:cBhvr>
                                    </p:animEffect>
                                  </p:childTnLst>
                                </p:cTn>
                              </p:par>
                            </p:childTnLst>
                          </p:cTn>
                        </p:par>
                        <p:par>
                          <p:cTn id="69" fill="hold" nodeType="afterGroup">
                            <p:stCondLst>
                              <p:cond delay="500"/>
                            </p:stCondLst>
                            <p:childTnLst>
                              <p:par>
                                <p:cTn id="70" presetID="22" presetClass="entr" presetSubtype="8" fill="hold" grpId="0" nodeType="afterEffect">
                                  <p:stCondLst>
                                    <p:cond delay="0"/>
                                  </p:stCondLst>
                                  <p:childTnLst>
                                    <p:set>
                                      <p:cBhvr>
                                        <p:cTn id="71" dur="1" fill="hold">
                                          <p:stCondLst>
                                            <p:cond delay="0"/>
                                          </p:stCondLst>
                                        </p:cTn>
                                        <p:tgtEl>
                                          <p:spTgt spid="282654"/>
                                        </p:tgtEl>
                                        <p:attrNameLst>
                                          <p:attrName>style.visibility</p:attrName>
                                        </p:attrNameLst>
                                      </p:cBhvr>
                                      <p:to>
                                        <p:strVal val="visible"/>
                                      </p:to>
                                    </p:set>
                                    <p:animEffect transition="in" filter="wipe(left)">
                                      <p:cBhvr>
                                        <p:cTn id="72" dur="500"/>
                                        <p:tgtEl>
                                          <p:spTgt spid="282654"/>
                                        </p:tgtEl>
                                      </p:cBhvr>
                                    </p:animEffect>
                                  </p:childTnLst>
                                </p:cTn>
                              </p:par>
                            </p:childTnLst>
                          </p:cTn>
                        </p:par>
                        <p:par>
                          <p:cTn id="73" fill="hold" nodeType="afterGroup">
                            <p:stCondLst>
                              <p:cond delay="1000"/>
                            </p:stCondLst>
                            <p:childTnLst>
                              <p:par>
                                <p:cTn id="74" presetID="22" presetClass="entr" presetSubtype="8" fill="hold" grpId="0" nodeType="afterEffect">
                                  <p:stCondLst>
                                    <p:cond delay="0"/>
                                  </p:stCondLst>
                                  <p:childTnLst>
                                    <p:set>
                                      <p:cBhvr>
                                        <p:cTn id="75" dur="1" fill="hold">
                                          <p:stCondLst>
                                            <p:cond delay="0"/>
                                          </p:stCondLst>
                                        </p:cTn>
                                        <p:tgtEl>
                                          <p:spTgt spid="282655"/>
                                        </p:tgtEl>
                                        <p:attrNameLst>
                                          <p:attrName>style.visibility</p:attrName>
                                        </p:attrNameLst>
                                      </p:cBhvr>
                                      <p:to>
                                        <p:strVal val="visible"/>
                                      </p:to>
                                    </p:set>
                                    <p:animEffect transition="in" filter="wipe(left)">
                                      <p:cBhvr>
                                        <p:cTn id="76" dur="500"/>
                                        <p:tgtEl>
                                          <p:spTgt spid="282655"/>
                                        </p:tgtEl>
                                      </p:cBhvr>
                                    </p:animEffect>
                                  </p:childTnLst>
                                </p:cTn>
                              </p:par>
                            </p:childTnLst>
                          </p:cTn>
                        </p:par>
                        <p:par>
                          <p:cTn id="77" fill="hold" nodeType="afterGroup">
                            <p:stCondLst>
                              <p:cond delay="1500"/>
                            </p:stCondLst>
                            <p:childTnLst>
                              <p:par>
                                <p:cTn id="78" presetID="22" presetClass="entr" presetSubtype="8" fill="hold" grpId="0" nodeType="afterEffect">
                                  <p:stCondLst>
                                    <p:cond delay="0"/>
                                  </p:stCondLst>
                                  <p:childTnLst>
                                    <p:set>
                                      <p:cBhvr>
                                        <p:cTn id="79" dur="1" fill="hold">
                                          <p:stCondLst>
                                            <p:cond delay="0"/>
                                          </p:stCondLst>
                                        </p:cTn>
                                        <p:tgtEl>
                                          <p:spTgt spid="282656"/>
                                        </p:tgtEl>
                                        <p:attrNameLst>
                                          <p:attrName>style.visibility</p:attrName>
                                        </p:attrNameLst>
                                      </p:cBhvr>
                                      <p:to>
                                        <p:strVal val="visible"/>
                                      </p:to>
                                    </p:set>
                                    <p:animEffect transition="in" filter="wipe(left)">
                                      <p:cBhvr>
                                        <p:cTn id="80" dur="500"/>
                                        <p:tgtEl>
                                          <p:spTgt spid="282656"/>
                                        </p:tgtEl>
                                      </p:cBhvr>
                                    </p:animEffect>
                                  </p:childTnLst>
                                </p:cTn>
                              </p:par>
                            </p:childTnLst>
                          </p:cTn>
                        </p:par>
                        <p:par>
                          <p:cTn id="81" fill="hold" nodeType="afterGroup">
                            <p:stCondLst>
                              <p:cond delay="2000"/>
                            </p:stCondLst>
                            <p:childTnLst>
                              <p:par>
                                <p:cTn id="82" presetID="22" presetClass="entr" presetSubtype="8" fill="hold" grpId="0" nodeType="afterEffect">
                                  <p:stCondLst>
                                    <p:cond delay="0"/>
                                  </p:stCondLst>
                                  <p:childTnLst>
                                    <p:set>
                                      <p:cBhvr>
                                        <p:cTn id="83" dur="1" fill="hold">
                                          <p:stCondLst>
                                            <p:cond delay="0"/>
                                          </p:stCondLst>
                                        </p:cTn>
                                        <p:tgtEl>
                                          <p:spTgt spid="282649"/>
                                        </p:tgtEl>
                                        <p:attrNameLst>
                                          <p:attrName>style.visibility</p:attrName>
                                        </p:attrNameLst>
                                      </p:cBhvr>
                                      <p:to>
                                        <p:strVal val="visible"/>
                                      </p:to>
                                    </p:set>
                                    <p:animEffect transition="in" filter="wipe(left)">
                                      <p:cBhvr>
                                        <p:cTn id="84" dur="500"/>
                                        <p:tgtEl>
                                          <p:spTgt spid="282649"/>
                                        </p:tgtEl>
                                      </p:cBhvr>
                                    </p:animEffect>
                                  </p:childTnLst>
                                </p:cTn>
                              </p:par>
                            </p:childTnLst>
                          </p:cTn>
                        </p:par>
                      </p:childTnLst>
                    </p:cTn>
                  </p:par>
                  <p:par>
                    <p:cTn id="85" fill="hold" nodeType="clickPar">
                      <p:stCondLst>
                        <p:cond delay="indefinite"/>
                      </p:stCondLst>
                      <p:childTnLst>
                        <p:par>
                          <p:cTn id="86" fill="hold" nodeType="withGroup">
                            <p:stCondLst>
                              <p:cond delay="0"/>
                            </p:stCondLst>
                            <p:childTnLst>
                              <p:par>
                                <p:cTn id="87" presetID="22" presetClass="entr" presetSubtype="8" fill="hold" grpId="0" nodeType="clickEffect">
                                  <p:stCondLst>
                                    <p:cond delay="0"/>
                                  </p:stCondLst>
                                  <p:childTnLst>
                                    <p:set>
                                      <p:cBhvr>
                                        <p:cTn id="88" dur="1" fill="hold">
                                          <p:stCondLst>
                                            <p:cond delay="0"/>
                                          </p:stCondLst>
                                        </p:cTn>
                                        <p:tgtEl>
                                          <p:spTgt spid="282642"/>
                                        </p:tgtEl>
                                        <p:attrNameLst>
                                          <p:attrName>style.visibility</p:attrName>
                                        </p:attrNameLst>
                                      </p:cBhvr>
                                      <p:to>
                                        <p:strVal val="visible"/>
                                      </p:to>
                                    </p:set>
                                    <p:animEffect transition="in" filter="wipe(left)">
                                      <p:cBhvr>
                                        <p:cTn id="89" dur="500"/>
                                        <p:tgtEl>
                                          <p:spTgt spid="282642"/>
                                        </p:tgtEl>
                                      </p:cBhvr>
                                    </p:animEffect>
                                  </p:childTnLst>
                                </p:cTn>
                              </p:par>
                            </p:childTnLst>
                          </p:cTn>
                        </p:par>
                        <p:par>
                          <p:cTn id="90" fill="hold" nodeType="afterGroup">
                            <p:stCondLst>
                              <p:cond delay="500"/>
                            </p:stCondLst>
                            <p:childTnLst>
                              <p:par>
                                <p:cTn id="91" presetID="22" presetClass="entr" presetSubtype="8" fill="hold" grpId="0" nodeType="afterEffect">
                                  <p:stCondLst>
                                    <p:cond delay="0"/>
                                  </p:stCondLst>
                                  <p:childTnLst>
                                    <p:set>
                                      <p:cBhvr>
                                        <p:cTn id="92" dur="1" fill="hold">
                                          <p:stCondLst>
                                            <p:cond delay="0"/>
                                          </p:stCondLst>
                                        </p:cTn>
                                        <p:tgtEl>
                                          <p:spTgt spid="282644"/>
                                        </p:tgtEl>
                                        <p:attrNameLst>
                                          <p:attrName>style.visibility</p:attrName>
                                        </p:attrNameLst>
                                      </p:cBhvr>
                                      <p:to>
                                        <p:strVal val="visible"/>
                                      </p:to>
                                    </p:set>
                                    <p:animEffect transition="in" filter="wipe(left)">
                                      <p:cBhvr>
                                        <p:cTn id="93" dur="500"/>
                                        <p:tgtEl>
                                          <p:spTgt spid="282644"/>
                                        </p:tgtEl>
                                      </p:cBhvr>
                                    </p:animEffect>
                                  </p:childTnLst>
                                </p:cTn>
                              </p:par>
                            </p:childTnLst>
                          </p:cTn>
                        </p:par>
                        <p:par>
                          <p:cTn id="94" fill="hold" nodeType="afterGroup">
                            <p:stCondLst>
                              <p:cond delay="1000"/>
                            </p:stCondLst>
                            <p:childTnLst>
                              <p:par>
                                <p:cTn id="95" presetID="22" presetClass="entr" presetSubtype="8" fill="hold" grpId="0" nodeType="afterEffect">
                                  <p:stCondLst>
                                    <p:cond delay="0"/>
                                  </p:stCondLst>
                                  <p:childTnLst>
                                    <p:set>
                                      <p:cBhvr>
                                        <p:cTn id="96" dur="1" fill="hold">
                                          <p:stCondLst>
                                            <p:cond delay="0"/>
                                          </p:stCondLst>
                                        </p:cTn>
                                        <p:tgtEl>
                                          <p:spTgt spid="282645"/>
                                        </p:tgtEl>
                                        <p:attrNameLst>
                                          <p:attrName>style.visibility</p:attrName>
                                        </p:attrNameLst>
                                      </p:cBhvr>
                                      <p:to>
                                        <p:strVal val="visible"/>
                                      </p:to>
                                    </p:set>
                                    <p:animEffect transition="in" filter="wipe(left)">
                                      <p:cBhvr>
                                        <p:cTn id="97" dur="500"/>
                                        <p:tgtEl>
                                          <p:spTgt spid="282645"/>
                                        </p:tgtEl>
                                      </p:cBhvr>
                                    </p:animEffect>
                                  </p:childTnLst>
                                </p:cTn>
                              </p:par>
                            </p:childTnLst>
                          </p:cTn>
                        </p:par>
                        <p:par>
                          <p:cTn id="98" fill="hold" nodeType="afterGroup">
                            <p:stCondLst>
                              <p:cond delay="1500"/>
                            </p:stCondLst>
                            <p:childTnLst>
                              <p:par>
                                <p:cTn id="99" presetID="22" presetClass="entr" presetSubtype="8" fill="hold" grpId="0" nodeType="afterEffect">
                                  <p:stCondLst>
                                    <p:cond delay="0"/>
                                  </p:stCondLst>
                                  <p:childTnLst>
                                    <p:set>
                                      <p:cBhvr>
                                        <p:cTn id="100" dur="1" fill="hold">
                                          <p:stCondLst>
                                            <p:cond delay="0"/>
                                          </p:stCondLst>
                                        </p:cTn>
                                        <p:tgtEl>
                                          <p:spTgt spid="282650"/>
                                        </p:tgtEl>
                                        <p:attrNameLst>
                                          <p:attrName>style.visibility</p:attrName>
                                        </p:attrNameLst>
                                      </p:cBhvr>
                                      <p:to>
                                        <p:strVal val="visible"/>
                                      </p:to>
                                    </p:set>
                                    <p:animEffect transition="in" filter="wipe(left)">
                                      <p:cBhvr>
                                        <p:cTn id="101" dur="500"/>
                                        <p:tgtEl>
                                          <p:spTgt spid="282650"/>
                                        </p:tgtEl>
                                      </p:cBhvr>
                                    </p:animEffect>
                                  </p:childTnLst>
                                </p:cTn>
                              </p:par>
                            </p:childTnLst>
                          </p:cTn>
                        </p:par>
                      </p:childTnLst>
                    </p:cTn>
                  </p:par>
                  <p:par>
                    <p:cTn id="102" fill="hold" nodeType="clickPar">
                      <p:stCondLst>
                        <p:cond delay="indefinite"/>
                      </p:stCondLst>
                      <p:childTnLst>
                        <p:par>
                          <p:cTn id="103" fill="hold" nodeType="withGroup">
                            <p:stCondLst>
                              <p:cond delay="0"/>
                            </p:stCondLst>
                            <p:childTnLst>
                              <p:par>
                                <p:cTn id="104" presetID="22" presetClass="entr" presetSubtype="8" fill="hold" grpId="0" nodeType="clickEffect">
                                  <p:stCondLst>
                                    <p:cond delay="0"/>
                                  </p:stCondLst>
                                  <p:childTnLst>
                                    <p:set>
                                      <p:cBhvr>
                                        <p:cTn id="105" dur="1" fill="hold">
                                          <p:stCondLst>
                                            <p:cond delay="0"/>
                                          </p:stCondLst>
                                        </p:cTn>
                                        <p:tgtEl>
                                          <p:spTgt spid="282651"/>
                                        </p:tgtEl>
                                        <p:attrNameLst>
                                          <p:attrName>style.visibility</p:attrName>
                                        </p:attrNameLst>
                                      </p:cBhvr>
                                      <p:to>
                                        <p:strVal val="visible"/>
                                      </p:to>
                                    </p:set>
                                    <p:animEffect transition="in" filter="wipe(left)">
                                      <p:cBhvr>
                                        <p:cTn id="106" dur="500"/>
                                        <p:tgtEl>
                                          <p:spTgt spid="282651"/>
                                        </p:tgtEl>
                                      </p:cBhvr>
                                    </p:animEffect>
                                  </p:childTnLst>
                                </p:cTn>
                              </p:par>
                            </p:childTnLst>
                          </p:cTn>
                        </p:par>
                        <p:par>
                          <p:cTn id="107" fill="hold" nodeType="afterGroup">
                            <p:stCondLst>
                              <p:cond delay="500"/>
                            </p:stCondLst>
                            <p:childTnLst>
                              <p:par>
                                <p:cTn id="108" presetID="22" presetClass="entr" presetSubtype="8" fill="hold" grpId="0" nodeType="afterEffect">
                                  <p:stCondLst>
                                    <p:cond delay="0"/>
                                  </p:stCondLst>
                                  <p:childTnLst>
                                    <p:set>
                                      <p:cBhvr>
                                        <p:cTn id="109" dur="1" fill="hold">
                                          <p:stCondLst>
                                            <p:cond delay="0"/>
                                          </p:stCondLst>
                                        </p:cTn>
                                        <p:tgtEl>
                                          <p:spTgt spid="282652"/>
                                        </p:tgtEl>
                                        <p:attrNameLst>
                                          <p:attrName>style.visibility</p:attrName>
                                        </p:attrNameLst>
                                      </p:cBhvr>
                                      <p:to>
                                        <p:strVal val="visible"/>
                                      </p:to>
                                    </p:set>
                                    <p:animEffect transition="in" filter="wipe(left)">
                                      <p:cBhvr>
                                        <p:cTn id="110" dur="500"/>
                                        <p:tgtEl>
                                          <p:spTgt spid="282652"/>
                                        </p:tgtEl>
                                      </p:cBhvr>
                                    </p:animEffect>
                                  </p:childTnLst>
                                </p:cTn>
                              </p:par>
                            </p:childTnLst>
                          </p:cTn>
                        </p:par>
                        <p:par>
                          <p:cTn id="111" fill="hold" nodeType="afterGroup">
                            <p:stCondLst>
                              <p:cond delay="1000"/>
                            </p:stCondLst>
                            <p:childTnLst>
                              <p:par>
                                <p:cTn id="112" presetID="22" presetClass="entr" presetSubtype="8" fill="hold" grpId="0" nodeType="afterEffect">
                                  <p:stCondLst>
                                    <p:cond delay="0"/>
                                  </p:stCondLst>
                                  <p:childTnLst>
                                    <p:set>
                                      <p:cBhvr>
                                        <p:cTn id="113" dur="1" fill="hold">
                                          <p:stCondLst>
                                            <p:cond delay="0"/>
                                          </p:stCondLst>
                                        </p:cTn>
                                        <p:tgtEl>
                                          <p:spTgt spid="282653"/>
                                        </p:tgtEl>
                                        <p:attrNameLst>
                                          <p:attrName>style.visibility</p:attrName>
                                        </p:attrNameLst>
                                      </p:cBhvr>
                                      <p:to>
                                        <p:strVal val="visible"/>
                                      </p:to>
                                    </p:set>
                                    <p:animEffect transition="in" filter="wipe(left)">
                                      <p:cBhvr>
                                        <p:cTn id="114" dur="500"/>
                                        <p:tgtEl>
                                          <p:spTgt spid="282653"/>
                                        </p:tgtEl>
                                      </p:cBhvr>
                                    </p:animEffect>
                                  </p:childTnLst>
                                </p:cTn>
                              </p:par>
                            </p:childTnLst>
                          </p:cTn>
                        </p:par>
                        <p:par>
                          <p:cTn id="115" fill="hold" nodeType="afterGroup">
                            <p:stCondLst>
                              <p:cond delay="1500"/>
                            </p:stCondLst>
                            <p:childTnLst>
                              <p:par>
                                <p:cTn id="116" presetID="22" presetClass="entr" presetSubtype="8" fill="hold" grpId="0" nodeType="afterEffect">
                                  <p:stCondLst>
                                    <p:cond delay="0"/>
                                  </p:stCondLst>
                                  <p:childTnLst>
                                    <p:set>
                                      <p:cBhvr>
                                        <p:cTn id="117" dur="1" fill="hold">
                                          <p:stCondLst>
                                            <p:cond delay="0"/>
                                          </p:stCondLst>
                                        </p:cTn>
                                        <p:tgtEl>
                                          <p:spTgt spid="282647"/>
                                        </p:tgtEl>
                                        <p:attrNameLst>
                                          <p:attrName>style.visibility</p:attrName>
                                        </p:attrNameLst>
                                      </p:cBhvr>
                                      <p:to>
                                        <p:strVal val="visible"/>
                                      </p:to>
                                    </p:set>
                                    <p:animEffect transition="in" filter="wipe(left)">
                                      <p:cBhvr>
                                        <p:cTn id="118" dur="500"/>
                                        <p:tgtEl>
                                          <p:spTgt spid="282647"/>
                                        </p:tgtEl>
                                      </p:cBhvr>
                                    </p:animEffect>
                                  </p:childTnLst>
                                </p:cTn>
                              </p:par>
                            </p:childTnLst>
                          </p:cTn>
                        </p:par>
                        <p:par>
                          <p:cTn id="119" fill="hold" nodeType="afterGroup">
                            <p:stCondLst>
                              <p:cond delay="2000"/>
                            </p:stCondLst>
                            <p:childTnLst>
                              <p:par>
                                <p:cTn id="120" presetID="22" presetClass="entr" presetSubtype="8" fill="hold" grpId="0" nodeType="afterEffect">
                                  <p:stCondLst>
                                    <p:cond delay="0"/>
                                  </p:stCondLst>
                                  <p:childTnLst>
                                    <p:set>
                                      <p:cBhvr>
                                        <p:cTn id="121" dur="1" fill="hold">
                                          <p:stCondLst>
                                            <p:cond delay="0"/>
                                          </p:stCondLst>
                                        </p:cTn>
                                        <p:tgtEl>
                                          <p:spTgt spid="282659"/>
                                        </p:tgtEl>
                                        <p:attrNameLst>
                                          <p:attrName>style.visibility</p:attrName>
                                        </p:attrNameLst>
                                      </p:cBhvr>
                                      <p:to>
                                        <p:strVal val="visible"/>
                                      </p:to>
                                    </p:set>
                                    <p:animEffect transition="in" filter="wipe(left)">
                                      <p:cBhvr>
                                        <p:cTn id="122" dur="500"/>
                                        <p:tgtEl>
                                          <p:spTgt spid="2826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628" grpId="0" animBg="1"/>
      <p:bldP spid="282629" grpId="0"/>
      <p:bldP spid="282630" grpId="0" animBg="1"/>
      <p:bldP spid="282631" grpId="0"/>
      <p:bldP spid="282632" grpId="0" animBg="1"/>
      <p:bldP spid="282633" grpId="0"/>
      <p:bldP spid="282634" grpId="0" animBg="1"/>
      <p:bldP spid="282635" grpId="0" animBg="1"/>
      <p:bldP spid="282636" grpId="0"/>
      <p:bldP spid="282638" grpId="0" animBg="1"/>
      <p:bldP spid="282639" grpId="0" animBg="1"/>
      <p:bldP spid="282640" grpId="0"/>
      <p:bldP spid="282641" grpId="0" animBg="1"/>
      <p:bldP spid="282642" grpId="0" animBg="1"/>
      <p:bldP spid="282644" grpId="0" animBg="1"/>
      <p:bldP spid="282645" grpId="0" animBg="1"/>
      <p:bldP spid="282646" grpId="0"/>
      <p:bldP spid="282647" grpId="0"/>
      <p:bldP spid="282648" grpId="0" animBg="1"/>
      <p:bldP spid="282649" grpId="0"/>
      <p:bldP spid="282650" grpId="0"/>
      <p:bldP spid="282651" grpId="0" animBg="1"/>
      <p:bldP spid="282652" grpId="0" animBg="1"/>
      <p:bldP spid="282653" grpId="0" animBg="1"/>
      <p:bldP spid="282654" grpId="0" animBg="1"/>
      <p:bldP spid="282655" grpId="0" animBg="1"/>
      <p:bldP spid="282656" grpId="0" animBg="1"/>
      <p:bldP spid="28265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3"/>
          <p:cNvSpPr txBox="1">
            <a:spLocks noChangeArrowheads="1"/>
          </p:cNvSpPr>
          <p:nvPr/>
        </p:nvSpPr>
        <p:spPr bwMode="auto">
          <a:xfrm>
            <a:off x="107504" y="1412776"/>
            <a:ext cx="8928992" cy="5266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30000"/>
              </a:lnSpc>
              <a:spcBef>
                <a:spcPct val="0"/>
              </a:spcBef>
              <a:buFontTx/>
              <a:buNone/>
            </a:pPr>
            <a:r>
              <a:rPr lang="fr-FR" altLang="en-US" sz="2800" dirty="0">
                <a:solidFill>
                  <a:schemeClr val="bg1"/>
                </a:solidFill>
                <a:latin typeface="Tahoma" panose="020B0604030504040204" pitchFamily="34" charset="0"/>
              </a:rPr>
              <a:t>H.M. ne se souvient de rien de nouveau,</a:t>
            </a:r>
          </a:p>
          <a:p>
            <a:pPr eaLnBrk="1" hangingPunct="1">
              <a:lnSpc>
                <a:spcPct val="130000"/>
              </a:lnSpc>
              <a:spcBef>
                <a:spcPct val="0"/>
              </a:spcBef>
              <a:buFontTx/>
              <a:buNone/>
            </a:pPr>
            <a:r>
              <a:rPr lang="fr-FR" altLang="en-US" sz="2800" b="1" u="sng" dirty="0">
                <a:solidFill>
                  <a:schemeClr val="bg1"/>
                </a:solidFill>
                <a:latin typeface="Tahoma" panose="020B0604030504040204" pitchFamily="34" charset="0"/>
              </a:rPr>
              <a:t>Mais</a:t>
            </a:r>
            <a:r>
              <a:rPr lang="fr-FR" altLang="en-US" sz="2800" b="1" dirty="0">
                <a:solidFill>
                  <a:schemeClr val="bg1"/>
                </a:solidFill>
                <a:latin typeface="Tahoma" panose="020B0604030504040204" pitchFamily="34" charset="0"/>
              </a:rPr>
              <a:t> </a:t>
            </a:r>
            <a:r>
              <a:rPr lang="fr-FR" altLang="en-US" sz="2800" dirty="0">
                <a:solidFill>
                  <a:schemeClr val="bg1"/>
                </a:solidFill>
                <a:latin typeface="Tahoma" panose="020B0604030504040204" pitchFamily="34" charset="0"/>
              </a:rPr>
              <a:t>il reste capable de mémoriser des chiffres complexes durant plusieurs minutes sans difficulté et jusqu'à ce qu'il soit interrompu</a:t>
            </a:r>
          </a:p>
          <a:p>
            <a:pPr eaLnBrk="1" hangingPunct="1">
              <a:lnSpc>
                <a:spcPct val="105000"/>
              </a:lnSpc>
              <a:spcBef>
                <a:spcPct val="0"/>
              </a:spcBef>
              <a:buFontTx/>
              <a:buNone/>
            </a:pPr>
            <a:endParaRPr lang="fr-FR" altLang="en-US" sz="1800" dirty="0">
              <a:solidFill>
                <a:schemeClr val="bg1"/>
              </a:solidFill>
              <a:latin typeface="Tahoma" panose="020B0604030504040204" pitchFamily="34" charset="0"/>
              <a:cs typeface="Times New Roman" panose="02020603050405020304" pitchFamily="18" charset="0"/>
            </a:endParaRPr>
          </a:p>
          <a:p>
            <a:pPr eaLnBrk="1" hangingPunct="1">
              <a:lnSpc>
                <a:spcPct val="105000"/>
              </a:lnSpc>
              <a:spcBef>
                <a:spcPct val="0"/>
              </a:spcBef>
              <a:buFontTx/>
              <a:buNone/>
            </a:pPr>
            <a:endParaRPr lang="fr-FR" altLang="en-US" sz="1800" dirty="0">
              <a:solidFill>
                <a:schemeClr val="bg1"/>
              </a:solidFill>
              <a:latin typeface="Tahoma" panose="020B0604030504040204" pitchFamily="34" charset="0"/>
              <a:cs typeface="Times New Roman" panose="02020603050405020304" pitchFamily="18" charset="0"/>
            </a:endParaRPr>
          </a:p>
          <a:p>
            <a:pPr eaLnBrk="1" hangingPunct="1">
              <a:lnSpc>
                <a:spcPct val="105000"/>
              </a:lnSpc>
              <a:spcBef>
                <a:spcPct val="0"/>
              </a:spcBef>
              <a:buFontTx/>
              <a:buNone/>
            </a:pPr>
            <a:endParaRPr lang="fr-FR" altLang="en-US" sz="1800" dirty="0">
              <a:solidFill>
                <a:schemeClr val="bg1"/>
              </a:solidFill>
              <a:latin typeface="Tahoma" panose="020B0604030504040204" pitchFamily="34" charset="0"/>
              <a:cs typeface="Times New Roman" panose="02020603050405020304" pitchFamily="18" charset="0"/>
            </a:endParaRPr>
          </a:p>
          <a:p>
            <a:pPr eaLnBrk="1" hangingPunct="1">
              <a:lnSpc>
                <a:spcPct val="105000"/>
              </a:lnSpc>
              <a:spcBef>
                <a:spcPct val="0"/>
              </a:spcBef>
              <a:buFontTx/>
              <a:buNone/>
            </a:pPr>
            <a:r>
              <a:rPr lang="fr-FR" altLang="en-US" sz="1800" dirty="0">
                <a:solidFill>
                  <a:schemeClr val="bg1"/>
                </a:solidFill>
                <a:latin typeface="Tahoma" panose="020B0604030504040204" pitchFamily="34" charset="0"/>
                <a:cs typeface="Times New Roman" panose="02020603050405020304" pitchFamily="18" charset="0"/>
              </a:rPr>
              <a:t>			</a:t>
            </a:r>
          </a:p>
          <a:p>
            <a:pPr eaLnBrk="1" hangingPunct="1">
              <a:lnSpc>
                <a:spcPct val="105000"/>
              </a:lnSpc>
              <a:spcBef>
                <a:spcPct val="0"/>
              </a:spcBef>
              <a:buFontTx/>
              <a:buNone/>
            </a:pPr>
            <a:r>
              <a:rPr lang="fr-FR" altLang="en-US" sz="1800" dirty="0">
                <a:solidFill>
                  <a:schemeClr val="bg1"/>
                </a:solidFill>
                <a:latin typeface="Tahoma" panose="020B0604030504040204" pitchFamily="34" charset="0"/>
                <a:cs typeface="Times New Roman" panose="02020603050405020304" pitchFamily="18" charset="0"/>
              </a:rPr>
              <a:t>	</a:t>
            </a:r>
            <a:r>
              <a:rPr lang="fr-FR" altLang="en-US" sz="2800" dirty="0">
                <a:solidFill>
                  <a:srgbClr val="9933FF"/>
                </a:solidFill>
                <a:latin typeface="Tahoma" panose="020B0604030504040204" pitchFamily="34" charset="0"/>
                <a:cs typeface="Times New Roman" panose="02020603050405020304" pitchFamily="18" charset="0"/>
              </a:rPr>
              <a:t>=&gt; Distinguer :	mémoire à </a:t>
            </a:r>
            <a:r>
              <a:rPr lang="fr-FR" altLang="en-US" sz="2800" b="1" dirty="0">
                <a:solidFill>
                  <a:srgbClr val="9933FF"/>
                </a:solidFill>
                <a:latin typeface="Tahoma" panose="020B0604030504040204" pitchFamily="34" charset="0"/>
                <a:cs typeface="Times New Roman" panose="02020603050405020304" pitchFamily="18" charset="0"/>
              </a:rPr>
              <a:t>court-terme</a:t>
            </a:r>
            <a:r>
              <a:rPr lang="fr-FR" altLang="en-US" sz="2800" dirty="0">
                <a:solidFill>
                  <a:srgbClr val="9933FF"/>
                </a:solidFill>
                <a:latin typeface="Tahoma" panose="020B0604030504040204" pitchFamily="34" charset="0"/>
                <a:cs typeface="Times New Roman" panose="02020603050405020304" pitchFamily="18" charset="0"/>
              </a:rPr>
              <a:t> et</a:t>
            </a:r>
          </a:p>
          <a:p>
            <a:pPr eaLnBrk="1" hangingPunct="1">
              <a:lnSpc>
                <a:spcPct val="105000"/>
              </a:lnSpc>
              <a:spcBef>
                <a:spcPct val="0"/>
              </a:spcBef>
              <a:buFontTx/>
              <a:buNone/>
            </a:pPr>
            <a:r>
              <a:rPr lang="fr-FR" altLang="en-US" sz="2800" dirty="0">
                <a:solidFill>
                  <a:srgbClr val="9933FF"/>
                </a:solidFill>
                <a:latin typeface="Tahoma" panose="020B0604030504040204" pitchFamily="34" charset="0"/>
                <a:cs typeface="Times New Roman" panose="02020603050405020304" pitchFamily="18" charset="0"/>
              </a:rPr>
              <a:t>				mémoire à </a:t>
            </a:r>
            <a:r>
              <a:rPr lang="fr-FR" altLang="en-US" sz="2800" b="1" dirty="0">
                <a:solidFill>
                  <a:srgbClr val="9933FF"/>
                </a:solidFill>
                <a:latin typeface="Tahoma" panose="020B0604030504040204" pitchFamily="34" charset="0"/>
                <a:cs typeface="Times New Roman" panose="02020603050405020304" pitchFamily="18" charset="0"/>
              </a:rPr>
              <a:t>long-terme</a:t>
            </a:r>
          </a:p>
          <a:p>
            <a:pPr eaLnBrk="1" hangingPunct="1">
              <a:lnSpc>
                <a:spcPct val="105000"/>
              </a:lnSpc>
              <a:spcBef>
                <a:spcPct val="0"/>
              </a:spcBef>
              <a:buFontTx/>
              <a:buNone/>
            </a:pPr>
            <a:endParaRPr lang="fr-FR" altLang="en-US" sz="2800" dirty="0">
              <a:solidFill>
                <a:srgbClr val="9933FF"/>
              </a:solidFill>
              <a:latin typeface="Tahoma" panose="020B0604030504040204" pitchFamily="34" charset="0"/>
              <a:cs typeface="Times New Roman" panose="02020603050405020304" pitchFamily="18" charset="0"/>
            </a:endParaRPr>
          </a:p>
          <a:p>
            <a:pPr eaLnBrk="1" hangingPunct="1">
              <a:lnSpc>
                <a:spcPct val="105000"/>
              </a:lnSpc>
              <a:spcBef>
                <a:spcPct val="0"/>
              </a:spcBef>
              <a:buFontTx/>
              <a:buNone/>
            </a:pPr>
            <a:r>
              <a:rPr lang="fr-FR" altLang="en-US" sz="2800" dirty="0">
                <a:solidFill>
                  <a:srgbClr val="9933FF"/>
                </a:solidFill>
                <a:latin typeface="Tahoma" panose="020B0604030504040204" pitchFamily="34" charset="0"/>
                <a:cs typeface="Times New Roman" panose="02020603050405020304" pitchFamily="18" charset="0"/>
              </a:rPr>
              <a:t>	=&gt; + la notion de </a:t>
            </a:r>
            <a:r>
              <a:rPr lang="fr-FR" altLang="en-US" sz="2800" b="1" dirty="0">
                <a:solidFill>
                  <a:srgbClr val="9933FF"/>
                </a:solidFill>
                <a:latin typeface="Tahoma" panose="020B0604030504040204" pitchFamily="34" charset="0"/>
                <a:cs typeface="Times New Roman" panose="02020603050405020304" pitchFamily="18" charset="0"/>
              </a:rPr>
              <a:t>boucle</a:t>
            </a:r>
            <a:r>
              <a:rPr lang="fr-FR" altLang="en-US" sz="2800" dirty="0">
                <a:solidFill>
                  <a:srgbClr val="9933FF"/>
                </a:solidFill>
                <a:latin typeface="Tahoma" panose="020B0604030504040204" pitchFamily="34" charset="0"/>
                <a:cs typeface="Times New Roman" panose="02020603050405020304" pitchFamily="18" charset="0"/>
              </a:rPr>
              <a:t> répétitive</a:t>
            </a:r>
            <a:endParaRPr lang="en-US" altLang="en-US" sz="2800" dirty="0">
              <a:solidFill>
                <a:srgbClr val="9933FF"/>
              </a:solidFill>
              <a:latin typeface="Tahoma" panose="020B0604030504040204" pitchFamily="34" charset="0"/>
            </a:endParaRPr>
          </a:p>
        </p:txBody>
      </p:sp>
      <p:sp>
        <p:nvSpPr>
          <p:cNvPr id="34819" name="Rectangle 2"/>
          <p:cNvSpPr>
            <a:spLocks noGrp="1" noChangeArrowheads="1"/>
          </p:cNvSpPr>
          <p:nvPr>
            <p:ph type="title"/>
          </p:nvPr>
        </p:nvSpPr>
        <p:spPr>
          <a:xfrm>
            <a:off x="611188" y="-100013"/>
            <a:ext cx="7772400" cy="1143001"/>
          </a:xfrm>
        </p:spPr>
        <p:txBody>
          <a:bodyPr/>
          <a:lstStyle/>
          <a:p>
            <a:pPr eaLnBrk="1" hangingPunct="1"/>
            <a:r>
              <a:rPr lang="fr-FR" altLang="en-US" sz="3600" dirty="0">
                <a:solidFill>
                  <a:schemeClr val="bg1"/>
                </a:solidFill>
                <a:latin typeface="Arial" panose="020B0604020202020204" pitchFamily="34" charset="0"/>
                <a:cs typeface="Arial" panose="020B0604020202020204" pitchFamily="34" charset="0"/>
              </a:rPr>
              <a:t>Quelques cas cliniques : HM</a:t>
            </a:r>
          </a:p>
        </p:txBody>
      </p:sp>
    </p:spTree>
    <p:extLst>
      <p:ext uri="{BB962C8B-B14F-4D97-AF65-F5344CB8AC3E}">
        <p14:creationId xmlns:p14="http://schemas.microsoft.com/office/powerpoint/2010/main" val="42346365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071AEDAF-E34C-8796-F7DC-3346C80085EC}"/>
              </a:ext>
            </a:extLst>
          </p:cNvPr>
          <p:cNvSpPr txBox="1"/>
          <p:nvPr/>
        </p:nvSpPr>
        <p:spPr>
          <a:xfrm>
            <a:off x="395536" y="548680"/>
            <a:ext cx="8352928" cy="6001643"/>
          </a:xfrm>
          <a:prstGeom prst="rect">
            <a:avLst/>
          </a:prstGeom>
          <a:noFill/>
          <a:ln>
            <a:noFill/>
          </a:ln>
        </p:spPr>
        <p:txBody>
          <a:bodyPr wrap="square">
            <a:spAutoFit/>
          </a:bodyPr>
          <a:lstStyle/>
          <a:p>
            <a:r>
              <a:rPr lang="fr-FR" dirty="0">
                <a:solidFill>
                  <a:schemeClr val="bg1"/>
                </a:solidFill>
              </a:rPr>
              <a:t>KC (Tulving) a souffert de plusieurs traumatismes crâniens</a:t>
            </a:r>
          </a:p>
          <a:p>
            <a:r>
              <a:rPr lang="fr-FR" dirty="0">
                <a:solidFill>
                  <a:schemeClr val="bg1"/>
                </a:solidFill>
              </a:rPr>
              <a:t>durant sa jeunesse et a été victime d’un accident de moto à l’âge 20 qui sera responsable d’une</a:t>
            </a:r>
          </a:p>
          <a:p>
            <a:r>
              <a:rPr lang="fr-FR" dirty="0">
                <a:solidFill>
                  <a:schemeClr val="bg1"/>
                </a:solidFill>
              </a:rPr>
              <a:t>amnésie profonde. Ainsi, KC était incapable de rappeler le moindre élément relatif à sa vie</a:t>
            </a:r>
          </a:p>
          <a:p>
            <a:r>
              <a:rPr lang="fr-FR" dirty="0">
                <a:solidFill>
                  <a:schemeClr val="bg1"/>
                </a:solidFill>
              </a:rPr>
              <a:t>personnelle après son accident. C'est à partir de cette constatation que Tulving développera les</a:t>
            </a:r>
          </a:p>
          <a:p>
            <a:r>
              <a:rPr lang="fr-FR" dirty="0">
                <a:solidFill>
                  <a:schemeClr val="bg1"/>
                </a:solidFill>
              </a:rPr>
              <a:t>notions de conscience auto-noétique, de voyage mental dans le temps et de la nature même de</a:t>
            </a:r>
          </a:p>
          <a:p>
            <a:r>
              <a:rPr lang="fr-FR" dirty="0">
                <a:solidFill>
                  <a:schemeClr val="bg1"/>
                </a:solidFill>
              </a:rPr>
              <a:t>mémoire épisodique [13 pour une synthèse]. Un autre point qui fascine Tulving est que malgré</a:t>
            </a:r>
          </a:p>
          <a:p>
            <a:r>
              <a:rPr lang="fr-FR" dirty="0">
                <a:solidFill>
                  <a:schemeClr val="bg1"/>
                </a:solidFill>
              </a:rPr>
              <a:t>ses difficultés en mémoire épisodique, KC a conservé ses connaissances sémantiques, et est</a:t>
            </a:r>
          </a:p>
          <a:p>
            <a:r>
              <a:rPr lang="fr-FR" dirty="0">
                <a:solidFill>
                  <a:schemeClr val="bg1"/>
                </a:solidFill>
              </a:rPr>
              <a:t>même capable d'en acquérir de nouvelles. Ainsi c'est le cas KC qui posera la base de la</a:t>
            </a:r>
          </a:p>
          <a:p>
            <a:r>
              <a:rPr lang="fr-FR" dirty="0">
                <a:solidFill>
                  <a:schemeClr val="bg1"/>
                </a:solidFill>
              </a:rPr>
              <a:t>dissociation entre mémoire sémantique et mémoire épisodique.</a:t>
            </a:r>
          </a:p>
        </p:txBody>
      </p:sp>
    </p:spTree>
    <p:extLst>
      <p:ext uri="{BB962C8B-B14F-4D97-AF65-F5344CB8AC3E}">
        <p14:creationId xmlns:p14="http://schemas.microsoft.com/office/powerpoint/2010/main" val="20195537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323850" y="115888"/>
            <a:ext cx="8496300" cy="1143000"/>
          </a:xfrm>
        </p:spPr>
        <p:txBody>
          <a:bodyPr/>
          <a:lstStyle/>
          <a:p>
            <a:pPr eaLnBrk="1" hangingPunct="1"/>
            <a:r>
              <a:rPr lang="fr-FR" altLang="en-US" sz="40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Cas cliniques : mémoire implicite</a:t>
            </a:r>
          </a:p>
        </p:txBody>
      </p:sp>
      <p:sp>
        <p:nvSpPr>
          <p:cNvPr id="36867" name="Text Box 3"/>
          <p:cNvSpPr txBox="1">
            <a:spLocks noChangeArrowheads="1"/>
          </p:cNvSpPr>
          <p:nvPr/>
        </p:nvSpPr>
        <p:spPr bwMode="auto">
          <a:xfrm>
            <a:off x="179388" y="1412875"/>
            <a:ext cx="8837612" cy="521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30000"/>
              </a:lnSpc>
              <a:spcBef>
                <a:spcPct val="0"/>
              </a:spcBef>
              <a:buFontTx/>
              <a:buNone/>
            </a:pPr>
            <a:r>
              <a:rPr lang="fr-FR" altLang="en-US" sz="28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Patients soumis à un apprentissage intensif de mots, pour entraîner leur mémoire, </a:t>
            </a:r>
          </a:p>
          <a:p>
            <a:pPr eaLnBrk="1" hangingPunct="1">
              <a:lnSpc>
                <a:spcPct val="130000"/>
              </a:lnSpc>
              <a:spcBef>
                <a:spcPct val="0"/>
              </a:spcBef>
              <a:buFontTx/>
              <a:buNone/>
            </a:pPr>
            <a:r>
              <a:rPr lang="fr-FR" altLang="en-US" sz="28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mais qui « n’apprennent rien »…</a:t>
            </a:r>
          </a:p>
          <a:p>
            <a:pPr eaLnBrk="1" hangingPunct="1">
              <a:lnSpc>
                <a:spcPct val="130000"/>
              </a:lnSpc>
              <a:spcBef>
                <a:spcPct val="0"/>
              </a:spcBef>
              <a:buFontTx/>
              <a:buNone/>
            </a:pPr>
            <a:endParaRPr lang="fr-FR" altLang="en-US" sz="28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130000"/>
              </a:lnSpc>
              <a:spcBef>
                <a:spcPct val="0"/>
              </a:spcBef>
              <a:buFontTx/>
              <a:buNone/>
            </a:pPr>
            <a:r>
              <a:rPr lang="fr-FR" altLang="en-US" sz="28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Cependant, testés </a:t>
            </a:r>
            <a:r>
              <a:rPr lang="fr-FR" altLang="en-US" sz="2800" b="1"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de façon </a:t>
            </a:r>
            <a:r>
              <a:rPr lang="fr-FR" altLang="en-US" sz="2800" b="1" u="sng"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indirecte</a:t>
            </a:r>
            <a:r>
              <a:rPr lang="fr-FR" altLang="en-US" sz="28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certains patients </a:t>
            </a:r>
            <a:r>
              <a:rPr lang="fr-FR" altLang="en-US" sz="2800" i="1"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retrouvent la bonne réponse</a:t>
            </a:r>
            <a:r>
              <a:rPr lang="fr-FR" altLang="en-US" sz="28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a:t>
            </a:r>
          </a:p>
          <a:p>
            <a:pPr eaLnBrk="1" hangingPunct="1">
              <a:lnSpc>
                <a:spcPct val="130000"/>
              </a:lnSpc>
              <a:spcBef>
                <a:spcPct val="0"/>
              </a:spcBef>
              <a:buFontTx/>
              <a:buNone/>
            </a:pPr>
            <a:r>
              <a:rPr lang="fr-FR" altLang="en-US" sz="28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ou </a:t>
            </a:r>
            <a:r>
              <a:rPr lang="fr-FR" altLang="en-US" sz="2800" i="1"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complètent des fragments de mots présentés</a:t>
            </a:r>
            <a:r>
              <a:rPr lang="fr-FR" altLang="en-US" sz="28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a:t>
            </a:r>
          </a:p>
          <a:p>
            <a:pPr eaLnBrk="1" hangingPunct="1">
              <a:lnSpc>
                <a:spcPct val="130000"/>
              </a:lnSpc>
              <a:spcBef>
                <a:spcPct val="0"/>
              </a:spcBef>
              <a:buFontTx/>
              <a:buNone/>
            </a:pPr>
            <a:endParaRPr lang="fr-FR" altLang="en-US" sz="28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130000"/>
              </a:lnSpc>
              <a:spcBef>
                <a:spcPct val="0"/>
              </a:spcBef>
              <a:buFontTx/>
              <a:buNone/>
            </a:pPr>
            <a:r>
              <a:rPr lang="fr-FR" altLang="en-US" dirty="0">
                <a:solidFill>
                  <a:srgbClr val="9933FF"/>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fr-FR" altLang="en-US" sz="2800" dirty="0">
                <a:solidFill>
                  <a:srgbClr val="9933FF"/>
                </a:solidFill>
                <a:latin typeface="Arial Unicode MS" panose="020B0604020202020204" pitchFamily="34" charset="-128"/>
                <a:ea typeface="Arial Unicode MS" panose="020B0604020202020204" pitchFamily="34" charset="-128"/>
                <a:cs typeface="Arial Unicode MS" panose="020B0604020202020204" pitchFamily="34" charset="-128"/>
              </a:rPr>
              <a:t>=&gt; mémoire </a:t>
            </a:r>
            <a:r>
              <a:rPr lang="fr-FR" altLang="en-US" sz="2800" b="1" dirty="0">
                <a:solidFill>
                  <a:srgbClr val="9933FF"/>
                </a:solidFill>
                <a:latin typeface="Arial Unicode MS" panose="020B0604020202020204" pitchFamily="34" charset="-128"/>
                <a:ea typeface="Arial Unicode MS" panose="020B0604020202020204" pitchFamily="34" charset="-128"/>
                <a:cs typeface="Arial Unicode MS" panose="020B0604020202020204" pitchFamily="34" charset="-128"/>
              </a:rPr>
              <a:t>implicite</a:t>
            </a:r>
            <a:endParaRPr lang="en-US" altLang="en-US" sz="2800" b="1" dirty="0">
              <a:solidFill>
                <a:srgbClr val="9933FF"/>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rchemin vertical 2"/>
          <p:cNvSpPr/>
          <p:nvPr/>
        </p:nvSpPr>
        <p:spPr>
          <a:xfrm>
            <a:off x="34925" y="1790700"/>
            <a:ext cx="2808288" cy="3168650"/>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defRPr/>
            </a:pPr>
            <a:endParaRPr lang="en-GB">
              <a:solidFill>
                <a:srgbClr val="FFCC00"/>
              </a:solidFill>
            </a:endParaRPr>
          </a:p>
        </p:txBody>
      </p:sp>
      <p:sp>
        <p:nvSpPr>
          <p:cNvPr id="38915" name="Rectangle 2"/>
          <p:cNvSpPr>
            <a:spLocks noGrp="1" noChangeArrowheads="1"/>
          </p:cNvSpPr>
          <p:nvPr>
            <p:ph type="title"/>
          </p:nvPr>
        </p:nvSpPr>
        <p:spPr>
          <a:xfrm>
            <a:off x="685800" y="-234950"/>
            <a:ext cx="7772400" cy="1143000"/>
          </a:xfrm>
        </p:spPr>
        <p:txBody>
          <a:bodyPr/>
          <a:lstStyle/>
          <a:p>
            <a:pPr eaLnBrk="1" hangingPunct="1"/>
            <a:r>
              <a:rPr lang="en-US" altLang="en-US" sz="3600" dirty="0">
                <a:solidFill>
                  <a:schemeClr val="bg1"/>
                </a:solidFill>
                <a:latin typeface="Arial" panose="020B0604020202020204" pitchFamily="34" charset="0"/>
                <a:cs typeface="Arial" panose="020B0604020202020204" pitchFamily="34" charset="0"/>
              </a:rPr>
              <a:t>Tester la </a:t>
            </a:r>
            <a:r>
              <a:rPr lang="en-US" altLang="en-US" sz="3600" dirty="0" err="1">
                <a:solidFill>
                  <a:schemeClr val="bg1"/>
                </a:solidFill>
                <a:latin typeface="Arial" panose="020B0604020202020204" pitchFamily="34" charset="0"/>
                <a:cs typeface="Arial" panose="020B0604020202020204" pitchFamily="34" charset="0"/>
              </a:rPr>
              <a:t>mémoire</a:t>
            </a:r>
            <a:r>
              <a:rPr lang="en-US" altLang="en-US" sz="3600" dirty="0">
                <a:solidFill>
                  <a:schemeClr val="bg1"/>
                </a:solidFill>
                <a:latin typeface="Arial" panose="020B0604020202020204" pitchFamily="34" charset="0"/>
                <a:cs typeface="Arial" panose="020B0604020202020204" pitchFamily="34" charset="0"/>
              </a:rPr>
              <a:t> </a:t>
            </a:r>
            <a:r>
              <a:rPr lang="en-US" altLang="en-US" sz="3600" dirty="0" err="1">
                <a:solidFill>
                  <a:schemeClr val="bg1"/>
                </a:solidFill>
                <a:latin typeface="Arial" panose="020B0604020202020204" pitchFamily="34" charset="0"/>
                <a:cs typeface="Arial" panose="020B0604020202020204" pitchFamily="34" charset="0"/>
              </a:rPr>
              <a:t>implicite</a:t>
            </a:r>
            <a:r>
              <a:rPr lang="en-US" altLang="en-US" sz="3600" dirty="0">
                <a:solidFill>
                  <a:schemeClr val="bg1"/>
                </a:solidFill>
                <a:latin typeface="Arial" panose="020B0604020202020204" pitchFamily="34" charset="0"/>
                <a:cs typeface="Arial" panose="020B0604020202020204" pitchFamily="34" charset="0"/>
              </a:rPr>
              <a:t> : </a:t>
            </a:r>
            <a:r>
              <a:rPr lang="en-US" altLang="en-US" sz="3600" dirty="0" err="1">
                <a:solidFill>
                  <a:schemeClr val="bg1"/>
                </a:solidFill>
                <a:latin typeface="Arial" panose="020B0604020202020204" pitchFamily="34" charset="0"/>
                <a:cs typeface="Arial" panose="020B0604020202020204" pitchFamily="34" charset="0"/>
              </a:rPr>
              <a:t>exemple</a:t>
            </a:r>
            <a:endParaRPr lang="en-US" altLang="en-US" sz="3600" dirty="0">
              <a:solidFill>
                <a:schemeClr val="bg1"/>
              </a:solidFill>
              <a:latin typeface="Arial" panose="020B0604020202020204" pitchFamily="34" charset="0"/>
              <a:cs typeface="Arial" panose="020B0604020202020204" pitchFamily="34" charset="0"/>
            </a:endParaRPr>
          </a:p>
        </p:txBody>
      </p:sp>
      <p:sp>
        <p:nvSpPr>
          <p:cNvPr id="38916" name="ZoneTexte 1"/>
          <p:cNvSpPr txBox="1">
            <a:spLocks noChangeArrowheads="1"/>
          </p:cNvSpPr>
          <p:nvPr/>
        </p:nvSpPr>
        <p:spPr bwMode="auto">
          <a:xfrm>
            <a:off x="755650" y="2200275"/>
            <a:ext cx="123348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400">
                <a:solidFill>
                  <a:schemeClr val="bg1"/>
                </a:solidFill>
                <a:latin typeface="Bauhaus 93" panose="04030905020B02020C02" pitchFamily="82" charset="0"/>
              </a:rPr>
              <a:t>Banane</a:t>
            </a:r>
          </a:p>
          <a:p>
            <a:pPr algn="ctr" eaLnBrk="1" hangingPunct="1">
              <a:spcBef>
                <a:spcPct val="0"/>
              </a:spcBef>
              <a:buFontTx/>
              <a:buNone/>
            </a:pPr>
            <a:r>
              <a:rPr lang="fr-FR" altLang="en-US" sz="2400">
                <a:solidFill>
                  <a:schemeClr val="bg1"/>
                </a:solidFill>
                <a:latin typeface="Bauhaus 93" panose="04030905020B02020C02" pitchFamily="82" charset="0"/>
              </a:rPr>
              <a:t>Carré</a:t>
            </a:r>
          </a:p>
          <a:p>
            <a:pPr algn="ctr" eaLnBrk="1" hangingPunct="1">
              <a:spcBef>
                <a:spcPct val="0"/>
              </a:spcBef>
              <a:buFontTx/>
              <a:buNone/>
            </a:pPr>
            <a:r>
              <a:rPr lang="fr-FR" altLang="en-US" sz="2400">
                <a:solidFill>
                  <a:schemeClr val="bg1"/>
                </a:solidFill>
                <a:latin typeface="Bauhaus 93" panose="04030905020B02020C02" pitchFamily="82" charset="0"/>
              </a:rPr>
              <a:t>Canard</a:t>
            </a:r>
          </a:p>
          <a:p>
            <a:pPr algn="ctr" eaLnBrk="1" hangingPunct="1">
              <a:spcBef>
                <a:spcPct val="0"/>
              </a:spcBef>
              <a:buFontTx/>
              <a:buNone/>
            </a:pPr>
            <a:r>
              <a:rPr lang="fr-FR" altLang="en-US" sz="2400">
                <a:solidFill>
                  <a:schemeClr val="bg1"/>
                </a:solidFill>
                <a:latin typeface="Bauhaus 93" panose="04030905020B02020C02" pitchFamily="82" charset="0"/>
              </a:rPr>
              <a:t>Pomme</a:t>
            </a:r>
          </a:p>
          <a:p>
            <a:pPr algn="ctr" eaLnBrk="1" hangingPunct="1">
              <a:spcBef>
                <a:spcPct val="0"/>
              </a:spcBef>
              <a:buFontTx/>
              <a:buNone/>
            </a:pPr>
            <a:r>
              <a:rPr lang="fr-FR" altLang="en-US" sz="2400">
                <a:solidFill>
                  <a:schemeClr val="bg1"/>
                </a:solidFill>
                <a:latin typeface="Bauhaus 93" panose="04030905020B02020C02" pitchFamily="82" charset="0"/>
              </a:rPr>
              <a:t>Abstrait</a:t>
            </a:r>
          </a:p>
          <a:p>
            <a:pPr algn="ctr" eaLnBrk="1" hangingPunct="1">
              <a:spcBef>
                <a:spcPct val="0"/>
              </a:spcBef>
              <a:buFontTx/>
              <a:buNone/>
            </a:pPr>
            <a:r>
              <a:rPr lang="fr-FR" altLang="en-US" sz="2400">
                <a:solidFill>
                  <a:schemeClr val="bg1"/>
                </a:solidFill>
                <a:latin typeface="Bauhaus 93" panose="04030905020B02020C02" pitchFamily="82" charset="0"/>
              </a:rPr>
              <a:t>Zèbre</a:t>
            </a:r>
          </a:p>
          <a:p>
            <a:pPr algn="ctr" eaLnBrk="1" hangingPunct="1">
              <a:spcBef>
                <a:spcPct val="0"/>
              </a:spcBef>
              <a:buFontTx/>
              <a:buNone/>
            </a:pPr>
            <a:r>
              <a:rPr lang="fr-FR" altLang="en-US" sz="2400">
                <a:solidFill>
                  <a:schemeClr val="bg1"/>
                </a:solidFill>
                <a:latin typeface="Bauhaus 93" panose="04030905020B02020C02" pitchFamily="82" charset="0"/>
              </a:rPr>
              <a:t> …</a:t>
            </a:r>
          </a:p>
          <a:p>
            <a:pPr algn="ctr" eaLnBrk="1" hangingPunct="1">
              <a:spcBef>
                <a:spcPct val="0"/>
              </a:spcBef>
              <a:buFontTx/>
              <a:buNone/>
            </a:pPr>
            <a:endParaRPr lang="en-GB" altLang="en-US" sz="2400">
              <a:solidFill>
                <a:schemeClr val="bg1"/>
              </a:solidFill>
              <a:latin typeface="Bauhaus 93" panose="04030905020B02020C02" pitchFamily="82" charset="0"/>
            </a:endParaRPr>
          </a:p>
        </p:txBody>
      </p:sp>
      <p:sp>
        <p:nvSpPr>
          <p:cNvPr id="38917" name="ZoneTexte 3"/>
          <p:cNvSpPr txBox="1">
            <a:spLocks noChangeArrowheads="1"/>
          </p:cNvSpPr>
          <p:nvPr/>
        </p:nvSpPr>
        <p:spPr bwMode="auto">
          <a:xfrm>
            <a:off x="469789" y="692150"/>
            <a:ext cx="213064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sz="2800" b="1" dirty="0">
                <a:solidFill>
                  <a:srgbClr val="457C0E"/>
                </a:solidFill>
              </a:rPr>
              <a:t>répétez</a:t>
            </a:r>
          </a:p>
          <a:p>
            <a:pPr algn="ctr" eaLnBrk="1" hangingPunct="1">
              <a:spcBef>
                <a:spcPct val="0"/>
              </a:spcBef>
              <a:buFontTx/>
              <a:buNone/>
            </a:pPr>
            <a:r>
              <a:rPr lang="fr-FR" sz="2800" b="1" dirty="0">
                <a:solidFill>
                  <a:srgbClr val="457C0E"/>
                </a:solidFill>
              </a:rPr>
              <a:t>ou recopiez :</a:t>
            </a:r>
            <a:endParaRPr lang="en-GB" sz="2800" b="1" dirty="0">
              <a:solidFill>
                <a:srgbClr val="457C0E"/>
              </a:solidFill>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rchemin vertical 2"/>
          <p:cNvSpPr/>
          <p:nvPr/>
        </p:nvSpPr>
        <p:spPr>
          <a:xfrm>
            <a:off x="34925" y="1790700"/>
            <a:ext cx="2808288" cy="3168650"/>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defRPr/>
            </a:pPr>
            <a:endParaRPr lang="en-GB">
              <a:solidFill>
                <a:srgbClr val="FFCC00"/>
              </a:solidFill>
            </a:endParaRPr>
          </a:p>
        </p:txBody>
      </p:sp>
      <p:sp>
        <p:nvSpPr>
          <p:cNvPr id="31748" name="Rectangle 3"/>
          <p:cNvSpPr>
            <a:spLocks noGrp="1" noChangeArrowheads="1"/>
          </p:cNvSpPr>
          <p:nvPr>
            <p:ph type="body" idx="1"/>
          </p:nvPr>
        </p:nvSpPr>
        <p:spPr>
          <a:xfrm>
            <a:off x="0" y="5602288"/>
            <a:ext cx="9144000" cy="936625"/>
          </a:xfrm>
        </p:spPr>
        <p:txBody>
          <a:bodyPr/>
          <a:lstStyle/>
          <a:p>
            <a:pPr eaLnBrk="1" hangingPunct="1">
              <a:buFont typeface="Symbol" panose="05050102010706020507" pitchFamily="18" charset="2"/>
              <a:buChar char="Þ"/>
            </a:pPr>
            <a:r>
              <a:rPr lang="fr-FR" altLang="en-US" sz="2000" dirty="0">
                <a:solidFill>
                  <a:srgbClr val="6600CC"/>
                </a:solidFill>
                <a:latin typeface="Arial" panose="020B0604020202020204" pitchFamily="34" charset="0"/>
                <a:cs typeface="Arial" panose="020B0604020202020204" pitchFamily="34" charset="0"/>
              </a:rPr>
              <a:t>Mémoire implicite : je ne sais pas que je sais</a:t>
            </a:r>
          </a:p>
          <a:p>
            <a:pPr eaLnBrk="1" hangingPunct="1">
              <a:buFont typeface="Symbol" panose="05050102010706020507" pitchFamily="18" charset="2"/>
              <a:buChar char="Þ"/>
            </a:pPr>
            <a:r>
              <a:rPr lang="fr-FR" altLang="en-US" sz="2000" dirty="0">
                <a:solidFill>
                  <a:srgbClr val="6600CC"/>
                </a:solidFill>
                <a:latin typeface="Arial" panose="020B0604020202020204" pitchFamily="34" charset="0"/>
                <a:cs typeface="Arial" panose="020B0604020202020204" pitchFamily="34" charset="0"/>
              </a:rPr>
              <a:t>Apprendre (mémoire </a:t>
            </a:r>
            <a:r>
              <a:rPr lang="fr-FR" altLang="en-US" sz="2000" b="1" dirty="0">
                <a:solidFill>
                  <a:srgbClr val="6600CC"/>
                </a:solidFill>
                <a:latin typeface="Arial" panose="020B0604020202020204" pitchFamily="34" charset="0"/>
                <a:cs typeface="Arial" panose="020B0604020202020204" pitchFamily="34" charset="0"/>
              </a:rPr>
              <a:t>sémantique</a:t>
            </a:r>
            <a:r>
              <a:rPr lang="fr-FR" altLang="en-US" sz="2000" dirty="0">
                <a:solidFill>
                  <a:srgbClr val="6600CC"/>
                </a:solidFill>
                <a:latin typeface="Arial" panose="020B0604020202020204" pitchFamily="34" charset="0"/>
                <a:cs typeface="Arial" panose="020B0604020202020204" pitchFamily="34" charset="0"/>
              </a:rPr>
              <a:t>) sans se souvenir de l’expérience qui a conduit à retenir (mémoire </a:t>
            </a:r>
            <a:r>
              <a:rPr lang="fr-FR" altLang="en-US" sz="2000" b="1" dirty="0">
                <a:solidFill>
                  <a:srgbClr val="6600CC"/>
                </a:solidFill>
                <a:latin typeface="Arial" panose="020B0604020202020204" pitchFamily="34" charset="0"/>
                <a:cs typeface="Arial" panose="020B0604020202020204" pitchFamily="34" charset="0"/>
              </a:rPr>
              <a:t>épisodique</a:t>
            </a:r>
            <a:r>
              <a:rPr lang="fr-FR" altLang="en-US" sz="2000" dirty="0">
                <a:solidFill>
                  <a:srgbClr val="6600CC"/>
                </a:solidFill>
                <a:latin typeface="Arial" panose="020B0604020202020204" pitchFamily="34" charset="0"/>
                <a:cs typeface="Arial" panose="020B0604020202020204" pitchFamily="34" charset="0"/>
              </a:rPr>
              <a:t>)</a:t>
            </a:r>
          </a:p>
        </p:txBody>
      </p:sp>
      <p:sp>
        <p:nvSpPr>
          <p:cNvPr id="40964" name="ZoneTexte 1"/>
          <p:cNvSpPr txBox="1">
            <a:spLocks noChangeArrowheads="1"/>
          </p:cNvSpPr>
          <p:nvPr/>
        </p:nvSpPr>
        <p:spPr bwMode="auto">
          <a:xfrm>
            <a:off x="755650" y="2200275"/>
            <a:ext cx="123348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400">
                <a:solidFill>
                  <a:schemeClr val="bg1"/>
                </a:solidFill>
                <a:latin typeface="Bauhaus 93" panose="04030905020B02020C02" pitchFamily="82" charset="0"/>
              </a:rPr>
              <a:t>Banane</a:t>
            </a:r>
          </a:p>
          <a:p>
            <a:pPr algn="ctr" eaLnBrk="1" hangingPunct="1">
              <a:spcBef>
                <a:spcPct val="0"/>
              </a:spcBef>
              <a:buFontTx/>
              <a:buNone/>
            </a:pPr>
            <a:r>
              <a:rPr lang="fr-FR" altLang="en-US" sz="2400">
                <a:solidFill>
                  <a:schemeClr val="bg1"/>
                </a:solidFill>
                <a:latin typeface="Bauhaus 93" panose="04030905020B02020C02" pitchFamily="82" charset="0"/>
              </a:rPr>
              <a:t>Carré</a:t>
            </a:r>
          </a:p>
          <a:p>
            <a:pPr algn="ctr" eaLnBrk="1" hangingPunct="1">
              <a:spcBef>
                <a:spcPct val="0"/>
              </a:spcBef>
              <a:buFontTx/>
              <a:buNone/>
            </a:pPr>
            <a:r>
              <a:rPr lang="fr-FR" altLang="en-US" sz="2400">
                <a:solidFill>
                  <a:schemeClr val="bg1"/>
                </a:solidFill>
                <a:latin typeface="Bauhaus 93" panose="04030905020B02020C02" pitchFamily="82" charset="0"/>
              </a:rPr>
              <a:t>Canard</a:t>
            </a:r>
          </a:p>
          <a:p>
            <a:pPr algn="ctr" eaLnBrk="1" hangingPunct="1">
              <a:spcBef>
                <a:spcPct val="0"/>
              </a:spcBef>
              <a:buFontTx/>
              <a:buNone/>
            </a:pPr>
            <a:r>
              <a:rPr lang="fr-FR" altLang="en-US" sz="2400">
                <a:solidFill>
                  <a:schemeClr val="bg1"/>
                </a:solidFill>
                <a:latin typeface="Bauhaus 93" panose="04030905020B02020C02" pitchFamily="82" charset="0"/>
              </a:rPr>
              <a:t>Pomme</a:t>
            </a:r>
          </a:p>
          <a:p>
            <a:pPr algn="ctr" eaLnBrk="1" hangingPunct="1">
              <a:spcBef>
                <a:spcPct val="0"/>
              </a:spcBef>
              <a:buFontTx/>
              <a:buNone/>
            </a:pPr>
            <a:r>
              <a:rPr lang="fr-FR" altLang="en-US" sz="2400">
                <a:solidFill>
                  <a:schemeClr val="bg1"/>
                </a:solidFill>
                <a:latin typeface="Bauhaus 93" panose="04030905020B02020C02" pitchFamily="82" charset="0"/>
              </a:rPr>
              <a:t>Abstrait</a:t>
            </a:r>
          </a:p>
          <a:p>
            <a:pPr algn="ctr" eaLnBrk="1" hangingPunct="1">
              <a:spcBef>
                <a:spcPct val="0"/>
              </a:spcBef>
              <a:buFontTx/>
              <a:buNone/>
            </a:pPr>
            <a:r>
              <a:rPr lang="fr-FR" altLang="en-US" sz="2400">
                <a:solidFill>
                  <a:schemeClr val="bg1"/>
                </a:solidFill>
                <a:latin typeface="Bauhaus 93" panose="04030905020B02020C02" pitchFamily="82" charset="0"/>
              </a:rPr>
              <a:t>Zèbre</a:t>
            </a:r>
          </a:p>
          <a:p>
            <a:pPr algn="ctr" eaLnBrk="1" hangingPunct="1">
              <a:spcBef>
                <a:spcPct val="0"/>
              </a:spcBef>
              <a:buFontTx/>
              <a:buNone/>
            </a:pPr>
            <a:r>
              <a:rPr lang="fr-FR" altLang="en-US" sz="2400">
                <a:solidFill>
                  <a:schemeClr val="bg1"/>
                </a:solidFill>
                <a:latin typeface="Bauhaus 93" panose="04030905020B02020C02" pitchFamily="82" charset="0"/>
              </a:rPr>
              <a:t> …</a:t>
            </a:r>
          </a:p>
          <a:p>
            <a:pPr algn="ctr" eaLnBrk="1" hangingPunct="1">
              <a:spcBef>
                <a:spcPct val="0"/>
              </a:spcBef>
              <a:buFontTx/>
              <a:buNone/>
            </a:pPr>
            <a:endParaRPr lang="en-GB" altLang="en-US" sz="2400">
              <a:solidFill>
                <a:schemeClr val="bg1"/>
              </a:solidFill>
              <a:latin typeface="Bauhaus 93" panose="04030905020B02020C02" pitchFamily="82" charset="0"/>
            </a:endParaRPr>
          </a:p>
        </p:txBody>
      </p:sp>
      <p:sp>
        <p:nvSpPr>
          <p:cNvPr id="40965" name="ZoneTexte 3"/>
          <p:cNvSpPr txBox="1">
            <a:spLocks noChangeArrowheads="1"/>
          </p:cNvSpPr>
          <p:nvPr/>
        </p:nvSpPr>
        <p:spPr bwMode="auto">
          <a:xfrm>
            <a:off x="469789" y="692150"/>
            <a:ext cx="213064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sz="2800" b="1" dirty="0">
                <a:solidFill>
                  <a:srgbClr val="457C0E"/>
                </a:solidFill>
              </a:rPr>
              <a:t>répétez</a:t>
            </a:r>
          </a:p>
          <a:p>
            <a:pPr algn="ctr" eaLnBrk="1" hangingPunct="1">
              <a:spcBef>
                <a:spcPct val="0"/>
              </a:spcBef>
              <a:buFontTx/>
              <a:buNone/>
            </a:pPr>
            <a:r>
              <a:rPr lang="fr-FR" sz="2800" b="1" dirty="0">
                <a:solidFill>
                  <a:srgbClr val="457C0E"/>
                </a:solidFill>
              </a:rPr>
              <a:t>ou recopiez :</a:t>
            </a:r>
            <a:endParaRPr lang="en-GB" sz="2800" b="1" dirty="0">
              <a:solidFill>
                <a:srgbClr val="457C0E"/>
              </a:solidFill>
            </a:endParaRPr>
          </a:p>
        </p:txBody>
      </p:sp>
      <p:sp>
        <p:nvSpPr>
          <p:cNvPr id="40966" name="ZoneTexte 4"/>
          <p:cNvSpPr txBox="1">
            <a:spLocks noChangeArrowheads="1"/>
          </p:cNvSpPr>
          <p:nvPr/>
        </p:nvSpPr>
        <p:spPr bwMode="auto">
          <a:xfrm>
            <a:off x="3995738" y="765175"/>
            <a:ext cx="51267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b="1" dirty="0">
                <a:solidFill>
                  <a:schemeClr val="bg1"/>
                </a:solidFill>
                <a:latin typeface="Arial" panose="020B0604020202020204" pitchFamily="34" charset="0"/>
              </a:rPr>
              <a:t>Le lendemain </a:t>
            </a:r>
            <a:r>
              <a:rPr lang="fr-FR" altLang="en-US" sz="2400" dirty="0">
                <a:solidFill>
                  <a:schemeClr val="bg1"/>
                </a:solidFill>
                <a:latin typeface="Arial" panose="020B0604020202020204" pitchFamily="34" charset="0"/>
              </a:rPr>
              <a:t>: aucun souvenir ! (?)</a:t>
            </a:r>
            <a:endParaRPr lang="en-GB" altLang="en-US" sz="2400" dirty="0">
              <a:solidFill>
                <a:schemeClr val="bg1"/>
              </a:solidFill>
              <a:latin typeface="Arial" panose="020B0604020202020204" pitchFamily="34" charset="0"/>
            </a:endParaRPr>
          </a:p>
        </p:txBody>
      </p:sp>
      <p:sp>
        <p:nvSpPr>
          <p:cNvPr id="40967" name="ZoneTexte 5"/>
          <p:cNvSpPr txBox="1">
            <a:spLocks noChangeArrowheads="1"/>
          </p:cNvSpPr>
          <p:nvPr/>
        </p:nvSpPr>
        <p:spPr bwMode="auto">
          <a:xfrm>
            <a:off x="3995738" y="1138238"/>
            <a:ext cx="1844675"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800" b="1">
                <a:solidFill>
                  <a:srgbClr val="0070C0"/>
                </a:solidFill>
              </a:rPr>
              <a:t>énumérez </a:t>
            </a:r>
          </a:p>
          <a:p>
            <a:pPr algn="ctr" eaLnBrk="1" hangingPunct="1">
              <a:spcBef>
                <a:spcPct val="0"/>
              </a:spcBef>
              <a:buFontTx/>
              <a:buNone/>
            </a:pPr>
            <a:r>
              <a:rPr lang="fr-FR" altLang="en-US" sz="2800" b="1">
                <a:solidFill>
                  <a:srgbClr val="0070C0"/>
                </a:solidFill>
              </a:rPr>
              <a:t>des noms </a:t>
            </a:r>
          </a:p>
          <a:p>
            <a:pPr algn="ctr" eaLnBrk="1" hangingPunct="1">
              <a:spcBef>
                <a:spcPct val="0"/>
              </a:spcBef>
              <a:buFontTx/>
              <a:buNone/>
            </a:pPr>
            <a:r>
              <a:rPr lang="fr-FR" altLang="en-US" sz="2800" b="1">
                <a:solidFill>
                  <a:srgbClr val="0070C0"/>
                </a:solidFill>
              </a:rPr>
              <a:t>d’animaux</a:t>
            </a:r>
            <a:endParaRPr lang="en-GB" altLang="en-US" sz="2800" b="1">
              <a:solidFill>
                <a:srgbClr val="0070C0"/>
              </a:solidFill>
            </a:endParaRPr>
          </a:p>
        </p:txBody>
      </p:sp>
      <p:sp>
        <p:nvSpPr>
          <p:cNvPr id="7" name="Rectangle à coins arrondis 6"/>
          <p:cNvSpPr/>
          <p:nvPr/>
        </p:nvSpPr>
        <p:spPr>
          <a:xfrm>
            <a:off x="4100513" y="2524125"/>
            <a:ext cx="1550987" cy="2541588"/>
          </a:xfrm>
          <a:prstGeom prst="wedgeRoundRectCallout">
            <a:avLst>
              <a:gd name="adj1" fmla="val -110550"/>
              <a:gd name="adj2" fmla="val 58824"/>
              <a:gd name="adj3" fmla="val 16667"/>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defRPr/>
            </a:pPr>
            <a:r>
              <a:rPr lang="fr-FR" dirty="0">
                <a:solidFill>
                  <a:schemeClr val="bg1"/>
                </a:solidFill>
                <a:latin typeface="Bauhaus 93" panose="04030905020B02020C02" pitchFamily="82" charset="0"/>
              </a:rPr>
              <a:t>Chien</a:t>
            </a:r>
          </a:p>
          <a:p>
            <a:pPr algn="ctr" eaLnBrk="1" hangingPunct="1">
              <a:defRPr/>
            </a:pPr>
            <a:r>
              <a:rPr lang="fr-FR" dirty="0">
                <a:solidFill>
                  <a:schemeClr val="bg1"/>
                </a:solidFill>
                <a:latin typeface="Bauhaus 93" panose="04030905020B02020C02" pitchFamily="82" charset="0"/>
              </a:rPr>
              <a:t>Chat</a:t>
            </a:r>
          </a:p>
          <a:p>
            <a:pPr algn="ctr" eaLnBrk="1" hangingPunct="1">
              <a:defRPr/>
            </a:pPr>
            <a:r>
              <a:rPr lang="fr-FR" dirty="0">
                <a:solidFill>
                  <a:schemeClr val="bg1"/>
                </a:solidFill>
                <a:latin typeface="Bauhaus 93" panose="04030905020B02020C02" pitchFamily="82" charset="0"/>
              </a:rPr>
              <a:t>Canard</a:t>
            </a:r>
          </a:p>
          <a:p>
            <a:pPr algn="ctr" eaLnBrk="1" hangingPunct="1">
              <a:defRPr/>
            </a:pPr>
            <a:r>
              <a:rPr lang="fr-FR" dirty="0">
                <a:solidFill>
                  <a:schemeClr val="bg1"/>
                </a:solidFill>
                <a:latin typeface="Bauhaus 93" panose="04030905020B02020C02" pitchFamily="82" charset="0"/>
              </a:rPr>
              <a:t>Poule</a:t>
            </a:r>
          </a:p>
          <a:p>
            <a:pPr algn="ctr" eaLnBrk="1" hangingPunct="1">
              <a:defRPr/>
            </a:pPr>
            <a:r>
              <a:rPr lang="fr-FR" dirty="0">
                <a:solidFill>
                  <a:schemeClr val="bg1"/>
                </a:solidFill>
                <a:latin typeface="Bauhaus 93" panose="04030905020B02020C02" pitchFamily="82" charset="0"/>
              </a:rPr>
              <a:t>Zèbre</a:t>
            </a:r>
          </a:p>
          <a:p>
            <a:pPr algn="ctr" eaLnBrk="1" hangingPunct="1">
              <a:defRPr/>
            </a:pPr>
            <a:r>
              <a:rPr lang="fr-FR" dirty="0">
                <a:solidFill>
                  <a:schemeClr val="bg1"/>
                </a:solidFill>
                <a:latin typeface="Bauhaus 93" panose="04030905020B02020C02" pitchFamily="82" charset="0"/>
              </a:rPr>
              <a:t>Tigre</a:t>
            </a:r>
          </a:p>
          <a:p>
            <a:pPr algn="ctr" eaLnBrk="1" hangingPunct="1">
              <a:defRPr/>
            </a:pPr>
            <a:r>
              <a:rPr lang="fr-FR" dirty="0">
                <a:solidFill>
                  <a:schemeClr val="bg1"/>
                </a:solidFill>
                <a:latin typeface="Bauhaus 93" panose="04030905020B02020C02" pitchFamily="82" charset="0"/>
              </a:rPr>
              <a:t>…</a:t>
            </a:r>
            <a:endParaRPr lang="en-GB" dirty="0">
              <a:solidFill>
                <a:schemeClr val="bg1"/>
              </a:solidFill>
              <a:latin typeface="Bauhaus 93" panose="04030905020B02020C02" pitchFamily="82" charset="0"/>
            </a:endParaRPr>
          </a:p>
        </p:txBody>
      </p:sp>
      <p:sp>
        <p:nvSpPr>
          <p:cNvPr id="31754" name="ZoneTexte 9"/>
          <p:cNvSpPr txBox="1">
            <a:spLocks noChangeArrowheads="1"/>
          </p:cNvSpPr>
          <p:nvPr/>
        </p:nvSpPr>
        <p:spPr bwMode="auto">
          <a:xfrm>
            <a:off x="6488113" y="1225550"/>
            <a:ext cx="21875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800" b="1">
                <a:solidFill>
                  <a:srgbClr val="C00000"/>
                </a:solidFill>
              </a:rPr>
              <a:t>ou complétez</a:t>
            </a:r>
          </a:p>
          <a:p>
            <a:pPr algn="ctr" eaLnBrk="1" hangingPunct="1">
              <a:spcBef>
                <a:spcPct val="0"/>
              </a:spcBef>
              <a:buFontTx/>
              <a:buNone/>
            </a:pPr>
            <a:r>
              <a:rPr lang="fr-FR" altLang="en-US" sz="2800" b="1">
                <a:solidFill>
                  <a:srgbClr val="C00000"/>
                </a:solidFill>
              </a:rPr>
              <a:t>les mots</a:t>
            </a:r>
            <a:endParaRPr lang="en-GB" altLang="en-US" sz="2800" b="1">
              <a:solidFill>
                <a:srgbClr val="C00000"/>
              </a:solidFill>
            </a:endParaRPr>
          </a:p>
        </p:txBody>
      </p:sp>
      <p:sp>
        <p:nvSpPr>
          <p:cNvPr id="8" name="Parchemin vertical 7"/>
          <p:cNvSpPr/>
          <p:nvPr/>
        </p:nvSpPr>
        <p:spPr>
          <a:xfrm>
            <a:off x="6424613" y="2339975"/>
            <a:ext cx="2395537" cy="3190875"/>
          </a:xfrm>
          <a:prstGeom prst="verticalScroll">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defRPr/>
            </a:pPr>
            <a:r>
              <a:rPr lang="fr-FR">
                <a:solidFill>
                  <a:schemeClr val="bg1"/>
                </a:solidFill>
                <a:latin typeface="Arial" panose="020B0604020202020204" pitchFamily="34" charset="0"/>
              </a:rPr>
              <a:t>Car </a:t>
            </a:r>
            <a:r>
              <a:rPr lang="fr-FR" sz="2800" b="1">
                <a:solidFill>
                  <a:schemeClr val="bg1"/>
                </a:solidFill>
                <a:effectLst>
                  <a:outerShdw blurRad="38100" dist="38100" dir="2700000" algn="tl">
                    <a:srgbClr val="000000"/>
                  </a:outerShdw>
                </a:effectLst>
                <a:latin typeface="Bradley Hand ITC" panose="03070402050302030203" pitchFamily="66" charset="0"/>
              </a:rPr>
              <a:t>ton</a:t>
            </a:r>
          </a:p>
          <a:p>
            <a:pPr algn="ctr" eaLnBrk="1" hangingPunct="1">
              <a:defRPr/>
            </a:pPr>
            <a:r>
              <a:rPr lang="fr-FR">
                <a:solidFill>
                  <a:schemeClr val="bg1"/>
                </a:solidFill>
                <a:latin typeface="Arial" panose="020B0604020202020204" pitchFamily="34" charset="0"/>
              </a:rPr>
              <a:t>Can </a:t>
            </a:r>
            <a:r>
              <a:rPr lang="fr-FR" sz="2800" b="1">
                <a:solidFill>
                  <a:schemeClr val="bg1"/>
                </a:solidFill>
                <a:effectLst>
                  <a:outerShdw blurRad="38100" dist="38100" dir="2700000" algn="tl">
                    <a:srgbClr val="000000"/>
                  </a:outerShdw>
                </a:effectLst>
                <a:latin typeface="Bradley Hand ITC" panose="03070402050302030203" pitchFamily="66" charset="0"/>
              </a:rPr>
              <a:t>ard</a:t>
            </a:r>
          </a:p>
          <a:p>
            <a:pPr algn="ctr" eaLnBrk="1" hangingPunct="1">
              <a:defRPr/>
            </a:pPr>
            <a:r>
              <a:rPr lang="fr-FR">
                <a:solidFill>
                  <a:schemeClr val="bg1"/>
                </a:solidFill>
                <a:latin typeface="Arial" panose="020B0604020202020204" pitchFamily="34" charset="0"/>
              </a:rPr>
              <a:t>Ban</a:t>
            </a:r>
            <a:r>
              <a:rPr lang="fr-FR">
                <a:solidFill>
                  <a:schemeClr val="bg1"/>
                </a:solidFill>
                <a:latin typeface="Bauhaus 93" panose="04030905020B02020C02" pitchFamily="82" charset="0"/>
              </a:rPr>
              <a:t> </a:t>
            </a:r>
            <a:r>
              <a:rPr lang="fr-FR" sz="2800" b="1">
                <a:solidFill>
                  <a:schemeClr val="bg1"/>
                </a:solidFill>
                <a:effectLst>
                  <a:outerShdw blurRad="38100" dist="38100" dir="2700000" algn="tl">
                    <a:srgbClr val="000000"/>
                  </a:outerShdw>
                </a:effectLst>
                <a:latin typeface="Bradley Hand ITC" panose="03070402050302030203" pitchFamily="66" charset="0"/>
              </a:rPr>
              <a:t>ane</a:t>
            </a:r>
          </a:p>
          <a:p>
            <a:pPr algn="ctr" eaLnBrk="1" hangingPunct="1">
              <a:defRPr/>
            </a:pPr>
            <a:r>
              <a:rPr lang="fr-FR">
                <a:solidFill>
                  <a:schemeClr val="bg1"/>
                </a:solidFill>
                <a:latin typeface="Arial" panose="020B0604020202020204" pitchFamily="34" charset="0"/>
              </a:rPr>
              <a:t>Abs</a:t>
            </a:r>
            <a:r>
              <a:rPr lang="fr-FR">
                <a:solidFill>
                  <a:schemeClr val="bg1"/>
                </a:solidFill>
                <a:latin typeface="Bauhaus 93" panose="04030905020B02020C02" pitchFamily="82" charset="0"/>
              </a:rPr>
              <a:t> </a:t>
            </a:r>
            <a:r>
              <a:rPr lang="fr-FR" sz="2800" b="1">
                <a:solidFill>
                  <a:schemeClr val="bg1"/>
                </a:solidFill>
                <a:effectLst>
                  <a:outerShdw blurRad="38100" dist="38100" dir="2700000" algn="tl">
                    <a:srgbClr val="000000"/>
                  </a:outerShdw>
                </a:effectLst>
                <a:latin typeface="Bradley Hand ITC" panose="03070402050302030203" pitchFamily="66" charset="0"/>
              </a:rPr>
              <a:t>ent</a:t>
            </a:r>
          </a:p>
          <a:p>
            <a:pPr algn="ctr" eaLnBrk="1" hangingPunct="1">
              <a:defRPr/>
            </a:pPr>
            <a:r>
              <a:rPr lang="fr-FR">
                <a:solidFill>
                  <a:schemeClr val="bg1"/>
                </a:solidFill>
                <a:latin typeface="Arial" panose="020B0604020202020204" pitchFamily="34" charset="0"/>
              </a:rPr>
              <a:t>Pom</a:t>
            </a:r>
            <a:r>
              <a:rPr lang="fr-FR">
                <a:solidFill>
                  <a:schemeClr val="bg1"/>
                </a:solidFill>
                <a:latin typeface="Bauhaus 93" panose="04030905020B02020C02" pitchFamily="82" charset="0"/>
              </a:rPr>
              <a:t> </a:t>
            </a:r>
            <a:r>
              <a:rPr lang="fr-FR" sz="2800" b="1">
                <a:solidFill>
                  <a:schemeClr val="bg1"/>
                </a:solidFill>
                <a:effectLst>
                  <a:outerShdw blurRad="38100" dist="38100" dir="2700000" algn="tl">
                    <a:srgbClr val="000000"/>
                  </a:outerShdw>
                </a:effectLst>
                <a:latin typeface="Bradley Hand ITC" panose="03070402050302030203" pitchFamily="66" charset="0"/>
              </a:rPr>
              <a:t>mier</a:t>
            </a:r>
          </a:p>
          <a:p>
            <a:pPr algn="ctr" eaLnBrk="1" hangingPunct="1">
              <a:defRPr/>
            </a:pPr>
            <a:endParaRPr lang="en-GB">
              <a:solidFill>
                <a:srgbClr val="FFCC00"/>
              </a:solidFill>
            </a:endParaRPr>
          </a:p>
        </p:txBody>
      </p:sp>
      <p:sp>
        <p:nvSpPr>
          <p:cNvPr id="9" name="Émoticône 8"/>
          <p:cNvSpPr/>
          <p:nvPr/>
        </p:nvSpPr>
        <p:spPr>
          <a:xfrm>
            <a:off x="5695950" y="3298825"/>
            <a:ext cx="287338" cy="287338"/>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defRPr/>
            </a:pPr>
            <a:endParaRPr lang="en-GB">
              <a:solidFill>
                <a:srgbClr val="FFCC00"/>
              </a:solidFill>
            </a:endParaRPr>
          </a:p>
        </p:txBody>
      </p:sp>
      <p:sp>
        <p:nvSpPr>
          <p:cNvPr id="13" name="Émoticône 12"/>
          <p:cNvSpPr/>
          <p:nvPr/>
        </p:nvSpPr>
        <p:spPr>
          <a:xfrm>
            <a:off x="8578850" y="4451350"/>
            <a:ext cx="287338" cy="287338"/>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defRPr/>
            </a:pPr>
            <a:endParaRPr lang="en-GB">
              <a:solidFill>
                <a:srgbClr val="FFCC00"/>
              </a:solidFill>
            </a:endParaRPr>
          </a:p>
        </p:txBody>
      </p:sp>
      <p:sp>
        <p:nvSpPr>
          <p:cNvPr id="14" name="Émoticône 13"/>
          <p:cNvSpPr/>
          <p:nvPr/>
        </p:nvSpPr>
        <p:spPr>
          <a:xfrm>
            <a:off x="8601075" y="3698875"/>
            <a:ext cx="287338" cy="287338"/>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defRPr/>
            </a:pPr>
            <a:endParaRPr lang="en-GB">
              <a:solidFill>
                <a:srgbClr val="FFCC00"/>
              </a:solidFill>
            </a:endParaRPr>
          </a:p>
        </p:txBody>
      </p:sp>
      <p:sp>
        <p:nvSpPr>
          <p:cNvPr id="15" name="Émoticône 14"/>
          <p:cNvSpPr/>
          <p:nvPr/>
        </p:nvSpPr>
        <p:spPr>
          <a:xfrm>
            <a:off x="8609013" y="3322638"/>
            <a:ext cx="288925" cy="287337"/>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defRPr/>
            </a:pPr>
            <a:endParaRPr lang="en-GB">
              <a:solidFill>
                <a:srgbClr val="FFCC00"/>
              </a:solidFill>
            </a:endParaRPr>
          </a:p>
        </p:txBody>
      </p:sp>
      <p:sp>
        <p:nvSpPr>
          <p:cNvPr id="16" name="Émoticône 15"/>
          <p:cNvSpPr/>
          <p:nvPr/>
        </p:nvSpPr>
        <p:spPr>
          <a:xfrm>
            <a:off x="5724525" y="4019550"/>
            <a:ext cx="287338" cy="287338"/>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defRPr/>
            </a:pPr>
            <a:endParaRPr lang="en-GB">
              <a:solidFill>
                <a:srgbClr val="FFCC00"/>
              </a:solidFill>
            </a:endParaRPr>
          </a:p>
        </p:txBody>
      </p:sp>
      <p:sp>
        <p:nvSpPr>
          <p:cNvPr id="18" name="Rectangle 2"/>
          <p:cNvSpPr txBox="1">
            <a:spLocks noChangeArrowheads="1"/>
          </p:cNvSpPr>
          <p:nvPr/>
        </p:nvSpPr>
        <p:spPr bwMode="auto">
          <a:xfrm>
            <a:off x="685800" y="-23495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eaLnBrk="1" hangingPunct="1">
              <a:defRPr/>
            </a:pPr>
            <a:r>
              <a:rPr lang="en-US" altLang="en-US" sz="3600" kern="0" dirty="0">
                <a:solidFill>
                  <a:schemeClr val="bg1"/>
                </a:solidFill>
                <a:latin typeface="Arial" panose="020B0604020202020204" pitchFamily="34" charset="0"/>
                <a:cs typeface="Arial" panose="020B0604020202020204" pitchFamily="34" charset="0"/>
              </a:rPr>
              <a:t>Tester la </a:t>
            </a:r>
            <a:r>
              <a:rPr lang="en-US" altLang="en-US" sz="3600" kern="0" dirty="0" err="1">
                <a:solidFill>
                  <a:schemeClr val="bg1"/>
                </a:solidFill>
                <a:latin typeface="Arial" panose="020B0604020202020204" pitchFamily="34" charset="0"/>
                <a:cs typeface="Arial" panose="020B0604020202020204" pitchFamily="34" charset="0"/>
              </a:rPr>
              <a:t>mémoire</a:t>
            </a:r>
            <a:r>
              <a:rPr lang="en-US" altLang="en-US" sz="3600" kern="0" dirty="0">
                <a:solidFill>
                  <a:schemeClr val="bg1"/>
                </a:solidFill>
                <a:latin typeface="Arial" panose="020B0604020202020204" pitchFamily="34" charset="0"/>
                <a:cs typeface="Arial" panose="020B0604020202020204" pitchFamily="34" charset="0"/>
              </a:rPr>
              <a:t> </a:t>
            </a:r>
            <a:r>
              <a:rPr lang="en-US" altLang="en-US" sz="3600" kern="0" dirty="0" err="1">
                <a:solidFill>
                  <a:schemeClr val="bg1"/>
                </a:solidFill>
                <a:latin typeface="Arial" panose="020B0604020202020204" pitchFamily="34" charset="0"/>
                <a:cs typeface="Arial" panose="020B0604020202020204" pitchFamily="34" charset="0"/>
              </a:rPr>
              <a:t>implicite</a:t>
            </a:r>
            <a:r>
              <a:rPr lang="en-US" altLang="en-US" sz="3600" kern="0" dirty="0">
                <a:solidFill>
                  <a:schemeClr val="bg1"/>
                </a:solidFill>
                <a:latin typeface="Arial" panose="020B0604020202020204" pitchFamily="34" charset="0"/>
                <a:cs typeface="Arial" panose="020B0604020202020204" pitchFamily="34" charset="0"/>
              </a:rPr>
              <a:t> : </a:t>
            </a:r>
            <a:r>
              <a:rPr lang="en-US" altLang="en-US" sz="3600" kern="0" dirty="0" err="1">
                <a:solidFill>
                  <a:schemeClr val="bg1"/>
                </a:solidFill>
                <a:latin typeface="Arial" panose="020B0604020202020204" pitchFamily="34" charset="0"/>
                <a:cs typeface="Arial" panose="020B0604020202020204" pitchFamily="34" charset="0"/>
              </a:rPr>
              <a:t>exemple</a:t>
            </a:r>
            <a:endParaRPr lang="en-US" altLang="en-US" sz="3600" kern="0" dirty="0">
              <a:solidFill>
                <a:schemeClr val="bg1"/>
              </a:solidFill>
              <a:latin typeface="Arial" panose="020B0604020202020204" pitchFamily="34" charset="0"/>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nodeType="afterGroup">
                            <p:stCondLst>
                              <p:cond delay="500"/>
                            </p:stCondLst>
                            <p:childTnLst>
                              <p:par>
                                <p:cTn id="9" presetID="10" presetClass="entr" presetSubtype="0" fill="hold" grpId="0" nodeType="afterEffect">
                                  <p:stCondLst>
                                    <p:cond delay="20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nodeType="afterGroup">
                            <p:stCondLst>
                              <p:cond delay="3000"/>
                            </p:stCondLst>
                            <p:childTnLst>
                              <p:par>
                                <p:cTn id="13" presetID="10" presetClass="entr" presetSubtype="0" fill="hold" grpId="0" nodeType="afterEffect">
                                  <p:stCondLst>
                                    <p:cond delay="200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1754"/>
                                        </p:tgtEl>
                                        <p:attrNameLst>
                                          <p:attrName>style.visibility</p:attrName>
                                        </p:attrNameLst>
                                      </p:cBhvr>
                                      <p:to>
                                        <p:strVal val="visible"/>
                                      </p:to>
                                    </p:set>
                                    <p:animEffect transition="in" filter="fade">
                                      <p:cBhvr>
                                        <p:cTn id="20" dur="500"/>
                                        <p:tgtEl>
                                          <p:spTgt spid="31754"/>
                                        </p:tgtEl>
                                      </p:cBhvr>
                                    </p:animEffect>
                                  </p:childTnLst>
                                </p:cTn>
                              </p:par>
                            </p:childTnLst>
                          </p:cTn>
                        </p:par>
                        <p:par>
                          <p:cTn id="21" fill="hold" nodeType="afterGroup">
                            <p:stCondLst>
                              <p:cond delay="500"/>
                            </p:stCondLst>
                            <p:childTnLst>
                              <p:par>
                                <p:cTn id="22" presetID="10" presetClass="entr" presetSubtype="0" fill="hold" grpId="0" nodeType="afterEffect">
                                  <p:stCondLst>
                                    <p:cond delay="200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childTnLst>
                                </p:cTn>
                              </p:par>
                            </p:childTnLst>
                          </p:cTn>
                        </p:par>
                        <p:par>
                          <p:cTn id="25" fill="hold" nodeType="afterGroup">
                            <p:stCondLst>
                              <p:cond delay="3500"/>
                            </p:stCondLst>
                            <p:childTnLst>
                              <p:par>
                                <p:cTn id="26" presetID="10" presetClass="entr" presetSubtype="0" fill="hold" grpId="0" nodeType="afterEffect">
                                  <p:stCondLst>
                                    <p:cond delay="200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childTnLst>
                                </p:cTn>
                              </p:par>
                            </p:childTnLst>
                          </p:cTn>
                        </p:par>
                        <p:par>
                          <p:cTn id="29" fill="hold" nodeType="afterGroup">
                            <p:stCondLst>
                              <p:cond delay="6500"/>
                            </p:stCondLst>
                            <p:childTnLst>
                              <p:par>
                                <p:cTn id="30" presetID="10" presetClass="entr" presetSubtype="0" fill="hold" grpId="0" nodeType="afterEffect">
                                  <p:stCondLst>
                                    <p:cond delay="20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childTnLst>
                                </p:cTn>
                              </p:par>
                            </p:childTnLst>
                          </p:cTn>
                        </p:par>
                        <p:par>
                          <p:cTn id="33" fill="hold" nodeType="afterGroup">
                            <p:stCondLst>
                              <p:cond delay="9500"/>
                            </p:stCondLst>
                            <p:childTnLst>
                              <p:par>
                                <p:cTn id="34" presetID="10" presetClass="entr" presetSubtype="0" fill="hold" grpId="0" nodeType="afterEffect">
                                  <p:stCondLst>
                                    <p:cond delay="200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childTnLst>
                                </p:cTn>
                              </p:par>
                            </p:childTnLst>
                          </p:cTn>
                        </p:par>
                        <p:par>
                          <p:cTn id="37" fill="hold" nodeType="afterGroup">
                            <p:stCondLst>
                              <p:cond delay="12500"/>
                            </p:stCondLst>
                            <p:childTnLst>
                              <p:par>
                                <p:cTn id="38" presetID="10" presetClass="entr" presetSubtype="0" fill="hold" grpId="0" nodeType="afterEffect">
                                  <p:stCondLst>
                                    <p:cond delay="2000"/>
                                  </p:stCondLst>
                                  <p:childTnLst>
                                    <p:set>
                                      <p:cBhvr>
                                        <p:cTn id="39" dur="1" fill="hold">
                                          <p:stCondLst>
                                            <p:cond delay="0"/>
                                          </p:stCondLst>
                                        </p:cTn>
                                        <p:tgtEl>
                                          <p:spTgt spid="31748">
                                            <p:txEl>
                                              <p:pRg st="0" end="0"/>
                                            </p:txEl>
                                          </p:spTgt>
                                        </p:tgtEl>
                                        <p:attrNameLst>
                                          <p:attrName>style.visibility</p:attrName>
                                        </p:attrNameLst>
                                      </p:cBhvr>
                                      <p:to>
                                        <p:strVal val="visible"/>
                                      </p:to>
                                    </p:set>
                                    <p:animEffect transition="in" filter="fade">
                                      <p:cBhvr>
                                        <p:cTn id="40" dur="1000"/>
                                        <p:tgtEl>
                                          <p:spTgt spid="31748">
                                            <p:txEl>
                                              <p:pRg st="0" end="0"/>
                                            </p:txEl>
                                          </p:spTgt>
                                        </p:tgtEl>
                                      </p:cBhvr>
                                    </p:animEffect>
                                  </p:childTnLst>
                                </p:cTn>
                              </p:par>
                            </p:childTnLst>
                          </p:cTn>
                        </p:par>
                        <p:par>
                          <p:cTn id="41" fill="hold" nodeType="afterGroup">
                            <p:stCondLst>
                              <p:cond delay="15500"/>
                            </p:stCondLst>
                            <p:childTnLst>
                              <p:par>
                                <p:cTn id="42" presetID="10" presetClass="entr" presetSubtype="0" fill="hold" grpId="0" nodeType="afterEffect">
                                  <p:stCondLst>
                                    <p:cond delay="2000"/>
                                  </p:stCondLst>
                                  <p:childTnLst>
                                    <p:set>
                                      <p:cBhvr>
                                        <p:cTn id="43" dur="1" fill="hold">
                                          <p:stCondLst>
                                            <p:cond delay="0"/>
                                          </p:stCondLst>
                                        </p:cTn>
                                        <p:tgtEl>
                                          <p:spTgt spid="31748">
                                            <p:txEl>
                                              <p:pRg st="1" end="1"/>
                                            </p:txEl>
                                          </p:spTgt>
                                        </p:tgtEl>
                                        <p:attrNameLst>
                                          <p:attrName>style.visibility</p:attrName>
                                        </p:attrNameLst>
                                      </p:cBhvr>
                                      <p:to>
                                        <p:strVal val="visible"/>
                                      </p:to>
                                    </p:set>
                                    <p:animEffect transition="in" filter="fade">
                                      <p:cBhvr>
                                        <p:cTn id="44" dur="1000"/>
                                        <p:tgtEl>
                                          <p:spTgt spid="3174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8" grpId="0" build="p"/>
      <p:bldP spid="7" grpId="0" animBg="1"/>
      <p:bldP spid="31754" grpId="0"/>
      <p:bldP spid="8" grpId="0" animBg="1"/>
      <p:bldP spid="9" grpId="0" animBg="1"/>
      <p:bldP spid="13" grpId="0" animBg="1"/>
      <p:bldP spid="14" grpId="0" animBg="1"/>
      <p:bldP spid="15" grpId="0" animBg="1"/>
      <p:bldP spid="1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79388" y="-171450"/>
            <a:ext cx="8782050" cy="1143000"/>
          </a:xfrm>
        </p:spPr>
        <p:txBody>
          <a:bodyPr/>
          <a:lstStyle/>
          <a:p>
            <a:pPr eaLnBrk="1" hangingPunct="1"/>
            <a:r>
              <a:rPr lang="fr-FR" altLang="en-US" sz="4000">
                <a:solidFill>
                  <a:schemeClr val="bg2"/>
                </a:solidFill>
                <a:latin typeface="Arial" panose="020B0604020202020204" pitchFamily="34" charset="0"/>
              </a:rPr>
              <a:t>Multiples facettes de la mémoire</a:t>
            </a:r>
            <a:endParaRPr lang="en-US" altLang="en-US" sz="4000">
              <a:solidFill>
                <a:schemeClr val="bg2"/>
              </a:solidFill>
              <a:latin typeface="Arial" panose="020B0604020202020204" pitchFamily="34" charset="0"/>
            </a:endParaRPr>
          </a:p>
        </p:txBody>
      </p:sp>
      <p:sp>
        <p:nvSpPr>
          <p:cNvPr id="43011" name="Text Box 3"/>
          <p:cNvSpPr txBox="1">
            <a:spLocks noChangeArrowheads="1"/>
          </p:cNvSpPr>
          <p:nvPr/>
        </p:nvSpPr>
        <p:spPr bwMode="auto">
          <a:xfrm>
            <a:off x="107950" y="1441450"/>
            <a:ext cx="9144000" cy="486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30000"/>
              </a:lnSpc>
              <a:spcBef>
                <a:spcPct val="0"/>
              </a:spcBef>
              <a:buFontTx/>
              <a:buNone/>
            </a:pPr>
            <a:r>
              <a:rPr lang="fr-FR" altLang="en-US" sz="24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Distinction entre </a:t>
            </a:r>
            <a:r>
              <a:rPr lang="fr-FR" altLang="en-US" sz="2400" b="1">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mémoire implicite et explicite</a:t>
            </a:r>
          </a:p>
          <a:p>
            <a:pPr eaLnBrk="1" hangingPunct="1">
              <a:lnSpc>
                <a:spcPct val="130000"/>
              </a:lnSpc>
              <a:spcBef>
                <a:spcPct val="0"/>
              </a:spcBef>
              <a:buFontTx/>
              <a:buNone/>
            </a:pPr>
            <a:r>
              <a:rPr lang="fr-FR" altLang="en-US" sz="2400" i="1">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(je ne sais pas que je sais / je sais que je sais).</a:t>
            </a:r>
          </a:p>
          <a:p>
            <a:pPr eaLnBrk="1" hangingPunct="1">
              <a:lnSpc>
                <a:spcPct val="130000"/>
              </a:lnSpc>
              <a:spcBef>
                <a:spcPct val="0"/>
              </a:spcBef>
              <a:buFontTx/>
              <a:buNone/>
            </a:pPr>
            <a:endParaRPr lang="fr-FR" altLang="en-US" sz="2400" i="1">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155000"/>
              </a:lnSpc>
              <a:spcBef>
                <a:spcPct val="0"/>
              </a:spcBef>
              <a:buFontTx/>
              <a:buNone/>
            </a:pPr>
            <a:r>
              <a:rPr lang="fr-FR" altLang="en-US" sz="24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Distinction entre mémoire </a:t>
            </a:r>
            <a:r>
              <a:rPr lang="fr-FR" altLang="en-US" sz="2400" b="1">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déclarative et procédurale</a:t>
            </a:r>
          </a:p>
          <a:p>
            <a:pPr eaLnBrk="1" hangingPunct="1">
              <a:lnSpc>
                <a:spcPct val="155000"/>
              </a:lnSpc>
              <a:spcBef>
                <a:spcPct val="0"/>
              </a:spcBef>
              <a:buFontTx/>
              <a:buNone/>
            </a:pPr>
            <a:r>
              <a:rPr lang="fr-FR" altLang="en-US" sz="2400" i="1">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(savoir / savoir faire)</a:t>
            </a:r>
          </a:p>
          <a:p>
            <a:pPr eaLnBrk="1" hangingPunct="1">
              <a:lnSpc>
                <a:spcPct val="130000"/>
              </a:lnSpc>
              <a:spcBef>
                <a:spcPct val="0"/>
              </a:spcBef>
              <a:buFontTx/>
              <a:buNone/>
            </a:pPr>
            <a:endParaRPr lang="fr-FR" altLang="en-US" sz="2400" i="1">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130000"/>
              </a:lnSpc>
              <a:spcBef>
                <a:spcPct val="0"/>
              </a:spcBef>
              <a:buFontTx/>
              <a:buNone/>
            </a:pPr>
            <a:r>
              <a:rPr lang="fr-FR" altLang="en-US" sz="24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Distinction entre </a:t>
            </a:r>
            <a:r>
              <a:rPr lang="fr-FR" altLang="en-US" sz="2400" b="1">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mémoire sémantique et épisodique</a:t>
            </a:r>
            <a:br>
              <a:rPr lang="fr-FR" altLang="en-US" sz="2400" b="1">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br>
            <a:r>
              <a:rPr lang="fr-FR" altLang="en-US" sz="2000" i="1">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(connaissance / « revivre » </a:t>
            </a:r>
            <a:r>
              <a:rPr lang="fr-FR" altLang="en-US" sz="1800" i="1">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à la 1ere personne</a:t>
            </a:r>
            <a:r>
              <a:rPr lang="fr-FR" altLang="en-US" sz="2000" i="1">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un événement spécifique).</a:t>
            </a:r>
            <a:br>
              <a:rPr lang="fr-FR" altLang="en-US" sz="20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br>
            <a:r>
              <a:rPr lang="fr-FR" altLang="en-US" sz="24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fr-FR" altLang="en-US" sz="20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ex: sémantique: Tokyo est la capitale de …? Qu’est-ce qu’un neurone?</a:t>
            </a:r>
          </a:p>
          <a:p>
            <a:pPr eaLnBrk="1" hangingPunct="1">
              <a:lnSpc>
                <a:spcPct val="130000"/>
              </a:lnSpc>
              <a:spcBef>
                <a:spcPct val="0"/>
              </a:spcBef>
              <a:buFontTx/>
              <a:buNone/>
            </a:pPr>
            <a:r>
              <a:rPr lang="fr-FR" altLang="en-US" sz="20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épisodique: quand l’ai-je appris? Mon dernier petit déjeuner?</a:t>
            </a:r>
            <a:endParaRPr lang="en-US" altLang="en-US" sz="20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323850" y="333375"/>
            <a:ext cx="8496300" cy="1143000"/>
          </a:xfrm>
        </p:spPr>
        <p:txBody>
          <a:bodyPr/>
          <a:lstStyle/>
          <a:p>
            <a:pPr eaLnBrk="1" hangingPunct="1"/>
            <a:r>
              <a:rPr lang="fr-FR" altLang="en-US" sz="40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Construction des représentations</a:t>
            </a:r>
            <a:endParaRPr lang="en-US" altLang="en-US" sz="40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5059" name="Text Box 3"/>
          <p:cNvSpPr txBox="1">
            <a:spLocks noChangeArrowheads="1"/>
          </p:cNvSpPr>
          <p:nvPr/>
        </p:nvSpPr>
        <p:spPr bwMode="auto">
          <a:xfrm>
            <a:off x="77628" y="1476375"/>
            <a:ext cx="9053512" cy="4773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30000"/>
              </a:lnSpc>
              <a:spcBef>
                <a:spcPct val="0"/>
              </a:spcBef>
              <a:buFontTx/>
              <a:buNone/>
            </a:pPr>
            <a:r>
              <a:rPr lang="fr-FR" altLang="en-US" sz="18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Lorsque vous voulez apprendre un cours il se passe une succession d’évènements que vous pouvez mémoriser. Par exemple :</a:t>
            </a:r>
          </a:p>
          <a:p>
            <a:pPr marL="457200" indent="-457200" eaLnBrk="1" hangingPunct="1">
              <a:lnSpc>
                <a:spcPct val="130000"/>
              </a:lnSpc>
              <a:spcBef>
                <a:spcPct val="0"/>
              </a:spcBef>
              <a:buFontTx/>
              <a:buAutoNum type="arabicPeriod"/>
            </a:pPr>
            <a:r>
              <a:rPr lang="fr-FR" altLang="en-US" sz="1800" i="1"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Vous assistez au cours dans tel amphi à côté d’unetelle</a:t>
            </a:r>
          </a:p>
          <a:p>
            <a:pPr marL="457200" indent="-457200" eaLnBrk="1" hangingPunct="1">
              <a:lnSpc>
                <a:spcPct val="130000"/>
              </a:lnSpc>
              <a:spcBef>
                <a:spcPct val="0"/>
              </a:spcBef>
              <a:buFontTx/>
              <a:buAutoNum type="arabicPeriod"/>
            </a:pPr>
            <a:r>
              <a:rPr lang="fr-FR" altLang="en-US" sz="1800" i="1"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Vous mettez au propre vos notes le soir après le repas</a:t>
            </a:r>
          </a:p>
          <a:p>
            <a:pPr marL="457200" indent="-457200" eaLnBrk="1" hangingPunct="1">
              <a:lnSpc>
                <a:spcPct val="130000"/>
              </a:lnSpc>
              <a:spcBef>
                <a:spcPct val="0"/>
              </a:spcBef>
              <a:buFontTx/>
              <a:buAutoNum type="arabicPeriod"/>
            </a:pPr>
            <a:r>
              <a:rPr lang="fr-FR" altLang="en-US" sz="1800" i="1"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Vous relisez le cours à la bibliothèque tel jour</a:t>
            </a:r>
          </a:p>
          <a:p>
            <a:pPr marL="457200" indent="-457200" eaLnBrk="1" hangingPunct="1">
              <a:lnSpc>
                <a:spcPct val="130000"/>
              </a:lnSpc>
              <a:spcBef>
                <a:spcPct val="0"/>
              </a:spcBef>
              <a:buFontTx/>
              <a:buAutoNum type="arabicPeriod"/>
            </a:pPr>
            <a:r>
              <a:rPr lang="fr-FR" altLang="en-US" sz="1800" i="1"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Vous en discutez avec untel à l’occasion d’un trajet en bus</a:t>
            </a:r>
          </a:p>
          <a:p>
            <a:pPr marL="457200" indent="-457200" eaLnBrk="1" hangingPunct="1">
              <a:lnSpc>
                <a:spcPct val="130000"/>
              </a:lnSpc>
              <a:spcBef>
                <a:spcPct val="0"/>
              </a:spcBef>
              <a:buFontTx/>
              <a:buAutoNum type="arabicPeriod"/>
            </a:pPr>
            <a:r>
              <a:rPr lang="fr-FR" altLang="en-US" sz="1800" i="1"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Vous en faites un fiche synthétique pendant un weekend</a:t>
            </a:r>
          </a:p>
          <a:p>
            <a:pPr marL="457200" indent="-457200" eaLnBrk="1" hangingPunct="1">
              <a:lnSpc>
                <a:spcPct val="130000"/>
              </a:lnSpc>
              <a:spcBef>
                <a:spcPct val="0"/>
              </a:spcBef>
              <a:buFontTx/>
              <a:buAutoNum type="arabicPeriod"/>
            </a:pPr>
            <a:r>
              <a:rPr lang="fr-FR" altLang="en-US" sz="1800" i="1"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Etc….</a:t>
            </a:r>
          </a:p>
          <a:p>
            <a:pPr marL="457200" indent="-457200" eaLnBrk="1" hangingPunct="1">
              <a:lnSpc>
                <a:spcPct val="130000"/>
              </a:lnSpc>
              <a:spcBef>
                <a:spcPct val="0"/>
              </a:spcBef>
              <a:buFontTx/>
              <a:buAutoNum type="arabicPeriod"/>
            </a:pPr>
            <a:endParaRPr lang="fr-FR" altLang="en-US" sz="18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130000"/>
              </a:lnSpc>
              <a:spcBef>
                <a:spcPct val="0"/>
              </a:spcBef>
              <a:buNone/>
            </a:pPr>
            <a:r>
              <a:rPr lang="fr-FR" altLang="en-US" sz="18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Chacun de ces évènements uniques peut faire l’objet d’un souvenir global et particulier, à la première personne</a:t>
            </a:r>
          </a:p>
          <a:p>
            <a:pPr eaLnBrk="1" hangingPunct="1">
              <a:lnSpc>
                <a:spcPct val="130000"/>
              </a:lnSpc>
              <a:spcBef>
                <a:spcPct val="0"/>
              </a:spcBef>
              <a:buNone/>
            </a:pPr>
            <a:r>
              <a:rPr lang="fr-FR" altLang="en-US" sz="18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Et chacun a contribué à constituer une connaissance devenue indépendante de ces évènements.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323850" y="333375"/>
            <a:ext cx="8496300" cy="1143000"/>
          </a:xfrm>
        </p:spPr>
        <p:txBody>
          <a:bodyPr/>
          <a:lstStyle/>
          <a:p>
            <a:pPr eaLnBrk="1" hangingPunct="1"/>
            <a:r>
              <a:rPr lang="fr-FR" altLang="en-US" sz="40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Construction des représentations</a:t>
            </a:r>
            <a:endParaRPr lang="en-US" altLang="en-US" sz="40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5059" name="Text Box 3"/>
          <p:cNvSpPr txBox="1">
            <a:spLocks noChangeArrowheads="1"/>
          </p:cNvSpPr>
          <p:nvPr/>
        </p:nvSpPr>
        <p:spPr bwMode="auto">
          <a:xfrm>
            <a:off x="271463" y="2079625"/>
            <a:ext cx="9053512" cy="4531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30000"/>
              </a:lnSpc>
              <a:spcBef>
                <a:spcPct val="0"/>
              </a:spcBef>
              <a:buFontTx/>
              <a:buNone/>
            </a:pPr>
            <a:r>
              <a:rPr lang="fr-FR" altLang="en-US" sz="2400" b="1"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La </a:t>
            </a:r>
            <a:r>
              <a:rPr lang="fr-FR" altLang="en-US" sz="2400" b="1" dirty="0">
                <a:solidFill>
                  <a:srgbClr val="00B0F0"/>
                </a:solidFill>
                <a:latin typeface="Arial Unicode MS" panose="020B0604020202020204" pitchFamily="34" charset="-128"/>
                <a:ea typeface="Arial Unicode MS" panose="020B0604020202020204" pitchFamily="34" charset="-128"/>
                <a:cs typeface="Arial Unicode MS" panose="020B0604020202020204" pitchFamily="34" charset="-128"/>
              </a:rPr>
              <a:t>mémoire épisodique </a:t>
            </a:r>
            <a:r>
              <a:rPr lang="fr-FR" altLang="en-US" sz="24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permet de se souvenir d’évènements spécifiques, à la première personne </a:t>
            </a:r>
            <a:r>
              <a:rPr lang="fr-FR" altLang="en-US" sz="2400" i="1" dirty="0">
                <a:solidFill>
                  <a:srgbClr val="00B0F0"/>
                </a:solidFill>
                <a:latin typeface="Arial Unicode MS" panose="020B0604020202020204" pitchFamily="34" charset="-128"/>
                <a:ea typeface="Arial Unicode MS" panose="020B0604020202020204" pitchFamily="34" charset="-128"/>
                <a:cs typeface="Arial Unicode MS" panose="020B0604020202020204" pitchFamily="34" charset="-128"/>
              </a:rPr>
              <a:t>(je me souviens que je…)</a:t>
            </a:r>
          </a:p>
          <a:p>
            <a:pPr eaLnBrk="1" hangingPunct="1">
              <a:lnSpc>
                <a:spcPct val="130000"/>
              </a:lnSpc>
              <a:spcBef>
                <a:spcPct val="0"/>
              </a:spcBef>
              <a:buFontTx/>
              <a:buNone/>
            </a:pPr>
            <a:endParaRPr lang="fr-FR" altLang="en-US" sz="24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130000"/>
              </a:lnSpc>
              <a:spcBef>
                <a:spcPct val="0"/>
              </a:spcBef>
              <a:buFontTx/>
              <a:buNone/>
            </a:pPr>
            <a:r>
              <a:rPr lang="fr-FR" altLang="en-US" sz="24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Traite des informations qui vont progressivement grossir le corpus de </a:t>
            </a:r>
            <a:r>
              <a:rPr lang="fr-FR" altLang="en-US" sz="2400" b="1"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la </a:t>
            </a:r>
            <a:r>
              <a:rPr lang="fr-FR" altLang="en-US" sz="2400" b="1" dirty="0">
                <a:solidFill>
                  <a:srgbClr val="9933FF"/>
                </a:solidFill>
                <a:latin typeface="Arial Unicode MS" panose="020B0604020202020204" pitchFamily="34" charset="-128"/>
                <a:ea typeface="Arial Unicode MS" panose="020B0604020202020204" pitchFamily="34" charset="-128"/>
                <a:cs typeface="Arial Unicode MS" panose="020B0604020202020204" pitchFamily="34" charset="-128"/>
              </a:rPr>
              <a:t>mémoire sémantique </a:t>
            </a:r>
            <a:r>
              <a:rPr lang="fr-FR" altLang="en-US" sz="2000" b="1" i="1" dirty="0">
                <a:solidFill>
                  <a:srgbClr val="9933FF"/>
                </a:solidFill>
                <a:latin typeface="Arial Unicode MS" panose="020B0604020202020204" pitchFamily="34" charset="-128"/>
                <a:ea typeface="Arial Unicode MS" panose="020B0604020202020204" pitchFamily="34" charset="-128"/>
                <a:cs typeface="Arial Unicode MS" panose="020B0604020202020204" pitchFamily="34" charset="-128"/>
              </a:rPr>
              <a:t>(définitions, savoir, …)</a:t>
            </a:r>
            <a:endParaRPr lang="fr-FR" altLang="en-US" sz="2400" b="1" i="1" dirty="0">
              <a:solidFill>
                <a:srgbClr val="9933FF"/>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130000"/>
              </a:lnSpc>
              <a:spcBef>
                <a:spcPct val="0"/>
              </a:spcBef>
              <a:buFontTx/>
              <a:buNone/>
            </a:pPr>
            <a:endParaRPr lang="fr-FR" altLang="en-US" sz="20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130000"/>
              </a:lnSpc>
              <a:spcBef>
                <a:spcPct val="0"/>
              </a:spcBef>
              <a:buFontTx/>
              <a:buNone/>
            </a:pPr>
            <a:r>
              <a:rPr lang="fr-FR" altLang="en-US" sz="20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(permet l’orientation dans le temps, l’espace, la société)</a:t>
            </a:r>
          </a:p>
          <a:p>
            <a:pPr eaLnBrk="1" hangingPunct="1">
              <a:lnSpc>
                <a:spcPct val="130000"/>
              </a:lnSpc>
              <a:spcBef>
                <a:spcPct val="0"/>
              </a:spcBef>
              <a:buFontTx/>
              <a:buNone/>
            </a:pPr>
            <a:endParaRPr lang="fr-FR" altLang="en-US" sz="24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130000"/>
              </a:lnSpc>
              <a:spcBef>
                <a:spcPct val="0"/>
              </a:spcBef>
              <a:buFontTx/>
              <a:buNone/>
            </a:pPr>
            <a:r>
              <a:rPr lang="fr-FR" altLang="en-US" sz="2000" i="1"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Circuit neuronal : lobes temporaux-hippocampe-frontaux</a:t>
            </a:r>
          </a:p>
          <a:p>
            <a:pPr eaLnBrk="1" hangingPunct="1">
              <a:lnSpc>
                <a:spcPct val="130000"/>
              </a:lnSpc>
              <a:spcBef>
                <a:spcPct val="0"/>
              </a:spcBef>
              <a:buFontTx/>
              <a:buNone/>
            </a:pPr>
            <a:endParaRPr lang="en-US" altLang="en-US" sz="2000" i="1"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4886807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re 1"/>
          <p:cNvSpPr>
            <a:spLocks noGrp="1"/>
          </p:cNvSpPr>
          <p:nvPr>
            <p:ph type="title"/>
          </p:nvPr>
        </p:nvSpPr>
        <p:spPr>
          <a:xfrm>
            <a:off x="42863" y="-90488"/>
            <a:ext cx="8785225" cy="1143001"/>
          </a:xfrm>
        </p:spPr>
        <p:txBody>
          <a:bodyPr/>
          <a:lstStyle/>
          <a:p>
            <a:r>
              <a:rPr lang="fr-FR" altLang="en-US" sz="3200">
                <a:solidFill>
                  <a:schemeClr val="bg1"/>
                </a:solidFill>
                <a:latin typeface="Arial" panose="020B0604020202020204" pitchFamily="34" charset="0"/>
                <a:cs typeface="Arial" panose="020B0604020202020204" pitchFamily="34" charset="0"/>
              </a:rPr>
              <a:t>Construction de la mémoire sémantique</a:t>
            </a:r>
            <a:br>
              <a:rPr lang="fr-FR" altLang="en-US" sz="3600">
                <a:solidFill>
                  <a:schemeClr val="bg1"/>
                </a:solidFill>
                <a:latin typeface="Arial" panose="020B0604020202020204" pitchFamily="34" charset="0"/>
                <a:cs typeface="Arial" panose="020B0604020202020204" pitchFamily="34" charset="0"/>
              </a:rPr>
            </a:br>
            <a:r>
              <a:rPr lang="fr-FR" altLang="en-US" sz="2800">
                <a:solidFill>
                  <a:schemeClr val="bg1"/>
                </a:solidFill>
                <a:latin typeface="Arial" panose="020B0604020202020204" pitchFamily="34" charset="0"/>
                <a:cs typeface="Arial" panose="020B0604020202020204" pitchFamily="34" charset="0"/>
              </a:rPr>
              <a:t>= évolution des représentations</a:t>
            </a:r>
            <a:endParaRPr lang="en-GB" altLang="en-US" sz="2800">
              <a:solidFill>
                <a:schemeClr val="bg1"/>
              </a:solidFill>
              <a:latin typeface="Arial" panose="020B0604020202020204" pitchFamily="34" charset="0"/>
              <a:cs typeface="Arial" panose="020B0604020202020204" pitchFamily="34" charset="0"/>
            </a:endParaRPr>
          </a:p>
        </p:txBody>
      </p:sp>
      <p:pic>
        <p:nvPicPr>
          <p:cNvPr id="125954" name="Picture 2" descr="https://encrypted-tbn1.gstatic.com/images?q=tbn:ANd9GcR1BcgQJpzRUBsQ2VeqPwB_KIe1NChLPSv6orgi8YrdqYH-1E1O"/>
          <p:cNvPicPr>
            <a:picLocks noChangeAspect="1" noChangeArrowheads="1"/>
          </p:cNvPicPr>
          <p:nvPr/>
        </p:nvPicPr>
        <p:blipFill>
          <a:blip r:embed="rId2"/>
          <a:srcRect/>
          <a:stretch>
            <a:fillRect/>
          </a:stretch>
        </p:blipFill>
        <p:spPr bwMode="auto">
          <a:xfrm>
            <a:off x="38100" y="5246688"/>
            <a:ext cx="2619375" cy="1743075"/>
          </a:xfrm>
          <a:prstGeom prst="rect">
            <a:avLst/>
          </a:prstGeom>
          <a:noFill/>
          <a:ln w="28575">
            <a:solidFill>
              <a:schemeClr val="accent5">
                <a:lumMod val="75000"/>
              </a:schemeClr>
            </a:solidFill>
          </a:ln>
          <a:extLst>
            <a:ext uri="{909E8E84-426E-40DD-AFC4-6F175D3DCCD1}">
              <a14:hiddenFill xmlns:a14="http://schemas.microsoft.com/office/drawing/2010/main">
                <a:solidFill>
                  <a:srgbClr val="FFFFFF"/>
                </a:solidFill>
              </a14:hiddenFill>
            </a:ext>
          </a:extLst>
        </p:spPr>
      </p:pic>
      <p:pic>
        <p:nvPicPr>
          <p:cNvPr id="125956" name="Picture 4" descr="https://encrypted-tbn0.gstatic.com/images?q=tbn:ANd9GcSJVsne8wlxyGVVnb02XwMCWa0MqJYEurNWBYkVCYFbJB53xSYt"/>
          <p:cNvPicPr>
            <a:picLocks noChangeAspect="1" noChangeArrowheads="1"/>
          </p:cNvPicPr>
          <p:nvPr/>
        </p:nvPicPr>
        <p:blipFill>
          <a:blip r:embed="rId3"/>
          <a:srcRect/>
          <a:stretch>
            <a:fillRect/>
          </a:stretch>
        </p:blipFill>
        <p:spPr bwMode="auto">
          <a:xfrm>
            <a:off x="100013" y="1133475"/>
            <a:ext cx="2581275" cy="1771650"/>
          </a:xfrm>
          <a:prstGeom prst="rect">
            <a:avLst/>
          </a:prstGeom>
          <a:noFill/>
          <a:ln w="28575">
            <a:solidFill>
              <a:schemeClr val="accent5">
                <a:lumMod val="75000"/>
              </a:schemeClr>
            </a:solidFill>
          </a:ln>
          <a:extLst>
            <a:ext uri="{909E8E84-426E-40DD-AFC4-6F175D3DCCD1}">
              <a14:hiddenFill xmlns:a14="http://schemas.microsoft.com/office/drawing/2010/main">
                <a:solidFill>
                  <a:srgbClr val="FFFFFF"/>
                </a:solidFill>
              </a14:hiddenFill>
            </a:ext>
          </a:extLst>
        </p:spPr>
      </p:pic>
      <p:pic>
        <p:nvPicPr>
          <p:cNvPr id="125958" name="Picture 6" descr="https://encrypted-tbn2.gstatic.com/images?q=tbn:ANd9GcT8O46s7Y5uXEhy2ieffWTvmiE6nTZhBPp6WEbcg3Y4TJbm2kSY"/>
          <p:cNvPicPr>
            <a:picLocks noChangeAspect="1" noChangeArrowheads="1"/>
          </p:cNvPicPr>
          <p:nvPr/>
        </p:nvPicPr>
        <p:blipFill>
          <a:blip r:embed="rId4"/>
          <a:srcRect/>
          <a:stretch>
            <a:fillRect/>
          </a:stretch>
        </p:blipFill>
        <p:spPr bwMode="auto">
          <a:xfrm>
            <a:off x="1289050" y="2447925"/>
            <a:ext cx="3124200" cy="1457325"/>
          </a:xfrm>
          <a:prstGeom prst="rect">
            <a:avLst/>
          </a:prstGeom>
          <a:noFill/>
          <a:ln w="28575">
            <a:solidFill>
              <a:schemeClr val="accent5">
                <a:lumMod val="75000"/>
              </a:schemeClr>
            </a:solidFill>
          </a:ln>
          <a:extLst>
            <a:ext uri="{909E8E84-426E-40DD-AFC4-6F175D3DCCD1}">
              <a14:hiddenFill xmlns:a14="http://schemas.microsoft.com/office/drawing/2010/main">
                <a:solidFill>
                  <a:srgbClr val="FFFFFF"/>
                </a:solidFill>
              </a14:hiddenFill>
            </a:ext>
          </a:extLst>
        </p:spPr>
      </p:pic>
      <p:pic>
        <p:nvPicPr>
          <p:cNvPr id="125960" name="Picture 8" descr="http://static.aujardin.info/cache/th/img10/chat-540x405.jpg"/>
          <p:cNvPicPr>
            <a:picLocks noChangeAspect="1" noChangeArrowheads="1"/>
          </p:cNvPicPr>
          <p:nvPr/>
        </p:nvPicPr>
        <p:blipFill>
          <a:blip r:embed="rId5"/>
          <a:srcRect/>
          <a:stretch>
            <a:fillRect/>
          </a:stretch>
        </p:blipFill>
        <p:spPr bwMode="auto">
          <a:xfrm>
            <a:off x="76200" y="2447925"/>
            <a:ext cx="1943100" cy="1457325"/>
          </a:xfrm>
          <a:prstGeom prst="rect">
            <a:avLst/>
          </a:prstGeom>
          <a:noFill/>
          <a:ln w="28575">
            <a:solidFill>
              <a:schemeClr val="accent5">
                <a:lumMod val="75000"/>
              </a:schemeClr>
            </a:solidFill>
          </a:ln>
          <a:extLst>
            <a:ext uri="{909E8E84-426E-40DD-AFC4-6F175D3DCCD1}">
              <a14:hiddenFill xmlns:a14="http://schemas.microsoft.com/office/drawing/2010/main">
                <a:solidFill>
                  <a:srgbClr val="FFFFFF"/>
                </a:solidFill>
              </a14:hiddenFill>
            </a:ext>
          </a:extLst>
        </p:spPr>
      </p:pic>
      <p:pic>
        <p:nvPicPr>
          <p:cNvPr id="125962" name="Picture 10" descr="https://encrypted-tbn1.gstatic.com/images?q=tbn:ANd9GcTsqGqmxdkvBFRIyo8S6sbO7tqZ4sjMhg2oP3p06KN91MhduzML"/>
          <p:cNvPicPr>
            <a:picLocks noChangeAspect="1" noChangeArrowheads="1"/>
          </p:cNvPicPr>
          <p:nvPr/>
        </p:nvPicPr>
        <p:blipFill>
          <a:blip r:embed="rId6">
            <a:extLst>
              <a:ext uri="{28A0092B-C50C-407E-A947-70E740481C1C}">
                <a14:useLocalDpi xmlns:a14="http://schemas.microsoft.com/office/drawing/2010/main" val="0"/>
              </a:ext>
            </a:extLst>
          </a:blip>
          <a:srcRect l="8679" r="8679"/>
          <a:stretch>
            <a:fillRect/>
          </a:stretch>
        </p:blipFill>
        <p:spPr bwMode="auto">
          <a:xfrm>
            <a:off x="7586663" y="5621338"/>
            <a:ext cx="1492250" cy="1196975"/>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25964" name="Picture 12" descr="https://encrypted-tbn3.gstatic.com/images?q=tbn:ANd9GcRVEtSX3mqKAvdkEhl54REcM6_dqMWXlq3c85-zY6StYk2nCCCD"/>
          <p:cNvPicPr>
            <a:picLocks noChangeAspect="1" noChangeArrowheads="1"/>
          </p:cNvPicPr>
          <p:nvPr/>
        </p:nvPicPr>
        <p:blipFill rotWithShape="1">
          <a:blip r:embed="rId7"/>
          <a:srcRect l="6451" t="2097" r="16378" b="1795"/>
          <a:stretch/>
        </p:blipFill>
        <p:spPr bwMode="auto">
          <a:xfrm>
            <a:off x="3355975" y="5157788"/>
            <a:ext cx="1744663" cy="1628775"/>
          </a:xfrm>
          <a:prstGeom prst="rect">
            <a:avLst/>
          </a:prstGeom>
          <a:noFill/>
          <a:ln w="76200">
            <a:solidFill>
              <a:schemeClr val="accent5">
                <a:lumMod val="75000"/>
              </a:schemeClr>
            </a:solidFill>
          </a:ln>
          <a:extLst>
            <a:ext uri="{909E8E84-426E-40DD-AFC4-6F175D3DCCD1}">
              <a14:hiddenFill xmlns:a14="http://schemas.microsoft.com/office/drawing/2010/main">
                <a:solidFill>
                  <a:srgbClr val="FFFFFF"/>
                </a:solidFill>
              </a14:hiddenFill>
            </a:ext>
          </a:extLst>
        </p:spPr>
      </p:pic>
      <p:pic>
        <p:nvPicPr>
          <p:cNvPr id="125966" name="Picture 14" descr="https://encrypted-tbn2.gstatic.com/images?q=tbn:ANd9GcSB0ss1VrxE45CvvZ_fjrJkC_L2yMqyQl90ZVPGznpM-_6IIbpm"/>
          <p:cNvPicPr>
            <a:picLocks noChangeAspect="1" noChangeArrowheads="1"/>
          </p:cNvPicPr>
          <p:nvPr/>
        </p:nvPicPr>
        <p:blipFill>
          <a:blip r:embed="rId8"/>
          <a:srcRect/>
          <a:stretch>
            <a:fillRect/>
          </a:stretch>
        </p:blipFill>
        <p:spPr bwMode="auto">
          <a:xfrm>
            <a:off x="57150" y="3503613"/>
            <a:ext cx="2619375" cy="1743075"/>
          </a:xfrm>
          <a:prstGeom prst="rect">
            <a:avLst/>
          </a:prstGeom>
          <a:noFill/>
          <a:ln w="28575">
            <a:solidFill>
              <a:schemeClr val="accent5">
                <a:lumMod val="75000"/>
              </a:schemeClr>
            </a:solidFill>
          </a:ln>
          <a:extLst>
            <a:ext uri="{909E8E84-426E-40DD-AFC4-6F175D3DCCD1}">
              <a14:hiddenFill xmlns:a14="http://schemas.microsoft.com/office/drawing/2010/main">
                <a:solidFill>
                  <a:srgbClr val="FFFFFF"/>
                </a:solidFill>
              </a14:hiddenFill>
            </a:ext>
          </a:extLst>
        </p:spPr>
      </p:pic>
      <p:pic>
        <p:nvPicPr>
          <p:cNvPr id="125968" name="Picture 16" descr="https://encrypted-tbn3.gstatic.com/images?q=tbn:ANd9GcTd-xpdnlHIx3FHnZP_GjyLS6Bv2z1vz_H7HwVMbNJE46u718te"/>
          <p:cNvPicPr>
            <a:picLocks noChangeAspect="1" noChangeArrowheads="1"/>
          </p:cNvPicPr>
          <p:nvPr/>
        </p:nvPicPr>
        <p:blipFill>
          <a:blip r:embed="rId9"/>
          <a:srcRect/>
          <a:stretch>
            <a:fillRect/>
          </a:stretch>
        </p:blipFill>
        <p:spPr bwMode="auto">
          <a:xfrm>
            <a:off x="2438400" y="1133475"/>
            <a:ext cx="1974850" cy="1314450"/>
          </a:xfrm>
          <a:prstGeom prst="rect">
            <a:avLst/>
          </a:prstGeom>
          <a:noFill/>
          <a:ln w="28575">
            <a:solidFill>
              <a:schemeClr val="accent5">
                <a:lumMod val="75000"/>
              </a:schemeClr>
            </a:solidFill>
          </a:ln>
          <a:extLst>
            <a:ext uri="{909E8E84-426E-40DD-AFC4-6F175D3DCCD1}">
              <a14:hiddenFill xmlns:a14="http://schemas.microsoft.com/office/drawing/2010/main">
                <a:solidFill>
                  <a:srgbClr val="FFFFFF"/>
                </a:solidFill>
              </a14:hiddenFill>
            </a:ext>
          </a:extLst>
        </p:spPr>
      </p:pic>
      <p:pic>
        <p:nvPicPr>
          <p:cNvPr id="125970" name="Picture 18" descr="https://encrypted-tbn0.gstatic.com/images?q=tbn:ANd9GcTGTHo4dneWi1U9euANADIRxBwOajxkFLb_P1FaKaM65spDiMde"/>
          <p:cNvPicPr>
            <a:picLocks noChangeAspect="1" noChangeArrowheads="1"/>
          </p:cNvPicPr>
          <p:nvPr/>
        </p:nvPicPr>
        <p:blipFill rotWithShape="1">
          <a:blip r:embed="rId10"/>
          <a:srcRect l="14819"/>
          <a:stretch/>
        </p:blipFill>
        <p:spPr bwMode="auto">
          <a:xfrm>
            <a:off x="2449417" y="3873500"/>
            <a:ext cx="1963738" cy="1152525"/>
          </a:xfrm>
          <a:prstGeom prst="rect">
            <a:avLst/>
          </a:prstGeom>
          <a:noFill/>
          <a:ln w="28575">
            <a:solidFill>
              <a:schemeClr val="accent5">
                <a:lumMod val="75000"/>
              </a:schemeClr>
            </a:solidFill>
          </a:ln>
          <a:extLst>
            <a:ext uri="{909E8E84-426E-40DD-AFC4-6F175D3DCCD1}">
              <a14:hiddenFill xmlns:a14="http://schemas.microsoft.com/office/drawing/2010/main">
                <a:solidFill>
                  <a:srgbClr val="FFFFFF"/>
                </a:solidFill>
              </a14:hiddenFill>
            </a:ext>
          </a:extLst>
        </p:spPr>
      </p:pic>
      <p:pic>
        <p:nvPicPr>
          <p:cNvPr id="125972" name="Picture 20" descr="https://encrypted-tbn0.gstatic.com/images?q=tbn:ANd9GcRL1sA3GLr8qc_HX2FtcQXTQz0_yUJj6Igxlx4Zczwmi4N25CaH"/>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35800" y="973138"/>
            <a:ext cx="2032000" cy="1520825"/>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25974" name="Picture 22" descr="https://encrypted-tbn3.gstatic.com/images?q=tbn:ANd9GcS7oUxSi-fasjE_f5o1Bw8CaqzxCgTiGOEwNtnwYAqM-zEvcQ0A_Q"/>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015163" y="2276475"/>
            <a:ext cx="2052637" cy="1379538"/>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25976" name="Picture 24" descr="https://encrypted-tbn0.gstatic.com/images?q=tbn:ANd9GcTWy855CKVkkGstY7Z_25g6w6ZXqUyYScWVC1xWKKiZVJaqHTUp"/>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299075" y="5422900"/>
            <a:ext cx="2097088" cy="1395413"/>
          </a:xfrm>
          <a:prstGeom prst="rect">
            <a:avLst/>
          </a:prstGeom>
          <a:noFill/>
          <a:ln w="76200">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25988" name="Picture 36" descr="http://astrologievulgarisee.files.wordpress.com/2012/01/belette.jpg"/>
          <p:cNvPicPr>
            <a:picLocks noChangeAspect="1" noChangeArrowheads="1"/>
          </p:cNvPicPr>
          <p:nvPr/>
        </p:nvPicPr>
        <p:blipFill>
          <a:blip r:embed="rId14">
            <a:extLst>
              <a:ext uri="{28A0092B-C50C-407E-A947-70E740481C1C}">
                <a14:useLocalDpi xmlns:a14="http://schemas.microsoft.com/office/drawing/2010/main" val="0"/>
              </a:ext>
            </a:extLst>
          </a:blip>
          <a:srcRect t="4729"/>
          <a:stretch>
            <a:fillRect/>
          </a:stretch>
        </p:blipFill>
        <p:spPr bwMode="auto">
          <a:xfrm>
            <a:off x="7597680" y="3678142"/>
            <a:ext cx="1481137" cy="1206500"/>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26000" name="Picture 48" descr="https://lh6.ggpht.com/9t-sxJKqYtMm8P2xTY3PXUT53QU2mEkmIW-OFzR4GWKLk1hLmIpnLjN6iNfteVztyZWFu9k=s11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597775" y="4772025"/>
            <a:ext cx="1481138" cy="1114425"/>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5" name="ZoneTexte 14"/>
          <p:cNvSpPr txBox="1">
            <a:spLocks noChangeArrowheads="1"/>
          </p:cNvSpPr>
          <p:nvPr/>
        </p:nvSpPr>
        <p:spPr bwMode="auto">
          <a:xfrm>
            <a:off x="5083175" y="981075"/>
            <a:ext cx="1566863"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000">
                <a:solidFill>
                  <a:srgbClr val="6600CC"/>
                </a:solidFill>
                <a:latin typeface="Arial" panose="020B0604020202020204" pitchFamily="34" charset="0"/>
              </a:rPr>
              <a:t>4 pattes</a:t>
            </a:r>
          </a:p>
          <a:p>
            <a:pPr algn="ctr" eaLnBrk="1" hangingPunct="1">
              <a:spcBef>
                <a:spcPct val="0"/>
              </a:spcBef>
              <a:buFontTx/>
              <a:buNone/>
            </a:pPr>
            <a:r>
              <a:rPr lang="fr-FR" altLang="en-US" sz="2000">
                <a:solidFill>
                  <a:srgbClr val="6600CC"/>
                </a:solidFill>
                <a:latin typeface="Arial" panose="020B0604020202020204" pitchFamily="34" charset="0"/>
              </a:rPr>
              <a:t>Oreilles</a:t>
            </a:r>
          </a:p>
          <a:p>
            <a:pPr algn="ctr" eaLnBrk="1" hangingPunct="1">
              <a:spcBef>
                <a:spcPct val="0"/>
              </a:spcBef>
              <a:buFontTx/>
              <a:buNone/>
            </a:pPr>
            <a:r>
              <a:rPr lang="fr-FR" altLang="en-US" sz="2000">
                <a:solidFill>
                  <a:srgbClr val="6600CC"/>
                </a:solidFill>
                <a:latin typeface="Arial" panose="020B0604020202020204" pitchFamily="34" charset="0"/>
              </a:rPr>
              <a:t>Pelage</a:t>
            </a:r>
          </a:p>
          <a:p>
            <a:pPr algn="ctr" eaLnBrk="1" hangingPunct="1">
              <a:spcBef>
                <a:spcPct val="0"/>
              </a:spcBef>
              <a:buFontTx/>
              <a:buNone/>
            </a:pPr>
            <a:r>
              <a:rPr lang="fr-FR" altLang="en-US" sz="2000">
                <a:solidFill>
                  <a:srgbClr val="6600CC"/>
                </a:solidFill>
                <a:latin typeface="Arial" panose="020B0604020202020204" pitchFamily="34" charset="0"/>
              </a:rPr>
              <a:t>Taille</a:t>
            </a:r>
          </a:p>
          <a:p>
            <a:pPr algn="ctr" eaLnBrk="1" hangingPunct="1">
              <a:spcBef>
                <a:spcPct val="0"/>
              </a:spcBef>
              <a:buFontTx/>
              <a:buNone/>
            </a:pPr>
            <a:r>
              <a:rPr lang="fr-FR" altLang="en-US" sz="2000">
                <a:solidFill>
                  <a:srgbClr val="6600CC"/>
                </a:solidFill>
                <a:latin typeface="Arial" panose="020B0604020202020204" pitchFamily="34" charset="0"/>
              </a:rPr>
              <a:t>Moustaches</a:t>
            </a:r>
          </a:p>
          <a:p>
            <a:pPr algn="ctr" eaLnBrk="1" hangingPunct="1">
              <a:spcBef>
                <a:spcPct val="0"/>
              </a:spcBef>
              <a:buFontTx/>
              <a:buNone/>
            </a:pPr>
            <a:r>
              <a:rPr lang="fr-FR" altLang="en-US" sz="2000">
                <a:solidFill>
                  <a:srgbClr val="6600CC"/>
                </a:solidFill>
                <a:latin typeface="Arial" panose="020B0604020202020204" pitchFamily="34" charset="0"/>
              </a:rPr>
              <a:t>Pupille</a:t>
            </a:r>
          </a:p>
          <a:p>
            <a:pPr algn="ctr" eaLnBrk="1" hangingPunct="1">
              <a:spcBef>
                <a:spcPct val="0"/>
              </a:spcBef>
              <a:buFontTx/>
              <a:buNone/>
            </a:pPr>
            <a:r>
              <a:rPr lang="fr-FR" altLang="en-US" sz="2000">
                <a:solidFill>
                  <a:srgbClr val="6600CC"/>
                </a:solidFill>
                <a:latin typeface="Arial" panose="020B0604020202020204" pitchFamily="34" charset="0"/>
              </a:rPr>
              <a:t>Chasseur</a:t>
            </a:r>
          </a:p>
          <a:p>
            <a:pPr algn="ctr" eaLnBrk="1" hangingPunct="1">
              <a:spcBef>
                <a:spcPct val="0"/>
              </a:spcBef>
              <a:buFontTx/>
              <a:buNone/>
            </a:pPr>
            <a:r>
              <a:rPr lang="fr-FR" altLang="en-US" sz="2000">
                <a:solidFill>
                  <a:srgbClr val="6600CC"/>
                </a:solidFill>
                <a:latin typeface="Arial" panose="020B0604020202020204" pitchFamily="34" charset="0"/>
              </a:rPr>
              <a:t>Câlin</a:t>
            </a:r>
          </a:p>
          <a:p>
            <a:pPr algn="ctr" eaLnBrk="1" hangingPunct="1">
              <a:spcBef>
                <a:spcPct val="0"/>
              </a:spcBef>
              <a:buFontTx/>
              <a:buNone/>
            </a:pPr>
            <a:r>
              <a:rPr lang="fr-FR" altLang="en-US" sz="2000">
                <a:solidFill>
                  <a:srgbClr val="6600CC"/>
                </a:solidFill>
                <a:latin typeface="Arial" panose="020B0604020202020204" pitchFamily="34" charset="0"/>
              </a:rPr>
              <a:t>Dort</a:t>
            </a:r>
          </a:p>
          <a:p>
            <a:pPr algn="ctr" eaLnBrk="1" hangingPunct="1">
              <a:spcBef>
                <a:spcPct val="0"/>
              </a:spcBef>
              <a:buFontTx/>
              <a:buNone/>
            </a:pPr>
            <a:r>
              <a:rPr lang="fr-FR" altLang="en-US" sz="2000">
                <a:solidFill>
                  <a:srgbClr val="6600CC"/>
                </a:solidFill>
                <a:latin typeface="Arial" panose="020B0604020202020204" pitchFamily="34" charset="0"/>
              </a:rPr>
              <a:t>Joueur</a:t>
            </a:r>
          </a:p>
          <a:p>
            <a:pPr algn="ctr" eaLnBrk="1" hangingPunct="1">
              <a:spcBef>
                <a:spcPct val="0"/>
              </a:spcBef>
              <a:buFontTx/>
              <a:buNone/>
            </a:pPr>
            <a:r>
              <a:rPr lang="fr-FR" altLang="en-US" sz="2000">
                <a:solidFill>
                  <a:srgbClr val="6600CC"/>
                </a:solidFill>
                <a:latin typeface="Arial" panose="020B0604020202020204" pitchFamily="34" charset="0"/>
              </a:rPr>
              <a:t>Félin</a:t>
            </a:r>
          </a:p>
          <a:p>
            <a:pPr algn="ctr" eaLnBrk="1" hangingPunct="1">
              <a:spcBef>
                <a:spcPct val="0"/>
              </a:spcBef>
              <a:buFontTx/>
              <a:buNone/>
            </a:pPr>
            <a:r>
              <a:rPr lang="fr-FR" altLang="en-US" sz="2000">
                <a:solidFill>
                  <a:srgbClr val="6600CC"/>
                </a:solidFill>
                <a:latin typeface="Arial" panose="020B0604020202020204" pitchFamily="34" charset="0"/>
              </a:rPr>
              <a:t>Toilette</a:t>
            </a:r>
          </a:p>
          <a:p>
            <a:pPr algn="ctr" eaLnBrk="1" hangingPunct="1">
              <a:spcBef>
                <a:spcPct val="0"/>
              </a:spcBef>
              <a:buFontTx/>
              <a:buNone/>
            </a:pPr>
            <a:r>
              <a:rPr lang="fr-FR" altLang="en-US" sz="2000">
                <a:solidFill>
                  <a:srgbClr val="6600CC"/>
                </a:solidFill>
                <a:latin typeface="Arial" panose="020B0604020202020204" pitchFamily="34" charset="0"/>
              </a:rPr>
              <a:t>Agile</a:t>
            </a:r>
          </a:p>
          <a:p>
            <a:pPr algn="ctr" eaLnBrk="1" hangingPunct="1">
              <a:spcBef>
                <a:spcPct val="0"/>
              </a:spcBef>
              <a:buFontTx/>
              <a:buNone/>
            </a:pPr>
            <a:r>
              <a:rPr lang="fr-FR" altLang="en-US" sz="2000">
                <a:solidFill>
                  <a:srgbClr val="6600CC"/>
                </a:solidFill>
                <a:latin typeface="Arial" panose="020B0604020202020204" pitchFamily="34" charset="0"/>
              </a:rPr>
              <a:t>…</a:t>
            </a:r>
          </a:p>
          <a:p>
            <a:pPr algn="ctr" eaLnBrk="1" hangingPunct="1">
              <a:spcBef>
                <a:spcPct val="0"/>
              </a:spcBef>
              <a:buFontTx/>
              <a:buNone/>
            </a:pPr>
            <a:endParaRPr lang="en-GB" altLang="en-US" sz="2000">
              <a:solidFill>
                <a:srgbClr val="6600CC"/>
              </a:solidFill>
              <a:latin typeface="Arial" panose="020B0604020202020204" pitchFamily="34" charset="0"/>
            </a:endParaRPr>
          </a:p>
        </p:txBody>
      </p:sp>
      <p:sp>
        <p:nvSpPr>
          <p:cNvPr id="16" name="ZoneTexte 15"/>
          <p:cNvSpPr txBox="1"/>
          <p:nvPr/>
        </p:nvSpPr>
        <p:spPr>
          <a:xfrm>
            <a:off x="4795838" y="5300663"/>
            <a:ext cx="936625" cy="1570037"/>
          </a:xfrm>
          <a:prstGeom prst="rect">
            <a:avLst/>
          </a:prstGeom>
          <a:noFill/>
        </p:spPr>
        <p:txBody>
          <a:bodyPr wrap="non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defRPr/>
            </a:pPr>
            <a:r>
              <a:rPr lang="fr-FR" sz="9600" b="1">
                <a:effectLst>
                  <a:outerShdw blurRad="38100" dist="38100" dir="2700000" algn="tl">
                    <a:srgbClr val="C0C0C0"/>
                  </a:outerShdw>
                </a:effectLst>
                <a:latin typeface="Arial Black" panose="020B0A04020102020204" pitchFamily="34" charset="0"/>
              </a:rPr>
              <a:t>?</a:t>
            </a:r>
            <a:endParaRPr lang="en-GB" sz="3600" b="1">
              <a:effectLst>
                <a:outerShdw blurRad="38100" dist="38100" dir="2700000" algn="tl">
                  <a:srgbClr val="C0C0C0"/>
                </a:outerShdw>
              </a:effectLst>
              <a:latin typeface="Arial Black" panose="020B0A04020102020204" pitchFamily="34" charset="0"/>
            </a:endParaRPr>
          </a:p>
        </p:txBody>
      </p:sp>
      <p:sp>
        <p:nvSpPr>
          <p:cNvPr id="47123" name="ZoneTexte 16"/>
          <p:cNvSpPr txBox="1">
            <a:spLocks noChangeArrowheads="1"/>
          </p:cNvSpPr>
          <p:nvPr/>
        </p:nvSpPr>
        <p:spPr bwMode="auto">
          <a:xfrm>
            <a:off x="-15875" y="723900"/>
            <a:ext cx="128270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000">
                <a:solidFill>
                  <a:srgbClr val="00B050"/>
                </a:solidFill>
                <a:latin typeface="Arial" panose="020B0604020202020204" pitchFamily="34" charset="0"/>
              </a:rPr>
              <a:t>exemples</a:t>
            </a:r>
            <a:endParaRPr lang="en-GB" altLang="en-US" sz="2400">
              <a:solidFill>
                <a:srgbClr val="00B050"/>
              </a:solidFill>
              <a:latin typeface="Arial" panose="020B0604020202020204" pitchFamily="34" charset="0"/>
            </a:endParaRPr>
          </a:p>
        </p:txBody>
      </p:sp>
      <p:sp>
        <p:nvSpPr>
          <p:cNvPr id="47124" name="ZoneTexte 31"/>
          <p:cNvSpPr txBox="1">
            <a:spLocks noChangeArrowheads="1"/>
          </p:cNvSpPr>
          <p:nvPr/>
        </p:nvSpPr>
        <p:spPr bwMode="auto">
          <a:xfrm>
            <a:off x="7027863" y="581025"/>
            <a:ext cx="20796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000">
                <a:solidFill>
                  <a:srgbClr val="FF0000"/>
                </a:solidFill>
                <a:latin typeface="Arial" panose="020B0604020202020204" pitchFamily="34" charset="0"/>
              </a:rPr>
              <a:t>contre-exemples</a:t>
            </a:r>
            <a:endParaRPr lang="en-GB" altLang="en-US" sz="2000">
              <a:solidFill>
                <a:srgbClr val="FF0000"/>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300"/>
                                  </p:stCondLst>
                                  <p:iterate type="wd">
                                    <p:tmAbs val="400"/>
                                  </p:iterate>
                                  <p:childTnLst>
                                    <p:set>
                                      <p:cBhvr>
                                        <p:cTn id="9" dur="1" fill="hold">
                                          <p:stCondLst>
                                            <p:cond delay="0"/>
                                          </p:stCondLst>
                                        </p:cTn>
                                        <p:tgtEl>
                                          <p:spTgt spid="15">
                                            <p:txEl>
                                              <p:pRg st="1" end="1"/>
                                            </p:txEl>
                                          </p:spTgt>
                                        </p:tgtEl>
                                        <p:attrNameLst>
                                          <p:attrName>style.visibility</p:attrName>
                                        </p:attrNameLst>
                                      </p:cBhvr>
                                      <p:to>
                                        <p:strVal val="visible"/>
                                      </p:to>
                                    </p:set>
                                  </p:childTnLst>
                                </p:cTn>
                              </p:par>
                            </p:childTnLst>
                          </p:cTn>
                        </p:par>
                        <p:par>
                          <p:cTn id="10" fill="hold" nodeType="afterGroup">
                            <p:stCondLst>
                              <p:cond delay="300"/>
                            </p:stCondLst>
                            <p:childTnLst>
                              <p:par>
                                <p:cTn id="11" presetID="1" presetClass="entr" presetSubtype="0" fill="hold" grpId="0" nodeType="afterEffect">
                                  <p:stCondLst>
                                    <p:cond delay="300"/>
                                  </p:stCondLst>
                                  <p:iterate type="wd">
                                    <p:tmAbs val="400"/>
                                  </p:iterate>
                                  <p:childTnLst>
                                    <p:set>
                                      <p:cBhvr>
                                        <p:cTn id="12" dur="1" fill="hold">
                                          <p:stCondLst>
                                            <p:cond delay="0"/>
                                          </p:stCondLst>
                                        </p:cTn>
                                        <p:tgtEl>
                                          <p:spTgt spid="15">
                                            <p:txEl>
                                              <p:pRg st="2" end="2"/>
                                            </p:txEl>
                                          </p:spTgt>
                                        </p:tgtEl>
                                        <p:attrNameLst>
                                          <p:attrName>style.visibility</p:attrName>
                                        </p:attrNameLst>
                                      </p:cBhvr>
                                      <p:to>
                                        <p:strVal val="visible"/>
                                      </p:to>
                                    </p:set>
                                  </p:childTnLst>
                                </p:cTn>
                              </p:par>
                            </p:childTnLst>
                          </p:cTn>
                        </p:par>
                        <p:par>
                          <p:cTn id="13" fill="hold" nodeType="afterGroup">
                            <p:stCondLst>
                              <p:cond delay="600"/>
                            </p:stCondLst>
                            <p:childTnLst>
                              <p:par>
                                <p:cTn id="14" presetID="1" presetClass="entr" presetSubtype="0" fill="hold" nodeType="afterEffect">
                                  <p:stCondLst>
                                    <p:cond delay="300"/>
                                  </p:stCondLst>
                                  <p:childTnLst>
                                    <p:set>
                                      <p:cBhvr>
                                        <p:cTn id="15" dur="1" fill="hold">
                                          <p:stCondLst>
                                            <p:cond delay="0"/>
                                          </p:stCondLst>
                                        </p:cTn>
                                        <p:tgtEl>
                                          <p:spTgt spid="125960"/>
                                        </p:tgtEl>
                                        <p:attrNameLst>
                                          <p:attrName>style.visibility</p:attrName>
                                        </p:attrNameLst>
                                      </p:cBhvr>
                                      <p:to>
                                        <p:strVal val="visible"/>
                                      </p:to>
                                    </p:set>
                                  </p:childTnLst>
                                </p:cTn>
                              </p:par>
                            </p:childTnLst>
                          </p:cTn>
                        </p:par>
                        <p:par>
                          <p:cTn id="16" fill="hold" nodeType="afterGroup">
                            <p:stCondLst>
                              <p:cond delay="900"/>
                            </p:stCondLst>
                            <p:childTnLst>
                              <p:par>
                                <p:cTn id="17" presetID="1" presetClass="entr" presetSubtype="0" fill="hold" grpId="0" nodeType="afterEffect">
                                  <p:stCondLst>
                                    <p:cond delay="300"/>
                                  </p:stCondLst>
                                  <p:iterate type="wd">
                                    <p:tmAbs val="400"/>
                                  </p:iterate>
                                  <p:childTnLst>
                                    <p:set>
                                      <p:cBhvr>
                                        <p:cTn id="18" dur="1" fill="hold">
                                          <p:stCondLst>
                                            <p:cond delay="0"/>
                                          </p:stCondLst>
                                        </p:cTn>
                                        <p:tgtEl>
                                          <p:spTgt spid="15">
                                            <p:txEl>
                                              <p:pRg st="3" end="3"/>
                                            </p:txEl>
                                          </p:spTgt>
                                        </p:tgtEl>
                                        <p:attrNameLst>
                                          <p:attrName>style.visibility</p:attrName>
                                        </p:attrNameLst>
                                      </p:cBhvr>
                                      <p:to>
                                        <p:strVal val="visible"/>
                                      </p:to>
                                    </p:set>
                                  </p:childTnLst>
                                </p:cTn>
                              </p:par>
                            </p:childTnLst>
                          </p:cTn>
                        </p:par>
                        <p:par>
                          <p:cTn id="19" fill="hold" nodeType="afterGroup">
                            <p:stCondLst>
                              <p:cond delay="1200"/>
                            </p:stCondLst>
                            <p:childTnLst>
                              <p:par>
                                <p:cTn id="20" presetID="1" presetClass="entr" presetSubtype="0" fill="hold" grpId="0" nodeType="afterEffect">
                                  <p:stCondLst>
                                    <p:cond delay="300"/>
                                  </p:stCondLst>
                                  <p:iterate type="wd">
                                    <p:tmAbs val="400"/>
                                  </p:iterate>
                                  <p:childTnLst>
                                    <p:set>
                                      <p:cBhvr>
                                        <p:cTn id="21" dur="1" fill="hold">
                                          <p:stCondLst>
                                            <p:cond delay="0"/>
                                          </p:stCondLst>
                                        </p:cTn>
                                        <p:tgtEl>
                                          <p:spTgt spid="15">
                                            <p:txEl>
                                              <p:pRg st="4" end="4"/>
                                            </p:txEl>
                                          </p:spTgt>
                                        </p:tgtEl>
                                        <p:attrNameLst>
                                          <p:attrName>style.visibility</p:attrName>
                                        </p:attrNameLst>
                                      </p:cBhvr>
                                      <p:to>
                                        <p:strVal val="visible"/>
                                      </p:to>
                                    </p:set>
                                  </p:childTnLst>
                                </p:cTn>
                              </p:par>
                            </p:childTnLst>
                          </p:cTn>
                        </p:par>
                        <p:par>
                          <p:cTn id="22" fill="hold" nodeType="afterGroup">
                            <p:stCondLst>
                              <p:cond delay="1500"/>
                            </p:stCondLst>
                            <p:childTnLst>
                              <p:par>
                                <p:cTn id="23" presetID="1" presetClass="entr" presetSubtype="0" fill="hold" nodeType="afterEffect">
                                  <p:stCondLst>
                                    <p:cond delay="300"/>
                                  </p:stCondLst>
                                  <p:childTnLst>
                                    <p:set>
                                      <p:cBhvr>
                                        <p:cTn id="24" dur="1" fill="hold">
                                          <p:stCondLst>
                                            <p:cond delay="0"/>
                                          </p:stCondLst>
                                        </p:cTn>
                                        <p:tgtEl>
                                          <p:spTgt spid="125958"/>
                                        </p:tgtEl>
                                        <p:attrNameLst>
                                          <p:attrName>style.visibility</p:attrName>
                                        </p:attrNameLst>
                                      </p:cBhvr>
                                      <p:to>
                                        <p:strVal val="visible"/>
                                      </p:to>
                                    </p:set>
                                  </p:childTnLst>
                                </p:cTn>
                              </p:par>
                            </p:childTnLst>
                          </p:cTn>
                        </p:par>
                        <p:par>
                          <p:cTn id="25" fill="hold" nodeType="afterGroup">
                            <p:stCondLst>
                              <p:cond delay="1800"/>
                            </p:stCondLst>
                            <p:childTnLst>
                              <p:par>
                                <p:cTn id="26" presetID="1" presetClass="entr" presetSubtype="0" fill="hold" grpId="0" nodeType="afterEffect">
                                  <p:stCondLst>
                                    <p:cond delay="300"/>
                                  </p:stCondLst>
                                  <p:iterate type="wd">
                                    <p:tmAbs val="400"/>
                                  </p:iterate>
                                  <p:childTnLst>
                                    <p:set>
                                      <p:cBhvr>
                                        <p:cTn id="27" dur="1" fill="hold">
                                          <p:stCondLst>
                                            <p:cond delay="0"/>
                                          </p:stCondLst>
                                        </p:cTn>
                                        <p:tgtEl>
                                          <p:spTgt spid="15">
                                            <p:txEl>
                                              <p:pRg st="5" end="5"/>
                                            </p:txEl>
                                          </p:spTgt>
                                        </p:tgtEl>
                                        <p:attrNameLst>
                                          <p:attrName>style.visibility</p:attrName>
                                        </p:attrNameLst>
                                      </p:cBhvr>
                                      <p:to>
                                        <p:strVal val="visible"/>
                                      </p:to>
                                    </p:set>
                                  </p:childTnLst>
                                </p:cTn>
                              </p:par>
                            </p:childTnLst>
                          </p:cTn>
                        </p:par>
                        <p:par>
                          <p:cTn id="28" fill="hold" nodeType="afterGroup">
                            <p:stCondLst>
                              <p:cond delay="2100"/>
                            </p:stCondLst>
                            <p:childTnLst>
                              <p:par>
                                <p:cTn id="29" presetID="1" presetClass="entr" presetSubtype="0" fill="hold" nodeType="afterEffect">
                                  <p:stCondLst>
                                    <p:cond delay="300"/>
                                  </p:stCondLst>
                                  <p:childTnLst>
                                    <p:set>
                                      <p:cBhvr>
                                        <p:cTn id="30" dur="1" fill="hold">
                                          <p:stCondLst>
                                            <p:cond delay="0"/>
                                          </p:stCondLst>
                                        </p:cTn>
                                        <p:tgtEl>
                                          <p:spTgt spid="125966"/>
                                        </p:tgtEl>
                                        <p:attrNameLst>
                                          <p:attrName>style.visibility</p:attrName>
                                        </p:attrNameLst>
                                      </p:cBhvr>
                                      <p:to>
                                        <p:strVal val="visible"/>
                                      </p:to>
                                    </p:set>
                                  </p:childTnLst>
                                </p:cTn>
                              </p:par>
                            </p:childTnLst>
                          </p:cTn>
                        </p:par>
                        <p:par>
                          <p:cTn id="31" fill="hold" nodeType="afterGroup">
                            <p:stCondLst>
                              <p:cond delay="2400"/>
                            </p:stCondLst>
                            <p:childTnLst>
                              <p:par>
                                <p:cTn id="32" presetID="1" presetClass="entr" presetSubtype="0" fill="hold" grpId="0" nodeType="afterEffect">
                                  <p:stCondLst>
                                    <p:cond delay="300"/>
                                  </p:stCondLst>
                                  <p:iterate type="wd">
                                    <p:tmAbs val="400"/>
                                  </p:iterate>
                                  <p:childTnLst>
                                    <p:set>
                                      <p:cBhvr>
                                        <p:cTn id="33" dur="1" fill="hold">
                                          <p:stCondLst>
                                            <p:cond delay="0"/>
                                          </p:stCondLst>
                                        </p:cTn>
                                        <p:tgtEl>
                                          <p:spTgt spid="15">
                                            <p:txEl>
                                              <p:pRg st="6" end="6"/>
                                            </p:txEl>
                                          </p:spTgt>
                                        </p:tgtEl>
                                        <p:attrNameLst>
                                          <p:attrName>style.visibility</p:attrName>
                                        </p:attrNameLst>
                                      </p:cBhvr>
                                      <p:to>
                                        <p:strVal val="visible"/>
                                      </p:to>
                                    </p:set>
                                  </p:childTnLst>
                                </p:cTn>
                              </p:par>
                            </p:childTnLst>
                          </p:cTn>
                        </p:par>
                        <p:par>
                          <p:cTn id="34" fill="hold" nodeType="afterGroup">
                            <p:stCondLst>
                              <p:cond delay="2700"/>
                            </p:stCondLst>
                            <p:childTnLst>
                              <p:par>
                                <p:cTn id="35" presetID="1" presetClass="entr" presetSubtype="0" fill="hold" grpId="0" nodeType="afterEffect">
                                  <p:stCondLst>
                                    <p:cond delay="300"/>
                                  </p:stCondLst>
                                  <p:iterate type="wd">
                                    <p:tmAbs val="400"/>
                                  </p:iterate>
                                  <p:childTnLst>
                                    <p:set>
                                      <p:cBhvr>
                                        <p:cTn id="36" dur="1" fill="hold">
                                          <p:stCondLst>
                                            <p:cond delay="0"/>
                                          </p:stCondLst>
                                        </p:cTn>
                                        <p:tgtEl>
                                          <p:spTgt spid="15">
                                            <p:txEl>
                                              <p:pRg st="7" end="7"/>
                                            </p:txEl>
                                          </p:spTgt>
                                        </p:tgtEl>
                                        <p:attrNameLst>
                                          <p:attrName>style.visibility</p:attrName>
                                        </p:attrNameLst>
                                      </p:cBhvr>
                                      <p:to>
                                        <p:strVal val="visible"/>
                                      </p:to>
                                    </p:set>
                                  </p:childTnLst>
                                </p:cTn>
                              </p:par>
                            </p:childTnLst>
                          </p:cTn>
                        </p:par>
                        <p:par>
                          <p:cTn id="37" fill="hold" nodeType="afterGroup">
                            <p:stCondLst>
                              <p:cond delay="3000"/>
                            </p:stCondLst>
                            <p:childTnLst>
                              <p:par>
                                <p:cTn id="38" presetID="1" presetClass="entr" presetSubtype="0" fill="hold" nodeType="afterEffect">
                                  <p:stCondLst>
                                    <p:cond delay="300"/>
                                  </p:stCondLst>
                                  <p:childTnLst>
                                    <p:set>
                                      <p:cBhvr>
                                        <p:cTn id="39" dur="1" fill="hold">
                                          <p:stCondLst>
                                            <p:cond delay="0"/>
                                          </p:stCondLst>
                                        </p:cTn>
                                        <p:tgtEl>
                                          <p:spTgt spid="125970"/>
                                        </p:tgtEl>
                                        <p:attrNameLst>
                                          <p:attrName>style.visibility</p:attrName>
                                        </p:attrNameLst>
                                      </p:cBhvr>
                                      <p:to>
                                        <p:strVal val="visible"/>
                                      </p:to>
                                    </p:set>
                                  </p:childTnLst>
                                </p:cTn>
                              </p:par>
                            </p:childTnLst>
                          </p:cTn>
                        </p:par>
                        <p:par>
                          <p:cTn id="40" fill="hold" nodeType="afterGroup">
                            <p:stCondLst>
                              <p:cond delay="3300"/>
                            </p:stCondLst>
                            <p:childTnLst>
                              <p:par>
                                <p:cTn id="41" presetID="1" presetClass="entr" presetSubtype="0" fill="hold" grpId="0" nodeType="afterEffect">
                                  <p:stCondLst>
                                    <p:cond delay="300"/>
                                  </p:stCondLst>
                                  <p:iterate type="wd">
                                    <p:tmAbs val="400"/>
                                  </p:iterate>
                                  <p:childTnLst>
                                    <p:set>
                                      <p:cBhvr>
                                        <p:cTn id="42" dur="1" fill="hold">
                                          <p:stCondLst>
                                            <p:cond delay="0"/>
                                          </p:stCondLst>
                                        </p:cTn>
                                        <p:tgtEl>
                                          <p:spTgt spid="15">
                                            <p:txEl>
                                              <p:pRg st="8" end="8"/>
                                            </p:txEl>
                                          </p:spTgt>
                                        </p:tgtEl>
                                        <p:attrNameLst>
                                          <p:attrName>style.visibility</p:attrName>
                                        </p:attrNameLst>
                                      </p:cBhvr>
                                      <p:to>
                                        <p:strVal val="visible"/>
                                      </p:to>
                                    </p:set>
                                  </p:childTnLst>
                                </p:cTn>
                              </p:par>
                              <p:par>
                                <p:cTn id="43" presetID="1" presetClass="entr" presetSubtype="0" fill="hold" nodeType="withEffect">
                                  <p:stCondLst>
                                    <p:cond delay="300"/>
                                  </p:stCondLst>
                                  <p:childTnLst>
                                    <p:set>
                                      <p:cBhvr>
                                        <p:cTn id="44" dur="1" fill="hold">
                                          <p:stCondLst>
                                            <p:cond delay="0"/>
                                          </p:stCondLst>
                                        </p:cTn>
                                        <p:tgtEl>
                                          <p:spTgt spid="125968"/>
                                        </p:tgtEl>
                                        <p:attrNameLst>
                                          <p:attrName>style.visibility</p:attrName>
                                        </p:attrNameLst>
                                      </p:cBhvr>
                                      <p:to>
                                        <p:strVal val="visible"/>
                                      </p:to>
                                    </p:set>
                                  </p:childTnLst>
                                </p:cTn>
                              </p:par>
                            </p:childTnLst>
                          </p:cTn>
                        </p:par>
                        <p:par>
                          <p:cTn id="45" fill="hold" nodeType="afterGroup">
                            <p:stCondLst>
                              <p:cond delay="3600"/>
                            </p:stCondLst>
                            <p:childTnLst>
                              <p:par>
                                <p:cTn id="46" presetID="1" presetClass="entr" presetSubtype="0" fill="hold" grpId="0" nodeType="afterEffect">
                                  <p:stCondLst>
                                    <p:cond delay="300"/>
                                  </p:stCondLst>
                                  <p:iterate type="wd">
                                    <p:tmAbs val="400"/>
                                  </p:iterate>
                                  <p:childTnLst>
                                    <p:set>
                                      <p:cBhvr>
                                        <p:cTn id="47" dur="1" fill="hold">
                                          <p:stCondLst>
                                            <p:cond delay="0"/>
                                          </p:stCondLst>
                                        </p:cTn>
                                        <p:tgtEl>
                                          <p:spTgt spid="15">
                                            <p:txEl>
                                              <p:pRg st="9" end="9"/>
                                            </p:txEl>
                                          </p:spTgt>
                                        </p:tgtEl>
                                        <p:attrNameLst>
                                          <p:attrName>style.visibility</p:attrName>
                                        </p:attrNameLst>
                                      </p:cBhvr>
                                      <p:to>
                                        <p:strVal val="visible"/>
                                      </p:to>
                                    </p:set>
                                  </p:childTnLst>
                                </p:cTn>
                              </p:par>
                            </p:childTnLst>
                          </p:cTn>
                        </p:par>
                        <p:par>
                          <p:cTn id="48" fill="hold" nodeType="afterGroup">
                            <p:stCondLst>
                              <p:cond delay="3900"/>
                            </p:stCondLst>
                            <p:childTnLst>
                              <p:par>
                                <p:cTn id="49" presetID="1" presetClass="entr" presetSubtype="0" fill="hold" grpId="0" nodeType="afterEffect">
                                  <p:stCondLst>
                                    <p:cond delay="300"/>
                                  </p:stCondLst>
                                  <p:iterate type="wd">
                                    <p:tmAbs val="400"/>
                                  </p:iterate>
                                  <p:childTnLst>
                                    <p:set>
                                      <p:cBhvr>
                                        <p:cTn id="50" dur="1" fill="hold">
                                          <p:stCondLst>
                                            <p:cond delay="0"/>
                                          </p:stCondLst>
                                        </p:cTn>
                                        <p:tgtEl>
                                          <p:spTgt spid="15">
                                            <p:txEl>
                                              <p:pRg st="10" end="10"/>
                                            </p:txEl>
                                          </p:spTgt>
                                        </p:tgtEl>
                                        <p:attrNameLst>
                                          <p:attrName>style.visibility</p:attrName>
                                        </p:attrNameLst>
                                      </p:cBhvr>
                                      <p:to>
                                        <p:strVal val="visible"/>
                                      </p:to>
                                    </p:set>
                                  </p:childTnLst>
                                </p:cTn>
                              </p:par>
                            </p:childTnLst>
                          </p:cTn>
                        </p:par>
                        <p:par>
                          <p:cTn id="51" fill="hold" nodeType="afterGroup">
                            <p:stCondLst>
                              <p:cond delay="4200"/>
                            </p:stCondLst>
                            <p:childTnLst>
                              <p:par>
                                <p:cTn id="52" presetID="1" presetClass="entr" presetSubtype="0" fill="hold" grpId="0" nodeType="afterEffect">
                                  <p:stCondLst>
                                    <p:cond delay="300"/>
                                  </p:stCondLst>
                                  <p:iterate type="wd">
                                    <p:tmAbs val="400"/>
                                  </p:iterate>
                                  <p:childTnLst>
                                    <p:set>
                                      <p:cBhvr>
                                        <p:cTn id="53" dur="1" fill="hold">
                                          <p:stCondLst>
                                            <p:cond delay="0"/>
                                          </p:stCondLst>
                                        </p:cTn>
                                        <p:tgtEl>
                                          <p:spTgt spid="15">
                                            <p:txEl>
                                              <p:pRg st="11" end="11"/>
                                            </p:txEl>
                                          </p:spTgt>
                                        </p:tgtEl>
                                        <p:attrNameLst>
                                          <p:attrName>style.visibility</p:attrName>
                                        </p:attrNameLst>
                                      </p:cBhvr>
                                      <p:to>
                                        <p:strVal val="visible"/>
                                      </p:to>
                                    </p:set>
                                  </p:childTnLst>
                                </p:cTn>
                              </p:par>
                            </p:childTnLst>
                          </p:cTn>
                        </p:par>
                        <p:par>
                          <p:cTn id="54" fill="hold" nodeType="afterGroup">
                            <p:stCondLst>
                              <p:cond delay="4500"/>
                            </p:stCondLst>
                            <p:childTnLst>
                              <p:par>
                                <p:cTn id="55" presetID="1" presetClass="entr" presetSubtype="0" fill="hold" nodeType="afterEffect">
                                  <p:stCondLst>
                                    <p:cond delay="300"/>
                                  </p:stCondLst>
                                  <p:childTnLst>
                                    <p:set>
                                      <p:cBhvr>
                                        <p:cTn id="56" dur="1" fill="hold">
                                          <p:stCondLst>
                                            <p:cond delay="0"/>
                                          </p:stCondLst>
                                        </p:cTn>
                                        <p:tgtEl>
                                          <p:spTgt spid="125954"/>
                                        </p:tgtEl>
                                        <p:attrNameLst>
                                          <p:attrName>style.visibility</p:attrName>
                                        </p:attrNameLst>
                                      </p:cBhvr>
                                      <p:to>
                                        <p:strVal val="visible"/>
                                      </p:to>
                                    </p:set>
                                  </p:childTnLst>
                                </p:cTn>
                              </p:par>
                            </p:childTnLst>
                          </p:cTn>
                        </p:par>
                        <p:par>
                          <p:cTn id="57" fill="hold" nodeType="afterGroup">
                            <p:stCondLst>
                              <p:cond delay="4800"/>
                            </p:stCondLst>
                            <p:childTnLst>
                              <p:par>
                                <p:cTn id="58" presetID="1" presetClass="entr" presetSubtype="0" fill="hold" grpId="0" nodeType="afterEffect">
                                  <p:stCondLst>
                                    <p:cond delay="300"/>
                                  </p:stCondLst>
                                  <p:iterate type="wd">
                                    <p:tmAbs val="400"/>
                                  </p:iterate>
                                  <p:childTnLst>
                                    <p:set>
                                      <p:cBhvr>
                                        <p:cTn id="59" dur="1" fill="hold">
                                          <p:stCondLst>
                                            <p:cond delay="0"/>
                                          </p:stCondLst>
                                        </p:cTn>
                                        <p:tgtEl>
                                          <p:spTgt spid="15">
                                            <p:txEl>
                                              <p:pRg st="12" end="12"/>
                                            </p:txEl>
                                          </p:spTgt>
                                        </p:tgtEl>
                                        <p:attrNameLst>
                                          <p:attrName>style.visibility</p:attrName>
                                        </p:attrNameLst>
                                      </p:cBhvr>
                                      <p:to>
                                        <p:strVal val="visible"/>
                                      </p:to>
                                    </p:set>
                                  </p:childTnLst>
                                </p:cTn>
                              </p:par>
                            </p:childTnLst>
                          </p:cTn>
                        </p:par>
                        <p:par>
                          <p:cTn id="60" fill="hold" nodeType="afterGroup">
                            <p:stCondLst>
                              <p:cond delay="5100"/>
                            </p:stCondLst>
                            <p:childTnLst>
                              <p:par>
                                <p:cTn id="61" presetID="1" presetClass="entr" presetSubtype="0" fill="hold" grpId="0" nodeType="afterEffect">
                                  <p:stCondLst>
                                    <p:cond delay="300"/>
                                  </p:stCondLst>
                                  <p:childTnLst>
                                    <p:set>
                                      <p:cBhvr>
                                        <p:cTn id="62" dur="1" fill="hold">
                                          <p:stCondLst>
                                            <p:cond delay="0"/>
                                          </p:stCondLst>
                                        </p:cTn>
                                        <p:tgtEl>
                                          <p:spTgt spid="15">
                                            <p:txEl>
                                              <p:pRg st="13" end="13"/>
                                            </p:txEl>
                                          </p:spTgt>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125972"/>
                                        </p:tgtEl>
                                        <p:attrNameLst>
                                          <p:attrName>style.visibility</p:attrName>
                                        </p:attrNameLst>
                                      </p:cBhvr>
                                      <p:to>
                                        <p:strVal val="visible"/>
                                      </p:to>
                                    </p:set>
                                  </p:childTnLst>
                                </p:cTn>
                              </p:par>
                            </p:childTnLst>
                          </p:cTn>
                        </p:par>
                        <p:par>
                          <p:cTn id="67" fill="hold" nodeType="afterGroup">
                            <p:stCondLst>
                              <p:cond delay="0"/>
                            </p:stCondLst>
                            <p:childTnLst>
                              <p:par>
                                <p:cTn id="68" presetID="1" presetClass="entr" presetSubtype="0" fill="hold" nodeType="afterEffect">
                                  <p:stCondLst>
                                    <p:cond delay="400"/>
                                  </p:stCondLst>
                                  <p:childTnLst>
                                    <p:set>
                                      <p:cBhvr>
                                        <p:cTn id="69" dur="1" fill="hold">
                                          <p:stCondLst>
                                            <p:cond delay="0"/>
                                          </p:stCondLst>
                                        </p:cTn>
                                        <p:tgtEl>
                                          <p:spTgt spid="125974"/>
                                        </p:tgtEl>
                                        <p:attrNameLst>
                                          <p:attrName>style.visibility</p:attrName>
                                        </p:attrNameLst>
                                      </p:cBhvr>
                                      <p:to>
                                        <p:strVal val="visible"/>
                                      </p:to>
                                    </p:set>
                                  </p:childTnLst>
                                </p:cTn>
                              </p:par>
                            </p:childTnLst>
                          </p:cTn>
                        </p:par>
                        <p:par>
                          <p:cTn id="70" fill="hold" nodeType="afterGroup">
                            <p:stCondLst>
                              <p:cond delay="400"/>
                            </p:stCondLst>
                            <p:childTnLst>
                              <p:par>
                                <p:cTn id="71" presetID="1" presetClass="entr" presetSubtype="0" fill="hold" nodeType="afterEffect">
                                  <p:stCondLst>
                                    <p:cond delay="400"/>
                                  </p:stCondLst>
                                  <p:childTnLst>
                                    <p:set>
                                      <p:cBhvr>
                                        <p:cTn id="72" dur="1" fill="hold">
                                          <p:stCondLst>
                                            <p:cond delay="0"/>
                                          </p:stCondLst>
                                        </p:cTn>
                                        <p:tgtEl>
                                          <p:spTgt spid="125988"/>
                                        </p:tgtEl>
                                        <p:attrNameLst>
                                          <p:attrName>style.visibility</p:attrName>
                                        </p:attrNameLst>
                                      </p:cBhvr>
                                      <p:to>
                                        <p:strVal val="visible"/>
                                      </p:to>
                                    </p:set>
                                  </p:childTnLst>
                                </p:cTn>
                              </p:par>
                            </p:childTnLst>
                          </p:cTn>
                        </p:par>
                        <p:par>
                          <p:cTn id="73" fill="hold" nodeType="afterGroup">
                            <p:stCondLst>
                              <p:cond delay="800"/>
                            </p:stCondLst>
                            <p:childTnLst>
                              <p:par>
                                <p:cTn id="74" presetID="1" presetClass="entr" presetSubtype="0" fill="hold" nodeType="afterEffect">
                                  <p:stCondLst>
                                    <p:cond delay="400"/>
                                  </p:stCondLst>
                                  <p:childTnLst>
                                    <p:set>
                                      <p:cBhvr>
                                        <p:cTn id="75" dur="1" fill="hold">
                                          <p:stCondLst>
                                            <p:cond delay="0"/>
                                          </p:stCondLst>
                                        </p:cTn>
                                        <p:tgtEl>
                                          <p:spTgt spid="126000"/>
                                        </p:tgtEl>
                                        <p:attrNameLst>
                                          <p:attrName>style.visibility</p:attrName>
                                        </p:attrNameLst>
                                      </p:cBhvr>
                                      <p:to>
                                        <p:strVal val="visible"/>
                                      </p:to>
                                    </p:set>
                                  </p:childTnLst>
                                </p:cTn>
                              </p:par>
                            </p:childTnLst>
                          </p:cTn>
                        </p:par>
                        <p:par>
                          <p:cTn id="76" fill="hold" nodeType="afterGroup">
                            <p:stCondLst>
                              <p:cond delay="1200"/>
                            </p:stCondLst>
                            <p:childTnLst>
                              <p:par>
                                <p:cTn id="77" presetID="1" presetClass="entr" presetSubtype="0" fill="hold" nodeType="afterEffect">
                                  <p:stCondLst>
                                    <p:cond delay="400"/>
                                  </p:stCondLst>
                                  <p:childTnLst>
                                    <p:set>
                                      <p:cBhvr>
                                        <p:cTn id="78" dur="1" fill="hold">
                                          <p:stCondLst>
                                            <p:cond delay="0"/>
                                          </p:stCondLst>
                                        </p:cTn>
                                        <p:tgtEl>
                                          <p:spTgt spid="125962"/>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26" presetClass="entr" presetSubtype="0" fill="hold" grpId="0" nodeType="click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down)">
                                      <p:cBhvr>
                                        <p:cTn id="83" dur="580">
                                          <p:stCondLst>
                                            <p:cond delay="0"/>
                                          </p:stCondLst>
                                        </p:cTn>
                                        <p:tgtEl>
                                          <p:spTgt spid="16"/>
                                        </p:tgtEl>
                                      </p:cBhvr>
                                    </p:animEffect>
                                    <p:anim calcmode="lin" valueType="num">
                                      <p:cBhvr>
                                        <p:cTn id="84"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85"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86"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87"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88"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89" dur="26">
                                          <p:stCondLst>
                                            <p:cond delay="650"/>
                                          </p:stCondLst>
                                        </p:cTn>
                                        <p:tgtEl>
                                          <p:spTgt spid="16"/>
                                        </p:tgtEl>
                                      </p:cBhvr>
                                      <p:to x="100000" y="60000"/>
                                    </p:animScale>
                                    <p:animScale>
                                      <p:cBhvr>
                                        <p:cTn id="90" dur="166" decel="50000">
                                          <p:stCondLst>
                                            <p:cond delay="676"/>
                                          </p:stCondLst>
                                        </p:cTn>
                                        <p:tgtEl>
                                          <p:spTgt spid="16"/>
                                        </p:tgtEl>
                                      </p:cBhvr>
                                      <p:to x="100000" y="100000"/>
                                    </p:animScale>
                                    <p:animScale>
                                      <p:cBhvr>
                                        <p:cTn id="91" dur="26">
                                          <p:stCondLst>
                                            <p:cond delay="1312"/>
                                          </p:stCondLst>
                                        </p:cTn>
                                        <p:tgtEl>
                                          <p:spTgt spid="16"/>
                                        </p:tgtEl>
                                      </p:cBhvr>
                                      <p:to x="100000" y="80000"/>
                                    </p:animScale>
                                    <p:animScale>
                                      <p:cBhvr>
                                        <p:cTn id="92" dur="166" decel="50000">
                                          <p:stCondLst>
                                            <p:cond delay="1338"/>
                                          </p:stCondLst>
                                        </p:cTn>
                                        <p:tgtEl>
                                          <p:spTgt spid="16"/>
                                        </p:tgtEl>
                                      </p:cBhvr>
                                      <p:to x="100000" y="100000"/>
                                    </p:animScale>
                                    <p:animScale>
                                      <p:cBhvr>
                                        <p:cTn id="93" dur="26">
                                          <p:stCondLst>
                                            <p:cond delay="1642"/>
                                          </p:stCondLst>
                                        </p:cTn>
                                        <p:tgtEl>
                                          <p:spTgt spid="16"/>
                                        </p:tgtEl>
                                      </p:cBhvr>
                                      <p:to x="100000" y="90000"/>
                                    </p:animScale>
                                    <p:animScale>
                                      <p:cBhvr>
                                        <p:cTn id="94" dur="166" decel="50000">
                                          <p:stCondLst>
                                            <p:cond delay="1668"/>
                                          </p:stCondLst>
                                        </p:cTn>
                                        <p:tgtEl>
                                          <p:spTgt spid="16"/>
                                        </p:tgtEl>
                                      </p:cBhvr>
                                      <p:to x="100000" y="100000"/>
                                    </p:animScale>
                                    <p:animScale>
                                      <p:cBhvr>
                                        <p:cTn id="95" dur="26">
                                          <p:stCondLst>
                                            <p:cond delay="1808"/>
                                          </p:stCondLst>
                                        </p:cTn>
                                        <p:tgtEl>
                                          <p:spTgt spid="16"/>
                                        </p:tgtEl>
                                      </p:cBhvr>
                                      <p:to x="100000" y="95000"/>
                                    </p:animScale>
                                    <p:animScale>
                                      <p:cBhvr>
                                        <p:cTn id="96" dur="166" decel="50000">
                                          <p:stCondLst>
                                            <p:cond delay="1834"/>
                                          </p:stCondLst>
                                        </p:cTn>
                                        <p:tgtEl>
                                          <p:spTgt spid="16"/>
                                        </p:tgtEl>
                                      </p:cBhvr>
                                      <p:to x="100000" y="100000"/>
                                    </p:animScale>
                                  </p:childTnLst>
                                </p:cTn>
                              </p:par>
                              <p:par>
                                <p:cTn id="97" presetID="6" presetClass="entr" presetSubtype="16" fill="hold" nodeType="withEffect">
                                  <p:stCondLst>
                                    <p:cond delay="0"/>
                                  </p:stCondLst>
                                  <p:childTnLst>
                                    <p:set>
                                      <p:cBhvr>
                                        <p:cTn id="98" dur="1" fill="hold">
                                          <p:stCondLst>
                                            <p:cond delay="0"/>
                                          </p:stCondLst>
                                        </p:cTn>
                                        <p:tgtEl>
                                          <p:spTgt spid="125964"/>
                                        </p:tgtEl>
                                        <p:attrNameLst>
                                          <p:attrName>style.visibility</p:attrName>
                                        </p:attrNameLst>
                                      </p:cBhvr>
                                      <p:to>
                                        <p:strVal val="visible"/>
                                      </p:to>
                                    </p:set>
                                    <p:animEffect transition="in" filter="circle(in)">
                                      <p:cBhvr>
                                        <p:cTn id="99" dur="2000"/>
                                        <p:tgtEl>
                                          <p:spTgt spid="125964"/>
                                        </p:tgtEl>
                                      </p:cBhvr>
                                    </p:animEffect>
                                  </p:childTnLst>
                                </p:cTn>
                              </p:par>
                              <p:par>
                                <p:cTn id="100" presetID="6" presetClass="entr" presetSubtype="16" fill="hold" nodeType="withEffect">
                                  <p:stCondLst>
                                    <p:cond delay="0"/>
                                  </p:stCondLst>
                                  <p:childTnLst>
                                    <p:set>
                                      <p:cBhvr>
                                        <p:cTn id="101" dur="1" fill="hold">
                                          <p:stCondLst>
                                            <p:cond delay="0"/>
                                          </p:stCondLst>
                                        </p:cTn>
                                        <p:tgtEl>
                                          <p:spTgt spid="125976"/>
                                        </p:tgtEl>
                                        <p:attrNameLst>
                                          <p:attrName>style.visibility</p:attrName>
                                        </p:attrNameLst>
                                      </p:cBhvr>
                                      <p:to>
                                        <p:strVal val="visible"/>
                                      </p:to>
                                    </p:set>
                                    <p:animEffect transition="in" filter="circle(in)">
                                      <p:cBhvr>
                                        <p:cTn id="102" dur="2000"/>
                                        <p:tgtEl>
                                          <p:spTgt spid="1259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P spid="1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pirale Ruban Vert - Images vectorielles gratuites sur Pixabay">
            <a:extLst>
              <a:ext uri="{FF2B5EF4-FFF2-40B4-BE49-F238E27FC236}">
                <a16:creationId xmlns:a16="http://schemas.microsoft.com/office/drawing/2014/main" id="{2AC7B3CC-3C3C-6D5D-1B91-C2635E66782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1840" y="2708027"/>
            <a:ext cx="983192" cy="762000"/>
          </a:xfrm>
          <a:prstGeom prst="rect">
            <a:avLst/>
          </a:prstGeom>
          <a:noFill/>
          <a:extLst>
            <a:ext uri="{909E8E84-426E-40DD-AFC4-6F175D3DCCD1}">
              <a14:hiddenFill xmlns:a14="http://schemas.microsoft.com/office/drawing/2010/main">
                <a:solidFill>
                  <a:srgbClr val="FFFFFF"/>
                </a:solidFill>
              </a14:hiddenFill>
            </a:ext>
          </a:extLst>
        </p:spPr>
      </p:pic>
      <p:sp>
        <p:nvSpPr>
          <p:cNvPr id="2" name="Forme libre 1"/>
          <p:cNvSpPr/>
          <p:nvPr/>
        </p:nvSpPr>
        <p:spPr>
          <a:xfrm>
            <a:off x="7864475" y="2508250"/>
            <a:ext cx="903288" cy="3122613"/>
          </a:xfrm>
          <a:custGeom>
            <a:avLst/>
            <a:gdLst>
              <a:gd name="connsiteX0" fmla="*/ 509451 w 903375"/>
              <a:gd name="connsiteY0" fmla="*/ 3095897 h 3122022"/>
              <a:gd name="connsiteX1" fmla="*/ 600891 w 903375"/>
              <a:gd name="connsiteY1" fmla="*/ 3122022 h 3122022"/>
              <a:gd name="connsiteX2" fmla="*/ 692331 w 903375"/>
              <a:gd name="connsiteY2" fmla="*/ 3017520 h 3122022"/>
              <a:gd name="connsiteX3" fmla="*/ 731520 w 903375"/>
              <a:gd name="connsiteY3" fmla="*/ 2965268 h 3122022"/>
              <a:gd name="connsiteX4" fmla="*/ 783771 w 903375"/>
              <a:gd name="connsiteY4" fmla="*/ 2847702 h 3122022"/>
              <a:gd name="connsiteX5" fmla="*/ 862149 w 903375"/>
              <a:gd name="connsiteY5" fmla="*/ 2612571 h 3122022"/>
              <a:gd name="connsiteX6" fmla="*/ 875211 w 903375"/>
              <a:gd name="connsiteY6" fmla="*/ 2129245 h 3122022"/>
              <a:gd name="connsiteX7" fmla="*/ 888274 w 903375"/>
              <a:gd name="connsiteY7" fmla="*/ 1489165 h 3122022"/>
              <a:gd name="connsiteX8" fmla="*/ 862149 w 903375"/>
              <a:gd name="connsiteY8" fmla="*/ 1306285 h 3122022"/>
              <a:gd name="connsiteX9" fmla="*/ 849086 w 903375"/>
              <a:gd name="connsiteY9" fmla="*/ 1254034 h 3122022"/>
              <a:gd name="connsiteX10" fmla="*/ 809897 w 903375"/>
              <a:gd name="connsiteY10" fmla="*/ 1188720 h 3122022"/>
              <a:gd name="connsiteX11" fmla="*/ 783771 w 903375"/>
              <a:gd name="connsiteY11" fmla="*/ 1097280 h 3122022"/>
              <a:gd name="connsiteX12" fmla="*/ 692331 w 903375"/>
              <a:gd name="connsiteY12" fmla="*/ 979714 h 3122022"/>
              <a:gd name="connsiteX13" fmla="*/ 653143 w 903375"/>
              <a:gd name="connsiteY13" fmla="*/ 927462 h 3122022"/>
              <a:gd name="connsiteX14" fmla="*/ 548640 w 903375"/>
              <a:gd name="connsiteY14" fmla="*/ 796834 h 3122022"/>
              <a:gd name="connsiteX15" fmla="*/ 509451 w 903375"/>
              <a:gd name="connsiteY15" fmla="*/ 744582 h 3122022"/>
              <a:gd name="connsiteX16" fmla="*/ 431074 w 903375"/>
              <a:gd name="connsiteY16" fmla="*/ 653142 h 3122022"/>
              <a:gd name="connsiteX17" fmla="*/ 378823 w 903375"/>
              <a:gd name="connsiteY17" fmla="*/ 600891 h 3122022"/>
              <a:gd name="connsiteX18" fmla="*/ 339634 w 903375"/>
              <a:gd name="connsiteY18" fmla="*/ 535577 h 3122022"/>
              <a:gd name="connsiteX19" fmla="*/ 287383 w 903375"/>
              <a:gd name="connsiteY19" fmla="*/ 496388 h 3122022"/>
              <a:gd name="connsiteX20" fmla="*/ 235131 w 903375"/>
              <a:gd name="connsiteY20" fmla="*/ 431074 h 3122022"/>
              <a:gd name="connsiteX21" fmla="*/ 222069 w 903375"/>
              <a:gd name="connsiteY21" fmla="*/ 378822 h 3122022"/>
              <a:gd name="connsiteX22" fmla="*/ 182880 w 903375"/>
              <a:gd name="connsiteY22" fmla="*/ 300445 h 3122022"/>
              <a:gd name="connsiteX23" fmla="*/ 143691 w 903375"/>
              <a:gd name="connsiteY23" fmla="*/ 274320 h 3122022"/>
              <a:gd name="connsiteX24" fmla="*/ 78377 w 903375"/>
              <a:gd name="connsiteY24" fmla="*/ 143691 h 3122022"/>
              <a:gd name="connsiteX25" fmla="*/ 26126 w 903375"/>
              <a:gd name="connsiteY25" fmla="*/ 39188 h 3122022"/>
              <a:gd name="connsiteX26" fmla="*/ 0 w 903375"/>
              <a:gd name="connsiteY26" fmla="*/ 0 h 3122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03375" h="3122022">
                <a:moveTo>
                  <a:pt x="509451" y="3095897"/>
                </a:moveTo>
                <a:cubicBezTo>
                  <a:pt x="539931" y="3104605"/>
                  <a:pt x="569191" y="3122022"/>
                  <a:pt x="600891" y="3122022"/>
                </a:cubicBezTo>
                <a:cubicBezTo>
                  <a:pt x="637251" y="3122022"/>
                  <a:pt x="689281" y="3021877"/>
                  <a:pt x="692331" y="3017520"/>
                </a:cubicBezTo>
                <a:cubicBezTo>
                  <a:pt x="704816" y="2999684"/>
                  <a:pt x="721198" y="2984437"/>
                  <a:pt x="731520" y="2965268"/>
                </a:cubicBezTo>
                <a:cubicBezTo>
                  <a:pt x="751852" y="2927509"/>
                  <a:pt x="767443" y="2887357"/>
                  <a:pt x="783771" y="2847702"/>
                </a:cubicBezTo>
                <a:cubicBezTo>
                  <a:pt x="824411" y="2749004"/>
                  <a:pt x="830002" y="2719728"/>
                  <a:pt x="862149" y="2612571"/>
                </a:cubicBezTo>
                <a:cubicBezTo>
                  <a:pt x="866503" y="2451462"/>
                  <a:pt x="867422" y="2290224"/>
                  <a:pt x="875211" y="2129245"/>
                </a:cubicBezTo>
                <a:cubicBezTo>
                  <a:pt x="894982" y="1720630"/>
                  <a:pt x="919958" y="1890506"/>
                  <a:pt x="888274" y="1489165"/>
                </a:cubicBezTo>
                <a:cubicBezTo>
                  <a:pt x="883428" y="1427777"/>
                  <a:pt x="872272" y="1367026"/>
                  <a:pt x="862149" y="1306285"/>
                </a:cubicBezTo>
                <a:cubicBezTo>
                  <a:pt x="859198" y="1288576"/>
                  <a:pt x="856378" y="1270440"/>
                  <a:pt x="849086" y="1254034"/>
                </a:cubicBezTo>
                <a:cubicBezTo>
                  <a:pt x="838774" y="1230833"/>
                  <a:pt x="822960" y="1210491"/>
                  <a:pt x="809897" y="1188720"/>
                </a:cubicBezTo>
                <a:cubicBezTo>
                  <a:pt x="801188" y="1158240"/>
                  <a:pt x="797055" y="1126062"/>
                  <a:pt x="783771" y="1097280"/>
                </a:cubicBezTo>
                <a:cubicBezTo>
                  <a:pt x="745543" y="1014452"/>
                  <a:pt x="739444" y="1034679"/>
                  <a:pt x="692331" y="979714"/>
                </a:cubicBezTo>
                <a:cubicBezTo>
                  <a:pt x="678162" y="963184"/>
                  <a:pt x="665628" y="945298"/>
                  <a:pt x="653143" y="927462"/>
                </a:cubicBezTo>
                <a:cubicBezTo>
                  <a:pt x="523299" y="741970"/>
                  <a:pt x="673243" y="939237"/>
                  <a:pt x="548640" y="796834"/>
                </a:cubicBezTo>
                <a:cubicBezTo>
                  <a:pt x="534303" y="780449"/>
                  <a:pt x="523238" y="761432"/>
                  <a:pt x="509451" y="744582"/>
                </a:cubicBezTo>
                <a:cubicBezTo>
                  <a:pt x="484030" y="713512"/>
                  <a:pt x="458078" y="682847"/>
                  <a:pt x="431074" y="653142"/>
                </a:cubicBezTo>
                <a:cubicBezTo>
                  <a:pt x="414505" y="634916"/>
                  <a:pt x="393945" y="620334"/>
                  <a:pt x="378823" y="600891"/>
                </a:cubicBezTo>
                <a:cubicBezTo>
                  <a:pt x="363235" y="580850"/>
                  <a:pt x="356353" y="554685"/>
                  <a:pt x="339634" y="535577"/>
                </a:cubicBezTo>
                <a:cubicBezTo>
                  <a:pt x="325297" y="519192"/>
                  <a:pt x="302778" y="511783"/>
                  <a:pt x="287383" y="496388"/>
                </a:cubicBezTo>
                <a:cubicBezTo>
                  <a:pt x="267668" y="476673"/>
                  <a:pt x="252548" y="452845"/>
                  <a:pt x="235131" y="431074"/>
                </a:cubicBezTo>
                <a:cubicBezTo>
                  <a:pt x="230777" y="413657"/>
                  <a:pt x="227001" y="396085"/>
                  <a:pt x="222069" y="378822"/>
                </a:cubicBezTo>
                <a:cubicBezTo>
                  <a:pt x="213570" y="349075"/>
                  <a:pt x="205779" y="323344"/>
                  <a:pt x="182880" y="300445"/>
                </a:cubicBezTo>
                <a:cubicBezTo>
                  <a:pt x="171779" y="289344"/>
                  <a:pt x="156754" y="283028"/>
                  <a:pt x="143691" y="274320"/>
                </a:cubicBezTo>
                <a:cubicBezTo>
                  <a:pt x="114122" y="156035"/>
                  <a:pt x="156139" y="299217"/>
                  <a:pt x="78377" y="143691"/>
                </a:cubicBezTo>
                <a:cubicBezTo>
                  <a:pt x="60960" y="108857"/>
                  <a:pt x="47730" y="71593"/>
                  <a:pt x="26126" y="39188"/>
                </a:cubicBezTo>
                <a:lnTo>
                  <a:pt x="0" y="0"/>
                </a:lnTo>
              </a:path>
            </a:pathLst>
          </a:custGeom>
          <a:noFill/>
          <a:ln w="28575">
            <a:solidFill>
              <a:srgbClr val="CC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latin typeface="Arial" panose="020B0604020202020204" pitchFamily="34" charset="0"/>
              <a:cs typeface="Arial" panose="020B0604020202020204" pitchFamily="34" charset="0"/>
            </a:endParaRPr>
          </a:p>
        </p:txBody>
      </p:sp>
      <p:sp>
        <p:nvSpPr>
          <p:cNvPr id="3" name="Forme libre 2"/>
          <p:cNvSpPr/>
          <p:nvPr/>
        </p:nvSpPr>
        <p:spPr>
          <a:xfrm>
            <a:off x="6178550" y="2598738"/>
            <a:ext cx="654050" cy="2913062"/>
          </a:xfrm>
          <a:custGeom>
            <a:avLst/>
            <a:gdLst>
              <a:gd name="connsiteX0" fmla="*/ 222069 w 653143"/>
              <a:gd name="connsiteY0" fmla="*/ 2913017 h 2913017"/>
              <a:gd name="connsiteX1" fmla="*/ 182880 w 653143"/>
              <a:gd name="connsiteY1" fmla="*/ 2769325 h 2913017"/>
              <a:gd name="connsiteX2" fmla="*/ 156755 w 653143"/>
              <a:gd name="connsiteY2" fmla="*/ 2717074 h 2913017"/>
              <a:gd name="connsiteX3" fmla="*/ 143692 w 653143"/>
              <a:gd name="connsiteY3" fmla="*/ 2638697 h 2913017"/>
              <a:gd name="connsiteX4" fmla="*/ 117566 w 653143"/>
              <a:gd name="connsiteY4" fmla="*/ 2586445 h 2913017"/>
              <a:gd name="connsiteX5" fmla="*/ 91440 w 653143"/>
              <a:gd name="connsiteY5" fmla="*/ 2508068 h 2913017"/>
              <a:gd name="connsiteX6" fmla="*/ 65315 w 653143"/>
              <a:gd name="connsiteY6" fmla="*/ 2468880 h 2913017"/>
              <a:gd name="connsiteX7" fmla="*/ 0 w 653143"/>
              <a:gd name="connsiteY7" fmla="*/ 2286000 h 2913017"/>
              <a:gd name="connsiteX8" fmla="*/ 26126 w 653143"/>
              <a:gd name="connsiteY8" fmla="*/ 1998617 h 2913017"/>
              <a:gd name="connsiteX9" fmla="*/ 52252 w 653143"/>
              <a:gd name="connsiteY9" fmla="*/ 1946365 h 2913017"/>
              <a:gd name="connsiteX10" fmla="*/ 91440 w 653143"/>
              <a:gd name="connsiteY10" fmla="*/ 1920240 h 2913017"/>
              <a:gd name="connsiteX11" fmla="*/ 104503 w 653143"/>
              <a:gd name="connsiteY11" fmla="*/ 1881051 h 2913017"/>
              <a:gd name="connsiteX12" fmla="*/ 130629 w 653143"/>
              <a:gd name="connsiteY12" fmla="*/ 1841862 h 2913017"/>
              <a:gd name="connsiteX13" fmla="*/ 143692 w 653143"/>
              <a:gd name="connsiteY13" fmla="*/ 1789611 h 2913017"/>
              <a:gd name="connsiteX14" fmla="*/ 222069 w 653143"/>
              <a:gd name="connsiteY14" fmla="*/ 1711234 h 2913017"/>
              <a:gd name="connsiteX15" fmla="*/ 274320 w 653143"/>
              <a:gd name="connsiteY15" fmla="*/ 1632857 h 2913017"/>
              <a:gd name="connsiteX16" fmla="*/ 300446 w 653143"/>
              <a:gd name="connsiteY16" fmla="*/ 1593668 h 2913017"/>
              <a:gd name="connsiteX17" fmla="*/ 365760 w 653143"/>
              <a:gd name="connsiteY17" fmla="*/ 1515291 h 2913017"/>
              <a:gd name="connsiteX18" fmla="*/ 378823 w 653143"/>
              <a:gd name="connsiteY18" fmla="*/ 1476102 h 2913017"/>
              <a:gd name="connsiteX19" fmla="*/ 431075 w 653143"/>
              <a:gd name="connsiteY19" fmla="*/ 1397725 h 2913017"/>
              <a:gd name="connsiteX20" fmla="*/ 509452 w 653143"/>
              <a:gd name="connsiteY20" fmla="*/ 1214845 h 2913017"/>
              <a:gd name="connsiteX21" fmla="*/ 548640 w 653143"/>
              <a:gd name="connsiteY21" fmla="*/ 1162594 h 2913017"/>
              <a:gd name="connsiteX22" fmla="*/ 561703 w 653143"/>
              <a:gd name="connsiteY22" fmla="*/ 1110342 h 2913017"/>
              <a:gd name="connsiteX23" fmla="*/ 613955 w 653143"/>
              <a:gd name="connsiteY23" fmla="*/ 1005840 h 2913017"/>
              <a:gd name="connsiteX24" fmla="*/ 640080 w 653143"/>
              <a:gd name="connsiteY24" fmla="*/ 901337 h 2913017"/>
              <a:gd name="connsiteX25" fmla="*/ 653143 w 653143"/>
              <a:gd name="connsiteY25" fmla="*/ 705394 h 2913017"/>
              <a:gd name="connsiteX26" fmla="*/ 640080 w 653143"/>
              <a:gd name="connsiteY26" fmla="*/ 209005 h 2913017"/>
              <a:gd name="connsiteX27" fmla="*/ 640080 w 653143"/>
              <a:gd name="connsiteY27" fmla="*/ 0 h 2913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3143" h="2913017">
                <a:moveTo>
                  <a:pt x="222069" y="2913017"/>
                </a:moveTo>
                <a:cubicBezTo>
                  <a:pt x="208950" y="2847420"/>
                  <a:pt x="209398" y="2835621"/>
                  <a:pt x="182880" y="2769325"/>
                </a:cubicBezTo>
                <a:cubicBezTo>
                  <a:pt x="175648" y="2751245"/>
                  <a:pt x="165463" y="2734491"/>
                  <a:pt x="156755" y="2717074"/>
                </a:cubicBezTo>
                <a:cubicBezTo>
                  <a:pt x="152401" y="2690948"/>
                  <a:pt x="151303" y="2664066"/>
                  <a:pt x="143692" y="2638697"/>
                </a:cubicBezTo>
                <a:cubicBezTo>
                  <a:pt x="138096" y="2620045"/>
                  <a:pt x="124798" y="2604525"/>
                  <a:pt x="117566" y="2586445"/>
                </a:cubicBezTo>
                <a:cubicBezTo>
                  <a:pt x="107338" y="2560876"/>
                  <a:pt x="102625" y="2533233"/>
                  <a:pt x="91440" y="2508068"/>
                </a:cubicBezTo>
                <a:cubicBezTo>
                  <a:pt x="85064" y="2493722"/>
                  <a:pt x="71894" y="2483134"/>
                  <a:pt x="65315" y="2468880"/>
                </a:cubicBezTo>
                <a:cubicBezTo>
                  <a:pt x="17108" y="2364431"/>
                  <a:pt x="20337" y="2367345"/>
                  <a:pt x="0" y="2286000"/>
                </a:cubicBezTo>
                <a:cubicBezTo>
                  <a:pt x="4338" y="2203574"/>
                  <a:pt x="-11565" y="2086563"/>
                  <a:pt x="26126" y="1998617"/>
                </a:cubicBezTo>
                <a:cubicBezTo>
                  <a:pt x="33797" y="1980718"/>
                  <a:pt x="39786" y="1961325"/>
                  <a:pt x="52252" y="1946365"/>
                </a:cubicBezTo>
                <a:cubicBezTo>
                  <a:pt x="62302" y="1934304"/>
                  <a:pt x="78377" y="1928948"/>
                  <a:pt x="91440" y="1920240"/>
                </a:cubicBezTo>
                <a:cubicBezTo>
                  <a:pt x="95794" y="1907177"/>
                  <a:pt x="98345" y="1893367"/>
                  <a:pt x="104503" y="1881051"/>
                </a:cubicBezTo>
                <a:cubicBezTo>
                  <a:pt x="111524" y="1867009"/>
                  <a:pt x="124444" y="1856292"/>
                  <a:pt x="130629" y="1841862"/>
                </a:cubicBezTo>
                <a:cubicBezTo>
                  <a:pt x="137701" y="1825361"/>
                  <a:pt x="135663" y="1805669"/>
                  <a:pt x="143692" y="1789611"/>
                </a:cubicBezTo>
                <a:cubicBezTo>
                  <a:pt x="167996" y="1741003"/>
                  <a:pt x="182291" y="1737753"/>
                  <a:pt x="222069" y="1711234"/>
                </a:cubicBezTo>
                <a:lnTo>
                  <a:pt x="274320" y="1632857"/>
                </a:lnTo>
                <a:cubicBezTo>
                  <a:pt x="283029" y="1619794"/>
                  <a:pt x="289344" y="1604769"/>
                  <a:pt x="300446" y="1593668"/>
                </a:cubicBezTo>
                <a:cubicBezTo>
                  <a:pt x="329339" y="1564776"/>
                  <a:pt x="347572" y="1551667"/>
                  <a:pt x="365760" y="1515291"/>
                </a:cubicBezTo>
                <a:cubicBezTo>
                  <a:pt x="371918" y="1502975"/>
                  <a:pt x="372136" y="1488139"/>
                  <a:pt x="378823" y="1476102"/>
                </a:cubicBezTo>
                <a:cubicBezTo>
                  <a:pt x="394072" y="1448654"/>
                  <a:pt x="421146" y="1427513"/>
                  <a:pt x="431075" y="1397725"/>
                </a:cubicBezTo>
                <a:cubicBezTo>
                  <a:pt x="451255" y="1337185"/>
                  <a:pt x="470709" y="1266502"/>
                  <a:pt x="509452" y="1214845"/>
                </a:cubicBezTo>
                <a:lnTo>
                  <a:pt x="548640" y="1162594"/>
                </a:lnTo>
                <a:cubicBezTo>
                  <a:pt x="552994" y="1145177"/>
                  <a:pt x="554798" y="1126914"/>
                  <a:pt x="561703" y="1110342"/>
                </a:cubicBezTo>
                <a:cubicBezTo>
                  <a:pt x="576682" y="1074392"/>
                  <a:pt x="601639" y="1042787"/>
                  <a:pt x="613955" y="1005840"/>
                </a:cubicBezTo>
                <a:cubicBezTo>
                  <a:pt x="634039" y="945588"/>
                  <a:pt x="624318" y="980153"/>
                  <a:pt x="640080" y="901337"/>
                </a:cubicBezTo>
                <a:cubicBezTo>
                  <a:pt x="644434" y="836023"/>
                  <a:pt x="653143" y="770853"/>
                  <a:pt x="653143" y="705394"/>
                </a:cubicBezTo>
                <a:cubicBezTo>
                  <a:pt x="653143" y="539874"/>
                  <a:pt x="643145" y="374497"/>
                  <a:pt x="640080" y="209005"/>
                </a:cubicBezTo>
                <a:cubicBezTo>
                  <a:pt x="638790" y="139349"/>
                  <a:pt x="640080" y="69668"/>
                  <a:pt x="640080" y="0"/>
                </a:cubicBezTo>
              </a:path>
            </a:pathLst>
          </a:custGeom>
          <a:noFill/>
          <a:ln w="38100">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latin typeface="Arial" panose="020B0604020202020204" pitchFamily="34" charset="0"/>
              <a:cs typeface="Arial" panose="020B0604020202020204" pitchFamily="34" charset="0"/>
            </a:endParaRPr>
          </a:p>
        </p:txBody>
      </p:sp>
      <p:sp>
        <p:nvSpPr>
          <p:cNvPr id="4" name="Forme libre 3"/>
          <p:cNvSpPr/>
          <p:nvPr/>
        </p:nvSpPr>
        <p:spPr>
          <a:xfrm>
            <a:off x="7302500" y="2547938"/>
            <a:ext cx="849313" cy="3055937"/>
          </a:xfrm>
          <a:custGeom>
            <a:avLst/>
            <a:gdLst>
              <a:gd name="connsiteX0" fmla="*/ 849087 w 849087"/>
              <a:gd name="connsiteY0" fmla="*/ 3056709 h 3056709"/>
              <a:gd name="connsiteX1" fmla="*/ 796835 w 849087"/>
              <a:gd name="connsiteY1" fmla="*/ 2847703 h 3056709"/>
              <a:gd name="connsiteX2" fmla="*/ 783773 w 849087"/>
              <a:gd name="connsiteY2" fmla="*/ 2808514 h 3056709"/>
              <a:gd name="connsiteX3" fmla="*/ 770710 w 849087"/>
              <a:gd name="connsiteY3" fmla="*/ 2756263 h 3056709"/>
              <a:gd name="connsiteX4" fmla="*/ 718458 w 849087"/>
              <a:gd name="connsiteY4" fmla="*/ 2651760 h 3056709"/>
              <a:gd name="connsiteX5" fmla="*/ 692333 w 849087"/>
              <a:gd name="connsiteY5" fmla="*/ 2586446 h 3056709"/>
              <a:gd name="connsiteX6" fmla="*/ 679270 w 849087"/>
              <a:gd name="connsiteY6" fmla="*/ 2547257 h 3056709"/>
              <a:gd name="connsiteX7" fmla="*/ 640081 w 849087"/>
              <a:gd name="connsiteY7" fmla="*/ 2521132 h 3056709"/>
              <a:gd name="connsiteX8" fmla="*/ 561704 w 849087"/>
              <a:gd name="connsiteY8" fmla="*/ 2429692 h 3056709"/>
              <a:gd name="connsiteX9" fmla="*/ 496390 w 849087"/>
              <a:gd name="connsiteY9" fmla="*/ 2338252 h 3056709"/>
              <a:gd name="connsiteX10" fmla="*/ 509453 w 849087"/>
              <a:gd name="connsiteY10" fmla="*/ 2286000 h 3056709"/>
              <a:gd name="connsiteX11" fmla="*/ 600893 w 849087"/>
              <a:gd name="connsiteY11" fmla="*/ 2246812 h 3056709"/>
              <a:gd name="connsiteX12" fmla="*/ 705395 w 849087"/>
              <a:gd name="connsiteY12" fmla="*/ 2259874 h 3056709"/>
              <a:gd name="connsiteX13" fmla="*/ 718458 w 849087"/>
              <a:gd name="connsiteY13" fmla="*/ 2312126 h 3056709"/>
              <a:gd name="connsiteX14" fmla="*/ 705395 w 849087"/>
              <a:gd name="connsiteY14" fmla="*/ 2416629 h 3056709"/>
              <a:gd name="connsiteX15" fmla="*/ 666207 w 849087"/>
              <a:gd name="connsiteY15" fmla="*/ 2429692 h 3056709"/>
              <a:gd name="connsiteX16" fmla="*/ 613955 w 849087"/>
              <a:gd name="connsiteY16" fmla="*/ 2455817 h 3056709"/>
              <a:gd name="connsiteX17" fmla="*/ 418013 w 849087"/>
              <a:gd name="connsiteY17" fmla="*/ 2442754 h 3056709"/>
              <a:gd name="connsiteX18" fmla="*/ 378824 w 849087"/>
              <a:gd name="connsiteY18" fmla="*/ 2429692 h 3056709"/>
              <a:gd name="connsiteX19" fmla="*/ 352698 w 849087"/>
              <a:gd name="connsiteY19" fmla="*/ 2390503 h 3056709"/>
              <a:gd name="connsiteX20" fmla="*/ 313510 w 849087"/>
              <a:gd name="connsiteY20" fmla="*/ 2364377 h 3056709"/>
              <a:gd name="connsiteX21" fmla="*/ 300447 w 849087"/>
              <a:gd name="connsiteY21" fmla="*/ 2325189 h 3056709"/>
              <a:gd name="connsiteX22" fmla="*/ 248195 w 849087"/>
              <a:gd name="connsiteY22" fmla="*/ 2233749 h 3056709"/>
              <a:gd name="connsiteX23" fmla="*/ 235133 w 849087"/>
              <a:gd name="connsiteY23" fmla="*/ 2103120 h 3056709"/>
              <a:gd name="connsiteX24" fmla="*/ 222070 w 849087"/>
              <a:gd name="connsiteY24" fmla="*/ 2050869 h 3056709"/>
              <a:gd name="connsiteX25" fmla="*/ 195944 w 849087"/>
              <a:gd name="connsiteY25" fmla="*/ 822960 h 3056709"/>
              <a:gd name="connsiteX26" fmla="*/ 169818 w 849087"/>
              <a:gd name="connsiteY26" fmla="*/ 326572 h 3056709"/>
              <a:gd name="connsiteX27" fmla="*/ 117567 w 849087"/>
              <a:gd name="connsiteY27" fmla="*/ 261257 h 3056709"/>
              <a:gd name="connsiteX28" fmla="*/ 39190 w 849087"/>
              <a:gd name="connsiteY28" fmla="*/ 274320 h 3056709"/>
              <a:gd name="connsiteX29" fmla="*/ 26127 w 849087"/>
              <a:gd name="connsiteY29" fmla="*/ 352697 h 3056709"/>
              <a:gd name="connsiteX30" fmla="*/ 117567 w 849087"/>
              <a:gd name="connsiteY30" fmla="*/ 378823 h 3056709"/>
              <a:gd name="connsiteX31" fmla="*/ 195944 w 849087"/>
              <a:gd name="connsiteY31" fmla="*/ 365760 h 3056709"/>
              <a:gd name="connsiteX32" fmla="*/ 209007 w 849087"/>
              <a:gd name="connsiteY32" fmla="*/ 326572 h 3056709"/>
              <a:gd name="connsiteX33" fmla="*/ 235133 w 849087"/>
              <a:gd name="connsiteY33" fmla="*/ 287383 h 3056709"/>
              <a:gd name="connsiteX34" fmla="*/ 274321 w 849087"/>
              <a:gd name="connsiteY34" fmla="*/ 195943 h 3056709"/>
              <a:gd name="connsiteX35" fmla="*/ 326573 w 849087"/>
              <a:gd name="connsiteY35" fmla="*/ 104503 h 3056709"/>
              <a:gd name="connsiteX36" fmla="*/ 326573 w 849087"/>
              <a:gd name="connsiteY36" fmla="*/ 0 h 3056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49087" h="3056709">
                <a:moveTo>
                  <a:pt x="849087" y="3056709"/>
                </a:moveTo>
                <a:cubicBezTo>
                  <a:pt x="831670" y="2987040"/>
                  <a:pt x="819543" y="2915831"/>
                  <a:pt x="796835" y="2847703"/>
                </a:cubicBezTo>
                <a:cubicBezTo>
                  <a:pt x="792481" y="2834640"/>
                  <a:pt x="787556" y="2821754"/>
                  <a:pt x="783773" y="2808514"/>
                </a:cubicBezTo>
                <a:cubicBezTo>
                  <a:pt x="778841" y="2791252"/>
                  <a:pt x="777615" y="2772835"/>
                  <a:pt x="770710" y="2756263"/>
                </a:cubicBezTo>
                <a:cubicBezTo>
                  <a:pt x="755731" y="2720313"/>
                  <a:pt x="732922" y="2687921"/>
                  <a:pt x="718458" y="2651760"/>
                </a:cubicBezTo>
                <a:cubicBezTo>
                  <a:pt x="709750" y="2629989"/>
                  <a:pt x="700566" y="2608401"/>
                  <a:pt x="692333" y="2586446"/>
                </a:cubicBezTo>
                <a:cubicBezTo>
                  <a:pt x="687498" y="2573553"/>
                  <a:pt x="687872" y="2558009"/>
                  <a:pt x="679270" y="2547257"/>
                </a:cubicBezTo>
                <a:cubicBezTo>
                  <a:pt x="669462" y="2534998"/>
                  <a:pt x="653144" y="2529840"/>
                  <a:pt x="640081" y="2521132"/>
                </a:cubicBezTo>
                <a:cubicBezTo>
                  <a:pt x="525494" y="2368346"/>
                  <a:pt x="670861" y="2557040"/>
                  <a:pt x="561704" y="2429692"/>
                </a:cubicBezTo>
                <a:cubicBezTo>
                  <a:pt x="537399" y="2401337"/>
                  <a:pt x="517066" y="2369267"/>
                  <a:pt x="496390" y="2338252"/>
                </a:cubicBezTo>
                <a:cubicBezTo>
                  <a:pt x="500744" y="2320835"/>
                  <a:pt x="497960" y="2299792"/>
                  <a:pt x="509453" y="2286000"/>
                </a:cubicBezTo>
                <a:cubicBezTo>
                  <a:pt x="521872" y="2271097"/>
                  <a:pt x="580105" y="2253741"/>
                  <a:pt x="600893" y="2246812"/>
                </a:cubicBezTo>
                <a:cubicBezTo>
                  <a:pt x="635727" y="2251166"/>
                  <a:pt x="674708" y="2242825"/>
                  <a:pt x="705395" y="2259874"/>
                </a:cubicBezTo>
                <a:cubicBezTo>
                  <a:pt x="721089" y="2268593"/>
                  <a:pt x="718458" y="2294173"/>
                  <a:pt x="718458" y="2312126"/>
                </a:cubicBezTo>
                <a:cubicBezTo>
                  <a:pt x="718458" y="2347231"/>
                  <a:pt x="719653" y="2384549"/>
                  <a:pt x="705395" y="2416629"/>
                </a:cubicBezTo>
                <a:cubicBezTo>
                  <a:pt x="699803" y="2429212"/>
                  <a:pt x="678863" y="2424268"/>
                  <a:pt x="666207" y="2429692"/>
                </a:cubicBezTo>
                <a:cubicBezTo>
                  <a:pt x="648308" y="2437363"/>
                  <a:pt x="631372" y="2447109"/>
                  <a:pt x="613955" y="2455817"/>
                </a:cubicBezTo>
                <a:cubicBezTo>
                  <a:pt x="548641" y="2451463"/>
                  <a:pt x="483072" y="2449983"/>
                  <a:pt x="418013" y="2442754"/>
                </a:cubicBezTo>
                <a:cubicBezTo>
                  <a:pt x="404328" y="2441233"/>
                  <a:pt x="389576" y="2438294"/>
                  <a:pt x="378824" y="2429692"/>
                </a:cubicBezTo>
                <a:cubicBezTo>
                  <a:pt x="366564" y="2419885"/>
                  <a:pt x="363799" y="2401605"/>
                  <a:pt x="352698" y="2390503"/>
                </a:cubicBezTo>
                <a:cubicBezTo>
                  <a:pt x="341597" y="2379402"/>
                  <a:pt x="326573" y="2373086"/>
                  <a:pt x="313510" y="2364377"/>
                </a:cubicBezTo>
                <a:cubicBezTo>
                  <a:pt x="309156" y="2351314"/>
                  <a:pt x="305871" y="2337845"/>
                  <a:pt x="300447" y="2325189"/>
                </a:cubicBezTo>
                <a:cubicBezTo>
                  <a:pt x="280558" y="2278781"/>
                  <a:pt x="274435" y="2273107"/>
                  <a:pt x="248195" y="2233749"/>
                </a:cubicBezTo>
                <a:cubicBezTo>
                  <a:pt x="243841" y="2190206"/>
                  <a:pt x="241321" y="2146440"/>
                  <a:pt x="235133" y="2103120"/>
                </a:cubicBezTo>
                <a:cubicBezTo>
                  <a:pt x="232594" y="2085347"/>
                  <a:pt x="222967" y="2068800"/>
                  <a:pt x="222070" y="2050869"/>
                </a:cubicBezTo>
                <a:cubicBezTo>
                  <a:pt x="209180" y="1793075"/>
                  <a:pt x="200134" y="988476"/>
                  <a:pt x="195944" y="822960"/>
                </a:cubicBezTo>
                <a:cubicBezTo>
                  <a:pt x="195039" y="787231"/>
                  <a:pt x="175551" y="386772"/>
                  <a:pt x="169818" y="326572"/>
                </a:cubicBezTo>
                <a:cubicBezTo>
                  <a:pt x="163902" y="264458"/>
                  <a:pt x="165744" y="277316"/>
                  <a:pt x="117567" y="261257"/>
                </a:cubicBezTo>
                <a:cubicBezTo>
                  <a:pt x="91441" y="265611"/>
                  <a:pt x="63393" y="263563"/>
                  <a:pt x="39190" y="274320"/>
                </a:cubicBezTo>
                <a:cubicBezTo>
                  <a:pt x="-9476" y="295950"/>
                  <a:pt x="-11627" y="322494"/>
                  <a:pt x="26127" y="352697"/>
                </a:cubicBezTo>
                <a:cubicBezTo>
                  <a:pt x="34646" y="359512"/>
                  <a:pt x="114153" y="377969"/>
                  <a:pt x="117567" y="378823"/>
                </a:cubicBezTo>
                <a:cubicBezTo>
                  <a:pt x="143693" y="374469"/>
                  <a:pt x="172948" y="378901"/>
                  <a:pt x="195944" y="365760"/>
                </a:cubicBezTo>
                <a:cubicBezTo>
                  <a:pt x="207899" y="358929"/>
                  <a:pt x="202849" y="338888"/>
                  <a:pt x="209007" y="326572"/>
                </a:cubicBezTo>
                <a:cubicBezTo>
                  <a:pt x="216028" y="312530"/>
                  <a:pt x="226424" y="300446"/>
                  <a:pt x="235133" y="287383"/>
                </a:cubicBezTo>
                <a:cubicBezTo>
                  <a:pt x="249788" y="243415"/>
                  <a:pt x="248492" y="241143"/>
                  <a:pt x="274321" y="195943"/>
                </a:cubicBezTo>
                <a:cubicBezTo>
                  <a:pt x="288268" y="171536"/>
                  <a:pt x="321929" y="132365"/>
                  <a:pt x="326573" y="104503"/>
                </a:cubicBezTo>
                <a:cubicBezTo>
                  <a:pt x="332300" y="70143"/>
                  <a:pt x="326573" y="34834"/>
                  <a:pt x="326573" y="0"/>
                </a:cubicBezTo>
              </a:path>
            </a:pathLst>
          </a:cu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latin typeface="Arial" panose="020B0604020202020204" pitchFamily="34" charset="0"/>
              <a:cs typeface="Arial" panose="020B0604020202020204" pitchFamily="34" charset="0"/>
            </a:endParaRPr>
          </a:p>
        </p:txBody>
      </p:sp>
      <p:sp>
        <p:nvSpPr>
          <p:cNvPr id="5" name="Forme libre 4"/>
          <p:cNvSpPr/>
          <p:nvPr/>
        </p:nvSpPr>
        <p:spPr>
          <a:xfrm>
            <a:off x="5886450" y="2508250"/>
            <a:ext cx="631825" cy="2990850"/>
          </a:xfrm>
          <a:custGeom>
            <a:avLst/>
            <a:gdLst>
              <a:gd name="connsiteX0" fmla="*/ 632156 w 632156"/>
              <a:gd name="connsiteY0" fmla="*/ 2991803 h 2991803"/>
              <a:gd name="connsiteX1" fmla="*/ 579904 w 632156"/>
              <a:gd name="connsiteY1" fmla="*/ 2795860 h 2991803"/>
              <a:gd name="connsiteX2" fmla="*/ 527653 w 632156"/>
              <a:gd name="connsiteY2" fmla="*/ 2717483 h 2991803"/>
              <a:gd name="connsiteX3" fmla="*/ 462339 w 632156"/>
              <a:gd name="connsiteY3" fmla="*/ 2495414 h 2991803"/>
              <a:gd name="connsiteX4" fmla="*/ 370899 w 632156"/>
              <a:gd name="connsiteY4" fmla="*/ 2325597 h 2991803"/>
              <a:gd name="connsiteX5" fmla="*/ 318647 w 632156"/>
              <a:gd name="connsiteY5" fmla="*/ 2194969 h 2991803"/>
              <a:gd name="connsiteX6" fmla="*/ 201081 w 632156"/>
              <a:gd name="connsiteY6" fmla="*/ 2012089 h 2991803"/>
              <a:gd name="connsiteX7" fmla="*/ 174956 w 632156"/>
              <a:gd name="connsiteY7" fmla="*/ 1920649 h 2991803"/>
              <a:gd name="connsiteX8" fmla="*/ 122704 w 632156"/>
              <a:gd name="connsiteY8" fmla="*/ 1842271 h 2991803"/>
              <a:gd name="connsiteX9" fmla="*/ 83516 w 632156"/>
              <a:gd name="connsiteY9" fmla="*/ 1737769 h 2991803"/>
              <a:gd name="connsiteX10" fmla="*/ 44327 w 632156"/>
              <a:gd name="connsiteY10" fmla="*/ 1607140 h 2991803"/>
              <a:gd name="connsiteX11" fmla="*/ 18201 w 632156"/>
              <a:gd name="connsiteY11" fmla="*/ 1515700 h 2991803"/>
              <a:gd name="connsiteX12" fmla="*/ 18201 w 632156"/>
              <a:gd name="connsiteY12" fmla="*/ 1006249 h 2991803"/>
              <a:gd name="connsiteX13" fmla="*/ 44327 w 632156"/>
              <a:gd name="connsiteY13" fmla="*/ 953997 h 2991803"/>
              <a:gd name="connsiteX14" fmla="*/ 70453 w 632156"/>
              <a:gd name="connsiteY14" fmla="*/ 888683 h 2991803"/>
              <a:gd name="connsiteX15" fmla="*/ 122704 w 632156"/>
              <a:gd name="connsiteY15" fmla="*/ 797243 h 2991803"/>
              <a:gd name="connsiteX16" fmla="*/ 135767 w 632156"/>
              <a:gd name="connsiteY16" fmla="*/ 744991 h 2991803"/>
              <a:gd name="connsiteX17" fmla="*/ 161893 w 632156"/>
              <a:gd name="connsiteY17" fmla="*/ 705803 h 2991803"/>
              <a:gd name="connsiteX18" fmla="*/ 253333 w 632156"/>
              <a:gd name="connsiteY18" fmla="*/ 562111 h 2991803"/>
              <a:gd name="connsiteX19" fmla="*/ 266396 w 632156"/>
              <a:gd name="connsiteY19" fmla="*/ 509860 h 2991803"/>
              <a:gd name="connsiteX20" fmla="*/ 292521 w 632156"/>
              <a:gd name="connsiteY20" fmla="*/ 470671 h 2991803"/>
              <a:gd name="connsiteX21" fmla="*/ 370899 w 632156"/>
              <a:gd name="connsiteY21" fmla="*/ 392294 h 2991803"/>
              <a:gd name="connsiteX22" fmla="*/ 397024 w 632156"/>
              <a:gd name="connsiteY22" fmla="*/ 444546 h 2991803"/>
              <a:gd name="connsiteX23" fmla="*/ 410087 w 632156"/>
              <a:gd name="connsiteY23" fmla="*/ 483734 h 2991803"/>
              <a:gd name="connsiteX24" fmla="*/ 357836 w 632156"/>
              <a:gd name="connsiteY24" fmla="*/ 496797 h 2991803"/>
              <a:gd name="connsiteX25" fmla="*/ 266396 w 632156"/>
              <a:gd name="connsiteY25" fmla="*/ 470671 h 2991803"/>
              <a:gd name="connsiteX26" fmla="*/ 240270 w 632156"/>
              <a:gd name="connsiteY26" fmla="*/ 418420 h 2991803"/>
              <a:gd name="connsiteX27" fmla="*/ 214144 w 632156"/>
              <a:gd name="connsiteY27" fmla="*/ 379231 h 2991803"/>
              <a:gd name="connsiteX28" fmla="*/ 253333 w 632156"/>
              <a:gd name="connsiteY28" fmla="*/ 196351 h 2991803"/>
              <a:gd name="connsiteX29" fmla="*/ 292521 w 632156"/>
              <a:gd name="connsiteY29" fmla="*/ 117974 h 2991803"/>
              <a:gd name="connsiteX30" fmla="*/ 370899 w 632156"/>
              <a:gd name="connsiteY30" fmla="*/ 39597 h 2991803"/>
              <a:gd name="connsiteX31" fmla="*/ 423150 w 632156"/>
              <a:gd name="connsiteY31" fmla="*/ 409 h 2991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32156" h="2991803">
                <a:moveTo>
                  <a:pt x="632156" y="2991803"/>
                </a:moveTo>
                <a:cubicBezTo>
                  <a:pt x="618422" y="2923132"/>
                  <a:pt x="613550" y="2857545"/>
                  <a:pt x="579904" y="2795860"/>
                </a:cubicBezTo>
                <a:cubicBezTo>
                  <a:pt x="564868" y="2768295"/>
                  <a:pt x="545070" y="2743609"/>
                  <a:pt x="527653" y="2717483"/>
                </a:cubicBezTo>
                <a:cubicBezTo>
                  <a:pt x="506235" y="2621102"/>
                  <a:pt x="503781" y="2584218"/>
                  <a:pt x="462339" y="2495414"/>
                </a:cubicBezTo>
                <a:cubicBezTo>
                  <a:pt x="343955" y="2241733"/>
                  <a:pt x="468754" y="2549264"/>
                  <a:pt x="370899" y="2325597"/>
                </a:cubicBezTo>
                <a:cubicBezTo>
                  <a:pt x="352102" y="2282632"/>
                  <a:pt x="344661" y="2233990"/>
                  <a:pt x="318647" y="2194969"/>
                </a:cubicBezTo>
                <a:cubicBezTo>
                  <a:pt x="226186" y="2056278"/>
                  <a:pt x="264502" y="2117790"/>
                  <a:pt x="201081" y="2012089"/>
                </a:cubicBezTo>
                <a:cubicBezTo>
                  <a:pt x="192373" y="1981609"/>
                  <a:pt x="188240" y="1949431"/>
                  <a:pt x="174956" y="1920649"/>
                </a:cubicBezTo>
                <a:cubicBezTo>
                  <a:pt x="161798" y="1892139"/>
                  <a:pt x="122704" y="1842271"/>
                  <a:pt x="122704" y="1842271"/>
                </a:cubicBezTo>
                <a:cubicBezTo>
                  <a:pt x="94421" y="1729143"/>
                  <a:pt x="129055" y="1851618"/>
                  <a:pt x="83516" y="1737769"/>
                </a:cubicBezTo>
                <a:cubicBezTo>
                  <a:pt x="56690" y="1670704"/>
                  <a:pt x="60824" y="1667630"/>
                  <a:pt x="44327" y="1607140"/>
                </a:cubicBezTo>
                <a:cubicBezTo>
                  <a:pt x="35986" y="1576557"/>
                  <a:pt x="26910" y="1546180"/>
                  <a:pt x="18201" y="1515700"/>
                </a:cubicBezTo>
                <a:cubicBezTo>
                  <a:pt x="-3107" y="1302607"/>
                  <a:pt x="-8858" y="1303904"/>
                  <a:pt x="18201" y="1006249"/>
                </a:cubicBezTo>
                <a:cubicBezTo>
                  <a:pt x="19964" y="986856"/>
                  <a:pt x="36418" y="971792"/>
                  <a:pt x="44327" y="953997"/>
                </a:cubicBezTo>
                <a:cubicBezTo>
                  <a:pt x="53850" y="932570"/>
                  <a:pt x="59966" y="909656"/>
                  <a:pt x="70453" y="888683"/>
                </a:cubicBezTo>
                <a:cubicBezTo>
                  <a:pt x="108351" y="812888"/>
                  <a:pt x="88354" y="888844"/>
                  <a:pt x="122704" y="797243"/>
                </a:cubicBezTo>
                <a:cubicBezTo>
                  <a:pt x="129008" y="780433"/>
                  <a:pt x="128695" y="761493"/>
                  <a:pt x="135767" y="744991"/>
                </a:cubicBezTo>
                <a:cubicBezTo>
                  <a:pt x="141951" y="730561"/>
                  <a:pt x="154375" y="719586"/>
                  <a:pt x="161893" y="705803"/>
                </a:cubicBezTo>
                <a:cubicBezTo>
                  <a:pt x="234510" y="572672"/>
                  <a:pt x="180864" y="634580"/>
                  <a:pt x="253333" y="562111"/>
                </a:cubicBezTo>
                <a:cubicBezTo>
                  <a:pt x="257687" y="544694"/>
                  <a:pt x="259324" y="526361"/>
                  <a:pt x="266396" y="509860"/>
                </a:cubicBezTo>
                <a:cubicBezTo>
                  <a:pt x="272580" y="495430"/>
                  <a:pt x="283396" y="483446"/>
                  <a:pt x="292521" y="470671"/>
                </a:cubicBezTo>
                <a:cubicBezTo>
                  <a:pt x="336709" y="408808"/>
                  <a:pt x="316783" y="428371"/>
                  <a:pt x="370899" y="392294"/>
                </a:cubicBezTo>
                <a:cubicBezTo>
                  <a:pt x="379607" y="409711"/>
                  <a:pt x="389353" y="426647"/>
                  <a:pt x="397024" y="444546"/>
                </a:cubicBezTo>
                <a:cubicBezTo>
                  <a:pt x="402448" y="457202"/>
                  <a:pt x="418349" y="472719"/>
                  <a:pt x="410087" y="483734"/>
                </a:cubicBezTo>
                <a:cubicBezTo>
                  <a:pt x="399315" y="498096"/>
                  <a:pt x="375253" y="492443"/>
                  <a:pt x="357836" y="496797"/>
                </a:cubicBezTo>
                <a:cubicBezTo>
                  <a:pt x="327356" y="488088"/>
                  <a:pt x="292772" y="488255"/>
                  <a:pt x="266396" y="470671"/>
                </a:cubicBezTo>
                <a:cubicBezTo>
                  <a:pt x="250194" y="459869"/>
                  <a:pt x="249931" y="435327"/>
                  <a:pt x="240270" y="418420"/>
                </a:cubicBezTo>
                <a:cubicBezTo>
                  <a:pt x="232481" y="404789"/>
                  <a:pt x="222853" y="392294"/>
                  <a:pt x="214144" y="379231"/>
                </a:cubicBezTo>
                <a:cubicBezTo>
                  <a:pt x="233609" y="184583"/>
                  <a:pt x="205650" y="307609"/>
                  <a:pt x="253333" y="196351"/>
                </a:cubicBezTo>
                <a:cubicBezTo>
                  <a:pt x="272115" y="152526"/>
                  <a:pt x="257898" y="156925"/>
                  <a:pt x="292521" y="117974"/>
                </a:cubicBezTo>
                <a:cubicBezTo>
                  <a:pt x="317068" y="90359"/>
                  <a:pt x="350404" y="70339"/>
                  <a:pt x="370899" y="39597"/>
                </a:cubicBezTo>
                <a:cubicBezTo>
                  <a:pt x="401855" y="-6837"/>
                  <a:pt x="381325" y="409"/>
                  <a:pt x="423150" y="409"/>
                </a:cubicBezTo>
              </a:path>
            </a:pathLst>
          </a:cu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latin typeface="Arial" panose="020B0604020202020204" pitchFamily="34" charset="0"/>
              <a:cs typeface="Arial" panose="020B0604020202020204" pitchFamily="34" charset="0"/>
            </a:endParaRPr>
          </a:p>
        </p:txBody>
      </p:sp>
      <p:sp>
        <p:nvSpPr>
          <p:cNvPr id="6" name="Forme libre 5"/>
          <p:cNvSpPr/>
          <p:nvPr/>
        </p:nvSpPr>
        <p:spPr>
          <a:xfrm>
            <a:off x="6883400" y="2573338"/>
            <a:ext cx="354013" cy="2665412"/>
          </a:xfrm>
          <a:custGeom>
            <a:avLst/>
            <a:gdLst>
              <a:gd name="connsiteX0" fmla="*/ 352697 w 352697"/>
              <a:gd name="connsiteY0" fmla="*/ 2664823 h 2664823"/>
              <a:gd name="connsiteX1" fmla="*/ 261257 w 352697"/>
              <a:gd name="connsiteY1" fmla="*/ 2534194 h 2664823"/>
              <a:gd name="connsiteX2" fmla="*/ 235131 w 352697"/>
              <a:gd name="connsiteY2" fmla="*/ 2495006 h 2664823"/>
              <a:gd name="connsiteX3" fmla="*/ 182880 w 352697"/>
              <a:gd name="connsiteY3" fmla="*/ 2403566 h 2664823"/>
              <a:gd name="connsiteX4" fmla="*/ 235131 w 352697"/>
              <a:gd name="connsiteY4" fmla="*/ 2246811 h 2664823"/>
              <a:gd name="connsiteX5" fmla="*/ 287383 w 352697"/>
              <a:gd name="connsiteY5" fmla="*/ 2259874 h 2664823"/>
              <a:gd name="connsiteX6" fmla="*/ 300445 w 352697"/>
              <a:gd name="connsiteY6" fmla="*/ 2312126 h 2664823"/>
              <a:gd name="connsiteX7" fmla="*/ 287383 w 352697"/>
              <a:gd name="connsiteY7" fmla="*/ 2403566 h 2664823"/>
              <a:gd name="connsiteX8" fmla="*/ 261257 w 352697"/>
              <a:gd name="connsiteY8" fmla="*/ 2442754 h 2664823"/>
              <a:gd name="connsiteX9" fmla="*/ 182880 w 352697"/>
              <a:gd name="connsiteY9" fmla="*/ 2508068 h 2664823"/>
              <a:gd name="connsiteX10" fmla="*/ 104503 w 352697"/>
              <a:gd name="connsiteY10" fmla="*/ 2481943 h 2664823"/>
              <a:gd name="connsiteX11" fmla="*/ 91440 w 352697"/>
              <a:gd name="connsiteY11" fmla="*/ 2429691 h 2664823"/>
              <a:gd name="connsiteX12" fmla="*/ 26125 w 352697"/>
              <a:gd name="connsiteY12" fmla="*/ 2286000 h 2664823"/>
              <a:gd name="connsiteX13" fmla="*/ 0 w 352697"/>
              <a:gd name="connsiteY13" fmla="*/ 2181497 h 2664823"/>
              <a:gd name="connsiteX14" fmla="*/ 26125 w 352697"/>
              <a:gd name="connsiteY14" fmla="*/ 1489166 h 2664823"/>
              <a:gd name="connsiteX15" fmla="*/ 52251 w 352697"/>
              <a:gd name="connsiteY15" fmla="*/ 1436914 h 2664823"/>
              <a:gd name="connsiteX16" fmla="*/ 104503 w 352697"/>
              <a:gd name="connsiteY16" fmla="*/ 1149531 h 2664823"/>
              <a:gd name="connsiteX17" fmla="*/ 117565 w 352697"/>
              <a:gd name="connsiteY17" fmla="*/ 1031966 h 2664823"/>
              <a:gd name="connsiteX18" fmla="*/ 130628 w 352697"/>
              <a:gd name="connsiteY18" fmla="*/ 992777 h 2664823"/>
              <a:gd name="connsiteX19" fmla="*/ 143691 w 352697"/>
              <a:gd name="connsiteY19" fmla="*/ 862148 h 2664823"/>
              <a:gd name="connsiteX20" fmla="*/ 195943 w 352697"/>
              <a:gd name="connsiteY20" fmla="*/ 679268 h 2664823"/>
              <a:gd name="connsiteX21" fmla="*/ 209005 w 352697"/>
              <a:gd name="connsiteY21" fmla="*/ 600891 h 2664823"/>
              <a:gd name="connsiteX22" fmla="*/ 248194 w 352697"/>
              <a:gd name="connsiteY22" fmla="*/ 496388 h 2664823"/>
              <a:gd name="connsiteX23" fmla="*/ 261257 w 352697"/>
              <a:gd name="connsiteY23" fmla="*/ 418011 h 2664823"/>
              <a:gd name="connsiteX24" fmla="*/ 274320 w 352697"/>
              <a:gd name="connsiteY24" fmla="*/ 0 h 2664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52697" h="2664823">
                <a:moveTo>
                  <a:pt x="352697" y="2664823"/>
                </a:moveTo>
                <a:cubicBezTo>
                  <a:pt x="273383" y="2565680"/>
                  <a:pt x="324990" y="2636167"/>
                  <a:pt x="261257" y="2534194"/>
                </a:cubicBezTo>
                <a:cubicBezTo>
                  <a:pt x="252936" y="2520881"/>
                  <a:pt x="242920" y="2508637"/>
                  <a:pt x="235131" y="2495006"/>
                </a:cubicBezTo>
                <a:cubicBezTo>
                  <a:pt x="168829" y="2378980"/>
                  <a:pt x="246536" y="2499051"/>
                  <a:pt x="182880" y="2403566"/>
                </a:cubicBezTo>
                <a:cubicBezTo>
                  <a:pt x="186307" y="2369296"/>
                  <a:pt x="163550" y="2257037"/>
                  <a:pt x="235131" y="2246811"/>
                </a:cubicBezTo>
                <a:cubicBezTo>
                  <a:pt x="252904" y="2244272"/>
                  <a:pt x="269966" y="2255520"/>
                  <a:pt x="287383" y="2259874"/>
                </a:cubicBezTo>
                <a:cubicBezTo>
                  <a:pt x="291737" y="2277291"/>
                  <a:pt x="300445" y="2294173"/>
                  <a:pt x="300445" y="2312126"/>
                </a:cubicBezTo>
                <a:cubicBezTo>
                  <a:pt x="300445" y="2342915"/>
                  <a:pt x="296230" y="2374075"/>
                  <a:pt x="287383" y="2403566"/>
                </a:cubicBezTo>
                <a:cubicBezTo>
                  <a:pt x="282872" y="2418603"/>
                  <a:pt x="271308" y="2430693"/>
                  <a:pt x="261257" y="2442754"/>
                </a:cubicBezTo>
                <a:cubicBezTo>
                  <a:pt x="229824" y="2480473"/>
                  <a:pt x="221414" y="2482379"/>
                  <a:pt x="182880" y="2508068"/>
                </a:cubicBezTo>
                <a:cubicBezTo>
                  <a:pt x="156754" y="2499360"/>
                  <a:pt x="125412" y="2499865"/>
                  <a:pt x="104503" y="2481943"/>
                </a:cubicBezTo>
                <a:cubicBezTo>
                  <a:pt x="90872" y="2470259"/>
                  <a:pt x="98108" y="2446360"/>
                  <a:pt x="91440" y="2429691"/>
                </a:cubicBezTo>
                <a:cubicBezTo>
                  <a:pt x="54708" y="2337863"/>
                  <a:pt x="52708" y="2372396"/>
                  <a:pt x="26125" y="2286000"/>
                </a:cubicBezTo>
                <a:cubicBezTo>
                  <a:pt x="15566" y="2251681"/>
                  <a:pt x="8708" y="2216331"/>
                  <a:pt x="0" y="2181497"/>
                </a:cubicBezTo>
                <a:cubicBezTo>
                  <a:pt x="8708" y="1950720"/>
                  <a:pt x="9958" y="1719541"/>
                  <a:pt x="26125" y="1489166"/>
                </a:cubicBezTo>
                <a:cubicBezTo>
                  <a:pt x="27488" y="1469741"/>
                  <a:pt x="48114" y="1455943"/>
                  <a:pt x="52251" y="1436914"/>
                </a:cubicBezTo>
                <a:cubicBezTo>
                  <a:pt x="138369" y="1040774"/>
                  <a:pt x="57592" y="1290265"/>
                  <a:pt x="104503" y="1149531"/>
                </a:cubicBezTo>
                <a:cubicBezTo>
                  <a:pt x="108857" y="1110343"/>
                  <a:pt x="111083" y="1070859"/>
                  <a:pt x="117565" y="1031966"/>
                </a:cubicBezTo>
                <a:cubicBezTo>
                  <a:pt x="119829" y="1018384"/>
                  <a:pt x="128534" y="1006386"/>
                  <a:pt x="130628" y="992777"/>
                </a:cubicBezTo>
                <a:cubicBezTo>
                  <a:pt x="137282" y="949526"/>
                  <a:pt x="137907" y="905524"/>
                  <a:pt x="143691" y="862148"/>
                </a:cubicBezTo>
                <a:cubicBezTo>
                  <a:pt x="153097" y="791602"/>
                  <a:pt x="171609" y="752269"/>
                  <a:pt x="195943" y="679268"/>
                </a:cubicBezTo>
                <a:cubicBezTo>
                  <a:pt x="200297" y="653142"/>
                  <a:pt x="202036" y="626444"/>
                  <a:pt x="209005" y="600891"/>
                </a:cubicBezTo>
                <a:cubicBezTo>
                  <a:pt x="221213" y="556127"/>
                  <a:pt x="238892" y="538247"/>
                  <a:pt x="248194" y="496388"/>
                </a:cubicBezTo>
                <a:cubicBezTo>
                  <a:pt x="253940" y="470533"/>
                  <a:pt x="256903" y="444137"/>
                  <a:pt x="261257" y="418011"/>
                </a:cubicBezTo>
                <a:cubicBezTo>
                  <a:pt x="275324" y="52271"/>
                  <a:pt x="274320" y="191672"/>
                  <a:pt x="274320" y="0"/>
                </a:cubicBezTo>
              </a:path>
            </a:pathLst>
          </a:custGeom>
          <a:noFill/>
          <a:ln w="38100">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latin typeface="Arial" panose="020B0604020202020204" pitchFamily="34" charset="0"/>
              <a:cs typeface="Arial" panose="020B0604020202020204" pitchFamily="34" charset="0"/>
            </a:endParaRPr>
          </a:p>
        </p:txBody>
      </p:sp>
      <p:sp>
        <p:nvSpPr>
          <p:cNvPr id="7" name="Forme libre 6"/>
          <p:cNvSpPr/>
          <p:nvPr/>
        </p:nvSpPr>
        <p:spPr>
          <a:xfrm>
            <a:off x="8083550" y="2560638"/>
            <a:ext cx="735013" cy="2886075"/>
          </a:xfrm>
          <a:custGeom>
            <a:avLst/>
            <a:gdLst>
              <a:gd name="connsiteX0" fmla="*/ 146811 w 735172"/>
              <a:gd name="connsiteY0" fmla="*/ 2886891 h 2886891"/>
              <a:gd name="connsiteX1" fmla="*/ 172937 w 735172"/>
              <a:gd name="connsiteY1" fmla="*/ 2717074 h 2886891"/>
              <a:gd name="connsiteX2" fmla="*/ 225188 w 735172"/>
              <a:gd name="connsiteY2" fmla="*/ 2612571 h 2886891"/>
              <a:gd name="connsiteX3" fmla="*/ 251314 w 735172"/>
              <a:gd name="connsiteY3" fmla="*/ 2560320 h 2886891"/>
              <a:gd name="connsiteX4" fmla="*/ 225188 w 735172"/>
              <a:gd name="connsiteY4" fmla="*/ 2377440 h 2886891"/>
              <a:gd name="connsiteX5" fmla="*/ 146811 w 735172"/>
              <a:gd name="connsiteY5" fmla="*/ 2351314 h 2886891"/>
              <a:gd name="connsiteX6" fmla="*/ 107622 w 735172"/>
              <a:gd name="connsiteY6" fmla="*/ 2377440 h 2886891"/>
              <a:gd name="connsiteX7" fmla="*/ 55371 w 735172"/>
              <a:gd name="connsiteY7" fmla="*/ 2403566 h 2886891"/>
              <a:gd name="connsiteX8" fmla="*/ 81497 w 735172"/>
              <a:gd name="connsiteY8" fmla="*/ 2442754 h 2886891"/>
              <a:gd name="connsiteX9" fmla="*/ 120685 w 735172"/>
              <a:gd name="connsiteY9" fmla="*/ 2468880 h 2886891"/>
              <a:gd name="connsiteX10" fmla="*/ 277440 w 735172"/>
              <a:gd name="connsiteY10" fmla="*/ 2508069 h 2886891"/>
              <a:gd name="connsiteX11" fmla="*/ 421131 w 735172"/>
              <a:gd name="connsiteY11" fmla="*/ 2495006 h 2886891"/>
              <a:gd name="connsiteX12" fmla="*/ 525634 w 735172"/>
              <a:gd name="connsiteY12" fmla="*/ 2442754 h 2886891"/>
              <a:gd name="connsiteX13" fmla="*/ 577885 w 735172"/>
              <a:gd name="connsiteY13" fmla="*/ 2338251 h 2886891"/>
              <a:gd name="connsiteX14" fmla="*/ 630137 w 735172"/>
              <a:gd name="connsiteY14" fmla="*/ 2259874 h 2886891"/>
              <a:gd name="connsiteX15" fmla="*/ 643200 w 735172"/>
              <a:gd name="connsiteY15" fmla="*/ 2207623 h 2886891"/>
              <a:gd name="connsiteX16" fmla="*/ 682388 w 735172"/>
              <a:gd name="connsiteY16" fmla="*/ 2142309 h 2886891"/>
              <a:gd name="connsiteX17" fmla="*/ 695451 w 735172"/>
              <a:gd name="connsiteY17" fmla="*/ 2063931 h 2886891"/>
              <a:gd name="connsiteX18" fmla="*/ 721577 w 735172"/>
              <a:gd name="connsiteY18" fmla="*/ 2011680 h 2886891"/>
              <a:gd name="connsiteX19" fmla="*/ 721577 w 735172"/>
              <a:gd name="connsiteY19" fmla="*/ 1071154 h 2886891"/>
              <a:gd name="connsiteX20" fmla="*/ 695451 w 735172"/>
              <a:gd name="connsiteY20" fmla="*/ 1031966 h 2886891"/>
              <a:gd name="connsiteX21" fmla="*/ 682388 w 735172"/>
              <a:gd name="connsiteY21" fmla="*/ 966651 h 2886891"/>
              <a:gd name="connsiteX22" fmla="*/ 656262 w 735172"/>
              <a:gd name="connsiteY22" fmla="*/ 927463 h 2886891"/>
              <a:gd name="connsiteX23" fmla="*/ 604011 w 735172"/>
              <a:gd name="connsiteY23" fmla="*/ 796834 h 2886891"/>
              <a:gd name="connsiteX24" fmla="*/ 564822 w 735172"/>
              <a:gd name="connsiteY24" fmla="*/ 705394 h 2886891"/>
              <a:gd name="connsiteX25" fmla="*/ 551760 w 735172"/>
              <a:gd name="connsiteY25" fmla="*/ 666206 h 2886891"/>
              <a:gd name="connsiteX26" fmla="*/ 525634 w 735172"/>
              <a:gd name="connsiteY26" fmla="*/ 627017 h 2886891"/>
              <a:gd name="connsiteX27" fmla="*/ 499508 w 735172"/>
              <a:gd name="connsiteY27" fmla="*/ 561703 h 2886891"/>
              <a:gd name="connsiteX28" fmla="*/ 395005 w 735172"/>
              <a:gd name="connsiteY28" fmla="*/ 391886 h 2886891"/>
              <a:gd name="connsiteX29" fmla="*/ 408068 w 735172"/>
              <a:gd name="connsiteY29" fmla="*/ 352697 h 2886891"/>
              <a:gd name="connsiteX30" fmla="*/ 499508 w 735172"/>
              <a:gd name="connsiteY30" fmla="*/ 365760 h 2886891"/>
              <a:gd name="connsiteX31" fmla="*/ 538697 w 735172"/>
              <a:gd name="connsiteY31" fmla="*/ 404949 h 2886891"/>
              <a:gd name="connsiteX32" fmla="*/ 564822 w 735172"/>
              <a:gd name="connsiteY32" fmla="*/ 496389 h 2886891"/>
              <a:gd name="connsiteX33" fmla="*/ 499508 w 735172"/>
              <a:gd name="connsiteY33" fmla="*/ 561703 h 2886891"/>
              <a:gd name="connsiteX34" fmla="*/ 408068 w 735172"/>
              <a:gd name="connsiteY34" fmla="*/ 587829 h 2886891"/>
              <a:gd name="connsiteX35" fmla="*/ 290502 w 735172"/>
              <a:gd name="connsiteY35" fmla="*/ 574766 h 2886891"/>
              <a:gd name="connsiteX36" fmla="*/ 251314 w 735172"/>
              <a:gd name="connsiteY36" fmla="*/ 535577 h 2886891"/>
              <a:gd name="connsiteX37" fmla="*/ 212125 w 735172"/>
              <a:gd name="connsiteY37" fmla="*/ 444137 h 2886891"/>
              <a:gd name="connsiteX38" fmla="*/ 146811 w 735172"/>
              <a:gd name="connsiteY38" fmla="*/ 339634 h 2886891"/>
              <a:gd name="connsiteX39" fmla="*/ 94560 w 735172"/>
              <a:gd name="connsiteY39" fmla="*/ 300446 h 2886891"/>
              <a:gd name="connsiteX40" fmla="*/ 29245 w 735172"/>
              <a:gd name="connsiteY40" fmla="*/ 209006 h 2886891"/>
              <a:gd name="connsiteX41" fmla="*/ 3120 w 735172"/>
              <a:gd name="connsiteY41" fmla="*/ 169817 h 2886891"/>
              <a:gd name="connsiteX42" fmla="*/ 3120 w 735172"/>
              <a:gd name="connsiteY42" fmla="*/ 0 h 2886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35172" h="2886891">
                <a:moveTo>
                  <a:pt x="146811" y="2886891"/>
                </a:moveTo>
                <a:cubicBezTo>
                  <a:pt x="152476" y="2830244"/>
                  <a:pt x="148795" y="2770187"/>
                  <a:pt x="172937" y="2717074"/>
                </a:cubicBezTo>
                <a:cubicBezTo>
                  <a:pt x="189053" y="2681619"/>
                  <a:pt x="207771" y="2647405"/>
                  <a:pt x="225188" y="2612571"/>
                </a:cubicBezTo>
                <a:lnTo>
                  <a:pt x="251314" y="2560320"/>
                </a:lnTo>
                <a:cubicBezTo>
                  <a:pt x="242605" y="2499360"/>
                  <a:pt x="252727" y="2432518"/>
                  <a:pt x="225188" y="2377440"/>
                </a:cubicBezTo>
                <a:cubicBezTo>
                  <a:pt x="212872" y="2352808"/>
                  <a:pt x="146811" y="2351314"/>
                  <a:pt x="146811" y="2351314"/>
                </a:cubicBezTo>
                <a:cubicBezTo>
                  <a:pt x="133748" y="2360023"/>
                  <a:pt x="121253" y="2369651"/>
                  <a:pt x="107622" y="2377440"/>
                </a:cubicBezTo>
                <a:cubicBezTo>
                  <a:pt x="90715" y="2387101"/>
                  <a:pt x="62603" y="2385486"/>
                  <a:pt x="55371" y="2403566"/>
                </a:cubicBezTo>
                <a:cubicBezTo>
                  <a:pt x="49540" y="2418143"/>
                  <a:pt x="70396" y="2431653"/>
                  <a:pt x="81497" y="2442754"/>
                </a:cubicBezTo>
                <a:cubicBezTo>
                  <a:pt x="92598" y="2453855"/>
                  <a:pt x="106643" y="2461859"/>
                  <a:pt x="120685" y="2468880"/>
                </a:cubicBezTo>
                <a:cubicBezTo>
                  <a:pt x="188294" y="2502685"/>
                  <a:pt x="197312" y="2496622"/>
                  <a:pt x="277440" y="2508069"/>
                </a:cubicBezTo>
                <a:cubicBezTo>
                  <a:pt x="325337" y="2503715"/>
                  <a:pt x="374620" y="2507246"/>
                  <a:pt x="421131" y="2495006"/>
                </a:cubicBezTo>
                <a:cubicBezTo>
                  <a:pt x="458795" y="2485094"/>
                  <a:pt x="525634" y="2442754"/>
                  <a:pt x="525634" y="2442754"/>
                </a:cubicBezTo>
                <a:cubicBezTo>
                  <a:pt x="607556" y="2319874"/>
                  <a:pt x="482020" y="2514005"/>
                  <a:pt x="577885" y="2338251"/>
                </a:cubicBezTo>
                <a:cubicBezTo>
                  <a:pt x="592921" y="2310686"/>
                  <a:pt x="630137" y="2259874"/>
                  <a:pt x="630137" y="2259874"/>
                </a:cubicBezTo>
                <a:cubicBezTo>
                  <a:pt x="634491" y="2242457"/>
                  <a:pt x="635909" y="2224029"/>
                  <a:pt x="643200" y="2207623"/>
                </a:cubicBezTo>
                <a:cubicBezTo>
                  <a:pt x="653512" y="2184422"/>
                  <a:pt x="673711" y="2166170"/>
                  <a:pt x="682388" y="2142309"/>
                </a:cubicBezTo>
                <a:cubicBezTo>
                  <a:pt x="691439" y="2117417"/>
                  <a:pt x="687840" y="2089300"/>
                  <a:pt x="695451" y="2063931"/>
                </a:cubicBezTo>
                <a:cubicBezTo>
                  <a:pt x="701047" y="2045279"/>
                  <a:pt x="712868" y="2029097"/>
                  <a:pt x="721577" y="2011680"/>
                </a:cubicBezTo>
                <a:cubicBezTo>
                  <a:pt x="730362" y="1686645"/>
                  <a:pt x="747187" y="1395540"/>
                  <a:pt x="721577" y="1071154"/>
                </a:cubicBezTo>
                <a:cubicBezTo>
                  <a:pt x="720341" y="1055503"/>
                  <a:pt x="704160" y="1045029"/>
                  <a:pt x="695451" y="1031966"/>
                </a:cubicBezTo>
                <a:cubicBezTo>
                  <a:pt x="691097" y="1010194"/>
                  <a:pt x="690184" y="987440"/>
                  <a:pt x="682388" y="966651"/>
                </a:cubicBezTo>
                <a:cubicBezTo>
                  <a:pt x="676875" y="951951"/>
                  <a:pt x="662841" y="941718"/>
                  <a:pt x="656262" y="927463"/>
                </a:cubicBezTo>
                <a:cubicBezTo>
                  <a:pt x="636609" y="884882"/>
                  <a:pt x="618842" y="841324"/>
                  <a:pt x="604011" y="796834"/>
                </a:cubicBezTo>
                <a:cubicBezTo>
                  <a:pt x="573373" y="704923"/>
                  <a:pt x="613252" y="818399"/>
                  <a:pt x="564822" y="705394"/>
                </a:cubicBezTo>
                <a:cubicBezTo>
                  <a:pt x="559398" y="692738"/>
                  <a:pt x="557918" y="678522"/>
                  <a:pt x="551760" y="666206"/>
                </a:cubicBezTo>
                <a:cubicBezTo>
                  <a:pt x="544739" y="652164"/>
                  <a:pt x="532655" y="641059"/>
                  <a:pt x="525634" y="627017"/>
                </a:cubicBezTo>
                <a:cubicBezTo>
                  <a:pt x="515147" y="606044"/>
                  <a:pt x="511797" y="581673"/>
                  <a:pt x="499508" y="561703"/>
                </a:cubicBezTo>
                <a:cubicBezTo>
                  <a:pt x="376246" y="361403"/>
                  <a:pt x="453897" y="539115"/>
                  <a:pt x="395005" y="391886"/>
                </a:cubicBezTo>
                <a:cubicBezTo>
                  <a:pt x="399359" y="378823"/>
                  <a:pt x="397316" y="361299"/>
                  <a:pt x="408068" y="352697"/>
                </a:cubicBezTo>
                <a:cubicBezTo>
                  <a:pt x="446511" y="321942"/>
                  <a:pt x="470776" y="341816"/>
                  <a:pt x="499508" y="365760"/>
                </a:cubicBezTo>
                <a:cubicBezTo>
                  <a:pt x="513700" y="377587"/>
                  <a:pt x="525634" y="391886"/>
                  <a:pt x="538697" y="404949"/>
                </a:cubicBezTo>
                <a:cubicBezTo>
                  <a:pt x="544858" y="423433"/>
                  <a:pt x="564822" y="479981"/>
                  <a:pt x="564822" y="496389"/>
                </a:cubicBezTo>
                <a:cubicBezTo>
                  <a:pt x="564822" y="542553"/>
                  <a:pt x="536894" y="545680"/>
                  <a:pt x="499508" y="561703"/>
                </a:cubicBezTo>
                <a:cubicBezTo>
                  <a:pt x="473270" y="572948"/>
                  <a:pt x="434586" y="581200"/>
                  <a:pt x="408068" y="587829"/>
                </a:cubicBezTo>
                <a:cubicBezTo>
                  <a:pt x="368879" y="583475"/>
                  <a:pt x="327908" y="587235"/>
                  <a:pt x="290502" y="574766"/>
                </a:cubicBezTo>
                <a:cubicBezTo>
                  <a:pt x="272976" y="568924"/>
                  <a:pt x="262052" y="550610"/>
                  <a:pt x="251314" y="535577"/>
                </a:cubicBezTo>
                <a:cubicBezTo>
                  <a:pt x="220368" y="492252"/>
                  <a:pt x="230400" y="486779"/>
                  <a:pt x="212125" y="444137"/>
                </a:cubicBezTo>
                <a:cubicBezTo>
                  <a:pt x="196603" y="407920"/>
                  <a:pt x="174942" y="367765"/>
                  <a:pt x="146811" y="339634"/>
                </a:cubicBezTo>
                <a:cubicBezTo>
                  <a:pt x="131416" y="324239"/>
                  <a:pt x="111977" y="313509"/>
                  <a:pt x="94560" y="300446"/>
                </a:cubicBezTo>
                <a:cubicBezTo>
                  <a:pt x="32976" y="208070"/>
                  <a:pt x="110277" y="322452"/>
                  <a:pt x="29245" y="209006"/>
                </a:cubicBezTo>
                <a:cubicBezTo>
                  <a:pt x="20120" y="196231"/>
                  <a:pt x="5067" y="185395"/>
                  <a:pt x="3120" y="169817"/>
                </a:cubicBezTo>
                <a:cubicBezTo>
                  <a:pt x="-3901" y="113648"/>
                  <a:pt x="3120" y="56606"/>
                  <a:pt x="3120" y="0"/>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latin typeface="Arial" panose="020B0604020202020204" pitchFamily="34" charset="0"/>
              <a:cs typeface="Arial" panose="020B0604020202020204" pitchFamily="34" charset="0"/>
            </a:endParaRPr>
          </a:p>
        </p:txBody>
      </p:sp>
      <p:sp>
        <p:nvSpPr>
          <p:cNvPr id="174083" name="Rectangle 3"/>
          <p:cNvSpPr>
            <a:spLocks noChangeArrowheads="1"/>
          </p:cNvSpPr>
          <p:nvPr/>
        </p:nvSpPr>
        <p:spPr bwMode="auto">
          <a:xfrm>
            <a:off x="1644651" y="1844675"/>
            <a:ext cx="3724274" cy="838200"/>
          </a:xfrm>
          <a:prstGeom prst="rect">
            <a:avLst/>
          </a:prstGeom>
          <a:solidFill>
            <a:srgbClr val="99FF99"/>
          </a:solidFill>
          <a:ln w="952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fr-FR" sz="3200" b="1" dirty="0">
                <a:effectLst>
                  <a:outerShdw blurRad="38100" dist="38100" dir="2700000" algn="tl">
                    <a:srgbClr val="FFFFFF"/>
                  </a:outerShdw>
                </a:effectLst>
                <a:latin typeface="Arial" panose="020B0604020202020204" pitchFamily="34" charset="0"/>
              </a:rPr>
              <a:t>ENREGISTRER</a:t>
            </a:r>
          </a:p>
        </p:txBody>
      </p:sp>
      <p:sp>
        <p:nvSpPr>
          <p:cNvPr id="174084" name="Rectangle 4"/>
          <p:cNvSpPr>
            <a:spLocks noChangeArrowheads="1"/>
          </p:cNvSpPr>
          <p:nvPr/>
        </p:nvSpPr>
        <p:spPr bwMode="auto">
          <a:xfrm>
            <a:off x="1644651" y="3482975"/>
            <a:ext cx="3724274" cy="838200"/>
          </a:xfrm>
          <a:prstGeom prst="rect">
            <a:avLst/>
          </a:prstGeom>
          <a:solidFill>
            <a:srgbClr val="99FF99"/>
          </a:solidFill>
          <a:ln w="952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fr-FR" sz="3200" b="1" dirty="0">
                <a:effectLst>
                  <a:outerShdw blurRad="38100" dist="38100" dir="2700000" algn="tl">
                    <a:srgbClr val="FFFFFF"/>
                  </a:outerShdw>
                </a:effectLst>
                <a:latin typeface="Arial" panose="020B0604020202020204" pitchFamily="34" charset="0"/>
              </a:rPr>
              <a:t>CONSERVER</a:t>
            </a:r>
          </a:p>
        </p:txBody>
      </p:sp>
      <p:sp>
        <p:nvSpPr>
          <p:cNvPr id="174085" name="Rectangle 5"/>
          <p:cNvSpPr>
            <a:spLocks noChangeArrowheads="1"/>
          </p:cNvSpPr>
          <p:nvPr/>
        </p:nvSpPr>
        <p:spPr bwMode="auto">
          <a:xfrm>
            <a:off x="1644651" y="5121275"/>
            <a:ext cx="3724274" cy="838200"/>
          </a:xfrm>
          <a:prstGeom prst="rect">
            <a:avLst/>
          </a:prstGeom>
          <a:solidFill>
            <a:srgbClr val="99FF99"/>
          </a:solidFill>
          <a:ln w="9525">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fr-FR" sz="3200" b="1" dirty="0">
                <a:effectLst>
                  <a:outerShdw blurRad="38100" dist="38100" dir="2700000" algn="tl">
                    <a:srgbClr val="FFFFFF"/>
                  </a:outerShdw>
                </a:effectLst>
                <a:latin typeface="Arial" panose="020B0604020202020204" pitchFamily="34" charset="0"/>
              </a:rPr>
              <a:t>RECUPERER</a:t>
            </a:r>
          </a:p>
        </p:txBody>
      </p:sp>
      <p:sp>
        <p:nvSpPr>
          <p:cNvPr id="16391" name="Line 6"/>
          <p:cNvSpPr>
            <a:spLocks noChangeShapeType="1"/>
          </p:cNvSpPr>
          <p:nvPr/>
        </p:nvSpPr>
        <p:spPr bwMode="auto">
          <a:xfrm>
            <a:off x="3506788" y="2682875"/>
            <a:ext cx="0" cy="762000"/>
          </a:xfrm>
          <a:prstGeom prst="line">
            <a:avLst/>
          </a:prstGeom>
          <a:noFill/>
          <a:ln w="63500">
            <a:solidFill>
              <a:srgbClr val="33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6392" name="Line 7"/>
          <p:cNvSpPr>
            <a:spLocks noChangeShapeType="1"/>
          </p:cNvSpPr>
          <p:nvPr/>
        </p:nvSpPr>
        <p:spPr bwMode="auto">
          <a:xfrm>
            <a:off x="3494088" y="4359275"/>
            <a:ext cx="0" cy="762000"/>
          </a:xfrm>
          <a:prstGeom prst="line">
            <a:avLst/>
          </a:prstGeom>
          <a:noFill/>
          <a:ln w="63500">
            <a:solidFill>
              <a:srgbClr val="33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8141" name="Rectangle 8"/>
          <p:cNvSpPr>
            <a:spLocks noChangeArrowheads="1"/>
          </p:cNvSpPr>
          <p:nvPr/>
        </p:nvSpPr>
        <p:spPr bwMode="auto">
          <a:xfrm>
            <a:off x="0" y="333375"/>
            <a:ext cx="9144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4000">
                <a:latin typeface="Arial" panose="020B0604020202020204" pitchFamily="34" charset="0"/>
              </a:rPr>
              <a:t>Les trois phases de la mémoire </a:t>
            </a:r>
          </a:p>
        </p:txBody>
      </p:sp>
      <p:sp>
        <p:nvSpPr>
          <p:cNvPr id="17416" name="ZoneTexte 1"/>
          <p:cNvSpPr txBox="1">
            <a:spLocks noChangeArrowheads="1"/>
          </p:cNvSpPr>
          <p:nvPr/>
        </p:nvSpPr>
        <p:spPr bwMode="auto">
          <a:xfrm>
            <a:off x="5922963" y="1928813"/>
            <a:ext cx="26066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000" i="1">
                <a:latin typeface="Arial" panose="020B0604020202020204" pitchFamily="34" charset="0"/>
              </a:rPr>
              <a:t>expositions répétées,</a:t>
            </a:r>
          </a:p>
          <a:p>
            <a:pPr algn="ctr" eaLnBrk="1" hangingPunct="1">
              <a:spcBef>
                <a:spcPct val="0"/>
              </a:spcBef>
              <a:buFontTx/>
              <a:buNone/>
            </a:pPr>
            <a:r>
              <a:rPr lang="fr-FR" altLang="en-US" sz="2000" i="1">
                <a:latin typeface="Arial" panose="020B0604020202020204" pitchFamily="34" charset="0"/>
              </a:rPr>
              <a:t>associations…</a:t>
            </a:r>
            <a:endParaRPr lang="en-GB" altLang="en-US" sz="2000" i="1">
              <a:latin typeface="Arial" panose="020B0604020202020204" pitchFamily="34" charset="0"/>
            </a:endParaRPr>
          </a:p>
        </p:txBody>
      </p:sp>
      <p:pic>
        <p:nvPicPr>
          <p:cNvPr id="17417" name="Picture 10" descr="https://encrypted-tbn0.gstatic.com/images?q=tbn:ANd9GcREhM0bRUW9z8iMzBgFOGnLNtXjshxYS-jL_fJdHmzjqs00g5A-Fg"/>
          <p:cNvPicPr>
            <a:picLocks noChangeAspect="1" noChangeArrowheads="1"/>
          </p:cNvPicPr>
          <p:nvPr/>
        </p:nvPicPr>
        <p:blipFill>
          <a:blip r:embed="rId4">
            <a:extLst>
              <a:ext uri="{28A0092B-C50C-407E-A947-70E740481C1C}">
                <a14:useLocalDpi xmlns:a14="http://schemas.microsoft.com/office/drawing/2010/main" val="0"/>
              </a:ext>
            </a:extLst>
          </a:blip>
          <a:srcRect b="9116"/>
          <a:stretch>
            <a:fillRect/>
          </a:stretch>
        </p:blipFill>
        <p:spPr bwMode="auto">
          <a:xfrm>
            <a:off x="6148388" y="3284538"/>
            <a:ext cx="2381250"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oneTexte 1"/>
          <p:cNvSpPr txBox="1">
            <a:spLocks noChangeArrowheads="1"/>
          </p:cNvSpPr>
          <p:nvPr/>
        </p:nvSpPr>
        <p:spPr bwMode="auto">
          <a:xfrm>
            <a:off x="6364288" y="5186363"/>
            <a:ext cx="19065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000" i="1">
                <a:latin typeface="Arial" panose="020B0604020202020204" pitchFamily="34" charset="0"/>
              </a:rPr>
              <a:t>retrouver les</a:t>
            </a:r>
          </a:p>
          <a:p>
            <a:pPr algn="ctr" eaLnBrk="1" hangingPunct="1">
              <a:spcBef>
                <a:spcPct val="0"/>
              </a:spcBef>
              <a:buFontTx/>
              <a:buNone/>
            </a:pPr>
            <a:r>
              <a:rPr lang="fr-FR" altLang="en-US" sz="2000" i="1">
                <a:latin typeface="Arial" panose="020B0604020202020204" pitchFamily="34" charset="0"/>
              </a:rPr>
              <a:t>associations…</a:t>
            </a:r>
            <a:endParaRPr lang="en-GB" altLang="en-US" sz="2000" i="1">
              <a:latin typeface="Arial" panose="020B0604020202020204" pitchFamily="34" charset="0"/>
            </a:endParaRPr>
          </a:p>
        </p:txBody>
      </p:sp>
      <p:pic>
        <p:nvPicPr>
          <p:cNvPr id="8" name="Image 7">
            <a:extLst>
              <a:ext uri="{FF2B5EF4-FFF2-40B4-BE49-F238E27FC236}">
                <a16:creationId xmlns:a16="http://schemas.microsoft.com/office/drawing/2014/main" id="{DBDC5DCE-35EB-2892-1332-D0598FB10879}"/>
              </a:ext>
            </a:extLst>
          </p:cNvPr>
          <p:cNvPicPr>
            <a:picLocks noChangeAspect="1"/>
          </p:cNvPicPr>
          <p:nvPr/>
        </p:nvPicPr>
        <p:blipFill>
          <a:blip r:embed="rId5"/>
          <a:stretch>
            <a:fillRect/>
          </a:stretch>
        </p:blipFill>
        <p:spPr>
          <a:xfrm rot="10800000">
            <a:off x="275837" y="4457321"/>
            <a:ext cx="1194575" cy="1458084"/>
          </a:xfrm>
          <a:prstGeom prst="rect">
            <a:avLst/>
          </a:prstGeom>
        </p:spPr>
      </p:pic>
      <p:pic>
        <p:nvPicPr>
          <p:cNvPr id="12" name="Image 11">
            <a:extLst>
              <a:ext uri="{FF2B5EF4-FFF2-40B4-BE49-F238E27FC236}">
                <a16:creationId xmlns:a16="http://schemas.microsoft.com/office/drawing/2014/main" id="{190B1DD5-CDE5-D616-0C65-F2F245C57DC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4967" y="2708026"/>
            <a:ext cx="1388884" cy="1945109"/>
          </a:xfrm>
          <a:prstGeom prst="rect">
            <a:avLst/>
          </a:prstGeom>
          <a:ln>
            <a:noFill/>
          </a:ln>
        </p:spPr>
      </p:pic>
      <p:pic>
        <p:nvPicPr>
          <p:cNvPr id="13" name="Picture 2" descr="tourbillon de course peinture pinceau 3d cyan et bleu - spiral ribbon photos et images de collection">
            <a:extLst>
              <a:ext uri="{FF2B5EF4-FFF2-40B4-BE49-F238E27FC236}">
                <a16:creationId xmlns:a16="http://schemas.microsoft.com/office/drawing/2014/main" id="{A419FC94-29EF-8CA7-824D-86DD898F50AD}"/>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10000" b="90000" l="11964" r="88036"/>
                    </a14:imgEffect>
                  </a14:imgLayer>
                </a14:imgProps>
              </a:ext>
              <a:ext uri="{28A0092B-C50C-407E-A947-70E740481C1C}">
                <a14:useLocalDpi xmlns:a14="http://schemas.microsoft.com/office/drawing/2010/main" val="0"/>
              </a:ext>
            </a:extLst>
          </a:blip>
          <a:srcRect l="2455" r="2455"/>
          <a:stretch/>
        </p:blipFill>
        <p:spPr bwMode="auto">
          <a:xfrm>
            <a:off x="-146604" y="1761351"/>
            <a:ext cx="1883256" cy="1402482"/>
          </a:xfrm>
          <a:prstGeom prst="flowChartManualOperation">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500"/>
                                  </p:stCondLst>
                                  <p:childTnLst>
                                    <p:set>
                                      <p:cBhvr>
                                        <p:cTn id="6" dur="1" fill="hold">
                                          <p:stCondLst>
                                            <p:cond delay="0"/>
                                          </p:stCondLst>
                                        </p:cTn>
                                        <p:tgtEl>
                                          <p:spTgt spid="16391"/>
                                        </p:tgtEl>
                                        <p:attrNameLst>
                                          <p:attrName>style.visibility</p:attrName>
                                        </p:attrNameLst>
                                      </p:cBhvr>
                                      <p:to>
                                        <p:strVal val="visible"/>
                                      </p:to>
                                    </p:set>
                                    <p:animEffect transition="in" filter="wipe(up)">
                                      <p:cBhvr>
                                        <p:cTn id="7" dur="500"/>
                                        <p:tgtEl>
                                          <p:spTgt spid="16391"/>
                                        </p:tgtEl>
                                      </p:cBhvr>
                                    </p:animEffect>
                                  </p:childTnLst>
                                </p:cTn>
                              </p:par>
                            </p:childTnLst>
                          </p:cTn>
                        </p:par>
                        <p:par>
                          <p:cTn id="8" fill="hold" nodeType="afterGroup">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174084"/>
                                        </p:tgtEl>
                                        <p:attrNameLst>
                                          <p:attrName>style.visibility</p:attrName>
                                        </p:attrNameLst>
                                      </p:cBhvr>
                                      <p:to>
                                        <p:strVal val="visible"/>
                                      </p:to>
                                    </p:set>
                                    <p:animEffect transition="in" filter="wipe(up)">
                                      <p:cBhvr>
                                        <p:cTn id="11" dur="500"/>
                                        <p:tgtEl>
                                          <p:spTgt spid="174084"/>
                                        </p:tgtEl>
                                      </p:cBhvr>
                                    </p:animEffect>
                                  </p:childTnLst>
                                </p:cTn>
                              </p:par>
                            </p:childTnLst>
                          </p:cTn>
                        </p:par>
                        <p:par>
                          <p:cTn id="12" fill="hold" nodeType="afterGroup">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16392"/>
                                        </p:tgtEl>
                                        <p:attrNameLst>
                                          <p:attrName>style.visibility</p:attrName>
                                        </p:attrNameLst>
                                      </p:cBhvr>
                                      <p:to>
                                        <p:strVal val="visible"/>
                                      </p:to>
                                    </p:set>
                                    <p:animEffect transition="in" filter="wipe(up)">
                                      <p:cBhvr>
                                        <p:cTn id="15" dur="500"/>
                                        <p:tgtEl>
                                          <p:spTgt spid="16392"/>
                                        </p:tgtEl>
                                      </p:cBhvr>
                                    </p:animEffect>
                                  </p:childTnLst>
                                </p:cTn>
                              </p:par>
                            </p:childTnLst>
                          </p:cTn>
                        </p:par>
                        <p:par>
                          <p:cTn id="16" fill="hold" nodeType="afterGroup">
                            <p:stCondLst>
                              <p:cond delay="2000"/>
                            </p:stCondLst>
                            <p:childTnLst>
                              <p:par>
                                <p:cTn id="17" presetID="22" presetClass="entr" presetSubtype="1" fill="hold" grpId="0" nodeType="afterEffect">
                                  <p:stCondLst>
                                    <p:cond delay="0"/>
                                  </p:stCondLst>
                                  <p:childTnLst>
                                    <p:set>
                                      <p:cBhvr>
                                        <p:cTn id="18" dur="1" fill="hold">
                                          <p:stCondLst>
                                            <p:cond delay="0"/>
                                          </p:stCondLst>
                                        </p:cTn>
                                        <p:tgtEl>
                                          <p:spTgt spid="174085"/>
                                        </p:tgtEl>
                                        <p:attrNameLst>
                                          <p:attrName>style.visibility</p:attrName>
                                        </p:attrNameLst>
                                      </p:cBhvr>
                                      <p:to>
                                        <p:strVal val="visible"/>
                                      </p:to>
                                    </p:set>
                                    <p:animEffect transition="in" filter="wipe(up)">
                                      <p:cBhvr>
                                        <p:cTn id="19" dur="500"/>
                                        <p:tgtEl>
                                          <p:spTgt spid="17408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7416"/>
                                        </p:tgtEl>
                                        <p:attrNameLst>
                                          <p:attrName>style.visibility</p:attrName>
                                        </p:attrNameLst>
                                      </p:cBhvr>
                                      <p:to>
                                        <p:strVal val="visible"/>
                                      </p:to>
                                    </p:set>
                                    <p:animEffect transition="in" filter="wipe(up)">
                                      <p:cBhvr>
                                        <p:cTn id="24" dur="500"/>
                                        <p:tgtEl>
                                          <p:spTgt spid="17416"/>
                                        </p:tgtEl>
                                      </p:cBhvr>
                                    </p:animEffect>
                                  </p:childTnLst>
                                </p:cTn>
                              </p:par>
                              <p:par>
                                <p:cTn id="25" presetID="22" presetClass="entr" presetSubtype="1" fill="hold" nodeType="withEffect">
                                  <p:stCondLst>
                                    <p:cond delay="500"/>
                                  </p:stCondLst>
                                  <p:childTnLst>
                                    <p:set>
                                      <p:cBhvr>
                                        <p:cTn id="26" dur="1" fill="hold">
                                          <p:stCondLst>
                                            <p:cond delay="0"/>
                                          </p:stCondLst>
                                        </p:cTn>
                                        <p:tgtEl>
                                          <p:spTgt spid="17417"/>
                                        </p:tgtEl>
                                        <p:attrNameLst>
                                          <p:attrName>style.visibility</p:attrName>
                                        </p:attrNameLst>
                                      </p:cBhvr>
                                      <p:to>
                                        <p:strVal val="visible"/>
                                      </p:to>
                                    </p:set>
                                    <p:animEffect transition="in" filter="wipe(up)">
                                      <p:cBhvr>
                                        <p:cTn id="27" dur="500"/>
                                        <p:tgtEl>
                                          <p:spTgt spid="17417"/>
                                        </p:tgtEl>
                                      </p:cBhvr>
                                    </p:animEffect>
                                  </p:childTnLst>
                                </p:cTn>
                              </p:par>
                            </p:childTnLst>
                          </p:cTn>
                        </p:par>
                        <p:par>
                          <p:cTn id="28" fill="hold" nodeType="afterGroup">
                            <p:stCondLst>
                              <p:cond delay="1000"/>
                            </p:stCondLst>
                            <p:childTnLst>
                              <p:par>
                                <p:cTn id="29" presetID="22" presetClass="entr" presetSubtype="1"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up)">
                                      <p:cBhvr>
                                        <p:cTn id="31" dur="500"/>
                                        <p:tgtEl>
                                          <p:spTgt spid="10"/>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4" fill="hold" nodeType="click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wipe(down)">
                                      <p:cBhvr>
                                        <p:cTn id="36" dur="500"/>
                                        <p:tgtEl>
                                          <p:spTgt spid="2"/>
                                        </p:tgtEl>
                                      </p:cBhvr>
                                    </p:animEffect>
                                  </p:childTnLst>
                                </p:cTn>
                              </p:par>
                            </p:childTnLst>
                          </p:cTn>
                        </p:par>
                        <p:par>
                          <p:cTn id="37" fill="hold" nodeType="afterGroup">
                            <p:stCondLst>
                              <p:cond delay="500"/>
                            </p:stCondLst>
                            <p:childTnLst>
                              <p:par>
                                <p:cTn id="38" presetID="22" presetClass="entr" presetSubtype="4"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down)">
                                      <p:cBhvr>
                                        <p:cTn id="40" dur="500"/>
                                        <p:tgtEl>
                                          <p:spTgt spid="3"/>
                                        </p:tgtEl>
                                      </p:cBhvr>
                                    </p:animEffect>
                                  </p:childTnLst>
                                </p:cTn>
                              </p:par>
                            </p:childTnLst>
                          </p:cTn>
                        </p:par>
                        <p:par>
                          <p:cTn id="41" fill="hold" nodeType="afterGroup">
                            <p:stCondLst>
                              <p:cond delay="1000"/>
                            </p:stCondLst>
                            <p:childTnLst>
                              <p:par>
                                <p:cTn id="42" presetID="22" presetClass="entr" presetSubtype="4" fill="hold" nodeType="after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down)">
                                      <p:cBhvr>
                                        <p:cTn id="44" dur="500"/>
                                        <p:tgtEl>
                                          <p:spTgt spid="4"/>
                                        </p:tgtEl>
                                      </p:cBhvr>
                                    </p:animEffect>
                                  </p:childTnLst>
                                </p:cTn>
                              </p:par>
                            </p:childTnLst>
                          </p:cTn>
                        </p:par>
                        <p:par>
                          <p:cTn id="45" fill="hold" nodeType="afterGroup">
                            <p:stCondLst>
                              <p:cond delay="1500"/>
                            </p:stCondLst>
                            <p:childTnLst>
                              <p:par>
                                <p:cTn id="46" presetID="22" presetClass="entr" presetSubtype="4" fill="hold"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down)">
                                      <p:cBhvr>
                                        <p:cTn id="48" dur="500"/>
                                        <p:tgtEl>
                                          <p:spTgt spid="6"/>
                                        </p:tgtEl>
                                      </p:cBhvr>
                                    </p:animEffect>
                                  </p:childTnLst>
                                </p:cTn>
                              </p:par>
                            </p:childTnLst>
                          </p:cTn>
                        </p:par>
                        <p:par>
                          <p:cTn id="49" fill="hold" nodeType="afterGroup">
                            <p:stCondLst>
                              <p:cond delay="2000"/>
                            </p:stCondLst>
                            <p:childTnLst>
                              <p:par>
                                <p:cTn id="50" presetID="22" presetClass="entr" presetSubtype="4" fill="hold"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down)">
                                      <p:cBhvr>
                                        <p:cTn id="52" dur="500"/>
                                        <p:tgtEl>
                                          <p:spTgt spid="7"/>
                                        </p:tgtEl>
                                      </p:cBhvr>
                                    </p:animEffect>
                                  </p:childTnLst>
                                </p:cTn>
                              </p:par>
                            </p:childTnLst>
                          </p:cTn>
                        </p:par>
                        <p:par>
                          <p:cTn id="53" fill="hold" nodeType="afterGroup">
                            <p:stCondLst>
                              <p:cond delay="2500"/>
                            </p:stCondLst>
                            <p:childTnLst>
                              <p:par>
                                <p:cTn id="54" presetID="22" presetClass="entr" presetSubtype="4"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down)">
                                      <p:cBhvr>
                                        <p:cTn id="5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4" grpId="0" animBg="1"/>
      <p:bldP spid="174085" grpId="0" animBg="1"/>
      <p:bldP spid="16391" grpId="0" animBg="1"/>
      <p:bldP spid="16392" grpId="0" animBg="1"/>
      <p:bldP spid="17416" grpId="0"/>
      <p:bldP spid="1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73025" y="333375"/>
            <a:ext cx="9070975" cy="1143000"/>
          </a:xfrm>
        </p:spPr>
        <p:txBody>
          <a:bodyPr/>
          <a:lstStyle/>
          <a:p>
            <a:pPr eaLnBrk="1" hangingPunct="1"/>
            <a:r>
              <a:rPr lang="fr-FR" altLang="en-US" sz="4000" b="1"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Enregistrer </a:t>
            </a:r>
            <a:r>
              <a:rPr lang="fr-FR" altLang="en-US" sz="40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L’</a:t>
            </a:r>
            <a:r>
              <a:rPr lang="fr-FR" altLang="en-US" sz="4000"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encodage</a:t>
            </a:r>
            <a:r>
              <a:rPr lang="fr-FR" altLang="en-US" sz="40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mnésique</a:t>
            </a:r>
            <a:endParaRPr lang="en-US" altLang="en-US" sz="40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50179" name="Text Box 3"/>
          <p:cNvSpPr txBox="1">
            <a:spLocks noChangeArrowheads="1"/>
          </p:cNvSpPr>
          <p:nvPr/>
        </p:nvSpPr>
        <p:spPr bwMode="auto">
          <a:xfrm>
            <a:off x="533400" y="1795463"/>
            <a:ext cx="8199438" cy="5262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50000"/>
              </a:lnSpc>
              <a:spcBef>
                <a:spcPct val="0"/>
              </a:spcBef>
            </a:pPr>
            <a:r>
              <a:rPr lang="fr-FR" altLang="en-US" sz="28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fr-FR" altLang="en-US" sz="24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Proportionnel au nombre de répétitions</a:t>
            </a:r>
            <a:r>
              <a:rPr lang="fr-FR" altLang="en-US" sz="28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fr-FR" altLang="en-US" sz="18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(Ebbinghaus 1880)</a:t>
            </a:r>
          </a:p>
          <a:p>
            <a:pPr eaLnBrk="1" hangingPunct="1">
              <a:lnSpc>
                <a:spcPct val="150000"/>
              </a:lnSpc>
              <a:spcBef>
                <a:spcPct val="0"/>
              </a:spcBef>
            </a:pPr>
            <a:r>
              <a:rPr lang="fr-FR" altLang="en-US" sz="24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Sensible au stress, à la fatigue, aux émotions, à l’enjeu…</a:t>
            </a:r>
          </a:p>
          <a:p>
            <a:pPr eaLnBrk="1" hangingPunct="1">
              <a:lnSpc>
                <a:spcPct val="150000"/>
              </a:lnSpc>
              <a:spcBef>
                <a:spcPct val="0"/>
              </a:spcBef>
            </a:pPr>
            <a:r>
              <a:rPr lang="fr-FR" altLang="en-US" sz="28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fr-FR" altLang="en-US" sz="24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Pratique distribuée meilleure que pratique groupée</a:t>
            </a:r>
          </a:p>
          <a:p>
            <a:pPr eaLnBrk="1" hangingPunct="1">
              <a:lnSpc>
                <a:spcPct val="150000"/>
              </a:lnSpc>
              <a:spcBef>
                <a:spcPct val="0"/>
              </a:spcBef>
            </a:pPr>
            <a:r>
              <a:rPr lang="fr-FR" altLang="en-US" sz="24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Qualité proportionnelle à la profondeur du traitement</a:t>
            </a:r>
            <a:br>
              <a:rPr lang="fr-FR" altLang="en-US" sz="24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br>
            <a:r>
              <a:rPr lang="fr-FR" altLang="en-US" sz="24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fr-FR" altLang="en-US" sz="16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(casse, rime, sémantique, associations (image) )</a:t>
            </a:r>
            <a:br>
              <a:rPr lang="fr-FR" altLang="en-US" sz="16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br>
            <a:r>
              <a:rPr lang="fr-FR" altLang="en-US" sz="16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ex: classer vs apprendre vs répéter…</a:t>
            </a:r>
          </a:p>
          <a:p>
            <a:pPr eaLnBrk="1" hangingPunct="1">
              <a:lnSpc>
                <a:spcPct val="150000"/>
              </a:lnSpc>
              <a:spcBef>
                <a:spcPct val="0"/>
              </a:spcBef>
            </a:pPr>
            <a:r>
              <a:rPr lang="fr-FR" altLang="en-US" sz="24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Spécificité contextuelle (associations à la Proust)</a:t>
            </a:r>
          </a:p>
          <a:p>
            <a:pPr eaLnBrk="1" hangingPunct="1">
              <a:lnSpc>
                <a:spcPct val="150000"/>
              </a:lnSpc>
              <a:spcBef>
                <a:spcPct val="0"/>
              </a:spcBef>
            </a:pPr>
            <a:r>
              <a:rPr lang="fr-FR" altLang="en-US" sz="24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Rôle de l’hippocampe</a:t>
            </a:r>
          </a:p>
          <a:p>
            <a:pPr eaLnBrk="1" hangingPunct="1">
              <a:lnSpc>
                <a:spcPct val="150000"/>
              </a:lnSpc>
              <a:spcBef>
                <a:spcPct val="0"/>
              </a:spcBef>
            </a:pPr>
            <a:endParaRPr lang="en-US" altLang="en-US" sz="24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re 1"/>
          <p:cNvSpPr>
            <a:spLocks noGrp="1"/>
          </p:cNvSpPr>
          <p:nvPr>
            <p:ph type="title"/>
          </p:nvPr>
        </p:nvSpPr>
        <p:spPr/>
        <p:txBody>
          <a:bodyPr/>
          <a:lstStyle/>
          <a:p>
            <a:r>
              <a:rPr lang="fr-FR" sz="3600">
                <a:solidFill>
                  <a:schemeClr val="bg1"/>
                </a:solidFill>
                <a:latin typeface="Arial" panose="020B0604020202020204" pitchFamily="34" charset="0"/>
                <a:cs typeface="Arial" panose="020B0604020202020204" pitchFamily="34" charset="0"/>
              </a:rPr>
              <a:t>compétition et saturation</a:t>
            </a:r>
            <a:br>
              <a:rPr lang="fr-FR" sz="3600">
                <a:solidFill>
                  <a:schemeClr val="bg1"/>
                </a:solidFill>
                <a:latin typeface="Arial" panose="020B0604020202020204" pitchFamily="34" charset="0"/>
                <a:cs typeface="Arial" panose="020B0604020202020204" pitchFamily="34" charset="0"/>
              </a:rPr>
            </a:br>
            <a:r>
              <a:rPr lang="fr-FR" sz="3600">
                <a:solidFill>
                  <a:schemeClr val="bg1"/>
                </a:solidFill>
                <a:latin typeface="Arial" panose="020B0604020202020204" pitchFamily="34" charset="0"/>
                <a:cs typeface="Arial" panose="020B0604020202020204" pitchFamily="34" charset="0"/>
              </a:rPr>
              <a:t>à l’entrée en mémoire</a:t>
            </a:r>
          </a:p>
        </p:txBody>
      </p:sp>
      <p:sp>
        <p:nvSpPr>
          <p:cNvPr id="4" name="ZoneTexte 3"/>
          <p:cNvSpPr txBox="1">
            <a:spLocks noChangeArrowheads="1"/>
          </p:cNvSpPr>
          <p:nvPr/>
        </p:nvSpPr>
        <p:spPr bwMode="auto">
          <a:xfrm>
            <a:off x="4140200" y="2927350"/>
            <a:ext cx="8001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2</a:t>
            </a:r>
          </a:p>
        </p:txBody>
      </p:sp>
      <p:sp>
        <p:nvSpPr>
          <p:cNvPr id="5" name="ZoneTexte 4"/>
          <p:cNvSpPr txBox="1">
            <a:spLocks noChangeArrowheads="1"/>
          </p:cNvSpPr>
          <p:nvPr/>
        </p:nvSpPr>
        <p:spPr bwMode="auto">
          <a:xfrm>
            <a:off x="4140200" y="2927350"/>
            <a:ext cx="8001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7</a:t>
            </a:r>
          </a:p>
        </p:txBody>
      </p:sp>
      <p:sp>
        <p:nvSpPr>
          <p:cNvPr id="6" name="ZoneTexte 5"/>
          <p:cNvSpPr txBox="1">
            <a:spLocks noChangeArrowheads="1"/>
          </p:cNvSpPr>
          <p:nvPr/>
        </p:nvSpPr>
        <p:spPr bwMode="auto">
          <a:xfrm>
            <a:off x="4140200" y="2927350"/>
            <a:ext cx="8001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9</a:t>
            </a:r>
          </a:p>
        </p:txBody>
      </p:sp>
      <p:sp>
        <p:nvSpPr>
          <p:cNvPr id="7" name="ZoneTexte 6"/>
          <p:cNvSpPr txBox="1">
            <a:spLocks noChangeArrowheads="1"/>
          </p:cNvSpPr>
          <p:nvPr/>
        </p:nvSpPr>
        <p:spPr bwMode="auto">
          <a:xfrm>
            <a:off x="4140200" y="2927350"/>
            <a:ext cx="8001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5</a:t>
            </a:r>
          </a:p>
        </p:txBody>
      </p:sp>
      <p:sp>
        <p:nvSpPr>
          <p:cNvPr id="8" name="ZoneTexte 7"/>
          <p:cNvSpPr txBox="1">
            <a:spLocks noChangeArrowheads="1"/>
          </p:cNvSpPr>
          <p:nvPr/>
        </p:nvSpPr>
        <p:spPr bwMode="auto">
          <a:xfrm>
            <a:off x="4140200" y="2927350"/>
            <a:ext cx="8001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6</a:t>
            </a:r>
          </a:p>
        </p:txBody>
      </p:sp>
      <p:sp>
        <p:nvSpPr>
          <p:cNvPr id="9" name="ZoneTexte 8"/>
          <p:cNvSpPr txBox="1">
            <a:spLocks noChangeArrowheads="1"/>
          </p:cNvSpPr>
          <p:nvPr/>
        </p:nvSpPr>
        <p:spPr bwMode="auto">
          <a:xfrm>
            <a:off x="4140200" y="2927350"/>
            <a:ext cx="8001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2</a:t>
            </a:r>
          </a:p>
        </p:txBody>
      </p:sp>
      <p:sp>
        <p:nvSpPr>
          <p:cNvPr id="10" name="ZoneTexte 9"/>
          <p:cNvSpPr txBox="1">
            <a:spLocks noChangeArrowheads="1"/>
          </p:cNvSpPr>
          <p:nvPr/>
        </p:nvSpPr>
        <p:spPr bwMode="auto">
          <a:xfrm>
            <a:off x="4140200" y="2927350"/>
            <a:ext cx="8001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nodeType="afterGroup">
                            <p:stCondLst>
                              <p:cond delay="0"/>
                            </p:stCondLst>
                            <p:childTnLst>
                              <p:par>
                                <p:cTn id="8" presetID="1" presetClass="exit" presetSubtype="0" fill="hold" grpId="0" nodeType="afterEffect">
                                  <p:stCondLst>
                                    <p:cond delay="500"/>
                                  </p:stCondLst>
                                  <p:childTnLst>
                                    <p:set>
                                      <p:cBhvr>
                                        <p:cTn id="9" dur="1" fill="hold">
                                          <p:stCondLst>
                                            <p:cond delay="0"/>
                                          </p:stCondLst>
                                        </p:cTn>
                                        <p:tgtEl>
                                          <p:spTgt spid="4"/>
                                        </p:tgtEl>
                                        <p:attrNameLst>
                                          <p:attrName>style.visibility</p:attrName>
                                        </p:attrNameLst>
                                      </p:cBhvr>
                                      <p:to>
                                        <p:strVal val="hidden"/>
                                      </p:to>
                                    </p:set>
                                  </p:childTnLst>
                                </p:cTn>
                              </p:par>
                            </p:childTnLst>
                          </p:cTn>
                        </p:par>
                        <p:par>
                          <p:cTn id="10" fill="hold" nodeType="afterGroup">
                            <p:stCondLst>
                              <p:cond delay="500"/>
                            </p:stCondLst>
                            <p:childTnLst>
                              <p:par>
                                <p:cTn id="11" presetID="1" presetClass="entr" presetSubtype="0" fill="hold" grpId="1" nodeType="afterEffect">
                                  <p:stCondLst>
                                    <p:cond delay="50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nodeType="afterGroup">
                            <p:stCondLst>
                              <p:cond delay="1000"/>
                            </p:stCondLst>
                            <p:childTnLst>
                              <p:par>
                                <p:cTn id="14" presetID="1" presetClass="exit" presetSubtype="0" fill="hold" grpId="0" nodeType="afterEffect">
                                  <p:stCondLst>
                                    <p:cond delay="500"/>
                                  </p:stCondLst>
                                  <p:childTnLst>
                                    <p:set>
                                      <p:cBhvr>
                                        <p:cTn id="15" dur="1" fill="hold">
                                          <p:stCondLst>
                                            <p:cond delay="0"/>
                                          </p:stCondLst>
                                        </p:cTn>
                                        <p:tgtEl>
                                          <p:spTgt spid="5"/>
                                        </p:tgtEl>
                                        <p:attrNameLst>
                                          <p:attrName>style.visibility</p:attrName>
                                        </p:attrNameLst>
                                      </p:cBhvr>
                                      <p:to>
                                        <p:strVal val="hidden"/>
                                      </p:to>
                                    </p:set>
                                  </p:childTnLst>
                                </p:cTn>
                              </p:par>
                            </p:childTnLst>
                          </p:cTn>
                        </p:par>
                        <p:par>
                          <p:cTn id="16" fill="hold" nodeType="afterGroup">
                            <p:stCondLst>
                              <p:cond delay="1500"/>
                            </p:stCondLst>
                            <p:childTnLst>
                              <p:par>
                                <p:cTn id="17" presetID="1" presetClass="entr" presetSubtype="0" fill="hold" grpId="1" nodeType="afterEffect">
                                  <p:stCondLst>
                                    <p:cond delay="500"/>
                                  </p:stCondLst>
                                  <p:childTnLst>
                                    <p:set>
                                      <p:cBhvr>
                                        <p:cTn id="18" dur="1" fill="hold">
                                          <p:stCondLst>
                                            <p:cond delay="0"/>
                                          </p:stCondLst>
                                        </p:cTn>
                                        <p:tgtEl>
                                          <p:spTgt spid="6"/>
                                        </p:tgtEl>
                                        <p:attrNameLst>
                                          <p:attrName>style.visibility</p:attrName>
                                        </p:attrNameLst>
                                      </p:cBhvr>
                                      <p:to>
                                        <p:strVal val="visible"/>
                                      </p:to>
                                    </p:set>
                                  </p:childTnLst>
                                </p:cTn>
                              </p:par>
                            </p:childTnLst>
                          </p:cTn>
                        </p:par>
                        <p:par>
                          <p:cTn id="19" fill="hold" nodeType="afterGroup">
                            <p:stCondLst>
                              <p:cond delay="2000"/>
                            </p:stCondLst>
                            <p:childTnLst>
                              <p:par>
                                <p:cTn id="20" presetID="1" presetClass="exit" presetSubtype="0" fill="hold" grpId="0" nodeType="afterEffect">
                                  <p:stCondLst>
                                    <p:cond delay="500"/>
                                  </p:stCondLst>
                                  <p:childTnLst>
                                    <p:set>
                                      <p:cBhvr>
                                        <p:cTn id="21" dur="1" fill="hold">
                                          <p:stCondLst>
                                            <p:cond delay="0"/>
                                          </p:stCondLst>
                                        </p:cTn>
                                        <p:tgtEl>
                                          <p:spTgt spid="6"/>
                                        </p:tgtEl>
                                        <p:attrNameLst>
                                          <p:attrName>style.visibility</p:attrName>
                                        </p:attrNameLst>
                                      </p:cBhvr>
                                      <p:to>
                                        <p:strVal val="hidden"/>
                                      </p:to>
                                    </p:set>
                                  </p:childTnLst>
                                </p:cTn>
                              </p:par>
                            </p:childTnLst>
                          </p:cTn>
                        </p:par>
                        <p:par>
                          <p:cTn id="22" fill="hold" nodeType="afterGroup">
                            <p:stCondLst>
                              <p:cond delay="2500"/>
                            </p:stCondLst>
                            <p:childTnLst>
                              <p:par>
                                <p:cTn id="23" presetID="1" presetClass="entr" presetSubtype="0" fill="hold" grpId="1" nodeType="afterEffect">
                                  <p:stCondLst>
                                    <p:cond delay="500"/>
                                  </p:stCondLst>
                                  <p:childTnLst>
                                    <p:set>
                                      <p:cBhvr>
                                        <p:cTn id="24" dur="1" fill="hold">
                                          <p:stCondLst>
                                            <p:cond delay="0"/>
                                          </p:stCondLst>
                                        </p:cTn>
                                        <p:tgtEl>
                                          <p:spTgt spid="7"/>
                                        </p:tgtEl>
                                        <p:attrNameLst>
                                          <p:attrName>style.visibility</p:attrName>
                                        </p:attrNameLst>
                                      </p:cBhvr>
                                      <p:to>
                                        <p:strVal val="visible"/>
                                      </p:to>
                                    </p:set>
                                  </p:childTnLst>
                                </p:cTn>
                              </p:par>
                            </p:childTnLst>
                          </p:cTn>
                        </p:par>
                        <p:par>
                          <p:cTn id="25" fill="hold" nodeType="afterGroup">
                            <p:stCondLst>
                              <p:cond delay="3000"/>
                            </p:stCondLst>
                            <p:childTnLst>
                              <p:par>
                                <p:cTn id="26" presetID="1" presetClass="exit" presetSubtype="0" fill="hold" grpId="0" nodeType="afterEffect">
                                  <p:stCondLst>
                                    <p:cond delay="500"/>
                                  </p:stCondLst>
                                  <p:childTnLst>
                                    <p:set>
                                      <p:cBhvr>
                                        <p:cTn id="27" dur="1" fill="hold">
                                          <p:stCondLst>
                                            <p:cond delay="0"/>
                                          </p:stCondLst>
                                        </p:cTn>
                                        <p:tgtEl>
                                          <p:spTgt spid="7"/>
                                        </p:tgtEl>
                                        <p:attrNameLst>
                                          <p:attrName>style.visibility</p:attrName>
                                        </p:attrNameLst>
                                      </p:cBhvr>
                                      <p:to>
                                        <p:strVal val="hidden"/>
                                      </p:to>
                                    </p:set>
                                  </p:childTnLst>
                                </p:cTn>
                              </p:par>
                            </p:childTnLst>
                          </p:cTn>
                        </p:par>
                        <p:par>
                          <p:cTn id="28" fill="hold" nodeType="afterGroup">
                            <p:stCondLst>
                              <p:cond delay="3500"/>
                            </p:stCondLst>
                            <p:childTnLst>
                              <p:par>
                                <p:cTn id="29" presetID="1" presetClass="entr" presetSubtype="0" fill="hold" grpId="1" nodeType="afterEffect">
                                  <p:stCondLst>
                                    <p:cond delay="500"/>
                                  </p:stCondLst>
                                  <p:childTnLst>
                                    <p:set>
                                      <p:cBhvr>
                                        <p:cTn id="30" dur="1" fill="hold">
                                          <p:stCondLst>
                                            <p:cond delay="0"/>
                                          </p:stCondLst>
                                        </p:cTn>
                                        <p:tgtEl>
                                          <p:spTgt spid="8"/>
                                        </p:tgtEl>
                                        <p:attrNameLst>
                                          <p:attrName>style.visibility</p:attrName>
                                        </p:attrNameLst>
                                      </p:cBhvr>
                                      <p:to>
                                        <p:strVal val="visible"/>
                                      </p:to>
                                    </p:set>
                                  </p:childTnLst>
                                </p:cTn>
                              </p:par>
                            </p:childTnLst>
                          </p:cTn>
                        </p:par>
                        <p:par>
                          <p:cTn id="31" fill="hold" nodeType="afterGroup">
                            <p:stCondLst>
                              <p:cond delay="4000"/>
                            </p:stCondLst>
                            <p:childTnLst>
                              <p:par>
                                <p:cTn id="32" presetID="1" presetClass="exit" presetSubtype="0" fill="hold" grpId="0" nodeType="afterEffect">
                                  <p:stCondLst>
                                    <p:cond delay="500"/>
                                  </p:stCondLst>
                                  <p:childTnLst>
                                    <p:set>
                                      <p:cBhvr>
                                        <p:cTn id="33" dur="1" fill="hold">
                                          <p:stCondLst>
                                            <p:cond delay="0"/>
                                          </p:stCondLst>
                                        </p:cTn>
                                        <p:tgtEl>
                                          <p:spTgt spid="8"/>
                                        </p:tgtEl>
                                        <p:attrNameLst>
                                          <p:attrName>style.visibility</p:attrName>
                                        </p:attrNameLst>
                                      </p:cBhvr>
                                      <p:to>
                                        <p:strVal val="hidden"/>
                                      </p:to>
                                    </p:set>
                                  </p:childTnLst>
                                </p:cTn>
                              </p:par>
                            </p:childTnLst>
                          </p:cTn>
                        </p:par>
                        <p:par>
                          <p:cTn id="34" fill="hold" nodeType="afterGroup">
                            <p:stCondLst>
                              <p:cond delay="4500"/>
                            </p:stCondLst>
                            <p:childTnLst>
                              <p:par>
                                <p:cTn id="35" presetID="1" presetClass="entr" presetSubtype="0" fill="hold" grpId="1" nodeType="afterEffect">
                                  <p:stCondLst>
                                    <p:cond delay="500"/>
                                  </p:stCondLst>
                                  <p:childTnLst>
                                    <p:set>
                                      <p:cBhvr>
                                        <p:cTn id="36" dur="1" fill="hold">
                                          <p:stCondLst>
                                            <p:cond delay="0"/>
                                          </p:stCondLst>
                                        </p:cTn>
                                        <p:tgtEl>
                                          <p:spTgt spid="9"/>
                                        </p:tgtEl>
                                        <p:attrNameLst>
                                          <p:attrName>style.visibility</p:attrName>
                                        </p:attrNameLst>
                                      </p:cBhvr>
                                      <p:to>
                                        <p:strVal val="visible"/>
                                      </p:to>
                                    </p:set>
                                  </p:childTnLst>
                                </p:cTn>
                              </p:par>
                            </p:childTnLst>
                          </p:cTn>
                        </p:par>
                        <p:par>
                          <p:cTn id="37" fill="hold" nodeType="afterGroup">
                            <p:stCondLst>
                              <p:cond delay="5000"/>
                            </p:stCondLst>
                            <p:childTnLst>
                              <p:par>
                                <p:cTn id="38" presetID="1" presetClass="exit" presetSubtype="0" fill="hold" grpId="0" nodeType="afterEffect">
                                  <p:stCondLst>
                                    <p:cond delay="500"/>
                                  </p:stCondLst>
                                  <p:childTnLst>
                                    <p:set>
                                      <p:cBhvr>
                                        <p:cTn id="39" dur="1" fill="hold">
                                          <p:stCondLst>
                                            <p:cond delay="0"/>
                                          </p:stCondLst>
                                        </p:cTn>
                                        <p:tgtEl>
                                          <p:spTgt spid="9"/>
                                        </p:tgtEl>
                                        <p:attrNameLst>
                                          <p:attrName>style.visibility</p:attrName>
                                        </p:attrNameLst>
                                      </p:cBhvr>
                                      <p:to>
                                        <p:strVal val="hidden"/>
                                      </p:to>
                                    </p:set>
                                  </p:childTnLst>
                                </p:cTn>
                              </p:par>
                            </p:childTnLst>
                          </p:cTn>
                        </p:par>
                        <p:par>
                          <p:cTn id="40" fill="hold" nodeType="afterGroup">
                            <p:stCondLst>
                              <p:cond delay="5500"/>
                            </p:stCondLst>
                            <p:childTnLst>
                              <p:par>
                                <p:cTn id="41" presetID="1" presetClass="entr" presetSubtype="0" fill="hold" grpId="1" nodeType="afterEffect">
                                  <p:stCondLst>
                                    <p:cond delay="500"/>
                                  </p:stCondLst>
                                  <p:childTnLst>
                                    <p:set>
                                      <p:cBhvr>
                                        <p:cTn id="42" dur="1" fill="hold">
                                          <p:stCondLst>
                                            <p:cond delay="0"/>
                                          </p:stCondLst>
                                        </p:cTn>
                                        <p:tgtEl>
                                          <p:spTgt spid="10"/>
                                        </p:tgtEl>
                                        <p:attrNameLst>
                                          <p:attrName>style.visibility</p:attrName>
                                        </p:attrNameLst>
                                      </p:cBhvr>
                                      <p:to>
                                        <p:strVal val="visible"/>
                                      </p:to>
                                    </p:set>
                                  </p:childTnLst>
                                </p:cTn>
                              </p:par>
                            </p:childTnLst>
                          </p:cTn>
                        </p:par>
                        <p:par>
                          <p:cTn id="43" fill="hold" nodeType="afterGroup">
                            <p:stCondLst>
                              <p:cond delay="6000"/>
                            </p:stCondLst>
                            <p:childTnLst>
                              <p:par>
                                <p:cTn id="44" presetID="1" presetClass="exit" presetSubtype="0" fill="hold" grpId="0" nodeType="afterEffect">
                                  <p:stCondLst>
                                    <p:cond delay="500"/>
                                  </p:stCondLst>
                                  <p:childTnLst>
                                    <p:set>
                                      <p:cBhvr>
                                        <p:cTn id="45"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P spid="7" grpId="0"/>
      <p:bldP spid="7" grpId="1"/>
      <p:bldP spid="8" grpId="0"/>
      <p:bldP spid="8" grpId="1"/>
      <p:bldP spid="9" grpId="0"/>
      <p:bldP spid="9" grpId="1"/>
      <p:bldP spid="10" grpId="0"/>
      <p:bldP spid="10" grpId="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re 1"/>
          <p:cNvSpPr>
            <a:spLocks noGrp="1"/>
          </p:cNvSpPr>
          <p:nvPr>
            <p:ph type="title"/>
          </p:nvPr>
        </p:nvSpPr>
        <p:spPr>
          <a:xfrm>
            <a:off x="179388" y="476250"/>
            <a:ext cx="8785225" cy="1143000"/>
          </a:xfrm>
        </p:spPr>
        <p:txBody>
          <a:bodyPr/>
          <a:lstStyle/>
          <a:p>
            <a:r>
              <a:rPr lang="fr-FR" sz="3600">
                <a:solidFill>
                  <a:schemeClr val="bg1"/>
                </a:solidFill>
                <a:latin typeface="Arial" panose="020B0604020202020204" pitchFamily="34" charset="0"/>
                <a:cs typeface="Arial" panose="020B0604020202020204" pitchFamily="34" charset="0"/>
              </a:rPr>
              <a:t>en répétant ‘blablabla’ en continu</a:t>
            </a:r>
          </a:p>
        </p:txBody>
      </p:sp>
      <p:sp>
        <p:nvSpPr>
          <p:cNvPr id="4" name="ZoneTexte 3"/>
          <p:cNvSpPr txBox="1">
            <a:spLocks noChangeArrowheads="1"/>
          </p:cNvSpPr>
          <p:nvPr/>
        </p:nvSpPr>
        <p:spPr bwMode="auto">
          <a:xfrm>
            <a:off x="3924300" y="3201988"/>
            <a:ext cx="8001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5</a:t>
            </a:r>
          </a:p>
        </p:txBody>
      </p:sp>
      <p:sp>
        <p:nvSpPr>
          <p:cNvPr id="5" name="ZoneTexte 4"/>
          <p:cNvSpPr txBox="1">
            <a:spLocks noChangeArrowheads="1"/>
          </p:cNvSpPr>
          <p:nvPr/>
        </p:nvSpPr>
        <p:spPr bwMode="auto">
          <a:xfrm>
            <a:off x="3924300" y="3201988"/>
            <a:ext cx="8001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1</a:t>
            </a:r>
          </a:p>
        </p:txBody>
      </p:sp>
      <p:sp>
        <p:nvSpPr>
          <p:cNvPr id="6" name="ZoneTexte 5"/>
          <p:cNvSpPr txBox="1">
            <a:spLocks noChangeArrowheads="1"/>
          </p:cNvSpPr>
          <p:nvPr/>
        </p:nvSpPr>
        <p:spPr bwMode="auto">
          <a:xfrm>
            <a:off x="3924300" y="3201988"/>
            <a:ext cx="8001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7</a:t>
            </a:r>
          </a:p>
        </p:txBody>
      </p:sp>
      <p:sp>
        <p:nvSpPr>
          <p:cNvPr id="7" name="ZoneTexte 6"/>
          <p:cNvSpPr txBox="1">
            <a:spLocks noChangeArrowheads="1"/>
          </p:cNvSpPr>
          <p:nvPr/>
        </p:nvSpPr>
        <p:spPr bwMode="auto">
          <a:xfrm>
            <a:off x="3924300" y="3201988"/>
            <a:ext cx="8001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9</a:t>
            </a:r>
          </a:p>
        </p:txBody>
      </p:sp>
      <p:sp>
        <p:nvSpPr>
          <p:cNvPr id="8" name="ZoneTexte 7"/>
          <p:cNvSpPr txBox="1">
            <a:spLocks noChangeArrowheads="1"/>
          </p:cNvSpPr>
          <p:nvPr/>
        </p:nvSpPr>
        <p:spPr bwMode="auto">
          <a:xfrm>
            <a:off x="3924300" y="3201988"/>
            <a:ext cx="8001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3</a:t>
            </a:r>
          </a:p>
        </p:txBody>
      </p:sp>
      <p:sp>
        <p:nvSpPr>
          <p:cNvPr id="9" name="ZoneTexte 8"/>
          <p:cNvSpPr txBox="1">
            <a:spLocks noChangeArrowheads="1"/>
          </p:cNvSpPr>
          <p:nvPr/>
        </p:nvSpPr>
        <p:spPr bwMode="auto">
          <a:xfrm>
            <a:off x="3924300" y="3201988"/>
            <a:ext cx="8001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5</a:t>
            </a:r>
          </a:p>
        </p:txBody>
      </p:sp>
      <p:sp>
        <p:nvSpPr>
          <p:cNvPr id="10" name="ZoneTexte 9"/>
          <p:cNvSpPr txBox="1">
            <a:spLocks noChangeArrowheads="1"/>
          </p:cNvSpPr>
          <p:nvPr/>
        </p:nvSpPr>
        <p:spPr bwMode="auto">
          <a:xfrm>
            <a:off x="3924300" y="3201988"/>
            <a:ext cx="8001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dirty="0">
                <a:solidFill>
                  <a:schemeClr val="bg1"/>
                </a:solidFill>
                <a:latin typeface="Arial Black" panose="020B0A04020102020204" pitchFamily="34" charset="0"/>
              </a:rPr>
              <a:t>4</a:t>
            </a:r>
          </a:p>
        </p:txBody>
      </p:sp>
      <p:sp>
        <p:nvSpPr>
          <p:cNvPr id="11" name="ZoneTexte 10"/>
          <p:cNvSpPr txBox="1">
            <a:spLocks noChangeArrowheads="1"/>
          </p:cNvSpPr>
          <p:nvPr/>
        </p:nvSpPr>
        <p:spPr bwMode="auto">
          <a:xfrm>
            <a:off x="4211638" y="6218238"/>
            <a:ext cx="48053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2800">
                <a:solidFill>
                  <a:schemeClr val="bg1"/>
                </a:solidFill>
                <a:latin typeface="Arial" panose="020B0604020202020204" pitchFamily="34" charset="0"/>
              </a:rPr>
              <a:t>ça se bouscule au portillon…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nodeType="afterGroup">
                            <p:stCondLst>
                              <p:cond delay="0"/>
                            </p:stCondLst>
                            <p:childTnLst>
                              <p:par>
                                <p:cTn id="8" presetID="1" presetClass="exit" presetSubtype="0" fill="hold" grpId="0" nodeType="afterEffect">
                                  <p:stCondLst>
                                    <p:cond delay="500"/>
                                  </p:stCondLst>
                                  <p:childTnLst>
                                    <p:set>
                                      <p:cBhvr>
                                        <p:cTn id="9" dur="1" fill="hold">
                                          <p:stCondLst>
                                            <p:cond delay="0"/>
                                          </p:stCondLst>
                                        </p:cTn>
                                        <p:tgtEl>
                                          <p:spTgt spid="4"/>
                                        </p:tgtEl>
                                        <p:attrNameLst>
                                          <p:attrName>style.visibility</p:attrName>
                                        </p:attrNameLst>
                                      </p:cBhvr>
                                      <p:to>
                                        <p:strVal val="hidden"/>
                                      </p:to>
                                    </p:set>
                                  </p:childTnLst>
                                </p:cTn>
                              </p:par>
                            </p:childTnLst>
                          </p:cTn>
                        </p:par>
                        <p:par>
                          <p:cTn id="10" fill="hold" nodeType="afterGroup">
                            <p:stCondLst>
                              <p:cond delay="500"/>
                            </p:stCondLst>
                            <p:childTnLst>
                              <p:par>
                                <p:cTn id="11" presetID="1" presetClass="entr" presetSubtype="0" fill="hold" grpId="1" nodeType="afterEffect">
                                  <p:stCondLst>
                                    <p:cond delay="50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nodeType="afterGroup">
                            <p:stCondLst>
                              <p:cond delay="1000"/>
                            </p:stCondLst>
                            <p:childTnLst>
                              <p:par>
                                <p:cTn id="14" presetID="1" presetClass="exit" presetSubtype="0" fill="hold" grpId="0" nodeType="afterEffect">
                                  <p:stCondLst>
                                    <p:cond delay="500"/>
                                  </p:stCondLst>
                                  <p:childTnLst>
                                    <p:set>
                                      <p:cBhvr>
                                        <p:cTn id="15" dur="1" fill="hold">
                                          <p:stCondLst>
                                            <p:cond delay="0"/>
                                          </p:stCondLst>
                                        </p:cTn>
                                        <p:tgtEl>
                                          <p:spTgt spid="5"/>
                                        </p:tgtEl>
                                        <p:attrNameLst>
                                          <p:attrName>style.visibility</p:attrName>
                                        </p:attrNameLst>
                                      </p:cBhvr>
                                      <p:to>
                                        <p:strVal val="hidden"/>
                                      </p:to>
                                    </p:set>
                                  </p:childTnLst>
                                </p:cTn>
                              </p:par>
                            </p:childTnLst>
                          </p:cTn>
                        </p:par>
                        <p:par>
                          <p:cTn id="16" fill="hold" nodeType="afterGroup">
                            <p:stCondLst>
                              <p:cond delay="1500"/>
                            </p:stCondLst>
                            <p:childTnLst>
                              <p:par>
                                <p:cTn id="17" presetID="1" presetClass="entr" presetSubtype="0" fill="hold" grpId="1" nodeType="afterEffect">
                                  <p:stCondLst>
                                    <p:cond delay="500"/>
                                  </p:stCondLst>
                                  <p:childTnLst>
                                    <p:set>
                                      <p:cBhvr>
                                        <p:cTn id="18" dur="1" fill="hold">
                                          <p:stCondLst>
                                            <p:cond delay="0"/>
                                          </p:stCondLst>
                                        </p:cTn>
                                        <p:tgtEl>
                                          <p:spTgt spid="6"/>
                                        </p:tgtEl>
                                        <p:attrNameLst>
                                          <p:attrName>style.visibility</p:attrName>
                                        </p:attrNameLst>
                                      </p:cBhvr>
                                      <p:to>
                                        <p:strVal val="visible"/>
                                      </p:to>
                                    </p:set>
                                  </p:childTnLst>
                                </p:cTn>
                              </p:par>
                            </p:childTnLst>
                          </p:cTn>
                        </p:par>
                        <p:par>
                          <p:cTn id="19" fill="hold" nodeType="afterGroup">
                            <p:stCondLst>
                              <p:cond delay="2000"/>
                            </p:stCondLst>
                            <p:childTnLst>
                              <p:par>
                                <p:cTn id="20" presetID="1" presetClass="exit" presetSubtype="0" fill="hold" grpId="0" nodeType="afterEffect">
                                  <p:stCondLst>
                                    <p:cond delay="500"/>
                                  </p:stCondLst>
                                  <p:childTnLst>
                                    <p:set>
                                      <p:cBhvr>
                                        <p:cTn id="21" dur="1" fill="hold">
                                          <p:stCondLst>
                                            <p:cond delay="0"/>
                                          </p:stCondLst>
                                        </p:cTn>
                                        <p:tgtEl>
                                          <p:spTgt spid="6"/>
                                        </p:tgtEl>
                                        <p:attrNameLst>
                                          <p:attrName>style.visibility</p:attrName>
                                        </p:attrNameLst>
                                      </p:cBhvr>
                                      <p:to>
                                        <p:strVal val="hidden"/>
                                      </p:to>
                                    </p:set>
                                  </p:childTnLst>
                                </p:cTn>
                              </p:par>
                            </p:childTnLst>
                          </p:cTn>
                        </p:par>
                        <p:par>
                          <p:cTn id="22" fill="hold" nodeType="afterGroup">
                            <p:stCondLst>
                              <p:cond delay="2500"/>
                            </p:stCondLst>
                            <p:childTnLst>
                              <p:par>
                                <p:cTn id="23" presetID="1" presetClass="entr" presetSubtype="0" fill="hold" grpId="1" nodeType="afterEffect">
                                  <p:stCondLst>
                                    <p:cond delay="500"/>
                                  </p:stCondLst>
                                  <p:childTnLst>
                                    <p:set>
                                      <p:cBhvr>
                                        <p:cTn id="24" dur="1" fill="hold">
                                          <p:stCondLst>
                                            <p:cond delay="0"/>
                                          </p:stCondLst>
                                        </p:cTn>
                                        <p:tgtEl>
                                          <p:spTgt spid="7"/>
                                        </p:tgtEl>
                                        <p:attrNameLst>
                                          <p:attrName>style.visibility</p:attrName>
                                        </p:attrNameLst>
                                      </p:cBhvr>
                                      <p:to>
                                        <p:strVal val="visible"/>
                                      </p:to>
                                    </p:set>
                                  </p:childTnLst>
                                </p:cTn>
                              </p:par>
                            </p:childTnLst>
                          </p:cTn>
                        </p:par>
                        <p:par>
                          <p:cTn id="25" fill="hold" nodeType="afterGroup">
                            <p:stCondLst>
                              <p:cond delay="3000"/>
                            </p:stCondLst>
                            <p:childTnLst>
                              <p:par>
                                <p:cTn id="26" presetID="1" presetClass="exit" presetSubtype="0" fill="hold" grpId="0" nodeType="afterEffect">
                                  <p:stCondLst>
                                    <p:cond delay="500"/>
                                  </p:stCondLst>
                                  <p:childTnLst>
                                    <p:set>
                                      <p:cBhvr>
                                        <p:cTn id="27" dur="1" fill="hold">
                                          <p:stCondLst>
                                            <p:cond delay="0"/>
                                          </p:stCondLst>
                                        </p:cTn>
                                        <p:tgtEl>
                                          <p:spTgt spid="7"/>
                                        </p:tgtEl>
                                        <p:attrNameLst>
                                          <p:attrName>style.visibility</p:attrName>
                                        </p:attrNameLst>
                                      </p:cBhvr>
                                      <p:to>
                                        <p:strVal val="hidden"/>
                                      </p:to>
                                    </p:set>
                                  </p:childTnLst>
                                </p:cTn>
                              </p:par>
                            </p:childTnLst>
                          </p:cTn>
                        </p:par>
                        <p:par>
                          <p:cTn id="28" fill="hold" nodeType="afterGroup">
                            <p:stCondLst>
                              <p:cond delay="3500"/>
                            </p:stCondLst>
                            <p:childTnLst>
                              <p:par>
                                <p:cTn id="29" presetID="1" presetClass="entr" presetSubtype="0" fill="hold" grpId="1" nodeType="afterEffect">
                                  <p:stCondLst>
                                    <p:cond delay="500"/>
                                  </p:stCondLst>
                                  <p:childTnLst>
                                    <p:set>
                                      <p:cBhvr>
                                        <p:cTn id="30" dur="1" fill="hold">
                                          <p:stCondLst>
                                            <p:cond delay="0"/>
                                          </p:stCondLst>
                                        </p:cTn>
                                        <p:tgtEl>
                                          <p:spTgt spid="8"/>
                                        </p:tgtEl>
                                        <p:attrNameLst>
                                          <p:attrName>style.visibility</p:attrName>
                                        </p:attrNameLst>
                                      </p:cBhvr>
                                      <p:to>
                                        <p:strVal val="visible"/>
                                      </p:to>
                                    </p:set>
                                  </p:childTnLst>
                                </p:cTn>
                              </p:par>
                            </p:childTnLst>
                          </p:cTn>
                        </p:par>
                        <p:par>
                          <p:cTn id="31" fill="hold" nodeType="afterGroup">
                            <p:stCondLst>
                              <p:cond delay="4000"/>
                            </p:stCondLst>
                            <p:childTnLst>
                              <p:par>
                                <p:cTn id="32" presetID="1" presetClass="exit" presetSubtype="0" fill="hold" grpId="0" nodeType="afterEffect">
                                  <p:stCondLst>
                                    <p:cond delay="500"/>
                                  </p:stCondLst>
                                  <p:childTnLst>
                                    <p:set>
                                      <p:cBhvr>
                                        <p:cTn id="33" dur="1" fill="hold">
                                          <p:stCondLst>
                                            <p:cond delay="0"/>
                                          </p:stCondLst>
                                        </p:cTn>
                                        <p:tgtEl>
                                          <p:spTgt spid="8"/>
                                        </p:tgtEl>
                                        <p:attrNameLst>
                                          <p:attrName>style.visibility</p:attrName>
                                        </p:attrNameLst>
                                      </p:cBhvr>
                                      <p:to>
                                        <p:strVal val="hidden"/>
                                      </p:to>
                                    </p:set>
                                  </p:childTnLst>
                                </p:cTn>
                              </p:par>
                            </p:childTnLst>
                          </p:cTn>
                        </p:par>
                        <p:par>
                          <p:cTn id="34" fill="hold" nodeType="afterGroup">
                            <p:stCondLst>
                              <p:cond delay="4500"/>
                            </p:stCondLst>
                            <p:childTnLst>
                              <p:par>
                                <p:cTn id="35" presetID="1" presetClass="entr" presetSubtype="0" fill="hold" grpId="1" nodeType="afterEffect">
                                  <p:stCondLst>
                                    <p:cond delay="500"/>
                                  </p:stCondLst>
                                  <p:childTnLst>
                                    <p:set>
                                      <p:cBhvr>
                                        <p:cTn id="36" dur="1" fill="hold">
                                          <p:stCondLst>
                                            <p:cond delay="0"/>
                                          </p:stCondLst>
                                        </p:cTn>
                                        <p:tgtEl>
                                          <p:spTgt spid="9"/>
                                        </p:tgtEl>
                                        <p:attrNameLst>
                                          <p:attrName>style.visibility</p:attrName>
                                        </p:attrNameLst>
                                      </p:cBhvr>
                                      <p:to>
                                        <p:strVal val="visible"/>
                                      </p:to>
                                    </p:set>
                                  </p:childTnLst>
                                </p:cTn>
                              </p:par>
                            </p:childTnLst>
                          </p:cTn>
                        </p:par>
                        <p:par>
                          <p:cTn id="37" fill="hold" nodeType="afterGroup">
                            <p:stCondLst>
                              <p:cond delay="5000"/>
                            </p:stCondLst>
                            <p:childTnLst>
                              <p:par>
                                <p:cTn id="38" presetID="1" presetClass="exit" presetSubtype="0" fill="hold" grpId="0" nodeType="afterEffect">
                                  <p:stCondLst>
                                    <p:cond delay="500"/>
                                  </p:stCondLst>
                                  <p:childTnLst>
                                    <p:set>
                                      <p:cBhvr>
                                        <p:cTn id="39" dur="1" fill="hold">
                                          <p:stCondLst>
                                            <p:cond delay="0"/>
                                          </p:stCondLst>
                                        </p:cTn>
                                        <p:tgtEl>
                                          <p:spTgt spid="9"/>
                                        </p:tgtEl>
                                        <p:attrNameLst>
                                          <p:attrName>style.visibility</p:attrName>
                                        </p:attrNameLst>
                                      </p:cBhvr>
                                      <p:to>
                                        <p:strVal val="hidden"/>
                                      </p:to>
                                    </p:set>
                                  </p:childTnLst>
                                </p:cTn>
                              </p:par>
                            </p:childTnLst>
                          </p:cTn>
                        </p:par>
                        <p:par>
                          <p:cTn id="40" fill="hold" nodeType="afterGroup">
                            <p:stCondLst>
                              <p:cond delay="5500"/>
                            </p:stCondLst>
                            <p:childTnLst>
                              <p:par>
                                <p:cTn id="41" presetID="1" presetClass="entr" presetSubtype="0" fill="hold" grpId="1" nodeType="afterEffect">
                                  <p:stCondLst>
                                    <p:cond delay="500"/>
                                  </p:stCondLst>
                                  <p:childTnLst>
                                    <p:set>
                                      <p:cBhvr>
                                        <p:cTn id="42" dur="1" fill="hold">
                                          <p:stCondLst>
                                            <p:cond delay="0"/>
                                          </p:stCondLst>
                                        </p:cTn>
                                        <p:tgtEl>
                                          <p:spTgt spid="10"/>
                                        </p:tgtEl>
                                        <p:attrNameLst>
                                          <p:attrName>style.visibility</p:attrName>
                                        </p:attrNameLst>
                                      </p:cBhvr>
                                      <p:to>
                                        <p:strVal val="visible"/>
                                      </p:to>
                                    </p:set>
                                  </p:childTnLst>
                                </p:cTn>
                              </p:par>
                            </p:childTnLst>
                          </p:cTn>
                        </p:par>
                        <p:par>
                          <p:cTn id="43" fill="hold" nodeType="afterGroup">
                            <p:stCondLst>
                              <p:cond delay="6000"/>
                            </p:stCondLst>
                            <p:childTnLst>
                              <p:par>
                                <p:cTn id="44" presetID="1" presetClass="exit" presetSubtype="0" fill="hold" grpId="0" nodeType="afterEffect">
                                  <p:stCondLst>
                                    <p:cond delay="500"/>
                                  </p:stCondLst>
                                  <p:childTnLst>
                                    <p:set>
                                      <p:cBhvr>
                                        <p:cTn id="45" dur="1" fill="hold">
                                          <p:stCondLst>
                                            <p:cond delay="0"/>
                                          </p:stCondLst>
                                        </p:cTn>
                                        <p:tgtEl>
                                          <p:spTgt spid="10"/>
                                        </p:tgtEl>
                                        <p:attrNameLst>
                                          <p:attrName>style.visibility</p:attrName>
                                        </p:attrNameLst>
                                      </p:cBhvr>
                                      <p:to>
                                        <p:strVal val="hidden"/>
                                      </p:to>
                                    </p:se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left)">
                                      <p:cBhvr>
                                        <p:cTn id="5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P spid="7" grpId="0"/>
      <p:bldP spid="7" grpId="1"/>
      <p:bldP spid="8" grpId="0"/>
      <p:bldP spid="8" grpId="1"/>
      <p:bldP spid="9" grpId="0"/>
      <p:bldP spid="9" grpId="1"/>
      <p:bldP spid="10" grpId="0"/>
      <p:bldP spid="10" grpId="1"/>
      <p:bldP spid="1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re 1"/>
          <p:cNvSpPr>
            <a:spLocks noGrp="1"/>
          </p:cNvSpPr>
          <p:nvPr>
            <p:ph type="title"/>
          </p:nvPr>
        </p:nvSpPr>
        <p:spPr>
          <a:xfrm>
            <a:off x="179388" y="476250"/>
            <a:ext cx="8785225" cy="1143000"/>
          </a:xfrm>
        </p:spPr>
        <p:txBody>
          <a:bodyPr/>
          <a:lstStyle/>
          <a:p>
            <a:r>
              <a:rPr lang="fr-FR" sz="3600" dirty="0">
                <a:solidFill>
                  <a:schemeClr val="bg1"/>
                </a:solidFill>
                <a:latin typeface="Arial" panose="020B0604020202020204" pitchFamily="34" charset="0"/>
                <a:cs typeface="Arial" panose="020B0604020202020204" pitchFamily="34" charset="0"/>
              </a:rPr>
              <a:t>en dessinant des cercles en continu</a:t>
            </a:r>
          </a:p>
        </p:txBody>
      </p:sp>
      <p:sp>
        <p:nvSpPr>
          <p:cNvPr id="4" name="ZoneTexte 3"/>
          <p:cNvSpPr txBox="1">
            <a:spLocks noChangeArrowheads="1"/>
          </p:cNvSpPr>
          <p:nvPr/>
        </p:nvSpPr>
        <p:spPr bwMode="auto">
          <a:xfrm>
            <a:off x="3924300" y="3201988"/>
            <a:ext cx="8001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5</a:t>
            </a:r>
          </a:p>
        </p:txBody>
      </p:sp>
      <p:sp>
        <p:nvSpPr>
          <p:cNvPr id="5" name="ZoneTexte 4"/>
          <p:cNvSpPr txBox="1">
            <a:spLocks noChangeArrowheads="1"/>
          </p:cNvSpPr>
          <p:nvPr/>
        </p:nvSpPr>
        <p:spPr bwMode="auto">
          <a:xfrm>
            <a:off x="3924300" y="3201988"/>
            <a:ext cx="8001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1</a:t>
            </a:r>
          </a:p>
        </p:txBody>
      </p:sp>
      <p:sp>
        <p:nvSpPr>
          <p:cNvPr id="6" name="ZoneTexte 5"/>
          <p:cNvSpPr txBox="1">
            <a:spLocks noChangeArrowheads="1"/>
          </p:cNvSpPr>
          <p:nvPr/>
        </p:nvSpPr>
        <p:spPr bwMode="auto">
          <a:xfrm>
            <a:off x="3924300" y="3201988"/>
            <a:ext cx="8001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7</a:t>
            </a:r>
          </a:p>
        </p:txBody>
      </p:sp>
      <p:sp>
        <p:nvSpPr>
          <p:cNvPr id="7" name="ZoneTexte 6"/>
          <p:cNvSpPr txBox="1">
            <a:spLocks noChangeArrowheads="1"/>
          </p:cNvSpPr>
          <p:nvPr/>
        </p:nvSpPr>
        <p:spPr bwMode="auto">
          <a:xfrm>
            <a:off x="3924300" y="3201988"/>
            <a:ext cx="8001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9</a:t>
            </a:r>
          </a:p>
        </p:txBody>
      </p:sp>
      <p:sp>
        <p:nvSpPr>
          <p:cNvPr id="8" name="ZoneTexte 7"/>
          <p:cNvSpPr txBox="1">
            <a:spLocks noChangeArrowheads="1"/>
          </p:cNvSpPr>
          <p:nvPr/>
        </p:nvSpPr>
        <p:spPr bwMode="auto">
          <a:xfrm>
            <a:off x="3924300" y="3201988"/>
            <a:ext cx="8001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3</a:t>
            </a:r>
          </a:p>
        </p:txBody>
      </p:sp>
      <p:sp>
        <p:nvSpPr>
          <p:cNvPr id="9" name="ZoneTexte 8"/>
          <p:cNvSpPr txBox="1">
            <a:spLocks noChangeArrowheads="1"/>
          </p:cNvSpPr>
          <p:nvPr/>
        </p:nvSpPr>
        <p:spPr bwMode="auto">
          <a:xfrm>
            <a:off x="3924300" y="3201988"/>
            <a:ext cx="8001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5</a:t>
            </a:r>
          </a:p>
        </p:txBody>
      </p:sp>
      <p:sp>
        <p:nvSpPr>
          <p:cNvPr id="10" name="ZoneTexte 9"/>
          <p:cNvSpPr txBox="1">
            <a:spLocks noChangeArrowheads="1"/>
          </p:cNvSpPr>
          <p:nvPr/>
        </p:nvSpPr>
        <p:spPr bwMode="auto">
          <a:xfrm>
            <a:off x="3924300" y="3201988"/>
            <a:ext cx="8001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4</a:t>
            </a:r>
          </a:p>
        </p:txBody>
      </p:sp>
      <p:sp>
        <p:nvSpPr>
          <p:cNvPr id="11" name="ZoneTexte 10"/>
          <p:cNvSpPr txBox="1">
            <a:spLocks noChangeArrowheads="1"/>
          </p:cNvSpPr>
          <p:nvPr/>
        </p:nvSpPr>
        <p:spPr bwMode="auto">
          <a:xfrm>
            <a:off x="7020272" y="6237312"/>
            <a:ext cx="20233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2800" dirty="0">
                <a:solidFill>
                  <a:schemeClr val="bg1"/>
                </a:solidFill>
                <a:latin typeface="Arial" panose="020B0604020202020204" pitchFamily="34" charset="0"/>
              </a:rPr>
              <a:t>Plus facile?</a:t>
            </a:r>
          </a:p>
        </p:txBody>
      </p:sp>
    </p:spTree>
    <p:extLst>
      <p:ext uri="{BB962C8B-B14F-4D97-AF65-F5344CB8AC3E}">
        <p14:creationId xmlns:p14="http://schemas.microsoft.com/office/powerpoint/2010/main" val="22094739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nodeType="afterGroup">
                            <p:stCondLst>
                              <p:cond delay="0"/>
                            </p:stCondLst>
                            <p:childTnLst>
                              <p:par>
                                <p:cTn id="8" presetID="1" presetClass="exit" presetSubtype="0" fill="hold" grpId="0" nodeType="afterEffect">
                                  <p:stCondLst>
                                    <p:cond delay="500"/>
                                  </p:stCondLst>
                                  <p:childTnLst>
                                    <p:set>
                                      <p:cBhvr>
                                        <p:cTn id="9" dur="1" fill="hold">
                                          <p:stCondLst>
                                            <p:cond delay="0"/>
                                          </p:stCondLst>
                                        </p:cTn>
                                        <p:tgtEl>
                                          <p:spTgt spid="4"/>
                                        </p:tgtEl>
                                        <p:attrNameLst>
                                          <p:attrName>style.visibility</p:attrName>
                                        </p:attrNameLst>
                                      </p:cBhvr>
                                      <p:to>
                                        <p:strVal val="hidden"/>
                                      </p:to>
                                    </p:set>
                                  </p:childTnLst>
                                </p:cTn>
                              </p:par>
                            </p:childTnLst>
                          </p:cTn>
                        </p:par>
                        <p:par>
                          <p:cTn id="10" fill="hold" nodeType="afterGroup">
                            <p:stCondLst>
                              <p:cond delay="500"/>
                            </p:stCondLst>
                            <p:childTnLst>
                              <p:par>
                                <p:cTn id="11" presetID="1" presetClass="entr" presetSubtype="0" fill="hold" grpId="1" nodeType="afterEffect">
                                  <p:stCondLst>
                                    <p:cond delay="50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nodeType="afterGroup">
                            <p:stCondLst>
                              <p:cond delay="1000"/>
                            </p:stCondLst>
                            <p:childTnLst>
                              <p:par>
                                <p:cTn id="14" presetID="1" presetClass="exit" presetSubtype="0" fill="hold" grpId="0" nodeType="afterEffect">
                                  <p:stCondLst>
                                    <p:cond delay="500"/>
                                  </p:stCondLst>
                                  <p:childTnLst>
                                    <p:set>
                                      <p:cBhvr>
                                        <p:cTn id="15" dur="1" fill="hold">
                                          <p:stCondLst>
                                            <p:cond delay="0"/>
                                          </p:stCondLst>
                                        </p:cTn>
                                        <p:tgtEl>
                                          <p:spTgt spid="5"/>
                                        </p:tgtEl>
                                        <p:attrNameLst>
                                          <p:attrName>style.visibility</p:attrName>
                                        </p:attrNameLst>
                                      </p:cBhvr>
                                      <p:to>
                                        <p:strVal val="hidden"/>
                                      </p:to>
                                    </p:set>
                                  </p:childTnLst>
                                </p:cTn>
                              </p:par>
                            </p:childTnLst>
                          </p:cTn>
                        </p:par>
                        <p:par>
                          <p:cTn id="16" fill="hold" nodeType="afterGroup">
                            <p:stCondLst>
                              <p:cond delay="1500"/>
                            </p:stCondLst>
                            <p:childTnLst>
                              <p:par>
                                <p:cTn id="17" presetID="1" presetClass="entr" presetSubtype="0" fill="hold" grpId="1" nodeType="afterEffect">
                                  <p:stCondLst>
                                    <p:cond delay="500"/>
                                  </p:stCondLst>
                                  <p:childTnLst>
                                    <p:set>
                                      <p:cBhvr>
                                        <p:cTn id="18" dur="1" fill="hold">
                                          <p:stCondLst>
                                            <p:cond delay="0"/>
                                          </p:stCondLst>
                                        </p:cTn>
                                        <p:tgtEl>
                                          <p:spTgt spid="6"/>
                                        </p:tgtEl>
                                        <p:attrNameLst>
                                          <p:attrName>style.visibility</p:attrName>
                                        </p:attrNameLst>
                                      </p:cBhvr>
                                      <p:to>
                                        <p:strVal val="visible"/>
                                      </p:to>
                                    </p:set>
                                  </p:childTnLst>
                                </p:cTn>
                              </p:par>
                            </p:childTnLst>
                          </p:cTn>
                        </p:par>
                        <p:par>
                          <p:cTn id="19" fill="hold" nodeType="afterGroup">
                            <p:stCondLst>
                              <p:cond delay="2000"/>
                            </p:stCondLst>
                            <p:childTnLst>
                              <p:par>
                                <p:cTn id="20" presetID="1" presetClass="exit" presetSubtype="0" fill="hold" grpId="0" nodeType="afterEffect">
                                  <p:stCondLst>
                                    <p:cond delay="500"/>
                                  </p:stCondLst>
                                  <p:childTnLst>
                                    <p:set>
                                      <p:cBhvr>
                                        <p:cTn id="21" dur="1" fill="hold">
                                          <p:stCondLst>
                                            <p:cond delay="0"/>
                                          </p:stCondLst>
                                        </p:cTn>
                                        <p:tgtEl>
                                          <p:spTgt spid="6"/>
                                        </p:tgtEl>
                                        <p:attrNameLst>
                                          <p:attrName>style.visibility</p:attrName>
                                        </p:attrNameLst>
                                      </p:cBhvr>
                                      <p:to>
                                        <p:strVal val="hidden"/>
                                      </p:to>
                                    </p:set>
                                  </p:childTnLst>
                                </p:cTn>
                              </p:par>
                            </p:childTnLst>
                          </p:cTn>
                        </p:par>
                        <p:par>
                          <p:cTn id="22" fill="hold" nodeType="afterGroup">
                            <p:stCondLst>
                              <p:cond delay="2500"/>
                            </p:stCondLst>
                            <p:childTnLst>
                              <p:par>
                                <p:cTn id="23" presetID="1" presetClass="entr" presetSubtype="0" fill="hold" grpId="1" nodeType="afterEffect">
                                  <p:stCondLst>
                                    <p:cond delay="500"/>
                                  </p:stCondLst>
                                  <p:childTnLst>
                                    <p:set>
                                      <p:cBhvr>
                                        <p:cTn id="24" dur="1" fill="hold">
                                          <p:stCondLst>
                                            <p:cond delay="0"/>
                                          </p:stCondLst>
                                        </p:cTn>
                                        <p:tgtEl>
                                          <p:spTgt spid="7"/>
                                        </p:tgtEl>
                                        <p:attrNameLst>
                                          <p:attrName>style.visibility</p:attrName>
                                        </p:attrNameLst>
                                      </p:cBhvr>
                                      <p:to>
                                        <p:strVal val="visible"/>
                                      </p:to>
                                    </p:set>
                                  </p:childTnLst>
                                </p:cTn>
                              </p:par>
                            </p:childTnLst>
                          </p:cTn>
                        </p:par>
                        <p:par>
                          <p:cTn id="25" fill="hold" nodeType="afterGroup">
                            <p:stCondLst>
                              <p:cond delay="3000"/>
                            </p:stCondLst>
                            <p:childTnLst>
                              <p:par>
                                <p:cTn id="26" presetID="1" presetClass="exit" presetSubtype="0" fill="hold" grpId="0" nodeType="afterEffect">
                                  <p:stCondLst>
                                    <p:cond delay="500"/>
                                  </p:stCondLst>
                                  <p:childTnLst>
                                    <p:set>
                                      <p:cBhvr>
                                        <p:cTn id="27" dur="1" fill="hold">
                                          <p:stCondLst>
                                            <p:cond delay="0"/>
                                          </p:stCondLst>
                                        </p:cTn>
                                        <p:tgtEl>
                                          <p:spTgt spid="7"/>
                                        </p:tgtEl>
                                        <p:attrNameLst>
                                          <p:attrName>style.visibility</p:attrName>
                                        </p:attrNameLst>
                                      </p:cBhvr>
                                      <p:to>
                                        <p:strVal val="hidden"/>
                                      </p:to>
                                    </p:set>
                                  </p:childTnLst>
                                </p:cTn>
                              </p:par>
                            </p:childTnLst>
                          </p:cTn>
                        </p:par>
                        <p:par>
                          <p:cTn id="28" fill="hold" nodeType="afterGroup">
                            <p:stCondLst>
                              <p:cond delay="3500"/>
                            </p:stCondLst>
                            <p:childTnLst>
                              <p:par>
                                <p:cTn id="29" presetID="1" presetClass="entr" presetSubtype="0" fill="hold" grpId="1" nodeType="afterEffect">
                                  <p:stCondLst>
                                    <p:cond delay="500"/>
                                  </p:stCondLst>
                                  <p:childTnLst>
                                    <p:set>
                                      <p:cBhvr>
                                        <p:cTn id="30" dur="1" fill="hold">
                                          <p:stCondLst>
                                            <p:cond delay="0"/>
                                          </p:stCondLst>
                                        </p:cTn>
                                        <p:tgtEl>
                                          <p:spTgt spid="8"/>
                                        </p:tgtEl>
                                        <p:attrNameLst>
                                          <p:attrName>style.visibility</p:attrName>
                                        </p:attrNameLst>
                                      </p:cBhvr>
                                      <p:to>
                                        <p:strVal val="visible"/>
                                      </p:to>
                                    </p:set>
                                  </p:childTnLst>
                                </p:cTn>
                              </p:par>
                            </p:childTnLst>
                          </p:cTn>
                        </p:par>
                        <p:par>
                          <p:cTn id="31" fill="hold" nodeType="afterGroup">
                            <p:stCondLst>
                              <p:cond delay="4000"/>
                            </p:stCondLst>
                            <p:childTnLst>
                              <p:par>
                                <p:cTn id="32" presetID="1" presetClass="exit" presetSubtype="0" fill="hold" grpId="0" nodeType="afterEffect">
                                  <p:stCondLst>
                                    <p:cond delay="500"/>
                                  </p:stCondLst>
                                  <p:childTnLst>
                                    <p:set>
                                      <p:cBhvr>
                                        <p:cTn id="33" dur="1" fill="hold">
                                          <p:stCondLst>
                                            <p:cond delay="0"/>
                                          </p:stCondLst>
                                        </p:cTn>
                                        <p:tgtEl>
                                          <p:spTgt spid="8"/>
                                        </p:tgtEl>
                                        <p:attrNameLst>
                                          <p:attrName>style.visibility</p:attrName>
                                        </p:attrNameLst>
                                      </p:cBhvr>
                                      <p:to>
                                        <p:strVal val="hidden"/>
                                      </p:to>
                                    </p:set>
                                  </p:childTnLst>
                                </p:cTn>
                              </p:par>
                            </p:childTnLst>
                          </p:cTn>
                        </p:par>
                        <p:par>
                          <p:cTn id="34" fill="hold" nodeType="afterGroup">
                            <p:stCondLst>
                              <p:cond delay="4500"/>
                            </p:stCondLst>
                            <p:childTnLst>
                              <p:par>
                                <p:cTn id="35" presetID="1" presetClass="entr" presetSubtype="0" fill="hold" grpId="1" nodeType="afterEffect">
                                  <p:stCondLst>
                                    <p:cond delay="500"/>
                                  </p:stCondLst>
                                  <p:childTnLst>
                                    <p:set>
                                      <p:cBhvr>
                                        <p:cTn id="36" dur="1" fill="hold">
                                          <p:stCondLst>
                                            <p:cond delay="0"/>
                                          </p:stCondLst>
                                        </p:cTn>
                                        <p:tgtEl>
                                          <p:spTgt spid="9"/>
                                        </p:tgtEl>
                                        <p:attrNameLst>
                                          <p:attrName>style.visibility</p:attrName>
                                        </p:attrNameLst>
                                      </p:cBhvr>
                                      <p:to>
                                        <p:strVal val="visible"/>
                                      </p:to>
                                    </p:set>
                                  </p:childTnLst>
                                </p:cTn>
                              </p:par>
                            </p:childTnLst>
                          </p:cTn>
                        </p:par>
                        <p:par>
                          <p:cTn id="37" fill="hold" nodeType="afterGroup">
                            <p:stCondLst>
                              <p:cond delay="5000"/>
                            </p:stCondLst>
                            <p:childTnLst>
                              <p:par>
                                <p:cTn id="38" presetID="1" presetClass="exit" presetSubtype="0" fill="hold" grpId="0" nodeType="afterEffect">
                                  <p:stCondLst>
                                    <p:cond delay="500"/>
                                  </p:stCondLst>
                                  <p:childTnLst>
                                    <p:set>
                                      <p:cBhvr>
                                        <p:cTn id="39" dur="1" fill="hold">
                                          <p:stCondLst>
                                            <p:cond delay="0"/>
                                          </p:stCondLst>
                                        </p:cTn>
                                        <p:tgtEl>
                                          <p:spTgt spid="9"/>
                                        </p:tgtEl>
                                        <p:attrNameLst>
                                          <p:attrName>style.visibility</p:attrName>
                                        </p:attrNameLst>
                                      </p:cBhvr>
                                      <p:to>
                                        <p:strVal val="hidden"/>
                                      </p:to>
                                    </p:set>
                                  </p:childTnLst>
                                </p:cTn>
                              </p:par>
                            </p:childTnLst>
                          </p:cTn>
                        </p:par>
                        <p:par>
                          <p:cTn id="40" fill="hold" nodeType="afterGroup">
                            <p:stCondLst>
                              <p:cond delay="5500"/>
                            </p:stCondLst>
                            <p:childTnLst>
                              <p:par>
                                <p:cTn id="41" presetID="1" presetClass="entr" presetSubtype="0" fill="hold" grpId="1" nodeType="afterEffect">
                                  <p:stCondLst>
                                    <p:cond delay="500"/>
                                  </p:stCondLst>
                                  <p:childTnLst>
                                    <p:set>
                                      <p:cBhvr>
                                        <p:cTn id="42" dur="1" fill="hold">
                                          <p:stCondLst>
                                            <p:cond delay="0"/>
                                          </p:stCondLst>
                                        </p:cTn>
                                        <p:tgtEl>
                                          <p:spTgt spid="10"/>
                                        </p:tgtEl>
                                        <p:attrNameLst>
                                          <p:attrName>style.visibility</p:attrName>
                                        </p:attrNameLst>
                                      </p:cBhvr>
                                      <p:to>
                                        <p:strVal val="visible"/>
                                      </p:to>
                                    </p:set>
                                  </p:childTnLst>
                                </p:cTn>
                              </p:par>
                            </p:childTnLst>
                          </p:cTn>
                        </p:par>
                        <p:par>
                          <p:cTn id="43" fill="hold" nodeType="afterGroup">
                            <p:stCondLst>
                              <p:cond delay="6000"/>
                            </p:stCondLst>
                            <p:childTnLst>
                              <p:par>
                                <p:cTn id="44" presetID="1" presetClass="exit" presetSubtype="0" fill="hold" grpId="0" nodeType="afterEffect">
                                  <p:stCondLst>
                                    <p:cond delay="500"/>
                                  </p:stCondLst>
                                  <p:childTnLst>
                                    <p:set>
                                      <p:cBhvr>
                                        <p:cTn id="45" dur="1" fill="hold">
                                          <p:stCondLst>
                                            <p:cond delay="0"/>
                                          </p:stCondLst>
                                        </p:cTn>
                                        <p:tgtEl>
                                          <p:spTgt spid="10"/>
                                        </p:tgtEl>
                                        <p:attrNameLst>
                                          <p:attrName>style.visibility</p:attrName>
                                        </p:attrNameLst>
                                      </p:cBhvr>
                                      <p:to>
                                        <p:strVal val="hidden"/>
                                      </p:to>
                                    </p:se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left)">
                                      <p:cBhvr>
                                        <p:cTn id="5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P spid="7" grpId="0"/>
      <p:bldP spid="7" grpId="1"/>
      <p:bldP spid="8" grpId="0"/>
      <p:bldP spid="8" grpId="1"/>
      <p:bldP spid="9" grpId="0"/>
      <p:bldP spid="9" grpId="1"/>
      <p:bldP spid="10" grpId="0"/>
      <p:bldP spid="10" grpId="1"/>
      <p:bldP spid="1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re 1"/>
          <p:cNvSpPr>
            <a:spLocks noGrp="1"/>
          </p:cNvSpPr>
          <p:nvPr>
            <p:ph type="title"/>
          </p:nvPr>
        </p:nvSpPr>
        <p:spPr>
          <a:xfrm>
            <a:off x="179388" y="476250"/>
            <a:ext cx="8785225" cy="1143000"/>
          </a:xfrm>
        </p:spPr>
        <p:txBody>
          <a:bodyPr/>
          <a:lstStyle/>
          <a:p>
            <a:r>
              <a:rPr lang="fr-FR" sz="3600">
                <a:solidFill>
                  <a:schemeClr val="bg1"/>
                </a:solidFill>
                <a:latin typeface="Arial" panose="020B0604020202020204" pitchFamily="34" charset="0"/>
                <a:cs typeface="Arial" panose="020B0604020202020204" pitchFamily="34" charset="0"/>
              </a:rPr>
              <a:t>retenir une série</a:t>
            </a:r>
          </a:p>
        </p:txBody>
      </p:sp>
      <p:sp>
        <p:nvSpPr>
          <p:cNvPr id="4" name="ZoneTexte 3"/>
          <p:cNvSpPr txBox="1">
            <a:spLocks noChangeArrowheads="1"/>
          </p:cNvSpPr>
          <p:nvPr/>
        </p:nvSpPr>
        <p:spPr bwMode="auto">
          <a:xfrm>
            <a:off x="4140200" y="3201988"/>
            <a:ext cx="8001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5</a:t>
            </a:r>
          </a:p>
        </p:txBody>
      </p:sp>
      <p:sp>
        <p:nvSpPr>
          <p:cNvPr id="5" name="ZoneTexte 4"/>
          <p:cNvSpPr txBox="1">
            <a:spLocks noChangeArrowheads="1"/>
          </p:cNvSpPr>
          <p:nvPr/>
        </p:nvSpPr>
        <p:spPr bwMode="auto">
          <a:xfrm>
            <a:off x="4140200" y="3201988"/>
            <a:ext cx="8001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2</a:t>
            </a:r>
          </a:p>
        </p:txBody>
      </p:sp>
      <p:sp>
        <p:nvSpPr>
          <p:cNvPr id="6" name="ZoneTexte 5"/>
          <p:cNvSpPr txBox="1">
            <a:spLocks noChangeArrowheads="1"/>
          </p:cNvSpPr>
          <p:nvPr/>
        </p:nvSpPr>
        <p:spPr bwMode="auto">
          <a:xfrm>
            <a:off x="4140200" y="3201988"/>
            <a:ext cx="8001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7</a:t>
            </a:r>
          </a:p>
        </p:txBody>
      </p:sp>
      <p:sp>
        <p:nvSpPr>
          <p:cNvPr id="7" name="ZoneTexte 6"/>
          <p:cNvSpPr txBox="1">
            <a:spLocks noChangeArrowheads="1"/>
          </p:cNvSpPr>
          <p:nvPr/>
        </p:nvSpPr>
        <p:spPr bwMode="auto">
          <a:xfrm>
            <a:off x="4140200" y="3201988"/>
            <a:ext cx="8001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4</a:t>
            </a:r>
          </a:p>
        </p:txBody>
      </p:sp>
      <p:sp>
        <p:nvSpPr>
          <p:cNvPr id="12" name="ZoneTexte 11"/>
          <p:cNvSpPr txBox="1">
            <a:spLocks noChangeArrowheads="1"/>
          </p:cNvSpPr>
          <p:nvPr/>
        </p:nvSpPr>
        <p:spPr bwMode="auto">
          <a:xfrm>
            <a:off x="4140200" y="3201988"/>
            <a:ext cx="8001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9</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nodeType="afterGroup">
                            <p:stCondLst>
                              <p:cond delay="0"/>
                            </p:stCondLst>
                            <p:childTnLst>
                              <p:par>
                                <p:cTn id="8" presetID="1" presetClass="exit" presetSubtype="0" fill="hold" grpId="0" nodeType="afterEffect">
                                  <p:stCondLst>
                                    <p:cond delay="500"/>
                                  </p:stCondLst>
                                  <p:childTnLst>
                                    <p:set>
                                      <p:cBhvr>
                                        <p:cTn id="9" dur="1" fill="hold">
                                          <p:stCondLst>
                                            <p:cond delay="0"/>
                                          </p:stCondLst>
                                        </p:cTn>
                                        <p:tgtEl>
                                          <p:spTgt spid="4"/>
                                        </p:tgtEl>
                                        <p:attrNameLst>
                                          <p:attrName>style.visibility</p:attrName>
                                        </p:attrNameLst>
                                      </p:cBhvr>
                                      <p:to>
                                        <p:strVal val="hidden"/>
                                      </p:to>
                                    </p:set>
                                  </p:childTnLst>
                                </p:cTn>
                              </p:par>
                            </p:childTnLst>
                          </p:cTn>
                        </p:par>
                        <p:par>
                          <p:cTn id="10" fill="hold" nodeType="afterGroup">
                            <p:stCondLst>
                              <p:cond delay="500"/>
                            </p:stCondLst>
                            <p:childTnLst>
                              <p:par>
                                <p:cTn id="11" presetID="1" presetClass="entr" presetSubtype="0" fill="hold" grpId="1" nodeType="afterEffect">
                                  <p:stCondLst>
                                    <p:cond delay="50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nodeType="afterGroup">
                            <p:stCondLst>
                              <p:cond delay="1000"/>
                            </p:stCondLst>
                            <p:childTnLst>
                              <p:par>
                                <p:cTn id="14" presetID="1" presetClass="exit" presetSubtype="0" fill="hold" grpId="0" nodeType="afterEffect">
                                  <p:stCondLst>
                                    <p:cond delay="500"/>
                                  </p:stCondLst>
                                  <p:childTnLst>
                                    <p:set>
                                      <p:cBhvr>
                                        <p:cTn id="15" dur="1" fill="hold">
                                          <p:stCondLst>
                                            <p:cond delay="0"/>
                                          </p:stCondLst>
                                        </p:cTn>
                                        <p:tgtEl>
                                          <p:spTgt spid="5"/>
                                        </p:tgtEl>
                                        <p:attrNameLst>
                                          <p:attrName>style.visibility</p:attrName>
                                        </p:attrNameLst>
                                      </p:cBhvr>
                                      <p:to>
                                        <p:strVal val="hidden"/>
                                      </p:to>
                                    </p:set>
                                  </p:childTnLst>
                                </p:cTn>
                              </p:par>
                            </p:childTnLst>
                          </p:cTn>
                        </p:par>
                        <p:par>
                          <p:cTn id="16" fill="hold" nodeType="afterGroup">
                            <p:stCondLst>
                              <p:cond delay="1500"/>
                            </p:stCondLst>
                            <p:childTnLst>
                              <p:par>
                                <p:cTn id="17" presetID="1" presetClass="entr" presetSubtype="0" fill="hold" grpId="1" nodeType="afterEffect">
                                  <p:stCondLst>
                                    <p:cond delay="500"/>
                                  </p:stCondLst>
                                  <p:childTnLst>
                                    <p:set>
                                      <p:cBhvr>
                                        <p:cTn id="18" dur="1" fill="hold">
                                          <p:stCondLst>
                                            <p:cond delay="0"/>
                                          </p:stCondLst>
                                        </p:cTn>
                                        <p:tgtEl>
                                          <p:spTgt spid="6"/>
                                        </p:tgtEl>
                                        <p:attrNameLst>
                                          <p:attrName>style.visibility</p:attrName>
                                        </p:attrNameLst>
                                      </p:cBhvr>
                                      <p:to>
                                        <p:strVal val="visible"/>
                                      </p:to>
                                    </p:set>
                                  </p:childTnLst>
                                </p:cTn>
                              </p:par>
                            </p:childTnLst>
                          </p:cTn>
                        </p:par>
                        <p:par>
                          <p:cTn id="19" fill="hold" nodeType="afterGroup">
                            <p:stCondLst>
                              <p:cond delay="2000"/>
                            </p:stCondLst>
                            <p:childTnLst>
                              <p:par>
                                <p:cTn id="20" presetID="1" presetClass="exit" presetSubtype="0" fill="hold" grpId="0" nodeType="afterEffect">
                                  <p:stCondLst>
                                    <p:cond delay="500"/>
                                  </p:stCondLst>
                                  <p:childTnLst>
                                    <p:set>
                                      <p:cBhvr>
                                        <p:cTn id="21" dur="1" fill="hold">
                                          <p:stCondLst>
                                            <p:cond delay="0"/>
                                          </p:stCondLst>
                                        </p:cTn>
                                        <p:tgtEl>
                                          <p:spTgt spid="6"/>
                                        </p:tgtEl>
                                        <p:attrNameLst>
                                          <p:attrName>style.visibility</p:attrName>
                                        </p:attrNameLst>
                                      </p:cBhvr>
                                      <p:to>
                                        <p:strVal val="hidden"/>
                                      </p:to>
                                    </p:set>
                                  </p:childTnLst>
                                </p:cTn>
                              </p:par>
                            </p:childTnLst>
                          </p:cTn>
                        </p:par>
                        <p:par>
                          <p:cTn id="22" fill="hold" nodeType="afterGroup">
                            <p:stCondLst>
                              <p:cond delay="2500"/>
                            </p:stCondLst>
                            <p:childTnLst>
                              <p:par>
                                <p:cTn id="23" presetID="1" presetClass="entr" presetSubtype="0" fill="hold" grpId="1" nodeType="afterEffect">
                                  <p:stCondLst>
                                    <p:cond delay="500"/>
                                  </p:stCondLst>
                                  <p:childTnLst>
                                    <p:set>
                                      <p:cBhvr>
                                        <p:cTn id="24" dur="1" fill="hold">
                                          <p:stCondLst>
                                            <p:cond delay="0"/>
                                          </p:stCondLst>
                                        </p:cTn>
                                        <p:tgtEl>
                                          <p:spTgt spid="7"/>
                                        </p:tgtEl>
                                        <p:attrNameLst>
                                          <p:attrName>style.visibility</p:attrName>
                                        </p:attrNameLst>
                                      </p:cBhvr>
                                      <p:to>
                                        <p:strVal val="visible"/>
                                      </p:to>
                                    </p:set>
                                  </p:childTnLst>
                                </p:cTn>
                              </p:par>
                            </p:childTnLst>
                          </p:cTn>
                        </p:par>
                        <p:par>
                          <p:cTn id="25" fill="hold" nodeType="afterGroup">
                            <p:stCondLst>
                              <p:cond delay="3000"/>
                            </p:stCondLst>
                            <p:childTnLst>
                              <p:par>
                                <p:cTn id="26" presetID="1" presetClass="exit" presetSubtype="0" fill="hold" grpId="0" nodeType="afterEffect">
                                  <p:stCondLst>
                                    <p:cond delay="500"/>
                                  </p:stCondLst>
                                  <p:childTnLst>
                                    <p:set>
                                      <p:cBhvr>
                                        <p:cTn id="27" dur="1" fill="hold">
                                          <p:stCondLst>
                                            <p:cond delay="0"/>
                                          </p:stCondLst>
                                        </p:cTn>
                                        <p:tgtEl>
                                          <p:spTgt spid="7"/>
                                        </p:tgtEl>
                                        <p:attrNameLst>
                                          <p:attrName>style.visibility</p:attrName>
                                        </p:attrNameLst>
                                      </p:cBhvr>
                                      <p:to>
                                        <p:strVal val="hidden"/>
                                      </p:to>
                                    </p:set>
                                  </p:childTnLst>
                                </p:cTn>
                              </p:par>
                            </p:childTnLst>
                          </p:cTn>
                        </p:par>
                        <p:par>
                          <p:cTn id="28" fill="hold" nodeType="afterGroup">
                            <p:stCondLst>
                              <p:cond delay="3500"/>
                            </p:stCondLst>
                            <p:childTnLst>
                              <p:par>
                                <p:cTn id="29" presetID="1" presetClass="entr" presetSubtype="0" fill="hold" grpId="1" nodeType="after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par>
                          <p:cTn id="31" fill="hold" nodeType="afterGroup">
                            <p:stCondLst>
                              <p:cond delay="3500"/>
                            </p:stCondLst>
                            <p:childTnLst>
                              <p:par>
                                <p:cTn id="32" presetID="1" presetClass="exit" presetSubtype="0" fill="hold" grpId="0" nodeType="afterEffect">
                                  <p:stCondLst>
                                    <p:cond delay="500"/>
                                  </p:stCondLst>
                                  <p:childTnLst>
                                    <p:set>
                                      <p:cBhvr>
                                        <p:cTn id="33"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P spid="7" grpId="0"/>
      <p:bldP spid="7" grpId="1"/>
      <p:bldP spid="12" grpId="0"/>
      <p:bldP spid="12" grpId="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re 1"/>
          <p:cNvSpPr>
            <a:spLocks noGrp="1"/>
          </p:cNvSpPr>
          <p:nvPr>
            <p:ph type="title"/>
          </p:nvPr>
        </p:nvSpPr>
        <p:spPr>
          <a:xfrm>
            <a:off x="179388" y="476250"/>
            <a:ext cx="8785225" cy="1143000"/>
          </a:xfrm>
        </p:spPr>
        <p:txBody>
          <a:bodyPr/>
          <a:lstStyle/>
          <a:p>
            <a:r>
              <a:rPr lang="fr-FR" sz="3600">
                <a:solidFill>
                  <a:schemeClr val="bg1"/>
                </a:solidFill>
                <a:latin typeface="Arial" panose="020B0604020202020204" pitchFamily="34" charset="0"/>
                <a:cs typeface="Arial" panose="020B0604020202020204" pitchFamily="34" charset="0"/>
              </a:rPr>
              <a:t>et une autre?</a:t>
            </a:r>
          </a:p>
        </p:txBody>
      </p:sp>
      <p:sp>
        <p:nvSpPr>
          <p:cNvPr id="4" name="ZoneTexte 3"/>
          <p:cNvSpPr txBox="1">
            <a:spLocks noChangeArrowheads="1"/>
          </p:cNvSpPr>
          <p:nvPr/>
        </p:nvSpPr>
        <p:spPr bwMode="auto">
          <a:xfrm>
            <a:off x="4140200" y="3201988"/>
            <a:ext cx="954088"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K</a:t>
            </a:r>
          </a:p>
        </p:txBody>
      </p:sp>
      <p:sp>
        <p:nvSpPr>
          <p:cNvPr id="5" name="ZoneTexte 4"/>
          <p:cNvSpPr txBox="1">
            <a:spLocks noChangeArrowheads="1"/>
          </p:cNvSpPr>
          <p:nvPr/>
        </p:nvSpPr>
        <p:spPr bwMode="auto">
          <a:xfrm>
            <a:off x="4140200" y="3201988"/>
            <a:ext cx="954088"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N</a:t>
            </a:r>
          </a:p>
        </p:txBody>
      </p:sp>
      <p:sp>
        <p:nvSpPr>
          <p:cNvPr id="6" name="ZoneTexte 5"/>
          <p:cNvSpPr txBox="1">
            <a:spLocks noChangeArrowheads="1"/>
          </p:cNvSpPr>
          <p:nvPr/>
        </p:nvSpPr>
        <p:spPr bwMode="auto">
          <a:xfrm>
            <a:off x="4191000" y="3201988"/>
            <a:ext cx="852488"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S</a:t>
            </a:r>
          </a:p>
        </p:txBody>
      </p:sp>
      <p:sp>
        <p:nvSpPr>
          <p:cNvPr id="7" name="ZoneTexte 6"/>
          <p:cNvSpPr txBox="1">
            <a:spLocks noChangeArrowheads="1"/>
          </p:cNvSpPr>
          <p:nvPr/>
        </p:nvSpPr>
        <p:spPr bwMode="auto">
          <a:xfrm>
            <a:off x="4216400" y="3201988"/>
            <a:ext cx="8001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F</a:t>
            </a:r>
          </a:p>
        </p:txBody>
      </p:sp>
      <p:sp>
        <p:nvSpPr>
          <p:cNvPr id="8" name="ZoneTexte 7"/>
          <p:cNvSpPr txBox="1">
            <a:spLocks noChangeArrowheads="1"/>
          </p:cNvSpPr>
          <p:nvPr/>
        </p:nvSpPr>
        <p:spPr bwMode="auto">
          <a:xfrm>
            <a:off x="4216400" y="3192463"/>
            <a:ext cx="8001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J</a:t>
            </a:r>
          </a:p>
        </p:txBody>
      </p:sp>
      <p:sp>
        <p:nvSpPr>
          <p:cNvPr id="3" name="ZoneTexte 2"/>
          <p:cNvSpPr txBox="1">
            <a:spLocks noChangeArrowheads="1"/>
          </p:cNvSpPr>
          <p:nvPr/>
        </p:nvSpPr>
        <p:spPr bwMode="auto">
          <a:xfrm>
            <a:off x="3132138" y="5805488"/>
            <a:ext cx="57578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2400">
                <a:solidFill>
                  <a:schemeClr val="bg1"/>
                </a:solidFill>
                <a:latin typeface="Arial" panose="020B0604020202020204" pitchFamily="34" charset="0"/>
              </a:rPr>
              <a:t>et avez-vous retenu la série de chiffres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nodeType="afterGroup">
                            <p:stCondLst>
                              <p:cond delay="0"/>
                            </p:stCondLst>
                            <p:childTnLst>
                              <p:par>
                                <p:cTn id="8" presetID="1" presetClass="exit" presetSubtype="0" fill="hold" grpId="0" nodeType="afterEffect">
                                  <p:stCondLst>
                                    <p:cond delay="500"/>
                                  </p:stCondLst>
                                  <p:childTnLst>
                                    <p:set>
                                      <p:cBhvr>
                                        <p:cTn id="9" dur="1" fill="hold">
                                          <p:stCondLst>
                                            <p:cond delay="0"/>
                                          </p:stCondLst>
                                        </p:cTn>
                                        <p:tgtEl>
                                          <p:spTgt spid="4"/>
                                        </p:tgtEl>
                                        <p:attrNameLst>
                                          <p:attrName>style.visibility</p:attrName>
                                        </p:attrNameLst>
                                      </p:cBhvr>
                                      <p:to>
                                        <p:strVal val="hidden"/>
                                      </p:to>
                                    </p:set>
                                  </p:childTnLst>
                                </p:cTn>
                              </p:par>
                            </p:childTnLst>
                          </p:cTn>
                        </p:par>
                        <p:par>
                          <p:cTn id="10" fill="hold" nodeType="afterGroup">
                            <p:stCondLst>
                              <p:cond delay="500"/>
                            </p:stCondLst>
                            <p:childTnLst>
                              <p:par>
                                <p:cTn id="11" presetID="1" presetClass="entr" presetSubtype="0" fill="hold" grpId="1" nodeType="afterEffect">
                                  <p:stCondLst>
                                    <p:cond delay="50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nodeType="afterGroup">
                            <p:stCondLst>
                              <p:cond delay="1000"/>
                            </p:stCondLst>
                            <p:childTnLst>
                              <p:par>
                                <p:cTn id="14" presetID="1" presetClass="exit" presetSubtype="0" fill="hold" grpId="0" nodeType="afterEffect">
                                  <p:stCondLst>
                                    <p:cond delay="500"/>
                                  </p:stCondLst>
                                  <p:childTnLst>
                                    <p:set>
                                      <p:cBhvr>
                                        <p:cTn id="15" dur="1" fill="hold">
                                          <p:stCondLst>
                                            <p:cond delay="0"/>
                                          </p:stCondLst>
                                        </p:cTn>
                                        <p:tgtEl>
                                          <p:spTgt spid="5"/>
                                        </p:tgtEl>
                                        <p:attrNameLst>
                                          <p:attrName>style.visibility</p:attrName>
                                        </p:attrNameLst>
                                      </p:cBhvr>
                                      <p:to>
                                        <p:strVal val="hidden"/>
                                      </p:to>
                                    </p:set>
                                  </p:childTnLst>
                                </p:cTn>
                              </p:par>
                            </p:childTnLst>
                          </p:cTn>
                        </p:par>
                        <p:par>
                          <p:cTn id="16" fill="hold" nodeType="afterGroup">
                            <p:stCondLst>
                              <p:cond delay="1500"/>
                            </p:stCondLst>
                            <p:childTnLst>
                              <p:par>
                                <p:cTn id="17" presetID="1" presetClass="entr" presetSubtype="0" fill="hold" grpId="1" nodeType="afterEffect">
                                  <p:stCondLst>
                                    <p:cond delay="500"/>
                                  </p:stCondLst>
                                  <p:childTnLst>
                                    <p:set>
                                      <p:cBhvr>
                                        <p:cTn id="18" dur="1" fill="hold">
                                          <p:stCondLst>
                                            <p:cond delay="0"/>
                                          </p:stCondLst>
                                        </p:cTn>
                                        <p:tgtEl>
                                          <p:spTgt spid="6"/>
                                        </p:tgtEl>
                                        <p:attrNameLst>
                                          <p:attrName>style.visibility</p:attrName>
                                        </p:attrNameLst>
                                      </p:cBhvr>
                                      <p:to>
                                        <p:strVal val="visible"/>
                                      </p:to>
                                    </p:set>
                                  </p:childTnLst>
                                </p:cTn>
                              </p:par>
                            </p:childTnLst>
                          </p:cTn>
                        </p:par>
                        <p:par>
                          <p:cTn id="19" fill="hold" nodeType="afterGroup">
                            <p:stCondLst>
                              <p:cond delay="2000"/>
                            </p:stCondLst>
                            <p:childTnLst>
                              <p:par>
                                <p:cTn id="20" presetID="1" presetClass="exit" presetSubtype="0" fill="hold" grpId="0" nodeType="afterEffect">
                                  <p:stCondLst>
                                    <p:cond delay="500"/>
                                  </p:stCondLst>
                                  <p:childTnLst>
                                    <p:set>
                                      <p:cBhvr>
                                        <p:cTn id="21" dur="1" fill="hold">
                                          <p:stCondLst>
                                            <p:cond delay="0"/>
                                          </p:stCondLst>
                                        </p:cTn>
                                        <p:tgtEl>
                                          <p:spTgt spid="6"/>
                                        </p:tgtEl>
                                        <p:attrNameLst>
                                          <p:attrName>style.visibility</p:attrName>
                                        </p:attrNameLst>
                                      </p:cBhvr>
                                      <p:to>
                                        <p:strVal val="hidden"/>
                                      </p:to>
                                    </p:set>
                                  </p:childTnLst>
                                </p:cTn>
                              </p:par>
                            </p:childTnLst>
                          </p:cTn>
                        </p:par>
                        <p:par>
                          <p:cTn id="22" fill="hold" nodeType="afterGroup">
                            <p:stCondLst>
                              <p:cond delay="2500"/>
                            </p:stCondLst>
                            <p:childTnLst>
                              <p:par>
                                <p:cTn id="23" presetID="1" presetClass="entr" presetSubtype="0" fill="hold" grpId="1" nodeType="afterEffect">
                                  <p:stCondLst>
                                    <p:cond delay="500"/>
                                  </p:stCondLst>
                                  <p:childTnLst>
                                    <p:set>
                                      <p:cBhvr>
                                        <p:cTn id="24" dur="1" fill="hold">
                                          <p:stCondLst>
                                            <p:cond delay="0"/>
                                          </p:stCondLst>
                                        </p:cTn>
                                        <p:tgtEl>
                                          <p:spTgt spid="7"/>
                                        </p:tgtEl>
                                        <p:attrNameLst>
                                          <p:attrName>style.visibility</p:attrName>
                                        </p:attrNameLst>
                                      </p:cBhvr>
                                      <p:to>
                                        <p:strVal val="visible"/>
                                      </p:to>
                                    </p:set>
                                  </p:childTnLst>
                                </p:cTn>
                              </p:par>
                            </p:childTnLst>
                          </p:cTn>
                        </p:par>
                        <p:par>
                          <p:cTn id="25" fill="hold" nodeType="afterGroup">
                            <p:stCondLst>
                              <p:cond delay="3000"/>
                            </p:stCondLst>
                            <p:childTnLst>
                              <p:par>
                                <p:cTn id="26" presetID="1" presetClass="exit" presetSubtype="0" fill="hold" grpId="0" nodeType="afterEffect">
                                  <p:stCondLst>
                                    <p:cond delay="500"/>
                                  </p:stCondLst>
                                  <p:childTnLst>
                                    <p:set>
                                      <p:cBhvr>
                                        <p:cTn id="27" dur="1" fill="hold">
                                          <p:stCondLst>
                                            <p:cond delay="0"/>
                                          </p:stCondLst>
                                        </p:cTn>
                                        <p:tgtEl>
                                          <p:spTgt spid="7"/>
                                        </p:tgtEl>
                                        <p:attrNameLst>
                                          <p:attrName>style.visibility</p:attrName>
                                        </p:attrNameLst>
                                      </p:cBhvr>
                                      <p:to>
                                        <p:strVal val="hidden"/>
                                      </p:to>
                                    </p:set>
                                  </p:childTnLst>
                                </p:cTn>
                              </p:par>
                            </p:childTnLst>
                          </p:cTn>
                        </p:par>
                        <p:par>
                          <p:cTn id="28" fill="hold" nodeType="afterGroup">
                            <p:stCondLst>
                              <p:cond delay="3500"/>
                            </p:stCondLst>
                            <p:childTnLst>
                              <p:par>
                                <p:cTn id="29" presetID="1" presetClass="entr" presetSubtype="0" fill="hold" grpId="1" nodeType="afterEffect">
                                  <p:stCondLst>
                                    <p:cond delay="500"/>
                                  </p:stCondLst>
                                  <p:childTnLst>
                                    <p:set>
                                      <p:cBhvr>
                                        <p:cTn id="30" dur="1" fill="hold">
                                          <p:stCondLst>
                                            <p:cond delay="0"/>
                                          </p:stCondLst>
                                        </p:cTn>
                                        <p:tgtEl>
                                          <p:spTgt spid="8"/>
                                        </p:tgtEl>
                                        <p:attrNameLst>
                                          <p:attrName>style.visibility</p:attrName>
                                        </p:attrNameLst>
                                      </p:cBhvr>
                                      <p:to>
                                        <p:strVal val="visible"/>
                                      </p:to>
                                    </p:set>
                                  </p:childTnLst>
                                </p:cTn>
                              </p:par>
                            </p:childTnLst>
                          </p:cTn>
                        </p:par>
                        <p:par>
                          <p:cTn id="31" fill="hold" nodeType="afterGroup">
                            <p:stCondLst>
                              <p:cond delay="4000"/>
                            </p:stCondLst>
                            <p:childTnLst>
                              <p:par>
                                <p:cTn id="32" presetID="1" presetClass="exit" presetSubtype="0" fill="hold" grpId="0" nodeType="afterEffect">
                                  <p:stCondLst>
                                    <p:cond delay="500"/>
                                  </p:stCondLst>
                                  <p:childTnLst>
                                    <p:set>
                                      <p:cBhvr>
                                        <p:cTn id="33" dur="1" fill="hold">
                                          <p:stCondLst>
                                            <p:cond delay="0"/>
                                          </p:stCondLst>
                                        </p:cTn>
                                        <p:tgtEl>
                                          <p:spTgt spid="8"/>
                                        </p:tgtEl>
                                        <p:attrNameLst>
                                          <p:attrName>style.visibility</p:attrName>
                                        </p:attrNameLst>
                                      </p:cBhvr>
                                      <p:to>
                                        <p:strVal val="hidden"/>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wipe(down)">
                                      <p:cBhvr>
                                        <p:cTn id="3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P spid="7" grpId="0"/>
      <p:bldP spid="7" grpId="1"/>
      <p:bldP spid="8" grpId="0"/>
      <p:bldP spid="8" grpId="1"/>
      <p:bldP spid="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re 1"/>
          <p:cNvSpPr>
            <a:spLocks noGrp="1"/>
          </p:cNvSpPr>
          <p:nvPr>
            <p:ph type="title"/>
          </p:nvPr>
        </p:nvSpPr>
        <p:spPr>
          <a:xfrm>
            <a:off x="179388" y="476250"/>
            <a:ext cx="8785225" cy="1143000"/>
          </a:xfrm>
        </p:spPr>
        <p:txBody>
          <a:bodyPr/>
          <a:lstStyle/>
          <a:p>
            <a:r>
              <a:rPr lang="fr-FR" sz="3600">
                <a:solidFill>
                  <a:schemeClr val="bg1"/>
                </a:solidFill>
                <a:latin typeface="Arial" panose="020B0604020202020204" pitchFamily="34" charset="0"/>
                <a:cs typeface="Arial" panose="020B0604020202020204" pitchFamily="34" charset="0"/>
              </a:rPr>
              <a:t>retenir une série</a:t>
            </a:r>
          </a:p>
        </p:txBody>
      </p:sp>
      <p:sp>
        <p:nvSpPr>
          <p:cNvPr id="4" name="ZoneTexte 3"/>
          <p:cNvSpPr txBox="1">
            <a:spLocks noChangeArrowheads="1"/>
          </p:cNvSpPr>
          <p:nvPr/>
        </p:nvSpPr>
        <p:spPr bwMode="auto">
          <a:xfrm>
            <a:off x="4067175" y="3201988"/>
            <a:ext cx="801688"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5</a:t>
            </a:r>
          </a:p>
        </p:txBody>
      </p:sp>
      <p:sp>
        <p:nvSpPr>
          <p:cNvPr id="5" name="ZoneTexte 4"/>
          <p:cNvSpPr txBox="1">
            <a:spLocks noChangeArrowheads="1"/>
          </p:cNvSpPr>
          <p:nvPr/>
        </p:nvSpPr>
        <p:spPr bwMode="auto">
          <a:xfrm>
            <a:off x="4067175" y="3201988"/>
            <a:ext cx="801688"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8</a:t>
            </a:r>
          </a:p>
        </p:txBody>
      </p:sp>
      <p:sp>
        <p:nvSpPr>
          <p:cNvPr id="6" name="ZoneTexte 5"/>
          <p:cNvSpPr txBox="1">
            <a:spLocks noChangeArrowheads="1"/>
          </p:cNvSpPr>
          <p:nvPr/>
        </p:nvSpPr>
        <p:spPr bwMode="auto">
          <a:xfrm>
            <a:off x="4067175" y="3201988"/>
            <a:ext cx="801688"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2</a:t>
            </a:r>
          </a:p>
        </p:txBody>
      </p:sp>
      <p:sp>
        <p:nvSpPr>
          <p:cNvPr id="7" name="ZoneTexte 6"/>
          <p:cNvSpPr txBox="1">
            <a:spLocks noChangeArrowheads="1"/>
          </p:cNvSpPr>
          <p:nvPr/>
        </p:nvSpPr>
        <p:spPr bwMode="auto">
          <a:xfrm>
            <a:off x="4067175" y="3201988"/>
            <a:ext cx="801688"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6</a:t>
            </a:r>
          </a:p>
        </p:txBody>
      </p:sp>
      <p:sp>
        <p:nvSpPr>
          <p:cNvPr id="12" name="ZoneTexte 11"/>
          <p:cNvSpPr txBox="1">
            <a:spLocks noChangeArrowheads="1"/>
          </p:cNvSpPr>
          <p:nvPr/>
        </p:nvSpPr>
        <p:spPr bwMode="auto">
          <a:xfrm>
            <a:off x="4067175" y="3201988"/>
            <a:ext cx="8016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chemeClr val="bg1"/>
                </a:solidFill>
                <a:latin typeface="Arial Black" panose="020B0A04020102020204" pitchFamily="34" charset="0"/>
              </a:rPr>
              <a:t>7</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nodeType="afterGroup">
                            <p:stCondLst>
                              <p:cond delay="0"/>
                            </p:stCondLst>
                            <p:childTnLst>
                              <p:par>
                                <p:cTn id="8" presetID="1" presetClass="exit" presetSubtype="0" fill="hold" grpId="0" nodeType="afterEffect">
                                  <p:stCondLst>
                                    <p:cond delay="500"/>
                                  </p:stCondLst>
                                  <p:childTnLst>
                                    <p:set>
                                      <p:cBhvr>
                                        <p:cTn id="9" dur="1" fill="hold">
                                          <p:stCondLst>
                                            <p:cond delay="0"/>
                                          </p:stCondLst>
                                        </p:cTn>
                                        <p:tgtEl>
                                          <p:spTgt spid="4"/>
                                        </p:tgtEl>
                                        <p:attrNameLst>
                                          <p:attrName>style.visibility</p:attrName>
                                        </p:attrNameLst>
                                      </p:cBhvr>
                                      <p:to>
                                        <p:strVal val="hidden"/>
                                      </p:to>
                                    </p:set>
                                  </p:childTnLst>
                                </p:cTn>
                              </p:par>
                            </p:childTnLst>
                          </p:cTn>
                        </p:par>
                        <p:par>
                          <p:cTn id="10" fill="hold" nodeType="afterGroup">
                            <p:stCondLst>
                              <p:cond delay="500"/>
                            </p:stCondLst>
                            <p:childTnLst>
                              <p:par>
                                <p:cTn id="11" presetID="1" presetClass="entr" presetSubtype="0" fill="hold" grpId="1" nodeType="afterEffect">
                                  <p:stCondLst>
                                    <p:cond delay="50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nodeType="afterGroup">
                            <p:stCondLst>
                              <p:cond delay="1000"/>
                            </p:stCondLst>
                            <p:childTnLst>
                              <p:par>
                                <p:cTn id="14" presetID="1" presetClass="exit" presetSubtype="0" fill="hold" grpId="0" nodeType="afterEffect">
                                  <p:stCondLst>
                                    <p:cond delay="500"/>
                                  </p:stCondLst>
                                  <p:childTnLst>
                                    <p:set>
                                      <p:cBhvr>
                                        <p:cTn id="15" dur="1" fill="hold">
                                          <p:stCondLst>
                                            <p:cond delay="0"/>
                                          </p:stCondLst>
                                        </p:cTn>
                                        <p:tgtEl>
                                          <p:spTgt spid="5"/>
                                        </p:tgtEl>
                                        <p:attrNameLst>
                                          <p:attrName>style.visibility</p:attrName>
                                        </p:attrNameLst>
                                      </p:cBhvr>
                                      <p:to>
                                        <p:strVal val="hidden"/>
                                      </p:to>
                                    </p:set>
                                  </p:childTnLst>
                                </p:cTn>
                              </p:par>
                            </p:childTnLst>
                          </p:cTn>
                        </p:par>
                        <p:par>
                          <p:cTn id="16" fill="hold" nodeType="afterGroup">
                            <p:stCondLst>
                              <p:cond delay="1500"/>
                            </p:stCondLst>
                            <p:childTnLst>
                              <p:par>
                                <p:cTn id="17" presetID="1" presetClass="entr" presetSubtype="0" fill="hold" grpId="1" nodeType="afterEffect">
                                  <p:stCondLst>
                                    <p:cond delay="500"/>
                                  </p:stCondLst>
                                  <p:childTnLst>
                                    <p:set>
                                      <p:cBhvr>
                                        <p:cTn id="18" dur="1" fill="hold">
                                          <p:stCondLst>
                                            <p:cond delay="0"/>
                                          </p:stCondLst>
                                        </p:cTn>
                                        <p:tgtEl>
                                          <p:spTgt spid="6"/>
                                        </p:tgtEl>
                                        <p:attrNameLst>
                                          <p:attrName>style.visibility</p:attrName>
                                        </p:attrNameLst>
                                      </p:cBhvr>
                                      <p:to>
                                        <p:strVal val="visible"/>
                                      </p:to>
                                    </p:set>
                                  </p:childTnLst>
                                </p:cTn>
                              </p:par>
                            </p:childTnLst>
                          </p:cTn>
                        </p:par>
                        <p:par>
                          <p:cTn id="19" fill="hold" nodeType="afterGroup">
                            <p:stCondLst>
                              <p:cond delay="2000"/>
                            </p:stCondLst>
                            <p:childTnLst>
                              <p:par>
                                <p:cTn id="20" presetID="1" presetClass="exit" presetSubtype="0" fill="hold" grpId="0" nodeType="afterEffect">
                                  <p:stCondLst>
                                    <p:cond delay="500"/>
                                  </p:stCondLst>
                                  <p:childTnLst>
                                    <p:set>
                                      <p:cBhvr>
                                        <p:cTn id="21" dur="1" fill="hold">
                                          <p:stCondLst>
                                            <p:cond delay="0"/>
                                          </p:stCondLst>
                                        </p:cTn>
                                        <p:tgtEl>
                                          <p:spTgt spid="6"/>
                                        </p:tgtEl>
                                        <p:attrNameLst>
                                          <p:attrName>style.visibility</p:attrName>
                                        </p:attrNameLst>
                                      </p:cBhvr>
                                      <p:to>
                                        <p:strVal val="hidden"/>
                                      </p:to>
                                    </p:set>
                                  </p:childTnLst>
                                </p:cTn>
                              </p:par>
                            </p:childTnLst>
                          </p:cTn>
                        </p:par>
                        <p:par>
                          <p:cTn id="22" fill="hold" nodeType="afterGroup">
                            <p:stCondLst>
                              <p:cond delay="2500"/>
                            </p:stCondLst>
                            <p:childTnLst>
                              <p:par>
                                <p:cTn id="23" presetID="1" presetClass="entr" presetSubtype="0" fill="hold" grpId="1" nodeType="afterEffect">
                                  <p:stCondLst>
                                    <p:cond delay="500"/>
                                  </p:stCondLst>
                                  <p:childTnLst>
                                    <p:set>
                                      <p:cBhvr>
                                        <p:cTn id="24" dur="1" fill="hold">
                                          <p:stCondLst>
                                            <p:cond delay="0"/>
                                          </p:stCondLst>
                                        </p:cTn>
                                        <p:tgtEl>
                                          <p:spTgt spid="7"/>
                                        </p:tgtEl>
                                        <p:attrNameLst>
                                          <p:attrName>style.visibility</p:attrName>
                                        </p:attrNameLst>
                                      </p:cBhvr>
                                      <p:to>
                                        <p:strVal val="visible"/>
                                      </p:to>
                                    </p:set>
                                  </p:childTnLst>
                                </p:cTn>
                              </p:par>
                            </p:childTnLst>
                          </p:cTn>
                        </p:par>
                        <p:par>
                          <p:cTn id="25" fill="hold" nodeType="afterGroup">
                            <p:stCondLst>
                              <p:cond delay="3000"/>
                            </p:stCondLst>
                            <p:childTnLst>
                              <p:par>
                                <p:cTn id="26" presetID="1" presetClass="exit" presetSubtype="0" fill="hold" grpId="0" nodeType="afterEffect">
                                  <p:stCondLst>
                                    <p:cond delay="500"/>
                                  </p:stCondLst>
                                  <p:childTnLst>
                                    <p:set>
                                      <p:cBhvr>
                                        <p:cTn id="27" dur="1" fill="hold">
                                          <p:stCondLst>
                                            <p:cond delay="0"/>
                                          </p:stCondLst>
                                        </p:cTn>
                                        <p:tgtEl>
                                          <p:spTgt spid="7"/>
                                        </p:tgtEl>
                                        <p:attrNameLst>
                                          <p:attrName>style.visibility</p:attrName>
                                        </p:attrNameLst>
                                      </p:cBhvr>
                                      <p:to>
                                        <p:strVal val="hidden"/>
                                      </p:to>
                                    </p:set>
                                  </p:childTnLst>
                                </p:cTn>
                              </p:par>
                            </p:childTnLst>
                          </p:cTn>
                        </p:par>
                        <p:par>
                          <p:cTn id="28" fill="hold" nodeType="afterGroup">
                            <p:stCondLst>
                              <p:cond delay="3500"/>
                            </p:stCondLst>
                            <p:childTnLst>
                              <p:par>
                                <p:cTn id="29" presetID="1" presetClass="entr" presetSubtype="0" fill="hold" grpId="1" nodeType="after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par>
                          <p:cTn id="31" fill="hold" nodeType="afterGroup">
                            <p:stCondLst>
                              <p:cond delay="3500"/>
                            </p:stCondLst>
                            <p:childTnLst>
                              <p:par>
                                <p:cTn id="32" presetID="1" presetClass="exit" presetSubtype="0" fill="hold" grpId="0" nodeType="afterEffect">
                                  <p:stCondLst>
                                    <p:cond delay="500"/>
                                  </p:stCondLst>
                                  <p:childTnLst>
                                    <p:set>
                                      <p:cBhvr>
                                        <p:cTn id="33"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P spid="7" grpId="0"/>
      <p:bldP spid="7" grpId="1"/>
      <p:bldP spid="12" grpId="0"/>
      <p:bldP spid="12" grpId="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re 1"/>
          <p:cNvSpPr>
            <a:spLocks noGrp="1"/>
          </p:cNvSpPr>
          <p:nvPr>
            <p:ph type="title"/>
          </p:nvPr>
        </p:nvSpPr>
        <p:spPr>
          <a:xfrm>
            <a:off x="179388" y="188913"/>
            <a:ext cx="8785225" cy="1143000"/>
          </a:xfrm>
        </p:spPr>
        <p:txBody>
          <a:bodyPr/>
          <a:lstStyle/>
          <a:p>
            <a:r>
              <a:rPr lang="fr-FR" sz="3600">
                <a:solidFill>
                  <a:schemeClr val="bg1"/>
                </a:solidFill>
                <a:latin typeface="Arial" panose="020B0604020202020204" pitchFamily="34" charset="0"/>
                <a:cs typeface="Arial" panose="020B0604020202020204" pitchFamily="34" charset="0"/>
              </a:rPr>
              <a:t>et une autre?</a:t>
            </a:r>
          </a:p>
        </p:txBody>
      </p:sp>
      <p:sp>
        <p:nvSpPr>
          <p:cNvPr id="4" name="ZoneTexte 3"/>
          <p:cNvSpPr txBox="1">
            <a:spLocks noChangeArrowheads="1"/>
          </p:cNvSpPr>
          <p:nvPr/>
        </p:nvSpPr>
        <p:spPr bwMode="auto">
          <a:xfrm>
            <a:off x="684213" y="2781300"/>
            <a:ext cx="1498600"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11500">
                <a:solidFill>
                  <a:srgbClr val="0070C0"/>
                </a:solidFill>
                <a:latin typeface="Arial Black" panose="020B0A04020102020204" pitchFamily="34" charset="0"/>
                <a:sym typeface="Wingdings" panose="05000000000000000000" pitchFamily="2" charset="2"/>
              </a:rPr>
              <a:t></a:t>
            </a:r>
            <a:endParaRPr lang="fr-FR" sz="11500">
              <a:solidFill>
                <a:srgbClr val="0070C0"/>
              </a:solidFill>
              <a:latin typeface="Arial Black" panose="020B0A04020102020204" pitchFamily="34" charset="0"/>
            </a:endParaRPr>
          </a:p>
        </p:txBody>
      </p:sp>
      <p:sp>
        <p:nvSpPr>
          <p:cNvPr id="5" name="ZoneTexte 4"/>
          <p:cNvSpPr txBox="1">
            <a:spLocks noChangeArrowheads="1"/>
          </p:cNvSpPr>
          <p:nvPr/>
        </p:nvSpPr>
        <p:spPr bwMode="auto">
          <a:xfrm>
            <a:off x="4545013" y="1773238"/>
            <a:ext cx="6921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4000">
                <a:solidFill>
                  <a:srgbClr val="FF0000"/>
                </a:solidFill>
                <a:latin typeface="Arial Black" panose="020B0A04020102020204" pitchFamily="34" charset="0"/>
                <a:sym typeface="Wingdings" panose="05000000000000000000" pitchFamily="2" charset="2"/>
              </a:rPr>
              <a:t></a:t>
            </a:r>
            <a:endParaRPr lang="fr-FR" sz="4000">
              <a:solidFill>
                <a:srgbClr val="FF0000"/>
              </a:solidFill>
              <a:latin typeface="Arial Black" panose="020B0A04020102020204" pitchFamily="34" charset="0"/>
            </a:endParaRPr>
          </a:p>
        </p:txBody>
      </p:sp>
      <p:sp>
        <p:nvSpPr>
          <p:cNvPr id="6" name="ZoneTexte 5"/>
          <p:cNvSpPr txBox="1">
            <a:spLocks noChangeArrowheads="1"/>
          </p:cNvSpPr>
          <p:nvPr/>
        </p:nvSpPr>
        <p:spPr bwMode="auto">
          <a:xfrm>
            <a:off x="5167313" y="3201988"/>
            <a:ext cx="1993900" cy="315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19900">
                <a:solidFill>
                  <a:srgbClr val="00B050"/>
                </a:solidFill>
                <a:latin typeface="Arial Black" panose="020B0A04020102020204" pitchFamily="34" charset="0"/>
                <a:sym typeface="Wingdings 2" panose="05020102010507070707" pitchFamily="18" charset="2"/>
              </a:rPr>
              <a:t></a:t>
            </a:r>
            <a:endParaRPr lang="fr-FR" sz="19900">
              <a:solidFill>
                <a:srgbClr val="00B050"/>
              </a:solidFill>
              <a:latin typeface="Arial Black" panose="020B0A04020102020204" pitchFamily="34" charset="0"/>
            </a:endParaRPr>
          </a:p>
        </p:txBody>
      </p:sp>
      <p:sp>
        <p:nvSpPr>
          <p:cNvPr id="7" name="ZoneTexte 6"/>
          <p:cNvSpPr txBox="1">
            <a:spLocks noChangeArrowheads="1"/>
          </p:cNvSpPr>
          <p:nvPr/>
        </p:nvSpPr>
        <p:spPr bwMode="auto">
          <a:xfrm>
            <a:off x="2700338" y="4826000"/>
            <a:ext cx="10890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7200">
                <a:solidFill>
                  <a:srgbClr val="FFC000"/>
                </a:solidFill>
                <a:latin typeface="Arial Black" panose="020B0A04020102020204" pitchFamily="34" charset="0"/>
                <a:sym typeface="Wingdings 3" panose="05040102010807070707" pitchFamily="18" charset="2"/>
              </a:rPr>
              <a:t></a:t>
            </a:r>
            <a:endParaRPr lang="fr-FR" sz="7200">
              <a:solidFill>
                <a:srgbClr val="FFC000"/>
              </a:solidFill>
              <a:latin typeface="Arial Black" panose="020B0A04020102020204" pitchFamily="34" charset="0"/>
            </a:endParaRPr>
          </a:p>
        </p:txBody>
      </p:sp>
      <p:sp>
        <p:nvSpPr>
          <p:cNvPr id="8" name="ZoneTexte 7"/>
          <p:cNvSpPr txBox="1">
            <a:spLocks noChangeArrowheads="1"/>
          </p:cNvSpPr>
          <p:nvPr/>
        </p:nvSpPr>
        <p:spPr bwMode="auto">
          <a:xfrm>
            <a:off x="6615113" y="1003300"/>
            <a:ext cx="2090737" cy="315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19900">
                <a:solidFill>
                  <a:srgbClr val="7030A0"/>
                </a:solidFill>
                <a:latin typeface="Arial Black" panose="020B0A04020102020204" pitchFamily="34" charset="0"/>
                <a:sym typeface="Wingdings" panose="05000000000000000000" pitchFamily="2" charset="2"/>
              </a:rPr>
              <a:t></a:t>
            </a:r>
            <a:endParaRPr lang="fr-FR" sz="19900">
              <a:solidFill>
                <a:srgbClr val="7030A0"/>
              </a:solidFill>
              <a:latin typeface="Arial Black" panose="020B0A04020102020204" pitchFamily="34" charset="0"/>
            </a:endParaRPr>
          </a:p>
        </p:txBody>
      </p:sp>
      <p:sp>
        <p:nvSpPr>
          <p:cNvPr id="9" name="ZoneTexte 8"/>
          <p:cNvSpPr txBox="1">
            <a:spLocks noChangeArrowheads="1"/>
          </p:cNvSpPr>
          <p:nvPr/>
        </p:nvSpPr>
        <p:spPr bwMode="auto">
          <a:xfrm>
            <a:off x="3351213" y="6207125"/>
            <a:ext cx="57578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2400">
                <a:solidFill>
                  <a:schemeClr val="bg1"/>
                </a:solidFill>
                <a:latin typeface="Arial" panose="020B0604020202020204" pitchFamily="34" charset="0"/>
              </a:rPr>
              <a:t>et avez-vous retenu la série de chiffres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nodeType="afterGroup">
                            <p:stCondLst>
                              <p:cond delay="0"/>
                            </p:stCondLst>
                            <p:childTnLst>
                              <p:par>
                                <p:cTn id="8" presetID="1" presetClass="exit" presetSubtype="0" fill="hold" grpId="0" nodeType="afterEffect">
                                  <p:stCondLst>
                                    <p:cond delay="500"/>
                                  </p:stCondLst>
                                  <p:childTnLst>
                                    <p:set>
                                      <p:cBhvr>
                                        <p:cTn id="9" dur="1" fill="hold">
                                          <p:stCondLst>
                                            <p:cond delay="0"/>
                                          </p:stCondLst>
                                        </p:cTn>
                                        <p:tgtEl>
                                          <p:spTgt spid="4"/>
                                        </p:tgtEl>
                                        <p:attrNameLst>
                                          <p:attrName>style.visibility</p:attrName>
                                        </p:attrNameLst>
                                      </p:cBhvr>
                                      <p:to>
                                        <p:strVal val="hidden"/>
                                      </p:to>
                                    </p:set>
                                  </p:childTnLst>
                                </p:cTn>
                              </p:par>
                            </p:childTnLst>
                          </p:cTn>
                        </p:par>
                        <p:par>
                          <p:cTn id="10" fill="hold" nodeType="afterGroup">
                            <p:stCondLst>
                              <p:cond delay="500"/>
                            </p:stCondLst>
                            <p:childTnLst>
                              <p:par>
                                <p:cTn id="11" presetID="1" presetClass="entr" presetSubtype="0" fill="hold" grpId="1" nodeType="afterEffect">
                                  <p:stCondLst>
                                    <p:cond delay="50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nodeType="afterGroup">
                            <p:stCondLst>
                              <p:cond delay="1000"/>
                            </p:stCondLst>
                            <p:childTnLst>
                              <p:par>
                                <p:cTn id="14" presetID="1" presetClass="exit" presetSubtype="0" fill="hold" grpId="0" nodeType="afterEffect">
                                  <p:stCondLst>
                                    <p:cond delay="500"/>
                                  </p:stCondLst>
                                  <p:childTnLst>
                                    <p:set>
                                      <p:cBhvr>
                                        <p:cTn id="15" dur="1" fill="hold">
                                          <p:stCondLst>
                                            <p:cond delay="0"/>
                                          </p:stCondLst>
                                        </p:cTn>
                                        <p:tgtEl>
                                          <p:spTgt spid="5"/>
                                        </p:tgtEl>
                                        <p:attrNameLst>
                                          <p:attrName>style.visibility</p:attrName>
                                        </p:attrNameLst>
                                      </p:cBhvr>
                                      <p:to>
                                        <p:strVal val="hidden"/>
                                      </p:to>
                                    </p:set>
                                  </p:childTnLst>
                                </p:cTn>
                              </p:par>
                            </p:childTnLst>
                          </p:cTn>
                        </p:par>
                        <p:par>
                          <p:cTn id="16" fill="hold" nodeType="afterGroup">
                            <p:stCondLst>
                              <p:cond delay="1500"/>
                            </p:stCondLst>
                            <p:childTnLst>
                              <p:par>
                                <p:cTn id="17" presetID="1" presetClass="entr" presetSubtype="0" fill="hold" grpId="1" nodeType="afterEffect">
                                  <p:stCondLst>
                                    <p:cond delay="500"/>
                                  </p:stCondLst>
                                  <p:childTnLst>
                                    <p:set>
                                      <p:cBhvr>
                                        <p:cTn id="18" dur="1" fill="hold">
                                          <p:stCondLst>
                                            <p:cond delay="0"/>
                                          </p:stCondLst>
                                        </p:cTn>
                                        <p:tgtEl>
                                          <p:spTgt spid="6"/>
                                        </p:tgtEl>
                                        <p:attrNameLst>
                                          <p:attrName>style.visibility</p:attrName>
                                        </p:attrNameLst>
                                      </p:cBhvr>
                                      <p:to>
                                        <p:strVal val="visible"/>
                                      </p:to>
                                    </p:set>
                                  </p:childTnLst>
                                </p:cTn>
                              </p:par>
                            </p:childTnLst>
                          </p:cTn>
                        </p:par>
                        <p:par>
                          <p:cTn id="19" fill="hold" nodeType="afterGroup">
                            <p:stCondLst>
                              <p:cond delay="2000"/>
                            </p:stCondLst>
                            <p:childTnLst>
                              <p:par>
                                <p:cTn id="20" presetID="1" presetClass="exit" presetSubtype="0" fill="hold" grpId="0" nodeType="afterEffect">
                                  <p:stCondLst>
                                    <p:cond delay="500"/>
                                  </p:stCondLst>
                                  <p:childTnLst>
                                    <p:set>
                                      <p:cBhvr>
                                        <p:cTn id="21" dur="1" fill="hold">
                                          <p:stCondLst>
                                            <p:cond delay="0"/>
                                          </p:stCondLst>
                                        </p:cTn>
                                        <p:tgtEl>
                                          <p:spTgt spid="6"/>
                                        </p:tgtEl>
                                        <p:attrNameLst>
                                          <p:attrName>style.visibility</p:attrName>
                                        </p:attrNameLst>
                                      </p:cBhvr>
                                      <p:to>
                                        <p:strVal val="hidden"/>
                                      </p:to>
                                    </p:set>
                                  </p:childTnLst>
                                </p:cTn>
                              </p:par>
                            </p:childTnLst>
                          </p:cTn>
                        </p:par>
                        <p:par>
                          <p:cTn id="22" fill="hold" nodeType="afterGroup">
                            <p:stCondLst>
                              <p:cond delay="2500"/>
                            </p:stCondLst>
                            <p:childTnLst>
                              <p:par>
                                <p:cTn id="23" presetID="1" presetClass="entr" presetSubtype="0" fill="hold" grpId="1" nodeType="afterEffect">
                                  <p:stCondLst>
                                    <p:cond delay="500"/>
                                  </p:stCondLst>
                                  <p:childTnLst>
                                    <p:set>
                                      <p:cBhvr>
                                        <p:cTn id="24" dur="1" fill="hold">
                                          <p:stCondLst>
                                            <p:cond delay="0"/>
                                          </p:stCondLst>
                                        </p:cTn>
                                        <p:tgtEl>
                                          <p:spTgt spid="7"/>
                                        </p:tgtEl>
                                        <p:attrNameLst>
                                          <p:attrName>style.visibility</p:attrName>
                                        </p:attrNameLst>
                                      </p:cBhvr>
                                      <p:to>
                                        <p:strVal val="visible"/>
                                      </p:to>
                                    </p:set>
                                  </p:childTnLst>
                                </p:cTn>
                              </p:par>
                            </p:childTnLst>
                          </p:cTn>
                        </p:par>
                        <p:par>
                          <p:cTn id="25" fill="hold" nodeType="afterGroup">
                            <p:stCondLst>
                              <p:cond delay="3000"/>
                            </p:stCondLst>
                            <p:childTnLst>
                              <p:par>
                                <p:cTn id="26" presetID="1" presetClass="exit" presetSubtype="0" fill="hold" grpId="0" nodeType="afterEffect">
                                  <p:stCondLst>
                                    <p:cond delay="500"/>
                                  </p:stCondLst>
                                  <p:childTnLst>
                                    <p:set>
                                      <p:cBhvr>
                                        <p:cTn id="27" dur="1" fill="hold">
                                          <p:stCondLst>
                                            <p:cond delay="0"/>
                                          </p:stCondLst>
                                        </p:cTn>
                                        <p:tgtEl>
                                          <p:spTgt spid="7"/>
                                        </p:tgtEl>
                                        <p:attrNameLst>
                                          <p:attrName>style.visibility</p:attrName>
                                        </p:attrNameLst>
                                      </p:cBhvr>
                                      <p:to>
                                        <p:strVal val="hidden"/>
                                      </p:to>
                                    </p:set>
                                  </p:childTnLst>
                                </p:cTn>
                              </p:par>
                            </p:childTnLst>
                          </p:cTn>
                        </p:par>
                        <p:par>
                          <p:cTn id="28" fill="hold" nodeType="afterGroup">
                            <p:stCondLst>
                              <p:cond delay="3500"/>
                            </p:stCondLst>
                            <p:childTnLst>
                              <p:par>
                                <p:cTn id="29" presetID="1" presetClass="entr" presetSubtype="0" fill="hold" grpId="1" nodeType="afterEffect">
                                  <p:stCondLst>
                                    <p:cond delay="500"/>
                                  </p:stCondLst>
                                  <p:childTnLst>
                                    <p:set>
                                      <p:cBhvr>
                                        <p:cTn id="30" dur="1" fill="hold">
                                          <p:stCondLst>
                                            <p:cond delay="0"/>
                                          </p:stCondLst>
                                        </p:cTn>
                                        <p:tgtEl>
                                          <p:spTgt spid="8"/>
                                        </p:tgtEl>
                                        <p:attrNameLst>
                                          <p:attrName>style.visibility</p:attrName>
                                        </p:attrNameLst>
                                      </p:cBhvr>
                                      <p:to>
                                        <p:strVal val="visible"/>
                                      </p:to>
                                    </p:set>
                                  </p:childTnLst>
                                </p:cTn>
                              </p:par>
                            </p:childTnLst>
                          </p:cTn>
                        </p:par>
                        <p:par>
                          <p:cTn id="31" fill="hold" nodeType="afterGroup">
                            <p:stCondLst>
                              <p:cond delay="4000"/>
                            </p:stCondLst>
                            <p:childTnLst>
                              <p:par>
                                <p:cTn id="32" presetID="1" presetClass="exit" presetSubtype="0" fill="hold" grpId="0" nodeType="afterEffect">
                                  <p:stCondLst>
                                    <p:cond delay="500"/>
                                  </p:stCondLst>
                                  <p:childTnLst>
                                    <p:set>
                                      <p:cBhvr>
                                        <p:cTn id="33" dur="1" fill="hold">
                                          <p:stCondLst>
                                            <p:cond delay="0"/>
                                          </p:stCondLst>
                                        </p:cTn>
                                        <p:tgtEl>
                                          <p:spTgt spid="8"/>
                                        </p:tgtEl>
                                        <p:attrNameLst>
                                          <p:attrName>style.visibility</p:attrName>
                                        </p:attrNameLst>
                                      </p:cBhvr>
                                      <p:to>
                                        <p:strVal val="hidden"/>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down)">
                                      <p:cBhvr>
                                        <p:cTn id="3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P spid="7" grpId="0"/>
      <p:bldP spid="7" grpId="1"/>
      <p:bldP spid="8" grpId="0"/>
      <p:bldP spid="8" grpId="1"/>
      <p:bldP spid="9"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151E5E-FAD1-45A9-BF5D-C175DF49A8CF}"/>
              </a:ext>
            </a:extLst>
          </p:cNvPr>
          <p:cNvSpPr>
            <a:spLocks noGrp="1"/>
          </p:cNvSpPr>
          <p:nvPr>
            <p:ph type="title"/>
          </p:nvPr>
        </p:nvSpPr>
        <p:spPr>
          <a:xfrm>
            <a:off x="704083" y="690638"/>
            <a:ext cx="7772400" cy="1143000"/>
          </a:xfrm>
        </p:spPr>
        <p:txBody>
          <a:bodyPr/>
          <a:lstStyle/>
          <a:p>
            <a:r>
              <a:rPr lang="fr-FR" sz="3600" dirty="0">
                <a:solidFill>
                  <a:schemeClr val="bg1"/>
                </a:solidFill>
                <a:latin typeface="Arial" panose="020B0604020202020204" pitchFamily="34" charset="0"/>
                <a:cs typeface="Arial" panose="020B0604020202020204" pitchFamily="34" charset="0"/>
              </a:rPr>
              <a:t>Compétition à l’entrée</a:t>
            </a:r>
          </a:p>
        </p:txBody>
      </p:sp>
      <p:sp>
        <p:nvSpPr>
          <p:cNvPr id="3" name="Espace réservé du contenu 2">
            <a:extLst>
              <a:ext uri="{FF2B5EF4-FFF2-40B4-BE49-F238E27FC236}">
                <a16:creationId xmlns:a16="http://schemas.microsoft.com/office/drawing/2014/main" id="{BE293D35-D6FA-4517-B466-7AB4BA61AE52}"/>
              </a:ext>
            </a:extLst>
          </p:cNvPr>
          <p:cNvSpPr>
            <a:spLocks noGrp="1"/>
          </p:cNvSpPr>
          <p:nvPr>
            <p:ph idx="1"/>
          </p:nvPr>
        </p:nvSpPr>
        <p:spPr>
          <a:xfrm>
            <a:off x="755576" y="2788349"/>
            <a:ext cx="7632848" cy="1440160"/>
          </a:xfrm>
        </p:spPr>
        <p:style>
          <a:lnRef idx="0">
            <a:schemeClr val="accent3"/>
          </a:lnRef>
          <a:fillRef idx="3">
            <a:schemeClr val="accent3"/>
          </a:fillRef>
          <a:effectRef idx="3">
            <a:schemeClr val="accent3"/>
          </a:effectRef>
          <a:fontRef idx="minor">
            <a:schemeClr val="lt1"/>
          </a:fontRef>
        </p:style>
        <p:txBody>
          <a:bodyPr/>
          <a:lstStyle/>
          <a:p>
            <a:pPr marL="0" indent="0" algn="ctr">
              <a:buNone/>
            </a:pPr>
            <a:r>
              <a:rPr lang="fr-FR" sz="2400" dirty="0">
                <a:solidFill>
                  <a:srgbClr val="C00000"/>
                </a:solidFill>
                <a:latin typeface="Arial" panose="020B0604020202020204" pitchFamily="34" charset="0"/>
                <a:cs typeface="Arial" panose="020B0604020202020204" pitchFamily="34" charset="0"/>
              </a:rPr>
              <a:t>Articuler (ou parler) ou apprendre une série de lettres </a:t>
            </a:r>
            <a:r>
              <a:rPr lang="fr-FR" sz="2800" b="1" dirty="0">
                <a:solidFill>
                  <a:schemeClr val="bg1"/>
                </a:solidFill>
                <a:latin typeface="Arial" panose="020B0604020202020204" pitchFamily="34" charset="0"/>
                <a:cs typeface="Arial" panose="020B0604020202020204" pitchFamily="34" charset="0"/>
              </a:rPr>
              <a:t>interfère</a:t>
            </a:r>
            <a:r>
              <a:rPr lang="fr-FR" sz="2400" dirty="0">
                <a:solidFill>
                  <a:schemeClr val="bg1"/>
                </a:solidFill>
                <a:latin typeface="Arial" panose="020B0604020202020204" pitchFamily="34" charset="0"/>
                <a:cs typeface="Arial" panose="020B0604020202020204" pitchFamily="34" charset="0"/>
              </a:rPr>
              <a:t> avec l’enregistrement </a:t>
            </a:r>
          </a:p>
          <a:p>
            <a:pPr marL="0" indent="0" algn="ctr">
              <a:buNone/>
            </a:pPr>
            <a:r>
              <a:rPr lang="fr-FR" sz="2400" dirty="0">
                <a:solidFill>
                  <a:schemeClr val="bg1"/>
                </a:solidFill>
                <a:latin typeface="Arial" panose="020B0604020202020204" pitchFamily="34" charset="0"/>
                <a:cs typeface="Arial" panose="020B0604020202020204" pitchFamily="34" charset="0"/>
              </a:rPr>
              <a:t>de </a:t>
            </a:r>
            <a:r>
              <a:rPr lang="fr-FR" sz="2400" dirty="0">
                <a:solidFill>
                  <a:srgbClr val="C00000"/>
                </a:solidFill>
                <a:latin typeface="Arial" panose="020B0604020202020204" pitchFamily="34" charset="0"/>
                <a:cs typeface="Arial" panose="020B0604020202020204" pitchFamily="34" charset="0"/>
              </a:rPr>
              <a:t>lettres et chiffres</a:t>
            </a:r>
          </a:p>
          <a:p>
            <a:pPr marL="0" indent="0" algn="ctr">
              <a:buNone/>
            </a:pPr>
            <a:endParaRPr lang="fr-FR" sz="2400" dirty="0">
              <a:solidFill>
                <a:schemeClr val="bg1"/>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AE8F0D3D-C517-4D76-993C-7A20508F9122}"/>
              </a:ext>
            </a:extLst>
          </p:cNvPr>
          <p:cNvSpPr/>
          <p:nvPr/>
        </p:nvSpPr>
        <p:spPr>
          <a:xfrm>
            <a:off x="251520" y="4509120"/>
            <a:ext cx="8640960" cy="830997"/>
          </a:xfrm>
          <a:prstGeom prst="rect">
            <a:avLst/>
          </a:prstGeom>
          <a:solidFill>
            <a:srgbClr val="FFFF00"/>
          </a:solidFill>
        </p:spPr>
        <p:style>
          <a:lnRef idx="0">
            <a:schemeClr val="accent4"/>
          </a:lnRef>
          <a:fillRef idx="3">
            <a:schemeClr val="accent4"/>
          </a:fillRef>
          <a:effectRef idx="3">
            <a:schemeClr val="accent4"/>
          </a:effectRef>
          <a:fontRef idx="minor">
            <a:schemeClr val="lt1"/>
          </a:fontRef>
        </p:style>
        <p:txBody>
          <a:bodyPr wrap="square">
            <a:spAutoFit/>
          </a:bodyPr>
          <a:lstStyle/>
          <a:p>
            <a:pPr algn="ctr"/>
            <a:r>
              <a:rPr lang="fr-FR" dirty="0">
                <a:solidFill>
                  <a:schemeClr val="bg1"/>
                </a:solidFill>
                <a:latin typeface="Arial" panose="020B0604020202020204" pitchFamily="34" charset="0"/>
              </a:rPr>
              <a:t>Le fait de travailler avec du matériel </a:t>
            </a:r>
            <a:r>
              <a:rPr lang="fr-FR" b="1" dirty="0">
                <a:solidFill>
                  <a:schemeClr val="bg1">
                    <a:lumMod val="90000"/>
                    <a:lumOff val="10000"/>
                  </a:schemeClr>
                </a:solidFill>
                <a:latin typeface="Arial" panose="020B0604020202020204" pitchFamily="34" charset="0"/>
              </a:rPr>
              <a:t>visuo-spatial</a:t>
            </a:r>
            <a:r>
              <a:rPr lang="fr-FR" dirty="0">
                <a:solidFill>
                  <a:schemeClr val="bg1"/>
                </a:solidFill>
                <a:latin typeface="Arial" panose="020B0604020202020204" pitchFamily="34" charset="0"/>
              </a:rPr>
              <a:t> </a:t>
            </a:r>
            <a:r>
              <a:rPr lang="fr-FR" sz="1800" dirty="0">
                <a:solidFill>
                  <a:schemeClr val="bg1"/>
                </a:solidFill>
                <a:latin typeface="Arial" panose="020B0604020202020204" pitchFamily="34" charset="0"/>
              </a:rPr>
              <a:t>interfère</a:t>
            </a:r>
            <a:r>
              <a:rPr lang="fr-FR" dirty="0">
                <a:solidFill>
                  <a:schemeClr val="bg1"/>
                </a:solidFill>
                <a:latin typeface="Arial" panose="020B0604020202020204" pitchFamily="34" charset="0"/>
              </a:rPr>
              <a:t> </a:t>
            </a:r>
            <a:r>
              <a:rPr lang="fr-FR" sz="1800" dirty="0">
                <a:solidFill>
                  <a:schemeClr val="bg1"/>
                </a:solidFill>
                <a:latin typeface="Arial" panose="020B0604020202020204" pitchFamily="34" charset="0"/>
              </a:rPr>
              <a:t>moins</a:t>
            </a:r>
            <a:r>
              <a:rPr lang="fr-FR" dirty="0">
                <a:solidFill>
                  <a:schemeClr val="bg1"/>
                </a:solidFill>
                <a:latin typeface="Arial" panose="020B0604020202020204" pitchFamily="34" charset="0"/>
              </a:rPr>
              <a:t> avec l’enregistrement de </a:t>
            </a:r>
            <a:r>
              <a:rPr lang="fr-FR" dirty="0">
                <a:solidFill>
                  <a:srgbClr val="C00000"/>
                </a:solidFill>
                <a:latin typeface="Arial" panose="020B0604020202020204" pitchFamily="34" charset="0"/>
              </a:rPr>
              <a:t>lettres, chiffres, mots</a:t>
            </a:r>
            <a:r>
              <a:rPr lang="fr-FR" dirty="0">
                <a:solidFill>
                  <a:schemeClr val="bg1"/>
                </a:solidFill>
                <a:latin typeface="Arial" panose="020B0604020202020204" pitchFamily="34" charset="0"/>
              </a:rPr>
              <a:t>…</a:t>
            </a:r>
          </a:p>
        </p:txBody>
      </p:sp>
      <p:pic>
        <p:nvPicPr>
          <p:cNvPr id="6" name="Image 5">
            <a:extLst>
              <a:ext uri="{FF2B5EF4-FFF2-40B4-BE49-F238E27FC236}">
                <a16:creationId xmlns:a16="http://schemas.microsoft.com/office/drawing/2014/main" id="{51297C0F-89FD-F426-925C-F926177026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371050">
            <a:off x="724705" y="1375653"/>
            <a:ext cx="1209514" cy="1209514"/>
          </a:xfrm>
          <a:prstGeom prst="rect">
            <a:avLst/>
          </a:prstGeom>
          <a:ln>
            <a:noFill/>
          </a:ln>
        </p:spPr>
      </p:pic>
      <p:pic>
        <p:nvPicPr>
          <p:cNvPr id="7" name="Picture 2" descr="Spirale Ruban Vert - Images vectorielles gratuites sur Pixabay">
            <a:extLst>
              <a:ext uri="{FF2B5EF4-FFF2-40B4-BE49-F238E27FC236}">
                <a16:creationId xmlns:a16="http://schemas.microsoft.com/office/drawing/2014/main" id="{07F87615-E840-226B-65FD-05735F9EFCE1}"/>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5435" b="99457" l="424" r="98729">
                        <a14:foregroundMark x1="98729" y1="4348" x2="20339" y2="11957"/>
                        <a14:foregroundMark x1="20339" y1="11957" x2="0" y2="36413"/>
                        <a14:foregroundMark x1="0" y1="36413" x2="7627" y2="65761"/>
                        <a14:foregroundMark x1="7627" y1="65761" x2="7203" y2="33696"/>
                        <a14:foregroundMark x1="7203" y1="33696" x2="38559" y2="16304"/>
                        <a14:foregroundMark x1="38559" y1="16304" x2="75424" y2="15217"/>
                        <a14:foregroundMark x1="75424" y1="15217" x2="98729" y2="5435"/>
                        <a14:foregroundMark x1="4237" y1="27174" x2="424" y2="35326"/>
                        <a14:foregroundMark x1="24576" y1="86413" x2="42373" y2="99457"/>
                        <a14:foregroundMark x1="50424" y1="92935" x2="41525" y2="96739"/>
                      </a14:backgroundRemoval>
                    </a14:imgEffect>
                  </a14:imgLayer>
                </a14:imgProps>
              </a:ext>
              <a:ext uri="{28A0092B-C50C-407E-A947-70E740481C1C}">
                <a14:useLocalDpi xmlns:a14="http://schemas.microsoft.com/office/drawing/2010/main" val="0"/>
              </a:ext>
            </a:extLst>
          </a:blip>
          <a:srcRect/>
          <a:stretch>
            <a:fillRect/>
          </a:stretch>
        </p:blipFill>
        <p:spPr bwMode="auto">
          <a:xfrm>
            <a:off x="704083" y="382495"/>
            <a:ext cx="1065629" cy="108012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Spirale Ruban Vert - Images vectorielles gratuites sur Pixabay">
            <a:extLst>
              <a:ext uri="{FF2B5EF4-FFF2-40B4-BE49-F238E27FC236}">
                <a16:creationId xmlns:a16="http://schemas.microsoft.com/office/drawing/2014/main" id="{EC384E73-23DA-7440-8C3E-F061F3ABEAA7}"/>
              </a:ext>
            </a:extLst>
          </p:cNvPr>
          <p:cNvPicPr>
            <a:picLocks noChangeAspect="1" noChangeArrowheads="1"/>
          </p:cNvPicPr>
          <p:nvPr/>
        </p:nvPicPr>
        <p:blipFill>
          <a:blip r:embed="rId3" cstate="print">
            <a:duotone>
              <a:schemeClr val="accent4">
                <a:shade val="45000"/>
                <a:satMod val="135000"/>
              </a:schemeClr>
              <a:prstClr val="white"/>
            </a:duotone>
            <a:extLst>
              <a:ext uri="{BEBA8EAE-BF5A-486C-A8C5-ECC9F3942E4B}">
                <a14:imgProps xmlns:a14="http://schemas.microsoft.com/office/drawing/2010/main">
                  <a14:imgLayer r:embed="rId4">
                    <a14:imgEffect>
                      <a14:backgroundRemoval t="5435" b="99457" l="424" r="98729">
                        <a14:foregroundMark x1="98729" y1="4348" x2="20339" y2="11957"/>
                        <a14:foregroundMark x1="20339" y1="11957" x2="0" y2="36413"/>
                        <a14:foregroundMark x1="0" y1="36413" x2="7627" y2="65761"/>
                        <a14:foregroundMark x1="7627" y1="65761" x2="7203" y2="33696"/>
                        <a14:foregroundMark x1="7203" y1="33696" x2="38559" y2="16304"/>
                        <a14:foregroundMark x1="38559" y1="16304" x2="75424" y2="15217"/>
                        <a14:foregroundMark x1="75424" y1="15217" x2="98729" y2="5435"/>
                        <a14:foregroundMark x1="4237" y1="27174" x2="424" y2="35326"/>
                        <a14:foregroundMark x1="24576" y1="86413" x2="42373" y2="99457"/>
                        <a14:foregroundMark x1="50424" y1="92935" x2="41525" y2="96739"/>
                      </a14:backgroundRemoval>
                    </a14:imgEffect>
                  </a14:imgLayer>
                </a14:imgProps>
              </a:ext>
              <a:ext uri="{28A0092B-C50C-407E-A947-70E740481C1C}">
                <a14:useLocalDpi xmlns:a14="http://schemas.microsoft.com/office/drawing/2010/main" val="0"/>
              </a:ext>
            </a:extLst>
          </a:blip>
          <a:srcRect/>
          <a:stretch>
            <a:fillRect/>
          </a:stretch>
        </p:blipFill>
        <p:spPr bwMode="auto">
          <a:xfrm>
            <a:off x="856483" y="534895"/>
            <a:ext cx="1065629" cy="1080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49158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be 2"/>
          <p:cNvSpPr/>
          <p:nvPr/>
        </p:nvSpPr>
        <p:spPr>
          <a:xfrm>
            <a:off x="0" y="3078252"/>
            <a:ext cx="9098874" cy="1261696"/>
          </a:xfrm>
          <a:prstGeom prst="cub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fr-FR"/>
          </a:p>
        </p:txBody>
      </p:sp>
      <p:sp>
        <p:nvSpPr>
          <p:cNvPr id="58370" name="Titre 1"/>
          <p:cNvSpPr>
            <a:spLocks noGrp="1"/>
          </p:cNvSpPr>
          <p:nvPr>
            <p:ph type="title"/>
          </p:nvPr>
        </p:nvSpPr>
        <p:spPr>
          <a:xfrm>
            <a:off x="-108520" y="2350033"/>
            <a:ext cx="9144000" cy="1871055"/>
          </a:xfrm>
          <a:noFill/>
          <a:ln>
            <a:noFill/>
          </a:ln>
        </p:spPr>
        <p:style>
          <a:lnRef idx="0">
            <a:scrgbClr r="0" g="0" b="0"/>
          </a:lnRef>
          <a:fillRef idx="0">
            <a:scrgbClr r="0" g="0" b="0"/>
          </a:fillRef>
          <a:effectRef idx="0">
            <a:scrgbClr r="0" g="0" b="0"/>
          </a:effectRef>
          <a:fontRef idx="minor">
            <a:schemeClr val="dk1"/>
          </a:fontRef>
        </p:style>
        <p:txBody>
          <a:bodyPr>
            <a:sp3d extrusionH="57150">
              <a:bevelT w="38100" h="38100" prst="angle"/>
            </a:sp3d>
          </a:bodyPr>
          <a:lstStyle/>
          <a:p>
            <a:r>
              <a:rPr lang="fr-FR" sz="3200" dirty="0">
                <a:solidFill>
                  <a:schemeClr val="bg1"/>
                </a:solidFill>
                <a:latin typeface="Arial" panose="020B0604020202020204" pitchFamily="34" charset="0"/>
                <a:cs typeface="Arial" panose="020B0604020202020204" pitchFamily="34" charset="0"/>
              </a:rPr>
              <a:t>Les </a:t>
            </a:r>
            <a:r>
              <a:rPr lang="fr-FR" sz="3200" b="1" dirty="0">
                <a:solidFill>
                  <a:srgbClr val="C00000"/>
                </a:solidFill>
                <a:latin typeface="Arial" panose="020B0604020202020204" pitchFamily="34" charset="0"/>
                <a:cs typeface="Arial" panose="020B0604020202020204" pitchFamily="34" charset="0"/>
              </a:rPr>
              <a:t>ch</a:t>
            </a:r>
            <a:r>
              <a:rPr lang="fr-FR" sz="2800" b="1" dirty="0">
                <a:solidFill>
                  <a:srgbClr val="C00000"/>
                </a:solidFill>
                <a:latin typeface="Arial" panose="020B0604020202020204" pitchFamily="34" charset="0"/>
                <a:cs typeface="Arial" panose="020B0604020202020204" pitchFamily="34" charset="0"/>
              </a:rPr>
              <a:t>1</a:t>
            </a:r>
            <a:r>
              <a:rPr lang="fr-FR" sz="3200" b="1" dirty="0">
                <a:solidFill>
                  <a:srgbClr val="C00000"/>
                </a:solidFill>
                <a:latin typeface="Arial" panose="020B0604020202020204" pitchFamily="34" charset="0"/>
                <a:cs typeface="Arial" panose="020B0604020202020204" pitchFamily="34" charset="0"/>
              </a:rPr>
              <a:t>ffre</a:t>
            </a:r>
            <a:r>
              <a:rPr lang="fr-FR" sz="2800" b="1" dirty="0">
                <a:solidFill>
                  <a:srgbClr val="C00000"/>
                </a:solidFill>
                <a:latin typeface="Arial" panose="020B0604020202020204" pitchFamily="34" charset="0"/>
                <a:cs typeface="Arial" panose="020B0604020202020204" pitchFamily="34" charset="0"/>
              </a:rPr>
              <a:t>5</a:t>
            </a:r>
            <a:r>
              <a:rPr lang="fr-FR" sz="3200" dirty="0">
                <a:solidFill>
                  <a:srgbClr val="C00000"/>
                </a:solidFill>
                <a:latin typeface="Arial" panose="020B0604020202020204" pitchFamily="34" charset="0"/>
                <a:cs typeface="Arial" panose="020B0604020202020204" pitchFamily="34" charset="0"/>
              </a:rPr>
              <a:t> et les </a:t>
            </a:r>
            <a:r>
              <a:rPr lang="fr-FR" sz="3200" b="1" dirty="0">
                <a:solidFill>
                  <a:srgbClr val="C00000"/>
                </a:solidFill>
                <a:latin typeface="Arial" panose="020B0604020202020204" pitchFamily="34" charset="0"/>
                <a:cs typeface="Arial" panose="020B0604020202020204" pitchFamily="34" charset="0"/>
              </a:rPr>
              <a:t>lettres</a:t>
            </a:r>
            <a:r>
              <a:rPr lang="fr-FR" sz="3200" dirty="0">
                <a:solidFill>
                  <a:srgbClr val="C00000"/>
                </a:solidFill>
                <a:latin typeface="Arial" panose="020B0604020202020204" pitchFamily="34" charset="0"/>
                <a:cs typeface="Arial" panose="020B0604020202020204" pitchFamily="34" charset="0"/>
              </a:rPr>
              <a:t> </a:t>
            </a:r>
            <a:r>
              <a:rPr lang="fr-FR" sz="3200" dirty="0">
                <a:solidFill>
                  <a:schemeClr val="bg1"/>
                </a:solidFill>
                <a:latin typeface="Arial" panose="020B0604020202020204" pitchFamily="34" charset="0"/>
                <a:cs typeface="Arial" panose="020B0604020202020204" pitchFamily="34" charset="0"/>
              </a:rPr>
              <a:t>entrent en mémoire</a:t>
            </a:r>
            <a:br>
              <a:rPr lang="fr-FR" sz="3200" dirty="0">
                <a:solidFill>
                  <a:schemeClr val="bg1"/>
                </a:solidFill>
                <a:latin typeface="Arial" panose="020B0604020202020204" pitchFamily="34" charset="0"/>
                <a:cs typeface="Arial" panose="020B0604020202020204" pitchFamily="34" charset="0"/>
              </a:rPr>
            </a:br>
            <a:br>
              <a:rPr lang="fr-FR" sz="1800" dirty="0">
                <a:solidFill>
                  <a:schemeClr val="bg1"/>
                </a:solidFill>
                <a:latin typeface="Arial" panose="020B0604020202020204" pitchFamily="34" charset="0"/>
                <a:cs typeface="Arial" panose="020B0604020202020204" pitchFamily="34" charset="0"/>
              </a:rPr>
            </a:br>
            <a:r>
              <a:rPr lang="fr-FR" sz="3200" dirty="0">
                <a:solidFill>
                  <a:schemeClr val="bg1"/>
                </a:solidFill>
                <a:latin typeface="Arial" panose="020B0604020202020204" pitchFamily="34" charset="0"/>
                <a:cs typeface="Arial" panose="020B0604020202020204" pitchFamily="34" charset="0"/>
              </a:rPr>
              <a:t> </a:t>
            </a:r>
            <a:br>
              <a:rPr lang="fr-FR" sz="3200" dirty="0">
                <a:solidFill>
                  <a:schemeClr val="bg1"/>
                </a:solidFill>
                <a:latin typeface="Arial" panose="020B0604020202020204" pitchFamily="34" charset="0"/>
                <a:cs typeface="Arial" panose="020B0604020202020204" pitchFamily="34" charset="0"/>
              </a:rPr>
            </a:br>
            <a:br>
              <a:rPr lang="fr-FR" sz="3200" dirty="0">
                <a:solidFill>
                  <a:schemeClr val="bg1"/>
                </a:solidFill>
                <a:latin typeface="Arial" panose="020B0604020202020204" pitchFamily="34" charset="0"/>
                <a:cs typeface="Arial" panose="020B0604020202020204" pitchFamily="34" charset="0"/>
              </a:rPr>
            </a:br>
            <a:r>
              <a:rPr lang="fr-FR" sz="3200" dirty="0">
                <a:solidFill>
                  <a:schemeClr val="bg1"/>
                </a:solidFill>
                <a:latin typeface="Arial" panose="020B0604020202020204" pitchFamily="34" charset="0"/>
                <a:cs typeface="Arial" panose="020B0604020202020204" pitchFamily="34" charset="0"/>
              </a:rPr>
              <a:t>par la				               </a:t>
            </a:r>
            <a:br>
              <a:rPr lang="fr-FR" sz="3200" dirty="0">
                <a:solidFill>
                  <a:schemeClr val="bg1"/>
                </a:solidFill>
                <a:latin typeface="Arial" panose="020B0604020202020204" pitchFamily="34" charset="0"/>
                <a:cs typeface="Arial" panose="020B0604020202020204" pitchFamily="34" charset="0"/>
              </a:rPr>
            </a:br>
            <a:br>
              <a:rPr lang="fr-FR" sz="3200" dirty="0">
                <a:solidFill>
                  <a:schemeClr val="bg1"/>
                </a:solidFill>
                <a:latin typeface="Arial" panose="020B0604020202020204" pitchFamily="34" charset="0"/>
                <a:cs typeface="Arial" panose="020B0604020202020204" pitchFamily="34" charset="0"/>
              </a:rPr>
            </a:br>
            <a:br>
              <a:rPr lang="fr-FR" sz="3200" dirty="0">
                <a:solidFill>
                  <a:schemeClr val="bg1"/>
                </a:solidFill>
                <a:latin typeface="Arial" panose="020B0604020202020204" pitchFamily="34" charset="0"/>
                <a:cs typeface="Arial" panose="020B0604020202020204" pitchFamily="34" charset="0"/>
              </a:rPr>
            </a:br>
            <a:r>
              <a:rPr lang="fr-FR" sz="3200" i="1" dirty="0">
                <a:solidFill>
                  <a:schemeClr val="bg1"/>
                </a:solidFill>
                <a:latin typeface="Arial" panose="020B0604020202020204" pitchFamily="34" charset="0"/>
                <a:cs typeface="Arial" panose="020B0604020202020204" pitchFamily="34" charset="0"/>
              </a:rPr>
              <a:t>les </a:t>
            </a:r>
            <a:r>
              <a:rPr lang="fr-FR" sz="4000" b="1" i="1" dirty="0">
                <a:solidFill>
                  <a:srgbClr val="C00000"/>
                </a:solidFill>
                <a:latin typeface="Arial" panose="020B0604020202020204" pitchFamily="34" charset="0"/>
                <a:cs typeface="Arial" panose="020B0604020202020204" pitchFamily="34" charset="0"/>
              </a:rPr>
              <a:t>d</a:t>
            </a:r>
            <a:r>
              <a:rPr lang="fr-FR" sz="4000" b="1" i="1" dirty="0">
                <a:solidFill>
                  <a:schemeClr val="bg1">
                    <a:lumMod val="90000"/>
                    <a:lumOff val="10000"/>
                  </a:schemeClr>
                </a:solidFill>
                <a:latin typeface="Arial" panose="020B0604020202020204" pitchFamily="34" charset="0"/>
                <a:cs typeface="Arial" panose="020B0604020202020204" pitchFamily="34" charset="0"/>
              </a:rPr>
              <a:t>e</a:t>
            </a:r>
            <a:r>
              <a:rPr lang="fr-FR" sz="4000" b="1" i="1" dirty="0">
                <a:solidFill>
                  <a:srgbClr val="C00000"/>
                </a:solidFill>
                <a:latin typeface="Arial" panose="020B0604020202020204" pitchFamily="34" charset="0"/>
                <a:cs typeface="Arial" panose="020B0604020202020204" pitchFamily="34" charset="0"/>
              </a:rPr>
              <a:t>u</a:t>
            </a:r>
            <a:r>
              <a:rPr lang="fr-FR" sz="4000" b="1" i="1" dirty="0">
                <a:solidFill>
                  <a:schemeClr val="bg1">
                    <a:lumMod val="90000"/>
                    <a:lumOff val="10000"/>
                  </a:schemeClr>
                </a:solidFill>
                <a:latin typeface="Arial" panose="020B0604020202020204" pitchFamily="34" charset="0"/>
                <a:cs typeface="Arial" panose="020B0604020202020204" pitchFamily="34" charset="0"/>
              </a:rPr>
              <a:t>x</a:t>
            </a:r>
            <a:r>
              <a:rPr lang="fr-FR" sz="4000" b="1" i="1" dirty="0">
                <a:solidFill>
                  <a:schemeClr val="bg1"/>
                </a:solidFill>
                <a:latin typeface="Arial" panose="020B0604020202020204" pitchFamily="34" charset="0"/>
                <a:cs typeface="Arial" panose="020B0604020202020204" pitchFamily="34" charset="0"/>
              </a:rPr>
              <a:t> </a:t>
            </a:r>
            <a:r>
              <a:rPr lang="fr-FR" sz="4000" b="1" i="1" dirty="0">
                <a:solidFill>
                  <a:srgbClr val="C00000"/>
                </a:solidFill>
                <a:latin typeface="Arial" panose="020B0604020202020204" pitchFamily="34" charset="0"/>
                <a:cs typeface="Arial" panose="020B0604020202020204" pitchFamily="34" charset="0"/>
              </a:rPr>
              <a:t>e</a:t>
            </a:r>
            <a:r>
              <a:rPr lang="fr-FR" sz="4000" b="1" i="1" dirty="0">
                <a:solidFill>
                  <a:schemeClr val="bg1">
                    <a:lumMod val="90000"/>
                    <a:lumOff val="10000"/>
                  </a:schemeClr>
                </a:solidFill>
                <a:latin typeface="Arial" panose="020B0604020202020204" pitchFamily="34" charset="0"/>
                <a:cs typeface="Arial" panose="020B0604020202020204" pitchFamily="34" charset="0"/>
              </a:rPr>
              <a:t>n</a:t>
            </a:r>
            <a:r>
              <a:rPr lang="fr-FR" sz="4000" b="1" i="1" dirty="0">
                <a:solidFill>
                  <a:srgbClr val="C00000"/>
                </a:solidFill>
                <a:latin typeface="Arial" panose="020B0604020202020204" pitchFamily="34" charset="0"/>
                <a:cs typeface="Arial" panose="020B0604020202020204" pitchFamily="34" charset="0"/>
              </a:rPr>
              <a:t>t</a:t>
            </a:r>
            <a:r>
              <a:rPr lang="fr-FR" sz="4000" b="1" i="1" dirty="0">
                <a:solidFill>
                  <a:schemeClr val="bg1">
                    <a:lumMod val="90000"/>
                    <a:lumOff val="10000"/>
                  </a:schemeClr>
                </a:solidFill>
                <a:latin typeface="Arial" panose="020B0604020202020204" pitchFamily="34" charset="0"/>
                <a:cs typeface="Arial" panose="020B0604020202020204" pitchFamily="34" charset="0"/>
              </a:rPr>
              <a:t>r</a:t>
            </a:r>
            <a:r>
              <a:rPr lang="fr-FR" sz="4000" b="1" i="1" dirty="0">
                <a:solidFill>
                  <a:srgbClr val="C00000"/>
                </a:solidFill>
                <a:latin typeface="Arial" panose="020B0604020202020204" pitchFamily="34" charset="0"/>
                <a:cs typeface="Arial" panose="020B0604020202020204" pitchFamily="34" charset="0"/>
              </a:rPr>
              <a:t>é</a:t>
            </a:r>
            <a:r>
              <a:rPr lang="fr-FR" sz="4000" b="1" i="1" dirty="0">
                <a:solidFill>
                  <a:schemeClr val="bg1">
                    <a:lumMod val="90000"/>
                    <a:lumOff val="10000"/>
                  </a:schemeClr>
                </a:solidFill>
                <a:latin typeface="Arial" panose="020B0604020202020204" pitchFamily="34" charset="0"/>
                <a:cs typeface="Arial" panose="020B0604020202020204" pitchFamily="34" charset="0"/>
              </a:rPr>
              <a:t>e</a:t>
            </a:r>
            <a:r>
              <a:rPr lang="fr-FR" sz="4000" b="1" i="1" dirty="0">
                <a:solidFill>
                  <a:srgbClr val="C00000"/>
                </a:solidFill>
                <a:latin typeface="Arial" panose="020B0604020202020204" pitchFamily="34" charset="0"/>
                <a:cs typeface="Arial" panose="020B0604020202020204" pitchFamily="34" charset="0"/>
              </a:rPr>
              <a:t>s</a:t>
            </a:r>
            <a:r>
              <a:rPr lang="fr-FR" sz="4000" b="1" i="1" dirty="0">
                <a:solidFill>
                  <a:schemeClr val="bg1"/>
                </a:solidFill>
                <a:latin typeface="Arial" panose="020B0604020202020204" pitchFamily="34" charset="0"/>
                <a:cs typeface="Arial" panose="020B0604020202020204" pitchFamily="34" charset="0"/>
              </a:rPr>
              <a:t> </a:t>
            </a:r>
            <a:r>
              <a:rPr lang="fr-FR" sz="3200" i="1" dirty="0">
                <a:solidFill>
                  <a:schemeClr val="bg1"/>
                </a:solidFill>
                <a:latin typeface="Arial" panose="020B0604020202020204" pitchFamily="34" charset="0"/>
                <a:cs typeface="Arial" panose="020B0604020202020204" pitchFamily="34" charset="0"/>
              </a:rPr>
              <a:t>de la </a:t>
            </a:r>
            <a:r>
              <a:rPr lang="fr-FR" sz="3200" b="1" i="1" dirty="0">
                <a:solidFill>
                  <a:schemeClr val="bg1"/>
                </a:solidFill>
                <a:latin typeface="Arial" panose="020B0604020202020204" pitchFamily="34" charset="0"/>
                <a:cs typeface="Arial" panose="020B0604020202020204" pitchFamily="34" charset="0"/>
              </a:rPr>
              <a:t>mémoire de travail</a:t>
            </a:r>
            <a:br>
              <a:rPr lang="fr-FR" sz="3200" i="1" dirty="0">
                <a:solidFill>
                  <a:schemeClr val="bg1"/>
                </a:solidFill>
                <a:latin typeface="Arial" panose="020B0604020202020204" pitchFamily="34" charset="0"/>
                <a:cs typeface="Arial" panose="020B0604020202020204" pitchFamily="34" charset="0"/>
              </a:rPr>
            </a:br>
            <a:br>
              <a:rPr lang="fr-FR" sz="3600" dirty="0">
                <a:solidFill>
                  <a:schemeClr val="bg1"/>
                </a:solidFill>
                <a:latin typeface="Arial" panose="020B0604020202020204" pitchFamily="34" charset="0"/>
                <a:cs typeface="Arial" panose="020B0604020202020204" pitchFamily="34" charset="0"/>
              </a:rPr>
            </a:br>
            <a:r>
              <a:rPr lang="fr-FR" sz="3600" dirty="0">
                <a:solidFill>
                  <a:schemeClr val="bg1"/>
                </a:solidFill>
                <a:latin typeface="Arial" panose="020B0604020202020204" pitchFamily="34" charset="0"/>
                <a:cs typeface="Arial" panose="020B0604020202020204" pitchFamily="34" charset="0"/>
              </a:rPr>
              <a:t>    </a:t>
            </a:r>
            <a:r>
              <a:rPr lang="fr-FR" sz="3200" dirty="0">
                <a:solidFill>
                  <a:schemeClr val="bg1"/>
                </a:solidFill>
                <a:latin typeface="Arial" panose="020B0604020202020204" pitchFamily="34" charset="0"/>
                <a:cs typeface="Arial" panose="020B0604020202020204" pitchFamily="34" charset="0"/>
              </a:rPr>
              <a:t>les </a:t>
            </a:r>
            <a:r>
              <a:rPr lang="fr-FR" sz="3200" b="1" dirty="0">
                <a:solidFill>
                  <a:srgbClr val="00B050"/>
                </a:solidFill>
                <a:latin typeface="Arial" panose="020B0604020202020204" pitchFamily="34" charset="0"/>
                <a:cs typeface="Arial" panose="020B0604020202020204" pitchFamily="34" charset="0"/>
              </a:rPr>
              <a:t>f</a:t>
            </a:r>
            <a:r>
              <a:rPr lang="fr-FR" sz="4800" b="1" dirty="0">
                <a:solidFill>
                  <a:srgbClr val="00B050"/>
                </a:solidFill>
                <a:latin typeface="Arial" panose="020B0604020202020204" pitchFamily="34" charset="0"/>
                <a:cs typeface="Arial" panose="020B0604020202020204" pitchFamily="34" charset="0"/>
              </a:rPr>
              <a:t>o</a:t>
            </a:r>
            <a:r>
              <a:rPr lang="fr-FR" sz="3200" b="1" dirty="0">
                <a:solidFill>
                  <a:srgbClr val="00B050"/>
                </a:solidFill>
                <a:latin typeface="Arial" panose="020B0604020202020204" pitchFamily="34" charset="0"/>
                <a:cs typeface="Arial" panose="020B0604020202020204" pitchFamily="34" charset="0"/>
              </a:rPr>
              <a:t>rme</a:t>
            </a:r>
            <a:r>
              <a:rPr lang="fr-FR" sz="4800" b="1" dirty="0">
                <a:solidFill>
                  <a:srgbClr val="00B050"/>
                </a:solidFill>
                <a:latin typeface="Arial" panose="020B0604020202020204" pitchFamily="34" charset="0"/>
                <a:cs typeface="Arial" panose="020B0604020202020204" pitchFamily="34" charset="0"/>
              </a:rPr>
              <a:t>s</a:t>
            </a:r>
            <a:r>
              <a:rPr lang="fr-FR" sz="3200" dirty="0">
                <a:solidFill>
                  <a:srgbClr val="009999"/>
                </a:solidFill>
                <a:latin typeface="Arial" panose="020B0604020202020204" pitchFamily="34" charset="0"/>
                <a:cs typeface="Arial" panose="020B0604020202020204" pitchFamily="34" charset="0"/>
              </a:rPr>
              <a:t> </a:t>
            </a:r>
            <a:r>
              <a:rPr lang="fr-FR" sz="3200" dirty="0">
                <a:solidFill>
                  <a:schemeClr val="bg1"/>
                </a:solidFill>
                <a:latin typeface="Arial" panose="020B0604020202020204" pitchFamily="34" charset="0"/>
                <a:cs typeface="Arial" panose="020B0604020202020204" pitchFamily="34" charset="0"/>
              </a:rPr>
              <a:t>entrent en mémoire</a:t>
            </a:r>
            <a:br>
              <a:rPr lang="fr-FR" sz="3200" dirty="0">
                <a:solidFill>
                  <a:schemeClr val="bg1"/>
                </a:solidFill>
                <a:latin typeface="Arial" panose="020B0604020202020204" pitchFamily="34" charset="0"/>
                <a:cs typeface="Arial" panose="020B0604020202020204" pitchFamily="34" charset="0"/>
              </a:rPr>
            </a:br>
            <a:br>
              <a:rPr lang="fr-FR" sz="3200" dirty="0">
                <a:solidFill>
                  <a:schemeClr val="bg1"/>
                </a:solidFill>
                <a:latin typeface="Arial" panose="020B0604020202020204" pitchFamily="34" charset="0"/>
                <a:cs typeface="Arial" panose="020B0604020202020204" pitchFamily="34" charset="0"/>
              </a:rPr>
            </a:br>
            <a:r>
              <a:rPr lang="fr-FR" sz="3200" dirty="0">
                <a:solidFill>
                  <a:schemeClr val="bg1"/>
                </a:solidFill>
                <a:latin typeface="Arial" panose="020B0604020202020204" pitchFamily="34" charset="0"/>
                <a:cs typeface="Arial" panose="020B0604020202020204" pitchFamily="34" charset="0"/>
              </a:rPr>
              <a:t>par le </a:t>
            </a:r>
            <a:r>
              <a:rPr lang="fr-FR" sz="2800" dirty="0">
                <a:solidFill>
                  <a:srgbClr val="0070C0"/>
                </a:solidFill>
                <a:latin typeface="Arial Black" panose="020B0A04020102020204" pitchFamily="34" charset="0"/>
                <a:cs typeface="Arial" panose="020B0604020202020204" pitchFamily="34" charset="0"/>
              </a:rPr>
              <a:t>		</a:t>
            </a:r>
            <a:r>
              <a:rPr lang="fr-FR" sz="2800" dirty="0">
                <a:solidFill>
                  <a:schemeClr val="bg1"/>
                </a:solidFill>
                <a:latin typeface="Arial Black" panose="020B0A04020102020204" pitchFamily="34" charset="0"/>
                <a:cs typeface="Arial" panose="020B0604020202020204" pitchFamily="34" charset="0"/>
              </a:rPr>
              <a:t>    </a:t>
            </a:r>
            <a:r>
              <a:rPr lang="fr-FR" sz="4000" dirty="0">
                <a:solidFill>
                  <a:srgbClr val="00B050"/>
                </a:solidFill>
                <a:latin typeface="Arial Black" panose="020B0A04020102020204" pitchFamily="34" charset="0"/>
                <a:cs typeface="Arial" panose="020B0604020202020204" pitchFamily="34" charset="0"/>
              </a:rPr>
              <a:t>v</a:t>
            </a:r>
            <a:r>
              <a:rPr lang="fr-FR" sz="3200" dirty="0">
                <a:solidFill>
                  <a:srgbClr val="00B050"/>
                </a:solidFill>
                <a:latin typeface="Arial Black" panose="020B0A04020102020204" pitchFamily="34" charset="0"/>
                <a:cs typeface="Arial" panose="020B0604020202020204" pitchFamily="34" charset="0"/>
              </a:rPr>
              <a:t>isuo-</a:t>
            </a:r>
            <a:r>
              <a:rPr lang="fr-FR" dirty="0">
                <a:solidFill>
                  <a:srgbClr val="00B050"/>
                </a:solidFill>
                <a:latin typeface="Arial Black" panose="020B0A04020102020204" pitchFamily="34" charset="0"/>
                <a:cs typeface="Arial" panose="020B0604020202020204" pitchFamily="34" charset="0"/>
              </a:rPr>
              <a:t>s</a:t>
            </a:r>
            <a:r>
              <a:rPr lang="fr-FR" sz="3200" dirty="0">
                <a:solidFill>
                  <a:srgbClr val="00B050"/>
                </a:solidFill>
                <a:latin typeface="Arial Black" panose="020B0A04020102020204" pitchFamily="34" charset="0"/>
                <a:cs typeface="Arial" panose="020B0604020202020204" pitchFamily="34" charset="0"/>
              </a:rPr>
              <a:t>patial</a:t>
            </a:r>
            <a:endParaRPr lang="fr-FR" sz="3600" dirty="0">
              <a:solidFill>
                <a:srgbClr val="00B050"/>
              </a:solidFill>
              <a:latin typeface="Arial Black" panose="020B0A04020102020204" pitchFamily="34" charset="0"/>
              <a:cs typeface="Arial" panose="020B0604020202020204" pitchFamily="34" charset="0"/>
            </a:endParaRPr>
          </a:p>
        </p:txBody>
      </p:sp>
      <p:sp>
        <p:nvSpPr>
          <p:cNvPr id="5" name="ZoneTexte 4"/>
          <p:cNvSpPr txBox="1">
            <a:spLocks noChangeArrowheads="1"/>
          </p:cNvSpPr>
          <p:nvPr/>
        </p:nvSpPr>
        <p:spPr bwMode="auto">
          <a:xfrm>
            <a:off x="-11320" y="4567710"/>
            <a:ext cx="1498600"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11500" dirty="0">
                <a:solidFill>
                  <a:srgbClr val="0070C0"/>
                </a:solidFill>
                <a:latin typeface="Arial Black" panose="020B0A04020102020204" pitchFamily="34" charset="0"/>
                <a:sym typeface="Wingdings" panose="05000000000000000000" pitchFamily="2" charset="2"/>
              </a:rPr>
              <a:t></a:t>
            </a:r>
            <a:endParaRPr lang="fr-FR" sz="11500" dirty="0">
              <a:solidFill>
                <a:srgbClr val="0070C0"/>
              </a:solidFill>
              <a:latin typeface="Arial Black" panose="020B0A04020102020204" pitchFamily="34" charset="0"/>
            </a:endParaRPr>
          </a:p>
        </p:txBody>
      </p:sp>
      <p:sp>
        <p:nvSpPr>
          <p:cNvPr id="6" name="ZoneTexte 5"/>
          <p:cNvSpPr txBox="1">
            <a:spLocks noChangeArrowheads="1"/>
          </p:cNvSpPr>
          <p:nvPr/>
        </p:nvSpPr>
        <p:spPr bwMode="auto">
          <a:xfrm>
            <a:off x="7283812" y="4027960"/>
            <a:ext cx="1993900" cy="315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19900" dirty="0">
                <a:solidFill>
                  <a:srgbClr val="00B050"/>
                </a:solidFill>
                <a:latin typeface="Arial Black" panose="020B0A04020102020204" pitchFamily="34" charset="0"/>
                <a:sym typeface="Wingdings 2" panose="05020102010507070707" pitchFamily="18" charset="2"/>
              </a:rPr>
              <a:t></a:t>
            </a:r>
            <a:endParaRPr lang="fr-FR" sz="19900" dirty="0">
              <a:solidFill>
                <a:srgbClr val="00B050"/>
              </a:solidFill>
              <a:latin typeface="Arial Black" panose="020B0A04020102020204" pitchFamily="34" charset="0"/>
            </a:endParaRPr>
          </a:p>
        </p:txBody>
      </p:sp>
      <p:sp>
        <p:nvSpPr>
          <p:cNvPr id="7" name="ZoneTexte 6"/>
          <p:cNvSpPr txBox="1">
            <a:spLocks noChangeArrowheads="1"/>
          </p:cNvSpPr>
          <p:nvPr/>
        </p:nvSpPr>
        <p:spPr bwMode="auto">
          <a:xfrm>
            <a:off x="348720" y="1238233"/>
            <a:ext cx="938213"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8800" dirty="0">
                <a:solidFill>
                  <a:srgbClr val="C00000"/>
                </a:solidFill>
                <a:latin typeface="Arial Black" panose="020B0A04020102020204" pitchFamily="34" charset="0"/>
              </a:rPr>
              <a:t>7</a:t>
            </a:r>
          </a:p>
        </p:txBody>
      </p:sp>
      <p:sp>
        <p:nvSpPr>
          <p:cNvPr id="8" name="ZoneTexte 7"/>
          <p:cNvSpPr txBox="1">
            <a:spLocks noChangeArrowheads="1"/>
          </p:cNvSpPr>
          <p:nvPr/>
        </p:nvSpPr>
        <p:spPr bwMode="auto">
          <a:xfrm>
            <a:off x="7577698" y="1257283"/>
            <a:ext cx="1123950"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8800" dirty="0">
                <a:solidFill>
                  <a:srgbClr val="C00000"/>
                </a:solidFill>
                <a:latin typeface="Arial Black" panose="020B0A04020102020204" pitchFamily="34" charset="0"/>
              </a:rPr>
              <a:t>K</a:t>
            </a:r>
          </a:p>
        </p:txBody>
      </p:sp>
      <p:grpSp>
        <p:nvGrpSpPr>
          <p:cNvPr id="12" name="Groupe 11"/>
          <p:cNvGrpSpPr/>
          <p:nvPr/>
        </p:nvGrpSpPr>
        <p:grpSpPr>
          <a:xfrm>
            <a:off x="2591272" y="5301208"/>
            <a:ext cx="1872208" cy="1378605"/>
            <a:chOff x="2682041" y="5373216"/>
            <a:chExt cx="1872208" cy="1378605"/>
          </a:xfrm>
        </p:grpSpPr>
        <p:sp>
          <p:nvSpPr>
            <p:cNvPr id="2" name="Cube 1"/>
            <p:cNvSpPr/>
            <p:nvPr/>
          </p:nvSpPr>
          <p:spPr>
            <a:xfrm rot="10800000" flipV="1">
              <a:off x="2682041" y="5373216"/>
              <a:ext cx="1872208" cy="1356248"/>
            </a:xfrm>
            <a:prstGeom prst="cube">
              <a:avLst>
                <a:gd name="adj" fmla="val 12906"/>
              </a:avLst>
            </a:prstGeom>
            <a:solidFill>
              <a:srgbClr val="00B050"/>
            </a:solidFill>
            <a:ln w="38100">
              <a:solidFill>
                <a:srgbClr val="0070C0"/>
              </a:solidFill>
            </a:ln>
            <a:effectLst>
              <a:outerShdw blurRad="76200" dir="18900000" sy="23000" kx="-1200000" algn="bl" rotWithShape="0">
                <a:prstClr val="black">
                  <a:alpha val="20000"/>
                </a:prstClr>
              </a:outerShdw>
            </a:effectLst>
            <a:scene3d>
              <a:camera prst="isometricOffAxis2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9"/>
            <p:cNvSpPr/>
            <p:nvPr/>
          </p:nvSpPr>
          <p:spPr>
            <a:xfrm rot="437631">
              <a:off x="2909277" y="5551492"/>
              <a:ext cx="1595309" cy="1200329"/>
            </a:xfrm>
            <a:prstGeom prst="rect">
              <a:avLst/>
            </a:prstGeom>
          </p:spPr>
          <p:txBody>
            <a:bodyPr wrap="none">
              <a:spAutoFit/>
              <a:scene3d>
                <a:camera prst="orthographicFront"/>
                <a:lightRig rig="threePt" dir="t"/>
              </a:scene3d>
              <a:sp3d extrusionH="57150">
                <a:bevelT w="38100" h="38100"/>
              </a:sp3d>
            </a:bodyPr>
            <a:lstStyle/>
            <a:p>
              <a:pPr algn="ctr"/>
              <a:r>
                <a:rPr lang="fr-FR" sz="3600" kern="0" dirty="0">
                  <a:solidFill>
                    <a:srgbClr val="0070C0"/>
                  </a:solidFill>
                  <a:latin typeface="Arial Black" panose="020B0A04020102020204" pitchFamily="34" charset="0"/>
                </a:rPr>
                <a:t>Bloc</a:t>
              </a:r>
            </a:p>
            <a:p>
              <a:pPr algn="ctr"/>
              <a:r>
                <a:rPr lang="fr-FR" sz="3600" kern="0" dirty="0">
                  <a:solidFill>
                    <a:srgbClr val="0070C0"/>
                  </a:solidFill>
                  <a:latin typeface="Arial Black" panose="020B0A04020102020204" pitchFamily="34" charset="0"/>
                </a:rPr>
                <a:t>notes</a:t>
              </a:r>
              <a:endParaRPr lang="fr-FR" sz="3200" dirty="0"/>
            </a:p>
          </p:txBody>
        </p:sp>
      </p:grpSp>
      <p:sp>
        <p:nvSpPr>
          <p:cNvPr id="11" name="Bouée 10"/>
          <p:cNvSpPr/>
          <p:nvPr/>
        </p:nvSpPr>
        <p:spPr>
          <a:xfrm rot="16200000">
            <a:off x="3422200" y="656532"/>
            <a:ext cx="2304256" cy="2304256"/>
          </a:xfrm>
          <a:prstGeom prst="donut">
            <a:avLst>
              <a:gd name="adj" fmla="val 26823"/>
            </a:avLst>
          </a:prstGeom>
          <a:solidFill>
            <a:srgbClr val="C0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Circle">
              <a:avLst/>
            </a:prstTxWarp>
          </a:bodyPr>
          <a:lstStyle/>
          <a:p>
            <a:pPr algn="ctr"/>
            <a:r>
              <a:rPr lang="fr-FR" sz="4000" dirty="0">
                <a:solidFill>
                  <a:schemeClr val="tx2">
                    <a:lumMod val="60000"/>
                    <a:lumOff val="40000"/>
                  </a:schemeClr>
                </a:solidFill>
                <a:latin typeface="Harlow Solid Italic" panose="04030604020F02020D02" pitchFamily="82" charset="0"/>
                <a:cs typeface="Arial" panose="020B0604020202020204" pitchFamily="34" charset="0"/>
              </a:rPr>
              <a:t>b</a:t>
            </a:r>
            <a:r>
              <a:rPr lang="fr-FR" sz="8000" dirty="0">
                <a:solidFill>
                  <a:schemeClr val="tx2">
                    <a:lumMod val="60000"/>
                    <a:lumOff val="40000"/>
                  </a:schemeClr>
                </a:solidFill>
                <a:latin typeface="Harlow Solid Italic" panose="04030604020F02020D02" pitchFamily="82" charset="0"/>
                <a:cs typeface="Arial" panose="020B0604020202020204" pitchFamily="34" charset="0"/>
              </a:rPr>
              <a:t>o</a:t>
            </a:r>
            <a:r>
              <a:rPr lang="fr-FR" sz="4000" dirty="0">
                <a:solidFill>
                  <a:schemeClr val="tx2">
                    <a:lumMod val="60000"/>
                    <a:lumOff val="40000"/>
                  </a:schemeClr>
                </a:solidFill>
                <a:latin typeface="Harlow Solid Italic" panose="04030604020F02020D02" pitchFamily="82" charset="0"/>
                <a:cs typeface="Arial" panose="020B0604020202020204" pitchFamily="34" charset="0"/>
              </a:rPr>
              <a:t>ucle articulat</a:t>
            </a:r>
            <a:r>
              <a:rPr lang="fr-FR" sz="7200" dirty="0">
                <a:solidFill>
                  <a:schemeClr val="tx2">
                    <a:lumMod val="60000"/>
                    <a:lumOff val="40000"/>
                  </a:schemeClr>
                </a:solidFill>
                <a:latin typeface="Harlow Solid Italic" panose="04030604020F02020D02" pitchFamily="82" charset="0"/>
                <a:cs typeface="Arial" panose="020B0604020202020204" pitchFamily="34" charset="0"/>
              </a:rPr>
              <a:t>o</a:t>
            </a:r>
            <a:r>
              <a:rPr lang="fr-FR" sz="4000" dirty="0">
                <a:solidFill>
                  <a:schemeClr val="tx2">
                    <a:lumMod val="60000"/>
                    <a:lumOff val="40000"/>
                  </a:schemeClr>
                </a:solidFill>
                <a:latin typeface="Harlow Solid Italic" panose="04030604020F02020D02" pitchFamily="82" charset="0"/>
                <a:cs typeface="Arial" panose="020B0604020202020204" pitchFamily="34" charset="0"/>
              </a:rPr>
              <a:t>ire</a:t>
            </a:r>
            <a:endParaRPr lang="fr-FR" sz="4000" dirty="0">
              <a:solidFill>
                <a:schemeClr val="tx2">
                  <a:lumMod val="60000"/>
                  <a:lumOff val="40000"/>
                </a:schemeClr>
              </a:solidFill>
            </a:endParaRPr>
          </a:p>
        </p:txBody>
      </p:sp>
      <p:pic>
        <p:nvPicPr>
          <p:cNvPr id="15" name="Image 14"/>
          <p:cNvPicPr>
            <a:picLocks noChangeAspect="1"/>
          </p:cNvPicPr>
          <p:nvPr/>
        </p:nvPicPr>
        <p:blipFill>
          <a:blip r:embed="rId2">
            <a:extLst>
              <a:ext uri="{BEBA8EAE-BF5A-486C-A8C5-ECC9F3942E4B}">
                <a14:imgProps xmlns:a14="http://schemas.microsoft.com/office/drawing/2010/main">
                  <a14:imgLayer r:embed="rId3">
                    <a14:imgEffect>
                      <a14:saturation sat="251000"/>
                    </a14:imgEffect>
                  </a14:imgLayer>
                </a14:imgProps>
              </a:ext>
              <a:ext uri="{28A0092B-C50C-407E-A947-70E740481C1C}">
                <a14:useLocalDpi xmlns:a14="http://schemas.microsoft.com/office/drawing/2010/main" val="0"/>
              </a:ext>
            </a:extLst>
          </a:blip>
          <a:stretch>
            <a:fillRect/>
          </a:stretch>
        </p:blipFill>
        <p:spPr>
          <a:xfrm>
            <a:off x="1043861" y="2598671"/>
            <a:ext cx="910912" cy="991072"/>
          </a:xfrm>
          <a:prstGeom prst="rect">
            <a:avLst/>
          </a:prstGeom>
          <a:ln>
            <a:noFill/>
          </a:ln>
        </p:spPr>
      </p:pic>
      <p:pic>
        <p:nvPicPr>
          <p:cNvPr id="16" name="Imag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1031824" y="3861048"/>
            <a:ext cx="895152" cy="895152"/>
          </a:xfrm>
          <a:prstGeom prst="rect">
            <a:avLst/>
          </a:prstGeom>
          <a:ln>
            <a:noFill/>
          </a:ln>
        </p:spPr>
      </p:pic>
      <p:sp>
        <p:nvSpPr>
          <p:cNvPr id="4" name="ZoneTexte 3">
            <a:extLst>
              <a:ext uri="{FF2B5EF4-FFF2-40B4-BE49-F238E27FC236}">
                <a16:creationId xmlns:a16="http://schemas.microsoft.com/office/drawing/2014/main" id="{D3E33702-40BF-29A1-C88D-6657099CFB24}"/>
              </a:ext>
            </a:extLst>
          </p:cNvPr>
          <p:cNvSpPr txBox="1"/>
          <p:nvPr/>
        </p:nvSpPr>
        <p:spPr>
          <a:xfrm>
            <a:off x="2748766" y="5748499"/>
            <a:ext cx="492443" cy="461665"/>
          </a:xfrm>
          <a:prstGeom prst="rect">
            <a:avLst/>
          </a:prstGeom>
          <a:noFill/>
          <a:ln>
            <a:noFill/>
          </a:ln>
        </p:spPr>
        <p:txBody>
          <a:bodyPr wrap="none" rtlCol="0">
            <a:spAutoFit/>
          </a:bodyPr>
          <a:lstStyle/>
          <a:p>
            <a:r>
              <a:rPr lang="fr-FR" dirty="0">
                <a:solidFill>
                  <a:schemeClr val="bg2"/>
                </a:solidFill>
                <a:latin typeface="Wingdings" panose="05000000000000000000" pitchFamily="2" charset="2"/>
                <a:sym typeface="Webdings" panose="05030102010509060703" pitchFamily="18" charset="2"/>
              </a:rPr>
              <a:t></a:t>
            </a:r>
            <a:endParaRPr lang="fr-FR" dirty="0">
              <a:solidFill>
                <a:schemeClr val="bg2"/>
              </a:solidFill>
              <a:latin typeface="Wingdings" panose="05000000000000000000" pitchFamily="2" charset="2"/>
            </a:endParaRPr>
          </a:p>
        </p:txBody>
      </p:sp>
      <p:sp>
        <p:nvSpPr>
          <p:cNvPr id="9" name="ZoneTexte 8">
            <a:extLst>
              <a:ext uri="{FF2B5EF4-FFF2-40B4-BE49-F238E27FC236}">
                <a16:creationId xmlns:a16="http://schemas.microsoft.com/office/drawing/2014/main" id="{53CCC5CE-B142-F1C4-5B6A-06BB55177F2D}"/>
              </a:ext>
            </a:extLst>
          </p:cNvPr>
          <p:cNvSpPr txBox="1"/>
          <p:nvPr/>
        </p:nvSpPr>
        <p:spPr>
          <a:xfrm>
            <a:off x="3071445" y="5805264"/>
            <a:ext cx="492443" cy="461665"/>
          </a:xfrm>
          <a:prstGeom prst="rect">
            <a:avLst/>
          </a:prstGeom>
          <a:noFill/>
          <a:ln>
            <a:noFill/>
          </a:ln>
        </p:spPr>
        <p:txBody>
          <a:bodyPr wrap="none" rtlCol="0">
            <a:spAutoFit/>
          </a:bodyPr>
          <a:lstStyle/>
          <a:p>
            <a:r>
              <a:rPr lang="fr-FR" dirty="0">
                <a:solidFill>
                  <a:schemeClr val="bg2"/>
                </a:solidFill>
                <a:latin typeface="Wingdings" panose="05000000000000000000" pitchFamily="2" charset="2"/>
                <a:sym typeface="Webdings" panose="05030102010509060703" pitchFamily="18" charset="2"/>
              </a:rPr>
              <a:t></a:t>
            </a:r>
            <a:endParaRPr lang="fr-FR" dirty="0">
              <a:solidFill>
                <a:schemeClr val="bg2"/>
              </a:solidFill>
              <a:latin typeface="Wingdings" panose="05000000000000000000" pitchFamily="2" charset="2"/>
            </a:endParaRPr>
          </a:p>
        </p:txBody>
      </p:sp>
      <p:sp>
        <p:nvSpPr>
          <p:cNvPr id="13" name="ZoneTexte 12">
            <a:extLst>
              <a:ext uri="{FF2B5EF4-FFF2-40B4-BE49-F238E27FC236}">
                <a16:creationId xmlns:a16="http://schemas.microsoft.com/office/drawing/2014/main" id="{1754D9FB-E869-2207-CCE5-CDB7AA2F556A}"/>
              </a:ext>
            </a:extLst>
          </p:cNvPr>
          <p:cNvSpPr txBox="1"/>
          <p:nvPr/>
        </p:nvSpPr>
        <p:spPr>
          <a:xfrm>
            <a:off x="3394124" y="5862029"/>
            <a:ext cx="492443" cy="461665"/>
          </a:xfrm>
          <a:prstGeom prst="rect">
            <a:avLst/>
          </a:prstGeom>
          <a:noFill/>
          <a:ln>
            <a:noFill/>
          </a:ln>
        </p:spPr>
        <p:txBody>
          <a:bodyPr wrap="none" rtlCol="0">
            <a:spAutoFit/>
          </a:bodyPr>
          <a:lstStyle/>
          <a:p>
            <a:r>
              <a:rPr lang="fr-FR" dirty="0">
                <a:solidFill>
                  <a:schemeClr val="bg2"/>
                </a:solidFill>
                <a:latin typeface="Wingdings" panose="05000000000000000000" pitchFamily="2" charset="2"/>
                <a:sym typeface="Webdings" panose="05030102010509060703" pitchFamily="18" charset="2"/>
              </a:rPr>
              <a:t></a:t>
            </a:r>
            <a:endParaRPr lang="fr-FR" dirty="0">
              <a:solidFill>
                <a:schemeClr val="bg2"/>
              </a:solidFill>
              <a:latin typeface="Wingdings" panose="05000000000000000000" pitchFamily="2" charset="2"/>
            </a:endParaRPr>
          </a:p>
        </p:txBody>
      </p:sp>
      <p:sp>
        <p:nvSpPr>
          <p:cNvPr id="14" name="ZoneTexte 13">
            <a:extLst>
              <a:ext uri="{FF2B5EF4-FFF2-40B4-BE49-F238E27FC236}">
                <a16:creationId xmlns:a16="http://schemas.microsoft.com/office/drawing/2014/main" id="{2B3A3B7D-B75F-DA6D-9974-A184331B59C7}"/>
              </a:ext>
            </a:extLst>
          </p:cNvPr>
          <p:cNvSpPr txBox="1"/>
          <p:nvPr/>
        </p:nvSpPr>
        <p:spPr>
          <a:xfrm>
            <a:off x="3716803" y="5918794"/>
            <a:ext cx="492443" cy="461665"/>
          </a:xfrm>
          <a:prstGeom prst="rect">
            <a:avLst/>
          </a:prstGeom>
          <a:noFill/>
          <a:ln>
            <a:noFill/>
          </a:ln>
        </p:spPr>
        <p:txBody>
          <a:bodyPr wrap="none" rtlCol="0">
            <a:spAutoFit/>
          </a:bodyPr>
          <a:lstStyle/>
          <a:p>
            <a:r>
              <a:rPr lang="fr-FR" dirty="0">
                <a:solidFill>
                  <a:schemeClr val="bg2"/>
                </a:solidFill>
                <a:latin typeface="Wingdings" panose="05000000000000000000" pitchFamily="2" charset="2"/>
                <a:sym typeface="Webdings" panose="05030102010509060703" pitchFamily="18" charset="2"/>
              </a:rPr>
              <a:t></a:t>
            </a:r>
            <a:endParaRPr lang="fr-FR" dirty="0">
              <a:solidFill>
                <a:schemeClr val="bg2"/>
              </a:solidFill>
              <a:latin typeface="Wingdings" panose="05000000000000000000" pitchFamily="2" charset="2"/>
            </a:endParaRPr>
          </a:p>
        </p:txBody>
      </p:sp>
      <p:sp>
        <p:nvSpPr>
          <p:cNvPr id="17" name="ZoneTexte 16">
            <a:extLst>
              <a:ext uri="{FF2B5EF4-FFF2-40B4-BE49-F238E27FC236}">
                <a16:creationId xmlns:a16="http://schemas.microsoft.com/office/drawing/2014/main" id="{99C14EB6-0081-B69E-F0EB-4948B1C74881}"/>
              </a:ext>
            </a:extLst>
          </p:cNvPr>
          <p:cNvSpPr txBox="1"/>
          <p:nvPr/>
        </p:nvSpPr>
        <p:spPr>
          <a:xfrm>
            <a:off x="3995936" y="5949280"/>
            <a:ext cx="492443" cy="461665"/>
          </a:xfrm>
          <a:prstGeom prst="rect">
            <a:avLst/>
          </a:prstGeom>
          <a:noFill/>
          <a:ln>
            <a:noFill/>
          </a:ln>
        </p:spPr>
        <p:txBody>
          <a:bodyPr wrap="none" rtlCol="0">
            <a:spAutoFit/>
          </a:bodyPr>
          <a:lstStyle/>
          <a:p>
            <a:r>
              <a:rPr lang="fr-FR" dirty="0">
                <a:solidFill>
                  <a:schemeClr val="bg2"/>
                </a:solidFill>
                <a:latin typeface="Wingdings" panose="05000000000000000000" pitchFamily="2" charset="2"/>
                <a:sym typeface="Webdings" panose="05030102010509060703" pitchFamily="18" charset="2"/>
              </a:rPr>
              <a:t></a:t>
            </a:r>
            <a:endParaRPr lang="fr-FR" dirty="0">
              <a:solidFill>
                <a:schemeClr val="bg2"/>
              </a:solidFill>
              <a:latin typeface="Wingdings" panose="05000000000000000000" pitchFamily="2" charset="2"/>
            </a:endParaRPr>
          </a:p>
        </p:txBody>
      </p:sp>
      <p:pic>
        <p:nvPicPr>
          <p:cNvPr id="18" name="Picture 2" descr="Spirale Ruban Vert - Images vectorielles gratuites sur Pixabay">
            <a:extLst>
              <a:ext uri="{FF2B5EF4-FFF2-40B4-BE49-F238E27FC236}">
                <a16:creationId xmlns:a16="http://schemas.microsoft.com/office/drawing/2014/main" id="{58A4BEB4-1341-240F-39F8-1CC0E1A1639D}"/>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5435" b="99457" l="424" r="98729">
                        <a14:foregroundMark x1="98729" y1="4348" x2="20339" y2="11957"/>
                        <a14:foregroundMark x1="20339" y1="11957" x2="0" y2="36413"/>
                        <a14:foregroundMark x1="0" y1="36413" x2="7627" y2="65761"/>
                        <a14:foregroundMark x1="7627" y1="65761" x2="7203" y2="33696"/>
                        <a14:foregroundMark x1="7203" y1="33696" x2="38559" y2="16304"/>
                        <a14:foregroundMark x1="38559" y1="16304" x2="75424" y2="15217"/>
                        <a14:foregroundMark x1="75424" y1="15217" x2="98729" y2="5435"/>
                        <a14:foregroundMark x1="4237" y1="27174" x2="424" y2="35326"/>
                        <a14:foregroundMark x1="24576" y1="86413" x2="42373" y2="99457"/>
                        <a14:foregroundMark x1="50424" y1="92935" x2="41525" y2="96739"/>
                      </a14:backgroundRemoval>
                    </a14:imgEffect>
                  </a14:imgLayer>
                </a14:imgProps>
              </a:ext>
              <a:ext uri="{28A0092B-C50C-407E-A947-70E740481C1C}">
                <a14:useLocalDpi xmlns:a14="http://schemas.microsoft.com/office/drawing/2010/main" val="0"/>
              </a:ext>
            </a:extLst>
          </a:blip>
          <a:srcRect/>
          <a:stretch>
            <a:fillRect/>
          </a:stretch>
        </p:blipFill>
        <p:spPr bwMode="auto">
          <a:xfrm rot="10800000">
            <a:off x="1049843" y="4588350"/>
            <a:ext cx="712229" cy="72191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Spirale Ruban Vert - Images vectorielles gratuites sur Pixabay">
            <a:extLst>
              <a:ext uri="{FF2B5EF4-FFF2-40B4-BE49-F238E27FC236}">
                <a16:creationId xmlns:a16="http://schemas.microsoft.com/office/drawing/2014/main" id="{11F2B082-D57C-9931-E46D-C66F95EBAC92}"/>
              </a:ext>
            </a:extLst>
          </p:cNvPr>
          <p:cNvPicPr>
            <a:picLocks noChangeAspect="1" noChangeArrowheads="1"/>
          </p:cNvPicPr>
          <p:nvPr/>
        </p:nvPicPr>
        <p:blipFill>
          <a:blip r:embed="rId7" cstate="print">
            <a:duotone>
              <a:schemeClr val="accent4">
                <a:shade val="45000"/>
                <a:satMod val="135000"/>
              </a:schemeClr>
              <a:prstClr val="white"/>
            </a:duotone>
            <a:extLst>
              <a:ext uri="{BEBA8EAE-BF5A-486C-A8C5-ECC9F3942E4B}">
                <a14:imgProps xmlns:a14="http://schemas.microsoft.com/office/drawing/2010/main">
                  <a14:imgLayer r:embed="rId8">
                    <a14:imgEffect>
                      <a14:backgroundRemoval t="5435" b="99457" l="424" r="98729">
                        <a14:foregroundMark x1="98729" y1="4348" x2="20339" y2="11957"/>
                        <a14:foregroundMark x1="20339" y1="11957" x2="0" y2="36413"/>
                        <a14:foregroundMark x1="0" y1="36413" x2="7627" y2="65761"/>
                        <a14:foregroundMark x1="7627" y1="65761" x2="7203" y2="33696"/>
                        <a14:foregroundMark x1="7203" y1="33696" x2="38559" y2="16304"/>
                        <a14:foregroundMark x1="38559" y1="16304" x2="75424" y2="15217"/>
                        <a14:foregroundMark x1="75424" y1="15217" x2="98729" y2="5435"/>
                        <a14:foregroundMark x1="4237" y1="27174" x2="424" y2="35326"/>
                        <a14:foregroundMark x1="24576" y1="86413" x2="42373" y2="99457"/>
                        <a14:foregroundMark x1="50424" y1="92935" x2="41525" y2="96739"/>
                      </a14:backgroundRemoval>
                    </a14:imgEffect>
                  </a14:imgLayer>
                </a14:imgProps>
              </a:ext>
              <a:ext uri="{28A0092B-C50C-407E-A947-70E740481C1C}">
                <a14:useLocalDpi xmlns:a14="http://schemas.microsoft.com/office/drawing/2010/main" val="0"/>
              </a:ext>
            </a:extLst>
          </a:blip>
          <a:srcRect/>
          <a:stretch>
            <a:fillRect/>
          </a:stretch>
        </p:blipFill>
        <p:spPr bwMode="auto">
          <a:xfrm>
            <a:off x="1178051" y="2001827"/>
            <a:ext cx="785813" cy="7964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6"/>
                                        </p:tgtEl>
                                        <p:attrNameLst>
                                          <p:attrName>style.visibility</p:attrName>
                                        </p:attrNameLst>
                                      </p:cBhvr>
                                      <p:to>
                                        <p:strVal val="visible"/>
                                      </p:to>
                                    </p:set>
                                  </p:childTnLst>
                                </p:cTn>
                              </p:par>
                            </p:childTnLst>
                          </p:cTn>
                        </p:par>
                        <p:par>
                          <p:cTn id="10" fill="hold" nodeType="afterGroup">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par>
                          <p:cTn id="13" fill="hold" nodeType="afterGroup">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4450" y="115888"/>
            <a:ext cx="9055100" cy="1143000"/>
          </a:xfrm>
        </p:spPr>
        <p:txBody>
          <a:bodyPr/>
          <a:lstStyle/>
          <a:p>
            <a:pPr eaLnBrk="1" hangingPunct="1"/>
            <a:r>
              <a:rPr lang="fr-FR" altLang="en-US" sz="4000" b="1"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Conserver </a:t>
            </a:r>
            <a:r>
              <a:rPr lang="fr-FR" altLang="en-US" sz="40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Le </a:t>
            </a:r>
            <a:r>
              <a:rPr lang="fr-FR" altLang="en-US" sz="4000"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stockage</a:t>
            </a:r>
            <a:r>
              <a:rPr lang="fr-FR" altLang="en-US" sz="40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et l’oubli</a:t>
            </a:r>
            <a:endParaRPr lang="en-US" altLang="en-US" sz="40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59395" name="Text Box 3"/>
          <p:cNvSpPr txBox="1">
            <a:spLocks noChangeArrowheads="1"/>
          </p:cNvSpPr>
          <p:nvPr/>
        </p:nvSpPr>
        <p:spPr bwMode="auto">
          <a:xfrm>
            <a:off x="76200" y="1268413"/>
            <a:ext cx="9118202" cy="5203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a:spcBef>
                <a:spcPct val="20000"/>
              </a:spcBef>
              <a:buChar char="»"/>
              <a:defRPr sz="2000">
                <a:solidFill>
                  <a:schemeClr val="tx1"/>
                </a:solidFill>
                <a:latin typeface="Times New Roman" panose="02020603050405020304" pitchFamily="18" charset="0"/>
              </a:defRPr>
            </a:lvl5pPr>
            <a:lvl6pPr eaLnBrk="0" fontAlgn="base" hangingPunct="0">
              <a:spcBef>
                <a:spcPct val="20000"/>
              </a:spcBef>
              <a:spcAft>
                <a:spcPct val="0"/>
              </a:spcAft>
              <a:buChar char="»"/>
              <a:defRPr sz="2000">
                <a:solidFill>
                  <a:schemeClr val="tx1"/>
                </a:solidFill>
                <a:latin typeface="Times New Roman" panose="02020603050405020304" pitchFamily="18" charset="0"/>
              </a:defRPr>
            </a:lvl6pPr>
            <a:lvl7pPr eaLnBrk="0" fontAlgn="base" hangingPunct="0">
              <a:spcBef>
                <a:spcPct val="20000"/>
              </a:spcBef>
              <a:spcAft>
                <a:spcPct val="0"/>
              </a:spcAft>
              <a:buChar char="»"/>
              <a:defRPr sz="2000">
                <a:solidFill>
                  <a:schemeClr val="tx1"/>
                </a:solidFill>
                <a:latin typeface="Times New Roman" panose="02020603050405020304" pitchFamily="18" charset="0"/>
              </a:defRPr>
            </a:lvl7pPr>
            <a:lvl8pPr eaLnBrk="0" fontAlgn="base" hangingPunct="0">
              <a:spcBef>
                <a:spcPct val="20000"/>
              </a:spcBef>
              <a:spcAft>
                <a:spcPct val="0"/>
              </a:spcAft>
              <a:buChar char="»"/>
              <a:defRPr sz="2000">
                <a:solidFill>
                  <a:schemeClr val="tx1"/>
                </a:solidFill>
                <a:latin typeface="Times New Roman" panose="02020603050405020304" pitchFamily="18" charset="0"/>
              </a:defRPr>
            </a:lvl8pPr>
            <a:lvl9pPr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30000"/>
              </a:lnSpc>
              <a:spcBef>
                <a:spcPct val="0"/>
              </a:spcBef>
            </a:pPr>
            <a:r>
              <a:rPr lang="fr-FR" altLang="en-US" sz="24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fr-FR" altLang="en-US" sz="2400" u="sng"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consolidation</a:t>
            </a:r>
            <a:r>
              <a:rPr lang="fr-FR" altLang="en-US" sz="24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progressive et stockage </a:t>
            </a:r>
          </a:p>
          <a:p>
            <a:pPr eaLnBrk="1" hangingPunct="1">
              <a:lnSpc>
                <a:spcPct val="130000"/>
              </a:lnSpc>
              <a:spcBef>
                <a:spcPct val="0"/>
              </a:spcBef>
            </a:pPr>
            <a:r>
              <a:rPr lang="fr-FR" altLang="en-US" sz="24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les souvenirs s’altèrent avec le temps ou </a:t>
            </a:r>
            <a:br>
              <a:rPr lang="fr-FR" altLang="en-US" sz="24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br>
            <a:r>
              <a:rPr lang="fr-FR" altLang="en-US" sz="24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effet d’interférence des nouveaux apprentissages?</a:t>
            </a:r>
          </a:p>
          <a:p>
            <a:pPr eaLnBrk="1" hangingPunct="1">
              <a:lnSpc>
                <a:spcPct val="130000"/>
              </a:lnSpc>
              <a:spcBef>
                <a:spcPct val="0"/>
              </a:spcBef>
            </a:pPr>
            <a:r>
              <a:rPr lang="fr-FR" altLang="en-US" sz="24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fr-FR" altLang="en-US" sz="20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Interférence </a:t>
            </a:r>
            <a:r>
              <a:rPr lang="fr-FR" altLang="en-US" sz="2000" u="sng"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rétroactive</a:t>
            </a:r>
            <a:r>
              <a:rPr lang="fr-FR" altLang="en-US" sz="20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 oubli proportionnel à apprentissage</a:t>
            </a:r>
            <a:br>
              <a:rPr lang="fr-FR" altLang="en-US" sz="20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br>
            <a:r>
              <a:rPr lang="fr-FR" altLang="en-US" sz="20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de matériel proche</a:t>
            </a:r>
          </a:p>
          <a:p>
            <a:pPr eaLnBrk="1" hangingPunct="1">
              <a:lnSpc>
                <a:spcPct val="130000"/>
              </a:lnSpc>
              <a:spcBef>
                <a:spcPct val="0"/>
              </a:spcBef>
            </a:pPr>
            <a:r>
              <a:rPr lang="fr-FR" altLang="en-US" sz="20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Interférence </a:t>
            </a:r>
            <a:r>
              <a:rPr lang="fr-FR" altLang="en-US" sz="2000" u="sng"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proactive </a:t>
            </a:r>
            <a:r>
              <a:rPr lang="fr-FR" altLang="en-US" sz="20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les anciennes associations ressurgissent</a:t>
            </a:r>
          </a:p>
          <a:p>
            <a:pPr eaLnBrk="1" hangingPunct="1">
              <a:lnSpc>
                <a:spcPct val="130000"/>
              </a:lnSpc>
              <a:spcBef>
                <a:spcPct val="0"/>
              </a:spcBef>
            </a:pPr>
            <a:endParaRPr lang="fr-FR" altLang="en-US" sz="24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lvl="1" eaLnBrk="1" hangingPunct="1">
              <a:lnSpc>
                <a:spcPct val="130000"/>
              </a:lnSpc>
              <a:spcBef>
                <a:spcPct val="0"/>
              </a:spcBef>
              <a:buNone/>
            </a:pPr>
            <a:r>
              <a:rPr lang="fr-FR" altLang="en-US" sz="20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fr-FR" altLang="en-US" sz="1400" i="1"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L’hippocampe n’est pas impliqué : cortex cérébral spécialisé</a:t>
            </a:r>
            <a:endParaRPr lang="fr-FR" altLang="en-US" sz="1200" i="1"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lvl="6" eaLnBrk="1" hangingPunct="1">
              <a:lnSpc>
                <a:spcPct val="130000"/>
              </a:lnSpc>
              <a:spcBef>
                <a:spcPct val="0"/>
              </a:spcBef>
              <a:buNone/>
            </a:pPr>
            <a:r>
              <a:rPr lang="fr-FR" altLang="en-US" sz="1400" i="1"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Langage=&gt; Wernicke, social=&gt; frontal, …</a:t>
            </a:r>
          </a:p>
          <a:p>
            <a:pPr lvl="4" eaLnBrk="1" hangingPunct="1">
              <a:lnSpc>
                <a:spcPct val="130000"/>
              </a:lnSpc>
              <a:spcBef>
                <a:spcPct val="0"/>
              </a:spcBef>
              <a:buFontTx/>
              <a:buNone/>
            </a:pPr>
            <a:endParaRPr lang="fr-FR" altLang="en-US" sz="16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130000"/>
              </a:lnSpc>
              <a:spcBef>
                <a:spcPct val="0"/>
              </a:spcBef>
              <a:buNone/>
            </a:pPr>
            <a:r>
              <a:rPr lang="fr-FR" altLang="en-US" sz="2400" b="1"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NB. L’oubli est utile : </a:t>
            </a:r>
          </a:p>
          <a:p>
            <a:pPr eaLnBrk="1" hangingPunct="1">
              <a:lnSpc>
                <a:spcPct val="130000"/>
              </a:lnSpc>
              <a:spcBef>
                <a:spcPct val="0"/>
              </a:spcBef>
              <a:buFontTx/>
              <a:buNone/>
            </a:pPr>
            <a:r>
              <a:rPr lang="fr-FR" altLang="en-US" sz="24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car les capacités du système mnésique sont limitées</a:t>
            </a:r>
            <a:endParaRPr lang="en-US" altLang="en-US" sz="24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2" name="Picture 2" descr="Spirale Ruban Vert - Images vectorielles gratuites sur Pixabay">
            <a:extLst>
              <a:ext uri="{FF2B5EF4-FFF2-40B4-BE49-F238E27FC236}">
                <a16:creationId xmlns:a16="http://schemas.microsoft.com/office/drawing/2014/main" id="{D6C37FBE-DE1C-63C8-56D6-D00A0C785D3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92280" y="980728"/>
            <a:ext cx="1368152" cy="106035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1"/>
          <p:cNvSpPr>
            <a:spLocks noChangeArrowheads="1"/>
          </p:cNvSpPr>
          <p:nvPr/>
        </p:nvSpPr>
        <p:spPr bwMode="auto">
          <a:xfrm>
            <a:off x="395288" y="285750"/>
            <a:ext cx="1800225" cy="2592388"/>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5" name="Text Box 12"/>
          <p:cNvSpPr txBox="1">
            <a:spLocks noChangeArrowheads="1"/>
          </p:cNvSpPr>
          <p:nvPr/>
        </p:nvSpPr>
        <p:spPr bwMode="auto">
          <a:xfrm>
            <a:off x="1162050" y="260350"/>
            <a:ext cx="1031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bg1"/>
                </a:solidFill>
                <a:latin typeface="Arial" panose="020B0604020202020204" pitchFamily="34" charset="0"/>
              </a:rPr>
              <a:t>Jour 1</a:t>
            </a:r>
          </a:p>
        </p:txBody>
      </p:sp>
      <p:sp>
        <p:nvSpPr>
          <p:cNvPr id="7" name="Text Box 7"/>
          <p:cNvSpPr txBox="1">
            <a:spLocks noChangeArrowheads="1"/>
          </p:cNvSpPr>
          <p:nvPr/>
        </p:nvSpPr>
        <p:spPr bwMode="auto">
          <a:xfrm rot="10800000">
            <a:off x="-42863" y="568325"/>
            <a:ext cx="492126" cy="208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000">
                <a:solidFill>
                  <a:schemeClr val="bg1"/>
                </a:solidFill>
                <a:latin typeface="Arial" panose="020B0604020202020204" pitchFamily="34" charset="0"/>
              </a:rPr>
              <a:t>Nombre d’erreurs</a:t>
            </a:r>
          </a:p>
        </p:txBody>
      </p:sp>
      <p:sp>
        <p:nvSpPr>
          <p:cNvPr id="8" name="Rectangle 11"/>
          <p:cNvSpPr>
            <a:spLocks noChangeArrowheads="1"/>
          </p:cNvSpPr>
          <p:nvPr/>
        </p:nvSpPr>
        <p:spPr bwMode="auto">
          <a:xfrm>
            <a:off x="395288" y="3548063"/>
            <a:ext cx="1800225" cy="2592387"/>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9" name="Text Box 12"/>
          <p:cNvSpPr txBox="1">
            <a:spLocks noChangeArrowheads="1"/>
          </p:cNvSpPr>
          <p:nvPr/>
        </p:nvSpPr>
        <p:spPr bwMode="auto">
          <a:xfrm>
            <a:off x="1162050" y="3522663"/>
            <a:ext cx="1031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bg1"/>
                </a:solidFill>
                <a:latin typeface="Arial" panose="020B0604020202020204" pitchFamily="34" charset="0"/>
              </a:rPr>
              <a:t>Jour 1</a:t>
            </a:r>
          </a:p>
        </p:txBody>
      </p:sp>
      <p:sp>
        <p:nvSpPr>
          <p:cNvPr id="10" name="Freeform 14"/>
          <p:cNvSpPr>
            <a:spLocks/>
          </p:cNvSpPr>
          <p:nvPr/>
        </p:nvSpPr>
        <p:spPr bwMode="auto">
          <a:xfrm>
            <a:off x="466725" y="3859213"/>
            <a:ext cx="1666875" cy="1220787"/>
          </a:xfrm>
          <a:custGeom>
            <a:avLst/>
            <a:gdLst>
              <a:gd name="T0" fmla="*/ 0 w 1050"/>
              <a:gd name="T1" fmla="*/ 0 h 513"/>
              <a:gd name="T2" fmla="*/ 2147483646 w 1050"/>
              <a:gd name="T3" fmla="*/ 2147483646 h 513"/>
              <a:gd name="T4" fmla="*/ 2147483646 w 1050"/>
              <a:gd name="T5" fmla="*/ 2147483646 h 513"/>
              <a:gd name="T6" fmla="*/ 2147483646 w 1050"/>
              <a:gd name="T7" fmla="*/ 2147483646 h 513"/>
              <a:gd name="T8" fmla="*/ 2147483646 w 1050"/>
              <a:gd name="T9" fmla="*/ 2147483646 h 513"/>
              <a:gd name="T10" fmla="*/ 2147483646 w 1050"/>
              <a:gd name="T11" fmla="*/ 2147483646 h 513"/>
              <a:gd name="T12" fmla="*/ 2147483646 w 1050"/>
              <a:gd name="T13" fmla="*/ 2147483646 h 513"/>
              <a:gd name="T14" fmla="*/ 2147483646 w 1050"/>
              <a:gd name="T15" fmla="*/ 2147483646 h 513"/>
              <a:gd name="T16" fmla="*/ 2147483646 w 1050"/>
              <a:gd name="T17" fmla="*/ 2147483646 h 513"/>
              <a:gd name="T18" fmla="*/ 2147483646 w 1050"/>
              <a:gd name="T19" fmla="*/ 2147483646 h 513"/>
              <a:gd name="T20" fmla="*/ 2147483646 w 1050"/>
              <a:gd name="T21" fmla="*/ 2147483646 h 5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50" h="513">
                <a:moveTo>
                  <a:pt x="0" y="0"/>
                </a:moveTo>
                <a:cubicBezTo>
                  <a:pt x="30" y="79"/>
                  <a:pt x="59" y="127"/>
                  <a:pt x="90" y="181"/>
                </a:cubicBezTo>
                <a:cubicBezTo>
                  <a:pt x="121" y="235"/>
                  <a:pt x="148" y="314"/>
                  <a:pt x="186" y="322"/>
                </a:cubicBezTo>
                <a:cubicBezTo>
                  <a:pt x="224" y="330"/>
                  <a:pt x="280" y="228"/>
                  <a:pt x="317" y="227"/>
                </a:cubicBezTo>
                <a:cubicBezTo>
                  <a:pt x="354" y="226"/>
                  <a:pt x="378" y="288"/>
                  <a:pt x="408" y="318"/>
                </a:cubicBezTo>
                <a:cubicBezTo>
                  <a:pt x="438" y="348"/>
                  <a:pt x="469" y="401"/>
                  <a:pt x="499" y="408"/>
                </a:cubicBezTo>
                <a:cubicBezTo>
                  <a:pt x="529" y="415"/>
                  <a:pt x="544" y="348"/>
                  <a:pt x="589" y="363"/>
                </a:cubicBezTo>
                <a:cubicBezTo>
                  <a:pt x="634" y="378"/>
                  <a:pt x="717" y="485"/>
                  <a:pt x="771" y="499"/>
                </a:cubicBezTo>
                <a:cubicBezTo>
                  <a:pt x="825" y="513"/>
                  <a:pt x="878" y="462"/>
                  <a:pt x="914" y="450"/>
                </a:cubicBezTo>
                <a:cubicBezTo>
                  <a:pt x="950" y="438"/>
                  <a:pt x="963" y="425"/>
                  <a:pt x="986" y="426"/>
                </a:cubicBezTo>
                <a:cubicBezTo>
                  <a:pt x="1009" y="427"/>
                  <a:pt x="1037" y="451"/>
                  <a:pt x="1050" y="458"/>
                </a:cubicBezTo>
              </a:path>
            </a:pathLst>
          </a:custGeom>
          <a:noFill/>
          <a:ln w="28575" cmpd="sng">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1" name="Text Box 7"/>
          <p:cNvSpPr txBox="1">
            <a:spLocks noChangeArrowheads="1"/>
          </p:cNvSpPr>
          <p:nvPr/>
        </p:nvSpPr>
        <p:spPr bwMode="auto">
          <a:xfrm rot="10800000">
            <a:off x="-42863" y="3830638"/>
            <a:ext cx="492126" cy="2087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000">
                <a:solidFill>
                  <a:schemeClr val="bg1"/>
                </a:solidFill>
                <a:latin typeface="Arial" panose="020B0604020202020204" pitchFamily="34" charset="0"/>
              </a:rPr>
              <a:t>Nombre d’erreurs</a:t>
            </a:r>
          </a:p>
        </p:txBody>
      </p:sp>
      <p:sp>
        <p:nvSpPr>
          <p:cNvPr id="12" name="Rectangle 11"/>
          <p:cNvSpPr>
            <a:spLocks noChangeArrowheads="1"/>
          </p:cNvSpPr>
          <p:nvPr/>
        </p:nvSpPr>
        <p:spPr bwMode="auto">
          <a:xfrm>
            <a:off x="5991225" y="3525838"/>
            <a:ext cx="1800225" cy="2592387"/>
          </a:xfrm>
          <a:prstGeom prst="rect">
            <a:avLst/>
          </a:prstGeom>
          <a:noFill/>
          <a:ln w="9525">
            <a:solidFill>
              <a:srgbClr val="9933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solidFill>
                <a:srgbClr val="9933FF"/>
              </a:solidFill>
            </a:endParaRPr>
          </a:p>
        </p:txBody>
      </p:sp>
      <p:sp>
        <p:nvSpPr>
          <p:cNvPr id="13" name="Text Box 12"/>
          <p:cNvSpPr txBox="1">
            <a:spLocks noChangeArrowheads="1"/>
          </p:cNvSpPr>
          <p:nvPr/>
        </p:nvSpPr>
        <p:spPr bwMode="auto">
          <a:xfrm>
            <a:off x="6423025" y="3500438"/>
            <a:ext cx="1384300"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rgbClr val="9933FF"/>
                </a:solidFill>
                <a:latin typeface="Arial" panose="020B0604020202020204" pitchFamily="34" charset="0"/>
              </a:rPr>
              <a:t>Jour 100</a:t>
            </a:r>
          </a:p>
        </p:txBody>
      </p:sp>
      <p:sp>
        <p:nvSpPr>
          <p:cNvPr id="14" name="Freeform 14"/>
          <p:cNvSpPr>
            <a:spLocks/>
          </p:cNvSpPr>
          <p:nvPr/>
        </p:nvSpPr>
        <p:spPr bwMode="auto">
          <a:xfrm>
            <a:off x="6062663" y="3983038"/>
            <a:ext cx="1666875" cy="1387475"/>
          </a:xfrm>
          <a:custGeom>
            <a:avLst/>
            <a:gdLst>
              <a:gd name="T0" fmla="*/ 0 w 1050"/>
              <a:gd name="T1" fmla="*/ 0 h 513"/>
              <a:gd name="T2" fmla="*/ 2147483646 w 1050"/>
              <a:gd name="T3" fmla="*/ 2147483646 h 513"/>
              <a:gd name="T4" fmla="*/ 2147483646 w 1050"/>
              <a:gd name="T5" fmla="*/ 2147483646 h 513"/>
              <a:gd name="T6" fmla="*/ 2147483646 w 1050"/>
              <a:gd name="T7" fmla="*/ 2147483646 h 513"/>
              <a:gd name="T8" fmla="*/ 2147483646 w 1050"/>
              <a:gd name="T9" fmla="*/ 2147483646 h 513"/>
              <a:gd name="T10" fmla="*/ 2147483646 w 1050"/>
              <a:gd name="T11" fmla="*/ 2147483646 h 513"/>
              <a:gd name="T12" fmla="*/ 2147483646 w 1050"/>
              <a:gd name="T13" fmla="*/ 2147483646 h 513"/>
              <a:gd name="T14" fmla="*/ 2147483646 w 1050"/>
              <a:gd name="T15" fmla="*/ 2147483646 h 513"/>
              <a:gd name="T16" fmla="*/ 2147483646 w 1050"/>
              <a:gd name="T17" fmla="*/ 2147483646 h 513"/>
              <a:gd name="T18" fmla="*/ 2147483646 w 1050"/>
              <a:gd name="T19" fmla="*/ 2147483646 h 513"/>
              <a:gd name="T20" fmla="*/ 2147483646 w 1050"/>
              <a:gd name="T21" fmla="*/ 2147483646 h 5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50" h="513">
                <a:moveTo>
                  <a:pt x="0" y="0"/>
                </a:moveTo>
                <a:cubicBezTo>
                  <a:pt x="30" y="79"/>
                  <a:pt x="59" y="127"/>
                  <a:pt x="90" y="181"/>
                </a:cubicBezTo>
                <a:cubicBezTo>
                  <a:pt x="121" y="235"/>
                  <a:pt x="148" y="314"/>
                  <a:pt x="186" y="322"/>
                </a:cubicBezTo>
                <a:cubicBezTo>
                  <a:pt x="224" y="330"/>
                  <a:pt x="280" y="228"/>
                  <a:pt x="317" y="227"/>
                </a:cubicBezTo>
                <a:cubicBezTo>
                  <a:pt x="354" y="226"/>
                  <a:pt x="378" y="288"/>
                  <a:pt x="408" y="318"/>
                </a:cubicBezTo>
                <a:cubicBezTo>
                  <a:pt x="438" y="348"/>
                  <a:pt x="469" y="401"/>
                  <a:pt x="499" y="408"/>
                </a:cubicBezTo>
                <a:cubicBezTo>
                  <a:pt x="529" y="415"/>
                  <a:pt x="544" y="348"/>
                  <a:pt x="589" y="363"/>
                </a:cubicBezTo>
                <a:cubicBezTo>
                  <a:pt x="634" y="378"/>
                  <a:pt x="717" y="485"/>
                  <a:pt x="771" y="499"/>
                </a:cubicBezTo>
                <a:cubicBezTo>
                  <a:pt x="825" y="513"/>
                  <a:pt x="878" y="462"/>
                  <a:pt x="914" y="450"/>
                </a:cubicBezTo>
                <a:cubicBezTo>
                  <a:pt x="950" y="438"/>
                  <a:pt x="963" y="425"/>
                  <a:pt x="986" y="426"/>
                </a:cubicBezTo>
                <a:cubicBezTo>
                  <a:pt x="1009" y="427"/>
                  <a:pt x="1037" y="451"/>
                  <a:pt x="1050" y="458"/>
                </a:cubicBezTo>
              </a:path>
            </a:pathLst>
          </a:custGeom>
          <a:noFill/>
          <a:ln w="28575" cmpd="sng">
            <a:solidFill>
              <a:srgbClr val="9933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6" name="Rectangle 15"/>
          <p:cNvSpPr>
            <a:spLocks noChangeArrowheads="1"/>
          </p:cNvSpPr>
          <p:nvPr/>
        </p:nvSpPr>
        <p:spPr bwMode="auto">
          <a:xfrm>
            <a:off x="2268538" y="296863"/>
            <a:ext cx="1800225" cy="2592387"/>
          </a:xfrm>
          <a:prstGeom prst="rect">
            <a:avLst/>
          </a:prstGeom>
          <a:noFill/>
          <a:ln w="9525">
            <a:solidFill>
              <a:schemeClr val="bg1">
                <a:lumMod val="75000"/>
                <a:lumOff val="2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defRPr/>
            </a:pPr>
            <a:endParaRPr lang="en-US" altLang="en-US" sz="2400">
              <a:solidFill>
                <a:schemeClr val="bg1">
                  <a:lumMod val="75000"/>
                  <a:lumOff val="25000"/>
                </a:schemeClr>
              </a:solidFill>
            </a:endParaRPr>
          </a:p>
        </p:txBody>
      </p:sp>
      <p:sp>
        <p:nvSpPr>
          <p:cNvPr id="17" name="Text Box 12"/>
          <p:cNvSpPr txBox="1">
            <a:spLocks noChangeArrowheads="1"/>
          </p:cNvSpPr>
          <p:nvPr/>
        </p:nvSpPr>
        <p:spPr bwMode="auto">
          <a:xfrm>
            <a:off x="2836863" y="271463"/>
            <a:ext cx="1212850"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defRPr/>
            </a:pPr>
            <a:r>
              <a:rPr lang="fr-FR" altLang="en-US" sz="2400" dirty="0">
                <a:solidFill>
                  <a:schemeClr val="bg1">
                    <a:lumMod val="75000"/>
                    <a:lumOff val="25000"/>
                  </a:schemeClr>
                </a:solidFill>
                <a:latin typeface="Arial" panose="020B0604020202020204" pitchFamily="34" charset="0"/>
              </a:rPr>
              <a:t>Jour 10</a:t>
            </a:r>
          </a:p>
        </p:txBody>
      </p:sp>
      <p:sp>
        <p:nvSpPr>
          <p:cNvPr id="18" name="Freeform 14"/>
          <p:cNvSpPr>
            <a:spLocks/>
          </p:cNvSpPr>
          <p:nvPr/>
        </p:nvSpPr>
        <p:spPr bwMode="auto">
          <a:xfrm>
            <a:off x="2325688" y="1317625"/>
            <a:ext cx="1666875" cy="946150"/>
          </a:xfrm>
          <a:custGeom>
            <a:avLst/>
            <a:gdLst>
              <a:gd name="T0" fmla="*/ 0 w 1050"/>
              <a:gd name="T1" fmla="*/ 0 h 513"/>
              <a:gd name="T2" fmla="*/ 2147483646 w 1050"/>
              <a:gd name="T3" fmla="*/ 2147483646 h 513"/>
              <a:gd name="T4" fmla="*/ 2147483646 w 1050"/>
              <a:gd name="T5" fmla="*/ 2147483646 h 513"/>
              <a:gd name="T6" fmla="*/ 2147483646 w 1050"/>
              <a:gd name="T7" fmla="*/ 2147483646 h 513"/>
              <a:gd name="T8" fmla="*/ 2147483646 w 1050"/>
              <a:gd name="T9" fmla="*/ 2147483646 h 513"/>
              <a:gd name="T10" fmla="*/ 2147483646 w 1050"/>
              <a:gd name="T11" fmla="*/ 2147483646 h 513"/>
              <a:gd name="T12" fmla="*/ 2147483646 w 1050"/>
              <a:gd name="T13" fmla="*/ 2147483646 h 513"/>
              <a:gd name="T14" fmla="*/ 2147483646 w 1050"/>
              <a:gd name="T15" fmla="*/ 2147483646 h 513"/>
              <a:gd name="T16" fmla="*/ 2147483646 w 1050"/>
              <a:gd name="T17" fmla="*/ 2147483646 h 513"/>
              <a:gd name="T18" fmla="*/ 2147483646 w 1050"/>
              <a:gd name="T19" fmla="*/ 2147483646 h 513"/>
              <a:gd name="T20" fmla="*/ 2147483646 w 1050"/>
              <a:gd name="T21" fmla="*/ 2147483646 h 5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50" h="513">
                <a:moveTo>
                  <a:pt x="0" y="0"/>
                </a:moveTo>
                <a:cubicBezTo>
                  <a:pt x="30" y="79"/>
                  <a:pt x="59" y="127"/>
                  <a:pt x="90" y="181"/>
                </a:cubicBezTo>
                <a:cubicBezTo>
                  <a:pt x="121" y="235"/>
                  <a:pt x="148" y="314"/>
                  <a:pt x="186" y="322"/>
                </a:cubicBezTo>
                <a:cubicBezTo>
                  <a:pt x="224" y="330"/>
                  <a:pt x="280" y="228"/>
                  <a:pt x="317" y="227"/>
                </a:cubicBezTo>
                <a:cubicBezTo>
                  <a:pt x="354" y="226"/>
                  <a:pt x="378" y="288"/>
                  <a:pt x="408" y="318"/>
                </a:cubicBezTo>
                <a:cubicBezTo>
                  <a:pt x="438" y="348"/>
                  <a:pt x="469" y="401"/>
                  <a:pt x="499" y="408"/>
                </a:cubicBezTo>
                <a:cubicBezTo>
                  <a:pt x="529" y="415"/>
                  <a:pt x="544" y="348"/>
                  <a:pt x="589" y="363"/>
                </a:cubicBezTo>
                <a:cubicBezTo>
                  <a:pt x="634" y="378"/>
                  <a:pt x="717" y="485"/>
                  <a:pt x="771" y="499"/>
                </a:cubicBezTo>
                <a:cubicBezTo>
                  <a:pt x="825" y="513"/>
                  <a:pt x="878" y="462"/>
                  <a:pt x="914" y="450"/>
                </a:cubicBezTo>
                <a:cubicBezTo>
                  <a:pt x="950" y="438"/>
                  <a:pt x="963" y="425"/>
                  <a:pt x="986" y="426"/>
                </a:cubicBezTo>
                <a:cubicBezTo>
                  <a:pt x="1009" y="427"/>
                  <a:pt x="1037" y="451"/>
                  <a:pt x="1050" y="458"/>
                </a:cubicBezTo>
              </a:path>
            </a:pathLst>
          </a:custGeom>
          <a:noFill/>
          <a:ln w="28575" cmpd="sng">
            <a:solidFill>
              <a:schemeClr val="bg1">
                <a:lumMod val="75000"/>
                <a:lumOff val="25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fr-FR">
              <a:solidFill>
                <a:schemeClr val="bg1">
                  <a:lumMod val="75000"/>
                  <a:lumOff val="25000"/>
                </a:schemeClr>
              </a:solidFill>
            </a:endParaRPr>
          </a:p>
        </p:txBody>
      </p:sp>
      <p:sp>
        <p:nvSpPr>
          <p:cNvPr id="20" name="Rectangle 19"/>
          <p:cNvSpPr>
            <a:spLocks noChangeArrowheads="1"/>
          </p:cNvSpPr>
          <p:nvPr/>
        </p:nvSpPr>
        <p:spPr bwMode="auto">
          <a:xfrm>
            <a:off x="4140200" y="296863"/>
            <a:ext cx="1800225" cy="2592387"/>
          </a:xfrm>
          <a:prstGeom prst="rect">
            <a:avLst/>
          </a:prstGeom>
          <a:noFill/>
          <a:ln w="9525">
            <a:solidFill>
              <a:schemeClr val="bg1">
                <a:lumMod val="75000"/>
                <a:lumOff val="2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defRPr/>
            </a:pPr>
            <a:endParaRPr lang="en-US" altLang="en-US" sz="2400">
              <a:solidFill>
                <a:schemeClr val="bg1">
                  <a:lumMod val="75000"/>
                  <a:lumOff val="25000"/>
                </a:schemeClr>
              </a:solidFill>
            </a:endParaRPr>
          </a:p>
        </p:txBody>
      </p:sp>
      <p:sp>
        <p:nvSpPr>
          <p:cNvPr id="21" name="Text Box 12"/>
          <p:cNvSpPr txBox="1">
            <a:spLocks noChangeArrowheads="1"/>
          </p:cNvSpPr>
          <p:nvPr/>
        </p:nvSpPr>
        <p:spPr bwMode="auto">
          <a:xfrm>
            <a:off x="4713288" y="271463"/>
            <a:ext cx="1212850"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defRPr/>
            </a:pPr>
            <a:r>
              <a:rPr lang="fr-FR" altLang="en-US" sz="2400" dirty="0">
                <a:solidFill>
                  <a:schemeClr val="bg1">
                    <a:lumMod val="75000"/>
                    <a:lumOff val="25000"/>
                  </a:schemeClr>
                </a:solidFill>
                <a:latin typeface="Arial" panose="020B0604020202020204" pitchFamily="34" charset="0"/>
              </a:rPr>
              <a:t>Jour 50</a:t>
            </a:r>
          </a:p>
        </p:txBody>
      </p:sp>
      <p:sp>
        <p:nvSpPr>
          <p:cNvPr id="22" name="Freeform 14"/>
          <p:cNvSpPr>
            <a:spLocks/>
          </p:cNvSpPr>
          <p:nvPr/>
        </p:nvSpPr>
        <p:spPr bwMode="auto">
          <a:xfrm>
            <a:off x="4211638" y="1749425"/>
            <a:ext cx="1666875" cy="1030288"/>
          </a:xfrm>
          <a:custGeom>
            <a:avLst/>
            <a:gdLst>
              <a:gd name="T0" fmla="*/ 0 w 1050"/>
              <a:gd name="T1" fmla="*/ 0 h 513"/>
              <a:gd name="T2" fmla="*/ 2147483646 w 1050"/>
              <a:gd name="T3" fmla="*/ 2147483646 h 513"/>
              <a:gd name="T4" fmla="*/ 2147483646 w 1050"/>
              <a:gd name="T5" fmla="*/ 2147483646 h 513"/>
              <a:gd name="T6" fmla="*/ 2147483646 w 1050"/>
              <a:gd name="T7" fmla="*/ 2147483646 h 513"/>
              <a:gd name="T8" fmla="*/ 2147483646 w 1050"/>
              <a:gd name="T9" fmla="*/ 2147483646 h 513"/>
              <a:gd name="T10" fmla="*/ 2147483646 w 1050"/>
              <a:gd name="T11" fmla="*/ 2147483646 h 513"/>
              <a:gd name="T12" fmla="*/ 2147483646 w 1050"/>
              <a:gd name="T13" fmla="*/ 2147483646 h 513"/>
              <a:gd name="T14" fmla="*/ 2147483646 w 1050"/>
              <a:gd name="T15" fmla="*/ 2147483646 h 513"/>
              <a:gd name="T16" fmla="*/ 2147483646 w 1050"/>
              <a:gd name="T17" fmla="*/ 2147483646 h 513"/>
              <a:gd name="T18" fmla="*/ 2147483646 w 1050"/>
              <a:gd name="T19" fmla="*/ 2147483646 h 513"/>
              <a:gd name="T20" fmla="*/ 2147483646 w 1050"/>
              <a:gd name="T21" fmla="*/ 2147483646 h 5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50" h="513">
                <a:moveTo>
                  <a:pt x="0" y="0"/>
                </a:moveTo>
                <a:cubicBezTo>
                  <a:pt x="30" y="79"/>
                  <a:pt x="59" y="127"/>
                  <a:pt x="90" y="181"/>
                </a:cubicBezTo>
                <a:cubicBezTo>
                  <a:pt x="121" y="235"/>
                  <a:pt x="148" y="314"/>
                  <a:pt x="186" y="322"/>
                </a:cubicBezTo>
                <a:cubicBezTo>
                  <a:pt x="224" y="330"/>
                  <a:pt x="280" y="228"/>
                  <a:pt x="317" y="227"/>
                </a:cubicBezTo>
                <a:cubicBezTo>
                  <a:pt x="354" y="226"/>
                  <a:pt x="378" y="288"/>
                  <a:pt x="408" y="318"/>
                </a:cubicBezTo>
                <a:cubicBezTo>
                  <a:pt x="438" y="348"/>
                  <a:pt x="469" y="401"/>
                  <a:pt x="499" y="408"/>
                </a:cubicBezTo>
                <a:cubicBezTo>
                  <a:pt x="529" y="415"/>
                  <a:pt x="544" y="348"/>
                  <a:pt x="589" y="363"/>
                </a:cubicBezTo>
                <a:cubicBezTo>
                  <a:pt x="634" y="378"/>
                  <a:pt x="717" y="485"/>
                  <a:pt x="771" y="499"/>
                </a:cubicBezTo>
                <a:cubicBezTo>
                  <a:pt x="825" y="513"/>
                  <a:pt x="878" y="462"/>
                  <a:pt x="914" y="450"/>
                </a:cubicBezTo>
                <a:cubicBezTo>
                  <a:pt x="950" y="438"/>
                  <a:pt x="963" y="425"/>
                  <a:pt x="986" y="426"/>
                </a:cubicBezTo>
                <a:cubicBezTo>
                  <a:pt x="1009" y="427"/>
                  <a:pt x="1037" y="451"/>
                  <a:pt x="1050" y="458"/>
                </a:cubicBezTo>
              </a:path>
            </a:pathLst>
          </a:custGeom>
          <a:noFill/>
          <a:ln w="28575" cmpd="sng">
            <a:solidFill>
              <a:schemeClr val="bg1">
                <a:lumMod val="75000"/>
                <a:lumOff val="25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fr-FR">
              <a:solidFill>
                <a:schemeClr val="bg1">
                  <a:lumMod val="75000"/>
                  <a:lumOff val="25000"/>
                </a:schemeClr>
              </a:solidFill>
            </a:endParaRPr>
          </a:p>
        </p:txBody>
      </p:sp>
      <p:sp>
        <p:nvSpPr>
          <p:cNvPr id="24" name="Rectangle 23"/>
          <p:cNvSpPr>
            <a:spLocks noChangeArrowheads="1"/>
          </p:cNvSpPr>
          <p:nvPr/>
        </p:nvSpPr>
        <p:spPr bwMode="auto">
          <a:xfrm>
            <a:off x="6011863" y="296863"/>
            <a:ext cx="1800225" cy="2592387"/>
          </a:xfrm>
          <a:prstGeom prst="rect">
            <a:avLst/>
          </a:prstGeom>
          <a:noFill/>
          <a:ln w="9525">
            <a:solidFill>
              <a:schemeClr val="bg1">
                <a:lumMod val="75000"/>
                <a:lumOff val="2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defRPr/>
            </a:pPr>
            <a:endParaRPr lang="en-US" altLang="en-US" sz="2400">
              <a:solidFill>
                <a:schemeClr val="bg1">
                  <a:lumMod val="75000"/>
                  <a:lumOff val="25000"/>
                </a:schemeClr>
              </a:solidFill>
            </a:endParaRPr>
          </a:p>
        </p:txBody>
      </p:sp>
      <p:sp>
        <p:nvSpPr>
          <p:cNvPr id="25" name="Text Box 12"/>
          <p:cNvSpPr txBox="1">
            <a:spLocks noChangeArrowheads="1"/>
          </p:cNvSpPr>
          <p:nvPr/>
        </p:nvSpPr>
        <p:spPr bwMode="auto">
          <a:xfrm>
            <a:off x="6373813" y="271463"/>
            <a:ext cx="1384300"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defRPr/>
            </a:pPr>
            <a:r>
              <a:rPr lang="fr-FR" altLang="en-US" sz="2400" dirty="0">
                <a:solidFill>
                  <a:schemeClr val="bg1">
                    <a:lumMod val="75000"/>
                    <a:lumOff val="25000"/>
                  </a:schemeClr>
                </a:solidFill>
                <a:latin typeface="Arial" panose="020B0604020202020204" pitchFamily="34" charset="0"/>
              </a:rPr>
              <a:t>Jour 100</a:t>
            </a:r>
          </a:p>
        </p:txBody>
      </p:sp>
      <p:sp>
        <p:nvSpPr>
          <p:cNvPr id="26" name="Freeform 14"/>
          <p:cNvSpPr>
            <a:spLocks/>
          </p:cNvSpPr>
          <p:nvPr/>
        </p:nvSpPr>
        <p:spPr bwMode="auto">
          <a:xfrm>
            <a:off x="6083300" y="2263775"/>
            <a:ext cx="1666875" cy="647700"/>
          </a:xfrm>
          <a:custGeom>
            <a:avLst/>
            <a:gdLst>
              <a:gd name="T0" fmla="*/ 0 w 1050"/>
              <a:gd name="T1" fmla="*/ 0 h 513"/>
              <a:gd name="T2" fmla="*/ 2147483646 w 1050"/>
              <a:gd name="T3" fmla="*/ 2147483646 h 513"/>
              <a:gd name="T4" fmla="*/ 2147483646 w 1050"/>
              <a:gd name="T5" fmla="*/ 2147483646 h 513"/>
              <a:gd name="T6" fmla="*/ 2147483646 w 1050"/>
              <a:gd name="T7" fmla="*/ 2147483646 h 513"/>
              <a:gd name="T8" fmla="*/ 2147483646 w 1050"/>
              <a:gd name="T9" fmla="*/ 2147483646 h 513"/>
              <a:gd name="T10" fmla="*/ 2147483646 w 1050"/>
              <a:gd name="T11" fmla="*/ 2147483646 h 513"/>
              <a:gd name="T12" fmla="*/ 2147483646 w 1050"/>
              <a:gd name="T13" fmla="*/ 2147483646 h 513"/>
              <a:gd name="T14" fmla="*/ 2147483646 w 1050"/>
              <a:gd name="T15" fmla="*/ 2147483646 h 513"/>
              <a:gd name="T16" fmla="*/ 2147483646 w 1050"/>
              <a:gd name="T17" fmla="*/ 2147483646 h 513"/>
              <a:gd name="T18" fmla="*/ 2147483646 w 1050"/>
              <a:gd name="T19" fmla="*/ 2147483646 h 513"/>
              <a:gd name="T20" fmla="*/ 2147483646 w 1050"/>
              <a:gd name="T21" fmla="*/ 2147483646 h 5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50" h="513">
                <a:moveTo>
                  <a:pt x="0" y="0"/>
                </a:moveTo>
                <a:cubicBezTo>
                  <a:pt x="30" y="79"/>
                  <a:pt x="59" y="127"/>
                  <a:pt x="90" y="181"/>
                </a:cubicBezTo>
                <a:cubicBezTo>
                  <a:pt x="121" y="235"/>
                  <a:pt x="148" y="314"/>
                  <a:pt x="186" y="322"/>
                </a:cubicBezTo>
                <a:cubicBezTo>
                  <a:pt x="224" y="330"/>
                  <a:pt x="280" y="228"/>
                  <a:pt x="317" y="227"/>
                </a:cubicBezTo>
                <a:cubicBezTo>
                  <a:pt x="354" y="226"/>
                  <a:pt x="378" y="288"/>
                  <a:pt x="408" y="318"/>
                </a:cubicBezTo>
                <a:cubicBezTo>
                  <a:pt x="438" y="348"/>
                  <a:pt x="469" y="401"/>
                  <a:pt x="499" y="408"/>
                </a:cubicBezTo>
                <a:cubicBezTo>
                  <a:pt x="529" y="415"/>
                  <a:pt x="544" y="348"/>
                  <a:pt x="589" y="363"/>
                </a:cubicBezTo>
                <a:cubicBezTo>
                  <a:pt x="634" y="378"/>
                  <a:pt x="717" y="485"/>
                  <a:pt x="771" y="499"/>
                </a:cubicBezTo>
                <a:cubicBezTo>
                  <a:pt x="825" y="513"/>
                  <a:pt x="878" y="462"/>
                  <a:pt x="914" y="450"/>
                </a:cubicBezTo>
                <a:cubicBezTo>
                  <a:pt x="950" y="438"/>
                  <a:pt x="963" y="425"/>
                  <a:pt x="986" y="426"/>
                </a:cubicBezTo>
                <a:cubicBezTo>
                  <a:pt x="1009" y="427"/>
                  <a:pt x="1037" y="451"/>
                  <a:pt x="1050" y="458"/>
                </a:cubicBezTo>
              </a:path>
            </a:pathLst>
          </a:custGeom>
          <a:noFill/>
          <a:ln w="28575" cmpd="sng">
            <a:solidFill>
              <a:schemeClr val="bg1">
                <a:lumMod val="75000"/>
                <a:lumOff val="25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fr-FR">
              <a:solidFill>
                <a:schemeClr val="bg1">
                  <a:lumMod val="75000"/>
                  <a:lumOff val="25000"/>
                </a:schemeClr>
              </a:solidFill>
            </a:endParaRPr>
          </a:p>
        </p:txBody>
      </p:sp>
      <p:sp>
        <p:nvSpPr>
          <p:cNvPr id="31" name="Freeform 14"/>
          <p:cNvSpPr>
            <a:spLocks/>
          </p:cNvSpPr>
          <p:nvPr/>
        </p:nvSpPr>
        <p:spPr bwMode="auto">
          <a:xfrm>
            <a:off x="468313" y="620713"/>
            <a:ext cx="1666875" cy="1220787"/>
          </a:xfrm>
          <a:custGeom>
            <a:avLst/>
            <a:gdLst>
              <a:gd name="T0" fmla="*/ 0 w 1050"/>
              <a:gd name="T1" fmla="*/ 0 h 513"/>
              <a:gd name="T2" fmla="*/ 2147483646 w 1050"/>
              <a:gd name="T3" fmla="*/ 2147483646 h 513"/>
              <a:gd name="T4" fmla="*/ 2147483646 w 1050"/>
              <a:gd name="T5" fmla="*/ 2147483646 h 513"/>
              <a:gd name="T6" fmla="*/ 2147483646 w 1050"/>
              <a:gd name="T7" fmla="*/ 2147483646 h 513"/>
              <a:gd name="T8" fmla="*/ 2147483646 w 1050"/>
              <a:gd name="T9" fmla="*/ 2147483646 h 513"/>
              <a:gd name="T10" fmla="*/ 2147483646 w 1050"/>
              <a:gd name="T11" fmla="*/ 2147483646 h 513"/>
              <a:gd name="T12" fmla="*/ 2147483646 w 1050"/>
              <a:gd name="T13" fmla="*/ 2147483646 h 513"/>
              <a:gd name="T14" fmla="*/ 2147483646 w 1050"/>
              <a:gd name="T15" fmla="*/ 2147483646 h 513"/>
              <a:gd name="T16" fmla="*/ 2147483646 w 1050"/>
              <a:gd name="T17" fmla="*/ 2147483646 h 513"/>
              <a:gd name="T18" fmla="*/ 2147483646 w 1050"/>
              <a:gd name="T19" fmla="*/ 2147483646 h 513"/>
              <a:gd name="T20" fmla="*/ 2147483646 w 1050"/>
              <a:gd name="T21" fmla="*/ 2147483646 h 5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50" h="513">
                <a:moveTo>
                  <a:pt x="0" y="0"/>
                </a:moveTo>
                <a:cubicBezTo>
                  <a:pt x="30" y="79"/>
                  <a:pt x="59" y="127"/>
                  <a:pt x="90" y="181"/>
                </a:cubicBezTo>
                <a:cubicBezTo>
                  <a:pt x="121" y="235"/>
                  <a:pt x="148" y="314"/>
                  <a:pt x="186" y="322"/>
                </a:cubicBezTo>
                <a:cubicBezTo>
                  <a:pt x="224" y="330"/>
                  <a:pt x="280" y="228"/>
                  <a:pt x="317" y="227"/>
                </a:cubicBezTo>
                <a:cubicBezTo>
                  <a:pt x="354" y="226"/>
                  <a:pt x="378" y="288"/>
                  <a:pt x="408" y="318"/>
                </a:cubicBezTo>
                <a:cubicBezTo>
                  <a:pt x="438" y="348"/>
                  <a:pt x="469" y="401"/>
                  <a:pt x="499" y="408"/>
                </a:cubicBezTo>
                <a:cubicBezTo>
                  <a:pt x="529" y="415"/>
                  <a:pt x="544" y="348"/>
                  <a:pt x="589" y="363"/>
                </a:cubicBezTo>
                <a:cubicBezTo>
                  <a:pt x="634" y="378"/>
                  <a:pt x="717" y="485"/>
                  <a:pt x="771" y="499"/>
                </a:cubicBezTo>
                <a:cubicBezTo>
                  <a:pt x="825" y="513"/>
                  <a:pt x="878" y="462"/>
                  <a:pt x="914" y="450"/>
                </a:cubicBezTo>
                <a:cubicBezTo>
                  <a:pt x="950" y="438"/>
                  <a:pt x="963" y="425"/>
                  <a:pt x="986" y="426"/>
                </a:cubicBezTo>
                <a:cubicBezTo>
                  <a:pt x="1009" y="427"/>
                  <a:pt x="1037" y="451"/>
                  <a:pt x="1050" y="458"/>
                </a:cubicBezTo>
              </a:path>
            </a:pathLst>
          </a:custGeom>
          <a:noFill/>
          <a:ln w="28575" cmpd="sng">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2" name="ZoneTexte 31"/>
          <p:cNvSpPr txBox="1">
            <a:spLocks noChangeArrowheads="1"/>
          </p:cNvSpPr>
          <p:nvPr/>
        </p:nvSpPr>
        <p:spPr bwMode="auto">
          <a:xfrm>
            <a:off x="7994650" y="2830513"/>
            <a:ext cx="96996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sz="2400" b="1">
                <a:solidFill>
                  <a:srgbClr val="FF0000"/>
                </a:solidFill>
                <a:latin typeface="Arial" panose="020B0604020202020204" pitchFamily="34" charset="0"/>
              </a:rPr>
              <a:t>TEST</a:t>
            </a:r>
          </a:p>
          <a:p>
            <a:pPr algn="ctr">
              <a:spcBef>
                <a:spcPct val="0"/>
              </a:spcBef>
              <a:buFontTx/>
              <a:buNone/>
            </a:pPr>
            <a:r>
              <a:rPr lang="fr-FR" sz="2400" b="1">
                <a:solidFill>
                  <a:srgbClr val="FF0000"/>
                </a:solidFill>
                <a:latin typeface="Arial" panose="020B0604020202020204" pitchFamily="34" charset="0"/>
              </a:rPr>
              <a:t>J150</a:t>
            </a:r>
          </a:p>
        </p:txBody>
      </p:sp>
      <p:sp>
        <p:nvSpPr>
          <p:cNvPr id="33" name="Étoile à 5 branches 32"/>
          <p:cNvSpPr/>
          <p:nvPr/>
        </p:nvSpPr>
        <p:spPr>
          <a:xfrm>
            <a:off x="8318500" y="2492375"/>
            <a:ext cx="285750" cy="287338"/>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34" name="Étoile à 5 branches 33"/>
          <p:cNvSpPr/>
          <p:nvPr/>
        </p:nvSpPr>
        <p:spPr>
          <a:xfrm>
            <a:off x="8316913" y="4938713"/>
            <a:ext cx="285750" cy="287337"/>
          </a:xfrm>
          <a:prstGeom prst="star5">
            <a:avLst/>
          </a:prstGeom>
          <a:solidFill>
            <a:srgbClr val="9933F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36" name="ZoneTexte 35"/>
          <p:cNvSpPr txBox="1"/>
          <p:nvPr/>
        </p:nvSpPr>
        <p:spPr>
          <a:xfrm>
            <a:off x="7986475" y="1988840"/>
            <a:ext cx="955711" cy="461665"/>
          </a:xfrm>
          <a:prstGeom prst="rect">
            <a:avLst/>
          </a:prstGeom>
          <a:noFill/>
          <a:ln>
            <a:noFill/>
          </a:ln>
        </p:spPr>
        <p:txBody>
          <a:bodyPr wrap="none">
            <a:spAutoFit/>
          </a:bodyPr>
          <a:lstStyle/>
          <a:p>
            <a:pPr>
              <a:defRPr/>
            </a:pPr>
            <a:r>
              <a:rPr lang="fr-FR" b="1" dirty="0">
                <a:ln w="13462">
                  <a:solidFill>
                    <a:srgbClr val="FFC000"/>
                  </a:solidFill>
                  <a:prstDash val="solid"/>
                </a:ln>
                <a:solidFill>
                  <a:srgbClr val="FF0000"/>
                </a:solidFill>
                <a:effectLst>
                  <a:outerShdw dist="38100" dir="2700000" algn="bl" rotWithShape="0">
                    <a:schemeClr val="accent5"/>
                  </a:outerShdw>
                </a:effectLst>
                <a:latin typeface="Arial" panose="020B0604020202020204" pitchFamily="34" charset="0"/>
              </a:rPr>
              <a:t>18/20</a:t>
            </a:r>
          </a:p>
        </p:txBody>
      </p:sp>
      <p:sp>
        <p:nvSpPr>
          <p:cNvPr id="37" name="ZoneTexte 36"/>
          <p:cNvSpPr txBox="1"/>
          <p:nvPr/>
        </p:nvSpPr>
        <p:spPr>
          <a:xfrm>
            <a:off x="8072988" y="4477445"/>
            <a:ext cx="784189" cy="461665"/>
          </a:xfrm>
          <a:prstGeom prst="rect">
            <a:avLst/>
          </a:prstGeom>
          <a:noFill/>
          <a:ln>
            <a:noFill/>
          </a:ln>
        </p:spPr>
        <p:txBody>
          <a:bodyPr wrap="none">
            <a:spAutoFit/>
          </a:bodyPr>
          <a:lstStyle/>
          <a:p>
            <a:pPr>
              <a:defRPr/>
            </a:pPr>
            <a:r>
              <a:rPr lang="fr-FR"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Arial" panose="020B0604020202020204" pitchFamily="34" charset="0"/>
              </a:rPr>
              <a:t>7/20</a:t>
            </a:r>
          </a:p>
        </p:txBody>
      </p:sp>
      <p:sp>
        <p:nvSpPr>
          <p:cNvPr id="38" name="Soleil 37"/>
          <p:cNvSpPr/>
          <p:nvPr/>
        </p:nvSpPr>
        <p:spPr>
          <a:xfrm>
            <a:off x="7977880" y="974335"/>
            <a:ext cx="972114" cy="972114"/>
          </a:xfrm>
          <a:prstGeom prst="sun">
            <a:avLst>
              <a:gd name="adj" fmla="val 35043"/>
            </a:avLst>
          </a:prstGeom>
          <a:solidFill>
            <a:srgbClr val="FFC000"/>
          </a:solidFill>
        </p:spPr>
        <p:style>
          <a:lnRef idx="0">
            <a:schemeClr val="accent4"/>
          </a:lnRef>
          <a:fillRef idx="3">
            <a:schemeClr val="accent4"/>
          </a:fillRef>
          <a:effectRef idx="3">
            <a:schemeClr val="accent4"/>
          </a:effectRef>
          <a:fontRef idx="minor">
            <a:schemeClr val="lt1"/>
          </a:fontRef>
        </p:style>
        <p:txBody>
          <a:bodyPr anchor="ctr"/>
          <a:lstStyle/>
          <a:p>
            <a:pPr algn="ctr">
              <a:defRPr/>
            </a:pPr>
            <a:endParaRPr lang="fr-FR"/>
          </a:p>
        </p:txBody>
      </p:sp>
      <p:sp>
        <p:nvSpPr>
          <p:cNvPr id="39" name="Nuage 38"/>
          <p:cNvSpPr/>
          <p:nvPr/>
        </p:nvSpPr>
        <p:spPr>
          <a:xfrm>
            <a:off x="8022676" y="4031661"/>
            <a:ext cx="792088" cy="504056"/>
          </a:xfrm>
          <a:prstGeom prst="cloud">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fr-FR"/>
          </a:p>
        </p:txBody>
      </p:sp>
      <p:cxnSp>
        <p:nvCxnSpPr>
          <p:cNvPr id="41" name="Connecteur droit 40"/>
          <p:cNvCxnSpPr/>
          <p:nvPr/>
        </p:nvCxnSpPr>
        <p:spPr>
          <a:xfrm flipV="1">
            <a:off x="7807325" y="2654300"/>
            <a:ext cx="652463" cy="125413"/>
          </a:xfrm>
          <a:prstGeom prst="line">
            <a:avLst/>
          </a:prstGeom>
          <a:ln>
            <a:prstDash val="sysDash"/>
          </a:ln>
        </p:spPr>
        <p:style>
          <a:lnRef idx="3">
            <a:schemeClr val="accent6"/>
          </a:lnRef>
          <a:fillRef idx="0">
            <a:schemeClr val="accent6"/>
          </a:fillRef>
          <a:effectRef idx="2">
            <a:schemeClr val="accent6"/>
          </a:effectRef>
          <a:fontRef idx="minor">
            <a:schemeClr val="tx1"/>
          </a:fontRef>
        </p:style>
      </p:cxnSp>
      <p:cxnSp>
        <p:nvCxnSpPr>
          <p:cNvPr id="42" name="Connecteur droit 41"/>
          <p:cNvCxnSpPr/>
          <p:nvPr/>
        </p:nvCxnSpPr>
        <p:spPr>
          <a:xfrm flipV="1">
            <a:off x="7758113" y="5080000"/>
            <a:ext cx="652462" cy="125413"/>
          </a:xfrm>
          <a:prstGeom prst="line">
            <a:avLst/>
          </a:prstGeom>
          <a:ln>
            <a:solidFill>
              <a:srgbClr val="9933FF"/>
            </a:solidFill>
            <a:prstDash val="sysDash"/>
          </a:ln>
        </p:spPr>
        <p:style>
          <a:lnRef idx="3">
            <a:schemeClr val="accent6"/>
          </a:lnRef>
          <a:fillRef idx="0">
            <a:schemeClr val="accent6"/>
          </a:fillRef>
          <a:effectRef idx="2">
            <a:schemeClr val="accent6"/>
          </a:effectRef>
          <a:fontRef idx="minor">
            <a:schemeClr val="tx1"/>
          </a:fontRef>
        </p:style>
      </p:cxnSp>
      <p:sp>
        <p:nvSpPr>
          <p:cNvPr id="43" name="Line 18"/>
          <p:cNvSpPr>
            <a:spLocks noChangeShapeType="1"/>
          </p:cNvSpPr>
          <p:nvPr/>
        </p:nvSpPr>
        <p:spPr bwMode="auto">
          <a:xfrm>
            <a:off x="2212975" y="1317625"/>
            <a:ext cx="7938" cy="474663"/>
          </a:xfrm>
          <a:prstGeom prst="line">
            <a:avLst/>
          </a:prstGeom>
          <a:noFill/>
          <a:ln w="57150">
            <a:solidFill>
              <a:schemeClr val="accent3">
                <a:lumMod val="75000"/>
              </a:schemeClr>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fr-FR" sz="2000"/>
          </a:p>
        </p:txBody>
      </p:sp>
      <p:sp>
        <p:nvSpPr>
          <p:cNvPr id="44" name="Text Box 23"/>
          <p:cNvSpPr txBox="1">
            <a:spLocks noChangeArrowheads="1"/>
          </p:cNvSpPr>
          <p:nvPr/>
        </p:nvSpPr>
        <p:spPr bwMode="auto">
          <a:xfrm rot="-5400000">
            <a:off x="2263775" y="787400"/>
            <a:ext cx="1062038"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1600" b="1">
                <a:solidFill>
                  <a:schemeClr val="bg2"/>
                </a:solidFill>
                <a:latin typeface="Arial" panose="020B0604020202020204" pitchFamily="34" charset="0"/>
              </a:rPr>
              <a:t>rétention</a:t>
            </a:r>
          </a:p>
        </p:txBody>
      </p:sp>
      <p:sp>
        <p:nvSpPr>
          <p:cNvPr id="45" name="Text Box 26"/>
          <p:cNvSpPr txBox="1">
            <a:spLocks noChangeArrowheads="1"/>
          </p:cNvSpPr>
          <p:nvPr/>
        </p:nvSpPr>
        <p:spPr bwMode="auto">
          <a:xfrm rot="16200000">
            <a:off x="1863725" y="838200"/>
            <a:ext cx="674688"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defRPr/>
            </a:pPr>
            <a:r>
              <a:rPr lang="fr-FR" altLang="en-US" sz="1600" b="1" dirty="0">
                <a:solidFill>
                  <a:schemeClr val="bg2">
                    <a:lumMod val="50000"/>
                    <a:lumOff val="50000"/>
                  </a:schemeClr>
                </a:solidFill>
                <a:latin typeface="Arial" panose="020B0604020202020204" pitchFamily="34" charset="0"/>
              </a:rPr>
              <a:t>oubli</a:t>
            </a:r>
          </a:p>
        </p:txBody>
      </p:sp>
      <p:sp>
        <p:nvSpPr>
          <p:cNvPr id="46" name="Line 35"/>
          <p:cNvSpPr>
            <a:spLocks noChangeShapeType="1"/>
          </p:cNvSpPr>
          <p:nvPr/>
        </p:nvSpPr>
        <p:spPr bwMode="auto">
          <a:xfrm>
            <a:off x="2568575" y="620713"/>
            <a:ext cx="0" cy="723900"/>
          </a:xfrm>
          <a:prstGeom prst="line">
            <a:avLst/>
          </a:prstGeom>
          <a:noFill/>
          <a:ln w="38100">
            <a:solidFill>
              <a:schemeClr val="bg2"/>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47" name="Text Box 23"/>
          <p:cNvSpPr txBox="1">
            <a:spLocks noChangeArrowheads="1"/>
          </p:cNvSpPr>
          <p:nvPr/>
        </p:nvSpPr>
        <p:spPr bwMode="auto">
          <a:xfrm rot="-5400000">
            <a:off x="4158456" y="1270794"/>
            <a:ext cx="1063625"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1600" b="1">
                <a:solidFill>
                  <a:schemeClr val="bg2"/>
                </a:solidFill>
                <a:latin typeface="Arial" panose="020B0604020202020204" pitchFamily="34" charset="0"/>
              </a:rPr>
              <a:t>rétention</a:t>
            </a:r>
          </a:p>
        </p:txBody>
      </p:sp>
      <p:sp>
        <p:nvSpPr>
          <p:cNvPr id="48" name="Text Box 26"/>
          <p:cNvSpPr txBox="1">
            <a:spLocks noChangeArrowheads="1"/>
          </p:cNvSpPr>
          <p:nvPr/>
        </p:nvSpPr>
        <p:spPr bwMode="auto">
          <a:xfrm rot="16200000">
            <a:off x="3758406" y="1321594"/>
            <a:ext cx="676275"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defRPr/>
            </a:pPr>
            <a:r>
              <a:rPr lang="fr-FR" altLang="en-US" sz="1600" b="1" dirty="0">
                <a:solidFill>
                  <a:schemeClr val="bg2">
                    <a:lumMod val="50000"/>
                    <a:lumOff val="50000"/>
                  </a:schemeClr>
                </a:solidFill>
                <a:latin typeface="Arial" panose="020B0604020202020204" pitchFamily="34" charset="0"/>
              </a:rPr>
              <a:t>oubli</a:t>
            </a:r>
          </a:p>
        </p:txBody>
      </p:sp>
      <p:sp>
        <p:nvSpPr>
          <p:cNvPr id="49" name="Line 35"/>
          <p:cNvSpPr>
            <a:spLocks noChangeShapeType="1"/>
          </p:cNvSpPr>
          <p:nvPr/>
        </p:nvSpPr>
        <p:spPr bwMode="auto">
          <a:xfrm flipH="1">
            <a:off x="4464050" y="1317625"/>
            <a:ext cx="15875" cy="511175"/>
          </a:xfrm>
          <a:prstGeom prst="line">
            <a:avLst/>
          </a:prstGeom>
          <a:noFill/>
          <a:ln w="38100">
            <a:solidFill>
              <a:schemeClr val="bg2"/>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0" name="Line 18"/>
          <p:cNvSpPr>
            <a:spLocks noChangeShapeType="1"/>
          </p:cNvSpPr>
          <p:nvPr/>
        </p:nvSpPr>
        <p:spPr bwMode="auto">
          <a:xfrm>
            <a:off x="4125913" y="1749425"/>
            <a:ext cx="7937" cy="474663"/>
          </a:xfrm>
          <a:prstGeom prst="line">
            <a:avLst/>
          </a:prstGeom>
          <a:noFill/>
          <a:ln w="57150">
            <a:solidFill>
              <a:schemeClr val="accent3">
                <a:lumMod val="75000"/>
              </a:schemeClr>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fr-FR" sz="2000"/>
          </a:p>
        </p:txBody>
      </p:sp>
      <p:sp>
        <p:nvSpPr>
          <p:cNvPr id="51" name="Line 18"/>
          <p:cNvSpPr>
            <a:spLocks noChangeShapeType="1"/>
          </p:cNvSpPr>
          <p:nvPr/>
        </p:nvSpPr>
        <p:spPr bwMode="auto">
          <a:xfrm>
            <a:off x="5981700" y="2233613"/>
            <a:ext cx="7938" cy="474662"/>
          </a:xfrm>
          <a:prstGeom prst="line">
            <a:avLst/>
          </a:prstGeom>
          <a:noFill/>
          <a:ln w="57150">
            <a:solidFill>
              <a:schemeClr val="accent3">
                <a:lumMod val="75000"/>
              </a:schemeClr>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fr-FR" sz="2000"/>
          </a:p>
        </p:txBody>
      </p:sp>
      <p:sp>
        <p:nvSpPr>
          <p:cNvPr id="52" name="Text Box 23"/>
          <p:cNvSpPr txBox="1">
            <a:spLocks noChangeArrowheads="1"/>
          </p:cNvSpPr>
          <p:nvPr/>
        </p:nvSpPr>
        <p:spPr bwMode="auto">
          <a:xfrm rot="-5400000">
            <a:off x="5854700" y="1698625"/>
            <a:ext cx="106362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1600" b="1">
                <a:solidFill>
                  <a:schemeClr val="bg2"/>
                </a:solidFill>
                <a:latin typeface="Arial" panose="020B0604020202020204" pitchFamily="34" charset="0"/>
              </a:rPr>
              <a:t>rétention</a:t>
            </a:r>
          </a:p>
        </p:txBody>
      </p:sp>
      <p:sp>
        <p:nvSpPr>
          <p:cNvPr id="53" name="Line 35"/>
          <p:cNvSpPr>
            <a:spLocks noChangeShapeType="1"/>
          </p:cNvSpPr>
          <p:nvPr/>
        </p:nvSpPr>
        <p:spPr bwMode="auto">
          <a:xfrm flipH="1">
            <a:off x="6159500" y="1746250"/>
            <a:ext cx="15875" cy="511175"/>
          </a:xfrm>
          <a:prstGeom prst="line">
            <a:avLst/>
          </a:prstGeom>
          <a:noFill/>
          <a:ln w="38100">
            <a:solidFill>
              <a:schemeClr val="bg2"/>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54" name="Line 18"/>
          <p:cNvSpPr>
            <a:spLocks noChangeShapeType="1"/>
          </p:cNvSpPr>
          <p:nvPr/>
        </p:nvSpPr>
        <p:spPr bwMode="auto">
          <a:xfrm>
            <a:off x="5988050" y="3962400"/>
            <a:ext cx="0" cy="989013"/>
          </a:xfrm>
          <a:prstGeom prst="line">
            <a:avLst/>
          </a:prstGeom>
          <a:noFill/>
          <a:ln w="57150">
            <a:solidFill>
              <a:schemeClr val="accent3">
                <a:lumMod val="75000"/>
              </a:schemeClr>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fr-FR" sz="2000"/>
          </a:p>
        </p:txBody>
      </p:sp>
      <p:sp>
        <p:nvSpPr>
          <p:cNvPr id="55" name="Text Box 23"/>
          <p:cNvSpPr txBox="1">
            <a:spLocks noChangeArrowheads="1"/>
          </p:cNvSpPr>
          <p:nvPr/>
        </p:nvSpPr>
        <p:spPr bwMode="auto">
          <a:xfrm>
            <a:off x="4533900" y="3733800"/>
            <a:ext cx="141287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1600" b="1">
                <a:solidFill>
                  <a:schemeClr val="bg2"/>
                </a:solidFill>
                <a:latin typeface="Arial" panose="020B0604020202020204" pitchFamily="34" charset="0"/>
              </a:rPr>
              <a:t>rétention = 0</a:t>
            </a:r>
          </a:p>
        </p:txBody>
      </p:sp>
      <p:sp>
        <p:nvSpPr>
          <p:cNvPr id="56" name="Text Box 26"/>
          <p:cNvSpPr txBox="1">
            <a:spLocks noChangeArrowheads="1"/>
          </p:cNvSpPr>
          <p:nvPr/>
        </p:nvSpPr>
        <p:spPr bwMode="auto">
          <a:xfrm rot="16200000">
            <a:off x="5467350" y="4287838"/>
            <a:ext cx="674687"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defRPr/>
            </a:pPr>
            <a:r>
              <a:rPr lang="fr-FR" altLang="en-US" sz="1600" b="1" dirty="0">
                <a:solidFill>
                  <a:schemeClr val="bg2">
                    <a:lumMod val="50000"/>
                    <a:lumOff val="50000"/>
                  </a:schemeClr>
                </a:solidFill>
                <a:latin typeface="Arial" panose="020B0604020202020204" pitchFamily="34" charset="0"/>
              </a:rPr>
              <a:t>oubli</a:t>
            </a:r>
          </a:p>
        </p:txBody>
      </p:sp>
      <p:sp>
        <p:nvSpPr>
          <p:cNvPr id="58" name="Text Box 26"/>
          <p:cNvSpPr txBox="1">
            <a:spLocks noChangeArrowheads="1"/>
          </p:cNvSpPr>
          <p:nvPr/>
        </p:nvSpPr>
        <p:spPr bwMode="auto">
          <a:xfrm rot="16200000">
            <a:off x="5607050" y="1801813"/>
            <a:ext cx="67627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defRPr/>
            </a:pPr>
            <a:r>
              <a:rPr lang="fr-FR" altLang="en-US" sz="1600" b="1" dirty="0">
                <a:solidFill>
                  <a:schemeClr val="bg2">
                    <a:lumMod val="50000"/>
                    <a:lumOff val="50000"/>
                  </a:schemeClr>
                </a:solidFill>
                <a:latin typeface="Arial" panose="020B0604020202020204" pitchFamily="34" charset="0"/>
              </a:rPr>
              <a:t>oubli</a:t>
            </a:r>
          </a:p>
        </p:txBody>
      </p:sp>
      <p:sp>
        <p:nvSpPr>
          <p:cNvPr id="59" name="ZoneTexte 58"/>
          <p:cNvSpPr txBox="1"/>
          <p:nvPr/>
        </p:nvSpPr>
        <p:spPr>
          <a:xfrm>
            <a:off x="7850157" y="260648"/>
            <a:ext cx="1281120" cy="707886"/>
          </a:xfrm>
          <a:prstGeom prst="rect">
            <a:avLst/>
          </a:prstGeom>
          <a:noFill/>
          <a:ln>
            <a:noFill/>
          </a:ln>
        </p:spPr>
        <p:txBody>
          <a:bodyPr wrap="none">
            <a:spAutoFit/>
          </a:bodyPr>
          <a:lstStyle/>
          <a:p>
            <a:pPr algn="ctr">
              <a:defRPr/>
            </a:pPr>
            <a:r>
              <a:rPr lang="fr-FR" sz="2000" b="1" dirty="0">
                <a:ln w="13462">
                  <a:solidFill>
                    <a:srgbClr val="FFC000"/>
                  </a:solidFill>
                  <a:prstDash val="solid"/>
                </a:ln>
                <a:solidFill>
                  <a:srgbClr val="FF0000"/>
                </a:solidFill>
                <a:effectLst>
                  <a:outerShdw dist="38100" dir="2700000" algn="bl" rotWithShape="0">
                    <a:schemeClr val="accent5"/>
                  </a:outerShdw>
                </a:effectLst>
                <a:latin typeface="Arial" panose="020B0604020202020204" pitchFamily="34" charset="0"/>
              </a:rPr>
              <a:t>rétention</a:t>
            </a:r>
          </a:p>
          <a:p>
            <a:pPr algn="ctr">
              <a:defRPr/>
            </a:pPr>
            <a:r>
              <a:rPr lang="fr-FR" sz="2000" b="1" dirty="0">
                <a:ln w="13462">
                  <a:solidFill>
                    <a:srgbClr val="FFC000"/>
                  </a:solidFill>
                  <a:prstDash val="solid"/>
                </a:ln>
                <a:solidFill>
                  <a:srgbClr val="FF0000"/>
                </a:solidFill>
                <a:effectLst>
                  <a:outerShdw dist="38100" dir="2700000" algn="bl" rotWithShape="0">
                    <a:schemeClr val="accent5"/>
                  </a:outerShdw>
                </a:effectLst>
                <a:latin typeface="Arial" panose="020B0604020202020204" pitchFamily="34" charset="0"/>
              </a:rPr>
              <a:t>cumulée</a:t>
            </a:r>
          </a:p>
        </p:txBody>
      </p:sp>
      <p:sp>
        <p:nvSpPr>
          <p:cNvPr id="60" name="ZoneTexte 59"/>
          <p:cNvSpPr txBox="1"/>
          <p:nvPr/>
        </p:nvSpPr>
        <p:spPr>
          <a:xfrm>
            <a:off x="1236663" y="6290388"/>
            <a:ext cx="7794763" cy="461665"/>
          </a:xfrm>
          <a:prstGeom prst="rect">
            <a:avLst/>
          </a:prstGeom>
          <a:solidFill>
            <a:schemeClr val="accent3">
              <a:lumMod val="60000"/>
              <a:lumOff val="40000"/>
            </a:schemeClr>
          </a:solidFill>
          <a:ln/>
        </p:spPr>
        <p:style>
          <a:lnRef idx="0">
            <a:schemeClr val="accent3"/>
          </a:lnRef>
          <a:fillRef idx="3">
            <a:schemeClr val="accent3"/>
          </a:fillRef>
          <a:effectRef idx="3">
            <a:schemeClr val="accent3"/>
          </a:effectRef>
          <a:fontRef idx="minor">
            <a:schemeClr val="lt1"/>
          </a:fontRef>
        </p:style>
        <p:txBody>
          <a:bodyPr wrap="none">
            <a:spAutoFit/>
          </a:bodyPr>
          <a:lstStyle/>
          <a:p>
            <a:pPr>
              <a:defRPr/>
            </a:pPr>
            <a:r>
              <a:rPr lang="fr-FR" dirty="0">
                <a:solidFill>
                  <a:srgbClr val="FF0000"/>
                </a:solidFill>
                <a:latin typeface="Arial" panose="020B0604020202020204" pitchFamily="34" charset="0"/>
              </a:rPr>
              <a:t>=&gt; Attention à ne pas trop </a:t>
            </a:r>
            <a:r>
              <a:rPr lang="fr-FR" b="1" dirty="0">
                <a:solidFill>
                  <a:srgbClr val="FF0000"/>
                </a:solidFill>
                <a:latin typeface="Arial" panose="020B0604020202020204" pitchFamily="34" charset="0"/>
              </a:rPr>
              <a:t>e s p a c  e  r </a:t>
            </a:r>
            <a:r>
              <a:rPr lang="fr-FR" dirty="0">
                <a:solidFill>
                  <a:srgbClr val="FF0000"/>
                </a:solidFill>
                <a:latin typeface="Arial" panose="020B0604020202020204" pitchFamily="34" charset="0"/>
              </a:rPr>
              <a:t>deux révisions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par>
                          <p:cTn id="24" fill="hold" nodeType="afterGroup">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nodeType="afterGroup">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0"/>
                                        <p:tgtEl>
                                          <p:spTgt spid="10"/>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left)">
                                      <p:cBhvr>
                                        <p:cTn id="34" dur="5000"/>
                                        <p:tgtEl>
                                          <p:spTgt spid="31"/>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500"/>
                                        <p:tgtEl>
                                          <p:spTgt spid="16"/>
                                        </p:tgtEl>
                                      </p:cBhvr>
                                    </p:animEffect>
                                  </p:childTnLst>
                                </p:cTn>
                              </p:par>
                            </p:childTnLst>
                          </p:cTn>
                        </p:par>
                        <p:par>
                          <p:cTn id="40" fill="hold" nodeType="afterGroup">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500"/>
                                        <p:tgtEl>
                                          <p:spTgt spid="17"/>
                                        </p:tgtEl>
                                      </p:cBhvr>
                                    </p:animEffect>
                                  </p:childTnLst>
                                </p:cTn>
                              </p:par>
                            </p:childTnLst>
                          </p:cTn>
                        </p:par>
                        <p:par>
                          <p:cTn id="44" fill="hold" nodeType="afterGroup">
                            <p:stCondLst>
                              <p:cond delay="1000"/>
                            </p:stCondLst>
                            <p:childTnLst>
                              <p:par>
                                <p:cTn id="45" presetID="22" presetClass="entr" presetSubtype="8"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500"/>
                                        <p:tgtEl>
                                          <p:spTgt spid="18"/>
                                        </p:tgtEl>
                                      </p:cBhvr>
                                    </p:animEffect>
                                  </p:childTnLst>
                                </p:cTn>
                              </p:par>
                            </p:childTnLst>
                          </p:cTn>
                        </p:par>
                        <p:par>
                          <p:cTn id="48" fill="hold" nodeType="afterGroup">
                            <p:stCondLst>
                              <p:cond delay="1500"/>
                            </p:stCondLst>
                            <p:childTnLst>
                              <p:par>
                                <p:cTn id="49" presetID="22" presetClass="entr" presetSubtype="8"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left)">
                                      <p:cBhvr>
                                        <p:cTn id="51" dur="500"/>
                                        <p:tgtEl>
                                          <p:spTgt spid="20"/>
                                        </p:tgtEl>
                                      </p:cBhvr>
                                    </p:animEffect>
                                  </p:childTnLst>
                                </p:cTn>
                              </p:par>
                            </p:childTnLst>
                          </p:cTn>
                        </p:par>
                        <p:par>
                          <p:cTn id="52" fill="hold" nodeType="afterGroup">
                            <p:stCondLst>
                              <p:cond delay="2000"/>
                            </p:stCondLst>
                            <p:childTnLst>
                              <p:par>
                                <p:cTn id="53" presetID="22" presetClass="entr" presetSubtype="8"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left)">
                                      <p:cBhvr>
                                        <p:cTn id="55" dur="500"/>
                                        <p:tgtEl>
                                          <p:spTgt spid="21"/>
                                        </p:tgtEl>
                                      </p:cBhvr>
                                    </p:animEffect>
                                  </p:childTnLst>
                                </p:cTn>
                              </p:par>
                            </p:childTnLst>
                          </p:cTn>
                        </p:par>
                        <p:par>
                          <p:cTn id="56" fill="hold" nodeType="afterGroup">
                            <p:stCondLst>
                              <p:cond delay="2500"/>
                            </p:stCondLst>
                            <p:childTnLst>
                              <p:par>
                                <p:cTn id="57" presetID="22" presetClass="entr" presetSubtype="8"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left)">
                                      <p:cBhvr>
                                        <p:cTn id="59" dur="500"/>
                                        <p:tgtEl>
                                          <p:spTgt spid="22"/>
                                        </p:tgtEl>
                                      </p:cBhvr>
                                    </p:animEffect>
                                  </p:childTnLst>
                                </p:cTn>
                              </p:par>
                            </p:childTnLst>
                          </p:cTn>
                        </p:par>
                        <p:par>
                          <p:cTn id="60" fill="hold" nodeType="afterGroup">
                            <p:stCondLst>
                              <p:cond delay="3000"/>
                            </p:stCondLst>
                            <p:childTnLst>
                              <p:par>
                                <p:cTn id="61" presetID="22" presetClass="entr" presetSubtype="8"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left)">
                                      <p:cBhvr>
                                        <p:cTn id="63" dur="500"/>
                                        <p:tgtEl>
                                          <p:spTgt spid="24"/>
                                        </p:tgtEl>
                                      </p:cBhvr>
                                    </p:animEffect>
                                  </p:childTnLst>
                                </p:cTn>
                              </p:par>
                            </p:childTnLst>
                          </p:cTn>
                        </p:par>
                        <p:par>
                          <p:cTn id="64" fill="hold" nodeType="afterGroup">
                            <p:stCondLst>
                              <p:cond delay="3500"/>
                            </p:stCondLst>
                            <p:childTnLst>
                              <p:par>
                                <p:cTn id="65" presetID="22" presetClass="entr" presetSubtype="8"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left)">
                                      <p:cBhvr>
                                        <p:cTn id="67" dur="500"/>
                                        <p:tgtEl>
                                          <p:spTgt spid="25"/>
                                        </p:tgtEl>
                                      </p:cBhvr>
                                    </p:animEffect>
                                  </p:childTnLst>
                                </p:cTn>
                              </p:par>
                            </p:childTnLst>
                          </p:cTn>
                        </p:par>
                        <p:par>
                          <p:cTn id="68" fill="hold" nodeType="afterGroup">
                            <p:stCondLst>
                              <p:cond delay="4000"/>
                            </p:stCondLst>
                            <p:childTnLst>
                              <p:par>
                                <p:cTn id="69" presetID="22" presetClass="entr" presetSubtype="8" fill="hold"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wipe(left)">
                                      <p:cBhvr>
                                        <p:cTn id="71" dur="500"/>
                                        <p:tgtEl>
                                          <p:spTgt spid="26"/>
                                        </p:tgtEl>
                                      </p:cBhvr>
                                    </p:animEffect>
                                  </p:childTnLst>
                                </p:cTn>
                              </p:par>
                            </p:childTnLst>
                          </p:cTn>
                        </p:par>
                        <p:par>
                          <p:cTn id="72" fill="hold" nodeType="afterGroup">
                            <p:stCondLst>
                              <p:cond delay="4500"/>
                            </p:stCondLst>
                            <p:childTnLst>
                              <p:par>
                                <p:cTn id="73" presetID="22" presetClass="entr" presetSubtype="8" fill="hold"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wipe(left)">
                                      <p:cBhvr>
                                        <p:cTn id="75" dur="500"/>
                                        <p:tgtEl>
                                          <p:spTgt spid="43"/>
                                        </p:tgtEl>
                                      </p:cBhvr>
                                    </p:animEffect>
                                  </p:childTnLst>
                                </p:cTn>
                              </p:par>
                            </p:childTnLst>
                          </p:cTn>
                        </p:par>
                        <p:par>
                          <p:cTn id="76" fill="hold" nodeType="afterGroup">
                            <p:stCondLst>
                              <p:cond delay="5000"/>
                            </p:stCondLst>
                            <p:childTnLst>
                              <p:par>
                                <p:cTn id="77" presetID="22" presetClass="entr" presetSubtype="8" fill="hold" grpId="0"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left)">
                                      <p:cBhvr>
                                        <p:cTn id="79" dur="500"/>
                                        <p:tgtEl>
                                          <p:spTgt spid="45"/>
                                        </p:tgtEl>
                                      </p:cBhvr>
                                    </p:animEffect>
                                  </p:childTnLst>
                                </p:cTn>
                              </p:par>
                            </p:childTnLst>
                          </p:cTn>
                        </p:par>
                        <p:par>
                          <p:cTn id="80" fill="hold" nodeType="afterGroup">
                            <p:stCondLst>
                              <p:cond delay="5500"/>
                            </p:stCondLst>
                            <p:childTnLst>
                              <p:par>
                                <p:cTn id="81" presetID="22" presetClass="entr" presetSubtype="8" fill="hold" grpId="0" nodeType="afterEffect">
                                  <p:stCondLst>
                                    <p:cond delay="0"/>
                                  </p:stCondLst>
                                  <p:childTnLst>
                                    <p:set>
                                      <p:cBhvr>
                                        <p:cTn id="82" dur="1" fill="hold">
                                          <p:stCondLst>
                                            <p:cond delay="0"/>
                                          </p:stCondLst>
                                        </p:cTn>
                                        <p:tgtEl>
                                          <p:spTgt spid="44"/>
                                        </p:tgtEl>
                                        <p:attrNameLst>
                                          <p:attrName>style.visibility</p:attrName>
                                        </p:attrNameLst>
                                      </p:cBhvr>
                                      <p:to>
                                        <p:strVal val="visible"/>
                                      </p:to>
                                    </p:set>
                                    <p:animEffect transition="in" filter="wipe(left)">
                                      <p:cBhvr>
                                        <p:cTn id="83" dur="500"/>
                                        <p:tgtEl>
                                          <p:spTgt spid="44"/>
                                        </p:tgtEl>
                                      </p:cBhvr>
                                    </p:animEffect>
                                  </p:childTnLst>
                                </p:cTn>
                              </p:par>
                            </p:childTnLst>
                          </p:cTn>
                        </p:par>
                        <p:par>
                          <p:cTn id="84" fill="hold" nodeType="afterGroup">
                            <p:stCondLst>
                              <p:cond delay="6000"/>
                            </p:stCondLst>
                            <p:childTnLst>
                              <p:par>
                                <p:cTn id="85" presetID="22" presetClass="entr" presetSubtype="8" fill="hold" grpId="0" nodeType="after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wipe(left)">
                                      <p:cBhvr>
                                        <p:cTn id="87" dur="500"/>
                                        <p:tgtEl>
                                          <p:spTgt spid="46"/>
                                        </p:tgtEl>
                                      </p:cBhvr>
                                    </p:animEffect>
                                  </p:childTnLst>
                                </p:cTn>
                              </p:par>
                            </p:childTnLst>
                          </p:cTn>
                        </p:par>
                        <p:par>
                          <p:cTn id="88" fill="hold" nodeType="afterGroup">
                            <p:stCondLst>
                              <p:cond delay="6500"/>
                            </p:stCondLst>
                            <p:childTnLst>
                              <p:par>
                                <p:cTn id="89" presetID="22" presetClass="entr" presetSubtype="8" fill="hold" grpId="0"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wipe(left)">
                                      <p:cBhvr>
                                        <p:cTn id="91" dur="500"/>
                                        <p:tgtEl>
                                          <p:spTgt spid="48"/>
                                        </p:tgtEl>
                                      </p:cBhvr>
                                    </p:animEffect>
                                  </p:childTnLst>
                                </p:cTn>
                              </p:par>
                            </p:childTnLst>
                          </p:cTn>
                        </p:par>
                        <p:par>
                          <p:cTn id="92" fill="hold" nodeType="afterGroup">
                            <p:stCondLst>
                              <p:cond delay="7000"/>
                            </p:stCondLst>
                            <p:childTnLst>
                              <p:par>
                                <p:cTn id="93" presetID="22" presetClass="entr" presetSubtype="8" fill="hold" grpId="0" nodeType="afterEffect">
                                  <p:stCondLst>
                                    <p:cond delay="0"/>
                                  </p:stCondLst>
                                  <p:childTnLst>
                                    <p:set>
                                      <p:cBhvr>
                                        <p:cTn id="94" dur="1" fill="hold">
                                          <p:stCondLst>
                                            <p:cond delay="0"/>
                                          </p:stCondLst>
                                        </p:cTn>
                                        <p:tgtEl>
                                          <p:spTgt spid="47"/>
                                        </p:tgtEl>
                                        <p:attrNameLst>
                                          <p:attrName>style.visibility</p:attrName>
                                        </p:attrNameLst>
                                      </p:cBhvr>
                                      <p:to>
                                        <p:strVal val="visible"/>
                                      </p:to>
                                    </p:set>
                                    <p:animEffect transition="in" filter="wipe(left)">
                                      <p:cBhvr>
                                        <p:cTn id="95" dur="500"/>
                                        <p:tgtEl>
                                          <p:spTgt spid="47"/>
                                        </p:tgtEl>
                                      </p:cBhvr>
                                    </p:animEffect>
                                  </p:childTnLst>
                                </p:cTn>
                              </p:par>
                            </p:childTnLst>
                          </p:cTn>
                        </p:par>
                        <p:par>
                          <p:cTn id="96" fill="hold" nodeType="afterGroup">
                            <p:stCondLst>
                              <p:cond delay="7500"/>
                            </p:stCondLst>
                            <p:childTnLst>
                              <p:par>
                                <p:cTn id="97" presetID="22" presetClass="entr" presetSubtype="8" fill="hold" grpId="0" nodeType="afterEffect">
                                  <p:stCondLst>
                                    <p:cond delay="0"/>
                                  </p:stCondLst>
                                  <p:childTnLst>
                                    <p:set>
                                      <p:cBhvr>
                                        <p:cTn id="98" dur="1" fill="hold">
                                          <p:stCondLst>
                                            <p:cond delay="0"/>
                                          </p:stCondLst>
                                        </p:cTn>
                                        <p:tgtEl>
                                          <p:spTgt spid="49"/>
                                        </p:tgtEl>
                                        <p:attrNameLst>
                                          <p:attrName>style.visibility</p:attrName>
                                        </p:attrNameLst>
                                      </p:cBhvr>
                                      <p:to>
                                        <p:strVal val="visible"/>
                                      </p:to>
                                    </p:set>
                                    <p:animEffect transition="in" filter="wipe(left)">
                                      <p:cBhvr>
                                        <p:cTn id="99" dur="500"/>
                                        <p:tgtEl>
                                          <p:spTgt spid="49"/>
                                        </p:tgtEl>
                                      </p:cBhvr>
                                    </p:animEffect>
                                  </p:childTnLst>
                                </p:cTn>
                              </p:par>
                            </p:childTnLst>
                          </p:cTn>
                        </p:par>
                        <p:par>
                          <p:cTn id="100" fill="hold" nodeType="afterGroup">
                            <p:stCondLst>
                              <p:cond delay="8000"/>
                            </p:stCondLst>
                            <p:childTnLst>
                              <p:par>
                                <p:cTn id="101" presetID="22" presetClass="entr" presetSubtype="8" fill="hold" nodeType="afterEffect">
                                  <p:stCondLst>
                                    <p:cond delay="0"/>
                                  </p:stCondLst>
                                  <p:childTnLst>
                                    <p:set>
                                      <p:cBhvr>
                                        <p:cTn id="102" dur="1" fill="hold">
                                          <p:stCondLst>
                                            <p:cond delay="0"/>
                                          </p:stCondLst>
                                        </p:cTn>
                                        <p:tgtEl>
                                          <p:spTgt spid="50"/>
                                        </p:tgtEl>
                                        <p:attrNameLst>
                                          <p:attrName>style.visibility</p:attrName>
                                        </p:attrNameLst>
                                      </p:cBhvr>
                                      <p:to>
                                        <p:strVal val="visible"/>
                                      </p:to>
                                    </p:set>
                                    <p:animEffect transition="in" filter="wipe(left)">
                                      <p:cBhvr>
                                        <p:cTn id="103" dur="500"/>
                                        <p:tgtEl>
                                          <p:spTgt spid="50"/>
                                        </p:tgtEl>
                                      </p:cBhvr>
                                    </p:animEffect>
                                  </p:childTnLst>
                                </p:cTn>
                              </p:par>
                            </p:childTnLst>
                          </p:cTn>
                        </p:par>
                        <p:par>
                          <p:cTn id="104" fill="hold" nodeType="afterGroup">
                            <p:stCondLst>
                              <p:cond delay="8500"/>
                            </p:stCondLst>
                            <p:childTnLst>
                              <p:par>
                                <p:cTn id="105" presetID="22" presetClass="entr" presetSubtype="8" fill="hold" nodeType="afterEffect">
                                  <p:stCondLst>
                                    <p:cond delay="0"/>
                                  </p:stCondLst>
                                  <p:childTnLst>
                                    <p:set>
                                      <p:cBhvr>
                                        <p:cTn id="106" dur="1" fill="hold">
                                          <p:stCondLst>
                                            <p:cond delay="0"/>
                                          </p:stCondLst>
                                        </p:cTn>
                                        <p:tgtEl>
                                          <p:spTgt spid="51"/>
                                        </p:tgtEl>
                                        <p:attrNameLst>
                                          <p:attrName>style.visibility</p:attrName>
                                        </p:attrNameLst>
                                      </p:cBhvr>
                                      <p:to>
                                        <p:strVal val="visible"/>
                                      </p:to>
                                    </p:set>
                                    <p:animEffect transition="in" filter="wipe(left)">
                                      <p:cBhvr>
                                        <p:cTn id="107" dur="500"/>
                                        <p:tgtEl>
                                          <p:spTgt spid="51"/>
                                        </p:tgtEl>
                                      </p:cBhvr>
                                    </p:animEffect>
                                  </p:childTnLst>
                                </p:cTn>
                              </p:par>
                            </p:childTnLst>
                          </p:cTn>
                        </p:par>
                        <p:par>
                          <p:cTn id="108" fill="hold" nodeType="afterGroup">
                            <p:stCondLst>
                              <p:cond delay="9000"/>
                            </p:stCondLst>
                            <p:childTnLst>
                              <p:par>
                                <p:cTn id="109" presetID="22" presetClass="entr" presetSubtype="8" fill="hold" grpId="0" nodeType="afterEffect">
                                  <p:stCondLst>
                                    <p:cond delay="0"/>
                                  </p:stCondLst>
                                  <p:childTnLst>
                                    <p:set>
                                      <p:cBhvr>
                                        <p:cTn id="110" dur="1" fill="hold">
                                          <p:stCondLst>
                                            <p:cond delay="0"/>
                                          </p:stCondLst>
                                        </p:cTn>
                                        <p:tgtEl>
                                          <p:spTgt spid="52"/>
                                        </p:tgtEl>
                                        <p:attrNameLst>
                                          <p:attrName>style.visibility</p:attrName>
                                        </p:attrNameLst>
                                      </p:cBhvr>
                                      <p:to>
                                        <p:strVal val="visible"/>
                                      </p:to>
                                    </p:set>
                                    <p:animEffect transition="in" filter="wipe(left)">
                                      <p:cBhvr>
                                        <p:cTn id="111" dur="500"/>
                                        <p:tgtEl>
                                          <p:spTgt spid="52"/>
                                        </p:tgtEl>
                                      </p:cBhvr>
                                    </p:animEffect>
                                  </p:childTnLst>
                                </p:cTn>
                              </p:par>
                            </p:childTnLst>
                          </p:cTn>
                        </p:par>
                        <p:par>
                          <p:cTn id="112" fill="hold" nodeType="afterGroup">
                            <p:stCondLst>
                              <p:cond delay="9500"/>
                            </p:stCondLst>
                            <p:childTnLst>
                              <p:par>
                                <p:cTn id="113" presetID="22" presetClass="entr" presetSubtype="8" fill="hold" grpId="0" nodeType="afterEffect">
                                  <p:stCondLst>
                                    <p:cond delay="0"/>
                                  </p:stCondLst>
                                  <p:childTnLst>
                                    <p:set>
                                      <p:cBhvr>
                                        <p:cTn id="114" dur="1" fill="hold">
                                          <p:stCondLst>
                                            <p:cond delay="0"/>
                                          </p:stCondLst>
                                        </p:cTn>
                                        <p:tgtEl>
                                          <p:spTgt spid="53"/>
                                        </p:tgtEl>
                                        <p:attrNameLst>
                                          <p:attrName>style.visibility</p:attrName>
                                        </p:attrNameLst>
                                      </p:cBhvr>
                                      <p:to>
                                        <p:strVal val="visible"/>
                                      </p:to>
                                    </p:set>
                                    <p:animEffect transition="in" filter="wipe(left)">
                                      <p:cBhvr>
                                        <p:cTn id="115" dur="500"/>
                                        <p:tgtEl>
                                          <p:spTgt spid="53"/>
                                        </p:tgtEl>
                                      </p:cBhvr>
                                    </p:animEffect>
                                  </p:childTnLst>
                                </p:cTn>
                              </p:par>
                            </p:childTnLst>
                          </p:cTn>
                        </p:par>
                        <p:par>
                          <p:cTn id="116" fill="hold" nodeType="afterGroup">
                            <p:stCondLst>
                              <p:cond delay="12000"/>
                            </p:stCondLst>
                            <p:childTnLst>
                              <p:par>
                                <p:cTn id="117" presetID="22" presetClass="entr" presetSubtype="8" fill="hold" grpId="0" nodeType="afterEffect">
                                  <p:stCondLst>
                                    <p:cond delay="0"/>
                                  </p:stCondLst>
                                  <p:childTnLst>
                                    <p:set>
                                      <p:cBhvr>
                                        <p:cTn id="118" dur="1" fill="hold">
                                          <p:stCondLst>
                                            <p:cond delay="0"/>
                                          </p:stCondLst>
                                        </p:cTn>
                                        <p:tgtEl>
                                          <p:spTgt spid="58"/>
                                        </p:tgtEl>
                                        <p:attrNameLst>
                                          <p:attrName>style.visibility</p:attrName>
                                        </p:attrNameLst>
                                      </p:cBhvr>
                                      <p:to>
                                        <p:strVal val="visible"/>
                                      </p:to>
                                    </p:set>
                                    <p:animEffect transition="in" filter="wipe(left)">
                                      <p:cBhvr>
                                        <p:cTn id="119" dur="500"/>
                                        <p:tgtEl>
                                          <p:spTgt spid="58"/>
                                        </p:tgtEl>
                                      </p:cBhvr>
                                    </p:animEffect>
                                  </p:childTnLst>
                                </p:cTn>
                              </p:par>
                            </p:childTnLst>
                          </p:cTn>
                        </p:par>
                      </p:childTnLst>
                    </p:cTn>
                  </p:par>
                  <p:par>
                    <p:cTn id="120" fill="hold" nodeType="clickPar">
                      <p:stCondLst>
                        <p:cond delay="indefinite"/>
                      </p:stCondLst>
                      <p:childTnLst>
                        <p:par>
                          <p:cTn id="121" fill="hold" nodeType="withGroup">
                            <p:stCondLst>
                              <p:cond delay="0"/>
                            </p:stCondLst>
                            <p:childTnLst>
                              <p:par>
                                <p:cTn id="122" presetID="42" presetClass="entr" presetSubtype="0" fill="hold" grpId="0" nodeType="clickEffect">
                                  <p:stCondLst>
                                    <p:cond delay="0"/>
                                  </p:stCondLst>
                                  <p:childTnLst>
                                    <p:set>
                                      <p:cBhvr>
                                        <p:cTn id="123" dur="1" fill="hold">
                                          <p:stCondLst>
                                            <p:cond delay="0"/>
                                          </p:stCondLst>
                                        </p:cTn>
                                        <p:tgtEl>
                                          <p:spTgt spid="12"/>
                                        </p:tgtEl>
                                        <p:attrNameLst>
                                          <p:attrName>style.visibility</p:attrName>
                                        </p:attrNameLst>
                                      </p:cBhvr>
                                      <p:to>
                                        <p:strVal val="visible"/>
                                      </p:to>
                                    </p:set>
                                    <p:animEffect transition="in" filter="fade">
                                      <p:cBhvr>
                                        <p:cTn id="124" dur="1000"/>
                                        <p:tgtEl>
                                          <p:spTgt spid="12"/>
                                        </p:tgtEl>
                                      </p:cBhvr>
                                    </p:animEffect>
                                    <p:anim calcmode="lin" valueType="num">
                                      <p:cBhvr>
                                        <p:cTn id="125" dur="1000" fill="hold"/>
                                        <p:tgtEl>
                                          <p:spTgt spid="12"/>
                                        </p:tgtEl>
                                        <p:attrNameLst>
                                          <p:attrName>ppt_x</p:attrName>
                                        </p:attrNameLst>
                                      </p:cBhvr>
                                      <p:tavLst>
                                        <p:tav tm="0">
                                          <p:val>
                                            <p:strVal val="#ppt_x"/>
                                          </p:val>
                                        </p:tav>
                                        <p:tav tm="100000">
                                          <p:val>
                                            <p:strVal val="#ppt_x"/>
                                          </p:val>
                                        </p:tav>
                                      </p:tavLst>
                                    </p:anim>
                                    <p:anim calcmode="lin" valueType="num">
                                      <p:cBhvr>
                                        <p:cTn id="126" dur="1000" fill="hold"/>
                                        <p:tgtEl>
                                          <p:spTgt spid="12"/>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14"/>
                                        </p:tgtEl>
                                        <p:attrNameLst>
                                          <p:attrName>style.visibility</p:attrName>
                                        </p:attrNameLst>
                                      </p:cBhvr>
                                      <p:to>
                                        <p:strVal val="visible"/>
                                      </p:to>
                                    </p:set>
                                    <p:animEffect transition="in" filter="fade">
                                      <p:cBhvr>
                                        <p:cTn id="129" dur="1000"/>
                                        <p:tgtEl>
                                          <p:spTgt spid="14"/>
                                        </p:tgtEl>
                                      </p:cBhvr>
                                    </p:animEffect>
                                    <p:anim calcmode="lin" valueType="num">
                                      <p:cBhvr>
                                        <p:cTn id="130" dur="1000" fill="hold"/>
                                        <p:tgtEl>
                                          <p:spTgt spid="14"/>
                                        </p:tgtEl>
                                        <p:attrNameLst>
                                          <p:attrName>ppt_x</p:attrName>
                                        </p:attrNameLst>
                                      </p:cBhvr>
                                      <p:tavLst>
                                        <p:tav tm="0">
                                          <p:val>
                                            <p:strVal val="#ppt_x"/>
                                          </p:val>
                                        </p:tav>
                                        <p:tav tm="100000">
                                          <p:val>
                                            <p:strVal val="#ppt_x"/>
                                          </p:val>
                                        </p:tav>
                                      </p:tavLst>
                                    </p:anim>
                                    <p:anim calcmode="lin" valueType="num">
                                      <p:cBhvr>
                                        <p:cTn id="131" dur="1000" fill="hold"/>
                                        <p:tgtEl>
                                          <p:spTgt spid="14"/>
                                        </p:tgtEl>
                                        <p:attrNameLst>
                                          <p:attrName>ppt_y</p:attrName>
                                        </p:attrNameLst>
                                      </p:cBhvr>
                                      <p:tavLst>
                                        <p:tav tm="0">
                                          <p:val>
                                            <p:strVal val="#ppt_y+.1"/>
                                          </p:val>
                                        </p:tav>
                                        <p:tav tm="100000">
                                          <p:val>
                                            <p:strVal val="#ppt_y"/>
                                          </p:val>
                                        </p:tav>
                                      </p:tavLst>
                                    </p:anim>
                                  </p:childTnLst>
                                </p:cTn>
                              </p:par>
                              <p:par>
                                <p:cTn id="132" presetID="42" presetClass="entr" presetSubtype="0" fill="hold" grpId="0" nodeType="withEffect">
                                  <p:stCondLst>
                                    <p:cond delay="0"/>
                                  </p:stCondLst>
                                  <p:childTnLst>
                                    <p:set>
                                      <p:cBhvr>
                                        <p:cTn id="133" dur="1" fill="hold">
                                          <p:stCondLst>
                                            <p:cond delay="0"/>
                                          </p:stCondLst>
                                        </p:cTn>
                                        <p:tgtEl>
                                          <p:spTgt spid="13"/>
                                        </p:tgtEl>
                                        <p:attrNameLst>
                                          <p:attrName>style.visibility</p:attrName>
                                        </p:attrNameLst>
                                      </p:cBhvr>
                                      <p:to>
                                        <p:strVal val="visible"/>
                                      </p:to>
                                    </p:set>
                                    <p:animEffect transition="in" filter="fade">
                                      <p:cBhvr>
                                        <p:cTn id="134" dur="1000"/>
                                        <p:tgtEl>
                                          <p:spTgt spid="13"/>
                                        </p:tgtEl>
                                      </p:cBhvr>
                                    </p:animEffect>
                                    <p:anim calcmode="lin" valueType="num">
                                      <p:cBhvr>
                                        <p:cTn id="135" dur="1000" fill="hold"/>
                                        <p:tgtEl>
                                          <p:spTgt spid="13"/>
                                        </p:tgtEl>
                                        <p:attrNameLst>
                                          <p:attrName>ppt_x</p:attrName>
                                        </p:attrNameLst>
                                      </p:cBhvr>
                                      <p:tavLst>
                                        <p:tav tm="0">
                                          <p:val>
                                            <p:strVal val="#ppt_x"/>
                                          </p:val>
                                        </p:tav>
                                        <p:tav tm="100000">
                                          <p:val>
                                            <p:strVal val="#ppt_x"/>
                                          </p:val>
                                        </p:tav>
                                      </p:tavLst>
                                    </p:anim>
                                    <p:anim calcmode="lin" valueType="num">
                                      <p:cBhvr>
                                        <p:cTn id="136" dur="1000" fill="hold"/>
                                        <p:tgtEl>
                                          <p:spTgt spid="13"/>
                                        </p:tgtEl>
                                        <p:attrNameLst>
                                          <p:attrName>ppt_y</p:attrName>
                                        </p:attrNameLst>
                                      </p:cBhvr>
                                      <p:tavLst>
                                        <p:tav tm="0">
                                          <p:val>
                                            <p:strVal val="#ppt_y+.1"/>
                                          </p:val>
                                        </p:tav>
                                        <p:tav tm="100000">
                                          <p:val>
                                            <p:strVal val="#ppt_y"/>
                                          </p:val>
                                        </p:tav>
                                      </p:tavLst>
                                    </p:anim>
                                  </p:childTnLst>
                                </p:cTn>
                              </p:par>
                            </p:childTnLst>
                          </p:cTn>
                        </p:par>
                        <p:par>
                          <p:cTn id="137" fill="hold" nodeType="afterGroup">
                            <p:stCondLst>
                              <p:cond delay="1000"/>
                            </p:stCondLst>
                            <p:childTnLst>
                              <p:par>
                                <p:cTn id="138" presetID="42" presetClass="entr" presetSubtype="0" fill="hold" nodeType="afterEffect">
                                  <p:stCondLst>
                                    <p:cond delay="0"/>
                                  </p:stCondLst>
                                  <p:childTnLst>
                                    <p:set>
                                      <p:cBhvr>
                                        <p:cTn id="139" dur="1" fill="hold">
                                          <p:stCondLst>
                                            <p:cond delay="0"/>
                                          </p:stCondLst>
                                        </p:cTn>
                                        <p:tgtEl>
                                          <p:spTgt spid="54"/>
                                        </p:tgtEl>
                                        <p:attrNameLst>
                                          <p:attrName>style.visibility</p:attrName>
                                        </p:attrNameLst>
                                      </p:cBhvr>
                                      <p:to>
                                        <p:strVal val="visible"/>
                                      </p:to>
                                    </p:set>
                                    <p:animEffect transition="in" filter="fade">
                                      <p:cBhvr>
                                        <p:cTn id="140" dur="1000"/>
                                        <p:tgtEl>
                                          <p:spTgt spid="54"/>
                                        </p:tgtEl>
                                      </p:cBhvr>
                                    </p:animEffect>
                                    <p:anim calcmode="lin" valueType="num">
                                      <p:cBhvr>
                                        <p:cTn id="141" dur="1000" fill="hold"/>
                                        <p:tgtEl>
                                          <p:spTgt spid="54"/>
                                        </p:tgtEl>
                                        <p:attrNameLst>
                                          <p:attrName>ppt_x</p:attrName>
                                        </p:attrNameLst>
                                      </p:cBhvr>
                                      <p:tavLst>
                                        <p:tav tm="0">
                                          <p:val>
                                            <p:strVal val="#ppt_x"/>
                                          </p:val>
                                        </p:tav>
                                        <p:tav tm="100000">
                                          <p:val>
                                            <p:strVal val="#ppt_x"/>
                                          </p:val>
                                        </p:tav>
                                      </p:tavLst>
                                    </p:anim>
                                    <p:anim calcmode="lin" valueType="num">
                                      <p:cBhvr>
                                        <p:cTn id="142" dur="1000" fill="hold"/>
                                        <p:tgtEl>
                                          <p:spTgt spid="54"/>
                                        </p:tgtEl>
                                        <p:attrNameLst>
                                          <p:attrName>ppt_y</p:attrName>
                                        </p:attrNameLst>
                                      </p:cBhvr>
                                      <p:tavLst>
                                        <p:tav tm="0">
                                          <p:val>
                                            <p:strVal val="#ppt_y+.1"/>
                                          </p:val>
                                        </p:tav>
                                        <p:tav tm="100000">
                                          <p:val>
                                            <p:strVal val="#ppt_y"/>
                                          </p:val>
                                        </p:tav>
                                      </p:tavLst>
                                    </p:anim>
                                  </p:childTnLst>
                                </p:cTn>
                              </p:par>
                            </p:childTnLst>
                          </p:cTn>
                        </p:par>
                        <p:par>
                          <p:cTn id="143" fill="hold" nodeType="afterGroup">
                            <p:stCondLst>
                              <p:cond delay="2000"/>
                            </p:stCondLst>
                            <p:childTnLst>
                              <p:par>
                                <p:cTn id="144" presetID="42" presetClass="entr" presetSubtype="0" fill="hold" grpId="0" nodeType="afterEffect">
                                  <p:stCondLst>
                                    <p:cond delay="0"/>
                                  </p:stCondLst>
                                  <p:childTnLst>
                                    <p:set>
                                      <p:cBhvr>
                                        <p:cTn id="145" dur="1" fill="hold">
                                          <p:stCondLst>
                                            <p:cond delay="0"/>
                                          </p:stCondLst>
                                        </p:cTn>
                                        <p:tgtEl>
                                          <p:spTgt spid="56"/>
                                        </p:tgtEl>
                                        <p:attrNameLst>
                                          <p:attrName>style.visibility</p:attrName>
                                        </p:attrNameLst>
                                      </p:cBhvr>
                                      <p:to>
                                        <p:strVal val="visible"/>
                                      </p:to>
                                    </p:set>
                                    <p:animEffect transition="in" filter="fade">
                                      <p:cBhvr>
                                        <p:cTn id="146" dur="1000"/>
                                        <p:tgtEl>
                                          <p:spTgt spid="56"/>
                                        </p:tgtEl>
                                      </p:cBhvr>
                                    </p:animEffect>
                                    <p:anim calcmode="lin" valueType="num">
                                      <p:cBhvr>
                                        <p:cTn id="147" dur="1000" fill="hold"/>
                                        <p:tgtEl>
                                          <p:spTgt spid="56"/>
                                        </p:tgtEl>
                                        <p:attrNameLst>
                                          <p:attrName>ppt_x</p:attrName>
                                        </p:attrNameLst>
                                      </p:cBhvr>
                                      <p:tavLst>
                                        <p:tav tm="0">
                                          <p:val>
                                            <p:strVal val="#ppt_x"/>
                                          </p:val>
                                        </p:tav>
                                        <p:tav tm="100000">
                                          <p:val>
                                            <p:strVal val="#ppt_x"/>
                                          </p:val>
                                        </p:tav>
                                      </p:tavLst>
                                    </p:anim>
                                    <p:anim calcmode="lin" valueType="num">
                                      <p:cBhvr>
                                        <p:cTn id="148" dur="1000" fill="hold"/>
                                        <p:tgtEl>
                                          <p:spTgt spid="56"/>
                                        </p:tgtEl>
                                        <p:attrNameLst>
                                          <p:attrName>ppt_y</p:attrName>
                                        </p:attrNameLst>
                                      </p:cBhvr>
                                      <p:tavLst>
                                        <p:tav tm="0">
                                          <p:val>
                                            <p:strVal val="#ppt_y+.1"/>
                                          </p:val>
                                        </p:tav>
                                        <p:tav tm="100000">
                                          <p:val>
                                            <p:strVal val="#ppt_y"/>
                                          </p:val>
                                        </p:tav>
                                      </p:tavLst>
                                    </p:anim>
                                  </p:childTnLst>
                                </p:cTn>
                              </p:par>
                            </p:childTnLst>
                          </p:cTn>
                        </p:par>
                        <p:par>
                          <p:cTn id="149" fill="hold" nodeType="afterGroup">
                            <p:stCondLst>
                              <p:cond delay="3000"/>
                            </p:stCondLst>
                            <p:childTnLst>
                              <p:par>
                                <p:cTn id="150" presetID="42" presetClass="entr" presetSubtype="0" fill="hold" grpId="0" nodeType="afterEffect">
                                  <p:stCondLst>
                                    <p:cond delay="0"/>
                                  </p:stCondLst>
                                  <p:childTnLst>
                                    <p:set>
                                      <p:cBhvr>
                                        <p:cTn id="151" dur="1" fill="hold">
                                          <p:stCondLst>
                                            <p:cond delay="0"/>
                                          </p:stCondLst>
                                        </p:cTn>
                                        <p:tgtEl>
                                          <p:spTgt spid="55"/>
                                        </p:tgtEl>
                                        <p:attrNameLst>
                                          <p:attrName>style.visibility</p:attrName>
                                        </p:attrNameLst>
                                      </p:cBhvr>
                                      <p:to>
                                        <p:strVal val="visible"/>
                                      </p:to>
                                    </p:set>
                                    <p:animEffect transition="in" filter="fade">
                                      <p:cBhvr>
                                        <p:cTn id="152" dur="1000"/>
                                        <p:tgtEl>
                                          <p:spTgt spid="55"/>
                                        </p:tgtEl>
                                      </p:cBhvr>
                                    </p:animEffect>
                                    <p:anim calcmode="lin" valueType="num">
                                      <p:cBhvr>
                                        <p:cTn id="153" dur="1000" fill="hold"/>
                                        <p:tgtEl>
                                          <p:spTgt spid="55"/>
                                        </p:tgtEl>
                                        <p:attrNameLst>
                                          <p:attrName>ppt_x</p:attrName>
                                        </p:attrNameLst>
                                      </p:cBhvr>
                                      <p:tavLst>
                                        <p:tav tm="0">
                                          <p:val>
                                            <p:strVal val="#ppt_x"/>
                                          </p:val>
                                        </p:tav>
                                        <p:tav tm="100000">
                                          <p:val>
                                            <p:strVal val="#ppt_x"/>
                                          </p:val>
                                        </p:tav>
                                      </p:tavLst>
                                    </p:anim>
                                    <p:anim calcmode="lin" valueType="num">
                                      <p:cBhvr>
                                        <p:cTn id="154"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155" fill="hold" nodeType="clickPar">
                      <p:stCondLst>
                        <p:cond delay="indefinite"/>
                      </p:stCondLst>
                      <p:childTnLst>
                        <p:par>
                          <p:cTn id="156" fill="hold" nodeType="withGroup">
                            <p:stCondLst>
                              <p:cond delay="0"/>
                            </p:stCondLst>
                            <p:childTnLst>
                              <p:par>
                                <p:cTn id="157" presetID="45" presetClass="entr" presetSubtype="0" fill="hold" grpId="0" nodeType="clickEffect">
                                  <p:stCondLst>
                                    <p:cond delay="0"/>
                                  </p:stCondLst>
                                  <p:childTnLst>
                                    <p:set>
                                      <p:cBhvr>
                                        <p:cTn id="158" dur="1" fill="hold">
                                          <p:stCondLst>
                                            <p:cond delay="0"/>
                                          </p:stCondLst>
                                        </p:cTn>
                                        <p:tgtEl>
                                          <p:spTgt spid="32"/>
                                        </p:tgtEl>
                                        <p:attrNameLst>
                                          <p:attrName>style.visibility</p:attrName>
                                        </p:attrNameLst>
                                      </p:cBhvr>
                                      <p:to>
                                        <p:strVal val="visible"/>
                                      </p:to>
                                    </p:set>
                                    <p:animEffect transition="in" filter="fade">
                                      <p:cBhvr>
                                        <p:cTn id="159" dur="2000"/>
                                        <p:tgtEl>
                                          <p:spTgt spid="32"/>
                                        </p:tgtEl>
                                      </p:cBhvr>
                                    </p:animEffect>
                                    <p:anim calcmode="lin" valueType="num">
                                      <p:cBhvr>
                                        <p:cTn id="160" dur="2000" fill="hold"/>
                                        <p:tgtEl>
                                          <p:spTgt spid="32"/>
                                        </p:tgtEl>
                                        <p:attrNameLst>
                                          <p:attrName>ppt_w</p:attrName>
                                        </p:attrNameLst>
                                      </p:cBhvr>
                                      <p:tavLst>
                                        <p:tav tm="0" fmla="#ppt_w*sin(2.5*pi*$)">
                                          <p:val>
                                            <p:fltVal val="0"/>
                                          </p:val>
                                        </p:tav>
                                        <p:tav tm="100000">
                                          <p:val>
                                            <p:fltVal val="1"/>
                                          </p:val>
                                        </p:tav>
                                      </p:tavLst>
                                    </p:anim>
                                    <p:anim calcmode="lin" valueType="num">
                                      <p:cBhvr>
                                        <p:cTn id="161" dur="2000" fill="hold"/>
                                        <p:tgtEl>
                                          <p:spTgt spid="32"/>
                                        </p:tgtEl>
                                        <p:attrNameLst>
                                          <p:attrName>ppt_h</p:attrName>
                                        </p:attrNameLst>
                                      </p:cBhvr>
                                      <p:tavLst>
                                        <p:tav tm="0">
                                          <p:val>
                                            <p:strVal val="#ppt_h"/>
                                          </p:val>
                                        </p:tav>
                                        <p:tav tm="100000">
                                          <p:val>
                                            <p:strVal val="#ppt_h"/>
                                          </p:val>
                                        </p:tav>
                                      </p:tavLst>
                                    </p:anim>
                                  </p:childTnLst>
                                </p:cTn>
                              </p:par>
                            </p:childTnLst>
                          </p:cTn>
                        </p:par>
                      </p:childTnLst>
                    </p:cTn>
                  </p:par>
                  <p:par>
                    <p:cTn id="162" fill="hold" nodeType="clickPar">
                      <p:stCondLst>
                        <p:cond delay="indefinite"/>
                      </p:stCondLst>
                      <p:childTnLst>
                        <p:par>
                          <p:cTn id="163" fill="hold" nodeType="withGroup">
                            <p:stCondLst>
                              <p:cond delay="0"/>
                            </p:stCondLst>
                            <p:childTnLst>
                              <p:par>
                                <p:cTn id="164" presetID="22" presetClass="entr" presetSubtype="8" fill="hold" nodeType="clickEffect">
                                  <p:stCondLst>
                                    <p:cond delay="0"/>
                                  </p:stCondLst>
                                  <p:childTnLst>
                                    <p:set>
                                      <p:cBhvr>
                                        <p:cTn id="165" dur="1" fill="hold">
                                          <p:stCondLst>
                                            <p:cond delay="0"/>
                                          </p:stCondLst>
                                        </p:cTn>
                                        <p:tgtEl>
                                          <p:spTgt spid="41"/>
                                        </p:tgtEl>
                                        <p:attrNameLst>
                                          <p:attrName>style.visibility</p:attrName>
                                        </p:attrNameLst>
                                      </p:cBhvr>
                                      <p:to>
                                        <p:strVal val="visible"/>
                                      </p:to>
                                    </p:set>
                                    <p:animEffect transition="in" filter="wipe(left)">
                                      <p:cBhvr>
                                        <p:cTn id="166" dur="500"/>
                                        <p:tgtEl>
                                          <p:spTgt spid="41"/>
                                        </p:tgtEl>
                                      </p:cBhvr>
                                    </p:animEffect>
                                  </p:childTnLst>
                                </p:cTn>
                              </p:par>
                            </p:childTnLst>
                          </p:cTn>
                        </p:par>
                        <p:par>
                          <p:cTn id="167" fill="hold" nodeType="afterGroup">
                            <p:stCondLst>
                              <p:cond delay="500"/>
                            </p:stCondLst>
                            <p:childTnLst>
                              <p:par>
                                <p:cTn id="168" presetID="22" presetClass="entr" presetSubtype="8" fill="hold" nodeType="afterEffect">
                                  <p:stCondLst>
                                    <p:cond delay="0"/>
                                  </p:stCondLst>
                                  <p:childTnLst>
                                    <p:set>
                                      <p:cBhvr>
                                        <p:cTn id="169" dur="1" fill="hold">
                                          <p:stCondLst>
                                            <p:cond delay="0"/>
                                          </p:stCondLst>
                                        </p:cTn>
                                        <p:tgtEl>
                                          <p:spTgt spid="33"/>
                                        </p:tgtEl>
                                        <p:attrNameLst>
                                          <p:attrName>style.visibility</p:attrName>
                                        </p:attrNameLst>
                                      </p:cBhvr>
                                      <p:to>
                                        <p:strVal val="visible"/>
                                      </p:to>
                                    </p:set>
                                    <p:animEffect transition="in" filter="wipe(left)">
                                      <p:cBhvr>
                                        <p:cTn id="170" dur="500"/>
                                        <p:tgtEl>
                                          <p:spTgt spid="33"/>
                                        </p:tgtEl>
                                      </p:cBhvr>
                                    </p:animEffect>
                                  </p:childTnLst>
                                </p:cTn>
                              </p:par>
                            </p:childTnLst>
                          </p:cTn>
                        </p:par>
                        <p:par>
                          <p:cTn id="171" fill="hold" nodeType="afterGroup">
                            <p:stCondLst>
                              <p:cond delay="1000"/>
                            </p:stCondLst>
                            <p:childTnLst>
                              <p:par>
                                <p:cTn id="172" presetID="22" presetClass="entr" presetSubtype="8" fill="hold" nodeType="afterEffect">
                                  <p:stCondLst>
                                    <p:cond delay="0"/>
                                  </p:stCondLst>
                                  <p:childTnLst>
                                    <p:set>
                                      <p:cBhvr>
                                        <p:cTn id="173" dur="1" fill="hold">
                                          <p:stCondLst>
                                            <p:cond delay="0"/>
                                          </p:stCondLst>
                                        </p:cTn>
                                        <p:tgtEl>
                                          <p:spTgt spid="36"/>
                                        </p:tgtEl>
                                        <p:attrNameLst>
                                          <p:attrName>style.visibility</p:attrName>
                                        </p:attrNameLst>
                                      </p:cBhvr>
                                      <p:to>
                                        <p:strVal val="visible"/>
                                      </p:to>
                                    </p:set>
                                    <p:animEffect transition="in" filter="wipe(left)">
                                      <p:cBhvr>
                                        <p:cTn id="174" dur="500"/>
                                        <p:tgtEl>
                                          <p:spTgt spid="36"/>
                                        </p:tgtEl>
                                      </p:cBhvr>
                                    </p:animEffect>
                                  </p:childTnLst>
                                </p:cTn>
                              </p:par>
                            </p:childTnLst>
                          </p:cTn>
                        </p:par>
                        <p:par>
                          <p:cTn id="175" fill="hold" nodeType="afterGroup">
                            <p:stCondLst>
                              <p:cond delay="1500"/>
                            </p:stCondLst>
                            <p:childTnLst>
                              <p:par>
                                <p:cTn id="176" presetID="22" presetClass="entr" presetSubtype="8" fill="hold" nodeType="afterEffect">
                                  <p:stCondLst>
                                    <p:cond delay="0"/>
                                  </p:stCondLst>
                                  <p:childTnLst>
                                    <p:set>
                                      <p:cBhvr>
                                        <p:cTn id="177" dur="1" fill="hold">
                                          <p:stCondLst>
                                            <p:cond delay="0"/>
                                          </p:stCondLst>
                                        </p:cTn>
                                        <p:tgtEl>
                                          <p:spTgt spid="38"/>
                                        </p:tgtEl>
                                        <p:attrNameLst>
                                          <p:attrName>style.visibility</p:attrName>
                                        </p:attrNameLst>
                                      </p:cBhvr>
                                      <p:to>
                                        <p:strVal val="visible"/>
                                      </p:to>
                                    </p:set>
                                    <p:animEffect transition="in" filter="wipe(left)">
                                      <p:cBhvr>
                                        <p:cTn id="178" dur="500"/>
                                        <p:tgtEl>
                                          <p:spTgt spid="38"/>
                                        </p:tgtEl>
                                      </p:cBhvr>
                                    </p:animEffect>
                                  </p:childTnLst>
                                </p:cTn>
                              </p:par>
                            </p:childTnLst>
                          </p:cTn>
                        </p:par>
                      </p:childTnLst>
                    </p:cTn>
                  </p:par>
                  <p:par>
                    <p:cTn id="179" fill="hold" nodeType="clickPar">
                      <p:stCondLst>
                        <p:cond delay="indefinite"/>
                      </p:stCondLst>
                      <p:childTnLst>
                        <p:par>
                          <p:cTn id="180" fill="hold" nodeType="withGroup">
                            <p:stCondLst>
                              <p:cond delay="0"/>
                            </p:stCondLst>
                            <p:childTnLst>
                              <p:par>
                                <p:cTn id="181" presetID="22" presetClass="entr" presetSubtype="8" fill="hold" nodeType="clickEffect">
                                  <p:stCondLst>
                                    <p:cond delay="0"/>
                                  </p:stCondLst>
                                  <p:childTnLst>
                                    <p:set>
                                      <p:cBhvr>
                                        <p:cTn id="182" dur="1" fill="hold">
                                          <p:stCondLst>
                                            <p:cond delay="0"/>
                                          </p:stCondLst>
                                        </p:cTn>
                                        <p:tgtEl>
                                          <p:spTgt spid="42"/>
                                        </p:tgtEl>
                                        <p:attrNameLst>
                                          <p:attrName>style.visibility</p:attrName>
                                        </p:attrNameLst>
                                      </p:cBhvr>
                                      <p:to>
                                        <p:strVal val="visible"/>
                                      </p:to>
                                    </p:set>
                                    <p:animEffect transition="in" filter="wipe(left)">
                                      <p:cBhvr>
                                        <p:cTn id="183" dur="500"/>
                                        <p:tgtEl>
                                          <p:spTgt spid="42"/>
                                        </p:tgtEl>
                                      </p:cBhvr>
                                    </p:animEffect>
                                  </p:childTnLst>
                                </p:cTn>
                              </p:par>
                            </p:childTnLst>
                          </p:cTn>
                        </p:par>
                        <p:par>
                          <p:cTn id="184" fill="hold" nodeType="afterGroup">
                            <p:stCondLst>
                              <p:cond delay="500"/>
                            </p:stCondLst>
                            <p:childTnLst>
                              <p:par>
                                <p:cTn id="185" presetID="22" presetClass="entr" presetSubtype="8" fill="hold" nodeType="afterEffect">
                                  <p:stCondLst>
                                    <p:cond delay="0"/>
                                  </p:stCondLst>
                                  <p:childTnLst>
                                    <p:set>
                                      <p:cBhvr>
                                        <p:cTn id="186" dur="1" fill="hold">
                                          <p:stCondLst>
                                            <p:cond delay="0"/>
                                          </p:stCondLst>
                                        </p:cTn>
                                        <p:tgtEl>
                                          <p:spTgt spid="34"/>
                                        </p:tgtEl>
                                        <p:attrNameLst>
                                          <p:attrName>style.visibility</p:attrName>
                                        </p:attrNameLst>
                                      </p:cBhvr>
                                      <p:to>
                                        <p:strVal val="visible"/>
                                      </p:to>
                                    </p:set>
                                    <p:animEffect transition="in" filter="wipe(left)">
                                      <p:cBhvr>
                                        <p:cTn id="187" dur="500"/>
                                        <p:tgtEl>
                                          <p:spTgt spid="34"/>
                                        </p:tgtEl>
                                      </p:cBhvr>
                                    </p:animEffect>
                                  </p:childTnLst>
                                </p:cTn>
                              </p:par>
                            </p:childTnLst>
                          </p:cTn>
                        </p:par>
                        <p:par>
                          <p:cTn id="188" fill="hold" nodeType="afterGroup">
                            <p:stCondLst>
                              <p:cond delay="1000"/>
                            </p:stCondLst>
                            <p:childTnLst>
                              <p:par>
                                <p:cTn id="189" presetID="22" presetClass="entr" presetSubtype="8" fill="hold" nodeType="afterEffect">
                                  <p:stCondLst>
                                    <p:cond delay="0"/>
                                  </p:stCondLst>
                                  <p:childTnLst>
                                    <p:set>
                                      <p:cBhvr>
                                        <p:cTn id="190" dur="1" fill="hold">
                                          <p:stCondLst>
                                            <p:cond delay="0"/>
                                          </p:stCondLst>
                                        </p:cTn>
                                        <p:tgtEl>
                                          <p:spTgt spid="37"/>
                                        </p:tgtEl>
                                        <p:attrNameLst>
                                          <p:attrName>style.visibility</p:attrName>
                                        </p:attrNameLst>
                                      </p:cBhvr>
                                      <p:to>
                                        <p:strVal val="visible"/>
                                      </p:to>
                                    </p:set>
                                    <p:animEffect transition="in" filter="wipe(left)">
                                      <p:cBhvr>
                                        <p:cTn id="191" dur="500"/>
                                        <p:tgtEl>
                                          <p:spTgt spid="37"/>
                                        </p:tgtEl>
                                      </p:cBhvr>
                                    </p:animEffect>
                                  </p:childTnLst>
                                </p:cTn>
                              </p:par>
                            </p:childTnLst>
                          </p:cTn>
                        </p:par>
                        <p:par>
                          <p:cTn id="192" fill="hold" nodeType="afterGroup">
                            <p:stCondLst>
                              <p:cond delay="1500"/>
                            </p:stCondLst>
                            <p:childTnLst>
                              <p:par>
                                <p:cTn id="193" presetID="22" presetClass="entr" presetSubtype="8" fill="hold" nodeType="afterEffect">
                                  <p:stCondLst>
                                    <p:cond delay="0"/>
                                  </p:stCondLst>
                                  <p:childTnLst>
                                    <p:set>
                                      <p:cBhvr>
                                        <p:cTn id="194" dur="1" fill="hold">
                                          <p:stCondLst>
                                            <p:cond delay="0"/>
                                          </p:stCondLst>
                                        </p:cTn>
                                        <p:tgtEl>
                                          <p:spTgt spid="39"/>
                                        </p:tgtEl>
                                        <p:attrNameLst>
                                          <p:attrName>style.visibility</p:attrName>
                                        </p:attrNameLst>
                                      </p:cBhvr>
                                      <p:to>
                                        <p:strVal val="visible"/>
                                      </p:to>
                                    </p:set>
                                    <p:animEffect transition="in" filter="wipe(left)">
                                      <p:cBhvr>
                                        <p:cTn id="195" dur="500"/>
                                        <p:tgtEl>
                                          <p:spTgt spid="39"/>
                                        </p:tgtEl>
                                      </p:cBhvr>
                                    </p:animEffect>
                                  </p:childTnLst>
                                </p:cTn>
                              </p:par>
                            </p:childTnLst>
                          </p:cTn>
                        </p:par>
                        <p:par>
                          <p:cTn id="196" fill="hold" nodeType="afterGroup">
                            <p:stCondLst>
                              <p:cond delay="2000"/>
                            </p:stCondLst>
                            <p:childTnLst>
                              <p:par>
                                <p:cTn id="197" presetID="26" presetClass="entr" presetSubtype="0" fill="hold" nodeType="afterEffect">
                                  <p:stCondLst>
                                    <p:cond delay="0"/>
                                  </p:stCondLst>
                                  <p:childTnLst>
                                    <p:set>
                                      <p:cBhvr>
                                        <p:cTn id="198" dur="1" fill="hold">
                                          <p:stCondLst>
                                            <p:cond delay="0"/>
                                          </p:stCondLst>
                                        </p:cTn>
                                        <p:tgtEl>
                                          <p:spTgt spid="59"/>
                                        </p:tgtEl>
                                        <p:attrNameLst>
                                          <p:attrName>style.visibility</p:attrName>
                                        </p:attrNameLst>
                                      </p:cBhvr>
                                      <p:to>
                                        <p:strVal val="visible"/>
                                      </p:to>
                                    </p:set>
                                    <p:animEffect transition="in" filter="wipe(down)">
                                      <p:cBhvr>
                                        <p:cTn id="199" dur="580">
                                          <p:stCondLst>
                                            <p:cond delay="0"/>
                                          </p:stCondLst>
                                        </p:cTn>
                                        <p:tgtEl>
                                          <p:spTgt spid="59"/>
                                        </p:tgtEl>
                                      </p:cBhvr>
                                    </p:animEffect>
                                    <p:anim calcmode="lin" valueType="num">
                                      <p:cBhvr>
                                        <p:cTn id="200" dur="1822" tmFilter="0,0; 0.14,0.36; 0.43,0.73; 0.71,0.91; 1.0,1.0">
                                          <p:stCondLst>
                                            <p:cond delay="0"/>
                                          </p:stCondLst>
                                        </p:cTn>
                                        <p:tgtEl>
                                          <p:spTgt spid="59"/>
                                        </p:tgtEl>
                                        <p:attrNameLst>
                                          <p:attrName>ppt_x</p:attrName>
                                        </p:attrNameLst>
                                      </p:cBhvr>
                                      <p:tavLst>
                                        <p:tav tm="0">
                                          <p:val>
                                            <p:strVal val="#ppt_x-0.25"/>
                                          </p:val>
                                        </p:tav>
                                        <p:tav tm="100000">
                                          <p:val>
                                            <p:strVal val="#ppt_x"/>
                                          </p:val>
                                        </p:tav>
                                      </p:tavLst>
                                    </p:anim>
                                    <p:anim calcmode="lin" valueType="num">
                                      <p:cBhvr>
                                        <p:cTn id="201" dur="664" tmFilter="0.0,0.0; 0.25,0.07; 0.50,0.2; 0.75,0.467; 1.0,1.0">
                                          <p:stCondLst>
                                            <p:cond delay="0"/>
                                          </p:stCondLst>
                                        </p:cTn>
                                        <p:tgtEl>
                                          <p:spTgt spid="59"/>
                                        </p:tgtEl>
                                        <p:attrNameLst>
                                          <p:attrName>ppt_y</p:attrName>
                                        </p:attrNameLst>
                                      </p:cBhvr>
                                      <p:tavLst>
                                        <p:tav tm="0" fmla="#ppt_y-sin(pi*$)/3">
                                          <p:val>
                                            <p:fltVal val="0.5"/>
                                          </p:val>
                                        </p:tav>
                                        <p:tav tm="100000">
                                          <p:val>
                                            <p:fltVal val="1"/>
                                          </p:val>
                                        </p:tav>
                                      </p:tavLst>
                                    </p:anim>
                                    <p:anim calcmode="lin" valueType="num">
                                      <p:cBhvr>
                                        <p:cTn id="202" dur="664" tmFilter="0, 0; 0.125,0.2665; 0.25,0.4; 0.375,0.465; 0.5,0.5;  0.625,0.535; 0.75,0.6; 0.875,0.7335; 1,1">
                                          <p:stCondLst>
                                            <p:cond delay="664"/>
                                          </p:stCondLst>
                                        </p:cTn>
                                        <p:tgtEl>
                                          <p:spTgt spid="59"/>
                                        </p:tgtEl>
                                        <p:attrNameLst>
                                          <p:attrName>ppt_y</p:attrName>
                                        </p:attrNameLst>
                                      </p:cBhvr>
                                      <p:tavLst>
                                        <p:tav tm="0" fmla="#ppt_y-sin(pi*$)/9">
                                          <p:val>
                                            <p:fltVal val="0"/>
                                          </p:val>
                                        </p:tav>
                                        <p:tav tm="100000">
                                          <p:val>
                                            <p:fltVal val="1"/>
                                          </p:val>
                                        </p:tav>
                                      </p:tavLst>
                                    </p:anim>
                                    <p:anim calcmode="lin" valueType="num">
                                      <p:cBhvr>
                                        <p:cTn id="203" dur="332" tmFilter="0, 0; 0.125,0.2665; 0.25,0.4; 0.375,0.465; 0.5,0.5;  0.625,0.535; 0.75,0.6; 0.875,0.7335; 1,1">
                                          <p:stCondLst>
                                            <p:cond delay="1324"/>
                                          </p:stCondLst>
                                        </p:cTn>
                                        <p:tgtEl>
                                          <p:spTgt spid="59"/>
                                        </p:tgtEl>
                                        <p:attrNameLst>
                                          <p:attrName>ppt_y</p:attrName>
                                        </p:attrNameLst>
                                      </p:cBhvr>
                                      <p:tavLst>
                                        <p:tav tm="0" fmla="#ppt_y-sin(pi*$)/27">
                                          <p:val>
                                            <p:fltVal val="0"/>
                                          </p:val>
                                        </p:tav>
                                        <p:tav tm="100000">
                                          <p:val>
                                            <p:fltVal val="1"/>
                                          </p:val>
                                        </p:tav>
                                      </p:tavLst>
                                    </p:anim>
                                    <p:anim calcmode="lin" valueType="num">
                                      <p:cBhvr>
                                        <p:cTn id="204" dur="164" tmFilter="0, 0; 0.125,0.2665; 0.25,0.4; 0.375,0.465; 0.5,0.5;  0.625,0.535; 0.75,0.6; 0.875,0.7335; 1,1">
                                          <p:stCondLst>
                                            <p:cond delay="1656"/>
                                          </p:stCondLst>
                                        </p:cTn>
                                        <p:tgtEl>
                                          <p:spTgt spid="59"/>
                                        </p:tgtEl>
                                        <p:attrNameLst>
                                          <p:attrName>ppt_y</p:attrName>
                                        </p:attrNameLst>
                                      </p:cBhvr>
                                      <p:tavLst>
                                        <p:tav tm="0" fmla="#ppt_y-sin(pi*$)/81">
                                          <p:val>
                                            <p:fltVal val="0"/>
                                          </p:val>
                                        </p:tav>
                                        <p:tav tm="100000">
                                          <p:val>
                                            <p:fltVal val="1"/>
                                          </p:val>
                                        </p:tav>
                                      </p:tavLst>
                                    </p:anim>
                                    <p:animScale>
                                      <p:cBhvr>
                                        <p:cTn id="205" dur="26">
                                          <p:stCondLst>
                                            <p:cond delay="650"/>
                                          </p:stCondLst>
                                        </p:cTn>
                                        <p:tgtEl>
                                          <p:spTgt spid="59"/>
                                        </p:tgtEl>
                                      </p:cBhvr>
                                      <p:to x="100000" y="60000"/>
                                    </p:animScale>
                                    <p:animScale>
                                      <p:cBhvr>
                                        <p:cTn id="206" dur="166" decel="50000">
                                          <p:stCondLst>
                                            <p:cond delay="676"/>
                                          </p:stCondLst>
                                        </p:cTn>
                                        <p:tgtEl>
                                          <p:spTgt spid="59"/>
                                        </p:tgtEl>
                                      </p:cBhvr>
                                      <p:to x="100000" y="100000"/>
                                    </p:animScale>
                                    <p:animScale>
                                      <p:cBhvr>
                                        <p:cTn id="207" dur="26">
                                          <p:stCondLst>
                                            <p:cond delay="1312"/>
                                          </p:stCondLst>
                                        </p:cTn>
                                        <p:tgtEl>
                                          <p:spTgt spid="59"/>
                                        </p:tgtEl>
                                      </p:cBhvr>
                                      <p:to x="100000" y="80000"/>
                                    </p:animScale>
                                    <p:animScale>
                                      <p:cBhvr>
                                        <p:cTn id="208" dur="166" decel="50000">
                                          <p:stCondLst>
                                            <p:cond delay="1338"/>
                                          </p:stCondLst>
                                        </p:cTn>
                                        <p:tgtEl>
                                          <p:spTgt spid="59"/>
                                        </p:tgtEl>
                                      </p:cBhvr>
                                      <p:to x="100000" y="100000"/>
                                    </p:animScale>
                                    <p:animScale>
                                      <p:cBhvr>
                                        <p:cTn id="209" dur="26">
                                          <p:stCondLst>
                                            <p:cond delay="1642"/>
                                          </p:stCondLst>
                                        </p:cTn>
                                        <p:tgtEl>
                                          <p:spTgt spid="59"/>
                                        </p:tgtEl>
                                      </p:cBhvr>
                                      <p:to x="100000" y="90000"/>
                                    </p:animScale>
                                    <p:animScale>
                                      <p:cBhvr>
                                        <p:cTn id="210" dur="166" decel="50000">
                                          <p:stCondLst>
                                            <p:cond delay="1668"/>
                                          </p:stCondLst>
                                        </p:cTn>
                                        <p:tgtEl>
                                          <p:spTgt spid="59"/>
                                        </p:tgtEl>
                                      </p:cBhvr>
                                      <p:to x="100000" y="100000"/>
                                    </p:animScale>
                                    <p:animScale>
                                      <p:cBhvr>
                                        <p:cTn id="211" dur="26">
                                          <p:stCondLst>
                                            <p:cond delay="1808"/>
                                          </p:stCondLst>
                                        </p:cTn>
                                        <p:tgtEl>
                                          <p:spTgt spid="59"/>
                                        </p:tgtEl>
                                      </p:cBhvr>
                                      <p:to x="100000" y="95000"/>
                                    </p:animScale>
                                    <p:animScale>
                                      <p:cBhvr>
                                        <p:cTn id="212" dur="166" decel="50000">
                                          <p:stCondLst>
                                            <p:cond delay="1834"/>
                                          </p:stCondLst>
                                        </p:cTn>
                                        <p:tgtEl>
                                          <p:spTgt spid="59"/>
                                        </p:tgtEl>
                                      </p:cBhvr>
                                      <p:to x="100000" y="100000"/>
                                    </p:animScale>
                                  </p:childTnLst>
                                </p:cTn>
                              </p:par>
                            </p:childTnLst>
                          </p:cTn>
                        </p:par>
                      </p:childTnLst>
                    </p:cTn>
                  </p:par>
                  <p:par>
                    <p:cTn id="213" fill="hold" nodeType="clickPar">
                      <p:stCondLst>
                        <p:cond delay="indefinite"/>
                      </p:stCondLst>
                      <p:childTnLst>
                        <p:par>
                          <p:cTn id="214" fill="hold" nodeType="withGroup">
                            <p:stCondLst>
                              <p:cond delay="0"/>
                            </p:stCondLst>
                            <p:childTnLst>
                              <p:par>
                                <p:cTn id="215" presetID="22" presetClass="entr" presetSubtype="8" fill="hold" nodeType="clickEffect">
                                  <p:stCondLst>
                                    <p:cond delay="0"/>
                                  </p:stCondLst>
                                  <p:childTnLst>
                                    <p:set>
                                      <p:cBhvr>
                                        <p:cTn id="216" dur="1" fill="hold">
                                          <p:stCondLst>
                                            <p:cond delay="0"/>
                                          </p:stCondLst>
                                        </p:cTn>
                                        <p:tgtEl>
                                          <p:spTgt spid="60"/>
                                        </p:tgtEl>
                                        <p:attrNameLst>
                                          <p:attrName>style.visibility</p:attrName>
                                        </p:attrNameLst>
                                      </p:cBhvr>
                                      <p:to>
                                        <p:strVal val="visible"/>
                                      </p:to>
                                    </p:set>
                                    <p:animEffect transition="in" filter="wipe(left)">
                                      <p:cBhvr>
                                        <p:cTn id="21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p:bldP spid="8" grpId="0" animBg="1"/>
      <p:bldP spid="9" grpId="0"/>
      <p:bldP spid="10" grpId="0" animBg="1"/>
      <p:bldP spid="11" grpId="0"/>
      <p:bldP spid="12" grpId="0" animBg="1"/>
      <p:bldP spid="13" grpId="0"/>
      <p:bldP spid="14" grpId="0" animBg="1"/>
      <p:bldP spid="16" grpId="0" animBg="1"/>
      <p:bldP spid="17" grpId="0"/>
      <p:bldP spid="20" grpId="0" animBg="1"/>
      <p:bldP spid="21" grpId="0"/>
      <p:bldP spid="24" grpId="0" animBg="1"/>
      <p:bldP spid="25" grpId="0"/>
      <p:bldP spid="31" grpId="0" animBg="1"/>
      <p:bldP spid="32" grpId="0"/>
      <p:bldP spid="44" grpId="0"/>
      <p:bldP spid="45" grpId="0"/>
      <p:bldP spid="46" grpId="0" animBg="1"/>
      <p:bldP spid="47" grpId="0"/>
      <p:bldP spid="48" grpId="0"/>
      <p:bldP spid="49" grpId="0" animBg="1"/>
      <p:bldP spid="52" grpId="0"/>
      <p:bldP spid="53" grpId="0" animBg="1"/>
      <p:bldP spid="55" grpId="0"/>
      <p:bldP spid="56" grpId="0"/>
      <p:bldP spid="5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Imag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625203"/>
            <a:ext cx="9144000" cy="3607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ZoneTexte 2"/>
          <p:cNvSpPr txBox="1">
            <a:spLocks noChangeArrowheads="1"/>
          </p:cNvSpPr>
          <p:nvPr/>
        </p:nvSpPr>
        <p:spPr bwMode="auto">
          <a:xfrm>
            <a:off x="7164288" y="6021288"/>
            <a:ext cx="8499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sz="1050" dirty="0">
                <a:solidFill>
                  <a:schemeClr val="bg1"/>
                </a:solidFill>
              </a:rPr>
              <a:t>Ebbinghaus</a:t>
            </a:r>
          </a:p>
        </p:txBody>
      </p:sp>
      <p:sp>
        <p:nvSpPr>
          <p:cNvPr id="2" name="ZoneTexte 1"/>
          <p:cNvSpPr txBox="1"/>
          <p:nvPr/>
        </p:nvSpPr>
        <p:spPr>
          <a:xfrm>
            <a:off x="2123728" y="539830"/>
            <a:ext cx="5628272" cy="584775"/>
          </a:xfrm>
          <a:prstGeom prst="rect">
            <a:avLst/>
          </a:prstGeom>
          <a:noFill/>
          <a:ln>
            <a:noFill/>
          </a:ln>
        </p:spPr>
        <p:txBody>
          <a:bodyPr wrap="none" rtlCol="0">
            <a:spAutoFit/>
          </a:bodyPr>
          <a:lstStyle/>
          <a:p>
            <a:r>
              <a:rPr lang="fr-FR" sz="3200" dirty="0">
                <a:solidFill>
                  <a:schemeClr val="bg2"/>
                </a:solidFill>
                <a:latin typeface="Arial" panose="020B0604020202020204" pitchFamily="34" charset="0"/>
              </a:rPr>
              <a:t>Espacer, mais de combien…?</a:t>
            </a:r>
          </a:p>
        </p:txBody>
      </p:sp>
    </p:spTree>
    <p:extLst>
      <p:ext uri="{BB962C8B-B14F-4D97-AF65-F5344CB8AC3E}">
        <p14:creationId xmlns:p14="http://schemas.microsoft.com/office/powerpoint/2010/main" val="20280052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141270B-EB47-499E-8132-80225D41494D}"/>
              </a:ext>
            </a:extLst>
          </p:cNvPr>
          <p:cNvPicPr>
            <a:picLocks noChangeAspect="1"/>
          </p:cNvPicPr>
          <p:nvPr/>
        </p:nvPicPr>
        <p:blipFill>
          <a:blip r:embed="rId3"/>
          <a:stretch>
            <a:fillRect/>
          </a:stretch>
        </p:blipFill>
        <p:spPr>
          <a:xfrm rot="20931259">
            <a:off x="7323037" y="811911"/>
            <a:ext cx="1462559" cy="1785182"/>
          </a:xfrm>
          <a:prstGeom prst="rect">
            <a:avLst/>
          </a:prstGeom>
        </p:spPr>
      </p:pic>
      <p:sp>
        <p:nvSpPr>
          <p:cNvPr id="62466" name="Rectangle 2"/>
          <p:cNvSpPr>
            <a:spLocks noGrp="1" noChangeArrowheads="1"/>
          </p:cNvSpPr>
          <p:nvPr>
            <p:ph type="title"/>
          </p:nvPr>
        </p:nvSpPr>
        <p:spPr>
          <a:xfrm>
            <a:off x="44450" y="115888"/>
            <a:ext cx="9055100" cy="1143000"/>
          </a:xfrm>
          <a:ln>
            <a:solidFill>
              <a:srgbClr val="7030A0"/>
            </a:solidFill>
            <a:miter lim="800000"/>
            <a:headEnd/>
            <a:tailEnd/>
          </a:ln>
        </p:spPr>
        <p:txBody>
          <a:bodyPr/>
          <a:lstStyle/>
          <a:p>
            <a:pPr eaLnBrk="1" hangingPunct="1"/>
            <a:r>
              <a:rPr lang="fr-FR" altLang="en-US" sz="4000" b="1"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Retrouver </a:t>
            </a:r>
            <a:r>
              <a:rPr lang="fr-FR" altLang="en-US" sz="40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Les stratégies de </a:t>
            </a:r>
            <a:r>
              <a:rPr lang="fr-FR" altLang="en-US" sz="4000"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rappel</a:t>
            </a:r>
            <a:endParaRPr lang="en-US" altLang="en-US" sz="40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0483" name="Text Box 3"/>
          <p:cNvSpPr txBox="1">
            <a:spLocks noChangeArrowheads="1"/>
          </p:cNvSpPr>
          <p:nvPr/>
        </p:nvSpPr>
        <p:spPr bwMode="auto">
          <a:xfrm>
            <a:off x="350838" y="1428408"/>
            <a:ext cx="7948010" cy="417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lnSpc>
                <a:spcPct val="130000"/>
              </a:lnSpc>
              <a:spcBef>
                <a:spcPct val="0"/>
              </a:spcBef>
              <a:buFontTx/>
              <a:buNone/>
              <a:defRPr/>
            </a:pPr>
            <a:r>
              <a:rPr lang="fr-FR" altLang="en-US" sz="2400" dirty="0">
                <a:solidFill>
                  <a:schemeClr val="bg2"/>
                </a:solidFill>
                <a:latin typeface="Arial Unicode MS" pitchFamily="34" charset="-128"/>
                <a:ea typeface="Arial Unicode MS" pitchFamily="34" charset="-128"/>
                <a:cs typeface="Arial Unicode MS" pitchFamily="34" charset="-128"/>
              </a:rPr>
              <a:t>extraction de la mémoire :</a:t>
            </a:r>
          </a:p>
          <a:p>
            <a:pPr eaLnBrk="1" hangingPunct="1">
              <a:lnSpc>
                <a:spcPct val="130000"/>
              </a:lnSpc>
              <a:spcBef>
                <a:spcPct val="0"/>
              </a:spcBef>
              <a:buFontTx/>
              <a:buNone/>
              <a:defRPr/>
            </a:pPr>
            <a:endParaRPr lang="fr-FR" altLang="en-US" sz="2400" dirty="0">
              <a:solidFill>
                <a:schemeClr val="bg2"/>
              </a:solidFill>
              <a:latin typeface="Arial Unicode MS" pitchFamily="34" charset="-128"/>
              <a:ea typeface="Arial Unicode MS" pitchFamily="34" charset="-128"/>
              <a:cs typeface="Arial Unicode MS" pitchFamily="34" charset="-128"/>
            </a:endParaRPr>
          </a:p>
          <a:p>
            <a:pPr eaLnBrk="1" hangingPunct="1">
              <a:lnSpc>
                <a:spcPct val="130000"/>
              </a:lnSpc>
              <a:spcBef>
                <a:spcPct val="0"/>
              </a:spcBef>
              <a:defRPr/>
            </a:pPr>
            <a:r>
              <a:rPr lang="fr-FR" altLang="en-US" sz="2400" dirty="0">
                <a:solidFill>
                  <a:schemeClr val="bg2"/>
                </a:solidFill>
                <a:latin typeface="Arial Unicode MS" pitchFamily="34" charset="-128"/>
                <a:ea typeface="Arial Unicode MS" pitchFamily="34" charset="-128"/>
                <a:cs typeface="Arial Unicode MS" pitchFamily="34" charset="-128"/>
              </a:rPr>
              <a:t> spontanée				</a:t>
            </a:r>
            <a:r>
              <a:rPr lang="fr-FR" altLang="en-US" sz="2000" dirty="0">
                <a:solidFill>
                  <a:srgbClr val="7030A0"/>
                </a:solidFill>
                <a:latin typeface="Arial Unicode MS" pitchFamily="34" charset="-128"/>
                <a:ea typeface="Arial Unicode MS" pitchFamily="34" charset="-128"/>
                <a:cs typeface="Arial Unicode MS" pitchFamily="34" charset="-128"/>
              </a:rPr>
              <a:t>la mémoire est associative </a:t>
            </a:r>
            <a:endParaRPr lang="fr-FR" altLang="en-US" sz="2400" dirty="0">
              <a:solidFill>
                <a:srgbClr val="7030A0"/>
              </a:solidFill>
              <a:latin typeface="Arial Unicode MS" pitchFamily="34" charset="-128"/>
              <a:ea typeface="Arial Unicode MS" pitchFamily="34" charset="-128"/>
              <a:cs typeface="Arial Unicode MS" pitchFamily="34" charset="-128"/>
            </a:endParaRPr>
          </a:p>
          <a:p>
            <a:pPr lvl="8" eaLnBrk="1" hangingPunct="1">
              <a:lnSpc>
                <a:spcPct val="130000"/>
              </a:lnSpc>
              <a:spcBef>
                <a:spcPct val="0"/>
              </a:spcBef>
              <a:defRPr/>
            </a:pPr>
            <a:r>
              <a:rPr lang="fr-FR" altLang="en-US" sz="1200" dirty="0">
                <a:solidFill>
                  <a:srgbClr val="7030A0"/>
                </a:solidFill>
                <a:latin typeface="Arial Unicode MS" pitchFamily="34" charset="-128"/>
                <a:ea typeface="Arial Unicode MS" pitchFamily="34" charset="-128"/>
                <a:cs typeface="Arial Unicode MS" pitchFamily="34" charset="-128"/>
              </a:rPr>
              <a:t>	un souvenir appelle un autre, puis un autre, …</a:t>
            </a:r>
          </a:p>
          <a:p>
            <a:pPr eaLnBrk="1" hangingPunct="1">
              <a:lnSpc>
                <a:spcPct val="130000"/>
              </a:lnSpc>
              <a:spcBef>
                <a:spcPct val="0"/>
              </a:spcBef>
              <a:defRPr/>
            </a:pPr>
            <a:endParaRPr lang="fr-FR" altLang="en-US" sz="2400" dirty="0">
              <a:solidFill>
                <a:schemeClr val="bg2"/>
              </a:solidFill>
              <a:latin typeface="Arial Unicode MS" pitchFamily="34" charset="-128"/>
              <a:ea typeface="Arial Unicode MS" pitchFamily="34" charset="-128"/>
              <a:cs typeface="Arial Unicode MS" pitchFamily="34" charset="-128"/>
            </a:endParaRPr>
          </a:p>
          <a:p>
            <a:pPr eaLnBrk="1" hangingPunct="1">
              <a:lnSpc>
                <a:spcPct val="130000"/>
              </a:lnSpc>
              <a:spcBef>
                <a:spcPct val="0"/>
              </a:spcBef>
              <a:defRPr/>
            </a:pPr>
            <a:endParaRPr lang="fr-FR" altLang="en-US" sz="2400" dirty="0">
              <a:solidFill>
                <a:schemeClr val="bg2"/>
              </a:solidFill>
              <a:latin typeface="Arial Unicode MS" pitchFamily="34" charset="-128"/>
              <a:ea typeface="Arial Unicode MS" pitchFamily="34" charset="-128"/>
              <a:cs typeface="Arial Unicode MS" pitchFamily="34" charset="-128"/>
            </a:endParaRPr>
          </a:p>
          <a:p>
            <a:pPr eaLnBrk="1" hangingPunct="1">
              <a:lnSpc>
                <a:spcPct val="130000"/>
              </a:lnSpc>
              <a:spcBef>
                <a:spcPct val="0"/>
              </a:spcBef>
              <a:defRPr/>
            </a:pPr>
            <a:endParaRPr lang="fr-FR" altLang="en-US" sz="2400" dirty="0">
              <a:solidFill>
                <a:schemeClr val="bg2"/>
              </a:solidFill>
              <a:latin typeface="Arial Unicode MS" pitchFamily="34" charset="-128"/>
              <a:ea typeface="Arial Unicode MS" pitchFamily="34" charset="-128"/>
              <a:cs typeface="Arial Unicode MS" pitchFamily="34" charset="-128"/>
            </a:endParaRPr>
          </a:p>
          <a:p>
            <a:pPr eaLnBrk="1" hangingPunct="1">
              <a:lnSpc>
                <a:spcPct val="130000"/>
              </a:lnSpc>
              <a:spcBef>
                <a:spcPct val="0"/>
              </a:spcBef>
              <a:defRPr/>
            </a:pPr>
            <a:r>
              <a:rPr lang="fr-FR" altLang="en-US" sz="2400" dirty="0">
                <a:solidFill>
                  <a:schemeClr val="bg2"/>
                </a:solidFill>
                <a:latin typeface="Arial Unicode MS" pitchFamily="34" charset="-128"/>
                <a:ea typeface="Arial Unicode MS" pitchFamily="34" charset="-128"/>
                <a:cs typeface="Arial Unicode MS" pitchFamily="34" charset="-128"/>
              </a:rPr>
              <a:t> avec les stratégies d’encodage :</a:t>
            </a:r>
          </a:p>
          <a:p>
            <a:pPr eaLnBrk="1" hangingPunct="1">
              <a:lnSpc>
                <a:spcPct val="130000"/>
              </a:lnSpc>
              <a:spcBef>
                <a:spcPct val="0"/>
              </a:spcBef>
              <a:buFontTx/>
              <a:buNone/>
              <a:defRPr/>
            </a:pPr>
            <a:r>
              <a:rPr lang="fr-FR" altLang="en-US" sz="2400" dirty="0">
                <a:solidFill>
                  <a:schemeClr val="bg2"/>
                </a:solidFill>
                <a:latin typeface="Arial Unicode MS" pitchFamily="34" charset="-128"/>
                <a:ea typeface="Arial Unicode MS" pitchFamily="34" charset="-128"/>
                <a:cs typeface="Arial Unicode MS" pitchFamily="34" charset="-128"/>
              </a:rPr>
              <a:t>			</a:t>
            </a:r>
            <a:r>
              <a:rPr lang="fr-FR" altLang="en-US" sz="2400" dirty="0">
                <a:solidFill>
                  <a:srgbClr val="7030A0"/>
                </a:solidFill>
                <a:latin typeface="Arial Unicode MS" pitchFamily="34" charset="-128"/>
                <a:ea typeface="Arial Unicode MS" pitchFamily="34" charset="-128"/>
                <a:cs typeface="Arial Unicode MS" pitchFamily="34" charset="-128"/>
              </a:rPr>
              <a:t>multiples ‘ficelles’</a:t>
            </a:r>
            <a:endParaRPr lang="en-US" altLang="en-US" sz="2400" dirty="0">
              <a:solidFill>
                <a:srgbClr val="7030A0"/>
              </a:solidFill>
              <a:latin typeface="Arial Unicode MS" pitchFamily="34" charset="-128"/>
              <a:ea typeface="Arial Unicode MS" pitchFamily="34" charset="-128"/>
              <a:cs typeface="Arial Unicode MS" pitchFamily="34" charset="-128"/>
            </a:endParaRPr>
          </a:p>
        </p:txBody>
      </p:sp>
      <p:pic>
        <p:nvPicPr>
          <p:cNvPr id="62468" name="Picture 5" descr="https://encrypted-tbn1.gstatic.com/images?q=tbn:ANd9GcR-FVi8jaVTm5ufZHBABpEZp3jtnkwwxqU1FkrOGsrm1PeVIphfF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513" y="2004770"/>
            <a:ext cx="2736850" cy="198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Picture 7" descr="https://encrypted-tbn3.gstatic.com/images?q=tbn:ANd9GcRntxpl1O7YVMyCgwRjTnS78EW5-7GRLFpkBS7OHv1hua98D12V"/>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51165" y="4597365"/>
            <a:ext cx="3375025" cy="225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llipse 1"/>
          <p:cNvSpPr/>
          <p:nvPr/>
        </p:nvSpPr>
        <p:spPr>
          <a:xfrm>
            <a:off x="4530725" y="2152650"/>
            <a:ext cx="261938" cy="287338"/>
          </a:xfrm>
          <a:prstGeom prst="ellipse">
            <a:avLst/>
          </a:prstGeom>
          <a:no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defRPr/>
            </a:pPr>
            <a:endParaRPr lang="en-GB">
              <a:solidFill>
                <a:srgbClr val="FFCC00"/>
              </a:solidFill>
            </a:endParaRPr>
          </a:p>
        </p:txBody>
      </p:sp>
      <p:cxnSp>
        <p:nvCxnSpPr>
          <p:cNvPr id="4" name="Connecteur droit avec flèche 3"/>
          <p:cNvCxnSpPr/>
          <p:nvPr/>
        </p:nvCxnSpPr>
        <p:spPr>
          <a:xfrm>
            <a:off x="3465513" y="3068638"/>
            <a:ext cx="98425" cy="1444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0" presetClass="path" presetSubtype="0" accel="50000" decel="50000" fill="hold" grpId="0" nodeType="clickEffect">
                                  <p:stCondLst>
                                    <p:cond delay="0"/>
                                  </p:stCondLst>
                                  <p:childTnLst>
                                    <p:animMotion origin="layout" path="M -2.22222E-6 0.0625 C -0.00139 0.08797 -0.00399 0.12338 -0.01371 0.12246 C -0.02795 0.12246 -0.02899 0.00417 -0.046 0.00417 C -0.06128 0.00417 -0.05295 0.10741 -0.06771 0.10695 C -0.08316 0.10695 -0.07482 0.03195 -0.09114 0.03195 C -0.1059 0.03195 -0.09791 0.08264 -0.11076 0.08264 C -0.12344 0.08264 -0.11684 0.04375 -0.1283 0.04375 C -0.13489 0.04375 -0.13524 0.0544 -0.13576 0.0625 " pathEditMode="relative" rAng="0" ptsTypes="ffffffff">
                                      <p:cBhvr>
                                        <p:cTn id="6" dur="12000" fill="hold"/>
                                        <p:tgtEl>
                                          <p:spTgt spid="2"/>
                                        </p:tgtEl>
                                        <p:attrNameLst>
                                          <p:attrName>ppt_x</p:attrName>
                                          <p:attrName>ppt_y</p:attrName>
                                        </p:attrNameLst>
                                      </p:cBhvr>
                                      <p:rCtr x="-6788" y="11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AutoShape 2" descr="https://s2.qwant.com/thumbr/0x0/e/1/c661227a23c4b03a47170d3e963266/b_1_q_0_p_0.jpg?u=http%3A%2F%2Fidata.over-blog.com%2F3%2F01%2F34%2F47%2Fdossier-2%2Fpeche-a-la-ligne.jpg&amp;q=0&amp;b=1&amp;p=0&amp;a=1"/>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sz="2400"/>
          </a:p>
        </p:txBody>
      </p:sp>
      <p:pic>
        <p:nvPicPr>
          <p:cNvPr id="645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42" y="975360"/>
            <a:ext cx="3403600" cy="2268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5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7642" y="3259773"/>
            <a:ext cx="5580062" cy="3513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4517" name="Rectangle 4"/>
          <p:cNvSpPr>
            <a:spLocks noChangeArrowheads="1"/>
          </p:cNvSpPr>
          <p:nvPr/>
        </p:nvSpPr>
        <p:spPr bwMode="auto">
          <a:xfrm>
            <a:off x="395759" y="7937"/>
            <a:ext cx="835248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r>
              <a:rPr lang="fr-FR" sz="2800" dirty="0">
                <a:solidFill>
                  <a:schemeClr val="bg2"/>
                </a:solidFill>
                <a:latin typeface="Tempus Sans ITC" panose="04020404030D07020202" pitchFamily="82" charset="0"/>
              </a:rPr>
              <a:t>le </a:t>
            </a:r>
            <a:r>
              <a:rPr lang="fr-FR" sz="2800" b="1" dirty="0">
                <a:solidFill>
                  <a:schemeClr val="bg2"/>
                </a:solidFill>
                <a:latin typeface="Tempus Sans ITC" panose="04020404030D07020202" pitchFamily="82" charset="0"/>
              </a:rPr>
              <a:t>contexte</a:t>
            </a:r>
            <a:r>
              <a:rPr lang="fr-FR" sz="2800" dirty="0">
                <a:solidFill>
                  <a:schemeClr val="bg2"/>
                </a:solidFill>
                <a:latin typeface="Tempus Sans ITC" panose="04020404030D07020202" pitchFamily="82" charset="0"/>
              </a:rPr>
              <a:t> étant enregistré avec ce que l'on apprend, </a:t>
            </a:r>
          </a:p>
          <a:p>
            <a:pPr algn="r" eaLnBrk="1" hangingPunct="1">
              <a:spcBef>
                <a:spcPct val="0"/>
              </a:spcBef>
              <a:buFontTx/>
              <a:buNone/>
            </a:pPr>
            <a:r>
              <a:rPr lang="fr-FR" sz="2800" dirty="0">
                <a:solidFill>
                  <a:schemeClr val="bg2"/>
                </a:solidFill>
                <a:latin typeface="Tempus Sans ITC" panose="04020404030D07020202" pitchFamily="82" charset="0"/>
              </a:rPr>
              <a:t>son évocation nous amène, par </a:t>
            </a:r>
            <a:r>
              <a:rPr lang="fr-FR" sz="2800" b="1" dirty="0">
                <a:solidFill>
                  <a:schemeClr val="bg2"/>
                </a:solidFill>
                <a:latin typeface="Tempus Sans ITC" panose="04020404030D07020202" pitchFamily="82" charset="0"/>
              </a:rPr>
              <a:t>association</a:t>
            </a:r>
            <a:r>
              <a:rPr lang="fr-FR" sz="2800" dirty="0">
                <a:solidFill>
                  <a:schemeClr val="bg2"/>
                </a:solidFill>
                <a:latin typeface="Tempus Sans ITC" panose="04020404030D07020202" pitchFamily="82" charset="0"/>
              </a:rPr>
              <a:t>,</a:t>
            </a:r>
          </a:p>
          <a:p>
            <a:pPr algn="r" eaLnBrk="1" hangingPunct="1">
              <a:spcBef>
                <a:spcPct val="0"/>
              </a:spcBef>
              <a:buFontTx/>
              <a:buNone/>
            </a:pPr>
            <a:r>
              <a:rPr lang="fr-FR" sz="2800" dirty="0">
                <a:solidFill>
                  <a:schemeClr val="bg2"/>
                </a:solidFill>
                <a:latin typeface="Tempus Sans ITC" panose="04020404030D07020202" pitchFamily="82" charset="0"/>
              </a:rPr>
              <a:t>à </a:t>
            </a:r>
            <a:r>
              <a:rPr lang="fr-FR" sz="2800" b="1" i="1" dirty="0">
                <a:solidFill>
                  <a:schemeClr val="bg2"/>
                </a:solidFill>
                <a:latin typeface="Tempus Sans ITC" panose="04020404030D07020202" pitchFamily="82" charset="0"/>
              </a:rPr>
              <a:t>l'information recherchée</a:t>
            </a:r>
            <a:endParaRPr lang="en-GB" sz="2800" b="1" i="1" dirty="0">
              <a:solidFill>
                <a:schemeClr val="bg2"/>
              </a:solidFill>
              <a:latin typeface="Tempus Sans ITC" panose="04020404030D07020202" pitchFamily="82" charset="0"/>
            </a:endParaRPr>
          </a:p>
        </p:txBody>
      </p:sp>
      <p:sp>
        <p:nvSpPr>
          <p:cNvPr id="64518" name="ZoneTexte 1"/>
          <p:cNvSpPr txBox="1">
            <a:spLocks noChangeArrowheads="1"/>
          </p:cNvSpPr>
          <p:nvPr/>
        </p:nvSpPr>
        <p:spPr bwMode="auto">
          <a:xfrm>
            <a:off x="74613" y="3275013"/>
            <a:ext cx="23399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sz="1800">
                <a:solidFill>
                  <a:schemeClr val="bg2"/>
                </a:solidFill>
                <a:latin typeface="Arial" panose="020B0604020202020204" pitchFamily="34" charset="0"/>
              </a:rPr>
              <a:t>Évocation spontanée</a:t>
            </a:r>
          </a:p>
        </p:txBody>
      </p:sp>
      <p:sp>
        <p:nvSpPr>
          <p:cNvPr id="64519" name="ZoneTexte 6"/>
          <p:cNvSpPr txBox="1">
            <a:spLocks noChangeArrowheads="1"/>
          </p:cNvSpPr>
          <p:nvPr/>
        </p:nvSpPr>
        <p:spPr bwMode="auto">
          <a:xfrm>
            <a:off x="4208777" y="2600663"/>
            <a:ext cx="501932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sz="2000" dirty="0">
                <a:solidFill>
                  <a:srgbClr val="0070C0"/>
                </a:solidFill>
                <a:latin typeface="Arial" panose="020B0604020202020204" pitchFamily="34" charset="0"/>
              </a:rPr>
              <a:t>Stratégies </a:t>
            </a:r>
            <a:r>
              <a:rPr lang="fr-FR" sz="4000" dirty="0">
                <a:solidFill>
                  <a:srgbClr val="0070C0"/>
                </a:solidFill>
                <a:latin typeface="Brush Script MT" panose="03060802040406070304" pitchFamily="66" charset="0"/>
              </a:rPr>
              <a:t>actives</a:t>
            </a:r>
            <a:r>
              <a:rPr lang="fr-FR" sz="2000" dirty="0">
                <a:solidFill>
                  <a:srgbClr val="0070C0"/>
                </a:solidFill>
                <a:latin typeface="Arial" panose="020B0604020202020204" pitchFamily="34" charset="0"/>
              </a:rPr>
              <a:t> de rappel : </a:t>
            </a:r>
            <a:r>
              <a:rPr lang="fr-FR" sz="2000" b="1" dirty="0">
                <a:solidFill>
                  <a:srgbClr val="0070C0"/>
                </a:solidFill>
                <a:latin typeface="Arial" panose="020B0604020202020204" pitchFamily="34" charset="0"/>
              </a:rPr>
              <a:t>l’indiçage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Imag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585483"/>
            <a:ext cx="9144000" cy="3696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2"/>
          <p:cNvSpPr>
            <a:spLocks noChangeArrowheads="1"/>
          </p:cNvSpPr>
          <p:nvPr/>
        </p:nvSpPr>
        <p:spPr bwMode="auto">
          <a:xfrm>
            <a:off x="41342" y="5886978"/>
            <a:ext cx="910922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sz="1100" dirty="0">
                <a:solidFill>
                  <a:schemeClr val="bg1"/>
                </a:solidFill>
              </a:rPr>
              <a:t>Researchers tested the memory of scuba divers to learn and retrieve information in different contexts and found strong evidence for context-dependent learning.</a:t>
            </a:r>
          </a:p>
          <a:p>
            <a:pPr>
              <a:spcBef>
                <a:spcPct val="0"/>
              </a:spcBef>
              <a:buFontTx/>
              <a:buNone/>
            </a:pPr>
            <a:r>
              <a:rPr lang="en-US" sz="1100" dirty="0">
                <a:solidFill>
                  <a:schemeClr val="bg1"/>
                </a:solidFill>
              </a:rPr>
              <a:t>Godden &amp; </a:t>
            </a:r>
            <a:r>
              <a:rPr lang="en-US" sz="1100" dirty="0" err="1">
                <a:solidFill>
                  <a:schemeClr val="bg1"/>
                </a:solidFill>
              </a:rPr>
              <a:t>Baddeley</a:t>
            </a:r>
            <a:r>
              <a:rPr lang="en-US" sz="1100" dirty="0">
                <a:solidFill>
                  <a:schemeClr val="bg1"/>
                </a:solidFill>
              </a:rPr>
              <a:t> 1975</a:t>
            </a:r>
            <a:endParaRPr lang="fr-FR" sz="1100" dirty="0">
              <a:solidFill>
                <a:schemeClr val="bg1"/>
              </a:solidFill>
            </a:endParaRPr>
          </a:p>
        </p:txBody>
      </p:sp>
      <p:sp>
        <p:nvSpPr>
          <p:cNvPr id="2" name="ZoneTexte 1"/>
          <p:cNvSpPr txBox="1"/>
          <p:nvPr/>
        </p:nvSpPr>
        <p:spPr>
          <a:xfrm>
            <a:off x="423883" y="188640"/>
            <a:ext cx="8511241" cy="584775"/>
          </a:xfrm>
          <a:prstGeom prst="rect">
            <a:avLst/>
          </a:prstGeom>
          <a:noFill/>
          <a:ln>
            <a:noFill/>
          </a:ln>
        </p:spPr>
        <p:txBody>
          <a:bodyPr wrap="none" rtlCol="0">
            <a:spAutoFit/>
          </a:bodyPr>
          <a:lstStyle/>
          <a:p>
            <a:r>
              <a:rPr lang="fr-FR" sz="3200" dirty="0">
                <a:solidFill>
                  <a:schemeClr val="bg2"/>
                </a:solidFill>
                <a:latin typeface="Arial" panose="020B0604020202020204" pitchFamily="34" charset="0"/>
              </a:rPr>
              <a:t>Effet du contexte : des plongeurs sous-marins</a:t>
            </a:r>
          </a:p>
        </p:txBody>
      </p:sp>
    </p:spTree>
    <p:extLst>
      <p:ext uri="{BB962C8B-B14F-4D97-AF65-F5344CB8AC3E}">
        <p14:creationId xmlns:p14="http://schemas.microsoft.com/office/powerpoint/2010/main" val="30667394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rchemin vertical 2"/>
          <p:cNvSpPr/>
          <p:nvPr/>
        </p:nvSpPr>
        <p:spPr>
          <a:xfrm>
            <a:off x="-31750" y="692547"/>
            <a:ext cx="2808288" cy="3168650"/>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defRPr/>
            </a:pPr>
            <a:endParaRPr lang="en-GB">
              <a:solidFill>
                <a:srgbClr val="FFCC00"/>
              </a:solidFill>
            </a:endParaRPr>
          </a:p>
        </p:txBody>
      </p:sp>
      <p:sp>
        <p:nvSpPr>
          <p:cNvPr id="38915" name="Rectangle 2"/>
          <p:cNvSpPr>
            <a:spLocks noGrp="1" noChangeArrowheads="1"/>
          </p:cNvSpPr>
          <p:nvPr>
            <p:ph type="title"/>
          </p:nvPr>
        </p:nvSpPr>
        <p:spPr>
          <a:xfrm>
            <a:off x="251520" y="-234950"/>
            <a:ext cx="8640960" cy="1143000"/>
          </a:xfrm>
        </p:spPr>
        <p:txBody>
          <a:bodyPr/>
          <a:lstStyle/>
          <a:p>
            <a:pPr eaLnBrk="1" hangingPunct="1"/>
            <a:r>
              <a:rPr lang="en-US" altLang="en-US" sz="3600" dirty="0">
                <a:solidFill>
                  <a:schemeClr val="bg1"/>
                </a:solidFill>
                <a:latin typeface="Arial" panose="020B0604020202020204" pitchFamily="34" charset="0"/>
                <a:cs typeface="Arial" panose="020B0604020202020204" pitchFamily="34" charset="0"/>
              </a:rPr>
              <a:t>Cf : la </a:t>
            </a:r>
            <a:r>
              <a:rPr lang="en-US" altLang="en-US" sz="3600" dirty="0" err="1">
                <a:solidFill>
                  <a:schemeClr val="bg1"/>
                </a:solidFill>
                <a:latin typeface="Arial" panose="020B0604020202020204" pitchFamily="34" charset="0"/>
                <a:cs typeface="Arial" panose="020B0604020202020204" pitchFamily="34" charset="0"/>
              </a:rPr>
              <a:t>mémoire</a:t>
            </a:r>
            <a:r>
              <a:rPr lang="en-US" altLang="en-US" sz="3600" dirty="0">
                <a:solidFill>
                  <a:schemeClr val="bg1"/>
                </a:solidFill>
                <a:latin typeface="Arial" panose="020B0604020202020204" pitchFamily="34" charset="0"/>
                <a:cs typeface="Arial" panose="020B0604020202020204" pitchFamily="34" charset="0"/>
              </a:rPr>
              <a:t> </a:t>
            </a:r>
            <a:r>
              <a:rPr lang="en-US" altLang="en-US" sz="3600" dirty="0" err="1">
                <a:solidFill>
                  <a:schemeClr val="bg1"/>
                </a:solidFill>
                <a:latin typeface="Arial" panose="020B0604020202020204" pitchFamily="34" charset="0"/>
                <a:cs typeface="Arial" panose="020B0604020202020204" pitchFamily="34" charset="0"/>
              </a:rPr>
              <a:t>implicite</a:t>
            </a:r>
            <a:r>
              <a:rPr lang="en-US" altLang="en-US" sz="3600" dirty="0">
                <a:solidFill>
                  <a:schemeClr val="bg1"/>
                </a:solidFill>
                <a:latin typeface="Arial" panose="020B0604020202020204" pitchFamily="34" charset="0"/>
                <a:cs typeface="Arial" panose="020B0604020202020204" pitchFamily="34" charset="0"/>
              </a:rPr>
              <a:t> : application?</a:t>
            </a:r>
          </a:p>
        </p:txBody>
      </p:sp>
      <p:sp>
        <p:nvSpPr>
          <p:cNvPr id="38916" name="ZoneTexte 1"/>
          <p:cNvSpPr txBox="1">
            <a:spLocks noChangeArrowheads="1"/>
          </p:cNvSpPr>
          <p:nvPr/>
        </p:nvSpPr>
        <p:spPr bwMode="auto">
          <a:xfrm>
            <a:off x="755650" y="1052736"/>
            <a:ext cx="123348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400" dirty="0">
                <a:solidFill>
                  <a:schemeClr val="bg1"/>
                </a:solidFill>
                <a:latin typeface="Bauhaus 93" panose="04030905020B02020C02" pitchFamily="82" charset="0"/>
              </a:rPr>
              <a:t>Banane</a:t>
            </a:r>
          </a:p>
          <a:p>
            <a:pPr algn="ctr" eaLnBrk="1" hangingPunct="1">
              <a:spcBef>
                <a:spcPct val="0"/>
              </a:spcBef>
              <a:buFontTx/>
              <a:buNone/>
            </a:pPr>
            <a:r>
              <a:rPr lang="fr-FR" altLang="en-US" sz="2400" dirty="0">
                <a:solidFill>
                  <a:schemeClr val="bg1"/>
                </a:solidFill>
                <a:latin typeface="Bauhaus 93" panose="04030905020B02020C02" pitchFamily="82" charset="0"/>
              </a:rPr>
              <a:t>Carré</a:t>
            </a:r>
          </a:p>
          <a:p>
            <a:pPr algn="ctr" eaLnBrk="1" hangingPunct="1">
              <a:spcBef>
                <a:spcPct val="0"/>
              </a:spcBef>
              <a:buFontTx/>
              <a:buNone/>
            </a:pPr>
            <a:r>
              <a:rPr lang="fr-FR" altLang="en-US" sz="2400" dirty="0">
                <a:solidFill>
                  <a:schemeClr val="bg1"/>
                </a:solidFill>
                <a:latin typeface="Bauhaus 93" panose="04030905020B02020C02" pitchFamily="82" charset="0"/>
              </a:rPr>
              <a:t>Canard</a:t>
            </a:r>
          </a:p>
          <a:p>
            <a:pPr algn="ctr" eaLnBrk="1" hangingPunct="1">
              <a:spcBef>
                <a:spcPct val="0"/>
              </a:spcBef>
              <a:buFontTx/>
              <a:buNone/>
            </a:pPr>
            <a:r>
              <a:rPr lang="fr-FR" altLang="en-US" sz="2400" dirty="0">
                <a:solidFill>
                  <a:schemeClr val="bg1"/>
                </a:solidFill>
                <a:latin typeface="Bauhaus 93" panose="04030905020B02020C02" pitchFamily="82" charset="0"/>
              </a:rPr>
              <a:t>Pomme</a:t>
            </a:r>
          </a:p>
          <a:p>
            <a:pPr algn="ctr" eaLnBrk="1" hangingPunct="1">
              <a:spcBef>
                <a:spcPct val="0"/>
              </a:spcBef>
              <a:buFontTx/>
              <a:buNone/>
            </a:pPr>
            <a:r>
              <a:rPr lang="fr-FR" altLang="en-US" sz="2400" dirty="0">
                <a:solidFill>
                  <a:schemeClr val="bg1"/>
                </a:solidFill>
                <a:latin typeface="Bauhaus 93" panose="04030905020B02020C02" pitchFamily="82" charset="0"/>
              </a:rPr>
              <a:t>Abstrait</a:t>
            </a:r>
          </a:p>
          <a:p>
            <a:pPr algn="ctr" eaLnBrk="1" hangingPunct="1">
              <a:spcBef>
                <a:spcPct val="0"/>
              </a:spcBef>
              <a:buFontTx/>
              <a:buNone/>
            </a:pPr>
            <a:r>
              <a:rPr lang="fr-FR" altLang="en-US" sz="2400" dirty="0">
                <a:solidFill>
                  <a:schemeClr val="bg1"/>
                </a:solidFill>
                <a:latin typeface="Bauhaus 93" panose="04030905020B02020C02" pitchFamily="82" charset="0"/>
              </a:rPr>
              <a:t>Zèbre</a:t>
            </a:r>
          </a:p>
          <a:p>
            <a:pPr algn="ctr" eaLnBrk="1" hangingPunct="1">
              <a:spcBef>
                <a:spcPct val="0"/>
              </a:spcBef>
              <a:buFontTx/>
              <a:buNone/>
            </a:pPr>
            <a:r>
              <a:rPr lang="fr-FR" altLang="en-US" sz="2400" dirty="0">
                <a:solidFill>
                  <a:schemeClr val="bg1"/>
                </a:solidFill>
                <a:latin typeface="Bauhaus 93" panose="04030905020B02020C02" pitchFamily="82" charset="0"/>
              </a:rPr>
              <a:t> …</a:t>
            </a:r>
          </a:p>
          <a:p>
            <a:pPr algn="ctr" eaLnBrk="1" hangingPunct="1">
              <a:spcBef>
                <a:spcPct val="0"/>
              </a:spcBef>
              <a:buFontTx/>
              <a:buNone/>
            </a:pPr>
            <a:endParaRPr lang="en-GB" altLang="en-US" sz="2400" dirty="0">
              <a:solidFill>
                <a:schemeClr val="bg1"/>
              </a:solidFill>
              <a:latin typeface="Bauhaus 93" panose="04030905020B02020C02" pitchFamily="82" charset="0"/>
            </a:endParaRPr>
          </a:p>
        </p:txBody>
      </p:sp>
      <p:sp>
        <p:nvSpPr>
          <p:cNvPr id="2" name="ZoneTexte 1"/>
          <p:cNvSpPr txBox="1"/>
          <p:nvPr/>
        </p:nvSpPr>
        <p:spPr>
          <a:xfrm>
            <a:off x="1691680" y="2574982"/>
            <a:ext cx="7704856" cy="3477875"/>
          </a:xfrm>
          <a:prstGeom prst="rect">
            <a:avLst/>
          </a:prstGeom>
          <a:noFill/>
          <a:ln>
            <a:noFill/>
          </a:ln>
        </p:spPr>
        <p:txBody>
          <a:bodyPr wrap="square" rtlCol="0">
            <a:spAutoFit/>
          </a:bodyPr>
          <a:lstStyle/>
          <a:p>
            <a:pPr algn="ctr"/>
            <a:r>
              <a:rPr lang="fr-FR" sz="2000" u="sng" dirty="0">
                <a:solidFill>
                  <a:schemeClr val="bg2"/>
                </a:solidFill>
                <a:latin typeface="Arial" panose="020B0604020202020204" pitchFamily="34" charset="0"/>
              </a:rPr>
              <a:t>En l’absence </a:t>
            </a:r>
            <a:r>
              <a:rPr lang="fr-FR" sz="2000" dirty="0">
                <a:solidFill>
                  <a:schemeClr val="bg2"/>
                </a:solidFill>
                <a:latin typeface="Arial" panose="020B0604020202020204" pitchFamily="34" charset="0"/>
              </a:rPr>
              <a:t>d’assurance pour une réponse,</a:t>
            </a:r>
          </a:p>
          <a:p>
            <a:pPr algn="ctr"/>
            <a:r>
              <a:rPr lang="fr-FR" sz="2000" dirty="0">
                <a:solidFill>
                  <a:schemeClr val="bg2"/>
                </a:solidFill>
                <a:latin typeface="Arial" panose="020B0604020202020204" pitchFamily="34" charset="0"/>
              </a:rPr>
              <a:t>vous pourrez </a:t>
            </a:r>
            <a:r>
              <a:rPr lang="fr-FR" sz="2000" u="sng" dirty="0">
                <a:solidFill>
                  <a:schemeClr val="bg2"/>
                </a:solidFill>
                <a:latin typeface="Arial" panose="020B0604020202020204" pitchFamily="34" charset="0"/>
              </a:rPr>
              <a:t>parfois</a:t>
            </a:r>
            <a:r>
              <a:rPr lang="fr-FR" sz="2000" dirty="0">
                <a:solidFill>
                  <a:schemeClr val="bg2"/>
                </a:solidFill>
                <a:latin typeface="Arial" panose="020B0604020202020204" pitchFamily="34" charset="0"/>
              </a:rPr>
              <a:t> vous fier à votre « intuition »,</a:t>
            </a:r>
          </a:p>
          <a:p>
            <a:pPr algn="ctr"/>
            <a:r>
              <a:rPr lang="fr-FR" sz="2000" dirty="0">
                <a:solidFill>
                  <a:schemeClr val="bg2"/>
                </a:solidFill>
                <a:latin typeface="Arial" panose="020B0604020202020204" pitchFamily="34" charset="0"/>
              </a:rPr>
              <a:t>c’est-à-dire à votre mémoire implicite.</a:t>
            </a:r>
          </a:p>
          <a:p>
            <a:pPr algn="ctr"/>
            <a:endParaRPr lang="fr-FR" sz="2000" dirty="0">
              <a:solidFill>
                <a:schemeClr val="bg2"/>
              </a:solidFill>
              <a:latin typeface="Arial" panose="020B0604020202020204" pitchFamily="34" charset="0"/>
            </a:endParaRPr>
          </a:p>
          <a:p>
            <a:pPr algn="ctr"/>
            <a:r>
              <a:rPr lang="fr-FR" sz="1800" dirty="0">
                <a:solidFill>
                  <a:schemeClr val="bg2"/>
                </a:solidFill>
                <a:latin typeface="Eras Bold ITC" panose="020B0907030504020204" pitchFamily="34" charset="0"/>
              </a:rPr>
              <a:t>Mais ne laissez jamais ces intuitions prendre le pas sur vos connaissances explicites et votre raisonnement rationnel!</a:t>
            </a:r>
          </a:p>
          <a:p>
            <a:pPr algn="ctr"/>
            <a:endParaRPr lang="fr-FR" sz="2000" dirty="0">
              <a:solidFill>
                <a:schemeClr val="bg2"/>
              </a:solidFill>
              <a:latin typeface="Eras Bold ITC" panose="020B0907030504020204" pitchFamily="34" charset="0"/>
            </a:endParaRPr>
          </a:p>
          <a:p>
            <a:pPr algn="ctr"/>
            <a:endParaRPr lang="fr-FR" sz="2000" dirty="0">
              <a:solidFill>
                <a:schemeClr val="bg2"/>
              </a:solidFill>
              <a:latin typeface="Arial" panose="020B0604020202020204" pitchFamily="34" charset="0"/>
            </a:endParaRPr>
          </a:p>
          <a:p>
            <a:pPr algn="ctr"/>
            <a:endParaRPr lang="fr-FR" sz="2000" dirty="0">
              <a:solidFill>
                <a:schemeClr val="bg2"/>
              </a:solidFill>
              <a:latin typeface="Arial" panose="020B0604020202020204" pitchFamily="34" charset="0"/>
            </a:endParaRPr>
          </a:p>
          <a:p>
            <a:pPr algn="ctr"/>
            <a:r>
              <a:rPr lang="fr-FR" sz="2000" b="1" i="1" dirty="0">
                <a:solidFill>
                  <a:schemeClr val="bg2"/>
                </a:solidFill>
                <a:latin typeface="Arial" panose="020B0604020202020204" pitchFamily="34" charset="0"/>
              </a:rPr>
              <a:t>À vous </a:t>
            </a:r>
            <a:r>
              <a:rPr lang="fr-FR" sz="2000" i="1" dirty="0">
                <a:solidFill>
                  <a:schemeClr val="bg2"/>
                </a:solidFill>
                <a:latin typeface="Arial" panose="020B0604020202020204" pitchFamily="34" charset="0"/>
              </a:rPr>
              <a:t>de tester l’éventuelle fiabilité de ces intuitions</a:t>
            </a:r>
          </a:p>
          <a:p>
            <a:pPr algn="ctr"/>
            <a:r>
              <a:rPr lang="fr-FR" sz="2000" i="1" dirty="0">
                <a:solidFill>
                  <a:schemeClr val="bg2"/>
                </a:solidFill>
                <a:latin typeface="Arial" panose="020B0604020202020204" pitchFamily="34" charset="0"/>
              </a:rPr>
              <a:t>tout au long de l’année</a:t>
            </a:r>
          </a:p>
        </p:txBody>
      </p:sp>
    </p:spTree>
    <p:extLst>
      <p:ext uri="{BB962C8B-B14F-4D97-AF65-F5344CB8AC3E}">
        <p14:creationId xmlns:p14="http://schemas.microsoft.com/office/powerpoint/2010/main" val="1169654464"/>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pirale Ruban Vert - Images vectorielles gratuites sur Pixabay">
            <a:extLst>
              <a:ext uri="{FF2B5EF4-FFF2-40B4-BE49-F238E27FC236}">
                <a16:creationId xmlns:a16="http://schemas.microsoft.com/office/drawing/2014/main" id="{FF3D3E03-E0A8-80FE-BF13-F4099FD6B2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618682">
            <a:off x="1993013" y="1113179"/>
            <a:ext cx="1722415" cy="5222665"/>
          </a:xfrm>
          <a:prstGeom prst="rect">
            <a:avLst/>
          </a:prstGeom>
          <a:noFill/>
          <a:extLst>
            <a:ext uri="{909E8E84-426E-40DD-AFC4-6F175D3DCCD1}">
              <a14:hiddenFill xmlns:a14="http://schemas.microsoft.com/office/drawing/2010/main">
                <a:solidFill>
                  <a:srgbClr val="FFFFFF"/>
                </a:solidFill>
              </a14:hiddenFill>
            </a:ext>
          </a:extLst>
        </p:spPr>
      </p:pic>
      <p:sp>
        <p:nvSpPr>
          <p:cNvPr id="65538" name="Rectangle 2"/>
          <p:cNvSpPr>
            <a:spLocks noChangeArrowheads="1"/>
          </p:cNvSpPr>
          <p:nvPr/>
        </p:nvSpPr>
        <p:spPr bwMode="auto">
          <a:xfrm>
            <a:off x="762000" y="1600200"/>
            <a:ext cx="13716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5539" name="Rectangle 3"/>
          <p:cNvSpPr>
            <a:spLocks noChangeArrowheads="1"/>
          </p:cNvSpPr>
          <p:nvPr/>
        </p:nvSpPr>
        <p:spPr bwMode="auto">
          <a:xfrm>
            <a:off x="827088" y="1119188"/>
            <a:ext cx="1676400" cy="1143000"/>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5540" name="Text Box 4"/>
          <p:cNvSpPr txBox="1">
            <a:spLocks noChangeArrowheads="1"/>
          </p:cNvSpPr>
          <p:nvPr/>
        </p:nvSpPr>
        <p:spPr bwMode="auto">
          <a:xfrm>
            <a:off x="1046163" y="1268413"/>
            <a:ext cx="1239837" cy="80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lnSpc>
                <a:spcPct val="130000"/>
              </a:lnSpc>
              <a:spcBef>
                <a:spcPct val="0"/>
              </a:spcBef>
              <a:buFontTx/>
              <a:buNone/>
            </a:pPr>
            <a:r>
              <a:rPr lang="fr-FR" altLang="en-US" sz="1800">
                <a:solidFill>
                  <a:schemeClr val="bg2"/>
                </a:solidFill>
                <a:latin typeface="Tahoma" panose="020B0604030504040204" pitchFamily="34" charset="0"/>
              </a:rPr>
              <a:t>Trace </a:t>
            </a:r>
          </a:p>
          <a:p>
            <a:pPr algn="ctr" eaLnBrk="1" hangingPunct="1">
              <a:lnSpc>
                <a:spcPct val="130000"/>
              </a:lnSpc>
              <a:spcBef>
                <a:spcPct val="0"/>
              </a:spcBef>
              <a:buFontTx/>
              <a:buNone/>
            </a:pPr>
            <a:r>
              <a:rPr lang="fr-FR" altLang="en-US" sz="1800">
                <a:solidFill>
                  <a:schemeClr val="bg2"/>
                </a:solidFill>
                <a:latin typeface="Tahoma" panose="020B0604030504040204" pitchFamily="34" charset="0"/>
              </a:rPr>
              <a:t>sensorielle</a:t>
            </a:r>
            <a:endParaRPr lang="en-US" altLang="en-US" sz="1800">
              <a:solidFill>
                <a:schemeClr val="bg2"/>
              </a:solidFill>
              <a:latin typeface="Tahoma" panose="020B0604030504040204" pitchFamily="34" charset="0"/>
            </a:endParaRPr>
          </a:p>
        </p:txBody>
      </p:sp>
      <p:sp>
        <p:nvSpPr>
          <p:cNvPr id="65541" name="Rectangle 5"/>
          <p:cNvSpPr>
            <a:spLocks noChangeArrowheads="1"/>
          </p:cNvSpPr>
          <p:nvPr/>
        </p:nvSpPr>
        <p:spPr bwMode="auto">
          <a:xfrm>
            <a:off x="914400" y="1752600"/>
            <a:ext cx="13716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5542" name="Rectangle 6"/>
          <p:cNvSpPr>
            <a:spLocks noChangeArrowheads="1"/>
          </p:cNvSpPr>
          <p:nvPr/>
        </p:nvSpPr>
        <p:spPr bwMode="auto">
          <a:xfrm>
            <a:off x="1908175" y="2436813"/>
            <a:ext cx="1676400" cy="11430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5543" name="Text Box 7"/>
          <p:cNvSpPr txBox="1">
            <a:spLocks noChangeArrowheads="1"/>
          </p:cNvSpPr>
          <p:nvPr/>
        </p:nvSpPr>
        <p:spPr bwMode="auto">
          <a:xfrm>
            <a:off x="1955218" y="2492375"/>
            <a:ext cx="1564852" cy="1024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lnSpc>
                <a:spcPct val="130000"/>
              </a:lnSpc>
              <a:spcBef>
                <a:spcPct val="0"/>
              </a:spcBef>
              <a:buFontTx/>
              <a:buNone/>
            </a:pPr>
            <a:r>
              <a:rPr lang="fr-FR" altLang="en-US" sz="1800" dirty="0">
                <a:solidFill>
                  <a:schemeClr val="bg2"/>
                </a:solidFill>
                <a:latin typeface="Tahoma" panose="020B0604030504040204" pitchFamily="34" charset="0"/>
              </a:rPr>
              <a:t>Mémoire à</a:t>
            </a:r>
          </a:p>
          <a:p>
            <a:pPr algn="ctr" eaLnBrk="1" hangingPunct="1">
              <a:lnSpc>
                <a:spcPct val="130000"/>
              </a:lnSpc>
              <a:spcBef>
                <a:spcPct val="0"/>
              </a:spcBef>
              <a:buFontTx/>
              <a:buNone/>
            </a:pPr>
            <a:r>
              <a:rPr lang="fr-FR" altLang="en-US" sz="1800" b="1" dirty="0">
                <a:solidFill>
                  <a:schemeClr val="bg2"/>
                </a:solidFill>
                <a:latin typeface="Tahoma" panose="020B0604030504040204" pitchFamily="34" charset="0"/>
              </a:rPr>
              <a:t>court</a:t>
            </a:r>
            <a:r>
              <a:rPr lang="fr-FR" altLang="en-US" sz="1800" dirty="0">
                <a:solidFill>
                  <a:schemeClr val="bg2"/>
                </a:solidFill>
                <a:latin typeface="Tahoma" panose="020B0604030504040204" pitchFamily="34" charset="0"/>
              </a:rPr>
              <a:t> terme</a:t>
            </a:r>
          </a:p>
          <a:p>
            <a:pPr algn="ctr" eaLnBrk="1" hangingPunct="1">
              <a:lnSpc>
                <a:spcPct val="130000"/>
              </a:lnSpc>
              <a:spcBef>
                <a:spcPct val="0"/>
              </a:spcBef>
              <a:buFontTx/>
              <a:buNone/>
            </a:pPr>
            <a:r>
              <a:rPr lang="fr-FR" altLang="en-US" sz="1200" dirty="0">
                <a:solidFill>
                  <a:schemeClr val="bg2"/>
                </a:solidFill>
                <a:latin typeface="Tahoma" panose="020B0604030504040204" pitchFamily="34" charset="0"/>
              </a:rPr>
              <a:t>(secondes, minutes)</a:t>
            </a:r>
            <a:endParaRPr lang="en-US" altLang="en-US" sz="1200" dirty="0">
              <a:solidFill>
                <a:schemeClr val="bg2"/>
              </a:solidFill>
              <a:latin typeface="Tahoma" panose="020B0604030504040204" pitchFamily="34" charset="0"/>
            </a:endParaRPr>
          </a:p>
        </p:txBody>
      </p:sp>
      <p:sp>
        <p:nvSpPr>
          <p:cNvPr id="65544" name="Rectangle 8"/>
          <p:cNvSpPr>
            <a:spLocks noChangeArrowheads="1"/>
          </p:cNvSpPr>
          <p:nvPr/>
        </p:nvSpPr>
        <p:spPr bwMode="auto">
          <a:xfrm>
            <a:off x="3059113" y="3754438"/>
            <a:ext cx="1676400" cy="1143000"/>
          </a:xfrm>
          <a:prstGeom prst="rect">
            <a:avLst/>
          </a:prstGeom>
          <a:noFill/>
          <a:ln w="28575">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5545" name="Text Box 9"/>
          <p:cNvSpPr txBox="1">
            <a:spLocks noChangeArrowheads="1"/>
          </p:cNvSpPr>
          <p:nvPr/>
        </p:nvSpPr>
        <p:spPr bwMode="auto">
          <a:xfrm>
            <a:off x="3076575" y="3789363"/>
            <a:ext cx="1636713" cy="1023937"/>
          </a:xfrm>
          <a:prstGeom prst="rect">
            <a:avLst/>
          </a:prstGeom>
          <a:ln/>
        </p:spPr>
        <p:style>
          <a:lnRef idx="0">
            <a:schemeClr val="accent6"/>
          </a:lnRef>
          <a:fillRef idx="3">
            <a:schemeClr val="accent6"/>
          </a:fillRef>
          <a:effectRef idx="3">
            <a:schemeClr val="accent6"/>
          </a:effectRef>
          <a:fontRef idx="minor">
            <a:schemeClr val="lt1"/>
          </a:fontRef>
        </p:style>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lnSpc>
                <a:spcPct val="130000"/>
              </a:lnSpc>
              <a:spcBef>
                <a:spcPct val="0"/>
              </a:spcBef>
              <a:buFontTx/>
              <a:buNone/>
            </a:pPr>
            <a:r>
              <a:rPr lang="fr-FR" altLang="en-US" sz="1800">
                <a:solidFill>
                  <a:schemeClr val="bg2"/>
                </a:solidFill>
                <a:latin typeface="Tahoma" panose="020B0604030504040204" pitchFamily="34" charset="0"/>
              </a:rPr>
              <a:t>Mémoire à</a:t>
            </a:r>
          </a:p>
          <a:p>
            <a:pPr algn="ctr" eaLnBrk="1" hangingPunct="1">
              <a:lnSpc>
                <a:spcPct val="130000"/>
              </a:lnSpc>
              <a:spcBef>
                <a:spcPct val="0"/>
              </a:spcBef>
              <a:buFontTx/>
              <a:buNone/>
            </a:pPr>
            <a:r>
              <a:rPr lang="fr-FR" altLang="en-US" sz="1800" b="1">
                <a:solidFill>
                  <a:schemeClr val="bg2"/>
                </a:solidFill>
                <a:latin typeface="Tahoma" panose="020B0604030504040204" pitchFamily="34" charset="0"/>
              </a:rPr>
              <a:t>moyen</a:t>
            </a:r>
            <a:r>
              <a:rPr lang="fr-FR" altLang="en-US" sz="1800">
                <a:solidFill>
                  <a:schemeClr val="bg2"/>
                </a:solidFill>
                <a:latin typeface="Tahoma" panose="020B0604030504040204" pitchFamily="34" charset="0"/>
              </a:rPr>
              <a:t> terme</a:t>
            </a:r>
          </a:p>
          <a:p>
            <a:pPr algn="ctr" eaLnBrk="1" hangingPunct="1">
              <a:lnSpc>
                <a:spcPct val="130000"/>
              </a:lnSpc>
              <a:spcBef>
                <a:spcPct val="0"/>
              </a:spcBef>
              <a:buFontTx/>
              <a:buNone/>
            </a:pPr>
            <a:r>
              <a:rPr lang="fr-FR" altLang="en-US" sz="1200">
                <a:solidFill>
                  <a:schemeClr val="bg2"/>
                </a:solidFill>
                <a:latin typeface="Tahoma" panose="020B0604030504040204" pitchFamily="34" charset="0"/>
              </a:rPr>
              <a:t>(minutes, heures)</a:t>
            </a:r>
            <a:endParaRPr lang="en-US" altLang="en-US" sz="1200">
              <a:solidFill>
                <a:schemeClr val="bg2"/>
              </a:solidFill>
              <a:latin typeface="Tahoma" panose="020B0604030504040204" pitchFamily="34" charset="0"/>
            </a:endParaRPr>
          </a:p>
        </p:txBody>
      </p:sp>
      <p:sp>
        <p:nvSpPr>
          <p:cNvPr id="65546" name="Rectangle 10"/>
          <p:cNvSpPr>
            <a:spLocks noChangeArrowheads="1"/>
          </p:cNvSpPr>
          <p:nvPr/>
        </p:nvSpPr>
        <p:spPr bwMode="auto">
          <a:xfrm>
            <a:off x="4114800" y="5105400"/>
            <a:ext cx="1676400" cy="1143000"/>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5547" name="Text Box 11"/>
          <p:cNvSpPr txBox="1">
            <a:spLocks noChangeArrowheads="1"/>
          </p:cNvSpPr>
          <p:nvPr/>
        </p:nvSpPr>
        <p:spPr bwMode="auto">
          <a:xfrm>
            <a:off x="4265613" y="5213350"/>
            <a:ext cx="1360487" cy="1052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lnSpc>
                <a:spcPct val="130000"/>
              </a:lnSpc>
              <a:spcBef>
                <a:spcPct val="0"/>
              </a:spcBef>
              <a:buFontTx/>
              <a:buNone/>
            </a:pPr>
            <a:r>
              <a:rPr lang="fr-FR" altLang="en-US" sz="1800">
                <a:solidFill>
                  <a:schemeClr val="bg2"/>
                </a:solidFill>
                <a:latin typeface="Tahoma" panose="020B0604030504040204" pitchFamily="34" charset="0"/>
              </a:rPr>
              <a:t>Mémoire à</a:t>
            </a:r>
          </a:p>
          <a:p>
            <a:pPr algn="ctr" eaLnBrk="1" hangingPunct="1">
              <a:lnSpc>
                <a:spcPct val="130000"/>
              </a:lnSpc>
              <a:spcBef>
                <a:spcPct val="0"/>
              </a:spcBef>
              <a:buFontTx/>
              <a:buNone/>
            </a:pPr>
            <a:r>
              <a:rPr lang="fr-FR" altLang="en-US" sz="1800" b="1">
                <a:solidFill>
                  <a:schemeClr val="bg2"/>
                </a:solidFill>
                <a:latin typeface="Tahoma" panose="020B0604030504040204" pitchFamily="34" charset="0"/>
              </a:rPr>
              <a:t>long</a:t>
            </a:r>
            <a:r>
              <a:rPr lang="fr-FR" altLang="en-US" sz="1800">
                <a:solidFill>
                  <a:schemeClr val="bg2"/>
                </a:solidFill>
                <a:latin typeface="Tahoma" panose="020B0604030504040204" pitchFamily="34" charset="0"/>
              </a:rPr>
              <a:t> terme</a:t>
            </a:r>
          </a:p>
          <a:p>
            <a:pPr algn="ctr" eaLnBrk="1" hangingPunct="1">
              <a:lnSpc>
                <a:spcPct val="130000"/>
              </a:lnSpc>
              <a:spcBef>
                <a:spcPct val="0"/>
              </a:spcBef>
              <a:buFontTx/>
              <a:buNone/>
            </a:pPr>
            <a:r>
              <a:rPr lang="fr-FR" altLang="en-US" sz="1200">
                <a:solidFill>
                  <a:schemeClr val="bg2"/>
                </a:solidFill>
                <a:latin typeface="Tahoma" panose="020B0604030504040204" pitchFamily="34" charset="0"/>
              </a:rPr>
              <a:t>(jours, années)</a:t>
            </a:r>
            <a:endParaRPr lang="en-US" altLang="en-US" sz="1200">
              <a:solidFill>
                <a:schemeClr val="bg2"/>
              </a:solidFill>
              <a:latin typeface="Tahoma" panose="020B0604030504040204" pitchFamily="34" charset="0"/>
            </a:endParaRPr>
          </a:p>
        </p:txBody>
      </p:sp>
      <p:sp>
        <p:nvSpPr>
          <p:cNvPr id="65548" name="Text Box 12"/>
          <p:cNvSpPr txBox="1">
            <a:spLocks noChangeArrowheads="1"/>
          </p:cNvSpPr>
          <p:nvPr/>
        </p:nvSpPr>
        <p:spPr bwMode="auto">
          <a:xfrm>
            <a:off x="2667000" y="1416050"/>
            <a:ext cx="1215397" cy="409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30000"/>
              </a:lnSpc>
              <a:spcBef>
                <a:spcPct val="0"/>
              </a:spcBef>
              <a:buFontTx/>
              <a:buNone/>
            </a:pPr>
            <a:r>
              <a:rPr lang="fr-FR" altLang="en-US" sz="1800" dirty="0">
                <a:solidFill>
                  <a:schemeClr val="bg2"/>
                </a:solidFill>
                <a:latin typeface="Tahoma" panose="020B0604030504040204" pitchFamily="34" charset="0"/>
              </a:rPr>
              <a:t>Récepteur</a:t>
            </a:r>
            <a:endParaRPr lang="en-US" altLang="en-US" sz="1800" dirty="0">
              <a:solidFill>
                <a:schemeClr val="bg2"/>
              </a:solidFill>
              <a:latin typeface="Tahoma" panose="020B0604030504040204" pitchFamily="34" charset="0"/>
            </a:endParaRPr>
          </a:p>
        </p:txBody>
      </p:sp>
      <p:sp>
        <p:nvSpPr>
          <p:cNvPr id="65549" name="Text Box 13"/>
          <p:cNvSpPr txBox="1">
            <a:spLocks noChangeArrowheads="1"/>
          </p:cNvSpPr>
          <p:nvPr/>
        </p:nvSpPr>
        <p:spPr bwMode="auto">
          <a:xfrm>
            <a:off x="3744913" y="2730500"/>
            <a:ext cx="1076325" cy="769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lnSpc>
                <a:spcPct val="130000"/>
              </a:lnSpc>
              <a:spcBef>
                <a:spcPct val="0"/>
              </a:spcBef>
              <a:buFontTx/>
              <a:buNone/>
            </a:pPr>
            <a:r>
              <a:rPr lang="fr-FR" altLang="en-US" sz="1800">
                <a:solidFill>
                  <a:schemeClr val="bg2"/>
                </a:solidFill>
                <a:latin typeface="Tahoma" panose="020B0604030504040204" pitchFamily="34" charset="0"/>
              </a:rPr>
              <a:t>Cortex </a:t>
            </a:r>
          </a:p>
          <a:p>
            <a:pPr algn="ctr" eaLnBrk="1" hangingPunct="1">
              <a:lnSpc>
                <a:spcPct val="130000"/>
              </a:lnSpc>
              <a:spcBef>
                <a:spcPct val="0"/>
              </a:spcBef>
              <a:buFontTx/>
              <a:buNone/>
            </a:pPr>
            <a:r>
              <a:rPr lang="fr-FR" altLang="en-US" sz="1800">
                <a:solidFill>
                  <a:schemeClr val="bg2"/>
                </a:solidFill>
                <a:latin typeface="Tahoma" panose="020B0604030504040204" pitchFamily="34" charset="0"/>
              </a:rPr>
              <a:t>sensoriel</a:t>
            </a:r>
            <a:endParaRPr lang="en-US" altLang="en-US" sz="1800">
              <a:solidFill>
                <a:schemeClr val="bg2"/>
              </a:solidFill>
              <a:latin typeface="Tahoma" panose="020B0604030504040204" pitchFamily="34" charset="0"/>
            </a:endParaRPr>
          </a:p>
        </p:txBody>
      </p:sp>
      <p:sp>
        <p:nvSpPr>
          <p:cNvPr id="65550" name="Text Box 14"/>
          <p:cNvSpPr txBox="1">
            <a:spLocks noChangeArrowheads="1"/>
          </p:cNvSpPr>
          <p:nvPr/>
        </p:nvSpPr>
        <p:spPr bwMode="auto">
          <a:xfrm>
            <a:off x="4776788" y="4581525"/>
            <a:ext cx="144780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lnSpc>
                <a:spcPct val="130000"/>
              </a:lnSpc>
              <a:spcBef>
                <a:spcPct val="0"/>
              </a:spcBef>
              <a:buFontTx/>
              <a:buNone/>
            </a:pPr>
            <a:r>
              <a:rPr lang="fr-FR" altLang="en-US" sz="1800">
                <a:solidFill>
                  <a:schemeClr val="bg2"/>
                </a:solidFill>
                <a:latin typeface="Tahoma" panose="020B0604030504040204" pitchFamily="34" charset="0"/>
              </a:rPr>
              <a:t>Hippocampe</a:t>
            </a:r>
            <a:endParaRPr lang="en-US" altLang="en-US" sz="1800">
              <a:solidFill>
                <a:schemeClr val="bg2"/>
              </a:solidFill>
              <a:latin typeface="Tahoma" panose="020B0604030504040204" pitchFamily="34" charset="0"/>
            </a:endParaRPr>
          </a:p>
        </p:txBody>
      </p:sp>
      <p:sp>
        <p:nvSpPr>
          <p:cNvPr id="65551" name="Oval 15"/>
          <p:cNvSpPr>
            <a:spLocks noChangeArrowheads="1"/>
          </p:cNvSpPr>
          <p:nvPr/>
        </p:nvSpPr>
        <p:spPr bwMode="auto">
          <a:xfrm>
            <a:off x="6300788" y="2349500"/>
            <a:ext cx="2057400" cy="1447800"/>
          </a:xfrm>
          <a:prstGeom prst="ellipse">
            <a:avLst/>
          </a:prstGeom>
          <a:ln>
            <a:headEnd/>
            <a:tailEnd/>
          </a:ln>
        </p:spPr>
        <p:style>
          <a:lnRef idx="0">
            <a:schemeClr val="accent5"/>
          </a:lnRef>
          <a:fillRef idx="3">
            <a:schemeClr val="accent5"/>
          </a:fillRef>
          <a:effectRef idx="3">
            <a:schemeClr val="accent5"/>
          </a:effectRef>
          <a:fontRef idx="minor">
            <a:schemeClr val="lt1"/>
          </a:fontRef>
        </p:style>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5552" name="Text Box 16"/>
          <p:cNvSpPr txBox="1">
            <a:spLocks noChangeArrowheads="1"/>
          </p:cNvSpPr>
          <p:nvPr/>
        </p:nvSpPr>
        <p:spPr bwMode="auto">
          <a:xfrm>
            <a:off x="6746875" y="2937592"/>
            <a:ext cx="1254125"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30000"/>
              </a:lnSpc>
              <a:spcBef>
                <a:spcPct val="0"/>
              </a:spcBef>
              <a:buFontTx/>
              <a:buNone/>
            </a:pPr>
            <a:r>
              <a:rPr lang="fr-FR" altLang="en-US" sz="2800" dirty="0">
                <a:solidFill>
                  <a:schemeClr val="bg2"/>
                </a:solidFill>
                <a:latin typeface="Tahoma" panose="020B0604030504040204" pitchFamily="34" charset="0"/>
              </a:rPr>
              <a:t>Rappel</a:t>
            </a:r>
            <a:endParaRPr lang="en-US" altLang="en-US" sz="2800" dirty="0">
              <a:solidFill>
                <a:schemeClr val="bg2"/>
              </a:solidFill>
              <a:latin typeface="Tahoma" panose="020B0604030504040204" pitchFamily="34" charset="0"/>
            </a:endParaRPr>
          </a:p>
        </p:txBody>
      </p:sp>
      <p:sp>
        <p:nvSpPr>
          <p:cNvPr id="65553" name="Text Box 17"/>
          <p:cNvSpPr txBox="1">
            <a:spLocks noChangeArrowheads="1"/>
          </p:cNvSpPr>
          <p:nvPr/>
        </p:nvSpPr>
        <p:spPr bwMode="auto">
          <a:xfrm>
            <a:off x="7092950" y="3733800"/>
            <a:ext cx="181610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lnSpc>
                <a:spcPct val="130000"/>
              </a:lnSpc>
              <a:spcBef>
                <a:spcPct val="0"/>
              </a:spcBef>
              <a:buFontTx/>
              <a:buNone/>
            </a:pPr>
            <a:r>
              <a:rPr lang="fr-FR" altLang="en-US" sz="1800">
                <a:solidFill>
                  <a:schemeClr val="bg2"/>
                </a:solidFill>
                <a:latin typeface="Tahoma" panose="020B0604030504040204" pitchFamily="34" charset="0"/>
              </a:rPr>
              <a:t>Gyrus cingulaire</a:t>
            </a:r>
            <a:endParaRPr lang="en-US" altLang="en-US" sz="1800">
              <a:solidFill>
                <a:schemeClr val="bg2"/>
              </a:solidFill>
              <a:latin typeface="Tahoma" panose="020B0604030504040204" pitchFamily="34" charset="0"/>
            </a:endParaRPr>
          </a:p>
        </p:txBody>
      </p:sp>
      <p:sp>
        <p:nvSpPr>
          <p:cNvPr id="65554" name="Line 18"/>
          <p:cNvSpPr>
            <a:spLocks noChangeShapeType="1"/>
          </p:cNvSpPr>
          <p:nvPr/>
        </p:nvSpPr>
        <p:spPr bwMode="auto">
          <a:xfrm>
            <a:off x="684213" y="2420938"/>
            <a:ext cx="3124200" cy="3962400"/>
          </a:xfrm>
          <a:prstGeom prst="line">
            <a:avLst/>
          </a:prstGeom>
          <a:noFill/>
          <a:ln w="76200">
            <a:solidFill>
              <a:schemeClr val="accent1"/>
            </a:solidFill>
            <a:round/>
            <a:headEnd/>
            <a:tailEnd type="triangle" w="med" len="med"/>
          </a:ln>
          <a:effectLst>
            <a:outerShdw dist="107763" dir="8100000" algn="ctr" rotWithShape="0">
              <a:srgbClr val="808080">
                <a:alpha val="50000"/>
              </a:srgbClr>
            </a:outerShdw>
          </a:effectLst>
          <a:extLst>
            <a:ext uri="{909E8E84-426E-40DD-AFC4-6F175D3DCCD1}">
              <a14:hiddenFill xmlns:a14="http://schemas.microsoft.com/office/drawing/2010/main">
                <a:noFill/>
              </a14:hiddenFill>
            </a:ext>
          </a:extLst>
        </p:spPr>
        <p:txBody>
          <a:bodyPr wrap="none">
            <a:spAutoFit/>
          </a:bodyPr>
          <a:lstStyle/>
          <a:p>
            <a:endParaRPr lang="fr-FR"/>
          </a:p>
        </p:txBody>
      </p:sp>
      <p:sp>
        <p:nvSpPr>
          <p:cNvPr id="65555" name="Line 19"/>
          <p:cNvSpPr>
            <a:spLocks noChangeShapeType="1"/>
          </p:cNvSpPr>
          <p:nvPr/>
        </p:nvSpPr>
        <p:spPr bwMode="auto">
          <a:xfrm flipV="1">
            <a:off x="5940425" y="3978275"/>
            <a:ext cx="1069975" cy="1698625"/>
          </a:xfrm>
          <a:prstGeom prst="line">
            <a:avLst/>
          </a:prstGeom>
          <a:ln w="76200">
            <a:headEnd/>
            <a:tailEnd type="triangle" w="med" len="med"/>
          </a:ln>
        </p:spPr>
        <p:style>
          <a:lnRef idx="3">
            <a:schemeClr val="accent1"/>
          </a:lnRef>
          <a:fillRef idx="0">
            <a:schemeClr val="accent1"/>
          </a:fillRef>
          <a:effectRef idx="2">
            <a:schemeClr val="accent1"/>
          </a:effectRef>
          <a:fontRef idx="minor">
            <a:schemeClr val="tx1"/>
          </a:fontRef>
        </p:style>
        <p:txBody>
          <a:bodyPr>
            <a:spAutoFit/>
          </a:bodyPr>
          <a:lstStyle/>
          <a:p>
            <a:endParaRPr lang="fr-FR"/>
          </a:p>
        </p:txBody>
      </p:sp>
      <p:sp>
        <p:nvSpPr>
          <p:cNvPr id="65556" name="Line 20"/>
          <p:cNvSpPr>
            <a:spLocks noChangeShapeType="1"/>
          </p:cNvSpPr>
          <p:nvPr/>
        </p:nvSpPr>
        <p:spPr bwMode="auto">
          <a:xfrm>
            <a:off x="3563938" y="3086100"/>
            <a:ext cx="2667000" cy="152400"/>
          </a:xfrm>
          <a:prstGeom prst="line">
            <a:avLst/>
          </a:prstGeom>
          <a:ln w="76200">
            <a:headEnd type="triangle" w="med" len="med"/>
            <a:tailEnd type="triangle" w="med" len="med"/>
          </a:ln>
        </p:spPr>
        <p:style>
          <a:lnRef idx="3">
            <a:schemeClr val="accent1"/>
          </a:lnRef>
          <a:fillRef idx="0">
            <a:schemeClr val="accent1"/>
          </a:fillRef>
          <a:effectRef idx="2">
            <a:schemeClr val="accent1"/>
          </a:effectRef>
          <a:fontRef idx="minor">
            <a:schemeClr val="tx1"/>
          </a:fontRef>
        </p:style>
        <p:txBody>
          <a:bodyPr>
            <a:spAutoFit/>
          </a:bodyPr>
          <a:lstStyle/>
          <a:p>
            <a:endParaRPr lang="fr-FR"/>
          </a:p>
        </p:txBody>
      </p:sp>
      <p:sp>
        <p:nvSpPr>
          <p:cNvPr id="65557" name="Rectangle 21"/>
          <p:cNvSpPr>
            <a:spLocks noGrp="1" noChangeArrowheads="1"/>
          </p:cNvSpPr>
          <p:nvPr>
            <p:ph type="title" idx="4294967295"/>
          </p:nvPr>
        </p:nvSpPr>
        <p:spPr>
          <a:xfrm>
            <a:off x="685800" y="-171450"/>
            <a:ext cx="7772400" cy="1143000"/>
          </a:xfrm>
        </p:spPr>
        <p:txBody>
          <a:bodyPr/>
          <a:lstStyle/>
          <a:p>
            <a:pPr eaLnBrk="1" hangingPunct="1"/>
            <a:r>
              <a:rPr lang="fr-FR" altLang="en-US" sz="4000">
                <a:solidFill>
                  <a:schemeClr val="bg2"/>
                </a:solidFill>
                <a:latin typeface="Arial" panose="020B0604020202020204" pitchFamily="34" charset="0"/>
              </a:rPr>
              <a:t>Les temps de la mémoire</a:t>
            </a:r>
            <a:endParaRPr lang="en-US" altLang="en-US" sz="4000">
              <a:solidFill>
                <a:schemeClr val="bg2"/>
              </a:solidFill>
              <a:latin typeface="Arial" panose="020B0604020202020204" pitchFamily="34" charset="0"/>
            </a:endParaRPr>
          </a:p>
        </p:txBody>
      </p:sp>
      <p:pic>
        <p:nvPicPr>
          <p:cNvPr id="22" name="Imag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988" y="3021030"/>
            <a:ext cx="910912" cy="991072"/>
          </a:xfrm>
          <a:prstGeom prst="rect">
            <a:avLst/>
          </a:prstGeom>
        </p:spPr>
      </p:pic>
      <p:pic>
        <p:nvPicPr>
          <p:cNvPr id="23" name="Imag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07869" y="2456738"/>
            <a:ext cx="895152" cy="895152"/>
          </a:xfrm>
          <a:prstGeom prst="rect">
            <a:avLst/>
          </a:prstGeom>
        </p:spPr>
      </p:pic>
      <p:pic>
        <p:nvPicPr>
          <p:cNvPr id="24" name="Image 23"/>
          <p:cNvPicPr>
            <a:picLocks noChangeAspect="1"/>
          </p:cNvPicPr>
          <p:nvPr/>
        </p:nvPicPr>
        <p:blipFill>
          <a:blip r:embed="rId6"/>
          <a:stretch>
            <a:fillRect/>
          </a:stretch>
        </p:blipFill>
        <p:spPr>
          <a:xfrm>
            <a:off x="7022426" y="2445053"/>
            <a:ext cx="688062" cy="688062"/>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685800" y="333375"/>
            <a:ext cx="7772400" cy="1143000"/>
          </a:xfrm>
        </p:spPr>
        <p:txBody>
          <a:bodyPr/>
          <a:lstStyle/>
          <a:p>
            <a:pPr eaLnBrk="1" hangingPunct="1"/>
            <a:r>
              <a:rPr lang="fr-FR" altLang="en-US" sz="40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La mémoire </a:t>
            </a:r>
            <a:r>
              <a:rPr lang="fr-FR" altLang="en-US" sz="4000" b="1"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à </a:t>
            </a:r>
            <a:r>
              <a:rPr lang="fr-FR" altLang="en-US" sz="4000" b="1" dirty="0">
                <a:solidFill>
                  <a:schemeClr val="bg2"/>
                </a:solidFill>
                <a:latin typeface="Arial Narrow" panose="020B0606020202030204" pitchFamily="34" charset="0"/>
                <a:ea typeface="Arial Unicode MS" panose="020B0604020202020204" pitchFamily="34" charset="-128"/>
                <a:cs typeface="Arial Unicode MS" panose="020B0604020202020204" pitchFamily="34" charset="-128"/>
              </a:rPr>
              <a:t>court</a:t>
            </a:r>
            <a:r>
              <a:rPr lang="fr-FR" altLang="en-US" sz="4000" b="1"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terme</a:t>
            </a:r>
            <a:endParaRPr lang="en-US" altLang="en-US" sz="4000" b="1"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67587" name="Text Box 3"/>
          <p:cNvSpPr txBox="1">
            <a:spLocks noChangeArrowheads="1"/>
          </p:cNvSpPr>
          <p:nvPr/>
        </p:nvSpPr>
        <p:spPr bwMode="auto">
          <a:xfrm>
            <a:off x="251520" y="1700808"/>
            <a:ext cx="9300944" cy="4106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30000"/>
              </a:lnSpc>
              <a:spcBef>
                <a:spcPct val="0"/>
              </a:spcBef>
              <a:buNone/>
            </a:pPr>
            <a:r>
              <a:rPr lang="fr-FR" altLang="en-US" sz="28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ou </a:t>
            </a:r>
            <a:r>
              <a:rPr lang="fr-FR" altLang="en-US" sz="2800" b="1"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mémoire de travail :</a:t>
            </a:r>
            <a:endParaRPr lang="fr-FR" altLang="en-US" sz="28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130000"/>
              </a:lnSpc>
              <a:spcBef>
                <a:spcPct val="0"/>
              </a:spcBef>
              <a:buNone/>
            </a:pPr>
            <a:r>
              <a:rPr lang="fr-FR" altLang="en-US" sz="28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Stockage temporaire d’informations </a:t>
            </a:r>
            <a:r>
              <a:rPr lang="fr-FR" altLang="en-US" sz="20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(No de tel, …)</a:t>
            </a:r>
            <a:endParaRPr lang="fr-FR" altLang="en-US" sz="28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lnSpc>
                <a:spcPct val="130000"/>
              </a:lnSpc>
              <a:spcBef>
                <a:spcPct val="0"/>
              </a:spcBef>
              <a:buNone/>
            </a:pPr>
            <a:r>
              <a:rPr lang="fr-FR" altLang="en-US" sz="28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Un contrôleur central muni de </a:t>
            </a:r>
          </a:p>
          <a:p>
            <a:pPr eaLnBrk="1" hangingPunct="1">
              <a:lnSpc>
                <a:spcPct val="130000"/>
              </a:lnSpc>
              <a:spcBef>
                <a:spcPct val="0"/>
              </a:spcBef>
              <a:buFontTx/>
              <a:buNone/>
            </a:pPr>
            <a:r>
              <a:rPr lang="fr-FR" altLang="en-US" sz="28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fr-FR" altLang="en-US" sz="2800" b="1" dirty="0">
                <a:solidFill>
                  <a:srgbClr val="00B0F0"/>
                </a:solidFill>
                <a:latin typeface="Arial Unicode MS" panose="020B0604020202020204" pitchFamily="34" charset="-128"/>
                <a:ea typeface="Arial Unicode MS" panose="020B0604020202020204" pitchFamily="34" charset="-128"/>
                <a:cs typeface="Arial Unicode MS" panose="020B0604020202020204" pitchFamily="34" charset="-128"/>
              </a:rPr>
              <a:t>deux systèmes spécialisés </a:t>
            </a:r>
            <a:r>
              <a:rPr lang="fr-FR" altLang="en-US" sz="28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a:t>
            </a:r>
          </a:p>
          <a:p>
            <a:pPr eaLnBrk="1" hangingPunct="1">
              <a:lnSpc>
                <a:spcPct val="130000"/>
              </a:lnSpc>
              <a:spcBef>
                <a:spcPct val="0"/>
              </a:spcBef>
              <a:buFontTx/>
              <a:buNone/>
            </a:pPr>
            <a:endParaRPr lang="fr-FR" altLang="en-US" sz="28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lvl="2" eaLnBrk="1" hangingPunct="1">
              <a:lnSpc>
                <a:spcPct val="130000"/>
              </a:lnSpc>
              <a:spcBef>
                <a:spcPct val="0"/>
              </a:spcBef>
            </a:pPr>
            <a:r>
              <a:rPr lang="fr-FR" altLang="en-US" sz="32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fr-FR" altLang="en-US" sz="3200" b="1" dirty="0">
                <a:solidFill>
                  <a:srgbClr val="FF5050"/>
                </a:solidFill>
                <a:latin typeface="Arial Unicode MS" panose="020B0604020202020204" pitchFamily="34" charset="-128"/>
                <a:ea typeface="Arial Unicode MS" panose="020B0604020202020204" pitchFamily="34" charset="-128"/>
                <a:cs typeface="Arial Unicode MS" panose="020B0604020202020204" pitchFamily="34" charset="-128"/>
              </a:rPr>
              <a:t>Un </a:t>
            </a:r>
            <a:r>
              <a:rPr lang="fr-FR" altLang="en-US" sz="3200" b="1" dirty="0" err="1">
                <a:solidFill>
                  <a:srgbClr val="FF5050"/>
                </a:solidFill>
                <a:latin typeface="Arial Unicode MS" panose="020B0604020202020204" pitchFamily="34" charset="-128"/>
                <a:ea typeface="Arial Unicode MS" panose="020B0604020202020204" pitchFamily="34" charset="-128"/>
                <a:cs typeface="Arial Unicode MS" panose="020B0604020202020204" pitchFamily="34" charset="-128"/>
              </a:rPr>
              <a:t>bloc-note</a:t>
            </a:r>
            <a:r>
              <a:rPr lang="fr-FR" altLang="en-US" sz="3200" b="1" dirty="0">
                <a:solidFill>
                  <a:srgbClr val="FF505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fr-FR" altLang="en-US" sz="3200" b="1" u="sng" dirty="0">
                <a:solidFill>
                  <a:srgbClr val="FF5050"/>
                </a:solidFill>
                <a:latin typeface="Arial Unicode MS" panose="020B0604020202020204" pitchFamily="34" charset="-128"/>
                <a:ea typeface="Arial Unicode MS" panose="020B0604020202020204" pitchFamily="34" charset="-128"/>
                <a:cs typeface="Arial Unicode MS" panose="020B0604020202020204" pitchFamily="34" charset="-128"/>
              </a:rPr>
              <a:t>visuo-spatial</a:t>
            </a:r>
            <a:r>
              <a:rPr lang="fr-FR" altLang="en-US" sz="3200" b="1" dirty="0">
                <a:solidFill>
                  <a:srgbClr val="FF5050"/>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fr-FR" altLang="en-US" sz="1800" b="1" dirty="0">
                <a:solidFill>
                  <a:srgbClr val="FF5050"/>
                </a:solidFill>
                <a:latin typeface="Arial Unicode MS" panose="020B0604020202020204" pitchFamily="34" charset="-128"/>
                <a:ea typeface="Arial Unicode MS" panose="020B0604020202020204" pitchFamily="34" charset="-128"/>
                <a:cs typeface="Arial Unicode MS" panose="020B0604020202020204" pitchFamily="34" charset="-128"/>
              </a:rPr>
              <a:t>(ou calepin, registre)</a:t>
            </a:r>
          </a:p>
          <a:p>
            <a:pPr lvl="2" eaLnBrk="1" hangingPunct="1">
              <a:lnSpc>
                <a:spcPct val="130000"/>
              </a:lnSpc>
              <a:spcBef>
                <a:spcPct val="0"/>
              </a:spcBef>
            </a:pPr>
            <a:r>
              <a:rPr lang="fr-FR" altLang="en-US" sz="3200" b="1" dirty="0">
                <a:solidFill>
                  <a:srgbClr val="FF5050"/>
                </a:solidFill>
                <a:latin typeface="Arial Unicode MS" panose="020B0604020202020204" pitchFamily="34" charset="-128"/>
                <a:ea typeface="Arial Unicode MS" panose="020B0604020202020204" pitchFamily="34" charset="-128"/>
                <a:cs typeface="Arial Unicode MS" panose="020B0604020202020204" pitchFamily="34" charset="-128"/>
              </a:rPr>
              <a:t> Une boucle </a:t>
            </a:r>
            <a:r>
              <a:rPr lang="fr-FR" altLang="en-US" sz="3200" b="1" u="sng" dirty="0">
                <a:solidFill>
                  <a:srgbClr val="FF5050"/>
                </a:solidFill>
                <a:latin typeface="Arial Unicode MS" panose="020B0604020202020204" pitchFamily="34" charset="-128"/>
                <a:ea typeface="Arial Unicode MS" panose="020B0604020202020204" pitchFamily="34" charset="-128"/>
                <a:cs typeface="Arial Unicode MS" panose="020B0604020202020204" pitchFamily="34" charset="-128"/>
              </a:rPr>
              <a:t>articulatoire</a:t>
            </a:r>
            <a:endParaRPr lang="en-US" altLang="en-US" sz="3200" b="1" u="sng" dirty="0">
              <a:solidFill>
                <a:srgbClr val="FF505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155652" name="Text Box 4"/>
          <p:cNvSpPr txBox="1">
            <a:spLocks noChangeArrowheads="1"/>
          </p:cNvSpPr>
          <p:nvPr/>
        </p:nvSpPr>
        <p:spPr bwMode="auto">
          <a:xfrm>
            <a:off x="4541686" y="5733256"/>
            <a:ext cx="3544561"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8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Semblent « répéter »</a:t>
            </a:r>
          </a:p>
          <a:p>
            <a:pPr algn="ctr" eaLnBrk="1" hangingPunct="1">
              <a:spcBef>
                <a:spcPct val="0"/>
              </a:spcBef>
              <a:buFontTx/>
              <a:buNone/>
            </a:pPr>
            <a:r>
              <a:rPr lang="fr-FR" altLang="en-US" sz="2800" dirty="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 l’information</a:t>
            </a:r>
          </a:p>
        </p:txBody>
      </p:sp>
      <p:sp>
        <p:nvSpPr>
          <p:cNvPr id="5" name="Bouée 4"/>
          <p:cNvSpPr/>
          <p:nvPr/>
        </p:nvSpPr>
        <p:spPr>
          <a:xfrm rot="16200000">
            <a:off x="107503" y="5062216"/>
            <a:ext cx="888297" cy="888297"/>
          </a:xfrm>
          <a:prstGeom prst="donut">
            <a:avLst>
              <a:gd name="adj" fmla="val 26823"/>
            </a:avLst>
          </a:prstGeom>
          <a:solidFill>
            <a:srgbClr val="C0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Circle">
              <a:avLst/>
            </a:prstTxWarp>
          </a:bodyPr>
          <a:lstStyle/>
          <a:p>
            <a:pPr algn="ctr"/>
            <a:r>
              <a:rPr lang="fr-FR" sz="1200" dirty="0">
                <a:solidFill>
                  <a:schemeClr val="tx2">
                    <a:lumMod val="60000"/>
                    <a:lumOff val="40000"/>
                  </a:schemeClr>
                </a:solidFill>
                <a:latin typeface="Harlow Solid Italic" panose="04030604020F02020D02" pitchFamily="82" charset="0"/>
                <a:cs typeface="Arial" panose="020B0604020202020204" pitchFamily="34" charset="0"/>
              </a:rPr>
              <a:t>b</a:t>
            </a:r>
            <a:r>
              <a:rPr lang="fr-FR" sz="3200" dirty="0">
                <a:solidFill>
                  <a:schemeClr val="tx2">
                    <a:lumMod val="60000"/>
                    <a:lumOff val="40000"/>
                  </a:schemeClr>
                </a:solidFill>
                <a:latin typeface="Harlow Solid Italic" panose="04030604020F02020D02" pitchFamily="82" charset="0"/>
                <a:cs typeface="Arial" panose="020B0604020202020204" pitchFamily="34" charset="0"/>
              </a:rPr>
              <a:t>o</a:t>
            </a:r>
            <a:r>
              <a:rPr lang="fr-FR" sz="1200" dirty="0">
                <a:solidFill>
                  <a:schemeClr val="tx2">
                    <a:lumMod val="60000"/>
                    <a:lumOff val="40000"/>
                  </a:schemeClr>
                </a:solidFill>
                <a:latin typeface="Harlow Solid Italic" panose="04030604020F02020D02" pitchFamily="82" charset="0"/>
                <a:cs typeface="Arial" panose="020B0604020202020204" pitchFamily="34" charset="0"/>
              </a:rPr>
              <a:t>ucle articulat</a:t>
            </a:r>
            <a:r>
              <a:rPr lang="fr-FR" sz="2800" dirty="0">
                <a:solidFill>
                  <a:schemeClr val="tx2">
                    <a:lumMod val="60000"/>
                    <a:lumOff val="40000"/>
                  </a:schemeClr>
                </a:solidFill>
                <a:latin typeface="Harlow Solid Italic" panose="04030604020F02020D02" pitchFamily="82" charset="0"/>
                <a:cs typeface="Arial" panose="020B0604020202020204" pitchFamily="34" charset="0"/>
              </a:rPr>
              <a:t>o</a:t>
            </a:r>
            <a:r>
              <a:rPr lang="fr-FR" sz="1200" dirty="0">
                <a:solidFill>
                  <a:schemeClr val="tx2">
                    <a:lumMod val="60000"/>
                    <a:lumOff val="40000"/>
                  </a:schemeClr>
                </a:solidFill>
                <a:latin typeface="Harlow Solid Italic" panose="04030604020F02020D02" pitchFamily="82" charset="0"/>
                <a:cs typeface="Arial" panose="020B0604020202020204" pitchFamily="34" charset="0"/>
              </a:rPr>
              <a:t>ire</a:t>
            </a:r>
            <a:endParaRPr lang="fr-FR" sz="1200" dirty="0">
              <a:solidFill>
                <a:schemeClr val="tx2">
                  <a:lumMod val="60000"/>
                  <a:lumOff val="40000"/>
                </a:schemeClr>
              </a:solidFill>
            </a:endParaRPr>
          </a:p>
        </p:txBody>
      </p:sp>
      <p:grpSp>
        <p:nvGrpSpPr>
          <p:cNvPr id="6" name="Groupe 5"/>
          <p:cNvGrpSpPr/>
          <p:nvPr/>
        </p:nvGrpSpPr>
        <p:grpSpPr>
          <a:xfrm>
            <a:off x="107504" y="4211246"/>
            <a:ext cx="909213" cy="741309"/>
            <a:chOff x="2682041" y="5373216"/>
            <a:chExt cx="1872208" cy="1356248"/>
          </a:xfrm>
        </p:grpSpPr>
        <p:sp>
          <p:nvSpPr>
            <p:cNvPr id="7" name="Cube 6"/>
            <p:cNvSpPr/>
            <p:nvPr/>
          </p:nvSpPr>
          <p:spPr>
            <a:xfrm rot="10800000" flipV="1">
              <a:off x="2682041" y="5373216"/>
              <a:ext cx="1872208" cy="1356248"/>
            </a:xfrm>
            <a:prstGeom prst="cube">
              <a:avLst>
                <a:gd name="adj" fmla="val 12906"/>
              </a:avLst>
            </a:prstGeom>
            <a:ln w="38100">
              <a:solidFill>
                <a:srgbClr val="0070C0"/>
              </a:solidFill>
            </a:ln>
            <a:effectLst>
              <a:outerShdw blurRad="76200" dir="18900000" sy="23000" kx="-1200000" algn="bl" rotWithShape="0">
                <a:prstClr val="black">
                  <a:alpha val="20000"/>
                </a:prstClr>
              </a:outerShdw>
            </a:effectLst>
            <a:scene3d>
              <a:camera prst="isometricOffAxis2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p>
          </p:txBody>
        </p:sp>
        <p:sp>
          <p:nvSpPr>
            <p:cNvPr id="8" name="Rectangle 7"/>
            <p:cNvSpPr/>
            <p:nvPr/>
          </p:nvSpPr>
          <p:spPr>
            <a:xfrm rot="437631">
              <a:off x="2950711" y="5673030"/>
              <a:ext cx="1512437" cy="957247"/>
            </a:xfrm>
            <a:prstGeom prst="rect">
              <a:avLst/>
            </a:prstGeom>
          </p:spPr>
          <p:txBody>
            <a:bodyPr wrap="none">
              <a:spAutoFit/>
              <a:scene3d>
                <a:camera prst="orthographicFront"/>
                <a:lightRig rig="threePt" dir="t"/>
              </a:scene3d>
              <a:sp3d extrusionH="57150">
                <a:bevelT w="38100" h="38100"/>
              </a:sp3d>
            </a:bodyPr>
            <a:lstStyle/>
            <a:p>
              <a:pPr algn="ctr"/>
              <a:r>
                <a:rPr lang="fr-FR" sz="1400" kern="0" dirty="0">
                  <a:solidFill>
                    <a:srgbClr val="0070C0"/>
                  </a:solidFill>
                  <a:latin typeface="Arial Black" panose="020B0A04020102020204" pitchFamily="34" charset="0"/>
                </a:rPr>
                <a:t>Bloc</a:t>
              </a:r>
            </a:p>
            <a:p>
              <a:pPr algn="ctr"/>
              <a:r>
                <a:rPr lang="fr-FR" sz="1400" kern="0" dirty="0">
                  <a:solidFill>
                    <a:srgbClr val="0070C0"/>
                  </a:solidFill>
                  <a:latin typeface="Arial Black" panose="020B0A04020102020204" pitchFamily="34" charset="0"/>
                </a:rPr>
                <a:t>notes</a:t>
              </a:r>
              <a:endParaRPr lang="fr-FR" sz="1200" dirty="0"/>
            </a:p>
          </p:txBody>
        </p:sp>
      </p:grpSp>
      <p:sp>
        <p:nvSpPr>
          <p:cNvPr id="2" name="Flèche en arc 1"/>
          <p:cNvSpPr/>
          <p:nvPr/>
        </p:nvSpPr>
        <p:spPr>
          <a:xfrm>
            <a:off x="8018886" y="5590134"/>
            <a:ext cx="1022256" cy="1017113"/>
          </a:xfrm>
          <a:prstGeom prst="circularArrow">
            <a:avLst>
              <a:gd name="adj1" fmla="val 13020"/>
              <a:gd name="adj2" fmla="val 2007268"/>
              <a:gd name="adj3" fmla="val 5931125"/>
              <a:gd name="adj4" fmla="val 9732516"/>
              <a:gd name="adj5" fmla="val 12891"/>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fr-FR">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5000"/>
                                  </p:stCondLst>
                                  <p:childTnLst>
                                    <p:set>
                                      <p:cBhvr>
                                        <p:cTn id="6" dur="1" fill="hold">
                                          <p:stCondLst>
                                            <p:cond delay="0"/>
                                          </p:stCondLst>
                                        </p:cTn>
                                        <p:tgtEl>
                                          <p:spTgt spid="155652"/>
                                        </p:tgtEl>
                                        <p:attrNameLst>
                                          <p:attrName>style.visibility</p:attrName>
                                        </p:attrNameLst>
                                      </p:cBhvr>
                                      <p:to>
                                        <p:strVal val="visible"/>
                                      </p:to>
                                    </p:set>
                                    <p:animEffect transition="in" filter="wipe(left)">
                                      <p:cBhvr>
                                        <p:cTn id="7" dur="2000"/>
                                        <p:tgtEl>
                                          <p:spTgt spid="15565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mph" presetSubtype="0" fill="hold" grpId="0" nodeType="clickEffect">
                                  <p:stCondLst>
                                    <p:cond delay="0"/>
                                  </p:stCondLst>
                                  <p:childTnLst>
                                    <p:animRot by="21600000">
                                      <p:cBhvr>
                                        <p:cTn id="11" dur="9500" fill="hold"/>
                                        <p:tgtEl>
                                          <p:spTgt spid="2"/>
                                        </p:tgtEl>
                                        <p:attrNameLst>
                                          <p:attrName>r</p:attrName>
                                        </p:attrNameLst>
                                      </p:cBhvr>
                                    </p:animRot>
                                  </p:childTnLst>
                                </p:cTn>
                              </p:par>
                            </p:childTnLst>
                          </p:cTn>
                        </p:par>
                      </p:childTnLst>
                    </p:cTn>
                  </p:par>
                  <p:par>
                    <p:cTn id="12" fill="hold">
                      <p:stCondLst>
                        <p:cond delay="indefinite"/>
                      </p:stCondLst>
                      <p:childTnLst>
                        <p:par>
                          <p:cTn id="13" fill="hold">
                            <p:stCondLst>
                              <p:cond delay="0"/>
                            </p:stCondLst>
                            <p:childTnLst>
                              <p:par>
                                <p:cTn id="14" presetID="26" presetClass="emph" presetSubtype="0" fill="hold" nodeType="clickEffect">
                                  <p:stCondLst>
                                    <p:cond delay="0"/>
                                  </p:stCondLst>
                                  <p:childTnLst>
                                    <p:animEffect transition="out" filter="fade">
                                      <p:cBhvr>
                                        <p:cTn id="15" dur="6000" tmFilter="0, 0; .2, .5; .8, .5; 1, 0"/>
                                        <p:tgtEl>
                                          <p:spTgt spid="155652">
                                            <p:txEl>
                                              <p:pRg st="0" end="0"/>
                                            </p:txEl>
                                          </p:spTgt>
                                        </p:tgtEl>
                                      </p:cBhvr>
                                    </p:animEffect>
                                    <p:animScale>
                                      <p:cBhvr>
                                        <p:cTn id="16" dur="3000" autoRev="1" fill="hold"/>
                                        <p:tgtEl>
                                          <p:spTgt spid="155652">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2" grpId="0"/>
      <p:bldP spid="2"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1041534" y="692696"/>
            <a:ext cx="7060932" cy="5619634"/>
          </a:xfrm>
          <a:prstGeom prst="rect">
            <a:avLst/>
          </a:prstGeom>
        </p:spPr>
      </p:pic>
      <p:sp>
        <p:nvSpPr>
          <p:cNvPr id="2" name="ZoneTexte 1"/>
          <p:cNvSpPr txBox="1"/>
          <p:nvPr/>
        </p:nvSpPr>
        <p:spPr>
          <a:xfrm>
            <a:off x="6300192" y="6453336"/>
            <a:ext cx="1223412" cy="230832"/>
          </a:xfrm>
          <a:prstGeom prst="rect">
            <a:avLst/>
          </a:prstGeom>
          <a:noFill/>
          <a:ln>
            <a:noFill/>
          </a:ln>
        </p:spPr>
        <p:txBody>
          <a:bodyPr wrap="none" rtlCol="0">
            <a:spAutoFit/>
          </a:bodyPr>
          <a:lstStyle/>
          <a:p>
            <a:r>
              <a:rPr lang="fr-FR" sz="900" dirty="0">
                <a:solidFill>
                  <a:schemeClr val="bg2"/>
                </a:solidFill>
                <a:latin typeface="Arial" panose="020B0604020202020204" pitchFamily="34" charset="0"/>
              </a:rPr>
              <a:t>La Recherche, 2017</a:t>
            </a:r>
          </a:p>
        </p:txBody>
      </p:sp>
    </p:spTree>
    <p:extLst>
      <p:ext uri="{BB962C8B-B14F-4D97-AF65-F5344CB8AC3E}">
        <p14:creationId xmlns:p14="http://schemas.microsoft.com/office/powerpoint/2010/main" val="11184036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ctrTitle"/>
          </p:nvPr>
        </p:nvSpPr>
        <p:spPr/>
        <p:txBody>
          <a:bodyPr/>
          <a:lstStyle/>
          <a:p>
            <a:r>
              <a:rPr lang="fr-FR" i="1" dirty="0"/>
              <a:t>Exemples</a:t>
            </a:r>
            <a:r>
              <a:rPr lang="fr-FR" dirty="0"/>
              <a:t> :</a:t>
            </a:r>
            <a:br>
              <a:rPr lang="fr-FR" dirty="0"/>
            </a:br>
            <a:br>
              <a:rPr lang="fr-FR" dirty="0"/>
            </a:br>
            <a:r>
              <a:rPr lang="fr-FR" dirty="0"/>
              <a:t>Une liste de 15 chiffres ou lettres </a:t>
            </a:r>
          </a:p>
        </p:txBody>
      </p:sp>
    </p:spTree>
    <p:extLst>
      <p:ext uri="{BB962C8B-B14F-4D97-AF65-F5344CB8AC3E}">
        <p14:creationId xmlns:p14="http://schemas.microsoft.com/office/powerpoint/2010/main" val="3291108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Imag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59314" y="1235081"/>
            <a:ext cx="3221792" cy="3361063"/>
          </a:xfrm>
          <a:prstGeom prst="rect">
            <a:avLst/>
          </a:prstGeom>
          <a:noFill/>
          <a:ln w="38100">
            <a:solidFill>
              <a:srgbClr val="7030A0"/>
            </a:solidFill>
            <a:miter lim="800000"/>
            <a:headEnd/>
            <a:tailEnd/>
          </a:ln>
          <a:extLst>
            <a:ext uri="{909E8E84-426E-40DD-AFC4-6F175D3DCCD1}">
              <a14:hiddenFill xmlns:a14="http://schemas.microsoft.com/office/drawing/2010/main">
                <a:solidFill>
                  <a:srgbClr val="FFFFFF"/>
                </a:solidFill>
              </a14:hiddenFill>
            </a:ext>
          </a:extLst>
        </p:spPr>
      </p:pic>
      <p:sp>
        <p:nvSpPr>
          <p:cNvPr id="13315" name="Rectangle 6"/>
          <p:cNvSpPr>
            <a:spLocks noChangeArrowheads="1"/>
          </p:cNvSpPr>
          <p:nvPr/>
        </p:nvSpPr>
        <p:spPr bwMode="auto">
          <a:xfrm>
            <a:off x="6732240" y="6540076"/>
            <a:ext cx="21947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sz="1400" dirty="0">
                <a:solidFill>
                  <a:srgbClr val="000000"/>
                </a:solidFill>
              </a:rPr>
              <a:t>Atkinson and </a:t>
            </a:r>
            <a:r>
              <a:rPr lang="en-US" sz="1400" dirty="0" err="1">
                <a:solidFill>
                  <a:srgbClr val="000000"/>
                </a:solidFill>
              </a:rPr>
              <a:t>Shiffrin</a:t>
            </a:r>
            <a:r>
              <a:rPr lang="en-US" sz="1400" dirty="0">
                <a:solidFill>
                  <a:srgbClr val="000000"/>
                </a:solidFill>
              </a:rPr>
              <a:t>, 1971</a:t>
            </a:r>
            <a:endParaRPr lang="fr-FR" sz="1400" dirty="0">
              <a:solidFill>
                <a:srgbClr val="000000"/>
              </a:solidFill>
            </a:endParaRPr>
          </a:p>
        </p:txBody>
      </p:sp>
      <p:pic>
        <p:nvPicPr>
          <p:cNvPr id="4" name="Imag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219057"/>
            <a:ext cx="5146153" cy="3361063"/>
          </a:xfrm>
          <a:prstGeom prst="rect">
            <a:avLst/>
          </a:prstGeom>
          <a:noFill/>
          <a:ln w="38100">
            <a:solidFill>
              <a:srgbClr val="009999"/>
            </a:solidFill>
            <a:miter lim="800000"/>
            <a:headEnd/>
            <a:tailEnd/>
          </a:ln>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853097" y="106760"/>
            <a:ext cx="7437805" cy="646331"/>
          </a:xfrm>
          <a:prstGeom prst="rect">
            <a:avLst/>
          </a:prstGeom>
          <a:noFill/>
        </p:spPr>
        <p:txBody>
          <a:bodyPr wrap="none" rtlCol="0">
            <a:spAutoFit/>
          </a:bodyPr>
          <a:lstStyle/>
          <a:p>
            <a:r>
              <a:rPr lang="fr-FR" sz="3200" dirty="0">
                <a:latin typeface="Arial" panose="020B0604020202020204" pitchFamily="34" charset="0"/>
              </a:rPr>
              <a:t>Effet de </a:t>
            </a:r>
            <a:r>
              <a:rPr lang="fr-FR" sz="3600" b="1" dirty="0">
                <a:latin typeface="Arial" panose="020B0604020202020204" pitchFamily="34" charset="0"/>
              </a:rPr>
              <a:t>primauté</a:t>
            </a:r>
            <a:r>
              <a:rPr lang="fr-FR" sz="3200" dirty="0">
                <a:latin typeface="Arial" panose="020B0604020202020204" pitchFamily="34" charset="0"/>
              </a:rPr>
              <a:t> et effet de </a:t>
            </a:r>
            <a:r>
              <a:rPr lang="fr-FR" sz="3600" b="1" dirty="0">
                <a:latin typeface="Arial" panose="020B0604020202020204" pitchFamily="34" charset="0"/>
              </a:rPr>
              <a:t>récence</a:t>
            </a:r>
            <a:endParaRPr lang="fr-FR" sz="3200" b="1" dirty="0">
              <a:latin typeface="Arial" panose="020B0604020202020204" pitchFamily="34" charset="0"/>
            </a:endParaRPr>
          </a:p>
        </p:txBody>
      </p:sp>
      <p:sp>
        <p:nvSpPr>
          <p:cNvPr id="3" name="ZoneTexte 2"/>
          <p:cNvSpPr txBox="1"/>
          <p:nvPr/>
        </p:nvSpPr>
        <p:spPr>
          <a:xfrm>
            <a:off x="1456400" y="4881746"/>
            <a:ext cx="2592376" cy="1323439"/>
          </a:xfrm>
          <a:prstGeom prst="rect">
            <a:avLst/>
          </a:prstGeom>
          <a:noFill/>
        </p:spPr>
        <p:txBody>
          <a:bodyPr wrap="none" rtlCol="0">
            <a:spAutoFit/>
          </a:bodyPr>
          <a:lstStyle/>
          <a:p>
            <a:pPr marL="342900" indent="-342900" algn="ctr">
              <a:buFont typeface="Symbol" panose="05050102010706020507" pitchFamily="18" charset="2"/>
              <a:buChar char="Þ"/>
            </a:pPr>
            <a:r>
              <a:rPr lang="fr-FR" sz="2000" dirty="0">
                <a:solidFill>
                  <a:srgbClr val="009999"/>
                </a:solidFill>
                <a:latin typeface="Arial" panose="020B0604020202020204" pitchFamily="34" charset="0"/>
              </a:rPr>
              <a:t>À </a:t>
            </a:r>
            <a:r>
              <a:rPr lang="fr-FR" sz="2000" b="1" dirty="0">
                <a:solidFill>
                  <a:srgbClr val="009999"/>
                </a:solidFill>
                <a:latin typeface="Arial" panose="020B0604020202020204" pitchFamily="34" charset="0"/>
              </a:rPr>
              <a:t>court terme</a:t>
            </a:r>
            <a:r>
              <a:rPr lang="fr-FR" sz="2000" dirty="0">
                <a:solidFill>
                  <a:srgbClr val="009999"/>
                </a:solidFill>
                <a:latin typeface="Arial" panose="020B0604020202020204" pitchFamily="34" charset="0"/>
              </a:rPr>
              <a:t>,</a:t>
            </a:r>
          </a:p>
          <a:p>
            <a:pPr algn="ctr"/>
            <a:r>
              <a:rPr lang="fr-FR" sz="2000" dirty="0">
                <a:solidFill>
                  <a:srgbClr val="009999"/>
                </a:solidFill>
                <a:latin typeface="Arial" panose="020B0604020202020204" pitchFamily="34" charset="0"/>
              </a:rPr>
              <a:t>on se souvient mieux</a:t>
            </a:r>
          </a:p>
          <a:p>
            <a:pPr algn="ctr"/>
            <a:r>
              <a:rPr lang="fr-FR" sz="2000" dirty="0">
                <a:solidFill>
                  <a:srgbClr val="009999"/>
                </a:solidFill>
                <a:latin typeface="Arial" panose="020B0604020202020204" pitchFamily="34" charset="0"/>
              </a:rPr>
              <a:t>du début et de </a:t>
            </a:r>
            <a:r>
              <a:rPr lang="fr-FR" sz="2000" b="1" dirty="0">
                <a:solidFill>
                  <a:srgbClr val="009999"/>
                </a:solidFill>
                <a:latin typeface="Arial" panose="020B0604020202020204" pitchFamily="34" charset="0"/>
              </a:rPr>
              <a:t>la fin</a:t>
            </a:r>
          </a:p>
          <a:p>
            <a:pPr algn="ctr"/>
            <a:r>
              <a:rPr lang="fr-FR" sz="2000" dirty="0">
                <a:solidFill>
                  <a:srgbClr val="009999"/>
                </a:solidFill>
                <a:latin typeface="Arial" panose="020B0604020202020204" pitchFamily="34" charset="0"/>
              </a:rPr>
              <a:t>d’une liste</a:t>
            </a:r>
          </a:p>
        </p:txBody>
      </p:sp>
      <p:sp>
        <p:nvSpPr>
          <p:cNvPr id="7" name="ZoneTexte 6"/>
          <p:cNvSpPr txBox="1"/>
          <p:nvPr/>
        </p:nvSpPr>
        <p:spPr>
          <a:xfrm>
            <a:off x="6084168" y="4881746"/>
            <a:ext cx="2592376" cy="1015663"/>
          </a:xfrm>
          <a:prstGeom prst="rect">
            <a:avLst/>
          </a:prstGeom>
          <a:noFill/>
        </p:spPr>
        <p:txBody>
          <a:bodyPr wrap="none" rtlCol="0">
            <a:spAutoFit/>
          </a:bodyPr>
          <a:lstStyle/>
          <a:p>
            <a:pPr marL="342900" indent="-342900" algn="ctr">
              <a:buFont typeface="Symbol" panose="05050102010706020507" pitchFamily="18" charset="2"/>
              <a:buChar char="Þ"/>
            </a:pPr>
            <a:r>
              <a:rPr lang="fr-FR" sz="2000" dirty="0">
                <a:solidFill>
                  <a:srgbClr val="7030A0"/>
                </a:solidFill>
                <a:latin typeface="Arial" panose="020B0604020202020204" pitchFamily="34" charset="0"/>
              </a:rPr>
              <a:t>À </a:t>
            </a:r>
            <a:r>
              <a:rPr lang="fr-FR" sz="2000" b="1" dirty="0">
                <a:solidFill>
                  <a:srgbClr val="7030A0"/>
                </a:solidFill>
                <a:latin typeface="Arial" panose="020B0604020202020204" pitchFamily="34" charset="0"/>
              </a:rPr>
              <a:t>long terme</a:t>
            </a:r>
            <a:r>
              <a:rPr lang="fr-FR" sz="2000" dirty="0">
                <a:solidFill>
                  <a:srgbClr val="7030A0"/>
                </a:solidFill>
                <a:latin typeface="Arial" panose="020B0604020202020204" pitchFamily="34" charset="0"/>
              </a:rPr>
              <a:t>,</a:t>
            </a:r>
          </a:p>
          <a:p>
            <a:pPr algn="ctr"/>
            <a:r>
              <a:rPr lang="fr-FR" sz="2000" dirty="0">
                <a:solidFill>
                  <a:srgbClr val="7030A0"/>
                </a:solidFill>
                <a:latin typeface="Arial" panose="020B0604020202020204" pitchFamily="34" charset="0"/>
              </a:rPr>
              <a:t>on se souvient mieux</a:t>
            </a:r>
          </a:p>
          <a:p>
            <a:pPr algn="ctr"/>
            <a:r>
              <a:rPr lang="fr-FR" sz="2000" dirty="0">
                <a:solidFill>
                  <a:srgbClr val="7030A0"/>
                </a:solidFill>
                <a:latin typeface="Arial" panose="020B0604020202020204" pitchFamily="34" charset="0"/>
              </a:rPr>
              <a:t>du </a:t>
            </a:r>
            <a:r>
              <a:rPr lang="fr-FR" sz="2000" b="1" dirty="0">
                <a:solidFill>
                  <a:srgbClr val="7030A0"/>
                </a:solidFill>
                <a:latin typeface="Arial" panose="020B0604020202020204" pitchFamily="34" charset="0"/>
              </a:rPr>
              <a:t>début</a:t>
            </a:r>
          </a:p>
        </p:txBody>
      </p:sp>
    </p:spTree>
    <p:extLst>
      <p:ext uri="{BB962C8B-B14F-4D97-AF65-F5344CB8AC3E}">
        <p14:creationId xmlns:p14="http://schemas.microsoft.com/office/powerpoint/2010/main" val="5258443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 1"/>
          <p:cNvPicPr>
            <a:picLocks noChangeAspect="1"/>
          </p:cNvPicPr>
          <p:nvPr/>
        </p:nvPicPr>
        <p:blipFill rotWithShape="1">
          <a:blip r:embed="rId2">
            <a:extLst>
              <a:ext uri="{28A0092B-C50C-407E-A947-70E740481C1C}">
                <a14:useLocalDpi xmlns:a14="http://schemas.microsoft.com/office/drawing/2010/main" val="0"/>
              </a:ext>
            </a:extLst>
          </a:blip>
          <a:srcRect l="28433" r="19717" b="63329"/>
          <a:stretch/>
        </p:blipFill>
        <p:spPr bwMode="auto">
          <a:xfrm>
            <a:off x="7164288" y="6021288"/>
            <a:ext cx="1440160" cy="60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 1"/>
          <p:cNvPicPr>
            <a:picLocks noChangeAspect="1"/>
          </p:cNvPicPr>
          <p:nvPr/>
        </p:nvPicPr>
        <p:blipFill rotWithShape="1">
          <a:blip r:embed="rId2">
            <a:extLst>
              <a:ext uri="{28A0092B-C50C-407E-A947-70E740481C1C}">
                <a14:useLocalDpi xmlns:a14="http://schemas.microsoft.com/office/drawing/2010/main" val="0"/>
              </a:ext>
            </a:extLst>
          </a:blip>
          <a:srcRect t="64551"/>
          <a:stretch/>
        </p:blipFill>
        <p:spPr bwMode="auto">
          <a:xfrm>
            <a:off x="683568" y="2852936"/>
            <a:ext cx="7537134" cy="1584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p:cNvSpPr txBox="1"/>
          <p:nvPr/>
        </p:nvSpPr>
        <p:spPr>
          <a:xfrm>
            <a:off x="1627123" y="560874"/>
            <a:ext cx="5889754" cy="707886"/>
          </a:xfrm>
          <a:prstGeom prst="rect">
            <a:avLst/>
          </a:prstGeom>
          <a:noFill/>
        </p:spPr>
        <p:txBody>
          <a:bodyPr wrap="none" rtlCol="0">
            <a:spAutoFit/>
          </a:bodyPr>
          <a:lstStyle/>
          <a:p>
            <a:r>
              <a:rPr lang="fr-FR" sz="4000" dirty="0" err="1">
                <a:latin typeface="Arial" panose="020B0604020202020204" pitchFamily="34" charset="0"/>
              </a:rPr>
              <a:t>Seg</a:t>
            </a:r>
            <a:r>
              <a:rPr lang="fr-FR" sz="4000" dirty="0">
                <a:latin typeface="Arial" panose="020B0604020202020204" pitchFamily="34" charset="0"/>
              </a:rPr>
              <a:t> men ter l’information</a:t>
            </a:r>
          </a:p>
        </p:txBody>
      </p:sp>
    </p:spTree>
    <p:extLst>
      <p:ext uri="{BB962C8B-B14F-4D97-AF65-F5344CB8AC3E}">
        <p14:creationId xmlns:p14="http://schemas.microsoft.com/office/powerpoint/2010/main" val="20130429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2290" name="Imag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332656"/>
            <a:ext cx="3695700"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Rectangle 3"/>
          <p:cNvSpPr>
            <a:spLocks noChangeArrowheads="1"/>
          </p:cNvSpPr>
          <p:nvPr/>
        </p:nvSpPr>
        <p:spPr bwMode="auto">
          <a:xfrm>
            <a:off x="4427538" y="6310313"/>
            <a:ext cx="3632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sz="2400"/>
              <a:t>Atkinson and Shiffrin, 1971</a:t>
            </a:r>
            <a:endParaRPr lang="fr-FR" sz="2400"/>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501323"/>
            <a:ext cx="3815978" cy="1772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a:spLocks noChangeArrowheads="1"/>
          </p:cNvSpPr>
          <p:nvPr/>
        </p:nvSpPr>
        <p:spPr bwMode="auto">
          <a:xfrm>
            <a:off x="907251" y="2420888"/>
            <a:ext cx="323225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sz="2400" dirty="0">
                <a:solidFill>
                  <a:srgbClr val="000000"/>
                </a:solidFill>
              </a:rPr>
              <a:t> (</a:t>
            </a:r>
            <a:r>
              <a:rPr lang="fr-FR" sz="2400" dirty="0" err="1">
                <a:solidFill>
                  <a:srgbClr val="000000"/>
                </a:solidFill>
              </a:rPr>
              <a:t>Baddeley</a:t>
            </a:r>
            <a:r>
              <a:rPr lang="fr-FR" sz="2400" dirty="0">
                <a:solidFill>
                  <a:srgbClr val="000000"/>
                </a:solidFill>
              </a:rPr>
              <a:t>, Eysenck, &amp; Anderson, 2009).</a:t>
            </a:r>
          </a:p>
        </p:txBody>
      </p:sp>
    </p:spTree>
    <p:extLst>
      <p:ext uri="{BB962C8B-B14F-4D97-AF65-F5344CB8AC3E}">
        <p14:creationId xmlns:p14="http://schemas.microsoft.com/office/powerpoint/2010/main" val="32106258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547664" y="116631"/>
            <a:ext cx="5544616" cy="6713407"/>
          </a:xfrm>
          <a:prstGeom prst="rect">
            <a:avLst/>
          </a:prstGeom>
        </p:spPr>
      </p:pic>
    </p:spTree>
    <p:extLst>
      <p:ext uri="{BB962C8B-B14F-4D97-AF65-F5344CB8AC3E}">
        <p14:creationId xmlns:p14="http://schemas.microsoft.com/office/powerpoint/2010/main" val="202046478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835695" y="20804"/>
            <a:ext cx="5417599" cy="6837196"/>
          </a:xfrm>
          <a:prstGeom prst="rect">
            <a:avLst/>
          </a:prstGeom>
        </p:spPr>
      </p:pic>
    </p:spTree>
    <p:extLst>
      <p:ext uri="{BB962C8B-B14F-4D97-AF65-F5344CB8AC3E}">
        <p14:creationId xmlns:p14="http://schemas.microsoft.com/office/powerpoint/2010/main" val="41589965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srcRect l="11898" t="10316" r="5732" b="11991"/>
          <a:stretch/>
        </p:blipFill>
        <p:spPr>
          <a:xfrm>
            <a:off x="1791746" y="0"/>
            <a:ext cx="5156518" cy="6904004"/>
          </a:xfrm>
          <a:prstGeom prst="rect">
            <a:avLst/>
          </a:prstGeom>
        </p:spPr>
      </p:pic>
    </p:spTree>
    <p:extLst>
      <p:ext uri="{BB962C8B-B14F-4D97-AF65-F5344CB8AC3E}">
        <p14:creationId xmlns:p14="http://schemas.microsoft.com/office/powerpoint/2010/main" val="38416749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ChangeArrowheads="1"/>
          </p:cNvSpPr>
          <p:nvPr/>
        </p:nvSpPr>
        <p:spPr bwMode="auto">
          <a:xfrm>
            <a:off x="-612775" y="1241425"/>
            <a:ext cx="9144000" cy="383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en-US" altLang="en-US" sz="1400">
                <a:latin typeface="Arial" panose="020B0604020202020204" pitchFamily="34" charset="0"/>
                <a:cs typeface="Times New Roman" panose="02020603050405020304" pitchFamily="18" charset="0"/>
              </a:rPr>
              <a:t> </a:t>
            </a:r>
            <a:endParaRPr lang="en-US" altLang="en-US" sz="1200">
              <a:latin typeface="Arial" panose="020B0604020202020204" pitchFamily="34" charset="0"/>
              <a:cs typeface="Times New Roman" panose="02020603050405020304" pitchFamily="18" charset="0"/>
            </a:endParaRPr>
          </a:p>
          <a:p>
            <a:pPr algn="just">
              <a:spcBef>
                <a:spcPct val="0"/>
              </a:spcBef>
              <a:buFontTx/>
              <a:buNone/>
            </a:pPr>
            <a:r>
              <a:rPr lang="en-US" altLang="en-US" sz="1400">
                <a:latin typeface="Arial" panose="020B0604020202020204" pitchFamily="34" charset="0"/>
                <a:cs typeface="Times New Roman" panose="02020603050405020304" pitchFamily="18" charset="0"/>
              </a:rPr>
              <a:t> </a:t>
            </a:r>
            <a:endParaRPr lang="en-US" altLang="en-US" sz="1200">
              <a:latin typeface="Arial" panose="020B0604020202020204" pitchFamily="34" charset="0"/>
              <a:cs typeface="Times New Roman" panose="02020603050405020304" pitchFamily="18" charset="0"/>
            </a:endParaRPr>
          </a:p>
          <a:p>
            <a:pPr algn="just">
              <a:spcBef>
                <a:spcPct val="0"/>
              </a:spcBef>
              <a:buFontTx/>
              <a:buNone/>
            </a:pPr>
            <a:r>
              <a:rPr lang="en-US" altLang="en-US" sz="1400">
                <a:latin typeface="Arial" panose="020B0604020202020204" pitchFamily="34" charset="0"/>
                <a:cs typeface="Times New Roman" panose="02020603050405020304" pitchFamily="18" charset="0"/>
              </a:rPr>
              <a:t> </a:t>
            </a:r>
            <a:endParaRPr lang="en-US" altLang="en-US" sz="1200">
              <a:latin typeface="Arial" panose="020B0604020202020204" pitchFamily="34" charset="0"/>
              <a:cs typeface="Times New Roman" panose="02020603050405020304" pitchFamily="18" charset="0"/>
            </a:endParaRPr>
          </a:p>
          <a:p>
            <a:pPr algn="just">
              <a:spcBef>
                <a:spcPct val="0"/>
              </a:spcBef>
              <a:buFontTx/>
              <a:buNone/>
            </a:pPr>
            <a:r>
              <a:rPr lang="en-US" altLang="en-US" sz="1400">
                <a:latin typeface="Arial" panose="020B0604020202020204" pitchFamily="34" charset="0"/>
                <a:cs typeface="Times New Roman" panose="02020603050405020304" pitchFamily="18" charset="0"/>
              </a:rPr>
              <a:t> </a:t>
            </a:r>
            <a:endParaRPr lang="en-US" altLang="en-US" sz="1200">
              <a:latin typeface="Arial" panose="020B0604020202020204" pitchFamily="34" charset="0"/>
              <a:cs typeface="Times New Roman" panose="02020603050405020304" pitchFamily="18" charset="0"/>
            </a:endParaRPr>
          </a:p>
          <a:p>
            <a:pPr algn="just">
              <a:spcBef>
                <a:spcPct val="0"/>
              </a:spcBef>
              <a:buFontTx/>
              <a:buNone/>
            </a:pPr>
            <a:r>
              <a:rPr lang="en-US" altLang="en-US" sz="1400">
                <a:latin typeface="Arial" panose="020B0604020202020204" pitchFamily="34" charset="0"/>
                <a:cs typeface="Times New Roman" panose="02020603050405020304" pitchFamily="18" charset="0"/>
              </a:rPr>
              <a:t> </a:t>
            </a:r>
            <a:endParaRPr lang="en-US" altLang="en-US" sz="1200">
              <a:latin typeface="Arial" panose="020B0604020202020204" pitchFamily="34" charset="0"/>
              <a:cs typeface="Times New Roman" panose="02020603050405020304" pitchFamily="18" charset="0"/>
            </a:endParaRPr>
          </a:p>
          <a:p>
            <a:pPr algn="just">
              <a:spcBef>
                <a:spcPct val="0"/>
              </a:spcBef>
              <a:buFontTx/>
              <a:buNone/>
            </a:pPr>
            <a:r>
              <a:rPr lang="en-US" altLang="en-US" sz="1400">
                <a:latin typeface="Arial" panose="020B0604020202020204" pitchFamily="34" charset="0"/>
                <a:cs typeface="Times New Roman" panose="02020603050405020304" pitchFamily="18" charset="0"/>
              </a:rPr>
              <a:t> </a:t>
            </a:r>
            <a:endParaRPr lang="en-US" altLang="en-US" sz="1200">
              <a:latin typeface="Arial" panose="020B0604020202020204" pitchFamily="34" charset="0"/>
              <a:cs typeface="Times New Roman" panose="02020603050405020304" pitchFamily="18" charset="0"/>
            </a:endParaRPr>
          </a:p>
          <a:p>
            <a:pPr algn="just">
              <a:spcBef>
                <a:spcPct val="0"/>
              </a:spcBef>
              <a:buFontTx/>
              <a:buNone/>
            </a:pPr>
            <a:r>
              <a:rPr lang="en-US" altLang="en-US" sz="1400">
                <a:latin typeface="Arial" panose="020B0604020202020204" pitchFamily="34" charset="0"/>
                <a:cs typeface="Times New Roman" panose="02020603050405020304" pitchFamily="18" charset="0"/>
              </a:rPr>
              <a:t> </a:t>
            </a:r>
            <a:endParaRPr lang="en-US" altLang="en-US" sz="1200">
              <a:latin typeface="Arial" panose="020B0604020202020204" pitchFamily="34" charset="0"/>
              <a:cs typeface="Times New Roman" panose="02020603050405020304" pitchFamily="18" charset="0"/>
            </a:endParaRPr>
          </a:p>
          <a:p>
            <a:pPr algn="just">
              <a:spcBef>
                <a:spcPct val="0"/>
              </a:spcBef>
              <a:buFontTx/>
              <a:buNone/>
            </a:pPr>
            <a:r>
              <a:rPr lang="en-US" altLang="en-US" sz="1000">
                <a:latin typeface="Arial" panose="020B0604020202020204" pitchFamily="34" charset="0"/>
                <a:cs typeface="Times New Roman" panose="02020603050405020304" pitchFamily="18" charset="0"/>
              </a:rPr>
              <a:t> </a:t>
            </a:r>
            <a:endParaRPr lang="en-US" altLang="en-US" sz="1200">
              <a:latin typeface="Arial" panose="020B0604020202020204" pitchFamily="34" charset="0"/>
              <a:cs typeface="Times New Roman" panose="02020603050405020304" pitchFamily="18" charset="0"/>
            </a:endParaRPr>
          </a:p>
          <a:p>
            <a:pPr algn="just">
              <a:spcBef>
                <a:spcPct val="0"/>
              </a:spcBef>
              <a:buFontTx/>
              <a:buNone/>
            </a:pPr>
            <a:r>
              <a:rPr lang="en-US" altLang="en-US" sz="1000">
                <a:latin typeface="Arial" panose="020B0604020202020204" pitchFamily="34" charset="0"/>
                <a:cs typeface="Times New Roman" panose="02020603050405020304" pitchFamily="18" charset="0"/>
              </a:rPr>
              <a:t> </a:t>
            </a:r>
            <a:endParaRPr lang="en-US" altLang="en-US" sz="1200">
              <a:latin typeface="Arial" panose="020B0604020202020204" pitchFamily="34" charset="0"/>
              <a:cs typeface="Times New Roman" panose="02020603050405020304" pitchFamily="18" charset="0"/>
            </a:endParaRPr>
          </a:p>
          <a:p>
            <a:pPr algn="just">
              <a:spcBef>
                <a:spcPct val="0"/>
              </a:spcBef>
              <a:buFontTx/>
              <a:buNone/>
            </a:pPr>
            <a:r>
              <a:rPr lang="en-US" altLang="en-US" sz="1000">
                <a:latin typeface="Arial" panose="020B0604020202020204" pitchFamily="34" charset="0"/>
                <a:cs typeface="Times New Roman" panose="02020603050405020304" pitchFamily="18" charset="0"/>
              </a:rPr>
              <a:t> </a:t>
            </a:r>
            <a:endParaRPr lang="en-US" altLang="en-US" sz="1200">
              <a:latin typeface="Arial" panose="020B0604020202020204" pitchFamily="34" charset="0"/>
              <a:cs typeface="Times New Roman" panose="02020603050405020304" pitchFamily="18" charset="0"/>
            </a:endParaRPr>
          </a:p>
          <a:p>
            <a:pPr algn="just">
              <a:spcBef>
                <a:spcPct val="0"/>
              </a:spcBef>
              <a:buFontTx/>
              <a:buNone/>
            </a:pPr>
            <a:r>
              <a:rPr lang="en-US" altLang="en-US" sz="1000">
                <a:latin typeface="Arial" panose="020B0604020202020204" pitchFamily="34" charset="0"/>
                <a:cs typeface="Times New Roman" panose="02020603050405020304" pitchFamily="18" charset="0"/>
              </a:rPr>
              <a:t> </a:t>
            </a:r>
            <a:endParaRPr lang="en-US" altLang="en-US" sz="1200">
              <a:latin typeface="Arial" panose="020B0604020202020204" pitchFamily="34" charset="0"/>
              <a:cs typeface="Times New Roman" panose="02020603050405020304" pitchFamily="18" charset="0"/>
            </a:endParaRPr>
          </a:p>
          <a:p>
            <a:pPr algn="just">
              <a:spcBef>
                <a:spcPct val="0"/>
              </a:spcBef>
              <a:buFontTx/>
              <a:buNone/>
            </a:pPr>
            <a:r>
              <a:rPr lang="en-US" altLang="en-US" sz="1000">
                <a:latin typeface="Arial" panose="020B0604020202020204" pitchFamily="34" charset="0"/>
                <a:cs typeface="Times New Roman" panose="02020603050405020304" pitchFamily="18" charset="0"/>
              </a:rPr>
              <a:t> </a:t>
            </a:r>
            <a:endParaRPr lang="en-US" altLang="en-US" sz="1200">
              <a:latin typeface="Arial" panose="020B0604020202020204" pitchFamily="34" charset="0"/>
              <a:cs typeface="Times New Roman" panose="02020603050405020304" pitchFamily="18" charset="0"/>
            </a:endParaRPr>
          </a:p>
          <a:p>
            <a:pPr algn="just">
              <a:spcBef>
                <a:spcPct val="0"/>
              </a:spcBef>
              <a:buFontTx/>
              <a:buNone/>
            </a:pPr>
            <a:r>
              <a:rPr lang="en-US" altLang="en-US" sz="1000">
                <a:latin typeface="Arial" panose="020B0604020202020204" pitchFamily="34" charset="0"/>
                <a:cs typeface="Times New Roman" panose="02020603050405020304" pitchFamily="18" charset="0"/>
              </a:rPr>
              <a:t> </a:t>
            </a:r>
            <a:endParaRPr lang="en-US" altLang="en-US" sz="1200">
              <a:latin typeface="Arial" panose="020B0604020202020204" pitchFamily="34" charset="0"/>
              <a:cs typeface="Times New Roman" panose="02020603050405020304" pitchFamily="18" charset="0"/>
            </a:endParaRPr>
          </a:p>
          <a:p>
            <a:pPr algn="just">
              <a:spcBef>
                <a:spcPct val="0"/>
              </a:spcBef>
              <a:buFontTx/>
              <a:buNone/>
            </a:pPr>
            <a:r>
              <a:rPr lang="en-US" altLang="en-US" sz="1000">
                <a:latin typeface="Arial" panose="020B0604020202020204" pitchFamily="34" charset="0"/>
                <a:cs typeface="Times New Roman" panose="02020603050405020304" pitchFamily="18" charset="0"/>
              </a:rPr>
              <a:t> </a:t>
            </a:r>
            <a:endParaRPr lang="en-US" altLang="en-US" sz="1200">
              <a:latin typeface="Arial" panose="020B0604020202020204" pitchFamily="34" charset="0"/>
              <a:cs typeface="Times New Roman" panose="02020603050405020304" pitchFamily="18" charset="0"/>
            </a:endParaRPr>
          </a:p>
          <a:p>
            <a:pPr algn="just">
              <a:spcBef>
                <a:spcPct val="0"/>
              </a:spcBef>
              <a:buFontTx/>
              <a:buNone/>
            </a:pPr>
            <a:r>
              <a:rPr lang="en-US" altLang="en-US" sz="1000">
                <a:latin typeface="Arial" panose="020B0604020202020204" pitchFamily="34" charset="0"/>
                <a:cs typeface="Times New Roman" panose="02020603050405020304" pitchFamily="18" charset="0"/>
              </a:rPr>
              <a:t> </a:t>
            </a:r>
            <a:endParaRPr lang="en-US" altLang="en-US" sz="1200">
              <a:latin typeface="Arial" panose="020B0604020202020204" pitchFamily="34" charset="0"/>
              <a:cs typeface="Times New Roman" panose="02020603050405020304" pitchFamily="18" charset="0"/>
            </a:endParaRPr>
          </a:p>
          <a:p>
            <a:pPr algn="just">
              <a:spcBef>
                <a:spcPct val="0"/>
              </a:spcBef>
              <a:buFontTx/>
              <a:buNone/>
            </a:pPr>
            <a:r>
              <a:rPr lang="en-US" altLang="en-US" sz="1000">
                <a:latin typeface="Arial" panose="020B0604020202020204" pitchFamily="34" charset="0"/>
                <a:cs typeface="Times New Roman" panose="02020603050405020304" pitchFamily="18" charset="0"/>
              </a:rPr>
              <a:t> </a:t>
            </a:r>
            <a:endParaRPr lang="en-US" altLang="en-US" sz="1200">
              <a:latin typeface="Arial" panose="020B0604020202020204" pitchFamily="34" charset="0"/>
              <a:cs typeface="Times New Roman" panose="02020603050405020304" pitchFamily="18" charset="0"/>
            </a:endParaRPr>
          </a:p>
          <a:p>
            <a:pPr algn="just">
              <a:spcBef>
                <a:spcPct val="0"/>
              </a:spcBef>
              <a:buFontTx/>
              <a:buNone/>
            </a:pPr>
            <a:r>
              <a:rPr lang="en-US" altLang="en-US" sz="1000">
                <a:latin typeface="Arial" panose="020B0604020202020204" pitchFamily="34" charset="0"/>
                <a:cs typeface="Times New Roman" panose="02020603050405020304" pitchFamily="18" charset="0"/>
              </a:rPr>
              <a:t> </a:t>
            </a:r>
            <a:endParaRPr lang="en-US" altLang="en-US" sz="1200">
              <a:latin typeface="Arial" panose="020B0604020202020204" pitchFamily="34" charset="0"/>
              <a:cs typeface="Times New Roman" panose="02020603050405020304" pitchFamily="18" charset="0"/>
            </a:endParaRPr>
          </a:p>
          <a:p>
            <a:pPr algn="just">
              <a:spcBef>
                <a:spcPct val="0"/>
              </a:spcBef>
              <a:buFontTx/>
              <a:buNone/>
            </a:pPr>
            <a:r>
              <a:rPr lang="en-US" altLang="en-US" sz="1000">
                <a:latin typeface="Arial" panose="020B0604020202020204" pitchFamily="34" charset="0"/>
                <a:cs typeface="Times New Roman" panose="02020603050405020304" pitchFamily="18" charset="0"/>
              </a:rPr>
              <a:t> </a:t>
            </a:r>
            <a:endParaRPr lang="en-US" altLang="en-US" sz="1200">
              <a:latin typeface="Arial" panose="020B0604020202020204" pitchFamily="34" charset="0"/>
              <a:cs typeface="Times New Roman" panose="02020603050405020304" pitchFamily="18" charset="0"/>
            </a:endParaRPr>
          </a:p>
          <a:p>
            <a:pPr algn="just">
              <a:spcBef>
                <a:spcPct val="0"/>
              </a:spcBef>
              <a:buFontTx/>
              <a:buNone/>
            </a:pPr>
            <a:r>
              <a:rPr lang="en-US" altLang="en-US" sz="1400">
                <a:latin typeface="Arial" panose="020B0604020202020204" pitchFamily="34" charset="0"/>
                <a:cs typeface="Times New Roman" panose="02020603050405020304" pitchFamily="18" charset="0"/>
              </a:rPr>
              <a:t> </a:t>
            </a:r>
            <a:endParaRPr lang="en-US" altLang="en-US" sz="1200">
              <a:latin typeface="Arial" panose="020B0604020202020204" pitchFamily="34" charset="0"/>
              <a:cs typeface="Times New Roman" panose="02020603050405020304" pitchFamily="18" charset="0"/>
            </a:endParaRPr>
          </a:p>
          <a:p>
            <a:pPr>
              <a:spcBef>
                <a:spcPct val="0"/>
              </a:spcBef>
              <a:buFontTx/>
              <a:buNone/>
            </a:pPr>
            <a:endParaRPr lang="en-US" altLang="en-US" sz="2400">
              <a:latin typeface="Arial" panose="020B0604020202020204" pitchFamily="34" charset="0"/>
            </a:endParaRPr>
          </a:p>
        </p:txBody>
      </p:sp>
      <p:sp>
        <p:nvSpPr>
          <p:cNvPr id="176131" name="Rectangle 3"/>
          <p:cNvSpPr>
            <a:spLocks noChangeArrowheads="1"/>
          </p:cNvSpPr>
          <p:nvPr/>
        </p:nvSpPr>
        <p:spPr bwMode="auto">
          <a:xfrm>
            <a:off x="1384300" y="2228850"/>
            <a:ext cx="3167063" cy="696913"/>
          </a:xfrm>
          <a:prstGeom prst="rect">
            <a:avLst/>
          </a:prstGeom>
          <a:solidFill>
            <a:srgbClr val="FFFF00"/>
          </a:solidFill>
          <a:ln w="25400">
            <a:solidFill>
              <a:schemeClr val="bg2"/>
            </a:solidFill>
            <a:miter lim="800000"/>
            <a:headEnd/>
            <a:tailEnd/>
          </a:ln>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defRPr/>
            </a:pPr>
            <a:r>
              <a:rPr lang="en-US" sz="1200" b="1">
                <a:latin typeface="Arial" panose="020B0604020202020204" pitchFamily="34" charset="0"/>
                <a:cs typeface="Times New Roman" panose="02020603050405020304" pitchFamily="18" charset="0"/>
              </a:rPr>
              <a:t> </a:t>
            </a:r>
            <a:endParaRPr lang="en-US" sz="1200">
              <a:latin typeface="Arial" panose="020B0604020202020204" pitchFamily="34" charset="0"/>
              <a:cs typeface="Times New Roman" panose="02020603050405020304" pitchFamily="18" charset="0"/>
            </a:endParaRPr>
          </a:p>
          <a:p>
            <a:pPr algn="ctr">
              <a:defRPr/>
            </a:pPr>
            <a:r>
              <a:rPr lang="en-US" sz="1800" b="1">
                <a:effectLst>
                  <a:outerShdw blurRad="38100" dist="38100" dir="2700000" algn="tl">
                    <a:srgbClr val="FFFFFF"/>
                  </a:outerShdw>
                </a:effectLst>
                <a:latin typeface="Arial" panose="020B0604020202020204" pitchFamily="34" charset="0"/>
                <a:cs typeface="Times New Roman" panose="02020603050405020304" pitchFamily="18" charset="0"/>
              </a:rPr>
              <a:t>Mémoires sensorielles</a:t>
            </a:r>
            <a:endParaRPr lang="en-US" sz="1800">
              <a:effectLst>
                <a:outerShdw blurRad="38100" dist="38100" dir="2700000" algn="tl">
                  <a:srgbClr val="FFFFFF"/>
                </a:outerShdw>
              </a:effectLst>
              <a:latin typeface="Arial" panose="020B0604020202020204" pitchFamily="34" charset="0"/>
              <a:cs typeface="Times New Roman" panose="02020603050405020304" pitchFamily="18" charset="0"/>
            </a:endParaRPr>
          </a:p>
          <a:p>
            <a:pPr>
              <a:defRPr/>
            </a:pPr>
            <a:endParaRPr lang="en-US">
              <a:latin typeface="Arial" panose="020B0604020202020204" pitchFamily="34" charset="0"/>
            </a:endParaRPr>
          </a:p>
        </p:txBody>
      </p:sp>
      <p:sp>
        <p:nvSpPr>
          <p:cNvPr id="176132" name="Rectangle 4"/>
          <p:cNvSpPr>
            <a:spLocks noChangeArrowheads="1"/>
          </p:cNvSpPr>
          <p:nvPr/>
        </p:nvSpPr>
        <p:spPr bwMode="auto">
          <a:xfrm>
            <a:off x="1384300" y="3600450"/>
            <a:ext cx="3167063" cy="696913"/>
          </a:xfrm>
          <a:prstGeom prst="rect">
            <a:avLst/>
          </a:prstGeom>
          <a:solidFill>
            <a:srgbClr val="FFFF00"/>
          </a:solidFill>
          <a:ln w="25400">
            <a:solidFill>
              <a:schemeClr val="bg2"/>
            </a:solidFill>
            <a:miter lim="800000"/>
            <a:headEnd/>
            <a:tailEnd/>
          </a:ln>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defRPr/>
            </a:pPr>
            <a:r>
              <a:rPr lang="en-US" sz="1200" b="1">
                <a:latin typeface="Arial" panose="020B0604020202020204" pitchFamily="34" charset="0"/>
                <a:cs typeface="Times New Roman" panose="02020603050405020304" pitchFamily="18" charset="0"/>
              </a:rPr>
              <a:t> </a:t>
            </a:r>
            <a:r>
              <a:rPr lang="en-US" sz="1800" b="1">
                <a:effectLst>
                  <a:outerShdw blurRad="38100" dist="38100" dir="2700000" algn="tl">
                    <a:srgbClr val="FFFFFF"/>
                  </a:outerShdw>
                </a:effectLst>
                <a:latin typeface="Arial" panose="020B0604020202020204" pitchFamily="34" charset="0"/>
                <a:cs typeface="Times New Roman" panose="02020603050405020304" pitchFamily="18" charset="0"/>
              </a:rPr>
              <a:t>Mémoire à court terme</a:t>
            </a:r>
          </a:p>
          <a:p>
            <a:pPr algn="ctr">
              <a:defRPr/>
            </a:pPr>
            <a:r>
              <a:rPr lang="en-US" sz="1800" b="1">
                <a:effectLst>
                  <a:outerShdw blurRad="38100" dist="38100" dir="2700000" algn="tl">
                    <a:srgbClr val="FFFFFF"/>
                  </a:outerShdw>
                </a:effectLst>
                <a:latin typeface="Arial" panose="020B0604020202020204" pitchFamily="34" charset="0"/>
                <a:cs typeface="Times New Roman" panose="02020603050405020304" pitchFamily="18" charset="0"/>
              </a:rPr>
              <a:t>ou Mémoire de travail</a:t>
            </a:r>
            <a:endParaRPr lang="en-US">
              <a:latin typeface="Arial" panose="020B0604020202020204" pitchFamily="34" charset="0"/>
            </a:endParaRPr>
          </a:p>
        </p:txBody>
      </p:sp>
      <p:sp>
        <p:nvSpPr>
          <p:cNvPr id="69637" name="AutoShape 5"/>
          <p:cNvSpPr>
            <a:spLocks noChangeArrowheads="1"/>
          </p:cNvSpPr>
          <p:nvPr/>
        </p:nvSpPr>
        <p:spPr bwMode="auto">
          <a:xfrm>
            <a:off x="2801938" y="2914650"/>
            <a:ext cx="333375" cy="696913"/>
          </a:xfrm>
          <a:prstGeom prst="downArrow">
            <a:avLst>
              <a:gd name="adj1" fmla="val 50000"/>
              <a:gd name="adj2" fmla="val 52262"/>
            </a:avLst>
          </a:prstGeom>
          <a:solidFill>
            <a:srgbClr val="FF0000"/>
          </a:solidFill>
          <a:ln w="25400">
            <a:solidFill>
              <a:schemeClr val="bg2"/>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76134" name="Rectangle 6"/>
          <p:cNvSpPr>
            <a:spLocks noChangeArrowheads="1"/>
          </p:cNvSpPr>
          <p:nvPr/>
        </p:nvSpPr>
        <p:spPr bwMode="auto">
          <a:xfrm>
            <a:off x="550863" y="5048250"/>
            <a:ext cx="4833937" cy="1535113"/>
          </a:xfrm>
          <a:prstGeom prst="rect">
            <a:avLst/>
          </a:prstGeom>
          <a:solidFill>
            <a:srgbClr val="FFFF00"/>
          </a:solidFill>
          <a:ln w="25400">
            <a:solidFill>
              <a:schemeClr val="bg2"/>
            </a:solidFill>
            <a:miter lim="800000"/>
            <a:headEnd/>
            <a:tailEnd/>
          </a:ln>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defRPr/>
            </a:pPr>
            <a:r>
              <a:rPr lang="en-US" sz="1200" b="1">
                <a:latin typeface="Arial" panose="020B0604020202020204" pitchFamily="34" charset="0"/>
                <a:cs typeface="Times New Roman" panose="02020603050405020304" pitchFamily="18" charset="0"/>
              </a:rPr>
              <a:t>         </a:t>
            </a:r>
            <a:r>
              <a:rPr lang="en-US" sz="1800" b="1">
                <a:effectLst>
                  <a:outerShdw blurRad="38100" dist="38100" dir="2700000" algn="tl">
                    <a:srgbClr val="FFFFFF"/>
                  </a:outerShdw>
                </a:effectLst>
                <a:latin typeface="Arial" panose="020B0604020202020204" pitchFamily="34" charset="0"/>
                <a:cs typeface="Times New Roman" panose="02020603050405020304" pitchFamily="18" charset="0"/>
              </a:rPr>
              <a:t>Mémoire à long terme déclarative</a:t>
            </a:r>
            <a:endParaRPr lang="en-US" sz="1800">
              <a:effectLst>
                <a:outerShdw blurRad="38100" dist="38100" dir="2700000" algn="tl">
                  <a:srgbClr val="FFFFFF"/>
                </a:outerShdw>
              </a:effectLst>
              <a:latin typeface="Arial" panose="020B0604020202020204" pitchFamily="34" charset="0"/>
              <a:cs typeface="Times New Roman" panose="02020603050405020304" pitchFamily="18" charset="0"/>
            </a:endParaRPr>
          </a:p>
          <a:p>
            <a:pPr algn="ctr">
              <a:defRPr/>
            </a:pPr>
            <a:r>
              <a:rPr lang="en-US" sz="1200" b="1">
                <a:latin typeface="Arial" panose="020B0604020202020204" pitchFamily="34" charset="0"/>
                <a:cs typeface="Times New Roman" panose="02020603050405020304" pitchFamily="18" charset="0"/>
              </a:rPr>
              <a:t> </a:t>
            </a:r>
            <a:endParaRPr lang="en-US" sz="1200">
              <a:latin typeface="Arial" panose="020B0604020202020204" pitchFamily="34" charset="0"/>
              <a:cs typeface="Times New Roman" panose="02020603050405020304" pitchFamily="18" charset="0"/>
            </a:endParaRPr>
          </a:p>
          <a:p>
            <a:pPr>
              <a:defRPr/>
            </a:pPr>
            <a:r>
              <a:rPr lang="en-US" sz="1200" b="1">
                <a:latin typeface="Arial" panose="020B0604020202020204" pitchFamily="34" charset="0"/>
                <a:cs typeface="Times New Roman" panose="02020603050405020304" pitchFamily="18" charset="0"/>
              </a:rPr>
              <a:t> </a:t>
            </a:r>
            <a:endParaRPr lang="en-US" sz="1200">
              <a:latin typeface="Arial" panose="020B0604020202020204" pitchFamily="34" charset="0"/>
              <a:cs typeface="Times New Roman" panose="02020603050405020304" pitchFamily="18" charset="0"/>
            </a:endParaRPr>
          </a:p>
          <a:p>
            <a:pPr>
              <a:defRPr/>
            </a:pPr>
            <a:endParaRPr lang="en-US">
              <a:latin typeface="Arial" panose="020B0604020202020204" pitchFamily="34" charset="0"/>
            </a:endParaRPr>
          </a:p>
        </p:txBody>
      </p:sp>
      <p:sp>
        <p:nvSpPr>
          <p:cNvPr id="69639" name="Rectangle 7"/>
          <p:cNvSpPr>
            <a:spLocks noChangeArrowheads="1"/>
          </p:cNvSpPr>
          <p:nvPr/>
        </p:nvSpPr>
        <p:spPr bwMode="auto">
          <a:xfrm>
            <a:off x="3302000" y="5534025"/>
            <a:ext cx="1666875" cy="836613"/>
          </a:xfrm>
          <a:prstGeom prst="rect">
            <a:avLst/>
          </a:prstGeom>
          <a:solidFill>
            <a:srgbClr val="00FF99"/>
          </a:solidFill>
          <a:ln w="25400">
            <a:solidFill>
              <a:schemeClr val="bg2"/>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1800" b="1">
                <a:latin typeface="Arial" panose="020B0604020202020204" pitchFamily="34" charset="0"/>
                <a:cs typeface="Times New Roman" panose="02020603050405020304" pitchFamily="18" charset="0"/>
              </a:rPr>
              <a:t>Mémoire sémantique</a:t>
            </a:r>
          </a:p>
          <a:p>
            <a:pPr algn="ctr">
              <a:spcBef>
                <a:spcPct val="0"/>
              </a:spcBef>
              <a:buFontTx/>
              <a:buNone/>
            </a:pPr>
            <a:endParaRPr lang="en-US" altLang="en-US" sz="2400">
              <a:latin typeface="Arial" panose="020B0604020202020204" pitchFamily="34" charset="0"/>
            </a:endParaRPr>
          </a:p>
        </p:txBody>
      </p:sp>
      <p:sp>
        <p:nvSpPr>
          <p:cNvPr id="69640" name="Rectangle 8"/>
          <p:cNvSpPr>
            <a:spLocks noChangeArrowheads="1"/>
          </p:cNvSpPr>
          <p:nvPr/>
        </p:nvSpPr>
        <p:spPr bwMode="auto">
          <a:xfrm>
            <a:off x="1135063" y="5534025"/>
            <a:ext cx="1500187" cy="836613"/>
          </a:xfrm>
          <a:prstGeom prst="rect">
            <a:avLst/>
          </a:prstGeom>
          <a:solidFill>
            <a:srgbClr val="00FF99"/>
          </a:solidFill>
          <a:ln w="25400">
            <a:solidFill>
              <a:schemeClr val="bg2"/>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1800" b="1">
                <a:latin typeface="Arial" panose="020B0604020202020204" pitchFamily="34" charset="0"/>
                <a:cs typeface="Times New Roman" panose="02020603050405020304" pitchFamily="18" charset="0"/>
              </a:rPr>
              <a:t>Mémoire épisodique</a:t>
            </a:r>
            <a:endParaRPr lang="en-US" altLang="en-US" sz="1800">
              <a:latin typeface="Arial" panose="020B0604020202020204" pitchFamily="34" charset="0"/>
              <a:cs typeface="Times New Roman" panose="02020603050405020304" pitchFamily="18" charset="0"/>
            </a:endParaRPr>
          </a:p>
          <a:p>
            <a:pPr>
              <a:spcBef>
                <a:spcPct val="0"/>
              </a:spcBef>
              <a:buFontTx/>
              <a:buNone/>
            </a:pPr>
            <a:endParaRPr lang="en-US" altLang="en-US" sz="2400">
              <a:latin typeface="Arial" panose="020B0604020202020204" pitchFamily="34" charset="0"/>
            </a:endParaRPr>
          </a:p>
        </p:txBody>
      </p:sp>
      <p:sp>
        <p:nvSpPr>
          <p:cNvPr id="69641" name="AutoShape 9"/>
          <p:cNvSpPr>
            <a:spLocks noChangeArrowheads="1"/>
          </p:cNvSpPr>
          <p:nvPr/>
        </p:nvSpPr>
        <p:spPr bwMode="auto">
          <a:xfrm>
            <a:off x="2801938" y="4316413"/>
            <a:ext cx="333375" cy="685800"/>
          </a:xfrm>
          <a:prstGeom prst="downArrow">
            <a:avLst>
              <a:gd name="adj1" fmla="val 50000"/>
              <a:gd name="adj2" fmla="val 51429"/>
            </a:avLst>
          </a:prstGeom>
          <a:solidFill>
            <a:srgbClr val="FF0000"/>
          </a:solidFill>
          <a:ln w="25400">
            <a:solidFill>
              <a:schemeClr val="bg2"/>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9642" name="Oval 10"/>
          <p:cNvSpPr>
            <a:spLocks noChangeArrowheads="1"/>
          </p:cNvSpPr>
          <p:nvPr/>
        </p:nvSpPr>
        <p:spPr bwMode="auto">
          <a:xfrm>
            <a:off x="860425" y="971550"/>
            <a:ext cx="4216400" cy="696913"/>
          </a:xfrm>
          <a:prstGeom prst="ellipse">
            <a:avLst/>
          </a:prstGeom>
          <a:solidFill>
            <a:srgbClr val="99FF99"/>
          </a:solidFill>
          <a:ln w="25400">
            <a:solidFill>
              <a:schemeClr val="bg2"/>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1800" b="1">
                <a:latin typeface="Arial" panose="020B0604020202020204" pitchFamily="34" charset="0"/>
                <a:cs typeface="Times New Roman" panose="02020603050405020304" pitchFamily="18" charset="0"/>
              </a:rPr>
              <a:t>Informations sensorielles</a:t>
            </a:r>
            <a:endParaRPr lang="en-US" altLang="en-US" sz="2800">
              <a:latin typeface="Arial" panose="020B0604020202020204" pitchFamily="34" charset="0"/>
            </a:endParaRPr>
          </a:p>
        </p:txBody>
      </p:sp>
      <p:sp>
        <p:nvSpPr>
          <p:cNvPr id="69643" name="Line 11"/>
          <p:cNvSpPr>
            <a:spLocks noChangeShapeType="1"/>
          </p:cNvSpPr>
          <p:nvPr/>
        </p:nvSpPr>
        <p:spPr bwMode="auto">
          <a:xfrm>
            <a:off x="2967038" y="1665288"/>
            <a:ext cx="0" cy="557212"/>
          </a:xfrm>
          <a:prstGeom prst="line">
            <a:avLst/>
          </a:prstGeom>
          <a:noFill/>
          <a:ln w="25400">
            <a:solidFill>
              <a:srgbClr val="99CCFF"/>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69644" name="Line 12"/>
          <p:cNvSpPr>
            <a:spLocks noChangeShapeType="1"/>
          </p:cNvSpPr>
          <p:nvPr/>
        </p:nvSpPr>
        <p:spPr bwMode="auto">
          <a:xfrm>
            <a:off x="1966913" y="1665288"/>
            <a:ext cx="0" cy="557212"/>
          </a:xfrm>
          <a:prstGeom prst="line">
            <a:avLst/>
          </a:prstGeom>
          <a:noFill/>
          <a:ln w="25400">
            <a:solidFill>
              <a:srgbClr val="99CCFF"/>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69645" name="Line 13"/>
          <p:cNvSpPr>
            <a:spLocks noChangeShapeType="1"/>
          </p:cNvSpPr>
          <p:nvPr/>
        </p:nvSpPr>
        <p:spPr bwMode="auto">
          <a:xfrm>
            <a:off x="2465388" y="1663700"/>
            <a:ext cx="0" cy="557213"/>
          </a:xfrm>
          <a:prstGeom prst="line">
            <a:avLst/>
          </a:prstGeom>
          <a:noFill/>
          <a:ln w="25400">
            <a:solidFill>
              <a:srgbClr val="99CCFF"/>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69646" name="Line 14"/>
          <p:cNvSpPr>
            <a:spLocks noChangeShapeType="1"/>
          </p:cNvSpPr>
          <p:nvPr/>
        </p:nvSpPr>
        <p:spPr bwMode="auto">
          <a:xfrm>
            <a:off x="3467100" y="1665288"/>
            <a:ext cx="0" cy="557212"/>
          </a:xfrm>
          <a:prstGeom prst="line">
            <a:avLst/>
          </a:prstGeom>
          <a:noFill/>
          <a:ln w="25400">
            <a:solidFill>
              <a:srgbClr val="99CCFF"/>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69647" name="Line 15"/>
          <p:cNvSpPr>
            <a:spLocks noChangeShapeType="1"/>
          </p:cNvSpPr>
          <p:nvPr/>
        </p:nvSpPr>
        <p:spPr bwMode="auto">
          <a:xfrm>
            <a:off x="3967163" y="1665288"/>
            <a:ext cx="0" cy="557212"/>
          </a:xfrm>
          <a:prstGeom prst="line">
            <a:avLst/>
          </a:prstGeom>
          <a:noFill/>
          <a:ln w="25400">
            <a:solidFill>
              <a:srgbClr val="99CCFF"/>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69648" name="Rectangle 16"/>
          <p:cNvSpPr>
            <a:spLocks noChangeArrowheads="1"/>
          </p:cNvSpPr>
          <p:nvPr/>
        </p:nvSpPr>
        <p:spPr bwMode="auto">
          <a:xfrm>
            <a:off x="5788025" y="5073650"/>
            <a:ext cx="2590800" cy="1524000"/>
          </a:xfrm>
          <a:prstGeom prst="rect">
            <a:avLst/>
          </a:prstGeom>
          <a:solidFill>
            <a:srgbClr val="FFFF00"/>
          </a:solidFill>
          <a:ln w="2857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en-US" altLang="en-US" sz="2400">
              <a:latin typeface="Arial" panose="020B0604020202020204" pitchFamily="34" charset="0"/>
            </a:endParaRPr>
          </a:p>
        </p:txBody>
      </p:sp>
      <p:sp>
        <p:nvSpPr>
          <p:cNvPr id="69649" name="Text Box 17"/>
          <p:cNvSpPr txBox="1">
            <a:spLocks noChangeArrowheads="1"/>
          </p:cNvSpPr>
          <p:nvPr/>
        </p:nvSpPr>
        <p:spPr bwMode="auto">
          <a:xfrm>
            <a:off x="5940425" y="5072063"/>
            <a:ext cx="2393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1800" b="1">
                <a:latin typeface="Arial" panose="020B0604020202020204" pitchFamily="34" charset="0"/>
              </a:rPr>
              <a:t>MLT non déclarative</a:t>
            </a:r>
          </a:p>
        </p:txBody>
      </p:sp>
      <p:sp>
        <p:nvSpPr>
          <p:cNvPr id="69650" name="Rectangle 18"/>
          <p:cNvSpPr>
            <a:spLocks noChangeArrowheads="1"/>
          </p:cNvSpPr>
          <p:nvPr/>
        </p:nvSpPr>
        <p:spPr bwMode="auto">
          <a:xfrm>
            <a:off x="6245225" y="5530850"/>
            <a:ext cx="1676400" cy="838200"/>
          </a:xfrm>
          <a:prstGeom prst="rect">
            <a:avLst/>
          </a:prstGeom>
          <a:solidFill>
            <a:schemeClr val="accent1"/>
          </a:solidFill>
          <a:ln w="222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1800" b="1">
                <a:latin typeface="Arial" panose="020B0604020202020204" pitchFamily="34" charset="0"/>
              </a:rPr>
              <a:t>Mémoire </a:t>
            </a:r>
          </a:p>
          <a:p>
            <a:pPr algn="ctr" eaLnBrk="1" hangingPunct="1">
              <a:spcBef>
                <a:spcPct val="0"/>
              </a:spcBef>
              <a:buFontTx/>
              <a:buNone/>
            </a:pPr>
            <a:r>
              <a:rPr lang="fr-FR" altLang="en-US" sz="1800" b="1">
                <a:latin typeface="Arial" panose="020B0604020202020204" pitchFamily="34" charset="0"/>
              </a:rPr>
              <a:t>procédurale</a:t>
            </a:r>
          </a:p>
        </p:txBody>
      </p:sp>
      <p:sp>
        <p:nvSpPr>
          <p:cNvPr id="69651" name="AutoShape 20"/>
          <p:cNvSpPr>
            <a:spLocks noChangeArrowheads="1"/>
          </p:cNvSpPr>
          <p:nvPr/>
        </p:nvSpPr>
        <p:spPr bwMode="auto">
          <a:xfrm>
            <a:off x="7007225" y="1797050"/>
            <a:ext cx="304800" cy="3276600"/>
          </a:xfrm>
          <a:prstGeom prst="downArrow">
            <a:avLst>
              <a:gd name="adj1" fmla="val 50000"/>
              <a:gd name="adj2" fmla="val 268750"/>
            </a:avLst>
          </a:prstGeom>
          <a:solidFill>
            <a:srgbClr val="FF0000"/>
          </a:solidFill>
          <a:ln w="254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9652" name="ZoneTexte 1"/>
          <p:cNvSpPr txBox="1">
            <a:spLocks noChangeArrowheads="1"/>
          </p:cNvSpPr>
          <p:nvPr/>
        </p:nvSpPr>
        <p:spPr bwMode="auto">
          <a:xfrm>
            <a:off x="1331913" y="44450"/>
            <a:ext cx="67183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a:latin typeface="Arial" panose="020B0604020202020204" pitchFamily="34" charset="0"/>
              </a:rPr>
              <a:t>Les grandes catégories de mémoire</a:t>
            </a:r>
          </a:p>
        </p:txBody>
      </p:sp>
      <p:sp>
        <p:nvSpPr>
          <p:cNvPr id="176147" name="Oval 19"/>
          <p:cNvSpPr>
            <a:spLocks noChangeArrowheads="1"/>
          </p:cNvSpPr>
          <p:nvPr/>
        </p:nvSpPr>
        <p:spPr bwMode="auto">
          <a:xfrm>
            <a:off x="5540375" y="852488"/>
            <a:ext cx="3241675" cy="981075"/>
          </a:xfrm>
          <a:prstGeom prst="ellipse">
            <a:avLst/>
          </a:prstGeom>
          <a:solidFill>
            <a:srgbClr val="FFCC00"/>
          </a:solidFill>
          <a:ln w="25400">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lnSpc>
                <a:spcPct val="75000"/>
              </a:lnSpc>
              <a:defRPr/>
            </a:pPr>
            <a:r>
              <a:rPr lang="fr-FR" b="1">
                <a:effectLst>
                  <a:outerShdw blurRad="38100" dist="38100" dir="2700000" algn="tl">
                    <a:srgbClr val="FFFFFF"/>
                  </a:outerShdw>
                </a:effectLst>
                <a:latin typeface="Arial" panose="020B0604020202020204" pitchFamily="34" charset="0"/>
              </a:rPr>
              <a:t>Actions</a:t>
            </a:r>
          </a:p>
          <a:p>
            <a:pPr algn="ctr" eaLnBrk="1" hangingPunct="1">
              <a:lnSpc>
                <a:spcPct val="75000"/>
              </a:lnSpc>
              <a:defRPr/>
            </a:pPr>
            <a:r>
              <a:rPr lang="fr-FR" sz="1400" b="1">
                <a:effectLst>
                  <a:outerShdw blurRad="38100" dist="38100" dir="2700000" algn="tl">
                    <a:srgbClr val="FFFFFF"/>
                  </a:outerShdw>
                </a:effectLst>
                <a:latin typeface="Arial" panose="020B0604020202020204" pitchFamily="34" charset="0"/>
              </a:rPr>
              <a:t>(informations sensori-motrices</a:t>
            </a:r>
            <a:r>
              <a:rPr lang="fr-FR" sz="1400">
                <a:latin typeface="Arial" panose="020B0604020202020204" pitchFamily="34" charset="0"/>
              </a:rPr>
              <a:t>)</a:t>
            </a:r>
            <a:endParaRPr lang="fr-FR" sz="1800">
              <a:latin typeface="Arial" panose="020B0604020202020204" pitchFamily="3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769033" y="66110"/>
            <a:ext cx="5307863" cy="584775"/>
          </a:xfrm>
          <a:prstGeom prst="rect">
            <a:avLst/>
          </a:prstGeom>
          <a:solidFill>
            <a:schemeClr val="bg1"/>
          </a:solidFill>
        </p:spPr>
        <p:style>
          <a:lnRef idx="0">
            <a:schemeClr val="accent4"/>
          </a:lnRef>
          <a:fillRef idx="3">
            <a:schemeClr val="accent4"/>
          </a:fillRef>
          <a:effectRef idx="3">
            <a:schemeClr val="accent4"/>
          </a:effectRef>
          <a:fontRef idx="minor">
            <a:schemeClr val="lt1"/>
          </a:fontRef>
        </p:style>
        <p:txBody>
          <a:bodyPr wrap="none" rtlCol="0">
            <a:spAutoFit/>
          </a:bodyPr>
          <a:lstStyle/>
          <a:p>
            <a:r>
              <a:rPr lang="fr-FR" sz="3200" dirty="0">
                <a:solidFill>
                  <a:schemeClr val="tx1"/>
                </a:solidFill>
                <a:latin typeface="Arial" panose="020B0604020202020204" pitchFamily="34" charset="0"/>
                <a:cs typeface="Arial" panose="020B0604020202020204" pitchFamily="34" charset="0"/>
              </a:rPr>
              <a:t>Les substrats des mémoires</a:t>
            </a:r>
          </a:p>
        </p:txBody>
      </p:sp>
      <p:pic>
        <p:nvPicPr>
          <p:cNvPr id="4" name="Image 3"/>
          <p:cNvPicPr>
            <a:picLocks noChangeAspect="1"/>
          </p:cNvPicPr>
          <p:nvPr/>
        </p:nvPicPr>
        <p:blipFill rotWithShape="1">
          <a:blip r:embed="rId2">
            <a:extLst>
              <a:ext uri="{28A0092B-C50C-407E-A947-70E740481C1C}">
                <a14:useLocalDpi xmlns:a14="http://schemas.microsoft.com/office/drawing/2010/main" val="0"/>
              </a:ext>
            </a:extLst>
          </a:blip>
          <a:srcRect t="2750" r="-496" b="61550"/>
          <a:stretch/>
        </p:blipFill>
        <p:spPr>
          <a:xfrm>
            <a:off x="323529" y="834299"/>
            <a:ext cx="4518084" cy="2968736"/>
          </a:xfrm>
          <a:prstGeom prst="rect">
            <a:avLst/>
          </a:prstGeom>
        </p:spPr>
      </p:pic>
      <p:sp>
        <p:nvSpPr>
          <p:cNvPr id="5" name="Rectangle 4"/>
          <p:cNvSpPr/>
          <p:nvPr/>
        </p:nvSpPr>
        <p:spPr>
          <a:xfrm>
            <a:off x="1105578" y="4137118"/>
            <a:ext cx="6634774" cy="2031325"/>
          </a:xfrm>
          <a:prstGeom prst="rect">
            <a:avLst/>
          </a:prstGeom>
        </p:spPr>
        <p:txBody>
          <a:bodyPr wrap="square">
            <a:spAutoFit/>
          </a:bodyPr>
          <a:lstStyle/>
          <a:p>
            <a:r>
              <a:rPr lang="fr-FR" sz="1800" dirty="0"/>
              <a:t>Le fameux circuit de Papez : circuit </a:t>
            </a:r>
            <a:r>
              <a:rPr lang="fr-FR" sz="1800" dirty="0" err="1"/>
              <a:t>hippocampo</a:t>
            </a:r>
            <a:r>
              <a:rPr lang="fr-FR" sz="1800" dirty="0"/>
              <a:t>-</a:t>
            </a:r>
            <a:r>
              <a:rPr lang="fr-FR" sz="1800" dirty="0" err="1"/>
              <a:t>mamillo</a:t>
            </a:r>
            <a:r>
              <a:rPr lang="fr-FR" sz="1800" dirty="0"/>
              <a:t>-thalamique. </a:t>
            </a:r>
          </a:p>
          <a:p>
            <a:r>
              <a:rPr lang="fr-FR" sz="1800" dirty="0"/>
              <a:t>(émotions et mémoire à long terme)</a:t>
            </a:r>
          </a:p>
          <a:p>
            <a:endParaRPr lang="fr-FR" sz="1800" dirty="0"/>
          </a:p>
          <a:p>
            <a:r>
              <a:rPr lang="fr-FR" sz="1200" dirty="0"/>
              <a:t>l'information transite successivement de l'hippocampe 	aux corps </a:t>
            </a:r>
            <a:r>
              <a:rPr lang="fr-FR" sz="1200" dirty="0" err="1"/>
              <a:t>mammilaires</a:t>
            </a:r>
            <a:r>
              <a:rPr lang="fr-FR" sz="1200" dirty="0"/>
              <a:t> de l'hypothalamus,</a:t>
            </a:r>
          </a:p>
          <a:p>
            <a:r>
              <a:rPr lang="fr-FR" sz="1200" dirty="0"/>
              <a:t>				au noyau antérieur du thalamus,</a:t>
            </a:r>
          </a:p>
          <a:p>
            <a:r>
              <a:rPr lang="fr-FR" sz="1200" dirty="0"/>
              <a:t>				au cortex cingulaire,</a:t>
            </a:r>
          </a:p>
          <a:p>
            <a:r>
              <a:rPr lang="fr-FR" sz="1200" dirty="0"/>
              <a:t>				au cortex entorhinal</a:t>
            </a:r>
          </a:p>
          <a:p>
            <a:r>
              <a:rPr lang="fr-FR" sz="1200" dirty="0"/>
              <a:t>		pour revenir finalement 	à l'hippocampe</a:t>
            </a:r>
          </a:p>
          <a:p>
            <a:endParaRPr lang="fr-FR" sz="1200" dirty="0"/>
          </a:p>
        </p:txBody>
      </p:sp>
      <p:sp>
        <p:nvSpPr>
          <p:cNvPr id="6" name="Rectangle 5"/>
          <p:cNvSpPr/>
          <p:nvPr/>
        </p:nvSpPr>
        <p:spPr>
          <a:xfrm>
            <a:off x="6859485" y="6453336"/>
            <a:ext cx="2279791" cy="338554"/>
          </a:xfrm>
          <a:prstGeom prst="rect">
            <a:avLst/>
          </a:prstGeom>
        </p:spPr>
        <p:txBody>
          <a:bodyPr wrap="none">
            <a:spAutoFit/>
          </a:bodyPr>
          <a:lstStyle/>
          <a:p>
            <a:r>
              <a:rPr lang="fr-FR" sz="1600" dirty="0"/>
              <a:t>http://lecerveau.mcgill.ca</a:t>
            </a:r>
          </a:p>
        </p:txBody>
      </p:sp>
      <p:pic>
        <p:nvPicPr>
          <p:cNvPr id="7" name="Image 6"/>
          <p:cNvPicPr>
            <a:picLocks noChangeAspect="1"/>
          </p:cNvPicPr>
          <p:nvPr/>
        </p:nvPicPr>
        <p:blipFill>
          <a:blip r:embed="rId3"/>
          <a:stretch>
            <a:fillRect/>
          </a:stretch>
        </p:blipFill>
        <p:spPr>
          <a:xfrm>
            <a:off x="5724128" y="793598"/>
            <a:ext cx="3168352" cy="3009437"/>
          </a:xfrm>
          <a:prstGeom prst="rect">
            <a:avLst/>
          </a:prstGeom>
        </p:spPr>
      </p:pic>
    </p:spTree>
    <p:extLst>
      <p:ext uri="{BB962C8B-B14F-4D97-AF65-F5344CB8AC3E}">
        <p14:creationId xmlns:p14="http://schemas.microsoft.com/office/powerpoint/2010/main" val="39045056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txBox="1">
            <a:spLocks noChangeArrowheads="1"/>
          </p:cNvSpPr>
          <p:nvPr/>
        </p:nvSpPr>
        <p:spPr bwMode="auto">
          <a:xfrm>
            <a:off x="1649280" y="166689"/>
            <a:ext cx="6307096"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4000" dirty="0">
                <a:latin typeface="Arial Unicode MS" panose="020B0604020202020204" pitchFamily="34" charset="-128"/>
                <a:ea typeface="Arial Unicode MS" panose="020B0604020202020204" pitchFamily="34" charset="-128"/>
                <a:cs typeface="Arial Unicode MS" panose="020B0604020202020204" pitchFamily="34" charset="-128"/>
              </a:rPr>
              <a:t>La mémoire est </a:t>
            </a:r>
            <a:r>
              <a:rPr lang="fr-FR" altLang="en-US" sz="4000" dirty="0">
                <a:latin typeface="Castellar" panose="020A0402060406010301" pitchFamily="18" charset="0"/>
                <a:ea typeface="Arial Unicode MS" panose="020B0604020202020204" pitchFamily="34" charset="-128"/>
                <a:cs typeface="Arial Unicode MS" panose="020B0604020202020204" pitchFamily="34" charset="-128"/>
              </a:rPr>
              <a:t>reconstructive</a:t>
            </a:r>
            <a:endParaRPr lang="en-US" altLang="en-US" sz="4000" dirty="0">
              <a:latin typeface="Castellar" panose="020A0402060406010301" pitchFamily="18" charset="0"/>
              <a:ea typeface="Arial Unicode MS" panose="020B0604020202020204" pitchFamily="34" charset="-128"/>
              <a:cs typeface="Arial Unicode MS" panose="020B0604020202020204" pitchFamily="34" charset="-128"/>
            </a:endParaRPr>
          </a:p>
        </p:txBody>
      </p:sp>
      <p:sp>
        <p:nvSpPr>
          <p:cNvPr id="71683" name="ZoneTexte 2"/>
          <p:cNvSpPr txBox="1">
            <a:spLocks noChangeArrowheads="1"/>
          </p:cNvSpPr>
          <p:nvPr/>
        </p:nvSpPr>
        <p:spPr bwMode="auto">
          <a:xfrm>
            <a:off x="35497" y="1412776"/>
            <a:ext cx="9108504" cy="557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sz="2800" dirty="0">
                <a:latin typeface="Arial" panose="020B0604020202020204" pitchFamily="34" charset="0"/>
              </a:rPr>
              <a:t>elle n’est pas une bibliothèque de « vidéos ’réalité’ »</a:t>
            </a:r>
          </a:p>
          <a:p>
            <a:pPr algn="ctr" eaLnBrk="1" hangingPunct="1">
              <a:spcBef>
                <a:spcPct val="0"/>
              </a:spcBef>
              <a:buFontTx/>
              <a:buNone/>
            </a:pPr>
            <a:r>
              <a:rPr lang="fr-FR" sz="2800" dirty="0">
                <a:latin typeface="Arial" panose="020B0604020202020204" pitchFamily="34" charset="0"/>
              </a:rPr>
              <a:t>qui stockerait une collection de faits objectifs</a:t>
            </a:r>
          </a:p>
          <a:p>
            <a:pPr eaLnBrk="1" hangingPunct="1">
              <a:spcBef>
                <a:spcPct val="0"/>
              </a:spcBef>
              <a:buFontTx/>
              <a:buNone/>
            </a:pPr>
            <a:endParaRPr lang="fr-FR" sz="2400" dirty="0">
              <a:latin typeface="Arial" panose="020B0604020202020204" pitchFamily="34" charset="0"/>
            </a:endParaRPr>
          </a:p>
          <a:p>
            <a:pPr eaLnBrk="1" hangingPunct="1">
              <a:spcBef>
                <a:spcPct val="0"/>
              </a:spcBef>
              <a:buFontTx/>
              <a:buNone/>
            </a:pPr>
            <a:endParaRPr lang="fr-FR" sz="2400" dirty="0">
              <a:latin typeface="Arial" panose="020B0604020202020204" pitchFamily="34" charset="0"/>
            </a:endParaRPr>
          </a:p>
          <a:p>
            <a:pPr eaLnBrk="1" hangingPunct="1">
              <a:spcBef>
                <a:spcPct val="0"/>
              </a:spcBef>
              <a:buFontTx/>
              <a:buNone/>
            </a:pPr>
            <a:endParaRPr lang="fr-FR" sz="2400" dirty="0">
              <a:latin typeface="Arial" panose="020B0604020202020204" pitchFamily="34" charset="0"/>
            </a:endParaRPr>
          </a:p>
          <a:p>
            <a:pPr eaLnBrk="1" hangingPunct="1">
              <a:spcBef>
                <a:spcPct val="0"/>
              </a:spcBef>
              <a:buFontTx/>
              <a:buNone/>
            </a:pPr>
            <a:endParaRPr lang="fr-FR" sz="2800" dirty="0">
              <a:latin typeface="Arial" panose="020B0604020202020204" pitchFamily="34" charset="0"/>
            </a:endParaRPr>
          </a:p>
          <a:p>
            <a:pPr eaLnBrk="1" hangingPunct="1">
              <a:spcBef>
                <a:spcPct val="0"/>
              </a:spcBef>
              <a:buFontTx/>
              <a:buNone/>
            </a:pPr>
            <a:r>
              <a:rPr lang="fr-FR" sz="2800" dirty="0">
                <a:latin typeface="Arial" panose="020B0604020202020204" pitchFamily="34" charset="0"/>
              </a:rPr>
              <a:t>Les traces mnésiques </a:t>
            </a:r>
            <a:r>
              <a:rPr lang="fr-FR" sz="2800" b="1" dirty="0">
                <a:latin typeface="Arial" panose="020B0604020202020204" pitchFamily="34" charset="0"/>
              </a:rPr>
              <a:t>évoluent </a:t>
            </a:r>
            <a:r>
              <a:rPr lang="fr-FR" sz="2800" dirty="0">
                <a:latin typeface="Arial" panose="020B0604020202020204" pitchFamily="34" charset="0"/>
              </a:rPr>
              <a:t>: </a:t>
            </a:r>
          </a:p>
          <a:p>
            <a:pPr eaLnBrk="1" hangingPunct="1">
              <a:spcBef>
                <a:spcPct val="0"/>
              </a:spcBef>
              <a:buFontTx/>
              <a:buNone/>
            </a:pPr>
            <a:r>
              <a:rPr lang="fr-FR" sz="2800" dirty="0">
                <a:latin typeface="Arial" panose="020B0604020202020204" pitchFamily="34" charset="0"/>
              </a:rPr>
              <a:t>	</a:t>
            </a:r>
            <a:r>
              <a:rPr lang="fr-FR" sz="2400" dirty="0">
                <a:latin typeface="Arial" panose="020B0604020202020204" pitchFamily="34" charset="0"/>
              </a:rPr>
              <a:t>filtrage, sélection</a:t>
            </a:r>
          </a:p>
          <a:p>
            <a:pPr eaLnBrk="1" hangingPunct="1">
              <a:spcBef>
                <a:spcPct val="0"/>
              </a:spcBef>
              <a:buFontTx/>
              <a:buNone/>
            </a:pPr>
            <a:r>
              <a:rPr lang="fr-FR" sz="2400" dirty="0">
                <a:latin typeface="Arial" panose="020B0604020202020204" pitchFamily="34" charset="0"/>
              </a:rPr>
              <a:t>	interactions entre traces mnésiques</a:t>
            </a:r>
          </a:p>
          <a:p>
            <a:pPr eaLnBrk="1" hangingPunct="1">
              <a:spcBef>
                <a:spcPct val="0"/>
              </a:spcBef>
              <a:buFontTx/>
              <a:buNone/>
            </a:pPr>
            <a:r>
              <a:rPr lang="fr-FR" sz="2400" dirty="0">
                <a:latin typeface="Arial" panose="020B0604020202020204" pitchFamily="34" charset="0"/>
              </a:rPr>
              <a:t>	évolution des connaissances, </a:t>
            </a:r>
          </a:p>
          <a:p>
            <a:pPr eaLnBrk="1" hangingPunct="1">
              <a:spcBef>
                <a:spcPct val="0"/>
              </a:spcBef>
              <a:buFontTx/>
              <a:buNone/>
            </a:pPr>
            <a:r>
              <a:rPr lang="fr-FR" sz="2400" dirty="0">
                <a:latin typeface="Arial" panose="020B0604020202020204" pitchFamily="34" charset="0"/>
              </a:rPr>
              <a:t>	attentes, intentions,</a:t>
            </a:r>
          </a:p>
          <a:p>
            <a:pPr eaLnBrk="1" hangingPunct="1">
              <a:spcBef>
                <a:spcPct val="0"/>
              </a:spcBef>
              <a:buFontTx/>
              <a:buNone/>
            </a:pPr>
            <a:r>
              <a:rPr lang="fr-FR" sz="2400" dirty="0">
                <a:latin typeface="Arial" panose="020B0604020202020204" pitchFamily="34" charset="0"/>
              </a:rPr>
              <a:t>	croyances, rationalisations, …</a:t>
            </a:r>
          </a:p>
          <a:p>
            <a:pPr eaLnBrk="1" hangingPunct="1">
              <a:spcBef>
                <a:spcPct val="0"/>
              </a:spcBef>
              <a:buFontTx/>
              <a:buNone/>
            </a:pPr>
            <a:endParaRPr lang="fr-FR" sz="2400" dirty="0">
              <a:latin typeface="Arial" panose="020B0604020202020204" pitchFamily="34" charset="0"/>
            </a:endParaRPr>
          </a:p>
          <a:p>
            <a:pPr algn="ctr" eaLnBrk="1" hangingPunct="1">
              <a:spcBef>
                <a:spcPct val="0"/>
              </a:spcBef>
              <a:buFontTx/>
              <a:buNone/>
            </a:pPr>
            <a:r>
              <a:rPr lang="fr-FR" sz="2000" i="1" dirty="0">
                <a:latin typeface="Arial" panose="020B0604020202020204" pitchFamily="34" charset="0"/>
              </a:rPr>
              <a:t>(</a:t>
            </a:r>
            <a:r>
              <a:rPr lang="fr-FR" sz="2000" i="1" dirty="0" err="1">
                <a:latin typeface="Arial" panose="020B0604020202020204" pitchFamily="34" charset="0"/>
              </a:rPr>
              <a:t>c.f</a:t>
            </a:r>
            <a:r>
              <a:rPr lang="fr-FR" sz="2000" i="1" dirty="0">
                <a:latin typeface="Arial" panose="020B0604020202020204" pitchFamily="34" charset="0"/>
              </a:rPr>
              <a:t>. la fragilité des témoignages, Claparède)</a:t>
            </a:r>
          </a:p>
        </p:txBody>
      </p:sp>
      <p:pic>
        <p:nvPicPr>
          <p:cNvPr id="7168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037187">
            <a:off x="5914242" y="3963393"/>
            <a:ext cx="3072810" cy="23052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2">
            <a:extLst>
              <a:ext uri="{FF2B5EF4-FFF2-40B4-BE49-F238E27FC236}">
                <a16:creationId xmlns:a16="http://schemas.microsoft.com/office/drawing/2014/main" id="{85C8DC9F-7EFA-0A1F-AEA3-AC359E0774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2276872"/>
            <a:ext cx="2088231" cy="15666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a:extLst>
              <a:ext uri="{FF2B5EF4-FFF2-40B4-BE49-F238E27FC236}">
                <a16:creationId xmlns:a16="http://schemas.microsoft.com/office/drawing/2014/main" id="{83BA7CEE-505B-001F-03B6-766BD12E6E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89099">
            <a:off x="167740" y="144394"/>
            <a:ext cx="1708411" cy="1281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465DCB07-7A92-4291-8120-12754DA9EE27}"/>
              </a:ext>
            </a:extLst>
          </p:cNvPr>
          <p:cNvPicPr>
            <a:picLocks noChangeAspect="1"/>
          </p:cNvPicPr>
          <p:nvPr/>
        </p:nvPicPr>
        <p:blipFill>
          <a:blip r:embed="rId2"/>
          <a:stretch>
            <a:fillRect/>
          </a:stretch>
        </p:blipFill>
        <p:spPr>
          <a:xfrm>
            <a:off x="190120" y="839555"/>
            <a:ext cx="8763759" cy="5829805"/>
          </a:xfrm>
          <a:prstGeom prst="rect">
            <a:avLst/>
          </a:prstGeom>
        </p:spPr>
      </p:pic>
      <p:sp>
        <p:nvSpPr>
          <p:cNvPr id="3" name="ZoneTexte 2">
            <a:extLst>
              <a:ext uri="{FF2B5EF4-FFF2-40B4-BE49-F238E27FC236}">
                <a16:creationId xmlns:a16="http://schemas.microsoft.com/office/drawing/2014/main" id="{EC384A71-4E4E-4007-B161-AFC03A5583E0}"/>
              </a:ext>
            </a:extLst>
          </p:cNvPr>
          <p:cNvSpPr txBox="1"/>
          <p:nvPr/>
        </p:nvSpPr>
        <p:spPr>
          <a:xfrm>
            <a:off x="7352895" y="6525344"/>
            <a:ext cx="1755609" cy="276999"/>
          </a:xfrm>
          <a:prstGeom prst="rect">
            <a:avLst/>
          </a:prstGeom>
          <a:noFill/>
        </p:spPr>
        <p:txBody>
          <a:bodyPr wrap="none" rtlCol="0">
            <a:spAutoFit/>
          </a:bodyPr>
          <a:lstStyle/>
          <a:p>
            <a:r>
              <a:rPr lang="fr-FR" sz="1200" dirty="0" err="1">
                <a:latin typeface="Arial Narrow" panose="020B0606020202030204" pitchFamily="34" charset="0"/>
              </a:rPr>
              <a:t>Psychological</a:t>
            </a:r>
            <a:r>
              <a:rPr lang="fr-FR" sz="1200" dirty="0">
                <a:latin typeface="Arial Narrow" panose="020B0606020202030204" pitchFamily="34" charset="0"/>
              </a:rPr>
              <a:t> Science 2022</a:t>
            </a:r>
          </a:p>
        </p:txBody>
      </p:sp>
      <p:sp>
        <p:nvSpPr>
          <p:cNvPr id="4" name="ZoneTexte 3">
            <a:extLst>
              <a:ext uri="{FF2B5EF4-FFF2-40B4-BE49-F238E27FC236}">
                <a16:creationId xmlns:a16="http://schemas.microsoft.com/office/drawing/2014/main" id="{9DB135B5-64EE-4117-BA99-BDC4540DD02C}"/>
              </a:ext>
            </a:extLst>
          </p:cNvPr>
          <p:cNvSpPr txBox="1"/>
          <p:nvPr/>
        </p:nvSpPr>
        <p:spPr>
          <a:xfrm>
            <a:off x="323528" y="52432"/>
            <a:ext cx="8630351" cy="769441"/>
          </a:xfrm>
          <a:prstGeom prst="rect">
            <a:avLst/>
          </a:prstGeom>
          <a:noFill/>
        </p:spPr>
        <p:txBody>
          <a:bodyPr wrap="square" rtlCol="0">
            <a:spAutoFit/>
          </a:bodyPr>
          <a:lstStyle/>
          <a:p>
            <a:r>
              <a:rPr lang="fr-FR" dirty="0">
                <a:latin typeface="Arial" panose="020B0604020202020204" pitchFamily="34" charset="0"/>
              </a:rPr>
              <a:t>La glace fond même dans notre mémoire !!! :</a:t>
            </a:r>
          </a:p>
          <a:p>
            <a:pPr algn="ctr"/>
            <a:r>
              <a:rPr lang="fr-FR" sz="2000" dirty="0">
                <a:latin typeface="Arial" panose="020B0604020202020204" pitchFamily="34" charset="0"/>
              </a:rPr>
              <a:t>Souvenez-vous du mouvement représentationnel !</a:t>
            </a:r>
          </a:p>
        </p:txBody>
      </p:sp>
    </p:spTree>
    <p:extLst>
      <p:ext uri="{BB962C8B-B14F-4D97-AF65-F5344CB8AC3E}">
        <p14:creationId xmlns:p14="http://schemas.microsoft.com/office/powerpoint/2010/main" val="22624589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6AFFCB7-C03F-4535-807A-FF95D2A02324}"/>
              </a:ext>
            </a:extLst>
          </p:cNvPr>
          <p:cNvPicPr>
            <a:picLocks noChangeAspect="1"/>
          </p:cNvPicPr>
          <p:nvPr/>
        </p:nvPicPr>
        <p:blipFill>
          <a:blip r:embed="rId2"/>
          <a:stretch>
            <a:fillRect/>
          </a:stretch>
        </p:blipFill>
        <p:spPr>
          <a:xfrm>
            <a:off x="258705" y="908720"/>
            <a:ext cx="8626588" cy="5776461"/>
          </a:xfrm>
          <a:prstGeom prst="rect">
            <a:avLst/>
          </a:prstGeom>
        </p:spPr>
      </p:pic>
      <p:sp>
        <p:nvSpPr>
          <p:cNvPr id="5" name="ZoneTexte 4">
            <a:extLst>
              <a:ext uri="{FF2B5EF4-FFF2-40B4-BE49-F238E27FC236}">
                <a16:creationId xmlns:a16="http://schemas.microsoft.com/office/drawing/2014/main" id="{31182D90-E661-4D6E-93A4-A16F1BA8C315}"/>
              </a:ext>
            </a:extLst>
          </p:cNvPr>
          <p:cNvSpPr txBox="1"/>
          <p:nvPr/>
        </p:nvSpPr>
        <p:spPr>
          <a:xfrm>
            <a:off x="370368" y="179632"/>
            <a:ext cx="8403262" cy="461665"/>
          </a:xfrm>
          <a:prstGeom prst="rect">
            <a:avLst/>
          </a:prstGeom>
          <a:noFill/>
        </p:spPr>
        <p:txBody>
          <a:bodyPr wrap="none" rtlCol="0">
            <a:spAutoFit/>
          </a:bodyPr>
          <a:lstStyle/>
          <a:p>
            <a:r>
              <a:rPr lang="fr-FR" dirty="0">
                <a:latin typeface="Arial" panose="020B0604020202020204" pitchFamily="34" charset="0"/>
              </a:rPr>
              <a:t>La glace fond en mémoire : le mouvement représentationnel</a:t>
            </a:r>
          </a:p>
        </p:txBody>
      </p:sp>
      <p:sp>
        <p:nvSpPr>
          <p:cNvPr id="6" name="ZoneTexte 5">
            <a:extLst>
              <a:ext uri="{FF2B5EF4-FFF2-40B4-BE49-F238E27FC236}">
                <a16:creationId xmlns:a16="http://schemas.microsoft.com/office/drawing/2014/main" id="{A4E4DF2F-EAB3-4AAA-844C-3B99A2588A41}"/>
              </a:ext>
            </a:extLst>
          </p:cNvPr>
          <p:cNvSpPr txBox="1"/>
          <p:nvPr/>
        </p:nvSpPr>
        <p:spPr>
          <a:xfrm>
            <a:off x="7236296" y="1196752"/>
            <a:ext cx="1755609" cy="276999"/>
          </a:xfrm>
          <a:prstGeom prst="rect">
            <a:avLst/>
          </a:prstGeom>
          <a:noFill/>
        </p:spPr>
        <p:txBody>
          <a:bodyPr wrap="none" rtlCol="0">
            <a:spAutoFit/>
          </a:bodyPr>
          <a:lstStyle/>
          <a:p>
            <a:r>
              <a:rPr lang="fr-FR" sz="1200" dirty="0" err="1">
                <a:latin typeface="Arial Narrow" panose="020B0606020202030204" pitchFamily="34" charset="0"/>
              </a:rPr>
              <a:t>Psychological</a:t>
            </a:r>
            <a:r>
              <a:rPr lang="fr-FR" sz="1200" dirty="0">
                <a:latin typeface="Arial Narrow" panose="020B0606020202030204" pitchFamily="34" charset="0"/>
              </a:rPr>
              <a:t> Science 2022</a:t>
            </a:r>
          </a:p>
        </p:txBody>
      </p:sp>
      <p:grpSp>
        <p:nvGrpSpPr>
          <p:cNvPr id="7" name="Groupe 6">
            <a:extLst>
              <a:ext uri="{FF2B5EF4-FFF2-40B4-BE49-F238E27FC236}">
                <a16:creationId xmlns:a16="http://schemas.microsoft.com/office/drawing/2014/main" id="{288EC6B3-735F-495E-A73A-591F208A3BF9}"/>
              </a:ext>
            </a:extLst>
          </p:cNvPr>
          <p:cNvGrpSpPr/>
          <p:nvPr/>
        </p:nvGrpSpPr>
        <p:grpSpPr>
          <a:xfrm>
            <a:off x="7020272" y="3668011"/>
            <a:ext cx="1008112" cy="1368152"/>
            <a:chOff x="8100392" y="3645024"/>
            <a:chExt cx="1008112" cy="1368152"/>
          </a:xfrm>
        </p:grpSpPr>
        <p:sp>
          <p:nvSpPr>
            <p:cNvPr id="2" name="Rectangle 1">
              <a:extLst>
                <a:ext uri="{FF2B5EF4-FFF2-40B4-BE49-F238E27FC236}">
                  <a16:creationId xmlns:a16="http://schemas.microsoft.com/office/drawing/2014/main" id="{4214F6EE-EE19-4BFD-8791-7B05B245B549}"/>
                </a:ext>
              </a:extLst>
            </p:cNvPr>
            <p:cNvSpPr/>
            <p:nvPr/>
          </p:nvSpPr>
          <p:spPr>
            <a:xfrm>
              <a:off x="8100392" y="3645024"/>
              <a:ext cx="1008112" cy="1368152"/>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Forme libre : forme 2">
              <a:extLst>
                <a:ext uri="{FF2B5EF4-FFF2-40B4-BE49-F238E27FC236}">
                  <a16:creationId xmlns:a16="http://schemas.microsoft.com/office/drawing/2014/main" id="{DCB8CA95-E9E7-46C3-930F-397E77C93E4D}"/>
                </a:ext>
              </a:extLst>
            </p:cNvPr>
            <p:cNvSpPr/>
            <p:nvPr/>
          </p:nvSpPr>
          <p:spPr>
            <a:xfrm>
              <a:off x="8379228" y="3906850"/>
              <a:ext cx="399011" cy="1039091"/>
            </a:xfrm>
            <a:custGeom>
              <a:avLst/>
              <a:gdLst>
                <a:gd name="connsiteX0" fmla="*/ 0 w 415636"/>
                <a:gd name="connsiteY0" fmla="*/ 1039091 h 1039091"/>
                <a:gd name="connsiteX1" fmla="*/ 8313 w 415636"/>
                <a:gd name="connsiteY1" fmla="*/ 399011 h 1039091"/>
                <a:gd name="connsiteX2" fmla="*/ 207818 w 415636"/>
                <a:gd name="connsiteY2" fmla="*/ 0 h 1039091"/>
                <a:gd name="connsiteX3" fmla="*/ 399011 w 415636"/>
                <a:gd name="connsiteY3" fmla="*/ 399011 h 1039091"/>
                <a:gd name="connsiteX4" fmla="*/ 415636 w 415636"/>
                <a:gd name="connsiteY4" fmla="*/ 1039091 h 1039091"/>
                <a:gd name="connsiteX5" fmla="*/ 0 w 415636"/>
                <a:gd name="connsiteY5" fmla="*/ 1039091 h 1039091"/>
                <a:gd name="connsiteX0" fmla="*/ 0 w 399011"/>
                <a:gd name="connsiteY0" fmla="*/ 1039091 h 1039091"/>
                <a:gd name="connsiteX1" fmla="*/ 8313 w 399011"/>
                <a:gd name="connsiteY1" fmla="*/ 399011 h 1039091"/>
                <a:gd name="connsiteX2" fmla="*/ 207818 w 399011"/>
                <a:gd name="connsiteY2" fmla="*/ 0 h 1039091"/>
                <a:gd name="connsiteX3" fmla="*/ 399011 w 399011"/>
                <a:gd name="connsiteY3" fmla="*/ 399011 h 1039091"/>
                <a:gd name="connsiteX4" fmla="*/ 390698 w 399011"/>
                <a:gd name="connsiteY4" fmla="*/ 1039091 h 1039091"/>
                <a:gd name="connsiteX5" fmla="*/ 0 w 399011"/>
                <a:gd name="connsiteY5" fmla="*/ 1039091 h 1039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9011" h="1039091">
                  <a:moveTo>
                    <a:pt x="0" y="1039091"/>
                  </a:moveTo>
                  <a:lnTo>
                    <a:pt x="8313" y="399011"/>
                  </a:lnTo>
                  <a:lnTo>
                    <a:pt x="207818" y="0"/>
                  </a:lnTo>
                  <a:lnTo>
                    <a:pt x="399011" y="399011"/>
                  </a:lnTo>
                  <a:lnTo>
                    <a:pt x="390698" y="1039091"/>
                  </a:lnTo>
                  <a:lnTo>
                    <a:pt x="0" y="1039091"/>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8" name="Groupe 7">
            <a:extLst>
              <a:ext uri="{FF2B5EF4-FFF2-40B4-BE49-F238E27FC236}">
                <a16:creationId xmlns:a16="http://schemas.microsoft.com/office/drawing/2014/main" id="{3F61D863-8751-4A5C-BDDA-D43FBA7AA0A3}"/>
              </a:ext>
            </a:extLst>
          </p:cNvPr>
          <p:cNvGrpSpPr/>
          <p:nvPr/>
        </p:nvGrpSpPr>
        <p:grpSpPr>
          <a:xfrm>
            <a:off x="7803164" y="3645024"/>
            <a:ext cx="1008112" cy="1368152"/>
            <a:chOff x="8100392" y="3645024"/>
            <a:chExt cx="1008112" cy="1368152"/>
          </a:xfrm>
        </p:grpSpPr>
        <p:sp>
          <p:nvSpPr>
            <p:cNvPr id="9" name="Rectangle 8">
              <a:extLst>
                <a:ext uri="{FF2B5EF4-FFF2-40B4-BE49-F238E27FC236}">
                  <a16:creationId xmlns:a16="http://schemas.microsoft.com/office/drawing/2014/main" id="{6CDA1B4C-FCD8-4CE4-8A2E-E75A1FAE94DB}"/>
                </a:ext>
              </a:extLst>
            </p:cNvPr>
            <p:cNvSpPr/>
            <p:nvPr/>
          </p:nvSpPr>
          <p:spPr>
            <a:xfrm>
              <a:off x="8100392" y="3645024"/>
              <a:ext cx="1008112" cy="1368152"/>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Forme libre : forme 9">
              <a:extLst>
                <a:ext uri="{FF2B5EF4-FFF2-40B4-BE49-F238E27FC236}">
                  <a16:creationId xmlns:a16="http://schemas.microsoft.com/office/drawing/2014/main" id="{2E3FA82D-6D82-4633-AAC9-AB1F0D446536}"/>
                </a:ext>
              </a:extLst>
            </p:cNvPr>
            <p:cNvSpPr/>
            <p:nvPr/>
          </p:nvSpPr>
          <p:spPr>
            <a:xfrm>
              <a:off x="8379228" y="3762834"/>
              <a:ext cx="399011" cy="1039091"/>
            </a:xfrm>
            <a:custGeom>
              <a:avLst/>
              <a:gdLst>
                <a:gd name="connsiteX0" fmla="*/ 0 w 415636"/>
                <a:gd name="connsiteY0" fmla="*/ 1039091 h 1039091"/>
                <a:gd name="connsiteX1" fmla="*/ 8313 w 415636"/>
                <a:gd name="connsiteY1" fmla="*/ 399011 h 1039091"/>
                <a:gd name="connsiteX2" fmla="*/ 207818 w 415636"/>
                <a:gd name="connsiteY2" fmla="*/ 0 h 1039091"/>
                <a:gd name="connsiteX3" fmla="*/ 399011 w 415636"/>
                <a:gd name="connsiteY3" fmla="*/ 399011 h 1039091"/>
                <a:gd name="connsiteX4" fmla="*/ 415636 w 415636"/>
                <a:gd name="connsiteY4" fmla="*/ 1039091 h 1039091"/>
                <a:gd name="connsiteX5" fmla="*/ 0 w 415636"/>
                <a:gd name="connsiteY5" fmla="*/ 1039091 h 1039091"/>
                <a:gd name="connsiteX0" fmla="*/ 0 w 399011"/>
                <a:gd name="connsiteY0" fmla="*/ 1039091 h 1039091"/>
                <a:gd name="connsiteX1" fmla="*/ 8313 w 399011"/>
                <a:gd name="connsiteY1" fmla="*/ 399011 h 1039091"/>
                <a:gd name="connsiteX2" fmla="*/ 207818 w 399011"/>
                <a:gd name="connsiteY2" fmla="*/ 0 h 1039091"/>
                <a:gd name="connsiteX3" fmla="*/ 399011 w 399011"/>
                <a:gd name="connsiteY3" fmla="*/ 399011 h 1039091"/>
                <a:gd name="connsiteX4" fmla="*/ 390698 w 399011"/>
                <a:gd name="connsiteY4" fmla="*/ 1039091 h 1039091"/>
                <a:gd name="connsiteX5" fmla="*/ 0 w 399011"/>
                <a:gd name="connsiteY5" fmla="*/ 1039091 h 1039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9011" h="1039091">
                  <a:moveTo>
                    <a:pt x="0" y="1039091"/>
                  </a:moveTo>
                  <a:lnTo>
                    <a:pt x="8313" y="399011"/>
                  </a:lnTo>
                  <a:lnTo>
                    <a:pt x="207818" y="0"/>
                  </a:lnTo>
                  <a:lnTo>
                    <a:pt x="399011" y="399011"/>
                  </a:lnTo>
                  <a:lnTo>
                    <a:pt x="390698" y="1039091"/>
                  </a:lnTo>
                  <a:lnTo>
                    <a:pt x="0" y="1039091"/>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572592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293096"/>
            <a:ext cx="10044608" cy="2339102"/>
          </a:xfrm>
          <a:prstGeom prst="rect">
            <a:avLst/>
          </a:prstGeom>
        </p:spPr>
        <p:txBody>
          <a:bodyPr wrap="square">
            <a:spAutoFit/>
          </a:bodyPr>
          <a:lstStyle/>
          <a:p>
            <a:pPr eaLnBrk="1" hangingPunct="1">
              <a:defRPr/>
            </a:pPr>
            <a:endParaRPr lang="fr-FR" dirty="0">
              <a:solidFill>
                <a:srgbClr val="000000"/>
              </a:solidFill>
              <a:latin typeface="Arial" panose="020B0604020202020204" pitchFamily="34" charset="0"/>
            </a:endParaRPr>
          </a:p>
          <a:p>
            <a:pPr eaLnBrk="1" hangingPunct="1">
              <a:defRPr/>
            </a:pPr>
            <a:r>
              <a:rPr lang="fr-FR" dirty="0">
                <a:solidFill>
                  <a:srgbClr val="000000"/>
                </a:solidFill>
                <a:latin typeface="Jokerman" panose="04090605060D06020702" pitchFamily="82" charset="0"/>
              </a:rPr>
              <a:t>mémoire </a:t>
            </a:r>
            <a:r>
              <a:rPr lang="fr-FR" sz="4000" dirty="0">
                <a:solidFill>
                  <a:srgbClr val="000000"/>
                </a:solidFill>
                <a:latin typeface="Jokerman" panose="04090605060D06020702" pitchFamily="82" charset="0"/>
              </a:rPr>
              <a:t>S</a:t>
            </a:r>
            <a:r>
              <a:rPr lang="fr-FR" dirty="0">
                <a:solidFill>
                  <a:srgbClr val="000000"/>
                </a:solidFill>
                <a:latin typeface="Jokerman" panose="04090605060D06020702" pitchFamily="82" charset="0"/>
              </a:rPr>
              <a:t>élective</a:t>
            </a:r>
            <a:r>
              <a:rPr lang="fr-FR" dirty="0">
                <a:solidFill>
                  <a:srgbClr val="000000"/>
                </a:solidFill>
                <a:latin typeface="Arial" panose="020B0604020202020204" pitchFamily="34" charset="0"/>
              </a:rPr>
              <a:t>, </a:t>
            </a:r>
            <a:r>
              <a:rPr lang="fr-FR" sz="3600" b="1" dirty="0">
                <a:solidFill>
                  <a:srgbClr val="000000"/>
                </a:solidFill>
                <a:latin typeface="Mistral" panose="03090702030407020403" pitchFamily="66" charset="0"/>
              </a:rPr>
              <a:t>distorsions</a:t>
            </a:r>
            <a:r>
              <a:rPr lang="fr-FR" dirty="0">
                <a:solidFill>
                  <a:srgbClr val="000000"/>
                </a:solidFill>
                <a:latin typeface="Arial" panose="020B0604020202020204" pitchFamily="34" charset="0"/>
              </a:rPr>
              <a:t>, </a:t>
            </a:r>
            <a:r>
              <a:rPr lang="fr-FR" dirty="0" err="1">
                <a:solidFill>
                  <a:srgbClr val="000000"/>
                </a:solidFill>
                <a:latin typeface="Viner Hand ITC" panose="03070502030502020203" pitchFamily="66" charset="0"/>
              </a:rPr>
              <a:t>ré</a:t>
            </a:r>
            <a:r>
              <a:rPr lang="fr-FR" sz="2800" dirty="0" err="1">
                <a:solidFill>
                  <a:srgbClr val="990000"/>
                </a:solidFill>
                <a:latin typeface="Viner Hand ITC" panose="03070502030502020203" pitchFamily="66" charset="0"/>
              </a:rPr>
              <a:t>V</a:t>
            </a:r>
            <a:r>
              <a:rPr lang="fr-FR" dirty="0" err="1">
                <a:solidFill>
                  <a:srgbClr val="000000"/>
                </a:solidFill>
                <a:latin typeface="Viner Hand ITC" panose="03070502030502020203" pitchFamily="66" charset="0"/>
              </a:rPr>
              <a:t>isions</a:t>
            </a:r>
            <a:r>
              <a:rPr lang="fr-FR" dirty="0">
                <a:solidFill>
                  <a:srgbClr val="000000"/>
                </a:solidFill>
                <a:latin typeface="Arial" panose="020B0604020202020204" pitchFamily="34" charset="0"/>
              </a:rPr>
              <a:t>, </a:t>
            </a:r>
            <a:r>
              <a:rPr lang="fr-FR"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anose="020B0604020202020204" pitchFamily="34" charset="0"/>
              </a:rPr>
              <a:t>faux</a:t>
            </a:r>
            <a:r>
              <a:rPr lang="fr-FR" dirty="0">
                <a:solidFill>
                  <a:srgbClr val="000000"/>
                </a:solidFill>
                <a:latin typeface="Arial" panose="020B0604020202020204" pitchFamily="34" charset="0"/>
              </a:rPr>
              <a:t>-</a:t>
            </a:r>
            <a:r>
              <a:rPr lang="fr-FR"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Arial" panose="020B0604020202020204" pitchFamily="34" charset="0"/>
              </a:rPr>
              <a:t>souvenirs</a:t>
            </a:r>
            <a:r>
              <a:rPr lang="fr-FR" dirty="0">
                <a:solidFill>
                  <a:srgbClr val="000000"/>
                </a:solidFill>
                <a:latin typeface="Arial" panose="020B0604020202020204" pitchFamily="34" charset="0"/>
              </a:rPr>
              <a:t>, …</a:t>
            </a:r>
          </a:p>
          <a:p>
            <a:pPr eaLnBrk="1" hangingPunct="1">
              <a:defRPr/>
            </a:pPr>
            <a:endParaRPr lang="fr-FR" dirty="0">
              <a:solidFill>
                <a:srgbClr val="000000"/>
              </a:solidFill>
              <a:latin typeface="Arial" panose="020B0604020202020204" pitchFamily="34" charset="0"/>
            </a:endParaRPr>
          </a:p>
          <a:p>
            <a:pPr eaLnBrk="1" hangingPunct="1">
              <a:defRPr/>
            </a:pPr>
            <a:r>
              <a:rPr lang="fr-FR" sz="2200" dirty="0">
                <a:solidFill>
                  <a:srgbClr val="000000"/>
                </a:solidFill>
                <a:latin typeface="Arial" panose="020B0604020202020204" pitchFamily="34" charset="0"/>
              </a:rPr>
              <a:t>la version des faits que nous mémorisons</a:t>
            </a:r>
          </a:p>
          <a:p>
            <a:pPr algn="ctr" eaLnBrk="1" hangingPunct="1">
              <a:defRPr/>
            </a:pPr>
            <a:r>
              <a:rPr lang="fr-FR" sz="2200" dirty="0">
                <a:solidFill>
                  <a:srgbClr val="000000"/>
                </a:solidFill>
                <a:latin typeface="Arial" panose="020B0604020202020204" pitchFamily="34" charset="0"/>
              </a:rPr>
              <a:t>				est toujours</a:t>
            </a:r>
            <a:r>
              <a:rPr lang="fr-FR" dirty="0">
                <a:solidFill>
                  <a:srgbClr val="000000"/>
                </a:solidFill>
                <a:latin typeface="Arial" panose="020B0604020202020204" pitchFamily="34" charset="0"/>
              </a:rPr>
              <a:t> </a:t>
            </a:r>
            <a:r>
              <a:rPr lang="fr-FR" sz="3600" dirty="0">
                <a:ln>
                  <a:solidFill>
                    <a:schemeClr val="tx1">
                      <a:lumMod val="50000"/>
                    </a:schemeClr>
                  </a:solidFill>
                </a:ln>
                <a:solidFill>
                  <a:srgbClr val="C00000"/>
                </a:solidFill>
                <a:effectLst>
                  <a:outerShdw blurRad="50800" dist="38100" dir="2700000" algn="tl" rotWithShape="0">
                    <a:prstClr val="black">
                      <a:alpha val="40000"/>
                    </a:prstClr>
                  </a:outerShdw>
                </a:effectLst>
                <a:latin typeface="Snap ITC" panose="04040A07060A02020202" pitchFamily="82" charset="0"/>
              </a:rPr>
              <a:t>p</a:t>
            </a:r>
            <a:r>
              <a:rPr lang="fr-FR" sz="3600" dirty="0">
                <a:ln>
                  <a:solidFill>
                    <a:schemeClr val="tx1">
                      <a:lumMod val="50000"/>
                    </a:schemeClr>
                  </a:solidFill>
                </a:ln>
                <a:solidFill>
                  <a:srgbClr val="FFC000"/>
                </a:solidFill>
                <a:effectLst>
                  <a:outerShdw blurRad="50800" dist="38100" dir="2700000" algn="tl" rotWithShape="0">
                    <a:prstClr val="black">
                      <a:alpha val="40000"/>
                    </a:prstClr>
                  </a:outerShdw>
                </a:effectLst>
                <a:latin typeface="Snap ITC" panose="04040A07060A02020202" pitchFamily="82" charset="0"/>
              </a:rPr>
              <a:t>e</a:t>
            </a:r>
            <a:r>
              <a:rPr lang="fr-FR" sz="3600" dirty="0">
                <a:ln>
                  <a:solidFill>
                    <a:schemeClr val="tx1">
                      <a:lumMod val="50000"/>
                    </a:schemeClr>
                  </a:solidFill>
                </a:ln>
                <a:solidFill>
                  <a:srgbClr val="FFFF00"/>
                </a:solidFill>
                <a:effectLst>
                  <a:outerShdw blurRad="50800" dist="38100" dir="2700000" algn="tl" rotWithShape="0">
                    <a:prstClr val="black">
                      <a:alpha val="40000"/>
                    </a:prstClr>
                  </a:outerShdw>
                </a:effectLst>
                <a:latin typeface="Snap ITC" panose="04040A07060A02020202" pitchFamily="82" charset="0"/>
              </a:rPr>
              <a:t>r</a:t>
            </a:r>
            <a:r>
              <a:rPr lang="fr-FR" sz="3600" dirty="0">
                <a:ln>
                  <a:solidFill>
                    <a:schemeClr val="tx1">
                      <a:lumMod val="50000"/>
                    </a:schemeClr>
                  </a:solidFill>
                </a:ln>
                <a:solidFill>
                  <a:schemeClr val="accent2">
                    <a:lumMod val="75000"/>
                  </a:schemeClr>
                </a:solidFill>
                <a:effectLst>
                  <a:outerShdw blurRad="50800" dist="38100" dir="2700000" algn="tl" rotWithShape="0">
                    <a:prstClr val="black">
                      <a:alpha val="40000"/>
                    </a:prstClr>
                  </a:outerShdw>
                </a:effectLst>
                <a:latin typeface="Snap ITC" panose="04040A07060A02020202" pitchFamily="82" charset="0"/>
              </a:rPr>
              <a:t>s</a:t>
            </a:r>
            <a:r>
              <a:rPr lang="fr-FR" sz="3600" dirty="0">
                <a:ln>
                  <a:solidFill>
                    <a:schemeClr val="tx1">
                      <a:lumMod val="50000"/>
                    </a:schemeClr>
                  </a:solidFill>
                </a:ln>
                <a:solidFill>
                  <a:srgbClr val="009999"/>
                </a:solidFill>
                <a:effectLst>
                  <a:outerShdw blurRad="50800" dist="38100" dir="2700000" algn="tl" rotWithShape="0">
                    <a:prstClr val="black">
                      <a:alpha val="40000"/>
                    </a:prstClr>
                  </a:outerShdw>
                </a:effectLst>
                <a:latin typeface="Snap ITC" panose="04040A07060A02020202" pitchFamily="82" charset="0"/>
              </a:rPr>
              <a:t>o</a:t>
            </a:r>
            <a:r>
              <a:rPr lang="fr-FR" sz="3600" dirty="0">
                <a:ln>
                  <a:solidFill>
                    <a:schemeClr val="tx1">
                      <a:lumMod val="50000"/>
                    </a:schemeClr>
                  </a:solidFill>
                </a:ln>
                <a:solidFill>
                  <a:srgbClr val="00B0F0"/>
                </a:solidFill>
                <a:effectLst>
                  <a:outerShdw blurRad="50800" dist="38100" dir="2700000" algn="tl" rotWithShape="0">
                    <a:prstClr val="black">
                      <a:alpha val="40000"/>
                    </a:prstClr>
                  </a:outerShdw>
                </a:effectLst>
                <a:latin typeface="Snap ITC" panose="04040A07060A02020202" pitchFamily="82" charset="0"/>
              </a:rPr>
              <a:t>n</a:t>
            </a:r>
            <a:r>
              <a:rPr lang="fr-FR" sz="3600" dirty="0">
                <a:ln>
                  <a:solidFill>
                    <a:schemeClr val="tx1">
                      <a:lumMod val="50000"/>
                    </a:schemeClr>
                  </a:solidFill>
                </a:ln>
                <a:solidFill>
                  <a:srgbClr val="9900CC"/>
                </a:solidFill>
                <a:effectLst>
                  <a:outerShdw blurRad="50800" dist="38100" dir="2700000" algn="tl" rotWithShape="0">
                    <a:prstClr val="black">
                      <a:alpha val="40000"/>
                    </a:prstClr>
                  </a:outerShdw>
                </a:effectLst>
                <a:latin typeface="Snap ITC" panose="04040A07060A02020202" pitchFamily="82" charset="0"/>
              </a:rPr>
              <a:t>n</a:t>
            </a:r>
            <a:r>
              <a:rPr lang="fr-FR" sz="3600" dirty="0">
                <a:ln>
                  <a:solidFill>
                    <a:schemeClr val="tx1">
                      <a:lumMod val="50000"/>
                    </a:schemeClr>
                  </a:solidFill>
                </a:ln>
                <a:solidFill>
                  <a:srgbClr val="FF0000"/>
                </a:solidFill>
                <a:effectLst>
                  <a:outerShdw blurRad="50800" dist="38100" dir="2700000" algn="tl" rotWithShape="0">
                    <a:prstClr val="black">
                      <a:alpha val="40000"/>
                    </a:prstClr>
                  </a:outerShdw>
                </a:effectLst>
                <a:latin typeface="Snap ITC" panose="04040A07060A02020202" pitchFamily="82" charset="0"/>
              </a:rPr>
              <a:t>e</a:t>
            </a:r>
            <a:r>
              <a:rPr lang="fr-FR" sz="3600" dirty="0">
                <a:ln>
                  <a:solidFill>
                    <a:schemeClr val="tx1">
                      <a:lumMod val="50000"/>
                    </a:schemeClr>
                  </a:solidFill>
                </a:ln>
                <a:solidFill>
                  <a:srgbClr val="FFC000"/>
                </a:solidFill>
                <a:effectLst>
                  <a:outerShdw blurRad="50800" dist="38100" dir="2700000" algn="tl" rotWithShape="0">
                    <a:prstClr val="black">
                      <a:alpha val="40000"/>
                    </a:prstClr>
                  </a:outerShdw>
                </a:effectLst>
                <a:latin typeface="Snap ITC" panose="04040A07060A02020202" pitchFamily="82" charset="0"/>
              </a:rPr>
              <a:t>l</a:t>
            </a:r>
            <a:r>
              <a:rPr lang="fr-FR" sz="3600" dirty="0">
                <a:ln>
                  <a:solidFill>
                    <a:schemeClr val="tx1">
                      <a:lumMod val="50000"/>
                    </a:schemeClr>
                  </a:solidFill>
                </a:ln>
                <a:solidFill>
                  <a:srgbClr val="FFFF00"/>
                </a:solidFill>
                <a:effectLst>
                  <a:outerShdw blurRad="50800" dist="38100" dir="2700000" algn="tl" rotWithShape="0">
                    <a:prstClr val="black">
                      <a:alpha val="40000"/>
                    </a:prstClr>
                  </a:outerShdw>
                </a:effectLst>
                <a:latin typeface="Snap ITC" panose="04040A07060A02020202" pitchFamily="82" charset="0"/>
              </a:rPr>
              <a:t>l</a:t>
            </a:r>
            <a:r>
              <a:rPr lang="fr-FR" sz="3600" dirty="0">
                <a:ln>
                  <a:solidFill>
                    <a:schemeClr val="tx1">
                      <a:lumMod val="50000"/>
                    </a:schemeClr>
                  </a:solidFill>
                </a:ln>
                <a:solidFill>
                  <a:srgbClr val="92D050"/>
                </a:solidFill>
                <a:effectLst>
                  <a:outerShdw blurRad="50800" dist="38100" dir="2700000" algn="tl" rotWithShape="0">
                    <a:prstClr val="black">
                      <a:alpha val="40000"/>
                    </a:prstClr>
                  </a:outerShdw>
                </a:effectLst>
                <a:latin typeface="Snap ITC" panose="04040A07060A02020202" pitchFamily="82" charset="0"/>
              </a:rPr>
              <a:t>e</a:t>
            </a:r>
            <a:endParaRPr lang="en-GB" sz="2800" dirty="0">
              <a:ln>
                <a:solidFill>
                  <a:schemeClr val="tx1">
                    <a:lumMod val="50000"/>
                  </a:schemeClr>
                </a:solidFill>
              </a:ln>
              <a:solidFill>
                <a:srgbClr val="92D050"/>
              </a:solidFill>
              <a:effectLst>
                <a:outerShdw blurRad="50800" dist="38100" dir="2700000" algn="tl" rotWithShape="0">
                  <a:prstClr val="black">
                    <a:alpha val="40000"/>
                  </a:prstClr>
                </a:outerShdw>
              </a:effectLst>
              <a:latin typeface="Snap ITC" panose="04040A07060A02020202" pitchFamily="82" charset="0"/>
            </a:endParaRPr>
          </a:p>
        </p:txBody>
      </p:sp>
      <p:sp>
        <p:nvSpPr>
          <p:cNvPr id="5" name="ZoneTexte 4"/>
          <p:cNvSpPr txBox="1"/>
          <p:nvPr/>
        </p:nvSpPr>
        <p:spPr>
          <a:xfrm>
            <a:off x="106201" y="404664"/>
            <a:ext cx="8931598" cy="2016224"/>
          </a:xfrm>
          <a:prstGeom prst="rect">
            <a:avLst/>
          </a:prstGeom>
          <a:noFill/>
          <a:ln>
            <a:noFill/>
          </a:ln>
        </p:spPr>
        <p:txBody>
          <a:bodyPr wrap="none">
            <a:prstTxWarp prst="textWave1">
              <a:avLst/>
            </a:prstTxWarp>
            <a:spAutoFit/>
          </a:bodyPr>
          <a:lstStyle/>
          <a:p>
            <a:pPr>
              <a:defRPr/>
            </a:pPr>
            <a:r>
              <a:rPr lang="fr-FR" sz="3600" dirty="0">
                <a:solidFill>
                  <a:schemeClr val="bg2"/>
                </a:solidFill>
                <a:latin typeface="Arial" panose="020B0604020202020204" pitchFamily="34" charset="0"/>
              </a:rPr>
              <a:t>Les traces en </a:t>
            </a:r>
            <a:r>
              <a:rPr lang="fr-FR" sz="3600" b="1" dirty="0">
                <a:ln w="0"/>
                <a:solidFill>
                  <a:schemeClr val="accent1"/>
                </a:solidFill>
                <a:effectLst>
                  <a:outerShdw blurRad="38100" dist="25400" dir="5400000" algn="ctr" rotWithShape="0">
                    <a:srgbClr val="6E747A">
                      <a:alpha val="43000"/>
                    </a:srgbClr>
                  </a:outerShdw>
                </a:effectLst>
                <a:latin typeface="Arial" panose="020B0604020202020204" pitchFamily="34" charset="0"/>
              </a:rPr>
              <a:t>mémoire</a:t>
            </a:r>
            <a:r>
              <a:rPr lang="fr-FR" sz="3600" dirty="0">
                <a:solidFill>
                  <a:schemeClr val="bg2"/>
                </a:solidFill>
                <a:latin typeface="Arial" panose="020B0604020202020204" pitchFamily="34" charset="0"/>
              </a:rPr>
              <a:t> interagissent avec la </a:t>
            </a:r>
            <a:r>
              <a:rPr lang="fr-FR" sz="3600" b="1" dirty="0">
                <a:ln w="0"/>
                <a:solidFill>
                  <a:schemeClr val="accent1"/>
                </a:solidFill>
                <a:effectLst>
                  <a:outerShdw blurRad="38100" dist="25400" dir="5400000" algn="ctr" rotWithShape="0">
                    <a:srgbClr val="6E747A">
                      <a:alpha val="43000"/>
                    </a:srgbClr>
                  </a:outerShdw>
                </a:effectLst>
                <a:latin typeface="Arial" panose="020B0604020202020204" pitchFamily="34" charset="0"/>
              </a:rPr>
              <a:t>perception</a:t>
            </a:r>
            <a:r>
              <a:rPr lang="fr-FR" dirty="0">
                <a:solidFill>
                  <a:schemeClr val="bg2"/>
                </a:solidFill>
                <a:latin typeface="Arial" panose="020B0604020202020204" pitchFamily="34" charset="0"/>
              </a:rPr>
              <a:t>:</a:t>
            </a:r>
          </a:p>
          <a:p>
            <a:pPr>
              <a:defRPr/>
            </a:pPr>
            <a:r>
              <a:rPr lang="fr-FR" dirty="0">
                <a:solidFill>
                  <a:schemeClr val="bg2"/>
                </a:solidFill>
                <a:latin typeface="Arial" panose="020B0604020202020204" pitchFamily="34" charset="0"/>
              </a:rPr>
              <a:t>	filtrage, </a:t>
            </a:r>
          </a:p>
          <a:p>
            <a:pPr>
              <a:defRPr/>
            </a:pPr>
            <a:r>
              <a:rPr lang="fr-FR" dirty="0">
                <a:solidFill>
                  <a:schemeClr val="bg2"/>
                </a:solidFill>
                <a:latin typeface="Arial" panose="020B0604020202020204" pitchFamily="34" charset="0"/>
              </a:rPr>
              <a:t>	construction d’entités,</a:t>
            </a:r>
          </a:p>
          <a:p>
            <a:pPr>
              <a:defRPr/>
            </a:pPr>
            <a:r>
              <a:rPr lang="fr-FR" dirty="0">
                <a:solidFill>
                  <a:schemeClr val="bg2"/>
                </a:solidFill>
                <a:latin typeface="Arial" panose="020B0604020202020204" pitchFamily="34" charset="0"/>
              </a:rPr>
              <a:t>	isolement de détails	,</a:t>
            </a:r>
          </a:p>
          <a:p>
            <a:pPr>
              <a:defRPr/>
            </a:pPr>
            <a:r>
              <a:rPr lang="fr-FR" dirty="0">
                <a:solidFill>
                  <a:schemeClr val="bg2"/>
                </a:solidFill>
                <a:latin typeface="Arial" panose="020B0604020202020204" pitchFamily="34" charset="0"/>
              </a:rPr>
              <a:t>	…</a:t>
            </a:r>
          </a:p>
        </p:txBody>
      </p:sp>
      <p:sp>
        <p:nvSpPr>
          <p:cNvPr id="6" name="ZoneTexte 5"/>
          <p:cNvSpPr txBox="1"/>
          <p:nvPr/>
        </p:nvSpPr>
        <p:spPr>
          <a:xfrm rot="20626423">
            <a:off x="2348617" y="2796037"/>
            <a:ext cx="6723046" cy="716020"/>
          </a:xfrm>
          <a:prstGeom prst="rect">
            <a:avLst/>
          </a:prstGeom>
          <a:noFill/>
          <a:ln>
            <a:noFill/>
          </a:ln>
        </p:spPr>
        <p:txBody>
          <a:bodyPr wrap="none">
            <a:prstTxWarp prst="textDeflateTop">
              <a:avLst/>
            </a:prstTxWarp>
            <a:spAutoFit/>
          </a:bodyPr>
          <a:lstStyle/>
          <a:p>
            <a:pPr>
              <a:defRPr/>
            </a:pPr>
            <a:r>
              <a:rPr lang="fr-FR" sz="1000" i="1" dirty="0">
                <a:solidFill>
                  <a:srgbClr val="00B0F0"/>
                </a:solidFill>
                <a:latin typeface="Arial" panose="020B0604020202020204" pitchFamily="34" charset="0"/>
              </a:rPr>
              <a:t>La </a:t>
            </a:r>
            <a:r>
              <a:rPr lang="fr-FR" sz="1400" b="1" i="1" dirty="0">
                <a:ln>
                  <a:solidFill>
                    <a:srgbClr val="002060"/>
                  </a:solidFill>
                </a:ln>
                <a:solidFill>
                  <a:srgbClr val="00B0F0"/>
                </a:solidFill>
                <a:latin typeface="Arial" panose="020B0604020202020204" pitchFamily="34" charset="0"/>
              </a:rPr>
              <a:t>première impression </a:t>
            </a:r>
            <a:r>
              <a:rPr lang="fr-FR" sz="1000" i="1" dirty="0">
                <a:solidFill>
                  <a:srgbClr val="00B0F0"/>
                </a:solidFill>
                <a:latin typeface="Arial" panose="020B0604020202020204" pitchFamily="34" charset="0"/>
              </a:rPr>
              <a:t>est-elle vraiment la </a:t>
            </a:r>
            <a:r>
              <a:rPr lang="fr-FR" sz="1000" b="1" i="1" dirty="0">
                <a:solidFill>
                  <a:srgbClr val="00B0F0"/>
                </a:solidFill>
                <a:latin typeface="Arial" panose="020B0604020202020204" pitchFamily="34" charset="0"/>
              </a:rPr>
              <a:t>bonne</a:t>
            </a:r>
            <a:r>
              <a:rPr lang="fr-FR" sz="1000" i="1" dirty="0">
                <a:solidFill>
                  <a:srgbClr val="00B0F0"/>
                </a:solidFill>
                <a:latin typeface="Arial" panose="020B0604020202020204" pitchFamily="34" charset="0"/>
              </a:rPr>
              <a:t>???</a:t>
            </a:r>
          </a:p>
        </p:txBody>
      </p:sp>
      <p:sp>
        <p:nvSpPr>
          <p:cNvPr id="3" name="ZoneTexte 2">
            <a:extLst>
              <a:ext uri="{FF2B5EF4-FFF2-40B4-BE49-F238E27FC236}">
                <a16:creationId xmlns:a16="http://schemas.microsoft.com/office/drawing/2014/main" id="{E74C0397-4A2F-9C34-B87D-1D6C29691278}"/>
              </a:ext>
            </a:extLst>
          </p:cNvPr>
          <p:cNvSpPr txBox="1"/>
          <p:nvPr/>
        </p:nvSpPr>
        <p:spPr>
          <a:xfrm>
            <a:off x="5868144" y="3656373"/>
            <a:ext cx="5069840" cy="461665"/>
          </a:xfrm>
          <a:prstGeom prst="rect">
            <a:avLst/>
          </a:prstGeom>
          <a:noFill/>
          <a:ln>
            <a:noFill/>
          </a:ln>
        </p:spPr>
        <p:txBody>
          <a:bodyPr wrap="square">
            <a:spAutoFit/>
          </a:bodyPr>
          <a:lstStyle/>
          <a:p>
            <a:r>
              <a:rPr lang="fr-FR" b="1" i="1" dirty="0">
                <a:solidFill>
                  <a:srgbClr val="00B0F0"/>
                </a:solidFill>
                <a:latin typeface="Arial" panose="020B0604020202020204" pitchFamily="34" charset="0"/>
              </a:rPr>
              <a:t>i</a:t>
            </a:r>
            <a:r>
              <a:rPr lang="fr-FR" sz="2400" b="1" i="1" dirty="0">
                <a:solidFill>
                  <a:srgbClr val="00B0F0"/>
                </a:solidFill>
                <a:latin typeface="Arial" panose="020B0604020202020204" pitchFamily="34" charset="0"/>
              </a:rPr>
              <a:t>llusion très tenace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750" fill="hold"/>
                                        <p:tgtEl>
                                          <p:spTgt spid="6"/>
                                        </p:tgtEl>
                                        <p:attrNameLst>
                                          <p:attrName>ppt_x</p:attrName>
                                        </p:attrNameLst>
                                      </p:cBhvr>
                                      <p:tavLst>
                                        <p:tav tm="0">
                                          <p:val>
                                            <p:strVal val="0-#ppt_w/2"/>
                                          </p:val>
                                        </p:tav>
                                        <p:tav tm="100000">
                                          <p:val>
                                            <p:strVal val="#ppt_x"/>
                                          </p:val>
                                        </p:tav>
                                      </p:tavLst>
                                    </p:anim>
                                    <p:anim calcmode="lin" valueType="num">
                                      <p:cBhvr additive="base">
                                        <p:cTn id="8" dur="175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show="0">
  <p:cSld>
    <p:bg>
      <p:bgPr>
        <a:solidFill>
          <a:schemeClr val="tx2"/>
        </a:solidFill>
        <a:effectLst/>
      </p:bgPr>
    </p:bg>
    <p:spTree>
      <p:nvGrpSpPr>
        <p:cNvPr id="1" name=""/>
        <p:cNvGrpSpPr/>
        <p:nvPr/>
      </p:nvGrpSpPr>
      <p:grpSpPr>
        <a:xfrm>
          <a:off x="0" y="0"/>
          <a:ext cx="0" cy="0"/>
          <a:chOff x="0" y="0"/>
          <a:chExt cx="0" cy="0"/>
        </a:xfrm>
      </p:grpSpPr>
      <p:sp>
        <p:nvSpPr>
          <p:cNvPr id="75778" name="ZoneTexte 3"/>
          <p:cNvSpPr txBox="1">
            <a:spLocks noChangeArrowheads="1"/>
          </p:cNvSpPr>
          <p:nvPr/>
        </p:nvSpPr>
        <p:spPr bwMode="auto">
          <a:xfrm>
            <a:off x="323528" y="481013"/>
            <a:ext cx="8595306"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sz="2400" dirty="0">
                <a:solidFill>
                  <a:schemeClr val="bg2"/>
                </a:solidFill>
                <a:latin typeface="Arial" panose="020B0604020202020204" pitchFamily="34" charset="0"/>
              </a:rPr>
              <a:t>En guise de pause</a:t>
            </a:r>
          </a:p>
          <a:p>
            <a:pPr>
              <a:spcBef>
                <a:spcPct val="0"/>
              </a:spcBef>
              <a:buFontTx/>
              <a:buNone/>
            </a:pPr>
            <a:r>
              <a:rPr lang="fr-FR" sz="2400" dirty="0">
                <a:solidFill>
                  <a:srgbClr val="00B0F0"/>
                </a:solidFill>
                <a:latin typeface="Arial" panose="020B0604020202020204" pitchFamily="34" charset="0"/>
              </a:rPr>
              <a:t>(pour laisser votre mémoire à court-terme digérer les informations de la première heure) </a:t>
            </a:r>
            <a:r>
              <a:rPr lang="fr-FR" sz="2400" dirty="0">
                <a:solidFill>
                  <a:schemeClr val="bg2"/>
                </a:solidFill>
                <a:latin typeface="Arial" panose="020B0604020202020204" pitchFamily="34" charset="0"/>
              </a:rPr>
              <a:t>:</a:t>
            </a:r>
          </a:p>
          <a:p>
            <a:pPr>
              <a:spcBef>
                <a:spcPct val="0"/>
              </a:spcBef>
              <a:buFontTx/>
              <a:buNone/>
            </a:pPr>
            <a:endParaRPr lang="fr-FR" sz="2400" dirty="0">
              <a:solidFill>
                <a:schemeClr val="bg2"/>
              </a:solidFill>
              <a:latin typeface="Arial" panose="020B0604020202020204" pitchFamily="34" charset="0"/>
            </a:endParaRPr>
          </a:p>
          <a:p>
            <a:pPr algn="ctr">
              <a:spcBef>
                <a:spcPct val="0"/>
              </a:spcBef>
              <a:buFontTx/>
              <a:buNone/>
            </a:pPr>
            <a:r>
              <a:rPr lang="fr-FR" sz="2800" b="1" dirty="0">
                <a:solidFill>
                  <a:schemeClr val="bg2"/>
                </a:solidFill>
                <a:latin typeface="Arial" panose="020B0604020202020204" pitchFamily="34" charset="0"/>
              </a:rPr>
              <a:t>pouvez-vous nous aider à </a:t>
            </a:r>
          </a:p>
          <a:p>
            <a:pPr algn="ctr">
              <a:spcBef>
                <a:spcPct val="0"/>
              </a:spcBef>
              <a:buFontTx/>
              <a:buNone/>
            </a:pPr>
            <a:r>
              <a:rPr lang="fr-FR" sz="2800" b="1" dirty="0">
                <a:solidFill>
                  <a:schemeClr val="bg2"/>
                </a:solidFill>
                <a:latin typeface="Arial" panose="020B0604020202020204" pitchFamily="34" charset="0"/>
              </a:rPr>
              <a:t>la validation/étalonnage d’un court jeu de cartes (10 min) </a:t>
            </a:r>
          </a:p>
          <a:p>
            <a:pPr algn="ctr">
              <a:spcBef>
                <a:spcPct val="0"/>
              </a:spcBef>
              <a:buFontTx/>
              <a:buNone/>
            </a:pPr>
            <a:r>
              <a:rPr lang="fr-FR" sz="2800" b="1" dirty="0">
                <a:solidFill>
                  <a:schemeClr val="bg2"/>
                </a:solidFill>
                <a:latin typeface="Arial" panose="020B0604020202020204" pitchFamily="34" charset="0"/>
              </a:rPr>
              <a:t>destiné à l’évaluation de patients?</a:t>
            </a:r>
          </a:p>
        </p:txBody>
      </p:sp>
      <p:sp>
        <p:nvSpPr>
          <p:cNvPr id="75779" name="ZoneTexte 4"/>
          <p:cNvSpPr txBox="1">
            <a:spLocks noChangeArrowheads="1"/>
          </p:cNvSpPr>
          <p:nvPr/>
        </p:nvSpPr>
        <p:spPr bwMode="auto">
          <a:xfrm>
            <a:off x="395536" y="3861048"/>
            <a:ext cx="829906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sz="2400" dirty="0">
              <a:solidFill>
                <a:schemeClr val="bg2"/>
              </a:solidFill>
              <a:latin typeface="Arial" panose="020B0604020202020204" pitchFamily="34" charset="0"/>
            </a:endParaRPr>
          </a:p>
          <a:p>
            <a:pPr>
              <a:spcBef>
                <a:spcPct val="0"/>
              </a:spcBef>
              <a:buFontTx/>
              <a:buNone/>
            </a:pPr>
            <a:r>
              <a:rPr lang="fr-FR" sz="2000" dirty="0">
                <a:solidFill>
                  <a:schemeClr val="bg2"/>
                </a:solidFill>
                <a:latin typeface="Arial" panose="020B0604020202020204" pitchFamily="34" charset="0"/>
              </a:rPr>
              <a:t>Merci aussi de </a:t>
            </a:r>
            <a:r>
              <a:rPr lang="fr-FR" sz="2000" b="1" dirty="0">
                <a:solidFill>
                  <a:schemeClr val="bg2"/>
                </a:solidFill>
                <a:latin typeface="Arial" panose="020B0604020202020204" pitchFamily="34" charset="0"/>
              </a:rPr>
              <a:t>ne pas interagir avec vos voisins </a:t>
            </a:r>
            <a:r>
              <a:rPr lang="fr-FR" sz="2000" dirty="0">
                <a:solidFill>
                  <a:schemeClr val="bg2"/>
                </a:solidFill>
                <a:latin typeface="Arial" panose="020B0604020202020204" pitchFamily="34" charset="0"/>
              </a:rPr>
              <a:t>pendant ce petit test</a:t>
            </a:r>
          </a:p>
          <a:p>
            <a:pPr>
              <a:spcBef>
                <a:spcPct val="0"/>
              </a:spcBef>
              <a:buFontTx/>
              <a:buNone/>
            </a:pPr>
            <a:endParaRPr lang="fr-FR" sz="2000" dirty="0">
              <a:solidFill>
                <a:schemeClr val="bg2"/>
              </a:solidFill>
              <a:latin typeface="Arial" panose="020B0604020202020204" pitchFamily="34" charset="0"/>
            </a:endParaRPr>
          </a:p>
        </p:txBody>
      </p:sp>
      <p:sp>
        <p:nvSpPr>
          <p:cNvPr id="75784" name="Rectangle 1"/>
          <p:cNvSpPr>
            <a:spLocks noChangeArrowheads="1"/>
          </p:cNvSpPr>
          <p:nvPr/>
        </p:nvSpPr>
        <p:spPr bwMode="auto">
          <a:xfrm>
            <a:off x="2981325" y="6280150"/>
            <a:ext cx="3319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sz="2400" i="1">
                <a:solidFill>
                  <a:schemeClr val="bg2"/>
                </a:solidFill>
                <a:latin typeface="Arial" panose="020B0604020202020204" pitchFamily="34" charset="0"/>
              </a:rPr>
              <a:t>Respect de l’anonymat</a:t>
            </a:r>
          </a:p>
        </p:txBody>
      </p:sp>
      <p:sp>
        <p:nvSpPr>
          <p:cNvPr id="2" name="ZoneTexte 1"/>
          <p:cNvSpPr txBox="1"/>
          <p:nvPr/>
        </p:nvSpPr>
        <p:spPr>
          <a:xfrm>
            <a:off x="627272" y="4869160"/>
            <a:ext cx="7689926" cy="707886"/>
          </a:xfrm>
          <a:prstGeom prst="rect">
            <a:avLst/>
          </a:prstGeom>
          <a:noFill/>
          <a:ln>
            <a:noFill/>
          </a:ln>
        </p:spPr>
        <p:txBody>
          <a:bodyPr wrap="none" rtlCol="0">
            <a:spAutoFit/>
          </a:bodyPr>
          <a:lstStyle/>
          <a:p>
            <a:pPr algn="ctr"/>
            <a:r>
              <a:rPr lang="fr-FR" sz="2000" dirty="0">
                <a:solidFill>
                  <a:schemeClr val="bg2"/>
                </a:solidFill>
                <a:latin typeface="Arial" panose="020B0604020202020204" pitchFamily="34" charset="0"/>
              </a:rPr>
              <a:t>Ne poser aucune question à voix haute, </a:t>
            </a:r>
          </a:p>
          <a:p>
            <a:pPr algn="ctr"/>
            <a:r>
              <a:rPr lang="fr-FR" sz="2000" dirty="0">
                <a:solidFill>
                  <a:schemeClr val="bg2"/>
                </a:solidFill>
                <a:latin typeface="Arial" panose="020B0604020202020204" pitchFamily="34" charset="0"/>
              </a:rPr>
              <a:t>Ne faites aucun commentaires pour ne pas influencer les résultats</a:t>
            </a:r>
          </a:p>
        </p:txBody>
      </p:sp>
      <p:sp>
        <p:nvSpPr>
          <p:cNvPr id="3" name="ZoneTexte 2"/>
          <p:cNvSpPr txBox="1"/>
          <p:nvPr/>
        </p:nvSpPr>
        <p:spPr>
          <a:xfrm>
            <a:off x="1503313" y="5703639"/>
            <a:ext cx="6287299" cy="461665"/>
          </a:xfrm>
          <a:prstGeom prst="rect">
            <a:avLst/>
          </a:prstGeom>
          <a:noFill/>
          <a:ln>
            <a:noFill/>
          </a:ln>
        </p:spPr>
        <p:txBody>
          <a:bodyPr wrap="none" rtlCol="0">
            <a:spAutoFit/>
          </a:bodyPr>
          <a:lstStyle/>
          <a:p>
            <a:r>
              <a:rPr lang="fr-FR" b="1" i="1" dirty="0">
                <a:solidFill>
                  <a:srgbClr val="C00000"/>
                </a:solidFill>
                <a:latin typeface="Arial" panose="020B0604020202020204" pitchFamily="34" charset="0"/>
              </a:rPr>
              <a:t>Pas de bonnes ou de mauvaise réponses </a:t>
            </a:r>
          </a:p>
        </p:txBody>
      </p:sp>
    </p:spTree>
    <p:extLst>
      <p:ext uri="{BB962C8B-B14F-4D97-AF65-F5344CB8AC3E}">
        <p14:creationId xmlns:p14="http://schemas.microsoft.com/office/powerpoint/2010/main" val="3685384832"/>
      </p:ext>
    </p:extLst>
  </p:cSld>
  <p:clrMapOvr>
    <a:masterClrMapping/>
  </p:clrMapOvr>
  <p:transition spd="slow"/>
</p:sld>
</file>

<file path=ppt/slides/slide79.xml><?xml version="1.0" encoding="utf-8"?>
<p:sld xmlns:a="http://schemas.openxmlformats.org/drawingml/2006/main" xmlns:r="http://schemas.openxmlformats.org/officeDocument/2006/relationships" xmlns:p="http://schemas.openxmlformats.org/presentationml/2006/main" show="0">
  <p:cSld>
    <p:bg>
      <p:bgPr>
        <a:solidFill>
          <a:schemeClr val="tx2"/>
        </a:solidFill>
        <a:effectLst/>
      </p:bgPr>
    </p:bg>
    <p:spTree>
      <p:nvGrpSpPr>
        <p:cNvPr id="1" name=""/>
        <p:cNvGrpSpPr/>
        <p:nvPr/>
      </p:nvGrpSpPr>
      <p:grpSpPr>
        <a:xfrm>
          <a:off x="0" y="0"/>
          <a:ext cx="0" cy="0"/>
          <a:chOff x="0" y="0"/>
          <a:chExt cx="0" cy="0"/>
        </a:xfrm>
      </p:grpSpPr>
      <p:sp>
        <p:nvSpPr>
          <p:cNvPr id="77826" name="ZoneTexte 1"/>
          <p:cNvSpPr txBox="1">
            <a:spLocks noChangeArrowheads="1"/>
          </p:cNvSpPr>
          <p:nvPr/>
        </p:nvSpPr>
        <p:spPr bwMode="auto">
          <a:xfrm>
            <a:off x="2226837" y="5820613"/>
            <a:ext cx="44743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sz="2400" b="1" dirty="0">
                <a:solidFill>
                  <a:schemeClr val="bg2"/>
                </a:solidFill>
                <a:latin typeface="Arial" panose="020B0604020202020204" pitchFamily="34" charset="0"/>
              </a:rPr>
              <a:t>Merci de votre collaboration !</a:t>
            </a:r>
          </a:p>
        </p:txBody>
      </p:sp>
      <p:sp>
        <p:nvSpPr>
          <p:cNvPr id="77827" name="ZoneTexte 2"/>
          <p:cNvSpPr txBox="1">
            <a:spLocks noChangeArrowheads="1"/>
          </p:cNvSpPr>
          <p:nvPr/>
        </p:nvSpPr>
        <p:spPr bwMode="auto">
          <a:xfrm>
            <a:off x="2987824" y="6282278"/>
            <a:ext cx="63979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sz="2400" dirty="0">
                <a:solidFill>
                  <a:schemeClr val="bg2"/>
                </a:solidFill>
                <a:latin typeface="Arial" panose="020B0604020202020204" pitchFamily="34" charset="0"/>
              </a:rPr>
              <a:t>et la suite : </a:t>
            </a:r>
            <a:r>
              <a:rPr lang="fr-FR" sz="2800" b="1" dirty="0">
                <a:solidFill>
                  <a:srgbClr val="FF0000"/>
                </a:solidFill>
                <a:latin typeface="Arial" panose="020B0604020202020204" pitchFamily="34" charset="0"/>
              </a:rPr>
              <a:t>la pratique de la mémoire</a:t>
            </a:r>
            <a:r>
              <a:rPr lang="fr-FR" sz="2400" dirty="0">
                <a:solidFill>
                  <a:schemeClr val="bg2"/>
                </a:solidFill>
                <a:latin typeface="Arial" panose="020B0604020202020204" pitchFamily="34" charset="0"/>
              </a:rPr>
              <a:t>…</a:t>
            </a:r>
          </a:p>
        </p:txBody>
      </p:sp>
      <p:sp>
        <p:nvSpPr>
          <p:cNvPr id="4" name="Rectangle 3"/>
          <p:cNvSpPr/>
          <p:nvPr/>
        </p:nvSpPr>
        <p:spPr>
          <a:xfrm>
            <a:off x="143508" y="4374733"/>
            <a:ext cx="8856984" cy="1384995"/>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fr-FR" sz="2800" b="1" dirty="0">
                <a:solidFill>
                  <a:schemeClr val="bg1"/>
                </a:solidFill>
                <a:latin typeface="Arial" panose="020B0604020202020204" pitchFamily="34" charset="0"/>
                <a:cs typeface="Arial" panose="020B0604020202020204" pitchFamily="34" charset="0"/>
              </a:rPr>
              <a:t>https://form.crnlhttps://emc-studies.univ-lyon2.fr/publix/IhIZpDf58jo.fr/index.php/983917?lang=fr</a:t>
            </a:r>
          </a:p>
        </p:txBody>
      </p:sp>
      <p:pic>
        <p:nvPicPr>
          <p:cNvPr id="3" name="Image 2" descr="Une image contenant motif, Symétrie, tissu&#10;&#10;Description générée automatiquement">
            <a:extLst>
              <a:ext uri="{FF2B5EF4-FFF2-40B4-BE49-F238E27FC236}">
                <a16:creationId xmlns:a16="http://schemas.microsoft.com/office/drawing/2014/main" id="{92B539E7-0AC7-2F5A-5F47-AEAD7F8AF2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1760" y="86286"/>
            <a:ext cx="4124444" cy="4124444"/>
          </a:xfrm>
          <a:prstGeom prst="rect">
            <a:avLst/>
          </a:prstGeom>
        </p:spPr>
      </p:pic>
    </p:spTree>
  </p:cSld>
  <p:clrMapOvr>
    <a:masterClrMapping/>
  </p:clrMapOvr>
  <p:transition spd="slow"/>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r>
              <a:rPr lang="fr-FR" altLang="en-US" sz="6000" dirty="0">
                <a:solidFill>
                  <a:schemeClr val="bg1"/>
                </a:solidFill>
                <a:latin typeface="Arial" panose="020B0604020202020204" pitchFamily="34" charset="0"/>
              </a:rPr>
              <a:t>comment </a:t>
            </a:r>
            <a:r>
              <a:rPr lang="fr-FR" altLang="en-US" sz="7200" dirty="0">
                <a:solidFill>
                  <a:schemeClr val="bg1"/>
                </a:solidFill>
                <a:latin typeface="Arial" panose="020B0604020202020204" pitchFamily="34" charset="0"/>
              </a:rPr>
              <a:t>   </a:t>
            </a:r>
            <a:r>
              <a:rPr lang="fr-FR" altLang="en-US" sz="6000" dirty="0" err="1">
                <a:solidFill>
                  <a:schemeClr val="bg1"/>
                </a:solidFill>
                <a:latin typeface="Arial" panose="020B0604020202020204" pitchFamily="34" charset="0"/>
              </a:rPr>
              <a:t>ptimiser</a:t>
            </a:r>
            <a:br>
              <a:rPr lang="fr-FR" altLang="en-US" sz="6000" dirty="0">
                <a:solidFill>
                  <a:schemeClr val="bg1"/>
                </a:solidFill>
                <a:latin typeface="Arial" panose="020B0604020202020204" pitchFamily="34" charset="0"/>
              </a:rPr>
            </a:br>
            <a:br>
              <a:rPr lang="fr-FR" altLang="en-US" sz="6000" dirty="0">
                <a:solidFill>
                  <a:schemeClr val="bg1"/>
                </a:solidFill>
                <a:latin typeface="Arial" panose="020B0604020202020204" pitchFamily="34" charset="0"/>
              </a:rPr>
            </a:br>
            <a:r>
              <a:rPr lang="fr-FR" altLang="en-US" sz="6000" dirty="0">
                <a:solidFill>
                  <a:schemeClr val="bg1"/>
                </a:solidFill>
                <a:latin typeface="Arial" panose="020B0604020202020204" pitchFamily="34" charset="0"/>
              </a:rPr>
              <a:t>sa </a:t>
            </a:r>
            <a:r>
              <a:rPr lang="fr-FR" altLang="en-US" sz="6000" dirty="0" err="1">
                <a:solidFill>
                  <a:schemeClr val="bg1"/>
                </a:solidFill>
                <a:latin typeface="Arial" panose="020B0604020202020204" pitchFamily="34" charset="0"/>
              </a:rPr>
              <a:t>mém</a:t>
            </a:r>
            <a:r>
              <a:rPr lang="fr-FR" altLang="en-US" sz="2400" dirty="0">
                <a:solidFill>
                  <a:schemeClr val="bg1"/>
                </a:solidFill>
                <a:latin typeface="Arial" panose="020B0604020202020204" pitchFamily="34" charset="0"/>
              </a:rPr>
              <a:t> </a:t>
            </a:r>
            <a:r>
              <a:rPr lang="fr-FR" altLang="en-US" sz="9600" dirty="0">
                <a:solidFill>
                  <a:schemeClr val="bg1"/>
                </a:solidFill>
                <a:latin typeface="Arial" panose="020B0604020202020204" pitchFamily="34" charset="0"/>
              </a:rPr>
              <a:t>  </a:t>
            </a:r>
            <a:r>
              <a:rPr lang="fr-FR" altLang="en-US" sz="6000" dirty="0">
                <a:solidFill>
                  <a:schemeClr val="bg1"/>
                </a:solidFill>
                <a:latin typeface="Arial" panose="020B0604020202020204" pitchFamily="34" charset="0"/>
              </a:rPr>
              <a:t>ire ?</a:t>
            </a:r>
          </a:p>
        </p:txBody>
      </p:sp>
      <p:pic>
        <p:nvPicPr>
          <p:cNvPr id="2" name="Image 1">
            <a:extLst>
              <a:ext uri="{FF2B5EF4-FFF2-40B4-BE49-F238E27FC236}">
                <a16:creationId xmlns:a16="http://schemas.microsoft.com/office/drawing/2014/main" id="{1A40A9C1-9AA5-3C02-3A3D-71A362276929}"/>
              </a:ext>
            </a:extLst>
          </p:cNvPr>
          <p:cNvPicPr>
            <a:picLocks noChangeAspect="1"/>
          </p:cNvPicPr>
          <p:nvPr/>
        </p:nvPicPr>
        <p:blipFill>
          <a:blip r:embed="rId3">
            <a:extLst>
              <a:ext uri="{BEBA8EAE-BF5A-486C-A8C5-ECC9F3942E4B}">
                <a14:imgProps xmlns:a14="http://schemas.microsoft.com/office/drawing/2010/main">
                  <a14:imgLayer r:embed="rId4">
                    <a14:imgEffect>
                      <a14:saturation sat="251000"/>
                    </a14:imgEffect>
                  </a14:imgLayer>
                </a14:imgProps>
              </a:ext>
              <a:ext uri="{28A0092B-C50C-407E-A947-70E740481C1C}">
                <a14:useLocalDpi xmlns:a14="http://schemas.microsoft.com/office/drawing/2010/main" val="0"/>
              </a:ext>
            </a:extLst>
          </a:blip>
          <a:stretch>
            <a:fillRect/>
          </a:stretch>
        </p:blipFill>
        <p:spPr>
          <a:xfrm rot="10800000">
            <a:off x="4716016" y="2741495"/>
            <a:ext cx="910912" cy="991072"/>
          </a:xfrm>
          <a:prstGeom prst="rect">
            <a:avLst/>
          </a:prstGeom>
          <a:ln>
            <a:noFill/>
          </a:ln>
        </p:spPr>
      </p:pic>
      <p:pic>
        <p:nvPicPr>
          <p:cNvPr id="3" name="Image 2">
            <a:extLst>
              <a:ext uri="{FF2B5EF4-FFF2-40B4-BE49-F238E27FC236}">
                <a16:creationId xmlns:a16="http://schemas.microsoft.com/office/drawing/2014/main" id="{7C875C55-938B-C0EA-6E45-EDD3783BD15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a:off x="4427984" y="404664"/>
            <a:ext cx="895152" cy="895152"/>
          </a:xfrm>
          <a:prstGeom prst="rect">
            <a:avLst/>
          </a:prstGeom>
          <a:ln>
            <a:noFill/>
          </a:ln>
        </p:spPr>
      </p:pic>
      <p:pic>
        <p:nvPicPr>
          <p:cNvPr id="5" name="Graphique 4" descr="Contour de visage souriant contour">
            <a:extLst>
              <a:ext uri="{FF2B5EF4-FFF2-40B4-BE49-F238E27FC236}">
                <a16:creationId xmlns:a16="http://schemas.microsoft.com/office/drawing/2014/main" id="{5F2FAAD2-86A8-1040-E497-1763DC16215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451236" y="1243837"/>
            <a:ext cx="914400" cy="914400"/>
          </a:xfrm>
          <a:prstGeom prst="rect">
            <a:avLst/>
          </a:prstGeom>
        </p:spPr>
      </p:pic>
      <p:pic>
        <p:nvPicPr>
          <p:cNvPr id="7" name="Graphique 6" descr="Visage souriant à remplissage solide avec un remplissage uni">
            <a:extLst>
              <a:ext uri="{FF2B5EF4-FFF2-40B4-BE49-F238E27FC236}">
                <a16:creationId xmlns:a16="http://schemas.microsoft.com/office/drawing/2014/main" id="{435C76B9-513A-198B-1EDA-A7F13D5E37A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89135" y="1536363"/>
            <a:ext cx="573633" cy="573633"/>
          </a:xfrm>
          <a:prstGeom prst="rect">
            <a:avLst/>
          </a:prstGeom>
        </p:spPr>
      </p:pic>
      <p:pic>
        <p:nvPicPr>
          <p:cNvPr id="9" name="Graphique 8" descr="Visage fou avec remplissage uni avec un remplissage uni">
            <a:extLst>
              <a:ext uri="{FF2B5EF4-FFF2-40B4-BE49-F238E27FC236}">
                <a16:creationId xmlns:a16="http://schemas.microsoft.com/office/drawing/2014/main" id="{E58C293B-E25F-B26C-B305-1E68D024D70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38756" y="3620998"/>
            <a:ext cx="914400" cy="914400"/>
          </a:xfrm>
          <a:prstGeom prst="rect">
            <a:avLst/>
          </a:prstGeom>
        </p:spPr>
      </p:pic>
      <p:pic>
        <p:nvPicPr>
          <p:cNvPr id="10" name="Image 9">
            <a:extLst>
              <a:ext uri="{FF2B5EF4-FFF2-40B4-BE49-F238E27FC236}">
                <a16:creationId xmlns:a16="http://schemas.microsoft.com/office/drawing/2014/main" id="{9B5B83F1-CB2A-E10C-4015-8D3114E4B1A4}"/>
              </a:ext>
            </a:extLst>
          </p:cNvPr>
          <p:cNvPicPr>
            <a:picLocks noChangeAspect="1"/>
          </p:cNvPicPr>
          <p:nvPr/>
        </p:nvPicPr>
        <p:blipFill>
          <a:blip r:embed="rId12"/>
          <a:stretch>
            <a:fillRect/>
          </a:stretch>
        </p:blipFill>
        <p:spPr>
          <a:xfrm rot="8213510">
            <a:off x="5029641" y="4581687"/>
            <a:ext cx="1194575" cy="1458084"/>
          </a:xfrm>
          <a:prstGeom prst="rect">
            <a:avLst/>
          </a:prstGeom>
        </p:spPr>
      </p:pic>
      <p:pic>
        <p:nvPicPr>
          <p:cNvPr id="12" name="Image 11">
            <a:extLst>
              <a:ext uri="{FF2B5EF4-FFF2-40B4-BE49-F238E27FC236}">
                <a16:creationId xmlns:a16="http://schemas.microsoft.com/office/drawing/2014/main" id="{957F4482-43ED-4DEF-064B-D22B39E2FF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7067" y="4005064"/>
            <a:ext cx="1388884" cy="1388884"/>
          </a:xfrm>
          <a:prstGeom prst="rect">
            <a:avLst/>
          </a:prstGeom>
          <a:ln>
            <a:noFill/>
          </a:ln>
        </p:spPr>
      </p:pic>
      <p:pic>
        <p:nvPicPr>
          <p:cNvPr id="2050" name="Picture 2" descr="tourbillon de course peinture pinceau 3d cyan et bleu - spiral ribbon photos et images de collection">
            <a:extLst>
              <a:ext uri="{FF2B5EF4-FFF2-40B4-BE49-F238E27FC236}">
                <a16:creationId xmlns:a16="http://schemas.microsoft.com/office/drawing/2014/main" id="{92E6C0C3-87E0-7DA5-7D9F-CCD87D2E9A91}"/>
              </a:ext>
            </a:extLst>
          </p:cNvPr>
          <p:cNvPicPr>
            <a:picLocks noChangeAspect="1" noChangeArrowheads="1"/>
          </p:cNvPicPr>
          <p:nvPr/>
        </p:nvPicPr>
        <p:blipFill rotWithShape="1">
          <a:blip r:embed="rId13" cstate="print">
            <a:extLst>
              <a:ext uri="{BEBA8EAE-BF5A-486C-A8C5-ECC9F3942E4B}">
                <a14:imgProps xmlns:a14="http://schemas.microsoft.com/office/drawing/2010/main">
                  <a14:imgLayer r:embed="rId14">
                    <a14:imgEffect>
                      <a14:backgroundRemoval t="10000" b="90000" l="11964" r="88036"/>
                    </a14:imgEffect>
                  </a14:imgLayer>
                </a14:imgProps>
              </a:ext>
              <a:ext uri="{28A0092B-C50C-407E-A947-70E740481C1C}">
                <a14:useLocalDpi xmlns:a14="http://schemas.microsoft.com/office/drawing/2010/main" val="0"/>
              </a:ext>
            </a:extLst>
          </a:blip>
          <a:srcRect l="2455" r="2455"/>
          <a:stretch/>
        </p:blipFill>
        <p:spPr bwMode="auto">
          <a:xfrm>
            <a:off x="35496" y="3058388"/>
            <a:ext cx="1883256" cy="1402482"/>
          </a:xfrm>
          <a:prstGeom prst="flowChartManualOperation">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4"/>
          <p:cNvSpPr>
            <a:spLocks noGrp="1" noChangeArrowheads="1"/>
          </p:cNvSpPr>
          <p:nvPr>
            <p:ph type="title"/>
          </p:nvPr>
        </p:nvSpPr>
        <p:spPr/>
        <p:txBody>
          <a:bodyPr/>
          <a:lstStyle/>
          <a:p>
            <a:pPr eaLnBrk="1" hangingPunct="1"/>
            <a:r>
              <a:rPr lang="fr-FR" altLang="en-US">
                <a:solidFill>
                  <a:schemeClr val="bg1"/>
                </a:solidFill>
                <a:latin typeface="Arial" panose="020B0604020202020204" pitchFamily="34" charset="0"/>
              </a:rPr>
              <a:t>0. Les conditions de l’enregistrement</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Imag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87" y="8338"/>
            <a:ext cx="4884738"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7" name="Image 6"/>
          <p:cNvPicPr>
            <a:picLocks noChangeAspect="1"/>
          </p:cNvPicPr>
          <p:nvPr/>
        </p:nvPicPr>
        <p:blipFill>
          <a:blip r:embed="rId3">
            <a:extLst>
              <a:ext uri="{28A0092B-C50C-407E-A947-70E740481C1C}">
                <a14:useLocalDpi xmlns:a14="http://schemas.microsoft.com/office/drawing/2010/main" val="0"/>
              </a:ext>
            </a:extLst>
          </a:blip>
          <a:srcRect t="35989" b="35989"/>
          <a:stretch>
            <a:fillRect/>
          </a:stretch>
        </p:blipFill>
        <p:spPr bwMode="auto">
          <a:xfrm>
            <a:off x="5100638" y="333375"/>
            <a:ext cx="3824287" cy="107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2948" name="Groupe 15"/>
          <p:cNvGrpSpPr>
            <a:grpSpLocks/>
          </p:cNvGrpSpPr>
          <p:nvPr/>
        </p:nvGrpSpPr>
        <p:grpSpPr bwMode="auto">
          <a:xfrm>
            <a:off x="2771775" y="3035300"/>
            <a:ext cx="6372225" cy="3795713"/>
            <a:chOff x="-1474931" y="565489"/>
            <a:chExt cx="4675865" cy="3007221"/>
          </a:xfrm>
        </p:grpSpPr>
        <p:pic>
          <p:nvPicPr>
            <p:cNvPr id="82953" name="Imag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92733" y="565489"/>
              <a:ext cx="4510831" cy="3007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llipse 9"/>
            <p:cNvSpPr/>
            <p:nvPr/>
          </p:nvSpPr>
          <p:spPr>
            <a:xfrm>
              <a:off x="-828600" y="1916832"/>
              <a:ext cx="288032" cy="432048"/>
            </a:xfrm>
            <a:prstGeom prst="ellipse">
              <a:avLst/>
            </a:prstGeom>
          </p:spPr>
          <p:style>
            <a:lnRef idx="0">
              <a:schemeClr val="accent4"/>
            </a:lnRef>
            <a:fillRef idx="3">
              <a:schemeClr val="accent4"/>
            </a:fillRef>
            <a:effectRef idx="3">
              <a:schemeClr val="accent4"/>
            </a:effectRef>
            <a:fontRef idx="minor">
              <a:schemeClr val="lt1"/>
            </a:fontRef>
          </p:style>
          <p:txBody>
            <a:bodyPr anchor="ctr"/>
            <a:lstStyle/>
            <a:p>
              <a:pPr algn="ctr">
                <a:defRPr/>
              </a:pPr>
              <a:r>
                <a:rPr lang="fr-FR" dirty="0">
                  <a:solidFill>
                    <a:schemeClr val="bg1"/>
                  </a:solidFill>
                  <a:latin typeface="Arial" panose="020B0604020202020204" pitchFamily="34" charset="0"/>
                  <a:cs typeface="Arial" panose="020B0604020202020204" pitchFamily="34" charset="0"/>
                </a:rPr>
                <a:t>€</a:t>
              </a:r>
            </a:p>
          </p:txBody>
        </p:sp>
        <p:sp>
          <p:nvSpPr>
            <p:cNvPr id="11" name="Bulle ronde 10"/>
            <p:cNvSpPr/>
            <p:nvPr/>
          </p:nvSpPr>
          <p:spPr>
            <a:xfrm>
              <a:off x="-1391060" y="802365"/>
              <a:ext cx="1184274" cy="672459"/>
            </a:xfrm>
            <a:prstGeom prst="wedgeEllipseCallout">
              <a:avLst>
                <a:gd name="adj1" fmla="val -76529"/>
                <a:gd name="adj2" fmla="val 92709"/>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r>
                <a:rPr lang="fr-FR" b="1" dirty="0">
                  <a:solidFill>
                    <a:schemeClr val="accent2">
                      <a:lumMod val="75000"/>
                    </a:schemeClr>
                  </a:solidFill>
                  <a:latin typeface="Arial Narrow" panose="020B0606020202030204" pitchFamily="34" charset="0"/>
                </a:rPr>
                <a:t>distraction</a:t>
              </a:r>
            </a:p>
          </p:txBody>
        </p:sp>
        <p:sp>
          <p:nvSpPr>
            <p:cNvPr id="12" name="Bulle ronde 11"/>
            <p:cNvSpPr/>
            <p:nvPr/>
          </p:nvSpPr>
          <p:spPr>
            <a:xfrm>
              <a:off x="2019569" y="1541484"/>
              <a:ext cx="1028766" cy="493028"/>
            </a:xfrm>
            <a:prstGeom prst="wedgeEllipseCallout">
              <a:avLst>
                <a:gd name="adj1" fmla="val 81528"/>
                <a:gd name="adj2" fmla="val 92709"/>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fr-FR" sz="1600" b="1" dirty="0">
                  <a:solidFill>
                    <a:srgbClr val="9900CC"/>
                  </a:solidFill>
                  <a:latin typeface="Bahnschrift Condensed" panose="020B0502040204020203" pitchFamily="34" charset="0"/>
                </a:rPr>
                <a:t>distracteur</a:t>
              </a:r>
              <a:endParaRPr lang="fr-FR" sz="1400" b="1" dirty="0">
                <a:solidFill>
                  <a:srgbClr val="9900CC"/>
                </a:solidFill>
                <a:latin typeface="Bahnschrift Condensed" panose="020B0502040204020203" pitchFamily="34" charset="0"/>
              </a:endParaRPr>
            </a:p>
          </p:txBody>
        </p:sp>
        <p:sp>
          <p:nvSpPr>
            <p:cNvPr id="82959" name="ZoneTexte 12"/>
            <p:cNvSpPr txBox="1">
              <a:spLocks noChangeArrowheads="1"/>
            </p:cNvSpPr>
            <p:nvPr/>
          </p:nvSpPr>
          <p:spPr bwMode="auto">
            <a:xfrm>
              <a:off x="2695667" y="2270504"/>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sz="2800" b="1">
                  <a:solidFill>
                    <a:srgbClr val="002060"/>
                  </a:solidFill>
                  <a:sym typeface="Wingdings" panose="05000000000000000000" pitchFamily="2" charset="2"/>
                </a:rPr>
                <a:t></a:t>
              </a:r>
              <a:endParaRPr lang="fr-FR" sz="2800" b="1">
                <a:solidFill>
                  <a:srgbClr val="002060"/>
                </a:solidFill>
              </a:endParaRPr>
            </a:p>
          </p:txBody>
        </p:sp>
        <p:sp>
          <p:nvSpPr>
            <p:cNvPr id="82960" name="Rectangle 13"/>
            <p:cNvSpPr>
              <a:spLocks noChangeArrowheads="1"/>
            </p:cNvSpPr>
            <p:nvPr/>
          </p:nvSpPr>
          <p:spPr bwMode="auto">
            <a:xfrm>
              <a:off x="110953" y="664518"/>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a:solidFill>
                    <a:srgbClr val="9933FF"/>
                  </a:solidFill>
                  <a:sym typeface="Webdings" panose="05030102010509060703" pitchFamily="18" charset="2"/>
                </a:rPr>
                <a:t></a:t>
              </a:r>
              <a:endParaRPr lang="fr-FR">
                <a:solidFill>
                  <a:srgbClr val="9933FF"/>
                </a:solidFill>
              </a:endParaRPr>
            </a:p>
          </p:txBody>
        </p:sp>
        <p:sp>
          <p:nvSpPr>
            <p:cNvPr id="82961" name="Rectangle 14"/>
            <p:cNvSpPr>
              <a:spLocks noChangeArrowheads="1"/>
            </p:cNvSpPr>
            <p:nvPr/>
          </p:nvSpPr>
          <p:spPr bwMode="auto">
            <a:xfrm>
              <a:off x="-1474931" y="2132856"/>
              <a:ext cx="6463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sz="3600">
                  <a:solidFill>
                    <a:srgbClr val="FFFF00"/>
                  </a:solidFill>
                  <a:sym typeface="Webdings" panose="05030102010509060703" pitchFamily="18" charset="2"/>
                </a:rPr>
                <a:t></a:t>
              </a:r>
              <a:endParaRPr lang="fr-FR" sz="3600"/>
            </a:p>
          </p:txBody>
        </p:sp>
      </p:grpSp>
      <p:sp>
        <p:nvSpPr>
          <p:cNvPr id="17" name="ZoneTexte 16"/>
          <p:cNvSpPr txBox="1"/>
          <p:nvPr/>
        </p:nvSpPr>
        <p:spPr>
          <a:xfrm rot="18756936">
            <a:off x="1800710" y="3917344"/>
            <a:ext cx="5429692" cy="1323439"/>
          </a:xfrm>
          <a:prstGeom prst="rect">
            <a:avLst/>
          </a:prstGeom>
          <a:noFill/>
          <a:ln>
            <a:noFill/>
          </a:ln>
        </p:spPr>
        <p:txBody>
          <a:bodyPr wrap="none">
            <a:spAutoFit/>
          </a:bodyPr>
          <a:lstStyle/>
          <a:p>
            <a:pPr>
              <a:defRPr/>
            </a:pPr>
            <a:r>
              <a:rPr lang="fr-FR" sz="80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Arial" panose="020B0604020202020204" pitchFamily="34" charset="0"/>
              </a:rPr>
              <a:t>distraction</a:t>
            </a:r>
          </a:p>
        </p:txBody>
      </p:sp>
      <p:sp>
        <p:nvSpPr>
          <p:cNvPr id="18" name="ZoneTexte 17"/>
          <p:cNvSpPr txBox="1"/>
          <p:nvPr/>
        </p:nvSpPr>
        <p:spPr>
          <a:xfrm rot="896092">
            <a:off x="4721983" y="1752803"/>
            <a:ext cx="3692036" cy="1015663"/>
          </a:xfrm>
          <a:prstGeom prst="rect">
            <a:avLst/>
          </a:prstGeom>
          <a:blipFill>
            <a:blip r:embed="rId5"/>
            <a:tile tx="0" ty="0" sx="100000" sy="100000" flip="none" algn="tl"/>
          </a:blipFill>
          <a:ln>
            <a:noFill/>
          </a:ln>
        </p:spPr>
        <p:txBody>
          <a:bodyPr wrap="none">
            <a:spAutoFit/>
          </a:bodyPr>
          <a:lstStyle/>
          <a:p>
            <a:pPr>
              <a:defRPr/>
            </a:pPr>
            <a:r>
              <a:rPr lang="fr-FR" sz="6000" dirty="0">
                <a:ln w="0"/>
                <a:gradFill flip="none" rotWithShape="1">
                  <a:gsLst>
                    <a:gs pos="21000">
                      <a:srgbClr val="53575C"/>
                    </a:gs>
                    <a:gs pos="88000">
                      <a:srgbClr val="C5C7CA"/>
                    </a:gs>
                  </a:gsLst>
                  <a:path path="circle">
                    <a:fillToRect l="50000" t="50000" r="50000" b="50000"/>
                  </a:path>
                  <a:tileRect/>
                </a:gradFill>
                <a:latin typeface="Arial" panose="020B0604020202020204" pitchFamily="34" charset="0"/>
              </a:rPr>
              <a:t>distraction</a:t>
            </a:r>
          </a:p>
        </p:txBody>
      </p:sp>
      <p:sp>
        <p:nvSpPr>
          <p:cNvPr id="82952" name="ZoneTexte 2"/>
          <p:cNvSpPr txBox="1">
            <a:spLocks noChangeArrowheads="1"/>
          </p:cNvSpPr>
          <p:nvPr/>
        </p:nvSpPr>
        <p:spPr bwMode="auto">
          <a:xfrm rot="-1570164">
            <a:off x="-206125" y="5167492"/>
            <a:ext cx="39925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sz="3600" dirty="0" err="1">
                <a:solidFill>
                  <a:srgbClr val="990099"/>
                </a:solidFill>
                <a:latin typeface="Ravie" panose="04040805050809020602" pitchFamily="82" charset="0"/>
              </a:rPr>
              <a:t>diSTracTiOn</a:t>
            </a:r>
            <a:endParaRPr lang="fr-FR" sz="3600" dirty="0">
              <a:solidFill>
                <a:srgbClr val="990099"/>
              </a:solidFill>
              <a:latin typeface="Ravie" panose="04040805050809020602" pitchFamily="82" charset="0"/>
            </a:endParaRPr>
          </a:p>
        </p:txBody>
      </p:sp>
      <p:sp>
        <p:nvSpPr>
          <p:cNvPr id="3" name="ZoneTexte 2">
            <a:extLst>
              <a:ext uri="{FF2B5EF4-FFF2-40B4-BE49-F238E27FC236}">
                <a16:creationId xmlns:a16="http://schemas.microsoft.com/office/drawing/2014/main" id="{8D0CE261-3E9E-BFBD-B7E3-C34E5AFE845E}"/>
              </a:ext>
            </a:extLst>
          </p:cNvPr>
          <p:cNvSpPr txBox="1">
            <a:spLocks noChangeArrowheads="1"/>
          </p:cNvSpPr>
          <p:nvPr/>
        </p:nvSpPr>
        <p:spPr bwMode="auto">
          <a:xfrm rot="-1570164">
            <a:off x="5373942" y="626753"/>
            <a:ext cx="39925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sz="3600">
                <a:solidFill>
                  <a:srgbClr val="FF9900"/>
                </a:solidFill>
                <a:latin typeface="Ravie" panose="04040805050809020602" pitchFamily="82" charset="0"/>
              </a:rPr>
              <a:t>diSTracTiOn</a:t>
            </a:r>
          </a:p>
        </p:txBody>
      </p:sp>
      <p:pic>
        <p:nvPicPr>
          <p:cNvPr id="8" name="Graphique 7" descr="Atome avec un remplissage uni">
            <a:extLst>
              <a:ext uri="{FF2B5EF4-FFF2-40B4-BE49-F238E27FC236}">
                <a16:creationId xmlns:a16="http://schemas.microsoft.com/office/drawing/2014/main" id="{E0781692-C317-F942-9C73-2F6F0647DFF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09365" y="6021288"/>
            <a:ext cx="359926" cy="359926"/>
          </a:xfrm>
          <a:prstGeom prst="rect">
            <a:avLst/>
          </a:prstGeom>
        </p:spPr>
      </p:pic>
      <p:sp>
        <p:nvSpPr>
          <p:cNvPr id="2" name="ZoneTexte 1"/>
          <p:cNvSpPr txBox="1"/>
          <p:nvPr/>
        </p:nvSpPr>
        <p:spPr>
          <a:xfrm rot="18756936">
            <a:off x="-1290328" y="1464549"/>
            <a:ext cx="5429692" cy="1323439"/>
          </a:xfrm>
          <a:prstGeom prst="rect">
            <a:avLst/>
          </a:prstGeom>
          <a:noFill/>
          <a:ln>
            <a:noFill/>
          </a:ln>
        </p:spPr>
        <p:txBody>
          <a:bodyPr wrap="none">
            <a:spAutoFit/>
          </a:bodyPr>
          <a:lstStyle/>
          <a:p>
            <a:pPr>
              <a:defRPr/>
            </a:pPr>
            <a:r>
              <a:rPr lang="fr-FR" sz="8000" b="1" dirty="0">
                <a:ln w="12700">
                  <a:solidFill>
                    <a:schemeClr val="accent5"/>
                  </a:solidFill>
                  <a:prstDash val="solid"/>
                </a:ln>
                <a:pattFill prst="ltDnDiag">
                  <a:fgClr>
                    <a:schemeClr val="accent5">
                      <a:lumMod val="60000"/>
                      <a:lumOff val="40000"/>
                    </a:schemeClr>
                  </a:fgClr>
                  <a:bgClr>
                    <a:schemeClr val="bg1"/>
                  </a:bgClr>
                </a:pattFill>
                <a:latin typeface="Arial" panose="020B0604020202020204" pitchFamily="34" charset="0"/>
              </a:rPr>
              <a:t>distraction</a:t>
            </a:r>
          </a:p>
        </p:txBody>
      </p:sp>
      <p:sp>
        <p:nvSpPr>
          <p:cNvPr id="4" name="ZoneTexte 3">
            <a:extLst>
              <a:ext uri="{FF2B5EF4-FFF2-40B4-BE49-F238E27FC236}">
                <a16:creationId xmlns:a16="http://schemas.microsoft.com/office/drawing/2014/main" id="{9BEDD5D2-4A34-3285-A4AF-9B31537A894F}"/>
              </a:ext>
            </a:extLst>
          </p:cNvPr>
          <p:cNvSpPr txBox="1"/>
          <p:nvPr/>
        </p:nvSpPr>
        <p:spPr>
          <a:xfrm rot="18756936">
            <a:off x="-853451" y="1702030"/>
            <a:ext cx="5429692" cy="1323439"/>
          </a:xfrm>
          <a:prstGeom prst="rect">
            <a:avLst/>
          </a:prstGeom>
          <a:noFill/>
          <a:ln>
            <a:noFill/>
          </a:ln>
        </p:spPr>
        <p:txBody>
          <a:bodyPr wrap="none">
            <a:spAutoFit/>
          </a:bodyPr>
          <a:lstStyle/>
          <a:p>
            <a:pPr>
              <a:defRPr/>
            </a:pPr>
            <a:r>
              <a:rPr lang="fr-FR" sz="8000" b="1" dirty="0">
                <a:ln w="12700">
                  <a:solidFill>
                    <a:srgbClr val="FF0000"/>
                  </a:solidFill>
                  <a:prstDash val="solid"/>
                </a:ln>
                <a:pattFill prst="ltDnDiag">
                  <a:fgClr>
                    <a:schemeClr val="accent5">
                      <a:lumMod val="60000"/>
                      <a:lumOff val="40000"/>
                    </a:schemeClr>
                  </a:fgClr>
                  <a:bgClr>
                    <a:schemeClr val="bg1"/>
                  </a:bgClr>
                </a:pattFill>
                <a:latin typeface="Arial" panose="020B0604020202020204" pitchFamily="34" charset="0"/>
              </a:rPr>
              <a:t>distraction</a:t>
            </a:r>
          </a:p>
        </p:txBody>
      </p:sp>
      <p:sp>
        <p:nvSpPr>
          <p:cNvPr id="5" name="ZoneTexte 4">
            <a:extLst>
              <a:ext uri="{FF2B5EF4-FFF2-40B4-BE49-F238E27FC236}">
                <a16:creationId xmlns:a16="http://schemas.microsoft.com/office/drawing/2014/main" id="{5AD02863-71C3-3AF8-2B73-EEB7CD3DAFE5}"/>
              </a:ext>
            </a:extLst>
          </p:cNvPr>
          <p:cNvSpPr txBox="1"/>
          <p:nvPr/>
        </p:nvSpPr>
        <p:spPr>
          <a:xfrm rot="18756936">
            <a:off x="-390935" y="1950559"/>
            <a:ext cx="5429692" cy="1323439"/>
          </a:xfrm>
          <a:prstGeom prst="rect">
            <a:avLst/>
          </a:prstGeom>
          <a:noFill/>
          <a:ln>
            <a:noFill/>
          </a:ln>
        </p:spPr>
        <p:txBody>
          <a:bodyPr wrap="none">
            <a:spAutoFit/>
          </a:bodyPr>
          <a:lstStyle/>
          <a:p>
            <a:pPr>
              <a:defRPr/>
            </a:pPr>
            <a:r>
              <a:rPr lang="fr-FR" sz="8000" b="1" dirty="0">
                <a:ln w="12700">
                  <a:solidFill>
                    <a:srgbClr val="00B0F0"/>
                  </a:solidFill>
                  <a:prstDash val="solid"/>
                </a:ln>
                <a:pattFill prst="ltDnDiag">
                  <a:fgClr>
                    <a:schemeClr val="accent5">
                      <a:lumMod val="60000"/>
                      <a:lumOff val="40000"/>
                    </a:schemeClr>
                  </a:fgClr>
                  <a:bgClr>
                    <a:schemeClr val="bg1"/>
                  </a:bgClr>
                </a:pattFill>
                <a:latin typeface="Arial" panose="020B0604020202020204" pitchFamily="34" charset="0"/>
              </a:rPr>
              <a:t>distraction</a:t>
            </a:r>
          </a:p>
        </p:txBody>
      </p:sp>
      <p:sp>
        <p:nvSpPr>
          <p:cNvPr id="6" name="ZoneTexte 5">
            <a:extLst>
              <a:ext uri="{FF2B5EF4-FFF2-40B4-BE49-F238E27FC236}">
                <a16:creationId xmlns:a16="http://schemas.microsoft.com/office/drawing/2014/main" id="{5B3DDDC1-34CF-0E57-430E-E8768572474E}"/>
              </a:ext>
            </a:extLst>
          </p:cNvPr>
          <p:cNvSpPr txBox="1"/>
          <p:nvPr/>
        </p:nvSpPr>
        <p:spPr>
          <a:xfrm rot="18756936">
            <a:off x="71581" y="2193564"/>
            <a:ext cx="5429692" cy="1323439"/>
          </a:xfrm>
          <a:prstGeom prst="rect">
            <a:avLst/>
          </a:prstGeom>
          <a:noFill/>
          <a:ln>
            <a:noFill/>
          </a:ln>
        </p:spPr>
        <p:txBody>
          <a:bodyPr wrap="none">
            <a:spAutoFit/>
          </a:bodyPr>
          <a:lstStyle/>
          <a:p>
            <a:pPr>
              <a:defRPr/>
            </a:pPr>
            <a:r>
              <a:rPr lang="fr-FR" sz="8000" b="1" dirty="0">
                <a:ln w="12700">
                  <a:solidFill>
                    <a:srgbClr val="FFFF00"/>
                  </a:solidFill>
                  <a:prstDash val="solid"/>
                </a:ln>
                <a:pattFill prst="ltDnDiag">
                  <a:fgClr>
                    <a:schemeClr val="accent5">
                      <a:lumMod val="60000"/>
                      <a:lumOff val="40000"/>
                    </a:schemeClr>
                  </a:fgClr>
                  <a:bgClr>
                    <a:schemeClr val="bg1"/>
                  </a:bgClr>
                </a:pattFill>
                <a:latin typeface="Arial" panose="020B0604020202020204" pitchFamily="34" charset="0"/>
              </a:rPr>
              <a:t>distraction</a:t>
            </a:r>
          </a:p>
        </p:txBody>
      </p:sp>
      <p:pic>
        <p:nvPicPr>
          <p:cNvPr id="9" name="Graphique 8" descr="Atome avec un remplissage uni">
            <a:extLst>
              <a:ext uri="{FF2B5EF4-FFF2-40B4-BE49-F238E27FC236}">
                <a16:creationId xmlns:a16="http://schemas.microsoft.com/office/drawing/2014/main" id="{7C0538DD-A4DE-E51F-50BB-95208D06868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61301" y="1870538"/>
            <a:ext cx="359926" cy="359926"/>
          </a:xfrm>
          <a:prstGeom prst="rect">
            <a:avLst/>
          </a:prstGeom>
        </p:spPr>
      </p:pic>
      <p:pic>
        <p:nvPicPr>
          <p:cNvPr id="14" name="Graphique 13" descr="Trompette avec un remplissage uni">
            <a:extLst>
              <a:ext uri="{FF2B5EF4-FFF2-40B4-BE49-F238E27FC236}">
                <a16:creationId xmlns:a16="http://schemas.microsoft.com/office/drawing/2014/main" id="{A7DFBB8A-581B-FB07-208F-CFB4E62F3FC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469728" y="4045522"/>
            <a:ext cx="914400" cy="914400"/>
          </a:xfrm>
          <a:prstGeom prst="rect">
            <a:avLst/>
          </a:prstGeom>
        </p:spPr>
      </p:pic>
      <p:pic>
        <p:nvPicPr>
          <p:cNvPr id="16" name="Graphique 15" descr="Volume avec un remplissage uni">
            <a:extLst>
              <a:ext uri="{FF2B5EF4-FFF2-40B4-BE49-F238E27FC236}">
                <a16:creationId xmlns:a16="http://schemas.microsoft.com/office/drawing/2014/main" id="{DFC0627A-C118-F90B-A00E-13B5510D64C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384965" y="5423635"/>
            <a:ext cx="914400" cy="914400"/>
          </a:xfrm>
          <a:prstGeom prst="rect">
            <a:avLst/>
          </a:prstGeom>
        </p:spPr>
      </p:pic>
      <p:pic>
        <p:nvPicPr>
          <p:cNvPr id="20" name="Graphique 19" descr="Note musicale avec un remplissage uni">
            <a:extLst>
              <a:ext uri="{FF2B5EF4-FFF2-40B4-BE49-F238E27FC236}">
                <a16:creationId xmlns:a16="http://schemas.microsoft.com/office/drawing/2014/main" id="{A367B6AC-859C-12FB-0714-A71DDA38D06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954103" y="4601002"/>
            <a:ext cx="1401992" cy="1132253"/>
          </a:xfrm>
          <a:prstGeom prst="rect">
            <a:avLst/>
          </a:prstGeom>
        </p:spPr>
      </p:pic>
      <p:pic>
        <p:nvPicPr>
          <p:cNvPr id="22" name="Graphique 21" descr="Clé de sol contour">
            <a:extLst>
              <a:ext uri="{FF2B5EF4-FFF2-40B4-BE49-F238E27FC236}">
                <a16:creationId xmlns:a16="http://schemas.microsoft.com/office/drawing/2014/main" id="{2CE772E8-BF31-2933-32CB-B9EE060C2A7B}"/>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388325" y="3140968"/>
            <a:ext cx="914400" cy="914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withEffect">
                                  <p:stCondLst>
                                    <p:cond delay="0"/>
                                  </p:stCondLst>
                                  <p:childTnLst>
                                    <p:animRot by="-21600000">
                                      <p:cBhvr>
                                        <p:cTn id="6" dur="6000" fill="hold"/>
                                        <p:tgtEl>
                                          <p:spTgt spid="6"/>
                                        </p:tgtEl>
                                        <p:attrNameLst>
                                          <p:attrName>r</p:attrName>
                                        </p:attrNameLst>
                                      </p:cBhvr>
                                    </p:animRot>
                                  </p:childTnLst>
                                </p:cTn>
                              </p:par>
                              <p:par>
                                <p:cTn id="7" presetID="8" presetClass="emph" presetSubtype="0" repeatCount="indefinite" fill="hold" grpId="0" nodeType="withEffect">
                                  <p:stCondLst>
                                    <p:cond delay="0"/>
                                  </p:stCondLst>
                                  <p:childTnLst>
                                    <p:animRot by="21600000">
                                      <p:cBhvr>
                                        <p:cTn id="8" dur="6000" fill="hold"/>
                                        <p:tgtEl>
                                          <p:spTgt spid="5"/>
                                        </p:tgtEl>
                                        <p:attrNameLst>
                                          <p:attrName>r</p:attrName>
                                        </p:attrNameLst>
                                      </p:cBhvr>
                                    </p:animRot>
                                  </p:childTnLst>
                                </p:cTn>
                              </p:par>
                              <p:par>
                                <p:cTn id="9" presetID="8" presetClass="emph" presetSubtype="0" repeatCount="indefinite" fill="hold" grpId="0" nodeType="withEffect">
                                  <p:stCondLst>
                                    <p:cond delay="0"/>
                                  </p:stCondLst>
                                  <p:childTnLst>
                                    <p:animRot by="-21600000">
                                      <p:cBhvr>
                                        <p:cTn id="10" dur="6000" fill="hold"/>
                                        <p:tgtEl>
                                          <p:spTgt spid="4"/>
                                        </p:tgtEl>
                                        <p:attrNameLst>
                                          <p:attrName>r</p:attrName>
                                        </p:attrNameLst>
                                      </p:cBhvr>
                                    </p:animRot>
                                  </p:childTnLst>
                                </p:cTn>
                              </p:par>
                              <p:par>
                                <p:cTn id="11" presetID="8" presetClass="emph" presetSubtype="0" repeatCount="indefinite" fill="hold" grpId="0" nodeType="withEffect">
                                  <p:stCondLst>
                                    <p:cond delay="0"/>
                                  </p:stCondLst>
                                  <p:childTnLst>
                                    <p:animRot by="21600000">
                                      <p:cBhvr>
                                        <p:cTn id="12" dur="6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95536" y="2204864"/>
            <a:ext cx="8820043" cy="4154984"/>
          </a:xfrm>
          <a:prstGeom prst="rect">
            <a:avLst/>
          </a:prstGeom>
          <a:noFill/>
        </p:spPr>
        <p:txBody>
          <a:bodyPr wrap="none">
            <a:spAutoFit/>
          </a:bodyPr>
          <a:lstStyle/>
          <a:p>
            <a:pPr>
              <a:defRPr/>
            </a:pPr>
            <a:r>
              <a:rPr lang="fr-FR" dirty="0">
                <a:solidFill>
                  <a:schemeClr val="bg1"/>
                </a:solidFill>
                <a:latin typeface="Arial" panose="020B0604020202020204" pitchFamily="34" charset="0"/>
              </a:rPr>
              <a:t>Ressource </a:t>
            </a:r>
            <a:r>
              <a:rPr lang="fr-FR" b="1" dirty="0">
                <a:solidFill>
                  <a:schemeClr val="bg1"/>
                </a:solidFill>
                <a:latin typeface="Arial" panose="020B0604020202020204" pitchFamily="34" charset="0"/>
              </a:rPr>
              <a:t>limitée</a:t>
            </a:r>
          </a:p>
          <a:p>
            <a:pPr>
              <a:defRPr/>
            </a:pPr>
            <a:endParaRPr lang="fr-FR" dirty="0">
              <a:solidFill>
                <a:schemeClr val="bg1"/>
              </a:solidFill>
              <a:latin typeface="Arial" panose="020B0604020202020204" pitchFamily="34" charset="0"/>
            </a:endParaRPr>
          </a:p>
          <a:p>
            <a:pPr>
              <a:defRPr/>
            </a:pPr>
            <a:r>
              <a:rPr lang="fr-FR" dirty="0">
                <a:solidFill>
                  <a:schemeClr val="bg1"/>
                </a:solidFill>
                <a:latin typeface="Arial" panose="020B0604020202020204" pitchFamily="34" charset="0"/>
              </a:rPr>
              <a:t>Signaux disponibles &gt; capacité attentionnelle</a:t>
            </a:r>
          </a:p>
          <a:p>
            <a:pPr>
              <a:defRPr/>
            </a:pPr>
            <a:r>
              <a:rPr lang="fr-FR" dirty="0">
                <a:solidFill>
                  <a:schemeClr val="bg1"/>
                </a:solidFill>
                <a:latin typeface="Arial" panose="020B0604020202020204" pitchFamily="34" charset="0"/>
              </a:rPr>
              <a:t>		</a:t>
            </a:r>
            <a:r>
              <a:rPr lang="fr-FR" sz="1800" dirty="0">
                <a:solidFill>
                  <a:schemeClr val="bg1"/>
                </a:solidFill>
                <a:latin typeface="Arial" panose="020B0604020202020204" pitchFamily="34" charset="0"/>
              </a:rPr>
              <a:t>=&gt; sélection, isolement, concentration</a:t>
            </a:r>
          </a:p>
          <a:p>
            <a:pPr>
              <a:defRPr/>
            </a:pPr>
            <a:endParaRPr lang="fr-FR" dirty="0">
              <a:solidFill>
                <a:schemeClr val="bg1"/>
              </a:solidFill>
              <a:latin typeface="Arial" panose="020B0604020202020204" pitchFamily="34" charset="0"/>
            </a:endParaRPr>
          </a:p>
          <a:p>
            <a:pPr>
              <a:defRPr/>
            </a:pPr>
            <a:r>
              <a:rPr lang="fr-FR" dirty="0">
                <a:solidFill>
                  <a:schemeClr val="bg1"/>
                </a:solidFill>
                <a:latin typeface="Arial" panose="020B0604020202020204" pitchFamily="34" charset="0"/>
              </a:rPr>
              <a:t>Sollicitations multiples, </a:t>
            </a:r>
            <a:r>
              <a:rPr lang="fr-FR" sz="2000" dirty="0">
                <a:solidFill>
                  <a:schemeClr val="bg1">
                    <a:lumMod val="75000"/>
                    <a:lumOff val="25000"/>
                  </a:schemeClr>
                </a:solidFill>
                <a:latin typeface="Arial" panose="020B0604020202020204" pitchFamily="34" charset="0"/>
              </a:rPr>
              <a:t>internes</a:t>
            </a:r>
            <a:r>
              <a:rPr lang="fr-FR" dirty="0">
                <a:solidFill>
                  <a:schemeClr val="bg1"/>
                </a:solidFill>
                <a:latin typeface="Arial" panose="020B0604020202020204" pitchFamily="34" charset="0"/>
              </a:rPr>
              <a:t> 		</a:t>
            </a:r>
            <a:r>
              <a:rPr lang="fr-FR" sz="1800" dirty="0">
                <a:solidFill>
                  <a:schemeClr val="bg1"/>
                </a:solidFill>
                <a:latin typeface="Arial" panose="020B0604020202020204" pitchFamily="34" charset="0"/>
              </a:rPr>
              <a:t>et</a:t>
            </a:r>
            <a:r>
              <a:rPr lang="fr-FR" dirty="0">
                <a:solidFill>
                  <a:schemeClr val="bg1"/>
                </a:solidFill>
                <a:latin typeface="Arial" panose="020B0604020202020204" pitchFamily="34" charset="0"/>
              </a:rPr>
              <a:t> 		</a:t>
            </a:r>
            <a:r>
              <a:rPr lang="fr-FR" sz="2000" dirty="0">
                <a:solidFill>
                  <a:srgbClr val="0070C0"/>
                </a:solidFill>
                <a:latin typeface="Arial" panose="020B0604020202020204" pitchFamily="34" charset="0"/>
              </a:rPr>
              <a:t>externes</a:t>
            </a:r>
            <a:endParaRPr lang="fr-FR" dirty="0">
              <a:solidFill>
                <a:srgbClr val="0070C0"/>
              </a:solidFill>
              <a:latin typeface="Arial" panose="020B0604020202020204" pitchFamily="34" charset="0"/>
            </a:endParaRPr>
          </a:p>
          <a:p>
            <a:pPr>
              <a:defRPr/>
            </a:pPr>
            <a:endParaRPr lang="fr-FR" dirty="0">
              <a:solidFill>
                <a:schemeClr val="bg1"/>
              </a:solidFill>
              <a:latin typeface="Arial" panose="020B0604020202020204" pitchFamily="34" charset="0"/>
            </a:endParaRPr>
          </a:p>
          <a:p>
            <a:pPr lvl="5">
              <a:defRPr/>
            </a:pPr>
            <a:r>
              <a:rPr lang="fr-FR" sz="1600" i="1" dirty="0">
                <a:solidFill>
                  <a:schemeClr val="bg1">
                    <a:lumMod val="75000"/>
                    <a:lumOff val="25000"/>
                  </a:schemeClr>
                </a:solidFill>
                <a:latin typeface="Arial" panose="020B0604020202020204" pitchFamily="34" charset="0"/>
              </a:rPr>
              <a:t>« Et il faudra que je pense à… »		             </a:t>
            </a:r>
            <a:r>
              <a:rPr lang="fr-FR" sz="1600" i="1" dirty="0">
                <a:solidFill>
                  <a:srgbClr val="0070C0"/>
                </a:solidFill>
                <a:latin typeface="Arial" panose="020B0604020202020204" pitchFamily="34" charset="0"/>
              </a:rPr>
              <a:t>voix, musiques,</a:t>
            </a:r>
          </a:p>
          <a:p>
            <a:pPr lvl="5">
              <a:defRPr/>
            </a:pPr>
            <a:r>
              <a:rPr lang="fr-FR" sz="1600" i="1" dirty="0">
                <a:solidFill>
                  <a:schemeClr val="bg1">
                    <a:lumMod val="75000"/>
                    <a:lumOff val="25000"/>
                  </a:schemeClr>
                </a:solidFill>
                <a:latin typeface="Arial" panose="020B0604020202020204" pitchFamily="34" charset="0"/>
              </a:rPr>
              <a:t>« Je dois rappeler Timo… »		          </a:t>
            </a:r>
            <a:r>
              <a:rPr lang="fr-FR" sz="1600" i="1" dirty="0">
                <a:solidFill>
                  <a:srgbClr val="0070C0"/>
                </a:solidFill>
                <a:latin typeface="Arial" panose="020B0604020202020204" pitchFamily="34" charset="0"/>
              </a:rPr>
              <a:t>sonneries, vidéos</a:t>
            </a:r>
          </a:p>
          <a:p>
            <a:pPr lvl="5">
              <a:defRPr/>
            </a:pPr>
            <a:r>
              <a:rPr lang="fr-FR" sz="1600" i="1" dirty="0">
                <a:solidFill>
                  <a:schemeClr val="bg1">
                    <a:lumMod val="75000"/>
                    <a:lumOff val="25000"/>
                  </a:schemeClr>
                </a:solidFill>
                <a:latin typeface="Arial" panose="020B0604020202020204" pitchFamily="34" charset="0"/>
              </a:rPr>
              <a:t>«  et j’ai aussi le cours de X à voir »</a:t>
            </a:r>
            <a:r>
              <a:rPr lang="fr-FR" sz="1600" dirty="0">
                <a:solidFill>
                  <a:schemeClr val="bg1"/>
                </a:solidFill>
                <a:latin typeface="Arial" panose="020B0604020202020204" pitchFamily="34" charset="0"/>
              </a:rPr>
              <a:t>			</a:t>
            </a:r>
            <a:r>
              <a:rPr lang="fr-FR" sz="1600" dirty="0">
                <a:solidFill>
                  <a:srgbClr val="0070C0"/>
                </a:solidFill>
                <a:latin typeface="Arial" panose="020B0604020202020204" pitchFamily="34" charset="0"/>
              </a:rPr>
              <a:t>publicités</a:t>
            </a:r>
          </a:p>
          <a:p>
            <a:pPr lvl="5">
              <a:defRPr/>
            </a:pPr>
            <a:r>
              <a:rPr lang="fr-FR" sz="1600" dirty="0">
                <a:solidFill>
                  <a:schemeClr val="bg1"/>
                </a:solidFill>
                <a:latin typeface="Arial" panose="020B0604020202020204" pitchFamily="34" charset="0"/>
              </a:rPr>
              <a:t>…						 …..</a:t>
            </a:r>
          </a:p>
          <a:p>
            <a:pPr lvl="5">
              <a:defRPr/>
            </a:pPr>
            <a:endParaRPr lang="fr-FR" sz="1600" dirty="0">
              <a:solidFill>
                <a:schemeClr val="bg1"/>
              </a:solidFill>
              <a:latin typeface="Arial" panose="020B0604020202020204" pitchFamily="34" charset="0"/>
            </a:endParaRPr>
          </a:p>
          <a:p>
            <a:pPr lvl="4">
              <a:defRPr/>
            </a:pPr>
            <a:r>
              <a:rPr lang="fr-FR" sz="1800" dirty="0">
                <a:solidFill>
                  <a:schemeClr val="bg1"/>
                </a:solidFill>
                <a:latin typeface="Arial" panose="020B0604020202020204" pitchFamily="34" charset="0"/>
              </a:rPr>
              <a:t>=&gt; </a:t>
            </a:r>
            <a:r>
              <a:rPr lang="fr-FR" sz="1800" dirty="0">
                <a:solidFill>
                  <a:schemeClr val="bg1">
                    <a:lumMod val="75000"/>
                    <a:lumOff val="25000"/>
                  </a:schemeClr>
                </a:solidFill>
                <a:latin typeface="Arial" panose="020B0604020202020204" pitchFamily="34" charset="0"/>
              </a:rPr>
              <a:t>détente, relaxation, méditation</a:t>
            </a:r>
            <a:r>
              <a:rPr lang="fr-FR" sz="1800" dirty="0">
                <a:solidFill>
                  <a:schemeClr val="bg1"/>
                </a:solidFill>
                <a:latin typeface="Arial" panose="020B0604020202020204" pitchFamily="34" charset="0"/>
              </a:rPr>
              <a:t>, 			</a:t>
            </a:r>
            <a:r>
              <a:rPr lang="fr-FR" sz="1800" dirty="0">
                <a:solidFill>
                  <a:srgbClr val="0070C0"/>
                </a:solidFill>
                <a:latin typeface="Arial" panose="020B0604020202020204" pitchFamily="34" charset="0"/>
              </a:rPr>
              <a:t>isolement</a:t>
            </a:r>
          </a:p>
        </p:txBody>
      </p:sp>
      <p:pic>
        <p:nvPicPr>
          <p:cNvPr id="83971" name="Image 3"/>
          <p:cNvPicPr>
            <a:picLocks noChangeAspect="1"/>
          </p:cNvPicPr>
          <p:nvPr/>
        </p:nvPicPr>
        <p:blipFill>
          <a:blip r:embed="rId2">
            <a:extLst>
              <a:ext uri="{28A0092B-C50C-407E-A947-70E740481C1C}">
                <a14:useLocalDpi xmlns:a14="http://schemas.microsoft.com/office/drawing/2010/main" val="0"/>
              </a:ext>
            </a:extLst>
          </a:blip>
          <a:srcRect l="8421" t="11107" r="10310" b="8676"/>
          <a:stretch>
            <a:fillRect/>
          </a:stretch>
        </p:blipFill>
        <p:spPr bwMode="auto">
          <a:xfrm>
            <a:off x="5940425" y="620713"/>
            <a:ext cx="3095625"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p:cNvSpPr txBox="1"/>
          <p:nvPr/>
        </p:nvSpPr>
        <p:spPr>
          <a:xfrm>
            <a:off x="241883" y="457508"/>
            <a:ext cx="6454909" cy="523220"/>
          </a:xfrm>
          <a:prstGeom prst="rect">
            <a:avLst/>
          </a:prstGeom>
          <a:noFill/>
        </p:spPr>
        <p:txBody>
          <a:bodyPr wrap="none">
            <a:spAutoFit/>
          </a:bodyPr>
          <a:lstStyle/>
          <a:p>
            <a:pPr>
              <a:defRPr/>
            </a:pPr>
            <a:r>
              <a:rPr lang="fr-FR" dirty="0">
                <a:solidFill>
                  <a:schemeClr val="bg1"/>
                </a:solidFill>
                <a:latin typeface="Arial" panose="020B0604020202020204" pitchFamily="34" charset="0"/>
              </a:rPr>
              <a:t>L’</a:t>
            </a:r>
            <a:r>
              <a:rPr lang="fr-FR" sz="2800" b="1" dirty="0">
                <a:ln w="9525">
                  <a:solidFill>
                    <a:schemeClr val="bg1"/>
                  </a:solidFill>
                  <a:prstDash val="solid"/>
                </a:ln>
                <a:effectLst>
                  <a:outerShdw blurRad="12700" dist="38100" dir="2700000" algn="tl" rotWithShape="0">
                    <a:schemeClr val="bg1">
                      <a:lumMod val="50000"/>
                    </a:schemeClr>
                  </a:outerShdw>
                </a:effectLst>
                <a:latin typeface="Arial Black" panose="020B0A04020102020204" pitchFamily="34" charset="0"/>
              </a:rPr>
              <a:t>attention</a:t>
            </a:r>
            <a:r>
              <a:rPr lang="fr-FR" dirty="0">
                <a:solidFill>
                  <a:schemeClr val="bg1"/>
                </a:solidFill>
                <a:latin typeface="Arial" panose="020B0604020202020204" pitchFamily="34" charset="0"/>
              </a:rPr>
              <a:t> est notre bien le plus précieux!</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Imag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59113" y="2565400"/>
            <a:ext cx="6084887" cy="445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5" name="Image 2"/>
          <p:cNvPicPr>
            <a:picLocks noChangeAspect="1"/>
          </p:cNvPicPr>
          <p:nvPr/>
        </p:nvPicPr>
        <p:blipFill>
          <a:blip r:embed="rId3">
            <a:extLst>
              <a:ext uri="{28A0092B-C50C-407E-A947-70E740481C1C}">
                <a14:useLocalDpi xmlns:a14="http://schemas.microsoft.com/office/drawing/2010/main" val="0"/>
              </a:ext>
            </a:extLst>
          </a:blip>
          <a:srcRect r="20996"/>
          <a:stretch>
            <a:fillRect/>
          </a:stretch>
        </p:blipFill>
        <p:spPr bwMode="auto">
          <a:xfrm>
            <a:off x="269082" y="129959"/>
            <a:ext cx="3028950"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p:cNvSpPr txBox="1"/>
          <p:nvPr/>
        </p:nvSpPr>
        <p:spPr>
          <a:xfrm>
            <a:off x="1" y="2527156"/>
            <a:ext cx="3059112" cy="2616101"/>
          </a:xfrm>
          <a:prstGeom prst="rect">
            <a:avLst/>
          </a:prstGeom>
          <a:noFill/>
        </p:spPr>
        <p:txBody>
          <a:bodyPr wrap="square">
            <a:spAutoFit/>
          </a:bodyPr>
          <a:lstStyle/>
          <a:p>
            <a:pPr algn="ctr">
              <a:defRPr/>
            </a:pPr>
            <a:r>
              <a:rPr lang="fr-FR" sz="3200" dirty="0">
                <a:solidFill>
                  <a:schemeClr val="bg2"/>
                </a:solidFill>
                <a:latin typeface="Arial" panose="020B0604020202020204" pitchFamily="34" charset="0"/>
              </a:rPr>
              <a:t>L’illusion du ‘multitâche’</a:t>
            </a:r>
          </a:p>
          <a:p>
            <a:pPr algn="ctr">
              <a:defRPr/>
            </a:pPr>
            <a:r>
              <a:rPr lang="fr-FR" sz="3200" dirty="0">
                <a:solidFill>
                  <a:schemeClr val="bg2"/>
                </a:solidFill>
                <a:latin typeface="Arial" panose="020B0604020202020204" pitchFamily="34" charset="0"/>
              </a:rPr>
              <a:t>est une </a:t>
            </a:r>
            <a:r>
              <a:rPr lang="fr-FR" sz="3600" dirty="0">
                <a:solidFill>
                  <a:schemeClr val="bg2"/>
                </a:solidFill>
                <a:effectLst>
                  <a:outerShdw blurRad="38100" dist="38100" dir="2700000" algn="tl">
                    <a:srgbClr val="000000">
                      <a:alpha val="43137"/>
                    </a:srgbClr>
                  </a:outerShdw>
                  <a:reflection blurRad="6350" stA="60000" endA="900" endPos="60000" dist="60007" dir="5400000" sy="-100000" algn="bl" rotWithShape="0"/>
                </a:effectLst>
                <a:latin typeface="Arial" panose="020B0604020202020204" pitchFamily="34" charset="0"/>
              </a:rPr>
              <a:t>dispersion</a:t>
            </a:r>
            <a:endParaRPr lang="fr-FR" sz="3200" dirty="0">
              <a:solidFill>
                <a:schemeClr val="bg2"/>
              </a:solidFill>
              <a:effectLst>
                <a:outerShdw blurRad="38100" dist="38100" dir="2700000" algn="tl">
                  <a:srgbClr val="000000">
                    <a:alpha val="43137"/>
                  </a:srgbClr>
                </a:outerShdw>
                <a:reflection blurRad="6350" stA="60000" endA="900" endPos="60000" dist="60007" dir="5400000" sy="-100000" algn="bl" rotWithShape="0"/>
              </a:effectLst>
              <a:latin typeface="Arial" panose="020B0604020202020204" pitchFamily="34" charset="0"/>
            </a:endParaRPr>
          </a:p>
          <a:p>
            <a:pPr algn="ctr">
              <a:defRPr/>
            </a:pPr>
            <a:r>
              <a:rPr lang="fr-FR" sz="3200" dirty="0">
                <a:solidFill>
                  <a:schemeClr val="bg2"/>
                </a:solidFill>
                <a:effectLst>
                  <a:reflection blurRad="6350" stA="55000" endA="300" endPos="45500" dir="5400000" sy="-100000" algn="bl" rotWithShape="0"/>
                </a:effectLst>
                <a:latin typeface="Arial" panose="020B0604020202020204" pitchFamily="34" charset="0"/>
              </a:rPr>
              <a:t>inefficace</a:t>
            </a:r>
          </a:p>
        </p:txBody>
      </p:sp>
      <p:sp>
        <p:nvSpPr>
          <p:cNvPr id="84997" name="ZoneTexte 4"/>
          <p:cNvSpPr txBox="1">
            <a:spLocks noChangeArrowheads="1"/>
          </p:cNvSpPr>
          <p:nvPr/>
        </p:nvSpPr>
        <p:spPr bwMode="auto">
          <a:xfrm>
            <a:off x="3536950" y="1340768"/>
            <a:ext cx="571021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sz="2400" dirty="0">
                <a:solidFill>
                  <a:schemeClr val="bg2"/>
                </a:solidFill>
                <a:latin typeface="Arial Black" panose="020B0A04020102020204" pitchFamily="34" charset="0"/>
              </a:rPr>
              <a:t>L’enregistrement nécessite une</a:t>
            </a:r>
          </a:p>
          <a:p>
            <a:pPr algn="ctr">
              <a:spcBef>
                <a:spcPct val="0"/>
              </a:spcBef>
              <a:buFontTx/>
              <a:buNone/>
            </a:pPr>
            <a:r>
              <a:rPr lang="fr-FR" sz="3600" dirty="0">
                <a:solidFill>
                  <a:srgbClr val="FF0000"/>
                </a:solidFill>
                <a:latin typeface="Arial Black" panose="020B0A04020102020204" pitchFamily="34" charset="0"/>
              </a:rPr>
              <a:t>bonne </a:t>
            </a:r>
            <a:r>
              <a:rPr lang="fr-FR" sz="4000" dirty="0">
                <a:solidFill>
                  <a:srgbClr val="FFC000"/>
                </a:solidFill>
                <a:latin typeface="Arial" panose="020B0604020202020204" pitchFamily="34" charset="0"/>
              </a:rPr>
              <a:t>c</a:t>
            </a:r>
            <a:r>
              <a:rPr lang="fr-FR" sz="4400" dirty="0">
                <a:solidFill>
                  <a:srgbClr val="FFC000"/>
                </a:solidFill>
                <a:latin typeface="Arial" panose="020B0604020202020204" pitchFamily="34" charset="0"/>
              </a:rPr>
              <a:t>o</a:t>
            </a:r>
            <a:r>
              <a:rPr lang="fr-FR" sz="4400" dirty="0">
                <a:solidFill>
                  <a:srgbClr val="FF9900"/>
                </a:solidFill>
                <a:latin typeface="Arial" panose="020B0604020202020204" pitchFamily="34" charset="0"/>
              </a:rPr>
              <a:t>n</a:t>
            </a:r>
            <a:r>
              <a:rPr lang="fr-FR" sz="4800" b="1" dirty="0">
                <a:solidFill>
                  <a:srgbClr val="FF0000"/>
                </a:solidFill>
                <a:latin typeface="Arial" panose="020B0604020202020204" pitchFamily="34" charset="0"/>
              </a:rPr>
              <a:t>c</a:t>
            </a:r>
            <a:r>
              <a:rPr lang="fr-FR" sz="5400" b="1" dirty="0">
                <a:solidFill>
                  <a:srgbClr val="FF0000"/>
                </a:solidFill>
                <a:latin typeface="Arial" panose="020B0604020202020204" pitchFamily="34" charset="0"/>
              </a:rPr>
              <a:t>e</a:t>
            </a:r>
            <a:r>
              <a:rPr lang="fr-FR" sz="6000" b="1" dirty="0">
                <a:solidFill>
                  <a:srgbClr val="C00000"/>
                </a:solidFill>
                <a:latin typeface="Arial" panose="020B0604020202020204" pitchFamily="34" charset="0"/>
              </a:rPr>
              <a:t>nt</a:t>
            </a:r>
            <a:r>
              <a:rPr lang="fr-FR" sz="5400" b="1" dirty="0">
                <a:solidFill>
                  <a:srgbClr val="FF0000"/>
                </a:solidFill>
                <a:latin typeface="Arial" panose="020B0604020202020204" pitchFamily="34" charset="0"/>
              </a:rPr>
              <a:t>r</a:t>
            </a:r>
            <a:r>
              <a:rPr lang="fr-FR" sz="4800" b="1" dirty="0">
                <a:solidFill>
                  <a:srgbClr val="FF0000"/>
                </a:solidFill>
                <a:latin typeface="Arial" panose="020B0604020202020204" pitchFamily="34" charset="0"/>
              </a:rPr>
              <a:t>a</a:t>
            </a:r>
            <a:r>
              <a:rPr lang="fr-FR" sz="4400" dirty="0">
                <a:solidFill>
                  <a:srgbClr val="FF9900"/>
                </a:solidFill>
                <a:latin typeface="Arial" panose="020B0604020202020204" pitchFamily="34" charset="0"/>
              </a:rPr>
              <a:t>ti</a:t>
            </a:r>
            <a:r>
              <a:rPr lang="fr-FR" sz="4400" dirty="0">
                <a:solidFill>
                  <a:srgbClr val="FFC000"/>
                </a:solidFill>
                <a:latin typeface="Arial" panose="020B0604020202020204" pitchFamily="34" charset="0"/>
              </a:rPr>
              <a:t>o</a:t>
            </a:r>
            <a:r>
              <a:rPr lang="fr-FR" sz="4000" dirty="0">
                <a:solidFill>
                  <a:srgbClr val="FFC000"/>
                </a:solidFill>
                <a:latin typeface="Arial" panose="020B0604020202020204" pitchFamily="34" charset="0"/>
              </a:rPr>
              <a:t>n</a:t>
            </a:r>
            <a:endParaRPr lang="fr-FR" sz="4400" dirty="0">
              <a:solidFill>
                <a:srgbClr val="FFC000"/>
              </a:solidFill>
              <a:latin typeface="Arial" panose="020B0604020202020204" pitchFamily="34" charset="0"/>
            </a:endParaRPr>
          </a:p>
          <a:p>
            <a:pPr algn="ctr">
              <a:spcBef>
                <a:spcPct val="0"/>
              </a:spcBef>
              <a:buFontTx/>
              <a:buNone/>
            </a:pPr>
            <a:r>
              <a:rPr lang="fr-FR" sz="2400" dirty="0">
                <a:solidFill>
                  <a:srgbClr val="FF0000"/>
                </a:solidFill>
                <a:latin typeface="Arial Black" panose="020B0A04020102020204" pitchFamily="34" charset="0"/>
              </a:rPr>
              <a:t> </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lumMod val="75000"/>
                <a:lumOff val="25000"/>
              </a:schemeClr>
            </a:gs>
            <a:gs pos="28000">
              <a:schemeClr val="bg1">
                <a:lumMod val="50000"/>
                <a:lumOff val="50000"/>
              </a:schemeClr>
            </a:gs>
            <a:gs pos="60000">
              <a:schemeClr val="bg1">
                <a:lumMod val="10000"/>
                <a:lumOff val="9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86018" name="ZoneTexte 3"/>
          <p:cNvSpPr txBox="1">
            <a:spLocks noChangeArrowheads="1"/>
          </p:cNvSpPr>
          <p:nvPr/>
        </p:nvSpPr>
        <p:spPr bwMode="auto">
          <a:xfrm>
            <a:off x="4356100" y="-171450"/>
            <a:ext cx="48355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sz="4800">
                <a:solidFill>
                  <a:srgbClr val="FFC000"/>
                </a:solidFill>
                <a:latin typeface="Arial" panose="020B0604020202020204" pitchFamily="34" charset="0"/>
              </a:rPr>
              <a:t>c</a:t>
            </a:r>
            <a:r>
              <a:rPr lang="fr-FR" sz="5400">
                <a:solidFill>
                  <a:srgbClr val="FFC000"/>
                </a:solidFill>
                <a:latin typeface="Arial" panose="020B0604020202020204" pitchFamily="34" charset="0"/>
              </a:rPr>
              <a:t>o</a:t>
            </a:r>
            <a:r>
              <a:rPr lang="fr-FR" sz="5400">
                <a:solidFill>
                  <a:srgbClr val="FF9900"/>
                </a:solidFill>
                <a:latin typeface="Arial" panose="020B0604020202020204" pitchFamily="34" charset="0"/>
              </a:rPr>
              <a:t>n</a:t>
            </a:r>
            <a:r>
              <a:rPr lang="fr-FR" sz="6000" b="1">
                <a:solidFill>
                  <a:srgbClr val="FF0000"/>
                </a:solidFill>
                <a:latin typeface="Arial" panose="020B0604020202020204" pitchFamily="34" charset="0"/>
              </a:rPr>
              <a:t>c</a:t>
            </a:r>
            <a:r>
              <a:rPr lang="fr-FR" sz="6600" b="1">
                <a:solidFill>
                  <a:srgbClr val="FF0000"/>
                </a:solidFill>
                <a:latin typeface="Arial" panose="020B0604020202020204" pitchFamily="34" charset="0"/>
              </a:rPr>
              <a:t>e</a:t>
            </a:r>
            <a:r>
              <a:rPr lang="fr-FR" sz="7200" b="1">
                <a:solidFill>
                  <a:srgbClr val="C00000"/>
                </a:solidFill>
                <a:latin typeface="Arial" panose="020B0604020202020204" pitchFamily="34" charset="0"/>
              </a:rPr>
              <a:t>nt</a:t>
            </a:r>
            <a:r>
              <a:rPr lang="fr-FR" sz="6600" b="1">
                <a:solidFill>
                  <a:srgbClr val="FF0000"/>
                </a:solidFill>
                <a:latin typeface="Arial" panose="020B0604020202020204" pitchFamily="34" charset="0"/>
              </a:rPr>
              <a:t>r</a:t>
            </a:r>
            <a:r>
              <a:rPr lang="fr-FR" sz="6000" b="1">
                <a:solidFill>
                  <a:srgbClr val="FF0000"/>
                </a:solidFill>
                <a:latin typeface="Arial" panose="020B0604020202020204" pitchFamily="34" charset="0"/>
              </a:rPr>
              <a:t>a</a:t>
            </a:r>
            <a:r>
              <a:rPr lang="fr-FR" sz="5400">
                <a:solidFill>
                  <a:srgbClr val="FF9900"/>
                </a:solidFill>
                <a:latin typeface="Arial" panose="020B0604020202020204" pitchFamily="34" charset="0"/>
              </a:rPr>
              <a:t>ti</a:t>
            </a:r>
            <a:r>
              <a:rPr lang="fr-FR" sz="5400">
                <a:solidFill>
                  <a:srgbClr val="FFC000"/>
                </a:solidFill>
                <a:latin typeface="Arial" panose="020B0604020202020204" pitchFamily="34" charset="0"/>
              </a:rPr>
              <a:t>o</a:t>
            </a:r>
            <a:r>
              <a:rPr lang="fr-FR" sz="4800">
                <a:solidFill>
                  <a:srgbClr val="FFC000"/>
                </a:solidFill>
                <a:latin typeface="Arial" panose="020B0604020202020204" pitchFamily="34" charset="0"/>
              </a:rPr>
              <a:t>n</a:t>
            </a:r>
            <a:endParaRPr lang="fr-FR" sz="5400">
              <a:solidFill>
                <a:srgbClr val="FFC000"/>
              </a:solidFill>
              <a:latin typeface="Arial" panose="020B0604020202020204" pitchFamily="34" charset="0"/>
            </a:endParaRPr>
          </a:p>
        </p:txBody>
      </p:sp>
      <p:sp>
        <p:nvSpPr>
          <p:cNvPr id="5" name="ZoneTexte 4"/>
          <p:cNvSpPr txBox="1"/>
          <p:nvPr/>
        </p:nvSpPr>
        <p:spPr>
          <a:xfrm>
            <a:off x="123727" y="5589240"/>
            <a:ext cx="4232249" cy="1200329"/>
          </a:xfrm>
          <a:prstGeom prst="rect">
            <a:avLst/>
          </a:prstGeom>
          <a:noFill/>
          <a:ln>
            <a:noFill/>
          </a:ln>
        </p:spPr>
        <p:txBody>
          <a:bodyPr wrap="none">
            <a:prstTxWarp prst="textCurveDown">
              <a:avLst/>
            </a:prstTxWarp>
            <a:spAutoFit/>
          </a:bodyPr>
          <a:lstStyle/>
          <a:p>
            <a:pPr>
              <a:defRPr/>
            </a:pPr>
            <a:r>
              <a:rPr lang="fr-FR" sz="7200" dirty="0" err="1">
                <a:ln w="0"/>
                <a:solidFill>
                  <a:schemeClr val="accent1">
                    <a:lumMod val="40000"/>
                    <a:lumOff val="60000"/>
                  </a:schemeClr>
                </a:solidFill>
                <a:effectLst>
                  <a:reflection blurRad="6350" stA="53000" endA="300" endPos="35500" dir="5400000" sy="-90000" algn="bl" rotWithShape="0"/>
                </a:effectLst>
                <a:latin typeface="Arial" panose="020B0604020202020204" pitchFamily="34" charset="0"/>
              </a:rPr>
              <a:t>d</a:t>
            </a:r>
            <a:r>
              <a:rPr lang="fr-FR" sz="5400" dirty="0" err="1">
                <a:ln w="0"/>
                <a:solidFill>
                  <a:schemeClr val="accent1">
                    <a:lumMod val="40000"/>
                    <a:lumOff val="60000"/>
                  </a:schemeClr>
                </a:solidFill>
                <a:effectLst>
                  <a:reflection blurRad="6350" stA="53000" endA="300" endPos="35500" dir="5400000" sy="-90000" algn="bl" rotWithShape="0"/>
                </a:effectLst>
                <a:latin typeface="Arial" panose="020B0604020202020204" pitchFamily="34" charset="0"/>
              </a:rPr>
              <a:t>iStRacT</a:t>
            </a:r>
            <a:r>
              <a:rPr lang="fr-FR" sz="6600" dirty="0" err="1">
                <a:ln w="0"/>
                <a:solidFill>
                  <a:schemeClr val="accent1">
                    <a:lumMod val="40000"/>
                    <a:lumOff val="60000"/>
                  </a:schemeClr>
                </a:solidFill>
                <a:effectLst>
                  <a:reflection blurRad="6350" stA="53000" endA="300" endPos="35500" dir="5400000" sy="-90000" algn="bl" rotWithShape="0"/>
                </a:effectLst>
                <a:latin typeface="Arial" panose="020B0604020202020204" pitchFamily="34" charset="0"/>
              </a:rPr>
              <a:t>i</a:t>
            </a:r>
            <a:r>
              <a:rPr lang="fr-FR" sz="5400" dirty="0" err="1">
                <a:ln w="0"/>
                <a:solidFill>
                  <a:schemeClr val="accent1">
                    <a:lumMod val="40000"/>
                    <a:lumOff val="60000"/>
                  </a:schemeClr>
                </a:solidFill>
                <a:effectLst>
                  <a:reflection blurRad="6350" stA="53000" endA="300" endPos="35500" dir="5400000" sy="-90000" algn="bl" rotWithShape="0"/>
                </a:effectLst>
                <a:latin typeface="Arial" panose="020B0604020202020204" pitchFamily="34" charset="0"/>
              </a:rPr>
              <a:t>oN</a:t>
            </a:r>
            <a:endParaRPr lang="fr-FR" sz="5400" dirty="0">
              <a:ln w="0"/>
              <a:solidFill>
                <a:schemeClr val="accent1">
                  <a:lumMod val="40000"/>
                  <a:lumOff val="60000"/>
                </a:schemeClr>
              </a:solidFill>
              <a:effectLst>
                <a:reflection blurRad="6350" stA="53000" endA="300" endPos="35500" dir="5400000" sy="-90000" algn="bl" rotWithShape="0"/>
              </a:effectLst>
              <a:latin typeface="Arial" panose="020B0604020202020204" pitchFamily="34" charset="0"/>
            </a:endParaRPr>
          </a:p>
        </p:txBody>
      </p:sp>
      <p:sp>
        <p:nvSpPr>
          <p:cNvPr id="6" name="Flèche droite 5"/>
          <p:cNvSpPr/>
          <p:nvPr/>
        </p:nvSpPr>
        <p:spPr>
          <a:xfrm rot="18891304">
            <a:off x="942745" y="2137070"/>
            <a:ext cx="6896011" cy="2549564"/>
          </a:xfrm>
          <a:prstGeom prst="rightArrow">
            <a:avLst/>
          </a:prstGeom>
          <a:gradFill flip="none" rotWithShape="1">
            <a:gsLst>
              <a:gs pos="23000">
                <a:srgbClr val="FFC000">
                  <a:alpha val="85000"/>
                </a:srgbClr>
              </a:gs>
              <a:gs pos="83000">
                <a:schemeClr val="accent1">
                  <a:shade val="93000"/>
                  <a:satMod val="130000"/>
                  <a:alpha val="16000"/>
                </a:schemeClr>
              </a:gs>
              <a:gs pos="100000">
                <a:schemeClr val="bg1">
                  <a:lumMod val="75000"/>
                  <a:lumOff val="25000"/>
                  <a:alpha val="62000"/>
                </a:schemeClr>
              </a:gs>
            </a:gsLst>
            <a:lin ang="10800000" scaled="1"/>
            <a:tileRect/>
          </a:gradFill>
        </p:spPr>
        <p:style>
          <a:lnRef idx="0">
            <a:schemeClr val="accent1"/>
          </a:lnRef>
          <a:fillRef idx="3">
            <a:schemeClr val="accent1"/>
          </a:fillRef>
          <a:effectRef idx="3">
            <a:schemeClr val="accent1"/>
          </a:effectRef>
          <a:fontRef idx="minor">
            <a:schemeClr val="lt1"/>
          </a:fontRef>
        </p:style>
        <p:txBody>
          <a:bodyPr anchor="ctr"/>
          <a:lstStyle/>
          <a:p>
            <a:pPr algn="ctr">
              <a:defRPr/>
            </a:pPr>
            <a:r>
              <a:rPr lang="fr-FR" b="1" dirty="0">
                <a:ln w="12700" cmpd="sng">
                  <a:solidFill>
                    <a:schemeClr val="bg1"/>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détente, isolement, ambiance, activité, ….</a:t>
            </a:r>
          </a:p>
        </p:txBody>
      </p:sp>
      <p:sp>
        <p:nvSpPr>
          <p:cNvPr id="2" name="ZoneTexte 1"/>
          <p:cNvSpPr txBox="1"/>
          <p:nvPr/>
        </p:nvSpPr>
        <p:spPr>
          <a:xfrm rot="18951139">
            <a:off x="4943399" y="4776627"/>
            <a:ext cx="4155305" cy="461665"/>
          </a:xfrm>
          <a:prstGeom prst="rect">
            <a:avLst/>
          </a:prstGeom>
          <a:noFill/>
          <a:ln>
            <a:noFill/>
          </a:ln>
        </p:spPr>
        <p:txBody>
          <a:bodyPr wrap="none" rtlCol="0">
            <a:spAutoFit/>
          </a:bodyPr>
          <a:lstStyle/>
          <a:p>
            <a:r>
              <a:rPr lang="fr-FR" dirty="0">
                <a:solidFill>
                  <a:schemeClr val="bg2"/>
                </a:solidFill>
                <a:latin typeface="Arial" panose="020B0604020202020204" pitchFamily="34" charset="0"/>
              </a:rPr>
              <a:t>À chacun sa bonne recette…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4"/>
          <p:cNvSpPr>
            <a:spLocks noGrp="1" noChangeArrowheads="1"/>
          </p:cNvSpPr>
          <p:nvPr>
            <p:ph type="title"/>
          </p:nvPr>
        </p:nvSpPr>
        <p:spPr>
          <a:xfrm>
            <a:off x="35496" y="170539"/>
            <a:ext cx="9108504" cy="1143000"/>
          </a:xfrm>
        </p:spPr>
        <p:txBody>
          <a:bodyPr/>
          <a:lstStyle/>
          <a:p>
            <a:pPr eaLnBrk="1" hangingPunct="1"/>
            <a:r>
              <a:rPr lang="fr-FR" altLang="en-US" dirty="0">
                <a:solidFill>
                  <a:schemeClr val="bg1"/>
                </a:solidFill>
                <a:latin typeface="Arial" panose="020B0604020202020204" pitchFamily="34" charset="0"/>
              </a:rPr>
              <a:t>1. La pratique d i s t r i  b  u   é    e</a:t>
            </a:r>
          </a:p>
        </p:txBody>
      </p:sp>
      <p:sp>
        <p:nvSpPr>
          <p:cNvPr id="4" name="ZoneTexte 2"/>
          <p:cNvSpPr txBox="1">
            <a:spLocks noChangeArrowheads="1"/>
          </p:cNvSpPr>
          <p:nvPr/>
        </p:nvSpPr>
        <p:spPr bwMode="auto">
          <a:xfrm>
            <a:off x="7452320" y="6381328"/>
            <a:ext cx="23397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sz="1600" dirty="0">
                <a:solidFill>
                  <a:schemeClr val="bg1"/>
                </a:solidFill>
              </a:rPr>
              <a:t>(cf. Ebbinghaus)</a:t>
            </a:r>
          </a:p>
        </p:txBody>
      </p:sp>
      <p:sp>
        <p:nvSpPr>
          <p:cNvPr id="2" name="ZoneTexte 1"/>
          <p:cNvSpPr txBox="1"/>
          <p:nvPr/>
        </p:nvSpPr>
        <p:spPr>
          <a:xfrm>
            <a:off x="505888" y="2348880"/>
            <a:ext cx="1143262" cy="461665"/>
          </a:xfrm>
          <a:prstGeom prst="rect">
            <a:avLst/>
          </a:prstGeom>
          <a:noFill/>
          <a:ln>
            <a:noFill/>
          </a:ln>
        </p:spPr>
        <p:txBody>
          <a:bodyPr wrap="none" rtlCol="0">
            <a:spAutoFit/>
          </a:bodyPr>
          <a:lstStyle/>
          <a:p>
            <a:r>
              <a:rPr lang="fr-FR" dirty="0">
                <a:solidFill>
                  <a:schemeClr val="bg2"/>
                </a:solidFill>
                <a:latin typeface="Arial" panose="020B0604020202020204" pitchFamily="34" charset="0"/>
              </a:rPr>
              <a:t>Margot</a:t>
            </a:r>
          </a:p>
        </p:txBody>
      </p:sp>
      <p:sp>
        <p:nvSpPr>
          <p:cNvPr id="6" name="ZoneTexte 5"/>
          <p:cNvSpPr txBox="1"/>
          <p:nvPr/>
        </p:nvSpPr>
        <p:spPr>
          <a:xfrm>
            <a:off x="539552" y="3738227"/>
            <a:ext cx="1075936" cy="461665"/>
          </a:xfrm>
          <a:prstGeom prst="rect">
            <a:avLst/>
          </a:prstGeom>
          <a:noFill/>
          <a:ln>
            <a:noFill/>
          </a:ln>
        </p:spPr>
        <p:txBody>
          <a:bodyPr wrap="none" rtlCol="0">
            <a:spAutoFit/>
          </a:bodyPr>
          <a:lstStyle/>
          <a:p>
            <a:r>
              <a:rPr lang="fr-FR" dirty="0">
                <a:solidFill>
                  <a:schemeClr val="bg2"/>
                </a:solidFill>
                <a:latin typeface="Arial" panose="020B0604020202020204" pitchFamily="34" charset="0"/>
              </a:rPr>
              <a:t>Naomi</a:t>
            </a:r>
          </a:p>
        </p:txBody>
      </p:sp>
      <p:sp>
        <p:nvSpPr>
          <p:cNvPr id="7" name="ZoneTexte 6"/>
          <p:cNvSpPr txBox="1"/>
          <p:nvPr/>
        </p:nvSpPr>
        <p:spPr>
          <a:xfrm>
            <a:off x="574016" y="5127574"/>
            <a:ext cx="1007007" cy="461665"/>
          </a:xfrm>
          <a:prstGeom prst="rect">
            <a:avLst/>
          </a:prstGeom>
          <a:noFill/>
          <a:ln>
            <a:noFill/>
          </a:ln>
        </p:spPr>
        <p:txBody>
          <a:bodyPr wrap="none" rtlCol="0">
            <a:spAutoFit/>
          </a:bodyPr>
          <a:lstStyle/>
          <a:p>
            <a:r>
              <a:rPr lang="fr-FR" dirty="0">
                <a:solidFill>
                  <a:schemeClr val="bg2"/>
                </a:solidFill>
                <a:latin typeface="Arial" panose="020B0604020202020204" pitchFamily="34" charset="0"/>
              </a:rPr>
              <a:t>Sarah</a:t>
            </a:r>
          </a:p>
        </p:txBody>
      </p:sp>
      <p:sp>
        <p:nvSpPr>
          <p:cNvPr id="5" name="ZoneTexte 4"/>
          <p:cNvSpPr txBox="1"/>
          <p:nvPr/>
        </p:nvSpPr>
        <p:spPr>
          <a:xfrm>
            <a:off x="8076385" y="2348879"/>
            <a:ext cx="955711" cy="461665"/>
          </a:xfrm>
          <a:prstGeom prst="rect">
            <a:avLst/>
          </a:prstGeom>
          <a:noFill/>
          <a:ln>
            <a:noFill/>
          </a:ln>
        </p:spPr>
        <p:txBody>
          <a:bodyPr wrap="none" rtlCol="0">
            <a:spAutoFit/>
          </a:bodyPr>
          <a:lstStyle/>
          <a:p>
            <a:r>
              <a:rPr lang="fr-FR" dirty="0">
                <a:solidFill>
                  <a:schemeClr val="bg2"/>
                </a:solidFill>
                <a:latin typeface="Arial" panose="020B0604020202020204" pitchFamily="34" charset="0"/>
              </a:rPr>
              <a:t>18/20</a:t>
            </a:r>
          </a:p>
        </p:txBody>
      </p:sp>
      <p:sp>
        <p:nvSpPr>
          <p:cNvPr id="9" name="ZoneTexte 8"/>
          <p:cNvSpPr txBox="1"/>
          <p:nvPr/>
        </p:nvSpPr>
        <p:spPr>
          <a:xfrm>
            <a:off x="8110604" y="3774210"/>
            <a:ext cx="825867" cy="400110"/>
          </a:xfrm>
          <a:prstGeom prst="rect">
            <a:avLst/>
          </a:prstGeom>
          <a:noFill/>
          <a:ln>
            <a:noFill/>
          </a:ln>
        </p:spPr>
        <p:txBody>
          <a:bodyPr wrap="none" rtlCol="0">
            <a:spAutoFit/>
          </a:bodyPr>
          <a:lstStyle/>
          <a:p>
            <a:r>
              <a:rPr lang="fr-FR" sz="2000" dirty="0">
                <a:solidFill>
                  <a:schemeClr val="bg2"/>
                </a:solidFill>
                <a:latin typeface="Arial" panose="020B0604020202020204" pitchFamily="34" charset="0"/>
              </a:rPr>
              <a:t>12/20</a:t>
            </a:r>
          </a:p>
        </p:txBody>
      </p:sp>
      <p:sp>
        <p:nvSpPr>
          <p:cNvPr id="10" name="ZoneTexte 9"/>
          <p:cNvSpPr txBox="1"/>
          <p:nvPr/>
        </p:nvSpPr>
        <p:spPr>
          <a:xfrm>
            <a:off x="8174725" y="5048330"/>
            <a:ext cx="697627" cy="369332"/>
          </a:xfrm>
          <a:prstGeom prst="rect">
            <a:avLst/>
          </a:prstGeom>
          <a:noFill/>
          <a:ln>
            <a:noFill/>
          </a:ln>
        </p:spPr>
        <p:txBody>
          <a:bodyPr wrap="none" rtlCol="0">
            <a:spAutoFit/>
          </a:bodyPr>
          <a:lstStyle/>
          <a:p>
            <a:r>
              <a:rPr lang="fr-FR" sz="1800" dirty="0">
                <a:solidFill>
                  <a:schemeClr val="bg2"/>
                </a:solidFill>
                <a:latin typeface="Arial" panose="020B0604020202020204" pitchFamily="34" charset="0"/>
              </a:rPr>
              <a:t> 8/20</a:t>
            </a:r>
          </a:p>
        </p:txBody>
      </p:sp>
      <p:sp>
        <p:nvSpPr>
          <p:cNvPr id="8" name="Cube 7"/>
          <p:cNvSpPr/>
          <p:nvPr/>
        </p:nvSpPr>
        <p:spPr>
          <a:xfrm>
            <a:off x="2123728" y="4941168"/>
            <a:ext cx="5508292" cy="648071"/>
          </a:xfrm>
          <a:prstGeom prst="cub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11" name="Cube 10"/>
          <p:cNvSpPr/>
          <p:nvPr/>
        </p:nvSpPr>
        <p:spPr>
          <a:xfrm>
            <a:off x="2123728" y="2255676"/>
            <a:ext cx="432048" cy="648072"/>
          </a:xfrm>
          <a:prstGeom prst="cub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FR"/>
          </a:p>
        </p:txBody>
      </p:sp>
      <p:sp>
        <p:nvSpPr>
          <p:cNvPr id="13" name="Cube 12"/>
          <p:cNvSpPr/>
          <p:nvPr/>
        </p:nvSpPr>
        <p:spPr>
          <a:xfrm>
            <a:off x="2850154" y="2255676"/>
            <a:ext cx="432048" cy="648072"/>
          </a:xfrm>
          <a:prstGeom prst="cub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FR"/>
          </a:p>
        </p:txBody>
      </p:sp>
      <p:sp>
        <p:nvSpPr>
          <p:cNvPr id="14" name="Cube 13"/>
          <p:cNvSpPr/>
          <p:nvPr/>
        </p:nvSpPr>
        <p:spPr>
          <a:xfrm>
            <a:off x="3576580" y="2255676"/>
            <a:ext cx="432048" cy="648072"/>
          </a:xfrm>
          <a:prstGeom prst="cub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FR"/>
          </a:p>
        </p:txBody>
      </p:sp>
      <p:sp>
        <p:nvSpPr>
          <p:cNvPr id="15" name="Cube 14"/>
          <p:cNvSpPr/>
          <p:nvPr/>
        </p:nvSpPr>
        <p:spPr>
          <a:xfrm>
            <a:off x="4303006" y="2255676"/>
            <a:ext cx="432048" cy="648072"/>
          </a:xfrm>
          <a:prstGeom prst="cub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FR"/>
          </a:p>
        </p:txBody>
      </p:sp>
      <p:sp>
        <p:nvSpPr>
          <p:cNvPr id="16" name="Cube 15"/>
          <p:cNvSpPr/>
          <p:nvPr/>
        </p:nvSpPr>
        <p:spPr>
          <a:xfrm>
            <a:off x="5029432" y="2255676"/>
            <a:ext cx="432048" cy="648072"/>
          </a:xfrm>
          <a:prstGeom prst="cub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FR"/>
          </a:p>
        </p:txBody>
      </p:sp>
      <p:sp>
        <p:nvSpPr>
          <p:cNvPr id="17" name="Cube 16"/>
          <p:cNvSpPr/>
          <p:nvPr/>
        </p:nvSpPr>
        <p:spPr>
          <a:xfrm>
            <a:off x="5755858" y="2255676"/>
            <a:ext cx="432048" cy="648072"/>
          </a:xfrm>
          <a:prstGeom prst="cub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FR"/>
          </a:p>
        </p:txBody>
      </p:sp>
      <p:sp>
        <p:nvSpPr>
          <p:cNvPr id="18" name="Cube 17"/>
          <p:cNvSpPr/>
          <p:nvPr/>
        </p:nvSpPr>
        <p:spPr>
          <a:xfrm>
            <a:off x="6482284" y="2255676"/>
            <a:ext cx="432048" cy="648072"/>
          </a:xfrm>
          <a:prstGeom prst="cub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FR"/>
          </a:p>
        </p:txBody>
      </p:sp>
      <p:sp>
        <p:nvSpPr>
          <p:cNvPr id="19" name="Cube 18"/>
          <p:cNvSpPr/>
          <p:nvPr/>
        </p:nvSpPr>
        <p:spPr>
          <a:xfrm>
            <a:off x="7208710" y="2255676"/>
            <a:ext cx="432048" cy="648072"/>
          </a:xfrm>
          <a:prstGeom prst="cub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FR"/>
          </a:p>
        </p:txBody>
      </p:sp>
      <p:sp>
        <p:nvSpPr>
          <p:cNvPr id="12" name="Cube 11"/>
          <p:cNvSpPr/>
          <p:nvPr/>
        </p:nvSpPr>
        <p:spPr>
          <a:xfrm>
            <a:off x="2123728" y="3674670"/>
            <a:ext cx="1085396" cy="625447"/>
          </a:xfrm>
          <a:prstGeom prst="cub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fr-FR"/>
          </a:p>
        </p:txBody>
      </p:sp>
      <p:sp>
        <p:nvSpPr>
          <p:cNvPr id="21" name="Cube 20"/>
          <p:cNvSpPr/>
          <p:nvPr/>
        </p:nvSpPr>
        <p:spPr>
          <a:xfrm>
            <a:off x="3542841" y="3681615"/>
            <a:ext cx="1085396" cy="625447"/>
          </a:xfrm>
          <a:prstGeom prst="cub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fr-FR"/>
          </a:p>
        </p:txBody>
      </p:sp>
      <p:sp>
        <p:nvSpPr>
          <p:cNvPr id="22" name="Cube 21"/>
          <p:cNvSpPr/>
          <p:nvPr/>
        </p:nvSpPr>
        <p:spPr>
          <a:xfrm>
            <a:off x="4961954" y="3688560"/>
            <a:ext cx="1085396" cy="625447"/>
          </a:xfrm>
          <a:prstGeom prst="cub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fr-FR"/>
          </a:p>
        </p:txBody>
      </p:sp>
      <p:sp>
        <p:nvSpPr>
          <p:cNvPr id="23" name="Cube 22"/>
          <p:cNvSpPr/>
          <p:nvPr/>
        </p:nvSpPr>
        <p:spPr>
          <a:xfrm>
            <a:off x="6381067" y="3695505"/>
            <a:ext cx="1085396" cy="625447"/>
          </a:xfrm>
          <a:prstGeom prst="cub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fr-FR"/>
          </a:p>
        </p:txBody>
      </p:sp>
      <p:sp>
        <p:nvSpPr>
          <p:cNvPr id="20" name="ZoneTexte 19"/>
          <p:cNvSpPr txBox="1"/>
          <p:nvPr/>
        </p:nvSpPr>
        <p:spPr>
          <a:xfrm>
            <a:off x="2073493" y="2973465"/>
            <a:ext cx="532518" cy="307777"/>
          </a:xfrm>
          <a:prstGeom prst="rect">
            <a:avLst/>
          </a:prstGeom>
          <a:noFill/>
          <a:ln>
            <a:noFill/>
          </a:ln>
        </p:spPr>
        <p:style>
          <a:lnRef idx="0">
            <a:scrgbClr r="0" g="0" b="0"/>
          </a:lnRef>
          <a:fillRef idx="0">
            <a:scrgbClr r="0" g="0" b="0"/>
          </a:fillRef>
          <a:effectRef idx="0">
            <a:scrgbClr r="0" g="0" b="0"/>
          </a:effectRef>
          <a:fontRef idx="minor">
            <a:schemeClr val="dk1"/>
          </a:fontRef>
        </p:style>
        <p:txBody>
          <a:bodyPr wrap="none" rtlCol="0">
            <a:spAutoFit/>
          </a:bodyPr>
          <a:lstStyle/>
          <a:p>
            <a:r>
              <a:rPr lang="fr-FR" sz="1400" dirty="0">
                <a:solidFill>
                  <a:schemeClr val="bg2"/>
                </a:solidFill>
                <a:latin typeface="Arial" panose="020B0604020202020204" pitchFamily="34" charset="0"/>
              </a:rPr>
              <a:t>1/2h</a:t>
            </a:r>
          </a:p>
        </p:txBody>
      </p:sp>
      <p:sp>
        <p:nvSpPr>
          <p:cNvPr id="25" name="ZoneTexte 24"/>
          <p:cNvSpPr txBox="1"/>
          <p:nvPr/>
        </p:nvSpPr>
        <p:spPr>
          <a:xfrm>
            <a:off x="2799919" y="2973464"/>
            <a:ext cx="532518" cy="307777"/>
          </a:xfrm>
          <a:prstGeom prst="rect">
            <a:avLst/>
          </a:prstGeom>
          <a:noFill/>
          <a:ln>
            <a:noFill/>
          </a:ln>
        </p:spPr>
        <p:style>
          <a:lnRef idx="0">
            <a:scrgbClr r="0" g="0" b="0"/>
          </a:lnRef>
          <a:fillRef idx="0">
            <a:scrgbClr r="0" g="0" b="0"/>
          </a:fillRef>
          <a:effectRef idx="0">
            <a:scrgbClr r="0" g="0" b="0"/>
          </a:effectRef>
          <a:fontRef idx="minor">
            <a:schemeClr val="dk1"/>
          </a:fontRef>
        </p:style>
        <p:txBody>
          <a:bodyPr wrap="none" rtlCol="0">
            <a:spAutoFit/>
          </a:bodyPr>
          <a:lstStyle/>
          <a:p>
            <a:r>
              <a:rPr lang="fr-FR" sz="1400" dirty="0">
                <a:solidFill>
                  <a:schemeClr val="bg2"/>
                </a:solidFill>
                <a:latin typeface="Arial" panose="020B0604020202020204" pitchFamily="34" charset="0"/>
              </a:rPr>
              <a:t>1/2h</a:t>
            </a:r>
          </a:p>
        </p:txBody>
      </p:sp>
      <p:sp>
        <p:nvSpPr>
          <p:cNvPr id="32" name="ZoneTexte 31"/>
          <p:cNvSpPr txBox="1"/>
          <p:nvPr/>
        </p:nvSpPr>
        <p:spPr>
          <a:xfrm>
            <a:off x="3542841" y="2973463"/>
            <a:ext cx="532518" cy="307777"/>
          </a:xfrm>
          <a:prstGeom prst="rect">
            <a:avLst/>
          </a:prstGeom>
          <a:noFill/>
          <a:ln>
            <a:noFill/>
          </a:ln>
        </p:spPr>
        <p:style>
          <a:lnRef idx="0">
            <a:scrgbClr r="0" g="0" b="0"/>
          </a:lnRef>
          <a:fillRef idx="0">
            <a:scrgbClr r="0" g="0" b="0"/>
          </a:fillRef>
          <a:effectRef idx="0">
            <a:scrgbClr r="0" g="0" b="0"/>
          </a:effectRef>
          <a:fontRef idx="minor">
            <a:schemeClr val="dk1"/>
          </a:fontRef>
        </p:style>
        <p:txBody>
          <a:bodyPr wrap="none" rtlCol="0">
            <a:spAutoFit/>
          </a:bodyPr>
          <a:lstStyle/>
          <a:p>
            <a:r>
              <a:rPr lang="fr-FR" sz="1400" dirty="0">
                <a:solidFill>
                  <a:schemeClr val="bg2"/>
                </a:solidFill>
                <a:latin typeface="Arial" panose="020B0604020202020204" pitchFamily="34" charset="0"/>
              </a:rPr>
              <a:t>1/2h</a:t>
            </a:r>
          </a:p>
        </p:txBody>
      </p:sp>
      <p:sp>
        <p:nvSpPr>
          <p:cNvPr id="33" name="ZoneTexte 32"/>
          <p:cNvSpPr txBox="1"/>
          <p:nvPr/>
        </p:nvSpPr>
        <p:spPr>
          <a:xfrm>
            <a:off x="4285763" y="2973462"/>
            <a:ext cx="532518" cy="307777"/>
          </a:xfrm>
          <a:prstGeom prst="rect">
            <a:avLst/>
          </a:prstGeom>
          <a:noFill/>
          <a:ln>
            <a:noFill/>
          </a:ln>
        </p:spPr>
        <p:style>
          <a:lnRef idx="0">
            <a:scrgbClr r="0" g="0" b="0"/>
          </a:lnRef>
          <a:fillRef idx="0">
            <a:scrgbClr r="0" g="0" b="0"/>
          </a:fillRef>
          <a:effectRef idx="0">
            <a:scrgbClr r="0" g="0" b="0"/>
          </a:effectRef>
          <a:fontRef idx="minor">
            <a:schemeClr val="dk1"/>
          </a:fontRef>
        </p:style>
        <p:txBody>
          <a:bodyPr wrap="none" rtlCol="0">
            <a:spAutoFit/>
          </a:bodyPr>
          <a:lstStyle/>
          <a:p>
            <a:r>
              <a:rPr lang="fr-FR" sz="1400" dirty="0">
                <a:solidFill>
                  <a:schemeClr val="bg2"/>
                </a:solidFill>
                <a:latin typeface="Arial" panose="020B0604020202020204" pitchFamily="34" charset="0"/>
              </a:rPr>
              <a:t>1/2h</a:t>
            </a:r>
          </a:p>
        </p:txBody>
      </p:sp>
      <p:sp>
        <p:nvSpPr>
          <p:cNvPr id="34" name="ZoneTexte 33"/>
          <p:cNvSpPr txBox="1"/>
          <p:nvPr/>
        </p:nvSpPr>
        <p:spPr>
          <a:xfrm>
            <a:off x="5028685" y="2973461"/>
            <a:ext cx="532518" cy="307777"/>
          </a:xfrm>
          <a:prstGeom prst="rect">
            <a:avLst/>
          </a:prstGeom>
          <a:noFill/>
          <a:ln>
            <a:noFill/>
          </a:ln>
        </p:spPr>
        <p:style>
          <a:lnRef idx="0">
            <a:scrgbClr r="0" g="0" b="0"/>
          </a:lnRef>
          <a:fillRef idx="0">
            <a:scrgbClr r="0" g="0" b="0"/>
          </a:fillRef>
          <a:effectRef idx="0">
            <a:scrgbClr r="0" g="0" b="0"/>
          </a:effectRef>
          <a:fontRef idx="minor">
            <a:schemeClr val="dk1"/>
          </a:fontRef>
        </p:style>
        <p:txBody>
          <a:bodyPr wrap="none" rtlCol="0">
            <a:spAutoFit/>
          </a:bodyPr>
          <a:lstStyle/>
          <a:p>
            <a:r>
              <a:rPr lang="fr-FR" sz="1400" dirty="0">
                <a:solidFill>
                  <a:schemeClr val="bg2"/>
                </a:solidFill>
                <a:latin typeface="Arial" panose="020B0604020202020204" pitchFamily="34" charset="0"/>
              </a:rPr>
              <a:t>1/2h</a:t>
            </a:r>
          </a:p>
        </p:txBody>
      </p:sp>
      <p:sp>
        <p:nvSpPr>
          <p:cNvPr id="35" name="ZoneTexte 34"/>
          <p:cNvSpPr txBox="1"/>
          <p:nvPr/>
        </p:nvSpPr>
        <p:spPr>
          <a:xfrm>
            <a:off x="5771607" y="2973460"/>
            <a:ext cx="532518" cy="307777"/>
          </a:xfrm>
          <a:prstGeom prst="rect">
            <a:avLst/>
          </a:prstGeom>
          <a:noFill/>
          <a:ln>
            <a:noFill/>
          </a:ln>
        </p:spPr>
        <p:style>
          <a:lnRef idx="0">
            <a:scrgbClr r="0" g="0" b="0"/>
          </a:lnRef>
          <a:fillRef idx="0">
            <a:scrgbClr r="0" g="0" b="0"/>
          </a:fillRef>
          <a:effectRef idx="0">
            <a:scrgbClr r="0" g="0" b="0"/>
          </a:effectRef>
          <a:fontRef idx="minor">
            <a:schemeClr val="dk1"/>
          </a:fontRef>
        </p:style>
        <p:txBody>
          <a:bodyPr wrap="none" rtlCol="0">
            <a:spAutoFit/>
          </a:bodyPr>
          <a:lstStyle/>
          <a:p>
            <a:r>
              <a:rPr lang="fr-FR" sz="1400" dirty="0">
                <a:solidFill>
                  <a:schemeClr val="bg2"/>
                </a:solidFill>
                <a:latin typeface="Arial" panose="020B0604020202020204" pitchFamily="34" charset="0"/>
              </a:rPr>
              <a:t>1/2h</a:t>
            </a:r>
          </a:p>
        </p:txBody>
      </p:sp>
      <p:sp>
        <p:nvSpPr>
          <p:cNvPr id="36" name="ZoneTexte 35"/>
          <p:cNvSpPr txBox="1"/>
          <p:nvPr/>
        </p:nvSpPr>
        <p:spPr>
          <a:xfrm>
            <a:off x="6514529" y="2973459"/>
            <a:ext cx="532518" cy="307777"/>
          </a:xfrm>
          <a:prstGeom prst="rect">
            <a:avLst/>
          </a:prstGeom>
          <a:noFill/>
          <a:ln>
            <a:noFill/>
          </a:ln>
        </p:spPr>
        <p:style>
          <a:lnRef idx="0">
            <a:scrgbClr r="0" g="0" b="0"/>
          </a:lnRef>
          <a:fillRef idx="0">
            <a:scrgbClr r="0" g="0" b="0"/>
          </a:fillRef>
          <a:effectRef idx="0">
            <a:scrgbClr r="0" g="0" b="0"/>
          </a:effectRef>
          <a:fontRef idx="minor">
            <a:schemeClr val="dk1"/>
          </a:fontRef>
        </p:style>
        <p:txBody>
          <a:bodyPr wrap="none" rtlCol="0">
            <a:spAutoFit/>
          </a:bodyPr>
          <a:lstStyle/>
          <a:p>
            <a:r>
              <a:rPr lang="fr-FR" sz="1400" dirty="0">
                <a:solidFill>
                  <a:schemeClr val="bg2"/>
                </a:solidFill>
                <a:latin typeface="Arial" panose="020B0604020202020204" pitchFamily="34" charset="0"/>
              </a:rPr>
              <a:t>1/2h</a:t>
            </a:r>
          </a:p>
        </p:txBody>
      </p:sp>
      <p:sp>
        <p:nvSpPr>
          <p:cNvPr id="37" name="ZoneTexte 36"/>
          <p:cNvSpPr txBox="1"/>
          <p:nvPr/>
        </p:nvSpPr>
        <p:spPr>
          <a:xfrm>
            <a:off x="7257451" y="2973458"/>
            <a:ext cx="532518" cy="307777"/>
          </a:xfrm>
          <a:prstGeom prst="rect">
            <a:avLst/>
          </a:prstGeom>
          <a:noFill/>
          <a:ln>
            <a:noFill/>
          </a:ln>
        </p:spPr>
        <p:style>
          <a:lnRef idx="0">
            <a:scrgbClr r="0" g="0" b="0"/>
          </a:lnRef>
          <a:fillRef idx="0">
            <a:scrgbClr r="0" g="0" b="0"/>
          </a:fillRef>
          <a:effectRef idx="0">
            <a:scrgbClr r="0" g="0" b="0"/>
          </a:effectRef>
          <a:fontRef idx="minor">
            <a:schemeClr val="dk1"/>
          </a:fontRef>
        </p:style>
        <p:txBody>
          <a:bodyPr wrap="none" rtlCol="0">
            <a:spAutoFit/>
          </a:bodyPr>
          <a:lstStyle/>
          <a:p>
            <a:r>
              <a:rPr lang="fr-FR" sz="1400" dirty="0">
                <a:solidFill>
                  <a:schemeClr val="bg2"/>
                </a:solidFill>
                <a:latin typeface="Arial" panose="020B0604020202020204" pitchFamily="34" charset="0"/>
              </a:rPr>
              <a:t>1/2h</a:t>
            </a:r>
          </a:p>
        </p:txBody>
      </p:sp>
      <p:sp>
        <p:nvSpPr>
          <p:cNvPr id="38" name="ZoneTexte 37"/>
          <p:cNvSpPr txBox="1"/>
          <p:nvPr/>
        </p:nvSpPr>
        <p:spPr>
          <a:xfrm>
            <a:off x="2400167" y="4307210"/>
            <a:ext cx="383438" cy="307777"/>
          </a:xfrm>
          <a:prstGeom prst="rect">
            <a:avLst/>
          </a:prstGeom>
          <a:noFill/>
          <a:ln>
            <a:noFill/>
          </a:ln>
        </p:spPr>
        <p:txBody>
          <a:bodyPr wrap="none" rtlCol="0">
            <a:spAutoFit/>
          </a:bodyPr>
          <a:lstStyle/>
          <a:p>
            <a:r>
              <a:rPr lang="fr-FR" sz="1400" dirty="0">
                <a:solidFill>
                  <a:schemeClr val="bg2"/>
                </a:solidFill>
                <a:latin typeface="Arial" panose="020B0604020202020204" pitchFamily="34" charset="0"/>
              </a:rPr>
              <a:t>1h</a:t>
            </a:r>
          </a:p>
        </p:txBody>
      </p:sp>
      <p:sp>
        <p:nvSpPr>
          <p:cNvPr id="39" name="ZoneTexte 38"/>
          <p:cNvSpPr txBox="1"/>
          <p:nvPr/>
        </p:nvSpPr>
        <p:spPr>
          <a:xfrm>
            <a:off x="3826972" y="4305516"/>
            <a:ext cx="383438" cy="307777"/>
          </a:xfrm>
          <a:prstGeom prst="rect">
            <a:avLst/>
          </a:prstGeom>
          <a:noFill/>
          <a:ln>
            <a:noFill/>
          </a:ln>
        </p:spPr>
        <p:txBody>
          <a:bodyPr wrap="none" rtlCol="0">
            <a:spAutoFit/>
          </a:bodyPr>
          <a:lstStyle/>
          <a:p>
            <a:r>
              <a:rPr lang="fr-FR" sz="1400" dirty="0">
                <a:solidFill>
                  <a:schemeClr val="bg2"/>
                </a:solidFill>
                <a:latin typeface="Arial" panose="020B0604020202020204" pitchFamily="34" charset="0"/>
              </a:rPr>
              <a:t>1h</a:t>
            </a:r>
          </a:p>
        </p:txBody>
      </p:sp>
      <p:sp>
        <p:nvSpPr>
          <p:cNvPr id="40" name="ZoneTexte 39"/>
          <p:cNvSpPr txBox="1"/>
          <p:nvPr/>
        </p:nvSpPr>
        <p:spPr>
          <a:xfrm>
            <a:off x="5253777" y="4303822"/>
            <a:ext cx="383438" cy="307777"/>
          </a:xfrm>
          <a:prstGeom prst="rect">
            <a:avLst/>
          </a:prstGeom>
          <a:noFill/>
          <a:ln>
            <a:noFill/>
          </a:ln>
        </p:spPr>
        <p:txBody>
          <a:bodyPr wrap="none" rtlCol="0">
            <a:spAutoFit/>
          </a:bodyPr>
          <a:lstStyle/>
          <a:p>
            <a:r>
              <a:rPr lang="fr-FR" sz="1400" dirty="0">
                <a:solidFill>
                  <a:schemeClr val="bg2"/>
                </a:solidFill>
                <a:latin typeface="Arial" panose="020B0604020202020204" pitchFamily="34" charset="0"/>
              </a:rPr>
              <a:t>1h</a:t>
            </a:r>
          </a:p>
        </p:txBody>
      </p:sp>
      <p:sp>
        <p:nvSpPr>
          <p:cNvPr id="41" name="ZoneTexte 40"/>
          <p:cNvSpPr txBox="1"/>
          <p:nvPr/>
        </p:nvSpPr>
        <p:spPr>
          <a:xfrm>
            <a:off x="6680582" y="4302128"/>
            <a:ext cx="383438" cy="307777"/>
          </a:xfrm>
          <a:prstGeom prst="rect">
            <a:avLst/>
          </a:prstGeom>
          <a:noFill/>
          <a:ln>
            <a:noFill/>
          </a:ln>
        </p:spPr>
        <p:txBody>
          <a:bodyPr wrap="none" rtlCol="0">
            <a:spAutoFit/>
          </a:bodyPr>
          <a:lstStyle/>
          <a:p>
            <a:r>
              <a:rPr lang="fr-FR" sz="1400" dirty="0">
                <a:solidFill>
                  <a:schemeClr val="bg2"/>
                </a:solidFill>
                <a:latin typeface="Arial" panose="020B0604020202020204" pitchFamily="34" charset="0"/>
              </a:rPr>
              <a:t>1h</a:t>
            </a:r>
          </a:p>
        </p:txBody>
      </p:sp>
      <p:sp>
        <p:nvSpPr>
          <p:cNvPr id="42" name="ZoneTexte 41"/>
          <p:cNvSpPr txBox="1"/>
          <p:nvPr/>
        </p:nvSpPr>
        <p:spPr>
          <a:xfrm>
            <a:off x="4370080" y="5607643"/>
            <a:ext cx="880369" cy="307777"/>
          </a:xfrm>
          <a:prstGeom prst="rect">
            <a:avLst/>
          </a:prstGeom>
          <a:noFill/>
          <a:ln>
            <a:noFill/>
          </a:ln>
        </p:spPr>
        <p:txBody>
          <a:bodyPr wrap="none" rtlCol="0">
            <a:spAutoFit/>
          </a:bodyPr>
          <a:lstStyle/>
          <a:p>
            <a:r>
              <a:rPr lang="fr-FR" sz="1400" dirty="0">
                <a:solidFill>
                  <a:schemeClr val="bg2"/>
                </a:solidFill>
                <a:latin typeface="Arial" panose="020B0604020202020204" pitchFamily="34" charset="0"/>
              </a:rPr>
              <a:t>4 heures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7" name="Rectangle 3"/>
          <p:cNvSpPr>
            <a:spLocks noChangeArrowheads="1"/>
          </p:cNvSpPr>
          <p:nvPr/>
        </p:nvSpPr>
        <p:spPr bwMode="auto">
          <a:xfrm>
            <a:off x="3419475" y="620713"/>
            <a:ext cx="2573338" cy="2592387"/>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92868" name="Text Box 4"/>
          <p:cNvSpPr txBox="1">
            <a:spLocks noChangeArrowheads="1"/>
          </p:cNvSpPr>
          <p:nvPr/>
        </p:nvSpPr>
        <p:spPr bwMode="auto">
          <a:xfrm>
            <a:off x="4111625" y="620713"/>
            <a:ext cx="1031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bg2"/>
                </a:solidFill>
                <a:latin typeface="Arial" panose="020B0604020202020204" pitchFamily="34" charset="0"/>
              </a:rPr>
              <a:t>Jour 1</a:t>
            </a:r>
          </a:p>
        </p:txBody>
      </p:sp>
      <p:sp>
        <p:nvSpPr>
          <p:cNvPr id="292869" name="Freeform 5"/>
          <p:cNvSpPr>
            <a:spLocks/>
          </p:cNvSpPr>
          <p:nvPr/>
        </p:nvSpPr>
        <p:spPr bwMode="auto">
          <a:xfrm>
            <a:off x="3471863" y="836613"/>
            <a:ext cx="2468562" cy="1847850"/>
          </a:xfrm>
          <a:custGeom>
            <a:avLst/>
            <a:gdLst>
              <a:gd name="T0" fmla="*/ 0 w 1088"/>
              <a:gd name="T1" fmla="*/ 0 h 1164"/>
              <a:gd name="T2" fmla="*/ 2147483646 w 1088"/>
              <a:gd name="T3" fmla="*/ 2147483646 h 1164"/>
              <a:gd name="T4" fmla="*/ 2147483646 w 1088"/>
              <a:gd name="T5" fmla="*/ 2147483646 h 1164"/>
              <a:gd name="T6" fmla="*/ 2147483646 w 1088"/>
              <a:gd name="T7" fmla="*/ 2147483646 h 1164"/>
              <a:gd name="T8" fmla="*/ 2147483646 w 1088"/>
              <a:gd name="T9" fmla="*/ 2147483646 h 1164"/>
              <a:gd name="T10" fmla="*/ 2147483646 w 1088"/>
              <a:gd name="T11" fmla="*/ 2147483646 h 1164"/>
              <a:gd name="T12" fmla="*/ 2147483646 w 1088"/>
              <a:gd name="T13" fmla="*/ 2147483646 h 1164"/>
              <a:gd name="T14" fmla="*/ 2147483646 w 1088"/>
              <a:gd name="T15" fmla="*/ 2147483646 h 1164"/>
              <a:gd name="T16" fmla="*/ 2147483646 w 1088"/>
              <a:gd name="T17" fmla="*/ 2147483646 h 1164"/>
              <a:gd name="T18" fmla="*/ 2147483646 w 1088"/>
              <a:gd name="T19" fmla="*/ 2147483646 h 1164"/>
              <a:gd name="T20" fmla="*/ 2147483646 w 1088"/>
              <a:gd name="T21" fmla="*/ 2147483646 h 1164"/>
              <a:gd name="T22" fmla="*/ 2147483646 w 1088"/>
              <a:gd name="T23" fmla="*/ 2147483646 h 1164"/>
              <a:gd name="T24" fmla="*/ 2147483646 w 1088"/>
              <a:gd name="T25" fmla="*/ 2147483646 h 116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88" h="1164">
                <a:moveTo>
                  <a:pt x="0" y="0"/>
                </a:moveTo>
                <a:cubicBezTo>
                  <a:pt x="26" y="257"/>
                  <a:pt x="52" y="515"/>
                  <a:pt x="90" y="590"/>
                </a:cubicBezTo>
                <a:cubicBezTo>
                  <a:pt x="128" y="665"/>
                  <a:pt x="197" y="431"/>
                  <a:pt x="227" y="454"/>
                </a:cubicBezTo>
                <a:cubicBezTo>
                  <a:pt x="257" y="477"/>
                  <a:pt x="249" y="681"/>
                  <a:pt x="272" y="726"/>
                </a:cubicBezTo>
                <a:cubicBezTo>
                  <a:pt x="295" y="771"/>
                  <a:pt x="340" y="703"/>
                  <a:pt x="363" y="726"/>
                </a:cubicBezTo>
                <a:cubicBezTo>
                  <a:pt x="386" y="749"/>
                  <a:pt x="395" y="815"/>
                  <a:pt x="408" y="862"/>
                </a:cubicBezTo>
                <a:cubicBezTo>
                  <a:pt x="421" y="909"/>
                  <a:pt x="426" y="993"/>
                  <a:pt x="441" y="1008"/>
                </a:cubicBezTo>
                <a:cubicBezTo>
                  <a:pt x="456" y="1023"/>
                  <a:pt x="467" y="970"/>
                  <a:pt x="499" y="953"/>
                </a:cubicBezTo>
                <a:cubicBezTo>
                  <a:pt x="531" y="936"/>
                  <a:pt x="590" y="877"/>
                  <a:pt x="635" y="907"/>
                </a:cubicBezTo>
                <a:cubicBezTo>
                  <a:pt x="680" y="937"/>
                  <a:pt x="733" y="1104"/>
                  <a:pt x="771" y="1134"/>
                </a:cubicBezTo>
                <a:cubicBezTo>
                  <a:pt x="809" y="1164"/>
                  <a:pt x="824" y="1104"/>
                  <a:pt x="862" y="1089"/>
                </a:cubicBezTo>
                <a:cubicBezTo>
                  <a:pt x="900" y="1074"/>
                  <a:pt x="960" y="1051"/>
                  <a:pt x="998" y="1043"/>
                </a:cubicBezTo>
                <a:cubicBezTo>
                  <a:pt x="1036" y="1035"/>
                  <a:pt x="1062" y="1039"/>
                  <a:pt x="1088" y="1043"/>
                </a:cubicBezTo>
              </a:path>
            </a:pathLst>
          </a:custGeom>
          <a:noFill/>
          <a:ln w="28575" cmpd="sng">
            <a:solidFill>
              <a:schemeClr val="bg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92870" name="Text Box 6"/>
          <p:cNvSpPr txBox="1">
            <a:spLocks noChangeArrowheads="1"/>
          </p:cNvSpPr>
          <p:nvPr/>
        </p:nvSpPr>
        <p:spPr bwMode="auto">
          <a:xfrm rot="10800000">
            <a:off x="2589213" y="717550"/>
            <a:ext cx="549275" cy="246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bg2"/>
                </a:solidFill>
                <a:latin typeface="Arial" panose="020B0604020202020204" pitchFamily="34" charset="0"/>
              </a:rPr>
              <a:t>Nombre d’erreurs</a:t>
            </a:r>
          </a:p>
        </p:txBody>
      </p:sp>
      <p:sp>
        <p:nvSpPr>
          <p:cNvPr id="292871" name="Rectangle 7"/>
          <p:cNvSpPr>
            <a:spLocks noChangeArrowheads="1"/>
          </p:cNvSpPr>
          <p:nvPr/>
        </p:nvSpPr>
        <p:spPr bwMode="auto">
          <a:xfrm>
            <a:off x="7083425" y="620713"/>
            <a:ext cx="792163" cy="2592387"/>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89095" name="Text Box 8"/>
          <p:cNvSpPr txBox="1">
            <a:spLocks noChangeArrowheads="1"/>
          </p:cNvSpPr>
          <p:nvPr/>
        </p:nvSpPr>
        <p:spPr bwMode="auto">
          <a:xfrm>
            <a:off x="7829550" y="647700"/>
            <a:ext cx="1031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bg2"/>
                </a:solidFill>
                <a:latin typeface="Arial" panose="020B0604020202020204" pitchFamily="34" charset="0"/>
              </a:rPr>
              <a:t>Jour n</a:t>
            </a:r>
          </a:p>
        </p:txBody>
      </p:sp>
      <p:sp>
        <p:nvSpPr>
          <p:cNvPr id="292873" name="Freeform 9"/>
          <p:cNvSpPr>
            <a:spLocks/>
          </p:cNvSpPr>
          <p:nvPr/>
        </p:nvSpPr>
        <p:spPr bwMode="auto">
          <a:xfrm>
            <a:off x="7181850" y="2060575"/>
            <a:ext cx="1711325" cy="1041400"/>
          </a:xfrm>
          <a:custGeom>
            <a:avLst/>
            <a:gdLst>
              <a:gd name="T0" fmla="*/ 0 w 1078"/>
              <a:gd name="T1" fmla="*/ 0 h 656"/>
              <a:gd name="T2" fmla="*/ 2147483646 w 1078"/>
              <a:gd name="T3" fmla="*/ 2147483646 h 656"/>
              <a:gd name="T4" fmla="*/ 2147483646 w 1078"/>
              <a:gd name="T5" fmla="*/ 2147483646 h 656"/>
              <a:gd name="T6" fmla="*/ 2147483646 w 1078"/>
              <a:gd name="T7" fmla="*/ 2147483646 h 656"/>
              <a:gd name="T8" fmla="*/ 2147483646 w 1078"/>
              <a:gd name="T9" fmla="*/ 2147483646 h 656"/>
              <a:gd name="T10" fmla="*/ 2147483646 w 1078"/>
              <a:gd name="T11" fmla="*/ 2147483646 h 656"/>
              <a:gd name="T12" fmla="*/ 2147483646 w 1078"/>
              <a:gd name="T13" fmla="*/ 2147483646 h 656"/>
              <a:gd name="T14" fmla="*/ 2147483646 w 1078"/>
              <a:gd name="T15" fmla="*/ 2147483646 h 656"/>
              <a:gd name="T16" fmla="*/ 2147483646 w 1078"/>
              <a:gd name="T17" fmla="*/ 2147483646 h 656"/>
              <a:gd name="T18" fmla="*/ 2147483646 w 1078"/>
              <a:gd name="T19" fmla="*/ 2147483646 h 656"/>
              <a:gd name="T20" fmla="*/ 2147483646 w 1078"/>
              <a:gd name="T21" fmla="*/ 2147483646 h 656"/>
              <a:gd name="T22" fmla="*/ 2147483646 w 1078"/>
              <a:gd name="T23" fmla="*/ 2147483646 h 656"/>
              <a:gd name="T24" fmla="*/ 2147483646 w 1078"/>
              <a:gd name="T25" fmla="*/ 2147483646 h 6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78" h="656">
                <a:moveTo>
                  <a:pt x="0" y="0"/>
                </a:moveTo>
                <a:cubicBezTo>
                  <a:pt x="13" y="16"/>
                  <a:pt x="55" y="39"/>
                  <a:pt x="80" y="88"/>
                </a:cubicBezTo>
                <a:cubicBezTo>
                  <a:pt x="105" y="137"/>
                  <a:pt x="122" y="273"/>
                  <a:pt x="152" y="296"/>
                </a:cubicBezTo>
                <a:cubicBezTo>
                  <a:pt x="182" y="319"/>
                  <a:pt x="229" y="236"/>
                  <a:pt x="262" y="224"/>
                </a:cubicBezTo>
                <a:cubicBezTo>
                  <a:pt x="295" y="212"/>
                  <a:pt x="330" y="201"/>
                  <a:pt x="353" y="224"/>
                </a:cubicBezTo>
                <a:cubicBezTo>
                  <a:pt x="376" y="247"/>
                  <a:pt x="388" y="313"/>
                  <a:pt x="398" y="360"/>
                </a:cubicBezTo>
                <a:cubicBezTo>
                  <a:pt x="408" y="407"/>
                  <a:pt x="401" y="489"/>
                  <a:pt x="416" y="504"/>
                </a:cubicBezTo>
                <a:cubicBezTo>
                  <a:pt x="431" y="519"/>
                  <a:pt x="461" y="443"/>
                  <a:pt x="489" y="451"/>
                </a:cubicBezTo>
                <a:cubicBezTo>
                  <a:pt x="517" y="459"/>
                  <a:pt x="539" y="522"/>
                  <a:pt x="584" y="552"/>
                </a:cubicBezTo>
                <a:cubicBezTo>
                  <a:pt x="629" y="582"/>
                  <a:pt x="716" y="626"/>
                  <a:pt x="761" y="632"/>
                </a:cubicBezTo>
                <a:cubicBezTo>
                  <a:pt x="806" y="638"/>
                  <a:pt x="814" y="584"/>
                  <a:pt x="852" y="587"/>
                </a:cubicBezTo>
                <a:cubicBezTo>
                  <a:pt x="890" y="590"/>
                  <a:pt x="954" y="656"/>
                  <a:pt x="992" y="648"/>
                </a:cubicBezTo>
                <a:cubicBezTo>
                  <a:pt x="1030" y="640"/>
                  <a:pt x="1060" y="563"/>
                  <a:pt x="1078" y="541"/>
                </a:cubicBezTo>
              </a:path>
            </a:pathLst>
          </a:custGeom>
          <a:noFill/>
          <a:ln w="28575" cmpd="sng">
            <a:solidFill>
              <a:schemeClr val="bg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92874" name="Line 10"/>
          <p:cNvSpPr>
            <a:spLocks noChangeShapeType="1"/>
          </p:cNvSpPr>
          <p:nvPr/>
        </p:nvSpPr>
        <p:spPr bwMode="auto">
          <a:xfrm>
            <a:off x="6873875" y="2085975"/>
            <a:ext cx="0" cy="431800"/>
          </a:xfrm>
          <a:prstGeom prst="line">
            <a:avLst/>
          </a:prstGeom>
          <a:noFill/>
          <a:ln w="57150">
            <a:solidFill>
              <a:schemeClr val="accent2"/>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92875" name="Text Box 11"/>
          <p:cNvSpPr txBox="1">
            <a:spLocks noChangeArrowheads="1"/>
          </p:cNvSpPr>
          <p:nvPr/>
        </p:nvSpPr>
        <p:spPr bwMode="auto">
          <a:xfrm>
            <a:off x="3221038" y="93663"/>
            <a:ext cx="46942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Courbes d’apprentissage</a:t>
            </a:r>
          </a:p>
        </p:txBody>
      </p:sp>
      <p:sp>
        <p:nvSpPr>
          <p:cNvPr id="292876" name="Text Box 12"/>
          <p:cNvSpPr txBox="1">
            <a:spLocks noChangeArrowheads="1"/>
          </p:cNvSpPr>
          <p:nvPr/>
        </p:nvSpPr>
        <p:spPr bwMode="auto">
          <a:xfrm rot="-5400000">
            <a:off x="6981032" y="1299368"/>
            <a:ext cx="14351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1800" b="1">
                <a:solidFill>
                  <a:srgbClr val="6600CC"/>
                </a:solidFill>
                <a:latin typeface="Arial" panose="020B0604020202020204" pitchFamily="34" charset="0"/>
              </a:rPr>
              <a:t>Rétention</a:t>
            </a:r>
            <a:r>
              <a:rPr lang="fr-FR" altLang="en-US" sz="1800" b="1">
                <a:solidFill>
                  <a:schemeClr val="bg2"/>
                </a:solidFill>
                <a:latin typeface="Arial" panose="020B0604020202020204" pitchFamily="34" charset="0"/>
              </a:rPr>
              <a:t> </a:t>
            </a:r>
            <a:r>
              <a:rPr lang="fr-FR" altLang="en-US" sz="1800" b="1">
                <a:solidFill>
                  <a:srgbClr val="6600CC"/>
                </a:solidFill>
                <a:latin typeface="Arial" panose="020B0604020202020204" pitchFamily="34" charset="0"/>
              </a:rPr>
              <a:t>+</a:t>
            </a:r>
          </a:p>
        </p:txBody>
      </p:sp>
      <p:sp>
        <p:nvSpPr>
          <p:cNvPr id="292877" name="Line 13"/>
          <p:cNvSpPr>
            <a:spLocks noChangeShapeType="1"/>
          </p:cNvSpPr>
          <p:nvPr/>
        </p:nvSpPr>
        <p:spPr bwMode="auto">
          <a:xfrm>
            <a:off x="3616325" y="933450"/>
            <a:ext cx="0" cy="1657350"/>
          </a:xfrm>
          <a:prstGeom prst="line">
            <a:avLst/>
          </a:prstGeom>
          <a:noFill/>
          <a:ln w="57150">
            <a:solidFill>
              <a:srgbClr val="FF5050"/>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92878" name="Text Box 14"/>
          <p:cNvSpPr txBox="1">
            <a:spLocks noChangeArrowheads="1"/>
          </p:cNvSpPr>
          <p:nvPr/>
        </p:nvSpPr>
        <p:spPr bwMode="auto">
          <a:xfrm rot="-5400000">
            <a:off x="3017044" y="1548606"/>
            <a:ext cx="17795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000">
                <a:solidFill>
                  <a:srgbClr val="FF5050"/>
                </a:solidFill>
                <a:latin typeface="Arial" panose="020B0604020202020204" pitchFamily="34" charset="0"/>
              </a:rPr>
              <a:t>apprentissage</a:t>
            </a:r>
          </a:p>
        </p:txBody>
      </p:sp>
      <p:sp>
        <p:nvSpPr>
          <p:cNvPr id="292879" name="Text Box 15"/>
          <p:cNvSpPr txBox="1">
            <a:spLocks noChangeArrowheads="1"/>
          </p:cNvSpPr>
          <p:nvPr/>
        </p:nvSpPr>
        <p:spPr bwMode="auto">
          <a:xfrm rot="-5400000">
            <a:off x="6488907" y="1548606"/>
            <a:ext cx="730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1800" b="1">
                <a:solidFill>
                  <a:schemeClr val="accent2"/>
                </a:solidFill>
                <a:latin typeface="Arial" panose="020B0604020202020204" pitchFamily="34" charset="0"/>
              </a:rPr>
              <a:t>oubli</a:t>
            </a:r>
          </a:p>
        </p:txBody>
      </p:sp>
      <p:sp>
        <p:nvSpPr>
          <p:cNvPr id="292880" name="Line 16"/>
          <p:cNvSpPr>
            <a:spLocks noChangeShapeType="1"/>
          </p:cNvSpPr>
          <p:nvPr/>
        </p:nvSpPr>
        <p:spPr bwMode="auto">
          <a:xfrm>
            <a:off x="7235825" y="836613"/>
            <a:ext cx="0" cy="1223962"/>
          </a:xfrm>
          <a:prstGeom prst="line">
            <a:avLst/>
          </a:prstGeom>
          <a:noFill/>
          <a:ln w="57150">
            <a:solidFill>
              <a:srgbClr val="6600CC"/>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89104" name="Rectangle 18"/>
          <p:cNvSpPr>
            <a:spLocks noChangeArrowheads="1"/>
          </p:cNvSpPr>
          <p:nvPr/>
        </p:nvSpPr>
        <p:spPr bwMode="auto">
          <a:xfrm>
            <a:off x="7905750" y="2184400"/>
            <a:ext cx="1276350" cy="957263"/>
          </a:xfrm>
          <a:prstGeom prst="rect">
            <a:avLst/>
          </a:prstGeom>
          <a:solidFill>
            <a:srgbClr val="FFFFFF"/>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400">
                <a:solidFill>
                  <a:schemeClr val="bg2"/>
                </a:solidFill>
              </a:rPr>
              <a:t>	</a:t>
            </a:r>
          </a:p>
        </p:txBody>
      </p:sp>
      <p:sp>
        <p:nvSpPr>
          <p:cNvPr id="292883" name="Rectangle 19"/>
          <p:cNvSpPr>
            <a:spLocks noChangeArrowheads="1"/>
          </p:cNvSpPr>
          <p:nvPr/>
        </p:nvSpPr>
        <p:spPr bwMode="auto">
          <a:xfrm>
            <a:off x="3398838" y="3932238"/>
            <a:ext cx="433387" cy="2592387"/>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92884" name="Text Box 20"/>
          <p:cNvSpPr txBox="1">
            <a:spLocks noChangeArrowheads="1"/>
          </p:cNvSpPr>
          <p:nvPr/>
        </p:nvSpPr>
        <p:spPr bwMode="auto">
          <a:xfrm>
            <a:off x="3419475" y="3860800"/>
            <a:ext cx="5064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bg2"/>
                </a:solidFill>
                <a:latin typeface="Arial" panose="020B0604020202020204" pitchFamily="34" charset="0"/>
              </a:rPr>
              <a:t>J1</a:t>
            </a:r>
          </a:p>
        </p:txBody>
      </p:sp>
      <p:sp>
        <p:nvSpPr>
          <p:cNvPr id="292886" name="Text Box 22"/>
          <p:cNvSpPr txBox="1">
            <a:spLocks noChangeArrowheads="1"/>
          </p:cNvSpPr>
          <p:nvPr/>
        </p:nvSpPr>
        <p:spPr bwMode="auto">
          <a:xfrm rot="10800000">
            <a:off x="2676525" y="4003675"/>
            <a:ext cx="549275" cy="246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bg2"/>
                </a:solidFill>
                <a:latin typeface="Arial" panose="020B0604020202020204" pitchFamily="34" charset="0"/>
              </a:rPr>
              <a:t>Nombre d’erreurs</a:t>
            </a:r>
          </a:p>
        </p:txBody>
      </p:sp>
      <p:sp>
        <p:nvSpPr>
          <p:cNvPr id="292887" name="Rectangle 23"/>
          <p:cNvSpPr>
            <a:spLocks noChangeArrowheads="1"/>
          </p:cNvSpPr>
          <p:nvPr/>
        </p:nvSpPr>
        <p:spPr bwMode="auto">
          <a:xfrm>
            <a:off x="7092950" y="3933825"/>
            <a:ext cx="792163" cy="2592388"/>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89109" name="Text Box 24"/>
          <p:cNvSpPr txBox="1">
            <a:spLocks noChangeArrowheads="1"/>
          </p:cNvSpPr>
          <p:nvPr/>
        </p:nvSpPr>
        <p:spPr bwMode="auto">
          <a:xfrm>
            <a:off x="7885113" y="3933825"/>
            <a:ext cx="1031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bg2"/>
                </a:solidFill>
                <a:latin typeface="Arial" panose="020B0604020202020204" pitchFamily="34" charset="0"/>
              </a:rPr>
              <a:t>Jour n</a:t>
            </a:r>
          </a:p>
        </p:txBody>
      </p:sp>
      <p:sp>
        <p:nvSpPr>
          <p:cNvPr id="292889" name="Freeform 25"/>
          <p:cNvSpPr>
            <a:spLocks/>
          </p:cNvSpPr>
          <p:nvPr/>
        </p:nvSpPr>
        <p:spPr bwMode="auto">
          <a:xfrm>
            <a:off x="7191375" y="6021388"/>
            <a:ext cx="1711325" cy="898525"/>
          </a:xfrm>
          <a:custGeom>
            <a:avLst/>
            <a:gdLst>
              <a:gd name="T0" fmla="*/ 0 w 1078"/>
              <a:gd name="T1" fmla="*/ 0 h 656"/>
              <a:gd name="T2" fmla="*/ 2147483646 w 1078"/>
              <a:gd name="T3" fmla="*/ 2147483646 h 656"/>
              <a:gd name="T4" fmla="*/ 2147483646 w 1078"/>
              <a:gd name="T5" fmla="*/ 2147483646 h 656"/>
              <a:gd name="T6" fmla="*/ 2147483646 w 1078"/>
              <a:gd name="T7" fmla="*/ 2147483646 h 656"/>
              <a:gd name="T8" fmla="*/ 2147483646 w 1078"/>
              <a:gd name="T9" fmla="*/ 2147483646 h 656"/>
              <a:gd name="T10" fmla="*/ 2147483646 w 1078"/>
              <a:gd name="T11" fmla="*/ 2147483646 h 656"/>
              <a:gd name="T12" fmla="*/ 2147483646 w 1078"/>
              <a:gd name="T13" fmla="*/ 2147483646 h 656"/>
              <a:gd name="T14" fmla="*/ 2147483646 w 1078"/>
              <a:gd name="T15" fmla="*/ 2147483646 h 656"/>
              <a:gd name="T16" fmla="*/ 2147483646 w 1078"/>
              <a:gd name="T17" fmla="*/ 2147483646 h 656"/>
              <a:gd name="T18" fmla="*/ 2147483646 w 1078"/>
              <a:gd name="T19" fmla="*/ 2147483646 h 656"/>
              <a:gd name="T20" fmla="*/ 2147483646 w 1078"/>
              <a:gd name="T21" fmla="*/ 2147483646 h 656"/>
              <a:gd name="T22" fmla="*/ 2147483646 w 1078"/>
              <a:gd name="T23" fmla="*/ 2147483646 h 656"/>
              <a:gd name="T24" fmla="*/ 2147483646 w 1078"/>
              <a:gd name="T25" fmla="*/ 2147483646 h 6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78" h="656">
                <a:moveTo>
                  <a:pt x="0" y="0"/>
                </a:moveTo>
                <a:cubicBezTo>
                  <a:pt x="13" y="16"/>
                  <a:pt x="55" y="39"/>
                  <a:pt x="80" y="88"/>
                </a:cubicBezTo>
                <a:cubicBezTo>
                  <a:pt x="105" y="137"/>
                  <a:pt x="122" y="273"/>
                  <a:pt x="152" y="296"/>
                </a:cubicBezTo>
                <a:cubicBezTo>
                  <a:pt x="182" y="319"/>
                  <a:pt x="229" y="236"/>
                  <a:pt x="262" y="224"/>
                </a:cubicBezTo>
                <a:cubicBezTo>
                  <a:pt x="295" y="212"/>
                  <a:pt x="330" y="201"/>
                  <a:pt x="353" y="224"/>
                </a:cubicBezTo>
                <a:cubicBezTo>
                  <a:pt x="376" y="247"/>
                  <a:pt x="388" y="313"/>
                  <a:pt x="398" y="360"/>
                </a:cubicBezTo>
                <a:cubicBezTo>
                  <a:pt x="408" y="407"/>
                  <a:pt x="401" y="489"/>
                  <a:pt x="416" y="504"/>
                </a:cubicBezTo>
                <a:cubicBezTo>
                  <a:pt x="431" y="519"/>
                  <a:pt x="461" y="443"/>
                  <a:pt x="489" y="451"/>
                </a:cubicBezTo>
                <a:cubicBezTo>
                  <a:pt x="517" y="459"/>
                  <a:pt x="539" y="522"/>
                  <a:pt x="584" y="552"/>
                </a:cubicBezTo>
                <a:cubicBezTo>
                  <a:pt x="629" y="582"/>
                  <a:pt x="716" y="626"/>
                  <a:pt x="761" y="632"/>
                </a:cubicBezTo>
                <a:cubicBezTo>
                  <a:pt x="806" y="638"/>
                  <a:pt x="814" y="584"/>
                  <a:pt x="852" y="587"/>
                </a:cubicBezTo>
                <a:cubicBezTo>
                  <a:pt x="890" y="590"/>
                  <a:pt x="954" y="656"/>
                  <a:pt x="992" y="648"/>
                </a:cubicBezTo>
                <a:cubicBezTo>
                  <a:pt x="1030" y="640"/>
                  <a:pt x="1060" y="563"/>
                  <a:pt x="1078" y="541"/>
                </a:cubicBezTo>
              </a:path>
            </a:pathLst>
          </a:custGeom>
          <a:noFill/>
          <a:ln w="28575" cmpd="sng">
            <a:solidFill>
              <a:schemeClr val="bg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92892" name="Text Box 28"/>
          <p:cNvSpPr txBox="1">
            <a:spLocks noChangeArrowheads="1"/>
          </p:cNvSpPr>
          <p:nvPr/>
        </p:nvSpPr>
        <p:spPr bwMode="auto">
          <a:xfrm rot="16200000">
            <a:off x="6486525" y="4886325"/>
            <a:ext cx="2101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fr-FR" b="1">
                <a:solidFill>
                  <a:srgbClr val="6600CC"/>
                </a:solidFill>
                <a:effectLst>
                  <a:outerShdw blurRad="38100" dist="38100" dir="2700000" algn="tl">
                    <a:srgbClr val="C0C0C0"/>
                  </a:outerShdw>
                </a:effectLst>
                <a:latin typeface="Arial" charset="0"/>
                <a:cs typeface="+mn-cs"/>
              </a:rPr>
              <a:t>Rétention</a:t>
            </a:r>
            <a:r>
              <a:rPr lang="fr-FR" sz="2000" b="1">
                <a:solidFill>
                  <a:srgbClr val="6600CC"/>
                </a:solidFill>
                <a:latin typeface="Arial" charset="0"/>
                <a:cs typeface="+mn-cs"/>
              </a:rPr>
              <a:t> +++</a:t>
            </a:r>
          </a:p>
        </p:txBody>
      </p:sp>
      <p:sp>
        <p:nvSpPr>
          <p:cNvPr id="292896" name="Line 32"/>
          <p:cNvSpPr>
            <a:spLocks noChangeShapeType="1"/>
          </p:cNvSpPr>
          <p:nvPr/>
        </p:nvSpPr>
        <p:spPr bwMode="auto">
          <a:xfrm>
            <a:off x="7235825" y="4149725"/>
            <a:ext cx="0" cy="1871663"/>
          </a:xfrm>
          <a:prstGeom prst="line">
            <a:avLst/>
          </a:prstGeom>
          <a:noFill/>
          <a:ln w="57150">
            <a:solidFill>
              <a:srgbClr val="6600CC"/>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89113" name="Rectangle 33"/>
          <p:cNvSpPr>
            <a:spLocks noChangeArrowheads="1"/>
          </p:cNvSpPr>
          <p:nvPr/>
        </p:nvSpPr>
        <p:spPr bwMode="auto">
          <a:xfrm>
            <a:off x="7880350" y="5949950"/>
            <a:ext cx="1276350" cy="549275"/>
          </a:xfrm>
          <a:prstGeom prst="rect">
            <a:avLst/>
          </a:prstGeom>
          <a:solidFill>
            <a:srgbClr val="FFFFFF"/>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89114" name="Rectangle 34"/>
          <p:cNvSpPr>
            <a:spLocks noChangeArrowheads="1"/>
          </p:cNvSpPr>
          <p:nvPr/>
        </p:nvSpPr>
        <p:spPr bwMode="auto">
          <a:xfrm>
            <a:off x="7453313" y="6526213"/>
            <a:ext cx="1655762" cy="86518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92899" name="Freeform 35"/>
          <p:cNvSpPr>
            <a:spLocks/>
          </p:cNvSpPr>
          <p:nvPr/>
        </p:nvSpPr>
        <p:spPr bwMode="auto">
          <a:xfrm>
            <a:off x="3419475" y="4365625"/>
            <a:ext cx="360363" cy="731838"/>
          </a:xfrm>
          <a:custGeom>
            <a:avLst/>
            <a:gdLst>
              <a:gd name="T0" fmla="*/ 0 w 227"/>
              <a:gd name="T1" fmla="*/ 0 h 461"/>
              <a:gd name="T2" fmla="*/ 2147483646 w 227"/>
              <a:gd name="T3" fmla="*/ 2147483646 h 461"/>
              <a:gd name="T4" fmla="*/ 2147483646 w 227"/>
              <a:gd name="T5" fmla="*/ 2147483646 h 461"/>
              <a:gd name="T6" fmla="*/ 2147483646 w 227"/>
              <a:gd name="T7" fmla="*/ 2147483646 h 4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7" h="461">
                <a:moveTo>
                  <a:pt x="0" y="0"/>
                </a:moveTo>
                <a:cubicBezTo>
                  <a:pt x="11" y="177"/>
                  <a:pt x="22" y="355"/>
                  <a:pt x="45" y="408"/>
                </a:cubicBezTo>
                <a:cubicBezTo>
                  <a:pt x="68" y="461"/>
                  <a:pt x="106" y="310"/>
                  <a:pt x="136" y="317"/>
                </a:cubicBezTo>
                <a:cubicBezTo>
                  <a:pt x="166" y="324"/>
                  <a:pt x="196" y="388"/>
                  <a:pt x="227" y="453"/>
                </a:cubicBezTo>
              </a:path>
            </a:pathLst>
          </a:custGeom>
          <a:noFill/>
          <a:ln w="28575" cmpd="sng">
            <a:solidFill>
              <a:schemeClr val="bg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92900" name="Rectangle 36"/>
          <p:cNvSpPr>
            <a:spLocks noChangeArrowheads="1"/>
          </p:cNvSpPr>
          <p:nvPr/>
        </p:nvSpPr>
        <p:spPr bwMode="auto">
          <a:xfrm>
            <a:off x="3937000" y="3937000"/>
            <a:ext cx="433388" cy="2592388"/>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92901" name="Text Box 37"/>
          <p:cNvSpPr txBox="1">
            <a:spLocks noChangeArrowheads="1"/>
          </p:cNvSpPr>
          <p:nvPr/>
        </p:nvSpPr>
        <p:spPr bwMode="auto">
          <a:xfrm>
            <a:off x="3957638" y="3860800"/>
            <a:ext cx="5064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bg2"/>
                </a:solidFill>
                <a:latin typeface="Arial" panose="020B0604020202020204" pitchFamily="34" charset="0"/>
              </a:rPr>
              <a:t>J2</a:t>
            </a:r>
          </a:p>
        </p:txBody>
      </p:sp>
      <p:sp>
        <p:nvSpPr>
          <p:cNvPr id="292902" name="Freeform 38"/>
          <p:cNvSpPr>
            <a:spLocks/>
          </p:cNvSpPr>
          <p:nvPr/>
        </p:nvSpPr>
        <p:spPr bwMode="auto">
          <a:xfrm>
            <a:off x="3984625" y="4713288"/>
            <a:ext cx="360363" cy="719137"/>
          </a:xfrm>
          <a:custGeom>
            <a:avLst/>
            <a:gdLst>
              <a:gd name="T0" fmla="*/ 0 w 227"/>
              <a:gd name="T1" fmla="*/ 0 h 453"/>
              <a:gd name="T2" fmla="*/ 2147483646 w 227"/>
              <a:gd name="T3" fmla="*/ 2147483646 h 453"/>
              <a:gd name="T4" fmla="*/ 2147483646 w 227"/>
              <a:gd name="T5" fmla="*/ 2147483646 h 453"/>
              <a:gd name="T6" fmla="*/ 2147483646 w 227"/>
              <a:gd name="T7" fmla="*/ 2147483646 h 4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7" h="453">
                <a:moveTo>
                  <a:pt x="0" y="0"/>
                </a:moveTo>
                <a:cubicBezTo>
                  <a:pt x="7" y="41"/>
                  <a:pt x="19" y="194"/>
                  <a:pt x="42" y="247"/>
                </a:cubicBezTo>
                <a:cubicBezTo>
                  <a:pt x="65" y="300"/>
                  <a:pt x="105" y="283"/>
                  <a:pt x="136" y="317"/>
                </a:cubicBezTo>
                <a:cubicBezTo>
                  <a:pt x="167" y="351"/>
                  <a:pt x="196" y="388"/>
                  <a:pt x="227" y="453"/>
                </a:cubicBezTo>
              </a:path>
            </a:pathLst>
          </a:custGeom>
          <a:noFill/>
          <a:ln w="28575" cmpd="sng">
            <a:solidFill>
              <a:schemeClr val="bg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92933" name="Rectangle 69"/>
          <p:cNvSpPr>
            <a:spLocks noChangeArrowheads="1"/>
          </p:cNvSpPr>
          <p:nvPr/>
        </p:nvSpPr>
        <p:spPr bwMode="auto">
          <a:xfrm>
            <a:off x="4497388" y="3932238"/>
            <a:ext cx="433387" cy="2592387"/>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92934" name="Text Box 70"/>
          <p:cNvSpPr txBox="1">
            <a:spLocks noChangeArrowheads="1"/>
          </p:cNvSpPr>
          <p:nvPr/>
        </p:nvSpPr>
        <p:spPr bwMode="auto">
          <a:xfrm>
            <a:off x="4508500" y="3860800"/>
            <a:ext cx="5064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bg2"/>
                </a:solidFill>
                <a:latin typeface="Arial" panose="020B0604020202020204" pitchFamily="34" charset="0"/>
              </a:rPr>
              <a:t>J3</a:t>
            </a:r>
          </a:p>
        </p:txBody>
      </p:sp>
      <p:sp>
        <p:nvSpPr>
          <p:cNvPr id="292935" name="Freeform 71"/>
          <p:cNvSpPr>
            <a:spLocks/>
          </p:cNvSpPr>
          <p:nvPr/>
        </p:nvSpPr>
        <p:spPr bwMode="auto">
          <a:xfrm>
            <a:off x="4559300" y="5270500"/>
            <a:ext cx="346075" cy="709613"/>
          </a:xfrm>
          <a:custGeom>
            <a:avLst/>
            <a:gdLst>
              <a:gd name="T0" fmla="*/ 0 w 218"/>
              <a:gd name="T1" fmla="*/ 0 h 447"/>
              <a:gd name="T2" fmla="*/ 2147483646 w 218"/>
              <a:gd name="T3" fmla="*/ 2147483646 h 447"/>
              <a:gd name="T4" fmla="*/ 2147483646 w 218"/>
              <a:gd name="T5" fmla="*/ 2147483646 h 447"/>
              <a:gd name="T6" fmla="*/ 2147483646 w 218"/>
              <a:gd name="T7" fmla="*/ 2147483646 h 44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8" h="447">
                <a:moveTo>
                  <a:pt x="0" y="0"/>
                </a:moveTo>
                <a:cubicBezTo>
                  <a:pt x="6" y="56"/>
                  <a:pt x="16" y="256"/>
                  <a:pt x="36" y="329"/>
                </a:cubicBezTo>
                <a:cubicBezTo>
                  <a:pt x="56" y="402"/>
                  <a:pt x="90" y="433"/>
                  <a:pt x="120" y="440"/>
                </a:cubicBezTo>
                <a:cubicBezTo>
                  <a:pt x="150" y="447"/>
                  <a:pt x="198" y="388"/>
                  <a:pt x="218" y="374"/>
                </a:cubicBezTo>
              </a:path>
            </a:pathLst>
          </a:custGeom>
          <a:noFill/>
          <a:ln w="28575" cmpd="sng">
            <a:solidFill>
              <a:schemeClr val="bg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92939" name="Rectangle 75"/>
          <p:cNvSpPr>
            <a:spLocks noChangeArrowheads="1"/>
          </p:cNvSpPr>
          <p:nvPr/>
        </p:nvSpPr>
        <p:spPr bwMode="auto">
          <a:xfrm>
            <a:off x="5016500" y="3937000"/>
            <a:ext cx="433388" cy="2592388"/>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92940" name="Text Box 76"/>
          <p:cNvSpPr txBox="1">
            <a:spLocks noChangeArrowheads="1"/>
          </p:cNvSpPr>
          <p:nvPr/>
        </p:nvSpPr>
        <p:spPr bwMode="auto">
          <a:xfrm>
            <a:off x="5027613" y="3860800"/>
            <a:ext cx="5064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bg2"/>
                </a:solidFill>
                <a:latin typeface="Arial" panose="020B0604020202020204" pitchFamily="34" charset="0"/>
              </a:rPr>
              <a:t>J4</a:t>
            </a:r>
          </a:p>
        </p:txBody>
      </p:sp>
      <p:sp>
        <p:nvSpPr>
          <p:cNvPr id="292941" name="Freeform 77"/>
          <p:cNvSpPr>
            <a:spLocks/>
          </p:cNvSpPr>
          <p:nvPr/>
        </p:nvSpPr>
        <p:spPr bwMode="auto">
          <a:xfrm>
            <a:off x="5080000" y="5676900"/>
            <a:ext cx="344488" cy="547688"/>
          </a:xfrm>
          <a:custGeom>
            <a:avLst/>
            <a:gdLst>
              <a:gd name="T0" fmla="*/ 0 w 217"/>
              <a:gd name="T1" fmla="*/ 0 h 345"/>
              <a:gd name="T2" fmla="*/ 2147483646 w 217"/>
              <a:gd name="T3" fmla="*/ 2147483646 h 345"/>
              <a:gd name="T4" fmla="*/ 2147483646 w 217"/>
              <a:gd name="T5" fmla="*/ 2147483646 h 345"/>
              <a:gd name="T6" fmla="*/ 2147483646 w 217"/>
              <a:gd name="T7" fmla="*/ 2147483646 h 34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7" h="345">
                <a:moveTo>
                  <a:pt x="0" y="0"/>
                </a:moveTo>
                <a:cubicBezTo>
                  <a:pt x="5" y="47"/>
                  <a:pt x="8" y="227"/>
                  <a:pt x="32" y="272"/>
                </a:cubicBezTo>
                <a:cubicBezTo>
                  <a:pt x="56" y="317"/>
                  <a:pt x="113" y="260"/>
                  <a:pt x="144" y="272"/>
                </a:cubicBezTo>
                <a:cubicBezTo>
                  <a:pt x="175" y="284"/>
                  <a:pt x="202" y="330"/>
                  <a:pt x="217" y="345"/>
                </a:cubicBezTo>
              </a:path>
            </a:pathLst>
          </a:custGeom>
          <a:noFill/>
          <a:ln w="28575" cmpd="sng">
            <a:solidFill>
              <a:schemeClr val="bg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92942" name="Rectangle 78"/>
          <p:cNvSpPr>
            <a:spLocks noChangeArrowheads="1"/>
          </p:cNvSpPr>
          <p:nvPr/>
        </p:nvSpPr>
        <p:spPr bwMode="auto">
          <a:xfrm>
            <a:off x="5578475" y="3932238"/>
            <a:ext cx="433388" cy="2592387"/>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92943" name="Text Box 79"/>
          <p:cNvSpPr txBox="1">
            <a:spLocks noChangeArrowheads="1"/>
          </p:cNvSpPr>
          <p:nvPr/>
        </p:nvSpPr>
        <p:spPr bwMode="auto">
          <a:xfrm>
            <a:off x="5578475" y="3860800"/>
            <a:ext cx="5064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bg2"/>
                </a:solidFill>
                <a:latin typeface="Arial" panose="020B0604020202020204" pitchFamily="34" charset="0"/>
              </a:rPr>
              <a:t>J5</a:t>
            </a:r>
          </a:p>
        </p:txBody>
      </p:sp>
      <p:sp>
        <p:nvSpPr>
          <p:cNvPr id="292944" name="Freeform 80"/>
          <p:cNvSpPr>
            <a:spLocks/>
          </p:cNvSpPr>
          <p:nvPr/>
        </p:nvSpPr>
        <p:spPr bwMode="auto">
          <a:xfrm>
            <a:off x="5613400" y="6007100"/>
            <a:ext cx="373063" cy="504825"/>
          </a:xfrm>
          <a:custGeom>
            <a:avLst/>
            <a:gdLst>
              <a:gd name="T0" fmla="*/ 0 w 235"/>
              <a:gd name="T1" fmla="*/ 0 h 318"/>
              <a:gd name="T2" fmla="*/ 2147483646 w 235"/>
              <a:gd name="T3" fmla="*/ 2147483646 h 318"/>
              <a:gd name="T4" fmla="*/ 2147483646 w 235"/>
              <a:gd name="T5" fmla="*/ 2147483646 h 318"/>
              <a:gd name="T6" fmla="*/ 2147483646 w 235"/>
              <a:gd name="T7" fmla="*/ 2147483646 h 3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5" h="318">
                <a:moveTo>
                  <a:pt x="0" y="0"/>
                </a:moveTo>
                <a:cubicBezTo>
                  <a:pt x="9" y="47"/>
                  <a:pt x="29" y="243"/>
                  <a:pt x="53" y="273"/>
                </a:cubicBezTo>
                <a:cubicBezTo>
                  <a:pt x="77" y="303"/>
                  <a:pt x="114" y="175"/>
                  <a:pt x="144" y="182"/>
                </a:cubicBezTo>
                <a:cubicBezTo>
                  <a:pt x="174" y="189"/>
                  <a:pt x="204" y="253"/>
                  <a:pt x="235" y="318"/>
                </a:cubicBezTo>
              </a:path>
            </a:pathLst>
          </a:custGeom>
          <a:noFill/>
          <a:ln w="28575" cmpd="sng">
            <a:solidFill>
              <a:schemeClr val="bg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89128" name="Text Box 81"/>
          <p:cNvSpPr txBox="1">
            <a:spLocks noChangeArrowheads="1"/>
          </p:cNvSpPr>
          <p:nvPr/>
        </p:nvSpPr>
        <p:spPr bwMode="auto">
          <a:xfrm>
            <a:off x="339725" y="1403350"/>
            <a:ext cx="1992313"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b="1">
                <a:solidFill>
                  <a:schemeClr val="bg2"/>
                </a:solidFill>
                <a:latin typeface="Arial" panose="020B0604020202020204" pitchFamily="34" charset="0"/>
              </a:rPr>
              <a:t>SESSION</a:t>
            </a:r>
          </a:p>
          <a:p>
            <a:pPr algn="ctr" eaLnBrk="1" hangingPunct="1">
              <a:spcBef>
                <a:spcPct val="0"/>
              </a:spcBef>
              <a:buFontTx/>
              <a:buNone/>
            </a:pPr>
            <a:r>
              <a:rPr lang="fr-FR" altLang="en-US" b="1">
                <a:solidFill>
                  <a:schemeClr val="bg2"/>
                </a:solidFill>
                <a:latin typeface="Arial" panose="020B0604020202020204" pitchFamily="34" charset="0"/>
              </a:rPr>
              <a:t>UNIQUE</a:t>
            </a:r>
          </a:p>
        </p:txBody>
      </p:sp>
      <p:sp>
        <p:nvSpPr>
          <p:cNvPr id="89129" name="Text Box 82"/>
          <p:cNvSpPr txBox="1">
            <a:spLocks noChangeArrowheads="1"/>
          </p:cNvSpPr>
          <p:nvPr/>
        </p:nvSpPr>
        <p:spPr bwMode="auto">
          <a:xfrm>
            <a:off x="395288" y="4551363"/>
            <a:ext cx="1878012"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400">
                <a:solidFill>
                  <a:srgbClr val="FFFFFF"/>
                </a:solidFill>
                <a:latin typeface="Arial" panose="020B0604020202020204" pitchFamily="34" charset="0"/>
              </a:rPr>
              <a:t>SESSIONS</a:t>
            </a:r>
          </a:p>
          <a:p>
            <a:pPr algn="ctr" eaLnBrk="1" hangingPunct="1">
              <a:spcBef>
                <a:spcPct val="0"/>
              </a:spcBef>
              <a:buFontTx/>
              <a:buNone/>
            </a:pPr>
            <a:r>
              <a:rPr lang="fr-FR" altLang="en-US" sz="2400">
                <a:solidFill>
                  <a:srgbClr val="FFFFFF"/>
                </a:solidFill>
                <a:latin typeface="Arial" panose="020B0604020202020204" pitchFamily="34" charset="0"/>
              </a:rPr>
              <a:t>MULTIPLES</a:t>
            </a:r>
          </a:p>
        </p:txBody>
      </p:sp>
      <p:sp>
        <p:nvSpPr>
          <p:cNvPr id="292947" name="Line 83"/>
          <p:cNvSpPr>
            <a:spLocks noChangeShapeType="1"/>
          </p:cNvSpPr>
          <p:nvPr/>
        </p:nvSpPr>
        <p:spPr bwMode="auto">
          <a:xfrm>
            <a:off x="3419475" y="3284538"/>
            <a:ext cx="0" cy="649287"/>
          </a:xfrm>
          <a:prstGeom prst="line">
            <a:avLst/>
          </a:prstGeom>
          <a:noFill/>
          <a:ln w="76200">
            <a:solidFill>
              <a:srgbClr val="33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92948" name="Line 84"/>
          <p:cNvSpPr>
            <a:spLocks noChangeShapeType="1"/>
          </p:cNvSpPr>
          <p:nvPr/>
        </p:nvSpPr>
        <p:spPr bwMode="auto">
          <a:xfrm>
            <a:off x="5199063" y="3213100"/>
            <a:ext cx="792162" cy="720725"/>
          </a:xfrm>
          <a:prstGeom prst="line">
            <a:avLst/>
          </a:prstGeom>
          <a:noFill/>
          <a:ln w="76200">
            <a:solidFill>
              <a:srgbClr val="33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92949" name="Text Box 85"/>
          <p:cNvSpPr txBox="1">
            <a:spLocks noChangeArrowheads="1"/>
          </p:cNvSpPr>
          <p:nvPr/>
        </p:nvSpPr>
        <p:spPr bwMode="auto">
          <a:xfrm>
            <a:off x="3498850" y="3159125"/>
            <a:ext cx="19113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400" b="1">
                <a:solidFill>
                  <a:srgbClr val="3366FF"/>
                </a:solidFill>
                <a:latin typeface="Arial" panose="020B0604020202020204" pitchFamily="34" charset="0"/>
              </a:rPr>
              <a:t>même</a:t>
            </a:r>
          </a:p>
          <a:p>
            <a:pPr algn="ctr" eaLnBrk="1" hangingPunct="1">
              <a:spcBef>
                <a:spcPct val="0"/>
              </a:spcBef>
              <a:buFontTx/>
              <a:buNone/>
            </a:pPr>
            <a:r>
              <a:rPr lang="fr-FR" altLang="en-US" sz="2400" b="1">
                <a:solidFill>
                  <a:srgbClr val="3366FF"/>
                </a:solidFill>
                <a:latin typeface="Arial" panose="020B0604020202020204" pitchFamily="34" charset="0"/>
              </a:rPr>
              <a:t>durée totale</a:t>
            </a:r>
          </a:p>
        </p:txBody>
      </p:sp>
      <p:sp>
        <p:nvSpPr>
          <p:cNvPr id="89133" name="Text Box 86"/>
          <p:cNvSpPr txBox="1">
            <a:spLocks noChangeArrowheads="1"/>
          </p:cNvSpPr>
          <p:nvPr/>
        </p:nvSpPr>
        <p:spPr bwMode="auto">
          <a:xfrm>
            <a:off x="77788" y="4522788"/>
            <a:ext cx="248602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b="1">
                <a:solidFill>
                  <a:schemeClr val="bg2"/>
                </a:solidFill>
                <a:latin typeface="Arial" panose="020B0604020202020204" pitchFamily="34" charset="0"/>
              </a:rPr>
              <a:t>SESSIONS</a:t>
            </a:r>
          </a:p>
          <a:p>
            <a:pPr algn="ctr" eaLnBrk="1" hangingPunct="1">
              <a:spcBef>
                <a:spcPct val="0"/>
              </a:spcBef>
              <a:buFontTx/>
              <a:buNone/>
            </a:pPr>
            <a:r>
              <a:rPr lang="fr-FR" altLang="en-US" b="1">
                <a:solidFill>
                  <a:schemeClr val="bg2"/>
                </a:solidFill>
                <a:latin typeface="Arial" panose="020B0604020202020204" pitchFamily="34" charset="0"/>
              </a:rPr>
              <a:t>MULTIPLES</a:t>
            </a:r>
          </a:p>
        </p:txBody>
      </p:sp>
      <p:sp>
        <p:nvSpPr>
          <p:cNvPr id="292951" name="Line 87"/>
          <p:cNvSpPr>
            <a:spLocks noChangeShapeType="1"/>
          </p:cNvSpPr>
          <p:nvPr/>
        </p:nvSpPr>
        <p:spPr bwMode="auto">
          <a:xfrm>
            <a:off x="3878263" y="4664075"/>
            <a:ext cx="0" cy="431800"/>
          </a:xfrm>
          <a:prstGeom prst="line">
            <a:avLst/>
          </a:prstGeom>
          <a:noFill/>
          <a:ln w="57150">
            <a:solidFill>
              <a:schemeClr val="accent2"/>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92952" name="Line 88"/>
          <p:cNvSpPr>
            <a:spLocks noChangeShapeType="1"/>
          </p:cNvSpPr>
          <p:nvPr/>
        </p:nvSpPr>
        <p:spPr bwMode="auto">
          <a:xfrm>
            <a:off x="6877050" y="5949950"/>
            <a:ext cx="0" cy="431800"/>
          </a:xfrm>
          <a:prstGeom prst="line">
            <a:avLst/>
          </a:prstGeom>
          <a:noFill/>
          <a:ln w="57150">
            <a:solidFill>
              <a:schemeClr val="accent2"/>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89136" name="Text Box 89"/>
          <p:cNvSpPr txBox="1">
            <a:spLocks noChangeArrowheads="1"/>
          </p:cNvSpPr>
          <p:nvPr/>
        </p:nvSpPr>
        <p:spPr bwMode="auto">
          <a:xfrm>
            <a:off x="3808413" y="6427788"/>
            <a:ext cx="1771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rgbClr val="808080"/>
                </a:solidFill>
              </a:rPr>
              <a:t>entraînement</a:t>
            </a:r>
          </a:p>
        </p:txBody>
      </p:sp>
      <p:sp>
        <p:nvSpPr>
          <p:cNvPr id="89137" name="AutoShape 90"/>
          <p:cNvSpPr>
            <a:spLocks noChangeArrowheads="1"/>
          </p:cNvSpPr>
          <p:nvPr/>
        </p:nvSpPr>
        <p:spPr bwMode="auto">
          <a:xfrm>
            <a:off x="6084888" y="2492375"/>
            <a:ext cx="935037" cy="720725"/>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folHlink"/>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000">
                <a:solidFill>
                  <a:schemeClr val="bg2"/>
                </a:solidFill>
              </a:rPr>
              <a:t>DELAI</a:t>
            </a:r>
          </a:p>
        </p:txBody>
      </p:sp>
      <p:sp>
        <p:nvSpPr>
          <p:cNvPr id="89138" name="AutoShape 91"/>
          <p:cNvSpPr>
            <a:spLocks noChangeArrowheads="1"/>
          </p:cNvSpPr>
          <p:nvPr/>
        </p:nvSpPr>
        <p:spPr bwMode="auto">
          <a:xfrm>
            <a:off x="6084888" y="5157788"/>
            <a:ext cx="935037" cy="720725"/>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folHlink"/>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000">
                <a:solidFill>
                  <a:schemeClr val="bg2"/>
                </a:solidFill>
              </a:rPr>
              <a:t>DELAI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2875"/>
                                        </p:tgtEl>
                                        <p:attrNameLst>
                                          <p:attrName>style.visibility</p:attrName>
                                        </p:attrNameLst>
                                      </p:cBhvr>
                                      <p:to>
                                        <p:strVal val="visible"/>
                                      </p:to>
                                    </p:set>
                                    <p:animEffect transition="in" filter="wipe(left)">
                                      <p:cBhvr>
                                        <p:cTn id="7" dur="500"/>
                                        <p:tgtEl>
                                          <p:spTgt spid="292875"/>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92870"/>
                                        </p:tgtEl>
                                        <p:attrNameLst>
                                          <p:attrName>style.visibility</p:attrName>
                                        </p:attrNameLst>
                                      </p:cBhvr>
                                      <p:to>
                                        <p:strVal val="visible"/>
                                      </p:to>
                                    </p:set>
                                    <p:animEffect transition="in" filter="wipe(left)">
                                      <p:cBhvr>
                                        <p:cTn id="11" dur="500"/>
                                        <p:tgtEl>
                                          <p:spTgt spid="292870"/>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92867"/>
                                        </p:tgtEl>
                                        <p:attrNameLst>
                                          <p:attrName>style.visibility</p:attrName>
                                        </p:attrNameLst>
                                      </p:cBhvr>
                                      <p:to>
                                        <p:strVal val="visible"/>
                                      </p:to>
                                    </p:set>
                                    <p:animEffect transition="in" filter="wipe(left)">
                                      <p:cBhvr>
                                        <p:cTn id="15" dur="500"/>
                                        <p:tgtEl>
                                          <p:spTgt spid="292867"/>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92868"/>
                                        </p:tgtEl>
                                        <p:attrNameLst>
                                          <p:attrName>style.visibility</p:attrName>
                                        </p:attrNameLst>
                                      </p:cBhvr>
                                      <p:to>
                                        <p:strVal val="visible"/>
                                      </p:to>
                                    </p:set>
                                    <p:animEffect transition="in" filter="wipe(left)">
                                      <p:cBhvr>
                                        <p:cTn id="18" dur="500"/>
                                        <p:tgtEl>
                                          <p:spTgt spid="292868"/>
                                        </p:tgtEl>
                                      </p:cBhvr>
                                    </p:animEffect>
                                  </p:childTnLst>
                                </p:cTn>
                              </p:par>
                            </p:childTnLst>
                          </p:cTn>
                        </p:par>
                        <p:par>
                          <p:cTn id="19" fill="hold" nodeType="afterGroup">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292869"/>
                                        </p:tgtEl>
                                        <p:attrNameLst>
                                          <p:attrName>style.visibility</p:attrName>
                                        </p:attrNameLst>
                                      </p:cBhvr>
                                      <p:to>
                                        <p:strVal val="visible"/>
                                      </p:to>
                                    </p:set>
                                    <p:animEffect transition="in" filter="wipe(left)">
                                      <p:cBhvr>
                                        <p:cTn id="22" dur="5000"/>
                                        <p:tgtEl>
                                          <p:spTgt spid="292869"/>
                                        </p:tgtEl>
                                      </p:cBhvr>
                                    </p:animEffect>
                                  </p:childTnLst>
                                </p:cTn>
                              </p:par>
                            </p:childTnLst>
                          </p:cTn>
                        </p:par>
                        <p:par>
                          <p:cTn id="23" fill="hold" nodeType="afterGroup">
                            <p:stCondLst>
                              <p:cond delay="6500"/>
                            </p:stCondLst>
                            <p:childTnLst>
                              <p:par>
                                <p:cTn id="24" presetID="22" presetClass="entr" presetSubtype="8" fill="hold" grpId="0" nodeType="afterEffect">
                                  <p:stCondLst>
                                    <p:cond delay="0"/>
                                  </p:stCondLst>
                                  <p:childTnLst>
                                    <p:set>
                                      <p:cBhvr>
                                        <p:cTn id="25" dur="1" fill="hold">
                                          <p:stCondLst>
                                            <p:cond delay="0"/>
                                          </p:stCondLst>
                                        </p:cTn>
                                        <p:tgtEl>
                                          <p:spTgt spid="292871"/>
                                        </p:tgtEl>
                                        <p:attrNameLst>
                                          <p:attrName>style.visibility</p:attrName>
                                        </p:attrNameLst>
                                      </p:cBhvr>
                                      <p:to>
                                        <p:strVal val="visible"/>
                                      </p:to>
                                    </p:set>
                                    <p:animEffect transition="in" filter="wipe(left)">
                                      <p:cBhvr>
                                        <p:cTn id="26" dur="500"/>
                                        <p:tgtEl>
                                          <p:spTgt spid="292871"/>
                                        </p:tgtEl>
                                      </p:cBhvr>
                                    </p:animEffect>
                                  </p:childTnLst>
                                </p:cTn>
                              </p:par>
                            </p:childTnLst>
                          </p:cTn>
                        </p:par>
                        <p:par>
                          <p:cTn id="27" fill="hold" nodeType="afterGroup">
                            <p:stCondLst>
                              <p:cond delay="7000"/>
                            </p:stCondLst>
                            <p:childTnLst>
                              <p:par>
                                <p:cTn id="28" presetID="22" presetClass="entr" presetSubtype="8" fill="hold" grpId="0" nodeType="afterEffect">
                                  <p:stCondLst>
                                    <p:cond delay="0"/>
                                  </p:stCondLst>
                                  <p:childTnLst>
                                    <p:set>
                                      <p:cBhvr>
                                        <p:cTn id="29" dur="1" fill="hold">
                                          <p:stCondLst>
                                            <p:cond delay="0"/>
                                          </p:stCondLst>
                                        </p:cTn>
                                        <p:tgtEl>
                                          <p:spTgt spid="292873"/>
                                        </p:tgtEl>
                                        <p:attrNameLst>
                                          <p:attrName>style.visibility</p:attrName>
                                        </p:attrNameLst>
                                      </p:cBhvr>
                                      <p:to>
                                        <p:strVal val="visible"/>
                                      </p:to>
                                    </p:set>
                                    <p:animEffect transition="in" filter="wipe(left)">
                                      <p:cBhvr>
                                        <p:cTn id="30" dur="5000"/>
                                        <p:tgtEl>
                                          <p:spTgt spid="292873"/>
                                        </p:tgtEl>
                                      </p:cBhvr>
                                    </p:animEffect>
                                  </p:childTnLst>
                                </p:cTn>
                              </p:par>
                            </p:childTnLst>
                          </p:cTn>
                        </p:par>
                        <p:par>
                          <p:cTn id="31" fill="hold" nodeType="afterGroup">
                            <p:stCondLst>
                              <p:cond delay="12000"/>
                            </p:stCondLst>
                            <p:childTnLst>
                              <p:par>
                                <p:cTn id="32" presetID="22" presetClass="entr" presetSubtype="8" fill="hold" grpId="0" nodeType="afterEffect">
                                  <p:stCondLst>
                                    <p:cond delay="0"/>
                                  </p:stCondLst>
                                  <p:childTnLst>
                                    <p:set>
                                      <p:cBhvr>
                                        <p:cTn id="33" dur="1" fill="hold">
                                          <p:stCondLst>
                                            <p:cond delay="0"/>
                                          </p:stCondLst>
                                        </p:cTn>
                                        <p:tgtEl>
                                          <p:spTgt spid="292877"/>
                                        </p:tgtEl>
                                        <p:attrNameLst>
                                          <p:attrName>style.visibility</p:attrName>
                                        </p:attrNameLst>
                                      </p:cBhvr>
                                      <p:to>
                                        <p:strVal val="visible"/>
                                      </p:to>
                                    </p:set>
                                    <p:animEffect transition="in" filter="wipe(left)">
                                      <p:cBhvr>
                                        <p:cTn id="34" dur="500"/>
                                        <p:tgtEl>
                                          <p:spTgt spid="292877"/>
                                        </p:tgtEl>
                                      </p:cBhvr>
                                    </p:animEffect>
                                  </p:childTnLst>
                                </p:cTn>
                              </p:par>
                            </p:childTnLst>
                          </p:cTn>
                        </p:par>
                        <p:par>
                          <p:cTn id="35" fill="hold" nodeType="afterGroup">
                            <p:stCondLst>
                              <p:cond delay="12500"/>
                            </p:stCondLst>
                            <p:childTnLst>
                              <p:par>
                                <p:cTn id="36" presetID="22" presetClass="entr" presetSubtype="8" fill="hold" grpId="0" nodeType="afterEffect">
                                  <p:stCondLst>
                                    <p:cond delay="0"/>
                                  </p:stCondLst>
                                  <p:childTnLst>
                                    <p:set>
                                      <p:cBhvr>
                                        <p:cTn id="37" dur="1" fill="hold">
                                          <p:stCondLst>
                                            <p:cond delay="0"/>
                                          </p:stCondLst>
                                        </p:cTn>
                                        <p:tgtEl>
                                          <p:spTgt spid="292878"/>
                                        </p:tgtEl>
                                        <p:attrNameLst>
                                          <p:attrName>style.visibility</p:attrName>
                                        </p:attrNameLst>
                                      </p:cBhvr>
                                      <p:to>
                                        <p:strVal val="visible"/>
                                      </p:to>
                                    </p:set>
                                    <p:animEffect transition="in" filter="wipe(left)">
                                      <p:cBhvr>
                                        <p:cTn id="38" dur="500"/>
                                        <p:tgtEl>
                                          <p:spTgt spid="292878"/>
                                        </p:tgtEl>
                                      </p:cBhvr>
                                    </p:animEffect>
                                  </p:childTnLst>
                                </p:cTn>
                              </p:par>
                            </p:childTnLst>
                          </p:cTn>
                        </p:par>
                        <p:par>
                          <p:cTn id="39" fill="hold" nodeType="afterGroup">
                            <p:stCondLst>
                              <p:cond delay="13000"/>
                            </p:stCondLst>
                            <p:childTnLst>
                              <p:par>
                                <p:cTn id="40" presetID="22" presetClass="entr" presetSubtype="8" fill="hold" grpId="0" nodeType="afterEffect">
                                  <p:stCondLst>
                                    <p:cond delay="0"/>
                                  </p:stCondLst>
                                  <p:childTnLst>
                                    <p:set>
                                      <p:cBhvr>
                                        <p:cTn id="41" dur="1" fill="hold">
                                          <p:stCondLst>
                                            <p:cond delay="0"/>
                                          </p:stCondLst>
                                        </p:cTn>
                                        <p:tgtEl>
                                          <p:spTgt spid="292874"/>
                                        </p:tgtEl>
                                        <p:attrNameLst>
                                          <p:attrName>style.visibility</p:attrName>
                                        </p:attrNameLst>
                                      </p:cBhvr>
                                      <p:to>
                                        <p:strVal val="visible"/>
                                      </p:to>
                                    </p:set>
                                    <p:animEffect transition="in" filter="wipe(left)">
                                      <p:cBhvr>
                                        <p:cTn id="42" dur="500"/>
                                        <p:tgtEl>
                                          <p:spTgt spid="292874"/>
                                        </p:tgtEl>
                                      </p:cBhvr>
                                    </p:animEffect>
                                  </p:childTnLst>
                                </p:cTn>
                              </p:par>
                            </p:childTnLst>
                          </p:cTn>
                        </p:par>
                        <p:par>
                          <p:cTn id="43" fill="hold" nodeType="afterGroup">
                            <p:stCondLst>
                              <p:cond delay="13500"/>
                            </p:stCondLst>
                            <p:childTnLst>
                              <p:par>
                                <p:cTn id="44" presetID="22" presetClass="entr" presetSubtype="8" fill="hold" grpId="0" nodeType="afterEffect">
                                  <p:stCondLst>
                                    <p:cond delay="0"/>
                                  </p:stCondLst>
                                  <p:childTnLst>
                                    <p:set>
                                      <p:cBhvr>
                                        <p:cTn id="45" dur="1" fill="hold">
                                          <p:stCondLst>
                                            <p:cond delay="0"/>
                                          </p:stCondLst>
                                        </p:cTn>
                                        <p:tgtEl>
                                          <p:spTgt spid="292879"/>
                                        </p:tgtEl>
                                        <p:attrNameLst>
                                          <p:attrName>style.visibility</p:attrName>
                                        </p:attrNameLst>
                                      </p:cBhvr>
                                      <p:to>
                                        <p:strVal val="visible"/>
                                      </p:to>
                                    </p:set>
                                    <p:animEffect transition="in" filter="wipe(left)">
                                      <p:cBhvr>
                                        <p:cTn id="46" dur="500"/>
                                        <p:tgtEl>
                                          <p:spTgt spid="292879"/>
                                        </p:tgtEl>
                                      </p:cBhvr>
                                    </p:animEffect>
                                  </p:childTnLst>
                                </p:cTn>
                              </p:par>
                            </p:childTnLst>
                          </p:cTn>
                        </p:par>
                        <p:par>
                          <p:cTn id="47" fill="hold" nodeType="afterGroup">
                            <p:stCondLst>
                              <p:cond delay="14000"/>
                            </p:stCondLst>
                            <p:childTnLst>
                              <p:par>
                                <p:cTn id="48" presetID="22" presetClass="entr" presetSubtype="8" fill="hold" grpId="0" nodeType="afterEffect">
                                  <p:stCondLst>
                                    <p:cond delay="0"/>
                                  </p:stCondLst>
                                  <p:childTnLst>
                                    <p:set>
                                      <p:cBhvr>
                                        <p:cTn id="49" dur="1" fill="hold">
                                          <p:stCondLst>
                                            <p:cond delay="0"/>
                                          </p:stCondLst>
                                        </p:cTn>
                                        <p:tgtEl>
                                          <p:spTgt spid="292880"/>
                                        </p:tgtEl>
                                        <p:attrNameLst>
                                          <p:attrName>style.visibility</p:attrName>
                                        </p:attrNameLst>
                                      </p:cBhvr>
                                      <p:to>
                                        <p:strVal val="visible"/>
                                      </p:to>
                                    </p:set>
                                    <p:animEffect transition="in" filter="wipe(left)">
                                      <p:cBhvr>
                                        <p:cTn id="50" dur="500"/>
                                        <p:tgtEl>
                                          <p:spTgt spid="292880"/>
                                        </p:tgtEl>
                                      </p:cBhvr>
                                    </p:animEffect>
                                  </p:childTnLst>
                                </p:cTn>
                              </p:par>
                            </p:childTnLst>
                          </p:cTn>
                        </p:par>
                        <p:par>
                          <p:cTn id="51" fill="hold" nodeType="afterGroup">
                            <p:stCondLst>
                              <p:cond delay="14500"/>
                            </p:stCondLst>
                            <p:childTnLst>
                              <p:par>
                                <p:cTn id="52" presetID="22" presetClass="entr" presetSubtype="8" fill="hold" grpId="0" nodeType="afterEffect">
                                  <p:stCondLst>
                                    <p:cond delay="0"/>
                                  </p:stCondLst>
                                  <p:childTnLst>
                                    <p:set>
                                      <p:cBhvr>
                                        <p:cTn id="53" dur="1" fill="hold">
                                          <p:stCondLst>
                                            <p:cond delay="0"/>
                                          </p:stCondLst>
                                        </p:cTn>
                                        <p:tgtEl>
                                          <p:spTgt spid="292876"/>
                                        </p:tgtEl>
                                        <p:attrNameLst>
                                          <p:attrName>style.visibility</p:attrName>
                                        </p:attrNameLst>
                                      </p:cBhvr>
                                      <p:to>
                                        <p:strVal val="visible"/>
                                      </p:to>
                                    </p:set>
                                    <p:animEffect transition="in" filter="wipe(left)">
                                      <p:cBhvr>
                                        <p:cTn id="54" dur="500"/>
                                        <p:tgtEl>
                                          <p:spTgt spid="292876"/>
                                        </p:tgtEl>
                                      </p:cBhvr>
                                    </p:animEffect>
                                  </p:childTnLst>
                                </p:cTn>
                              </p:par>
                            </p:childTnLst>
                          </p:cTn>
                        </p:par>
                        <p:par>
                          <p:cTn id="55" fill="hold" nodeType="afterGroup">
                            <p:stCondLst>
                              <p:cond delay="15000"/>
                            </p:stCondLst>
                            <p:childTnLst>
                              <p:par>
                                <p:cTn id="56" presetID="22" presetClass="entr" presetSubtype="8" fill="hold" grpId="0" nodeType="afterEffect">
                                  <p:stCondLst>
                                    <p:cond delay="0"/>
                                  </p:stCondLst>
                                  <p:childTnLst>
                                    <p:set>
                                      <p:cBhvr>
                                        <p:cTn id="57" dur="1" fill="hold">
                                          <p:stCondLst>
                                            <p:cond delay="0"/>
                                          </p:stCondLst>
                                        </p:cTn>
                                        <p:tgtEl>
                                          <p:spTgt spid="292886"/>
                                        </p:tgtEl>
                                        <p:attrNameLst>
                                          <p:attrName>style.visibility</p:attrName>
                                        </p:attrNameLst>
                                      </p:cBhvr>
                                      <p:to>
                                        <p:strVal val="visible"/>
                                      </p:to>
                                    </p:set>
                                    <p:animEffect transition="in" filter="wipe(left)">
                                      <p:cBhvr>
                                        <p:cTn id="58" dur="500"/>
                                        <p:tgtEl>
                                          <p:spTgt spid="292886"/>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292883"/>
                                        </p:tgtEl>
                                        <p:attrNameLst>
                                          <p:attrName>style.visibility</p:attrName>
                                        </p:attrNameLst>
                                      </p:cBhvr>
                                      <p:to>
                                        <p:strVal val="visible"/>
                                      </p:to>
                                    </p:set>
                                    <p:animEffect transition="in" filter="wipe(left)">
                                      <p:cBhvr>
                                        <p:cTn id="63" dur="500"/>
                                        <p:tgtEl>
                                          <p:spTgt spid="292883"/>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92884"/>
                                        </p:tgtEl>
                                        <p:attrNameLst>
                                          <p:attrName>style.visibility</p:attrName>
                                        </p:attrNameLst>
                                      </p:cBhvr>
                                      <p:to>
                                        <p:strVal val="visible"/>
                                      </p:to>
                                    </p:set>
                                    <p:animEffect transition="in" filter="wipe(left)">
                                      <p:cBhvr>
                                        <p:cTn id="66" dur="500"/>
                                        <p:tgtEl>
                                          <p:spTgt spid="292884"/>
                                        </p:tgtEl>
                                      </p:cBhvr>
                                    </p:animEffect>
                                  </p:childTnLst>
                                </p:cTn>
                              </p:par>
                            </p:childTnLst>
                          </p:cTn>
                        </p:par>
                        <p:par>
                          <p:cTn id="67" fill="hold" nodeType="afterGroup">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92899"/>
                                        </p:tgtEl>
                                        <p:attrNameLst>
                                          <p:attrName>style.visibility</p:attrName>
                                        </p:attrNameLst>
                                      </p:cBhvr>
                                      <p:to>
                                        <p:strVal val="visible"/>
                                      </p:to>
                                    </p:set>
                                    <p:animEffect transition="in" filter="wipe(left)">
                                      <p:cBhvr>
                                        <p:cTn id="70" dur="500"/>
                                        <p:tgtEl>
                                          <p:spTgt spid="292899"/>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292900"/>
                                        </p:tgtEl>
                                        <p:attrNameLst>
                                          <p:attrName>style.visibility</p:attrName>
                                        </p:attrNameLst>
                                      </p:cBhvr>
                                      <p:to>
                                        <p:strVal val="visible"/>
                                      </p:to>
                                    </p:set>
                                    <p:animEffect transition="in" filter="wipe(left)">
                                      <p:cBhvr>
                                        <p:cTn id="75" dur="500"/>
                                        <p:tgtEl>
                                          <p:spTgt spid="292900"/>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292901"/>
                                        </p:tgtEl>
                                        <p:attrNameLst>
                                          <p:attrName>style.visibility</p:attrName>
                                        </p:attrNameLst>
                                      </p:cBhvr>
                                      <p:to>
                                        <p:strVal val="visible"/>
                                      </p:to>
                                    </p:set>
                                    <p:animEffect transition="in" filter="wipe(left)">
                                      <p:cBhvr>
                                        <p:cTn id="78" dur="500"/>
                                        <p:tgtEl>
                                          <p:spTgt spid="292901"/>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292902"/>
                                        </p:tgtEl>
                                        <p:attrNameLst>
                                          <p:attrName>style.visibility</p:attrName>
                                        </p:attrNameLst>
                                      </p:cBhvr>
                                      <p:to>
                                        <p:strVal val="visible"/>
                                      </p:to>
                                    </p:set>
                                    <p:animEffect transition="in" filter="wipe(left)">
                                      <p:cBhvr>
                                        <p:cTn id="81" dur="500"/>
                                        <p:tgtEl>
                                          <p:spTgt spid="292902"/>
                                        </p:tgtEl>
                                      </p:cBhvr>
                                    </p:animEffect>
                                  </p:childTnLst>
                                </p:cTn>
                              </p:par>
                            </p:childTnLst>
                          </p:cTn>
                        </p:par>
                        <p:par>
                          <p:cTn id="82" fill="hold" nodeType="afterGroup">
                            <p:stCondLst>
                              <p:cond delay="500"/>
                            </p:stCondLst>
                            <p:childTnLst>
                              <p:par>
                                <p:cTn id="83" presetID="22" presetClass="entr" presetSubtype="8" fill="hold" grpId="0" nodeType="afterEffect">
                                  <p:stCondLst>
                                    <p:cond delay="0"/>
                                  </p:stCondLst>
                                  <p:childTnLst>
                                    <p:set>
                                      <p:cBhvr>
                                        <p:cTn id="84" dur="1" fill="hold">
                                          <p:stCondLst>
                                            <p:cond delay="0"/>
                                          </p:stCondLst>
                                        </p:cTn>
                                        <p:tgtEl>
                                          <p:spTgt spid="292951"/>
                                        </p:tgtEl>
                                        <p:attrNameLst>
                                          <p:attrName>style.visibility</p:attrName>
                                        </p:attrNameLst>
                                      </p:cBhvr>
                                      <p:to>
                                        <p:strVal val="visible"/>
                                      </p:to>
                                    </p:set>
                                    <p:animEffect transition="in" filter="wipe(left)">
                                      <p:cBhvr>
                                        <p:cTn id="85" dur="500"/>
                                        <p:tgtEl>
                                          <p:spTgt spid="292951"/>
                                        </p:tgtEl>
                                      </p:cBhvr>
                                    </p:animEffect>
                                  </p:childTnLst>
                                </p:cTn>
                              </p:par>
                            </p:childTnLst>
                          </p:cTn>
                        </p:par>
                        <p:par>
                          <p:cTn id="86" fill="hold" nodeType="afterGroup">
                            <p:stCondLst>
                              <p:cond delay="1000"/>
                            </p:stCondLst>
                            <p:childTnLst>
                              <p:par>
                                <p:cTn id="87" presetID="22" presetClass="entr" presetSubtype="8" fill="hold" grpId="0" nodeType="afterEffect">
                                  <p:stCondLst>
                                    <p:cond delay="0"/>
                                  </p:stCondLst>
                                  <p:childTnLst>
                                    <p:set>
                                      <p:cBhvr>
                                        <p:cTn id="88" dur="1" fill="hold">
                                          <p:stCondLst>
                                            <p:cond delay="0"/>
                                          </p:stCondLst>
                                        </p:cTn>
                                        <p:tgtEl>
                                          <p:spTgt spid="292933"/>
                                        </p:tgtEl>
                                        <p:attrNameLst>
                                          <p:attrName>style.visibility</p:attrName>
                                        </p:attrNameLst>
                                      </p:cBhvr>
                                      <p:to>
                                        <p:strVal val="visible"/>
                                      </p:to>
                                    </p:set>
                                    <p:animEffect transition="in" filter="wipe(left)">
                                      <p:cBhvr>
                                        <p:cTn id="89" dur="500"/>
                                        <p:tgtEl>
                                          <p:spTgt spid="292933"/>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292934"/>
                                        </p:tgtEl>
                                        <p:attrNameLst>
                                          <p:attrName>style.visibility</p:attrName>
                                        </p:attrNameLst>
                                      </p:cBhvr>
                                      <p:to>
                                        <p:strVal val="visible"/>
                                      </p:to>
                                    </p:set>
                                    <p:animEffect transition="in" filter="wipe(left)">
                                      <p:cBhvr>
                                        <p:cTn id="92" dur="500"/>
                                        <p:tgtEl>
                                          <p:spTgt spid="292934"/>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92935"/>
                                        </p:tgtEl>
                                        <p:attrNameLst>
                                          <p:attrName>style.visibility</p:attrName>
                                        </p:attrNameLst>
                                      </p:cBhvr>
                                      <p:to>
                                        <p:strVal val="visible"/>
                                      </p:to>
                                    </p:set>
                                    <p:animEffect transition="in" filter="wipe(left)">
                                      <p:cBhvr>
                                        <p:cTn id="95" dur="500"/>
                                        <p:tgtEl>
                                          <p:spTgt spid="292935"/>
                                        </p:tgtEl>
                                      </p:cBhvr>
                                    </p:animEffect>
                                  </p:childTnLst>
                                </p:cTn>
                              </p:par>
                            </p:childTnLst>
                          </p:cTn>
                        </p:par>
                        <p:par>
                          <p:cTn id="96" fill="hold" nodeType="afterGroup">
                            <p:stCondLst>
                              <p:cond delay="1500"/>
                            </p:stCondLst>
                            <p:childTnLst>
                              <p:par>
                                <p:cTn id="97" presetID="22" presetClass="entr" presetSubtype="8" fill="hold" grpId="0" nodeType="afterEffect">
                                  <p:stCondLst>
                                    <p:cond delay="0"/>
                                  </p:stCondLst>
                                  <p:childTnLst>
                                    <p:set>
                                      <p:cBhvr>
                                        <p:cTn id="98" dur="1" fill="hold">
                                          <p:stCondLst>
                                            <p:cond delay="0"/>
                                          </p:stCondLst>
                                        </p:cTn>
                                        <p:tgtEl>
                                          <p:spTgt spid="292939"/>
                                        </p:tgtEl>
                                        <p:attrNameLst>
                                          <p:attrName>style.visibility</p:attrName>
                                        </p:attrNameLst>
                                      </p:cBhvr>
                                      <p:to>
                                        <p:strVal val="visible"/>
                                      </p:to>
                                    </p:set>
                                    <p:animEffect transition="in" filter="wipe(left)">
                                      <p:cBhvr>
                                        <p:cTn id="99" dur="500"/>
                                        <p:tgtEl>
                                          <p:spTgt spid="292939"/>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292940"/>
                                        </p:tgtEl>
                                        <p:attrNameLst>
                                          <p:attrName>style.visibility</p:attrName>
                                        </p:attrNameLst>
                                      </p:cBhvr>
                                      <p:to>
                                        <p:strVal val="visible"/>
                                      </p:to>
                                    </p:set>
                                    <p:animEffect transition="in" filter="wipe(left)">
                                      <p:cBhvr>
                                        <p:cTn id="102" dur="500"/>
                                        <p:tgtEl>
                                          <p:spTgt spid="292940"/>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292941"/>
                                        </p:tgtEl>
                                        <p:attrNameLst>
                                          <p:attrName>style.visibility</p:attrName>
                                        </p:attrNameLst>
                                      </p:cBhvr>
                                      <p:to>
                                        <p:strVal val="visible"/>
                                      </p:to>
                                    </p:set>
                                    <p:animEffect transition="in" filter="wipe(left)">
                                      <p:cBhvr>
                                        <p:cTn id="105" dur="500"/>
                                        <p:tgtEl>
                                          <p:spTgt spid="292941"/>
                                        </p:tgtEl>
                                      </p:cBhvr>
                                    </p:animEffect>
                                  </p:childTnLst>
                                </p:cTn>
                              </p:par>
                            </p:childTnLst>
                          </p:cTn>
                        </p:par>
                        <p:par>
                          <p:cTn id="106" fill="hold" nodeType="afterGroup">
                            <p:stCondLst>
                              <p:cond delay="2000"/>
                            </p:stCondLst>
                            <p:childTnLst>
                              <p:par>
                                <p:cTn id="107" presetID="22" presetClass="entr" presetSubtype="8" fill="hold" grpId="0" nodeType="afterEffect">
                                  <p:stCondLst>
                                    <p:cond delay="0"/>
                                  </p:stCondLst>
                                  <p:childTnLst>
                                    <p:set>
                                      <p:cBhvr>
                                        <p:cTn id="108" dur="1" fill="hold">
                                          <p:stCondLst>
                                            <p:cond delay="0"/>
                                          </p:stCondLst>
                                        </p:cTn>
                                        <p:tgtEl>
                                          <p:spTgt spid="292942"/>
                                        </p:tgtEl>
                                        <p:attrNameLst>
                                          <p:attrName>style.visibility</p:attrName>
                                        </p:attrNameLst>
                                      </p:cBhvr>
                                      <p:to>
                                        <p:strVal val="visible"/>
                                      </p:to>
                                    </p:set>
                                    <p:animEffect transition="in" filter="wipe(left)">
                                      <p:cBhvr>
                                        <p:cTn id="109" dur="500"/>
                                        <p:tgtEl>
                                          <p:spTgt spid="292942"/>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292943"/>
                                        </p:tgtEl>
                                        <p:attrNameLst>
                                          <p:attrName>style.visibility</p:attrName>
                                        </p:attrNameLst>
                                      </p:cBhvr>
                                      <p:to>
                                        <p:strVal val="visible"/>
                                      </p:to>
                                    </p:set>
                                    <p:animEffect transition="in" filter="wipe(left)">
                                      <p:cBhvr>
                                        <p:cTn id="112" dur="500"/>
                                        <p:tgtEl>
                                          <p:spTgt spid="292943"/>
                                        </p:tgtEl>
                                      </p:cBhvr>
                                    </p:animEffect>
                                  </p:childTnLst>
                                </p:cTn>
                              </p:par>
                              <p:par>
                                <p:cTn id="113" presetID="22" presetClass="entr" presetSubtype="8" fill="hold" grpId="0" nodeType="withEffect">
                                  <p:stCondLst>
                                    <p:cond delay="0"/>
                                  </p:stCondLst>
                                  <p:childTnLst>
                                    <p:set>
                                      <p:cBhvr>
                                        <p:cTn id="114" dur="1" fill="hold">
                                          <p:stCondLst>
                                            <p:cond delay="0"/>
                                          </p:stCondLst>
                                        </p:cTn>
                                        <p:tgtEl>
                                          <p:spTgt spid="292944"/>
                                        </p:tgtEl>
                                        <p:attrNameLst>
                                          <p:attrName>style.visibility</p:attrName>
                                        </p:attrNameLst>
                                      </p:cBhvr>
                                      <p:to>
                                        <p:strVal val="visible"/>
                                      </p:to>
                                    </p:set>
                                    <p:animEffect transition="in" filter="wipe(left)">
                                      <p:cBhvr>
                                        <p:cTn id="115" dur="500"/>
                                        <p:tgtEl>
                                          <p:spTgt spid="292944"/>
                                        </p:tgtEl>
                                      </p:cBhvr>
                                    </p:animEffect>
                                  </p:childTnLst>
                                </p:cTn>
                              </p:par>
                            </p:childTnLst>
                          </p:cTn>
                        </p:par>
                      </p:childTnLst>
                    </p:cTn>
                  </p:par>
                  <p:par>
                    <p:cTn id="116" fill="hold" nodeType="clickPar">
                      <p:stCondLst>
                        <p:cond delay="indefinite"/>
                      </p:stCondLst>
                      <p:childTnLst>
                        <p:par>
                          <p:cTn id="117" fill="hold" nodeType="withGroup">
                            <p:stCondLst>
                              <p:cond delay="0"/>
                            </p:stCondLst>
                            <p:childTnLst>
                              <p:par>
                                <p:cTn id="118" presetID="22" presetClass="entr" presetSubtype="1" fill="hold" grpId="0" nodeType="clickEffect">
                                  <p:stCondLst>
                                    <p:cond delay="0"/>
                                  </p:stCondLst>
                                  <p:childTnLst>
                                    <p:set>
                                      <p:cBhvr>
                                        <p:cTn id="119" dur="1" fill="hold">
                                          <p:stCondLst>
                                            <p:cond delay="0"/>
                                          </p:stCondLst>
                                        </p:cTn>
                                        <p:tgtEl>
                                          <p:spTgt spid="292947"/>
                                        </p:tgtEl>
                                        <p:attrNameLst>
                                          <p:attrName>style.visibility</p:attrName>
                                        </p:attrNameLst>
                                      </p:cBhvr>
                                      <p:to>
                                        <p:strVal val="visible"/>
                                      </p:to>
                                    </p:set>
                                    <p:animEffect transition="in" filter="wipe(up)">
                                      <p:cBhvr>
                                        <p:cTn id="120" dur="2000"/>
                                        <p:tgtEl>
                                          <p:spTgt spid="292947"/>
                                        </p:tgtEl>
                                      </p:cBhvr>
                                    </p:animEffect>
                                  </p:childTnLst>
                                </p:cTn>
                              </p:par>
                              <p:par>
                                <p:cTn id="121" presetID="22" presetClass="entr" presetSubtype="1" fill="hold" grpId="0" nodeType="withEffect">
                                  <p:stCondLst>
                                    <p:cond delay="0"/>
                                  </p:stCondLst>
                                  <p:childTnLst>
                                    <p:set>
                                      <p:cBhvr>
                                        <p:cTn id="122" dur="1" fill="hold">
                                          <p:stCondLst>
                                            <p:cond delay="0"/>
                                          </p:stCondLst>
                                        </p:cTn>
                                        <p:tgtEl>
                                          <p:spTgt spid="292948"/>
                                        </p:tgtEl>
                                        <p:attrNameLst>
                                          <p:attrName>style.visibility</p:attrName>
                                        </p:attrNameLst>
                                      </p:cBhvr>
                                      <p:to>
                                        <p:strVal val="visible"/>
                                      </p:to>
                                    </p:set>
                                    <p:animEffect transition="in" filter="wipe(up)">
                                      <p:cBhvr>
                                        <p:cTn id="123" dur="2000"/>
                                        <p:tgtEl>
                                          <p:spTgt spid="292948"/>
                                        </p:tgtEl>
                                      </p:cBhvr>
                                    </p:animEffect>
                                  </p:childTnLst>
                                </p:cTn>
                              </p:par>
                              <p:par>
                                <p:cTn id="124" presetID="22" presetClass="entr" presetSubtype="1" fill="hold" grpId="0" nodeType="withEffect">
                                  <p:stCondLst>
                                    <p:cond delay="0"/>
                                  </p:stCondLst>
                                  <p:childTnLst>
                                    <p:set>
                                      <p:cBhvr>
                                        <p:cTn id="125" dur="1" fill="hold">
                                          <p:stCondLst>
                                            <p:cond delay="0"/>
                                          </p:stCondLst>
                                        </p:cTn>
                                        <p:tgtEl>
                                          <p:spTgt spid="292949"/>
                                        </p:tgtEl>
                                        <p:attrNameLst>
                                          <p:attrName>style.visibility</p:attrName>
                                        </p:attrNameLst>
                                      </p:cBhvr>
                                      <p:to>
                                        <p:strVal val="visible"/>
                                      </p:to>
                                    </p:set>
                                    <p:animEffect transition="in" filter="wipe(up)">
                                      <p:cBhvr>
                                        <p:cTn id="126" dur="2000"/>
                                        <p:tgtEl>
                                          <p:spTgt spid="292949"/>
                                        </p:tgtEl>
                                      </p:cBhvr>
                                    </p:animEffect>
                                  </p:childTnLst>
                                </p:cTn>
                              </p:par>
                            </p:childTnLst>
                          </p:cTn>
                        </p:par>
                      </p:childTnLst>
                    </p:cTn>
                  </p:par>
                  <p:par>
                    <p:cTn id="127" fill="hold" nodeType="clickPar">
                      <p:stCondLst>
                        <p:cond delay="indefinite"/>
                      </p:stCondLst>
                      <p:childTnLst>
                        <p:par>
                          <p:cTn id="128" fill="hold" nodeType="withGroup">
                            <p:stCondLst>
                              <p:cond delay="0"/>
                            </p:stCondLst>
                            <p:childTnLst>
                              <p:par>
                                <p:cTn id="129" presetID="22" presetClass="entr" presetSubtype="8" fill="hold" grpId="0" nodeType="clickEffect">
                                  <p:stCondLst>
                                    <p:cond delay="0"/>
                                  </p:stCondLst>
                                  <p:childTnLst>
                                    <p:set>
                                      <p:cBhvr>
                                        <p:cTn id="130" dur="1" fill="hold">
                                          <p:stCondLst>
                                            <p:cond delay="0"/>
                                          </p:stCondLst>
                                        </p:cTn>
                                        <p:tgtEl>
                                          <p:spTgt spid="292887"/>
                                        </p:tgtEl>
                                        <p:attrNameLst>
                                          <p:attrName>style.visibility</p:attrName>
                                        </p:attrNameLst>
                                      </p:cBhvr>
                                      <p:to>
                                        <p:strVal val="visible"/>
                                      </p:to>
                                    </p:set>
                                    <p:animEffect transition="in" filter="wipe(left)">
                                      <p:cBhvr>
                                        <p:cTn id="131" dur="500"/>
                                        <p:tgtEl>
                                          <p:spTgt spid="292887"/>
                                        </p:tgtEl>
                                      </p:cBhvr>
                                    </p:animEffect>
                                  </p:childTnLst>
                                </p:cTn>
                              </p:par>
                            </p:childTnLst>
                          </p:cTn>
                        </p:par>
                        <p:par>
                          <p:cTn id="132" fill="hold" nodeType="afterGroup">
                            <p:stCondLst>
                              <p:cond delay="500"/>
                            </p:stCondLst>
                            <p:childTnLst>
                              <p:par>
                                <p:cTn id="133" presetID="22" presetClass="entr" presetSubtype="8" fill="hold" grpId="0" nodeType="afterEffect">
                                  <p:stCondLst>
                                    <p:cond delay="0"/>
                                  </p:stCondLst>
                                  <p:childTnLst>
                                    <p:set>
                                      <p:cBhvr>
                                        <p:cTn id="134" dur="1" fill="hold">
                                          <p:stCondLst>
                                            <p:cond delay="0"/>
                                          </p:stCondLst>
                                        </p:cTn>
                                        <p:tgtEl>
                                          <p:spTgt spid="292889"/>
                                        </p:tgtEl>
                                        <p:attrNameLst>
                                          <p:attrName>style.visibility</p:attrName>
                                        </p:attrNameLst>
                                      </p:cBhvr>
                                      <p:to>
                                        <p:strVal val="visible"/>
                                      </p:to>
                                    </p:set>
                                    <p:animEffect transition="in" filter="wipe(left)">
                                      <p:cBhvr>
                                        <p:cTn id="135" dur="5000"/>
                                        <p:tgtEl>
                                          <p:spTgt spid="292889"/>
                                        </p:tgtEl>
                                      </p:cBhvr>
                                    </p:animEffect>
                                  </p:childTnLst>
                                </p:cTn>
                              </p:par>
                            </p:childTnLst>
                          </p:cTn>
                        </p:par>
                      </p:childTnLst>
                    </p:cTn>
                  </p:par>
                  <p:par>
                    <p:cTn id="136" fill="hold" nodeType="clickPar">
                      <p:stCondLst>
                        <p:cond delay="indefinite"/>
                      </p:stCondLst>
                      <p:childTnLst>
                        <p:par>
                          <p:cTn id="137" fill="hold" nodeType="withGroup">
                            <p:stCondLst>
                              <p:cond delay="0"/>
                            </p:stCondLst>
                            <p:childTnLst>
                              <p:par>
                                <p:cTn id="138" presetID="22" presetClass="entr" presetSubtype="8" fill="hold" grpId="0" nodeType="clickEffect">
                                  <p:stCondLst>
                                    <p:cond delay="0"/>
                                  </p:stCondLst>
                                  <p:childTnLst>
                                    <p:set>
                                      <p:cBhvr>
                                        <p:cTn id="139" dur="1" fill="hold">
                                          <p:stCondLst>
                                            <p:cond delay="0"/>
                                          </p:stCondLst>
                                        </p:cTn>
                                        <p:tgtEl>
                                          <p:spTgt spid="292896"/>
                                        </p:tgtEl>
                                        <p:attrNameLst>
                                          <p:attrName>style.visibility</p:attrName>
                                        </p:attrNameLst>
                                      </p:cBhvr>
                                      <p:to>
                                        <p:strVal val="visible"/>
                                      </p:to>
                                    </p:set>
                                    <p:animEffect transition="in" filter="wipe(left)">
                                      <p:cBhvr>
                                        <p:cTn id="140" dur="500"/>
                                        <p:tgtEl>
                                          <p:spTgt spid="292896"/>
                                        </p:tgtEl>
                                      </p:cBhvr>
                                    </p:animEffect>
                                  </p:childTnLst>
                                </p:cTn>
                              </p:par>
                            </p:childTnLst>
                          </p:cTn>
                        </p:par>
                        <p:par>
                          <p:cTn id="141" fill="hold" nodeType="afterGroup">
                            <p:stCondLst>
                              <p:cond delay="500"/>
                            </p:stCondLst>
                            <p:childTnLst>
                              <p:par>
                                <p:cTn id="142" presetID="22" presetClass="entr" presetSubtype="8" fill="hold" grpId="0" nodeType="afterEffect">
                                  <p:stCondLst>
                                    <p:cond delay="0"/>
                                  </p:stCondLst>
                                  <p:iterate type="lt">
                                    <p:tmPct val="0"/>
                                  </p:iterate>
                                  <p:childTnLst>
                                    <p:set>
                                      <p:cBhvr>
                                        <p:cTn id="143" dur="1" fill="hold">
                                          <p:stCondLst>
                                            <p:cond delay="0"/>
                                          </p:stCondLst>
                                        </p:cTn>
                                        <p:tgtEl>
                                          <p:spTgt spid="292892">
                                            <p:txEl>
                                              <p:pRg st="0" end="0"/>
                                            </p:txEl>
                                          </p:spTgt>
                                        </p:tgtEl>
                                        <p:attrNameLst>
                                          <p:attrName>style.visibility</p:attrName>
                                        </p:attrNameLst>
                                      </p:cBhvr>
                                      <p:to>
                                        <p:strVal val="visible"/>
                                      </p:to>
                                    </p:set>
                                    <p:animEffect transition="in" filter="wipe(left)">
                                      <p:cBhvr>
                                        <p:cTn id="144" dur="500"/>
                                        <p:tgtEl>
                                          <p:spTgt spid="292892">
                                            <p:txEl>
                                              <p:pRg st="0" end="0"/>
                                            </p:txEl>
                                          </p:spTgt>
                                        </p:tgtEl>
                                      </p:cBhvr>
                                    </p:animEffect>
                                  </p:childTnLst>
                                </p:cTn>
                              </p:par>
                              <p:par>
                                <p:cTn id="145" presetID="22" presetClass="entr" presetSubtype="8" fill="hold" grpId="0" nodeType="withEffect">
                                  <p:stCondLst>
                                    <p:cond delay="0"/>
                                  </p:stCondLst>
                                  <p:childTnLst>
                                    <p:set>
                                      <p:cBhvr>
                                        <p:cTn id="146" dur="1" fill="hold">
                                          <p:stCondLst>
                                            <p:cond delay="0"/>
                                          </p:stCondLst>
                                        </p:cTn>
                                        <p:tgtEl>
                                          <p:spTgt spid="292952"/>
                                        </p:tgtEl>
                                        <p:attrNameLst>
                                          <p:attrName>style.visibility</p:attrName>
                                        </p:attrNameLst>
                                      </p:cBhvr>
                                      <p:to>
                                        <p:strVal val="visible"/>
                                      </p:to>
                                    </p:set>
                                    <p:animEffect transition="in" filter="wipe(left)">
                                      <p:cBhvr>
                                        <p:cTn id="147" dur="500"/>
                                        <p:tgtEl>
                                          <p:spTgt spid="292952"/>
                                        </p:tgtEl>
                                      </p:cBhvr>
                                    </p:animEffect>
                                  </p:childTnLst>
                                </p:cTn>
                              </p:par>
                            </p:childTnLst>
                          </p:cTn>
                        </p:par>
                        <p:par>
                          <p:cTn id="148" fill="hold" nodeType="afterGroup">
                            <p:stCondLst>
                              <p:cond delay="1000"/>
                            </p:stCondLst>
                            <p:childTnLst>
                              <p:par>
                                <p:cTn id="149" presetID="34" presetClass="emph" presetSubtype="0" fill="hold" nodeType="afterEffect">
                                  <p:stCondLst>
                                    <p:cond delay="0"/>
                                  </p:stCondLst>
                                  <p:iterate type="lt">
                                    <p:tmPct val="10000"/>
                                  </p:iterate>
                                  <p:childTnLst>
                                    <p:animMotion origin="layout" path="M 0.0 0.0 L 0.0 -0.07213" pathEditMode="relative" ptsTypes="">
                                      <p:cBhvr>
                                        <p:cTn id="150" dur="250" accel="50000" decel="50000" autoRev="1" fill="hold">
                                          <p:stCondLst>
                                            <p:cond delay="0"/>
                                          </p:stCondLst>
                                        </p:cTn>
                                        <p:tgtEl>
                                          <p:spTgt spid="292892">
                                            <p:txEl>
                                              <p:pRg st="0" end="0"/>
                                            </p:txEl>
                                          </p:spTgt>
                                        </p:tgtEl>
                                        <p:attrNameLst>
                                          <p:attrName>ppt_x</p:attrName>
                                          <p:attrName>ppt_y</p:attrName>
                                        </p:attrNameLst>
                                      </p:cBhvr>
                                    </p:animMotion>
                                    <p:animRot by="1500000">
                                      <p:cBhvr>
                                        <p:cTn id="151" dur="125" fill="hold">
                                          <p:stCondLst>
                                            <p:cond delay="0"/>
                                          </p:stCondLst>
                                        </p:cTn>
                                        <p:tgtEl>
                                          <p:spTgt spid="292892">
                                            <p:txEl>
                                              <p:pRg st="0" end="0"/>
                                            </p:txEl>
                                          </p:spTgt>
                                        </p:tgtEl>
                                        <p:attrNameLst>
                                          <p:attrName>r</p:attrName>
                                        </p:attrNameLst>
                                      </p:cBhvr>
                                    </p:animRot>
                                    <p:animRot by="-1500000">
                                      <p:cBhvr>
                                        <p:cTn id="152" dur="125" fill="hold">
                                          <p:stCondLst>
                                            <p:cond delay="125"/>
                                          </p:stCondLst>
                                        </p:cTn>
                                        <p:tgtEl>
                                          <p:spTgt spid="292892">
                                            <p:txEl>
                                              <p:pRg st="0" end="0"/>
                                            </p:txEl>
                                          </p:spTgt>
                                        </p:tgtEl>
                                        <p:attrNameLst>
                                          <p:attrName>r</p:attrName>
                                        </p:attrNameLst>
                                      </p:cBhvr>
                                    </p:animRot>
                                    <p:animRot by="-1500000">
                                      <p:cBhvr>
                                        <p:cTn id="153" dur="125" fill="hold">
                                          <p:stCondLst>
                                            <p:cond delay="250"/>
                                          </p:stCondLst>
                                        </p:cTn>
                                        <p:tgtEl>
                                          <p:spTgt spid="292892">
                                            <p:txEl>
                                              <p:pRg st="0" end="0"/>
                                            </p:txEl>
                                          </p:spTgt>
                                        </p:tgtEl>
                                        <p:attrNameLst>
                                          <p:attrName>r</p:attrName>
                                        </p:attrNameLst>
                                      </p:cBhvr>
                                    </p:animRot>
                                    <p:animRot by="1500000">
                                      <p:cBhvr>
                                        <p:cTn id="154" dur="125" fill="hold">
                                          <p:stCondLst>
                                            <p:cond delay="375"/>
                                          </p:stCondLst>
                                        </p:cTn>
                                        <p:tgtEl>
                                          <p:spTgt spid="292892">
                                            <p:txEl>
                                              <p:pRg st="0" end="0"/>
                                            </p:txEl>
                                          </p:spTgt>
                                        </p:tgtEl>
                                        <p:attrNameLst>
                                          <p:attrName>r</p:attrName>
                                        </p:attrNameLst>
                                      </p:cBhvr>
                                    </p:animRot>
                                  </p:childTnLst>
                                </p:cTn>
                              </p:par>
                              <p:par>
                                <p:cTn id="155" presetID="35" presetClass="emph" presetSubtype="0" repeatCount="10000" fill="hold" nodeType="withEffect">
                                  <p:stCondLst>
                                    <p:cond delay="0"/>
                                  </p:stCondLst>
                                  <p:iterate type="lt">
                                    <p:tmPct val="0"/>
                                  </p:iterate>
                                  <p:childTnLst>
                                    <p:anim calcmode="discrete" valueType="str">
                                      <p:cBhvr>
                                        <p:cTn id="156" dur="1000" fill="hold"/>
                                        <p:tgtEl>
                                          <p:spTgt spid="292892">
                                            <p:txEl>
                                              <p:pRg st="0" end="0"/>
                                            </p:txEl>
                                          </p:spTgt>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867" grpId="0" animBg="1"/>
      <p:bldP spid="292868" grpId="0"/>
      <p:bldP spid="292869" grpId="0" animBg="1"/>
      <p:bldP spid="292870" grpId="0"/>
      <p:bldP spid="292871" grpId="0" animBg="1"/>
      <p:bldP spid="292873" grpId="0" animBg="1"/>
      <p:bldP spid="292874" grpId="0" animBg="1"/>
      <p:bldP spid="292875" grpId="0"/>
      <p:bldP spid="292876" grpId="0"/>
      <p:bldP spid="292877" grpId="0" animBg="1"/>
      <p:bldP spid="292878" grpId="0"/>
      <p:bldP spid="292879" grpId="0"/>
      <p:bldP spid="292880" grpId="0" animBg="1"/>
      <p:bldP spid="292883" grpId="0" animBg="1"/>
      <p:bldP spid="292884" grpId="0"/>
      <p:bldP spid="292886" grpId="0"/>
      <p:bldP spid="292887" grpId="0" animBg="1"/>
      <p:bldP spid="292889" grpId="0" animBg="1"/>
      <p:bldP spid="292892" grpId="0" build="allAtOnce"/>
      <p:bldP spid="292896" grpId="0" animBg="1"/>
      <p:bldP spid="292899" grpId="0" animBg="1"/>
      <p:bldP spid="292900" grpId="0" animBg="1"/>
      <p:bldP spid="292901" grpId="0"/>
      <p:bldP spid="292902" grpId="0" animBg="1"/>
      <p:bldP spid="292933" grpId="0" animBg="1"/>
      <p:bldP spid="292934" grpId="0"/>
      <p:bldP spid="292935" grpId="0" animBg="1"/>
      <p:bldP spid="292939" grpId="0" animBg="1"/>
      <p:bldP spid="292940" grpId="0"/>
      <p:bldP spid="292941" grpId="0" animBg="1"/>
      <p:bldP spid="292942" grpId="0" animBg="1"/>
      <p:bldP spid="292943" grpId="0"/>
      <p:bldP spid="292944" grpId="0" animBg="1"/>
      <p:bldP spid="292947" grpId="0" animBg="1"/>
      <p:bldP spid="292948" grpId="0" animBg="1"/>
      <p:bldP spid="292949" grpId="0"/>
      <p:bldP spid="292951" grpId="0" animBg="1"/>
      <p:bldP spid="292952"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4"/>
          <p:cNvSpPr>
            <a:spLocks noGrp="1" noChangeArrowheads="1"/>
          </p:cNvSpPr>
          <p:nvPr>
            <p:ph type="title"/>
          </p:nvPr>
        </p:nvSpPr>
        <p:spPr/>
        <p:txBody>
          <a:bodyPr/>
          <a:lstStyle/>
          <a:p>
            <a:pPr eaLnBrk="1" hangingPunct="1"/>
            <a:r>
              <a:rPr lang="fr-FR" altLang="en-US">
                <a:solidFill>
                  <a:schemeClr val="bg2"/>
                </a:solidFill>
                <a:latin typeface="Arial" panose="020B0604020202020204" pitchFamily="34" charset="0"/>
              </a:rPr>
              <a:t>La pratique distribuée</a:t>
            </a:r>
          </a:p>
        </p:txBody>
      </p:sp>
      <p:sp>
        <p:nvSpPr>
          <p:cNvPr id="91139" name="Text Box 5"/>
          <p:cNvSpPr txBox="1">
            <a:spLocks noChangeArrowheads="1"/>
          </p:cNvSpPr>
          <p:nvPr/>
        </p:nvSpPr>
        <p:spPr bwMode="auto">
          <a:xfrm>
            <a:off x="125413" y="2582863"/>
            <a:ext cx="9018587" cy="3662362"/>
          </a:xfrm>
          <a:prstGeom prst="rect">
            <a:avLst/>
          </a:prstGeom>
          <a:noFill/>
          <a:ln w="9525">
            <a:solidFill>
              <a:srgbClr val="FF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bg2"/>
                </a:solidFill>
                <a:latin typeface="Arial" panose="020B0604020202020204" pitchFamily="34" charset="0"/>
              </a:rPr>
              <a:t>Un apprentissage </a:t>
            </a:r>
            <a:r>
              <a:rPr lang="fr-FR" altLang="en-US" sz="2400" b="1">
                <a:solidFill>
                  <a:schemeClr val="bg2"/>
                </a:solidFill>
                <a:latin typeface="Arial" panose="020B0604020202020204" pitchFamily="34" charset="0"/>
              </a:rPr>
              <a:t>fractionné</a:t>
            </a:r>
            <a:r>
              <a:rPr lang="fr-FR" altLang="en-US" sz="2400">
                <a:solidFill>
                  <a:schemeClr val="bg2"/>
                </a:solidFill>
                <a:latin typeface="Arial" panose="020B0604020202020204" pitchFamily="34" charset="0"/>
              </a:rPr>
              <a:t> est meilleur qu’une session unique</a:t>
            </a:r>
          </a:p>
          <a:p>
            <a:pPr eaLnBrk="1" hangingPunct="1">
              <a:spcBef>
                <a:spcPct val="0"/>
              </a:spcBef>
              <a:buFontTx/>
              <a:buNone/>
            </a:pPr>
            <a:endParaRPr lang="fr-FR" altLang="en-US" sz="2400">
              <a:solidFill>
                <a:schemeClr val="bg2"/>
              </a:solidFill>
              <a:latin typeface="Arial" panose="020B0604020202020204" pitchFamily="34" charset="0"/>
            </a:endParaRPr>
          </a:p>
          <a:p>
            <a:pPr eaLnBrk="1" hangingPunct="1">
              <a:spcBef>
                <a:spcPct val="0"/>
              </a:spcBef>
              <a:buFontTx/>
              <a:buNone/>
            </a:pPr>
            <a:r>
              <a:rPr lang="fr-FR" altLang="en-US" sz="2400" b="1">
                <a:solidFill>
                  <a:schemeClr val="bg2"/>
                </a:solidFill>
                <a:latin typeface="Arial" panose="020B0604020202020204" pitchFamily="34" charset="0"/>
              </a:rPr>
              <a:t>A durée égale</a:t>
            </a:r>
            <a:r>
              <a:rPr lang="fr-FR" altLang="en-US" sz="2400">
                <a:solidFill>
                  <a:schemeClr val="bg2"/>
                </a:solidFill>
                <a:latin typeface="Arial" panose="020B0604020202020204" pitchFamily="34" charset="0"/>
              </a:rPr>
              <a:t>, la mémorisation est plus importante</a:t>
            </a:r>
          </a:p>
          <a:p>
            <a:pPr eaLnBrk="1" hangingPunct="1">
              <a:spcBef>
                <a:spcPct val="0"/>
              </a:spcBef>
              <a:buFontTx/>
              <a:buNone/>
            </a:pPr>
            <a:endParaRPr lang="fr-FR" altLang="en-US" sz="2400">
              <a:solidFill>
                <a:schemeClr val="bg2"/>
              </a:solidFill>
              <a:latin typeface="Arial" panose="020B0604020202020204" pitchFamily="34" charset="0"/>
            </a:endParaRPr>
          </a:p>
          <a:p>
            <a:pPr eaLnBrk="1" hangingPunct="1">
              <a:spcBef>
                <a:spcPct val="0"/>
              </a:spcBef>
              <a:buFontTx/>
              <a:buNone/>
            </a:pPr>
            <a:endParaRPr lang="fr-FR" altLang="en-US" sz="2400">
              <a:solidFill>
                <a:schemeClr val="bg2"/>
              </a:solidFill>
              <a:latin typeface="Arial" panose="020B0604020202020204" pitchFamily="34" charset="0"/>
            </a:endParaRPr>
          </a:p>
          <a:p>
            <a:pPr eaLnBrk="1" hangingPunct="1">
              <a:spcBef>
                <a:spcPct val="0"/>
              </a:spcBef>
              <a:buFontTx/>
              <a:buNone/>
            </a:pPr>
            <a:r>
              <a:rPr lang="fr-FR" altLang="en-US" sz="2400">
                <a:solidFill>
                  <a:schemeClr val="bg2"/>
                </a:solidFill>
                <a:latin typeface="Arial" panose="020B0604020202020204" pitchFamily="34" charset="0"/>
              </a:rPr>
              <a:t>	</a:t>
            </a:r>
            <a:r>
              <a:rPr lang="fr-FR" altLang="en-US" sz="2400" b="1">
                <a:solidFill>
                  <a:srgbClr val="FF0000"/>
                </a:solidFill>
                <a:latin typeface="Arial" panose="020B0604020202020204" pitchFamily="34" charset="0"/>
              </a:rPr>
              <a:t>=&gt; Il vaut mieux revenir sur un cours plusieurs fois.</a:t>
            </a:r>
          </a:p>
          <a:p>
            <a:pPr eaLnBrk="1" hangingPunct="1">
              <a:spcBef>
                <a:spcPct val="0"/>
              </a:spcBef>
              <a:buFontTx/>
              <a:buNone/>
            </a:pPr>
            <a:r>
              <a:rPr lang="fr-FR" altLang="en-US" sz="2400">
                <a:solidFill>
                  <a:schemeClr val="bg2"/>
                </a:solidFill>
                <a:latin typeface="Arial" panose="020B0604020202020204" pitchFamily="34" charset="0"/>
              </a:rPr>
              <a:t>		</a:t>
            </a:r>
            <a:r>
              <a:rPr lang="fr-FR" altLang="en-US" sz="2000">
                <a:solidFill>
                  <a:schemeClr val="bg2"/>
                </a:solidFill>
                <a:latin typeface="Arial" panose="020B0604020202020204" pitchFamily="34" charset="0"/>
              </a:rPr>
              <a:t>mais sans trop espacer les séances de révision (oubli)</a:t>
            </a:r>
          </a:p>
          <a:p>
            <a:pPr eaLnBrk="1" hangingPunct="1">
              <a:spcBef>
                <a:spcPct val="0"/>
              </a:spcBef>
              <a:buFontTx/>
              <a:buNone/>
            </a:pPr>
            <a:endParaRPr lang="fr-FR" altLang="en-US" sz="2000">
              <a:solidFill>
                <a:schemeClr val="bg2"/>
              </a:solidFill>
              <a:latin typeface="Arial" panose="020B0604020202020204" pitchFamily="34" charset="0"/>
            </a:endParaRPr>
          </a:p>
          <a:p>
            <a:pPr eaLnBrk="1" hangingPunct="1">
              <a:spcBef>
                <a:spcPct val="0"/>
              </a:spcBef>
              <a:buFontTx/>
              <a:buNone/>
            </a:pPr>
            <a:r>
              <a:rPr lang="fr-FR" altLang="en-US" sz="2000">
                <a:solidFill>
                  <a:schemeClr val="bg2"/>
                </a:solidFill>
                <a:latin typeface="Arial" panose="020B0604020202020204" pitchFamily="34" charset="0"/>
              </a:rPr>
              <a:t>	</a:t>
            </a:r>
            <a:r>
              <a:rPr lang="fr-FR" altLang="en-US" sz="2400" b="1">
                <a:solidFill>
                  <a:srgbClr val="FF0000"/>
                </a:solidFill>
                <a:latin typeface="Arial" panose="020B0604020202020204" pitchFamily="34" charset="0"/>
              </a:rPr>
              <a:t> =&gt; ménager des pauses </a:t>
            </a:r>
            <a:r>
              <a:rPr lang="fr-FR" altLang="en-US" sz="2000">
                <a:solidFill>
                  <a:schemeClr val="bg2"/>
                </a:solidFill>
                <a:latin typeface="Arial" panose="020B0604020202020204" pitchFamily="34" charset="0"/>
              </a:rPr>
              <a:t>pour laisser la mémoire à court-terme ‘se vider’ dans la mémoire à moyen terme’</a:t>
            </a:r>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446" y="349849"/>
            <a:ext cx="1211014" cy="1317583"/>
          </a:xfrm>
          <a:prstGeom prst="rect">
            <a:avLst/>
          </a:prstGeom>
        </p:spPr>
      </p:pic>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9552" y="980728"/>
            <a:ext cx="1190062" cy="1190062"/>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eaLnBrk="1" hangingPunct="1"/>
            <a:r>
              <a:rPr lang="fr-FR" altLang="en-US">
                <a:solidFill>
                  <a:schemeClr val="bg2"/>
                </a:solidFill>
                <a:latin typeface="Arial" panose="020B0604020202020204" pitchFamily="34" charset="0"/>
              </a:rPr>
              <a:t>2. Les associations</a:t>
            </a:r>
          </a:p>
        </p:txBody>
      </p:sp>
      <p:sp>
        <p:nvSpPr>
          <p:cNvPr id="93187" name="ZoneTexte 1"/>
          <p:cNvSpPr txBox="1">
            <a:spLocks noChangeArrowheads="1"/>
          </p:cNvSpPr>
          <p:nvPr/>
        </p:nvSpPr>
        <p:spPr bwMode="auto">
          <a:xfrm>
            <a:off x="539750" y="3357563"/>
            <a:ext cx="79502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dirty="0">
                <a:solidFill>
                  <a:schemeClr val="bg1"/>
                </a:solidFill>
              </a:rPr>
              <a:t>Ex: Quelle est la meilleure façon d’apprendre une liste de mot?</a:t>
            </a:r>
          </a:p>
        </p:txBody>
      </p:sp>
      <p:pic>
        <p:nvPicPr>
          <p:cNvPr id="3" name="Image 2" descr="Une image contenant Caractère coloré, outil d’écriture, crayon, art&#10;&#10;Description générée automatiquement">
            <a:extLst>
              <a:ext uri="{FF2B5EF4-FFF2-40B4-BE49-F238E27FC236}">
                <a16:creationId xmlns:a16="http://schemas.microsoft.com/office/drawing/2014/main" id="{2358173B-1E5A-C49B-BC67-119EA6A1896C}"/>
              </a:ext>
            </a:extLst>
          </p:cNvPr>
          <p:cNvPicPr>
            <a:picLocks noChangeAspect="1"/>
          </p:cNvPicPr>
          <p:nvPr/>
        </p:nvPicPr>
        <p:blipFill>
          <a:blip r:embed="rId3">
            <a:extLst>
              <a:ext uri="{28A0092B-C50C-407E-A947-70E740481C1C}">
                <a14:useLocalDpi xmlns:a14="http://schemas.microsoft.com/office/drawing/2010/main" val="0"/>
              </a:ext>
            </a:extLst>
          </a:blip>
          <a:srcRect t="30899"/>
          <a:stretch/>
        </p:blipFill>
        <p:spPr>
          <a:xfrm>
            <a:off x="0" y="4365104"/>
            <a:ext cx="9144000" cy="2492896"/>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685800" y="115888"/>
            <a:ext cx="7772400" cy="1143000"/>
          </a:xfrm>
        </p:spPr>
        <p:txBody>
          <a:bodyPr/>
          <a:lstStyle/>
          <a:p>
            <a:pPr eaLnBrk="1" hangingPunct="1"/>
            <a:r>
              <a:rPr lang="fr-FR" altLang="en-US" sz="4000">
                <a:solidFill>
                  <a:schemeClr val="tx1"/>
                </a:solidFill>
              </a:rPr>
              <a:t>passif</a:t>
            </a:r>
          </a:p>
        </p:txBody>
      </p:sp>
      <p:sp>
        <p:nvSpPr>
          <p:cNvPr id="305155" name="Text Box 3"/>
          <p:cNvSpPr txBox="1">
            <a:spLocks noChangeArrowheads="1"/>
          </p:cNvSpPr>
          <p:nvPr/>
        </p:nvSpPr>
        <p:spPr bwMode="auto">
          <a:xfrm>
            <a:off x="-1765300" y="2217738"/>
            <a:ext cx="1235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400">
                <a:solidFill>
                  <a:schemeClr val="tx1"/>
                </a:solidFill>
                <a:latin typeface="Tahoma" panose="020B0604030504040204" pitchFamily="34" charset="0"/>
              </a:rPr>
              <a:t>écureuil</a:t>
            </a:r>
          </a:p>
        </p:txBody>
      </p:sp>
      <p:sp>
        <p:nvSpPr>
          <p:cNvPr id="305156" name="Text Box 4"/>
          <p:cNvSpPr txBox="1">
            <a:spLocks noChangeArrowheads="1"/>
          </p:cNvSpPr>
          <p:nvPr/>
        </p:nvSpPr>
        <p:spPr bwMode="auto">
          <a:xfrm>
            <a:off x="-1765300" y="3657600"/>
            <a:ext cx="752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400">
                <a:solidFill>
                  <a:schemeClr val="tx1"/>
                </a:solidFill>
                <a:latin typeface="Tahoma" panose="020B0604030504040204" pitchFamily="34" charset="0"/>
              </a:rPr>
              <a:t>bleu</a:t>
            </a:r>
          </a:p>
        </p:txBody>
      </p:sp>
      <p:sp>
        <p:nvSpPr>
          <p:cNvPr id="305157" name="Text Box 5"/>
          <p:cNvSpPr txBox="1">
            <a:spLocks noChangeArrowheads="1"/>
          </p:cNvSpPr>
          <p:nvPr/>
        </p:nvSpPr>
        <p:spPr bwMode="auto">
          <a:xfrm>
            <a:off x="-1765300" y="4953000"/>
            <a:ext cx="16303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400" dirty="0">
                <a:solidFill>
                  <a:schemeClr val="tx1"/>
                </a:solidFill>
                <a:latin typeface="Tahoma" panose="020B0604030504040204" pitchFamily="34" charset="0"/>
              </a:rPr>
              <a:t>locomotive</a:t>
            </a:r>
          </a:p>
        </p:txBody>
      </p:sp>
      <p:sp>
        <p:nvSpPr>
          <p:cNvPr id="305158" name="Text Box 6"/>
          <p:cNvSpPr txBox="1">
            <a:spLocks noChangeArrowheads="1"/>
          </p:cNvSpPr>
          <p:nvPr/>
        </p:nvSpPr>
        <p:spPr bwMode="auto">
          <a:xfrm>
            <a:off x="-1765300" y="2649538"/>
            <a:ext cx="1717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400">
                <a:solidFill>
                  <a:schemeClr val="tx1"/>
                </a:solidFill>
                <a:latin typeface="Tahoma" panose="020B0604030504040204" pitchFamily="34" charset="0"/>
              </a:rPr>
              <a:t>information</a:t>
            </a:r>
          </a:p>
        </p:txBody>
      </p:sp>
      <p:sp>
        <p:nvSpPr>
          <p:cNvPr id="305159" name="Text Box 7"/>
          <p:cNvSpPr txBox="1">
            <a:spLocks noChangeArrowheads="1"/>
          </p:cNvSpPr>
          <p:nvPr/>
        </p:nvSpPr>
        <p:spPr bwMode="auto">
          <a:xfrm>
            <a:off x="-1765300" y="4665663"/>
            <a:ext cx="923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400" dirty="0">
                <a:solidFill>
                  <a:schemeClr val="tx1"/>
                </a:solidFill>
                <a:latin typeface="Tahoma" panose="020B0604030504040204" pitchFamily="34" charset="0"/>
              </a:rPr>
              <a:t>cadre</a:t>
            </a:r>
          </a:p>
        </p:txBody>
      </p:sp>
      <p:sp>
        <p:nvSpPr>
          <p:cNvPr id="305160" name="Text Box 8"/>
          <p:cNvSpPr txBox="1">
            <a:spLocks noChangeArrowheads="1"/>
          </p:cNvSpPr>
          <p:nvPr/>
        </p:nvSpPr>
        <p:spPr bwMode="auto">
          <a:xfrm>
            <a:off x="-1765300" y="5745163"/>
            <a:ext cx="1035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400">
                <a:solidFill>
                  <a:schemeClr val="tx1"/>
                </a:solidFill>
                <a:latin typeface="Tahoma" panose="020B0604030504040204" pitchFamily="34" charset="0"/>
              </a:rPr>
              <a:t>glisser</a:t>
            </a:r>
          </a:p>
        </p:txBody>
      </p:sp>
      <p:sp>
        <p:nvSpPr>
          <p:cNvPr id="305161" name="Text Box 9"/>
          <p:cNvSpPr txBox="1">
            <a:spLocks noChangeArrowheads="1"/>
          </p:cNvSpPr>
          <p:nvPr/>
        </p:nvSpPr>
        <p:spPr bwMode="auto">
          <a:xfrm>
            <a:off x="-1765300" y="3441700"/>
            <a:ext cx="72968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400" dirty="0">
                <a:solidFill>
                  <a:schemeClr val="tx1"/>
                </a:solidFill>
                <a:latin typeface="Tahoma" panose="020B0604030504040204" pitchFamily="34" charset="0"/>
              </a:rPr>
              <a:t>bois</a:t>
            </a:r>
          </a:p>
        </p:txBody>
      </p:sp>
      <p:sp>
        <p:nvSpPr>
          <p:cNvPr id="305162" name="Text Box 10"/>
          <p:cNvSpPr txBox="1">
            <a:spLocks noChangeArrowheads="1"/>
          </p:cNvSpPr>
          <p:nvPr/>
        </p:nvSpPr>
        <p:spPr bwMode="auto">
          <a:xfrm>
            <a:off x="-1692275" y="4124325"/>
            <a:ext cx="9182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400" dirty="0">
                <a:solidFill>
                  <a:schemeClr val="tx1"/>
                </a:solidFill>
                <a:latin typeface="Tahoma" panose="020B0604030504040204" pitchFamily="34" charset="0"/>
              </a:rPr>
              <a:t>Paulo</a:t>
            </a:r>
          </a:p>
        </p:txBody>
      </p:sp>
      <p:sp>
        <p:nvSpPr>
          <p:cNvPr id="11" name="Text Box 5">
            <a:extLst>
              <a:ext uri="{FF2B5EF4-FFF2-40B4-BE49-F238E27FC236}">
                <a16:creationId xmlns:a16="http://schemas.microsoft.com/office/drawing/2014/main" id="{B4C995CA-6113-4967-8DC6-E604B877E75E}"/>
              </a:ext>
            </a:extLst>
          </p:cNvPr>
          <p:cNvSpPr txBox="1">
            <a:spLocks noChangeArrowheads="1"/>
          </p:cNvSpPr>
          <p:nvPr/>
        </p:nvSpPr>
        <p:spPr bwMode="auto">
          <a:xfrm>
            <a:off x="-1700730" y="3016895"/>
            <a:ext cx="93019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400" dirty="0">
                <a:solidFill>
                  <a:schemeClr val="tx1"/>
                </a:solidFill>
                <a:latin typeface="Tahoma" panose="020B0604030504040204" pitchFamily="34" charset="0"/>
              </a:rPr>
              <a:t>cadre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accel="50000" decel="50000" fill="hold" grpId="0" nodeType="afterEffect">
                                  <p:stCondLst>
                                    <p:cond delay="0"/>
                                  </p:stCondLst>
                                  <p:childTnLst>
                                    <p:animMotion origin="layout" path="M 8.33333E-7 -2.96296E-6 L 1.3342 -2.96296E-6 " pathEditMode="relative" rAng="0" ptsTypes="AA">
                                      <p:cBhvr>
                                        <p:cTn id="6" dur="3000" fill="hold"/>
                                        <p:tgtEl>
                                          <p:spTgt spid="305155"/>
                                        </p:tgtEl>
                                        <p:attrNameLst>
                                          <p:attrName>ppt_x</p:attrName>
                                          <p:attrName>ppt_y</p:attrName>
                                        </p:attrNameLst>
                                      </p:cBhvr>
                                      <p:rCtr x="66701" y="0"/>
                                    </p:animMotion>
                                  </p:childTnLst>
                                </p:cTn>
                              </p:par>
                            </p:childTnLst>
                          </p:cTn>
                        </p:par>
                        <p:par>
                          <p:cTn id="7" fill="hold" nodeType="afterGroup">
                            <p:stCondLst>
                              <p:cond delay="3000"/>
                            </p:stCondLst>
                            <p:childTnLst>
                              <p:par>
                                <p:cTn id="8" presetID="63" presetClass="path" presetSubtype="0" accel="50000" decel="50000" fill="hold" grpId="0" nodeType="afterEffect">
                                  <p:stCondLst>
                                    <p:cond delay="0"/>
                                  </p:stCondLst>
                                  <p:childTnLst>
                                    <p:animMotion origin="layout" path="M -2.77778E-7 3.33333E-6 L 1.29757 3.33333E-6 " pathEditMode="relative" rAng="0" ptsTypes="AA">
                                      <p:cBhvr>
                                        <p:cTn id="9" dur="3000" fill="hold"/>
                                        <p:tgtEl>
                                          <p:spTgt spid="305156"/>
                                        </p:tgtEl>
                                        <p:attrNameLst>
                                          <p:attrName>ppt_x</p:attrName>
                                          <p:attrName>ppt_y</p:attrName>
                                        </p:attrNameLst>
                                      </p:cBhvr>
                                      <p:rCtr x="64878" y="0"/>
                                    </p:animMotion>
                                  </p:childTnLst>
                                </p:cTn>
                              </p:par>
                            </p:childTnLst>
                          </p:cTn>
                        </p:par>
                        <p:par>
                          <p:cTn id="10" fill="hold" nodeType="afterGroup">
                            <p:stCondLst>
                              <p:cond delay="6000"/>
                            </p:stCondLst>
                            <p:childTnLst>
                              <p:par>
                                <p:cTn id="11" presetID="63" presetClass="path" presetSubtype="0" accel="50000" decel="50000" fill="hold" grpId="0" nodeType="afterEffect">
                                  <p:stCondLst>
                                    <p:cond delay="0"/>
                                  </p:stCondLst>
                                  <p:childTnLst>
                                    <p:animMotion origin="layout" path="M -5.55556E-7 4.44444E-6 L 1.29688 4.44444E-6 " pathEditMode="relative" rAng="0" ptsTypes="AA">
                                      <p:cBhvr>
                                        <p:cTn id="12" dur="3000" fill="hold"/>
                                        <p:tgtEl>
                                          <p:spTgt spid="305157"/>
                                        </p:tgtEl>
                                        <p:attrNameLst>
                                          <p:attrName>ppt_x</p:attrName>
                                          <p:attrName>ppt_y</p:attrName>
                                        </p:attrNameLst>
                                      </p:cBhvr>
                                      <p:rCtr x="64844" y="0"/>
                                    </p:animMotion>
                                  </p:childTnLst>
                                </p:cTn>
                              </p:par>
                            </p:childTnLst>
                          </p:cTn>
                        </p:par>
                        <p:par>
                          <p:cTn id="13" fill="hold" nodeType="afterGroup">
                            <p:stCondLst>
                              <p:cond delay="9000"/>
                            </p:stCondLst>
                            <p:childTnLst>
                              <p:par>
                                <p:cTn id="14" presetID="63" presetClass="path" presetSubtype="0" accel="50000" decel="50000" fill="hold" grpId="0" nodeType="afterEffect">
                                  <p:stCondLst>
                                    <p:cond delay="0"/>
                                  </p:stCondLst>
                                  <p:childTnLst>
                                    <p:animMotion origin="layout" path="M 1.94444E-6 4.07407E-6 L 1.26059 4.07407E-6 " pathEditMode="relative" rAng="0" ptsTypes="AA">
                                      <p:cBhvr>
                                        <p:cTn id="15" dur="3000" fill="hold"/>
                                        <p:tgtEl>
                                          <p:spTgt spid="305158"/>
                                        </p:tgtEl>
                                        <p:attrNameLst>
                                          <p:attrName>ppt_x</p:attrName>
                                          <p:attrName>ppt_y</p:attrName>
                                        </p:attrNameLst>
                                      </p:cBhvr>
                                      <p:rCtr x="63021" y="0"/>
                                    </p:animMotion>
                                  </p:childTnLst>
                                </p:cTn>
                              </p:par>
                            </p:childTnLst>
                          </p:cTn>
                        </p:par>
                        <p:par>
                          <p:cTn id="16" fill="hold" nodeType="afterGroup">
                            <p:stCondLst>
                              <p:cond delay="12000"/>
                            </p:stCondLst>
                            <p:childTnLst>
                              <p:par>
                                <p:cTn id="17" presetID="63" presetClass="path" presetSubtype="0" accel="50000" decel="50000" fill="hold" grpId="0" nodeType="afterEffect">
                                  <p:stCondLst>
                                    <p:cond delay="0"/>
                                  </p:stCondLst>
                                  <p:childTnLst>
                                    <p:animMotion origin="layout" path="M 4.72222E-6 2.59259E-6 L 1.30399 2.59259E-6 " pathEditMode="relative" rAng="0" ptsTypes="AA">
                                      <p:cBhvr>
                                        <p:cTn id="18" dur="3000" fill="hold"/>
                                        <p:tgtEl>
                                          <p:spTgt spid="305159"/>
                                        </p:tgtEl>
                                        <p:attrNameLst>
                                          <p:attrName>ppt_x</p:attrName>
                                          <p:attrName>ppt_y</p:attrName>
                                        </p:attrNameLst>
                                      </p:cBhvr>
                                      <p:rCtr x="65191" y="0"/>
                                    </p:animMotion>
                                  </p:childTnLst>
                                </p:cTn>
                              </p:par>
                            </p:childTnLst>
                          </p:cTn>
                        </p:par>
                        <p:par>
                          <p:cTn id="19" fill="hold" nodeType="afterGroup">
                            <p:stCondLst>
                              <p:cond delay="15000"/>
                            </p:stCondLst>
                            <p:childTnLst>
                              <p:par>
                                <p:cTn id="20" presetID="63" presetClass="path" presetSubtype="0" accel="50000" decel="50000" fill="hold" grpId="0" nodeType="afterEffect">
                                  <p:stCondLst>
                                    <p:cond delay="0"/>
                                  </p:stCondLst>
                                  <p:childTnLst>
                                    <p:animMotion origin="layout" path="M -1.66667E-6 -4.81481E-6 L 1.34514 -4.81481E-6 " pathEditMode="relative" rAng="0" ptsTypes="AA">
                                      <p:cBhvr>
                                        <p:cTn id="21" dur="3000" fill="hold"/>
                                        <p:tgtEl>
                                          <p:spTgt spid="305160"/>
                                        </p:tgtEl>
                                        <p:attrNameLst>
                                          <p:attrName>ppt_x</p:attrName>
                                          <p:attrName>ppt_y</p:attrName>
                                        </p:attrNameLst>
                                      </p:cBhvr>
                                      <p:rCtr x="67257" y="0"/>
                                    </p:animMotion>
                                  </p:childTnLst>
                                </p:cTn>
                              </p:par>
                            </p:childTnLst>
                          </p:cTn>
                        </p:par>
                        <p:par>
                          <p:cTn id="22" fill="hold" nodeType="afterGroup">
                            <p:stCondLst>
                              <p:cond delay="18000"/>
                            </p:stCondLst>
                            <p:childTnLst>
                              <p:par>
                                <p:cTn id="23" presetID="63" presetClass="path" presetSubtype="0" accel="50000" decel="50000" fill="hold" grpId="0" nodeType="afterEffect">
                                  <p:stCondLst>
                                    <p:cond delay="0"/>
                                  </p:stCondLst>
                                  <p:childTnLst>
                                    <p:animMotion origin="layout" path="M -3.33333E-6 4.81481E-6 L 1.3599 4.81481E-6 " pathEditMode="relative" rAng="0" ptsTypes="AA">
                                      <p:cBhvr>
                                        <p:cTn id="24" dur="3000" fill="hold"/>
                                        <p:tgtEl>
                                          <p:spTgt spid="305161"/>
                                        </p:tgtEl>
                                        <p:attrNameLst>
                                          <p:attrName>ppt_x</p:attrName>
                                          <p:attrName>ppt_y</p:attrName>
                                        </p:attrNameLst>
                                      </p:cBhvr>
                                      <p:rCtr x="67986" y="0"/>
                                    </p:animMotion>
                                  </p:childTnLst>
                                </p:cTn>
                              </p:par>
                            </p:childTnLst>
                          </p:cTn>
                        </p:par>
                        <p:par>
                          <p:cTn id="25" fill="hold" nodeType="afterGroup">
                            <p:stCondLst>
                              <p:cond delay="21000"/>
                            </p:stCondLst>
                            <p:childTnLst>
                              <p:par>
                                <p:cTn id="26" presetID="63" presetClass="path" presetSubtype="0" accel="50000" decel="50000" fill="hold" grpId="0" nodeType="afterEffect">
                                  <p:stCondLst>
                                    <p:cond delay="0"/>
                                  </p:stCondLst>
                                  <p:childTnLst>
                                    <p:animMotion origin="layout" path="M 1.94444E-6 4.07407E-6 L 1.26059 4.07407E-6 " pathEditMode="relative" rAng="0" ptsTypes="AA">
                                      <p:cBhvr>
                                        <p:cTn id="27" dur="3000" fill="hold"/>
                                        <p:tgtEl>
                                          <p:spTgt spid="305162"/>
                                        </p:tgtEl>
                                        <p:attrNameLst>
                                          <p:attrName>ppt_x</p:attrName>
                                          <p:attrName>ppt_y</p:attrName>
                                        </p:attrNameLst>
                                      </p:cBhvr>
                                      <p:rCtr x="63021" y="0"/>
                                    </p:animMotion>
                                  </p:childTnLst>
                                </p:cTn>
                              </p:par>
                            </p:childTnLst>
                          </p:cTn>
                        </p:par>
                        <p:par>
                          <p:cTn id="28" fill="hold">
                            <p:stCondLst>
                              <p:cond delay="24000"/>
                            </p:stCondLst>
                            <p:childTnLst>
                              <p:par>
                                <p:cTn id="29" presetID="63" presetClass="path" presetSubtype="0" accel="50000" decel="50000" fill="hold" grpId="0" nodeType="afterEffect">
                                  <p:stCondLst>
                                    <p:cond delay="0"/>
                                  </p:stCondLst>
                                  <p:childTnLst>
                                    <p:animMotion origin="layout" path="M -5.55556E-7 4.44444E-6 L 1.29688 4.44444E-6 " pathEditMode="relative" rAng="0" ptsTypes="AA">
                                      <p:cBhvr>
                                        <p:cTn id="30" dur="3000" fill="hold"/>
                                        <p:tgtEl>
                                          <p:spTgt spid="11"/>
                                        </p:tgtEl>
                                        <p:attrNameLst>
                                          <p:attrName>ppt_x</p:attrName>
                                          <p:attrName>ppt_y</p:attrName>
                                        </p:attrNameLst>
                                      </p:cBhvr>
                                      <p:rCtr x="64844"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5155" grpId="0"/>
      <p:bldP spid="305156" grpId="0"/>
      <p:bldP spid="305157" grpId="0"/>
      <p:bldP spid="305158" grpId="0"/>
      <p:bldP spid="305159" grpId="0"/>
      <p:bldP spid="305160" grpId="0"/>
      <p:bldP spid="305161" grpId="0"/>
      <p:bldP spid="305162" grpId="0"/>
      <p:bldP spid="11"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eaLnBrk="1" hangingPunct="1"/>
            <a:r>
              <a:rPr lang="fr-FR" altLang="en-US" sz="4000">
                <a:solidFill>
                  <a:schemeClr val="tx1"/>
                </a:solidFill>
              </a:rPr>
              <a:t>Actif =&gt; multimodal</a:t>
            </a:r>
            <a:br>
              <a:rPr lang="fr-FR" altLang="en-US" sz="4000">
                <a:solidFill>
                  <a:schemeClr val="tx1"/>
                </a:solidFill>
              </a:rPr>
            </a:br>
            <a:r>
              <a:rPr lang="fr-FR" altLang="en-US" sz="3600">
                <a:solidFill>
                  <a:schemeClr val="tx1"/>
                </a:solidFill>
              </a:rPr>
              <a:t>lecture vs copie</a:t>
            </a:r>
            <a:endParaRPr lang="fr-FR" altLang="en-US" sz="4000">
              <a:solidFill>
                <a:schemeClr val="tx1"/>
              </a:solidFill>
            </a:endParaRPr>
          </a:p>
        </p:txBody>
      </p:sp>
      <p:sp>
        <p:nvSpPr>
          <p:cNvPr id="97283" name="Text Box 3"/>
          <p:cNvSpPr txBox="1">
            <a:spLocks noChangeArrowheads="1"/>
          </p:cNvSpPr>
          <p:nvPr/>
        </p:nvSpPr>
        <p:spPr bwMode="auto">
          <a:xfrm>
            <a:off x="735013" y="2165350"/>
            <a:ext cx="14097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800">
                <a:solidFill>
                  <a:schemeClr val="tx1"/>
                </a:solidFill>
                <a:latin typeface="Tahoma" panose="020B0604030504040204" pitchFamily="34" charset="0"/>
              </a:rPr>
              <a:t>écureuil</a:t>
            </a:r>
          </a:p>
        </p:txBody>
      </p:sp>
      <p:sp>
        <p:nvSpPr>
          <p:cNvPr id="97284" name="Text Box 4"/>
          <p:cNvSpPr txBox="1">
            <a:spLocks noChangeArrowheads="1"/>
          </p:cNvSpPr>
          <p:nvPr/>
        </p:nvSpPr>
        <p:spPr bwMode="auto">
          <a:xfrm>
            <a:off x="879475" y="3605213"/>
            <a:ext cx="8477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800">
                <a:solidFill>
                  <a:schemeClr val="tx1"/>
                </a:solidFill>
                <a:latin typeface="Tahoma" panose="020B0604030504040204" pitchFamily="34" charset="0"/>
              </a:rPr>
              <a:t>bleu</a:t>
            </a:r>
          </a:p>
        </p:txBody>
      </p:sp>
      <p:sp>
        <p:nvSpPr>
          <p:cNvPr id="97285" name="Text Box 5"/>
          <p:cNvSpPr txBox="1">
            <a:spLocks noChangeArrowheads="1"/>
          </p:cNvSpPr>
          <p:nvPr/>
        </p:nvSpPr>
        <p:spPr bwMode="auto">
          <a:xfrm>
            <a:off x="2247900" y="4900613"/>
            <a:ext cx="18732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800">
                <a:solidFill>
                  <a:schemeClr val="tx1"/>
                </a:solidFill>
                <a:latin typeface="Tahoma" panose="020B0604030504040204" pitchFamily="34" charset="0"/>
              </a:rPr>
              <a:t>locomotive</a:t>
            </a:r>
          </a:p>
        </p:txBody>
      </p:sp>
      <p:sp>
        <p:nvSpPr>
          <p:cNvPr id="97286" name="Text Box 6"/>
          <p:cNvSpPr txBox="1">
            <a:spLocks noChangeArrowheads="1"/>
          </p:cNvSpPr>
          <p:nvPr/>
        </p:nvSpPr>
        <p:spPr bwMode="auto">
          <a:xfrm>
            <a:off x="4840288" y="2597150"/>
            <a:ext cx="197643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800">
                <a:solidFill>
                  <a:schemeClr val="tx1"/>
                </a:solidFill>
                <a:latin typeface="Tahoma" panose="020B0604030504040204" pitchFamily="34" charset="0"/>
              </a:rPr>
              <a:t>information</a:t>
            </a:r>
          </a:p>
        </p:txBody>
      </p:sp>
      <p:sp>
        <p:nvSpPr>
          <p:cNvPr id="97287" name="Text Box 7"/>
          <p:cNvSpPr txBox="1">
            <a:spLocks noChangeArrowheads="1"/>
          </p:cNvSpPr>
          <p:nvPr/>
        </p:nvSpPr>
        <p:spPr bwMode="auto">
          <a:xfrm>
            <a:off x="6351588" y="4613275"/>
            <a:ext cx="10477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800">
                <a:solidFill>
                  <a:schemeClr val="tx1"/>
                </a:solidFill>
                <a:latin typeface="Tahoma" panose="020B0604030504040204" pitchFamily="34" charset="0"/>
              </a:rPr>
              <a:t>cadre</a:t>
            </a:r>
          </a:p>
        </p:txBody>
      </p:sp>
      <p:sp>
        <p:nvSpPr>
          <p:cNvPr id="97288" name="Text Box 8"/>
          <p:cNvSpPr txBox="1">
            <a:spLocks noChangeArrowheads="1"/>
          </p:cNvSpPr>
          <p:nvPr/>
        </p:nvSpPr>
        <p:spPr bwMode="auto">
          <a:xfrm>
            <a:off x="4479925" y="5692775"/>
            <a:ext cx="11763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800">
                <a:solidFill>
                  <a:schemeClr val="tx1"/>
                </a:solidFill>
                <a:latin typeface="Tahoma" panose="020B0604030504040204" pitchFamily="34" charset="0"/>
              </a:rPr>
              <a:t>glisser</a:t>
            </a:r>
          </a:p>
        </p:txBody>
      </p:sp>
      <p:sp>
        <p:nvSpPr>
          <p:cNvPr id="97289" name="Text Box 9"/>
          <p:cNvSpPr txBox="1">
            <a:spLocks noChangeArrowheads="1"/>
          </p:cNvSpPr>
          <p:nvPr/>
        </p:nvSpPr>
        <p:spPr bwMode="auto">
          <a:xfrm>
            <a:off x="3255963" y="3389313"/>
            <a:ext cx="820737"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800">
                <a:solidFill>
                  <a:schemeClr val="tx1"/>
                </a:solidFill>
                <a:latin typeface="Tahoma" panose="020B0604030504040204" pitchFamily="34" charset="0"/>
              </a:rPr>
              <a:t>bois</a:t>
            </a:r>
          </a:p>
        </p:txBody>
      </p:sp>
      <p:sp>
        <p:nvSpPr>
          <p:cNvPr id="97290" name="Text Box 9"/>
          <p:cNvSpPr txBox="1">
            <a:spLocks noChangeArrowheads="1"/>
          </p:cNvSpPr>
          <p:nvPr/>
        </p:nvSpPr>
        <p:spPr bwMode="auto">
          <a:xfrm>
            <a:off x="6732240" y="3593645"/>
            <a:ext cx="104041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800" dirty="0">
                <a:solidFill>
                  <a:schemeClr val="tx1"/>
                </a:solidFill>
                <a:latin typeface="Tahoma" panose="020B0604030504040204" pitchFamily="34" charset="0"/>
              </a:rPr>
              <a:t>Paulo</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eaLnBrk="1" hangingPunct="1"/>
            <a:r>
              <a:rPr lang="fr-FR" altLang="en-US" sz="4000">
                <a:solidFill>
                  <a:schemeClr val="tx1"/>
                </a:solidFill>
              </a:rPr>
              <a:t>Multimodal</a:t>
            </a:r>
            <a:r>
              <a:rPr lang="fr-FR" altLang="en-US" sz="4000"/>
              <a:t> </a:t>
            </a:r>
            <a:r>
              <a:rPr lang="fr-FR" altLang="en-US" sz="4000">
                <a:solidFill>
                  <a:schemeClr val="tx1"/>
                </a:solidFill>
              </a:rPr>
              <a:t>simple</a:t>
            </a:r>
          </a:p>
        </p:txBody>
      </p:sp>
      <p:sp>
        <p:nvSpPr>
          <p:cNvPr id="99331" name="Text Box 3"/>
          <p:cNvSpPr txBox="1">
            <a:spLocks noChangeArrowheads="1"/>
          </p:cNvSpPr>
          <p:nvPr/>
        </p:nvSpPr>
        <p:spPr bwMode="auto">
          <a:xfrm>
            <a:off x="735013" y="2217738"/>
            <a:ext cx="1235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400">
                <a:solidFill>
                  <a:srgbClr val="33CC33"/>
                </a:solidFill>
                <a:latin typeface="Tahoma" panose="020B0604030504040204" pitchFamily="34" charset="0"/>
              </a:rPr>
              <a:t>écureuil</a:t>
            </a:r>
          </a:p>
        </p:txBody>
      </p:sp>
      <p:sp>
        <p:nvSpPr>
          <p:cNvPr id="99332" name="Text Box 4"/>
          <p:cNvSpPr txBox="1">
            <a:spLocks noChangeArrowheads="1"/>
          </p:cNvSpPr>
          <p:nvPr/>
        </p:nvSpPr>
        <p:spPr bwMode="auto">
          <a:xfrm>
            <a:off x="879475" y="3657600"/>
            <a:ext cx="752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400">
                <a:solidFill>
                  <a:srgbClr val="99CCFF"/>
                </a:solidFill>
                <a:latin typeface="Tahoma" panose="020B0604030504040204" pitchFamily="34" charset="0"/>
              </a:rPr>
              <a:t>bleu</a:t>
            </a:r>
          </a:p>
        </p:txBody>
      </p:sp>
      <p:sp>
        <p:nvSpPr>
          <p:cNvPr id="99333" name="Text Box 5"/>
          <p:cNvSpPr txBox="1">
            <a:spLocks noChangeArrowheads="1"/>
          </p:cNvSpPr>
          <p:nvPr/>
        </p:nvSpPr>
        <p:spPr bwMode="auto">
          <a:xfrm>
            <a:off x="2247900" y="4953000"/>
            <a:ext cx="16303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400">
                <a:solidFill>
                  <a:schemeClr val="bg2"/>
                </a:solidFill>
                <a:latin typeface="Tahoma" panose="020B0604030504040204" pitchFamily="34" charset="0"/>
              </a:rPr>
              <a:t>locomotive</a:t>
            </a:r>
          </a:p>
        </p:txBody>
      </p:sp>
      <p:sp>
        <p:nvSpPr>
          <p:cNvPr id="99334" name="Text Box 6"/>
          <p:cNvSpPr txBox="1">
            <a:spLocks noChangeArrowheads="1"/>
          </p:cNvSpPr>
          <p:nvPr/>
        </p:nvSpPr>
        <p:spPr bwMode="auto">
          <a:xfrm>
            <a:off x="4840288" y="2649538"/>
            <a:ext cx="1717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400">
                <a:solidFill>
                  <a:srgbClr val="3399FF"/>
                </a:solidFill>
                <a:latin typeface="Tahoma" panose="020B0604030504040204" pitchFamily="34" charset="0"/>
              </a:rPr>
              <a:t>information</a:t>
            </a:r>
          </a:p>
        </p:txBody>
      </p:sp>
      <p:sp>
        <p:nvSpPr>
          <p:cNvPr id="99335" name="Text Box 7"/>
          <p:cNvSpPr txBox="1">
            <a:spLocks noChangeArrowheads="1"/>
          </p:cNvSpPr>
          <p:nvPr/>
        </p:nvSpPr>
        <p:spPr bwMode="auto">
          <a:xfrm>
            <a:off x="6351588" y="4665663"/>
            <a:ext cx="106163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400" dirty="0">
                <a:solidFill>
                  <a:srgbClr val="66FF66"/>
                </a:solidFill>
                <a:latin typeface="Tahoma" panose="020B0604030504040204" pitchFamily="34" charset="0"/>
              </a:rPr>
              <a:t>tendre</a:t>
            </a:r>
          </a:p>
        </p:txBody>
      </p:sp>
      <p:sp>
        <p:nvSpPr>
          <p:cNvPr id="99336" name="Text Box 8"/>
          <p:cNvSpPr txBox="1">
            <a:spLocks noChangeArrowheads="1"/>
          </p:cNvSpPr>
          <p:nvPr/>
        </p:nvSpPr>
        <p:spPr bwMode="auto">
          <a:xfrm>
            <a:off x="4479925" y="5745163"/>
            <a:ext cx="1035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400">
                <a:solidFill>
                  <a:srgbClr val="6600CC"/>
                </a:solidFill>
                <a:latin typeface="Tahoma" panose="020B0604030504040204" pitchFamily="34" charset="0"/>
              </a:rPr>
              <a:t>glisser</a:t>
            </a:r>
          </a:p>
        </p:txBody>
      </p:sp>
      <p:sp>
        <p:nvSpPr>
          <p:cNvPr id="99337" name="Text Box 9"/>
          <p:cNvSpPr txBox="1">
            <a:spLocks noChangeArrowheads="1"/>
          </p:cNvSpPr>
          <p:nvPr/>
        </p:nvSpPr>
        <p:spPr bwMode="auto">
          <a:xfrm>
            <a:off x="3255963" y="3441700"/>
            <a:ext cx="73025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400">
                <a:solidFill>
                  <a:schemeClr val="tx1"/>
                </a:solidFill>
                <a:latin typeface="Tahoma" panose="020B0604030504040204" pitchFamily="34" charset="0"/>
              </a:rPr>
              <a:t>bois</a:t>
            </a:r>
          </a:p>
        </p:txBody>
      </p:sp>
      <p:sp>
        <p:nvSpPr>
          <p:cNvPr id="99338" name="Text Box 9"/>
          <p:cNvSpPr txBox="1">
            <a:spLocks noChangeArrowheads="1"/>
          </p:cNvSpPr>
          <p:nvPr/>
        </p:nvSpPr>
        <p:spPr bwMode="auto">
          <a:xfrm>
            <a:off x="7164388" y="3649663"/>
            <a:ext cx="104041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800" dirty="0">
                <a:solidFill>
                  <a:srgbClr val="FF0000"/>
                </a:solidFill>
                <a:latin typeface="Tahoma" panose="020B0604030504040204" pitchFamily="34" charset="0"/>
              </a:rPr>
              <a:t>Paulo</a:t>
            </a:r>
          </a:p>
        </p:txBody>
      </p:sp>
      <p:sp>
        <p:nvSpPr>
          <p:cNvPr id="2" name="ZoneTexte 1">
            <a:extLst>
              <a:ext uri="{FF2B5EF4-FFF2-40B4-BE49-F238E27FC236}">
                <a16:creationId xmlns:a16="http://schemas.microsoft.com/office/drawing/2014/main" id="{4FA6DB81-4350-4BBA-A8EE-63B9AC25A9B9}"/>
              </a:ext>
            </a:extLst>
          </p:cNvPr>
          <p:cNvSpPr txBox="1"/>
          <p:nvPr/>
        </p:nvSpPr>
        <p:spPr>
          <a:xfrm>
            <a:off x="7164388" y="5949280"/>
            <a:ext cx="1154483" cy="461665"/>
          </a:xfrm>
          <a:prstGeom prst="rect">
            <a:avLst/>
          </a:prstGeom>
          <a:noFill/>
        </p:spPr>
        <p:txBody>
          <a:bodyPr wrap="none" rtlCol="0">
            <a:spAutoFit/>
          </a:bodyPr>
          <a:lstStyle/>
          <a:p>
            <a:r>
              <a:rPr lang="fr-FR" dirty="0">
                <a:latin typeface="Showcard Gothic" panose="04020904020102020604" pitchFamily="82" charset="0"/>
              </a:rPr>
              <a:t>cadre</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eaLnBrk="1" hangingPunct="1"/>
            <a:r>
              <a:rPr lang="fr-FR" altLang="en-US" sz="4000">
                <a:solidFill>
                  <a:schemeClr val="tx1"/>
                </a:solidFill>
              </a:rPr>
              <a:t>Multimodal riche</a:t>
            </a:r>
          </a:p>
        </p:txBody>
      </p:sp>
      <p:sp>
        <p:nvSpPr>
          <p:cNvPr id="101379" name="Text Box 3"/>
          <p:cNvSpPr txBox="1">
            <a:spLocks noChangeArrowheads="1"/>
          </p:cNvSpPr>
          <p:nvPr/>
        </p:nvSpPr>
        <p:spPr bwMode="auto">
          <a:xfrm>
            <a:off x="735013" y="2165350"/>
            <a:ext cx="14097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800">
                <a:solidFill>
                  <a:srgbClr val="33CC33"/>
                </a:solidFill>
                <a:latin typeface="Tahoma" panose="020B0604030504040204" pitchFamily="34" charset="0"/>
              </a:rPr>
              <a:t>écureuil</a:t>
            </a:r>
          </a:p>
        </p:txBody>
      </p:sp>
      <p:sp>
        <p:nvSpPr>
          <p:cNvPr id="28676" name="Text Box 4"/>
          <p:cNvSpPr txBox="1">
            <a:spLocks noChangeArrowheads="1"/>
          </p:cNvSpPr>
          <p:nvPr/>
        </p:nvSpPr>
        <p:spPr bwMode="auto">
          <a:xfrm>
            <a:off x="879475" y="3605213"/>
            <a:ext cx="125867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r>
              <a:rPr lang="fr-FR" altLang="en-US" sz="3200" b="1" dirty="0">
                <a:ln w="22225">
                  <a:solidFill>
                    <a:schemeClr val="accent2"/>
                  </a:solidFill>
                  <a:prstDash val="solid"/>
                </a:ln>
                <a:solidFill>
                  <a:schemeClr val="accent2">
                    <a:lumMod val="40000"/>
                    <a:lumOff val="60000"/>
                  </a:schemeClr>
                </a:solidFill>
                <a:latin typeface="Tahoma" pitchFamily="34" charset="0"/>
                <a:cs typeface="Arial" charset="0"/>
              </a:rPr>
              <a:t>BLEU</a:t>
            </a:r>
            <a:endParaRPr lang="fr-FR" altLang="en-US" sz="2800" dirty="0">
              <a:solidFill>
                <a:schemeClr val="accent2">
                  <a:lumMod val="75000"/>
                </a:schemeClr>
              </a:solidFill>
              <a:latin typeface="Tahoma" pitchFamily="34" charset="0"/>
              <a:cs typeface="Arial" charset="0"/>
            </a:endParaRPr>
          </a:p>
        </p:txBody>
      </p:sp>
      <p:sp>
        <p:nvSpPr>
          <p:cNvPr id="101381" name="Text Box 5"/>
          <p:cNvSpPr txBox="1">
            <a:spLocks noChangeArrowheads="1"/>
          </p:cNvSpPr>
          <p:nvPr/>
        </p:nvSpPr>
        <p:spPr bwMode="auto">
          <a:xfrm rot="-1007402">
            <a:off x="2247900" y="4799013"/>
            <a:ext cx="23526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3600">
                <a:solidFill>
                  <a:schemeClr val="bg2"/>
                </a:solidFill>
                <a:latin typeface="Tahoma" panose="020B0604030504040204" pitchFamily="34" charset="0"/>
              </a:rPr>
              <a:t>locomotive</a:t>
            </a:r>
          </a:p>
        </p:txBody>
      </p:sp>
      <p:sp>
        <p:nvSpPr>
          <p:cNvPr id="101382" name="Text Box 6"/>
          <p:cNvSpPr txBox="1">
            <a:spLocks noChangeArrowheads="1"/>
          </p:cNvSpPr>
          <p:nvPr/>
        </p:nvSpPr>
        <p:spPr bwMode="auto">
          <a:xfrm>
            <a:off x="4840288" y="2660650"/>
            <a:ext cx="20161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800" b="1">
                <a:solidFill>
                  <a:srgbClr val="3399FF"/>
                </a:solidFill>
                <a:latin typeface="Bradley Hand ITC" panose="03070402050302030203" pitchFamily="66" charset="0"/>
              </a:rPr>
              <a:t>information</a:t>
            </a:r>
          </a:p>
        </p:txBody>
      </p:sp>
      <p:sp>
        <p:nvSpPr>
          <p:cNvPr id="101383" name="Text Box 7"/>
          <p:cNvSpPr txBox="1">
            <a:spLocks noChangeArrowheads="1"/>
          </p:cNvSpPr>
          <p:nvPr/>
        </p:nvSpPr>
        <p:spPr bwMode="auto">
          <a:xfrm>
            <a:off x="6351588" y="4616450"/>
            <a:ext cx="93487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800" dirty="0">
                <a:solidFill>
                  <a:srgbClr val="66FF66"/>
                </a:solidFill>
                <a:latin typeface="Agency FB" panose="020B0503020202020204" pitchFamily="34" charset="0"/>
              </a:rPr>
              <a:t>tendre</a:t>
            </a:r>
          </a:p>
        </p:txBody>
      </p:sp>
      <p:sp>
        <p:nvSpPr>
          <p:cNvPr id="101384" name="Text Box 8"/>
          <p:cNvSpPr txBox="1">
            <a:spLocks noChangeArrowheads="1"/>
          </p:cNvSpPr>
          <p:nvPr/>
        </p:nvSpPr>
        <p:spPr bwMode="auto">
          <a:xfrm rot="832744">
            <a:off x="7096425" y="5506940"/>
            <a:ext cx="11763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800" dirty="0">
                <a:solidFill>
                  <a:srgbClr val="6600CC"/>
                </a:solidFill>
                <a:latin typeface="Tahoma" panose="020B0604030504040204" pitchFamily="34" charset="0"/>
              </a:rPr>
              <a:t>glisser</a:t>
            </a:r>
          </a:p>
        </p:txBody>
      </p:sp>
      <p:sp>
        <p:nvSpPr>
          <p:cNvPr id="101385" name="Text Box 9"/>
          <p:cNvSpPr txBox="1">
            <a:spLocks noChangeArrowheads="1"/>
          </p:cNvSpPr>
          <p:nvPr/>
        </p:nvSpPr>
        <p:spPr bwMode="auto">
          <a:xfrm>
            <a:off x="3255963" y="3400425"/>
            <a:ext cx="107315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800">
                <a:solidFill>
                  <a:srgbClr val="990000"/>
                </a:solidFill>
                <a:latin typeface="Eras Bold ITC" panose="020B0907030504020204" pitchFamily="34" charset="0"/>
              </a:rPr>
              <a:t>BOIS</a:t>
            </a:r>
          </a:p>
        </p:txBody>
      </p:sp>
      <p:sp>
        <p:nvSpPr>
          <p:cNvPr id="101386" name="Text Box 9"/>
          <p:cNvSpPr txBox="1">
            <a:spLocks noChangeArrowheads="1"/>
          </p:cNvSpPr>
          <p:nvPr/>
        </p:nvSpPr>
        <p:spPr bwMode="auto">
          <a:xfrm>
            <a:off x="7164388" y="3649663"/>
            <a:ext cx="104041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800" i="1" dirty="0">
                <a:solidFill>
                  <a:srgbClr val="FF0000"/>
                </a:solidFill>
                <a:latin typeface="Tahoma" panose="020B0604030504040204" pitchFamily="34" charset="0"/>
              </a:rPr>
              <a:t>Paulo</a:t>
            </a:r>
          </a:p>
        </p:txBody>
      </p:sp>
      <p:sp>
        <p:nvSpPr>
          <p:cNvPr id="2" name="ZoneTexte 1">
            <a:extLst>
              <a:ext uri="{FF2B5EF4-FFF2-40B4-BE49-F238E27FC236}">
                <a16:creationId xmlns:a16="http://schemas.microsoft.com/office/drawing/2014/main" id="{7E12777C-4138-4E0C-B618-B0CCDCFDDB20}"/>
              </a:ext>
            </a:extLst>
          </p:cNvPr>
          <p:cNvSpPr txBox="1"/>
          <p:nvPr/>
        </p:nvSpPr>
        <p:spPr>
          <a:xfrm>
            <a:off x="7596336" y="2165350"/>
            <a:ext cx="1228221" cy="461665"/>
          </a:xfrm>
          <a:prstGeom prst="rect">
            <a:avLst/>
          </a:prstGeom>
          <a:noFill/>
        </p:spPr>
        <p:txBody>
          <a:bodyPr wrap="none" rtlCol="0">
            <a:spAutoFit/>
          </a:bodyPr>
          <a:lstStyle/>
          <a:p>
            <a:r>
              <a:rPr lang="fr-FR" dirty="0">
                <a:latin typeface="Perpetua Titling MT" panose="02020502060505020804" pitchFamily="18" charset="0"/>
              </a:rPr>
              <a:t>CADRE</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611188" y="260350"/>
            <a:ext cx="7772400" cy="1143000"/>
          </a:xfrm>
        </p:spPr>
        <p:txBody>
          <a:bodyPr/>
          <a:lstStyle/>
          <a:p>
            <a:pPr eaLnBrk="1" hangingPunct="1"/>
            <a:r>
              <a:rPr lang="fr-FR" altLang="en-US" sz="4000" dirty="0">
                <a:solidFill>
                  <a:schemeClr val="tx1"/>
                </a:solidFill>
              </a:rPr>
              <a:t>élaboration multimodale active :</a:t>
            </a:r>
            <a:br>
              <a:rPr lang="fr-FR" altLang="en-US" sz="4000" dirty="0">
                <a:solidFill>
                  <a:schemeClr val="tx1"/>
                </a:solidFill>
              </a:rPr>
            </a:br>
            <a:r>
              <a:rPr lang="fr-FR" altLang="en-US" sz="3600" i="1" dirty="0">
                <a:solidFill>
                  <a:schemeClr val="tx1"/>
                </a:solidFill>
                <a:latin typeface="Bauhaus 93" panose="04030905020B02020C02" pitchFamily="82" charset="0"/>
              </a:rPr>
              <a:t>votre</a:t>
            </a:r>
            <a:r>
              <a:rPr lang="fr-FR" altLang="en-US" sz="3600" i="1" dirty="0">
                <a:solidFill>
                  <a:schemeClr val="tx1"/>
                </a:solidFill>
              </a:rPr>
              <a:t> </a:t>
            </a:r>
            <a:r>
              <a:rPr lang="fr-FR" altLang="en-US" sz="2800" i="1" dirty="0">
                <a:solidFill>
                  <a:schemeClr val="tx1"/>
                </a:solidFill>
              </a:rPr>
              <a:t>construction</a:t>
            </a:r>
          </a:p>
        </p:txBody>
      </p:sp>
      <p:sp>
        <p:nvSpPr>
          <p:cNvPr id="103427" name="Text Box 3"/>
          <p:cNvSpPr txBox="1">
            <a:spLocks noChangeArrowheads="1"/>
          </p:cNvSpPr>
          <p:nvPr/>
        </p:nvSpPr>
        <p:spPr bwMode="auto">
          <a:xfrm>
            <a:off x="1136650" y="3068638"/>
            <a:ext cx="14700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800">
                <a:solidFill>
                  <a:srgbClr val="990000"/>
                </a:solidFill>
                <a:latin typeface="Arial Black" panose="020B0A04020102020204" pitchFamily="34" charset="0"/>
              </a:rPr>
              <a:t>é</a:t>
            </a:r>
            <a:r>
              <a:rPr lang="fr-FR" altLang="en-US" sz="2800">
                <a:solidFill>
                  <a:srgbClr val="990000"/>
                </a:solidFill>
                <a:latin typeface="Tahoma" panose="020B0604030504040204" pitchFamily="34" charset="0"/>
              </a:rPr>
              <a:t>cureuil</a:t>
            </a:r>
          </a:p>
        </p:txBody>
      </p:sp>
      <p:sp>
        <p:nvSpPr>
          <p:cNvPr id="103428" name="Text Box 4"/>
          <p:cNvSpPr txBox="1">
            <a:spLocks noChangeArrowheads="1"/>
          </p:cNvSpPr>
          <p:nvPr/>
        </p:nvSpPr>
        <p:spPr bwMode="auto">
          <a:xfrm>
            <a:off x="3851275" y="4581525"/>
            <a:ext cx="8477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800">
                <a:solidFill>
                  <a:schemeClr val="accent2"/>
                </a:solidFill>
                <a:latin typeface="Tahoma" panose="020B0604030504040204" pitchFamily="34" charset="0"/>
              </a:rPr>
              <a:t>bleu</a:t>
            </a:r>
          </a:p>
        </p:txBody>
      </p:sp>
      <p:sp>
        <p:nvSpPr>
          <p:cNvPr id="103429" name="Text Box 5"/>
          <p:cNvSpPr txBox="1">
            <a:spLocks noChangeArrowheads="1"/>
          </p:cNvSpPr>
          <p:nvPr/>
        </p:nvSpPr>
        <p:spPr bwMode="auto">
          <a:xfrm>
            <a:off x="3348038" y="4221163"/>
            <a:ext cx="18224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800">
                <a:solidFill>
                  <a:schemeClr val="accent2"/>
                </a:solidFill>
                <a:latin typeface="Impact" panose="020B0806030902050204" pitchFamily="34" charset="0"/>
              </a:rPr>
              <a:t>locomotive</a:t>
            </a:r>
          </a:p>
        </p:txBody>
      </p:sp>
      <p:sp>
        <p:nvSpPr>
          <p:cNvPr id="103430" name="Text Box 6"/>
          <p:cNvSpPr txBox="1">
            <a:spLocks noChangeArrowheads="1"/>
          </p:cNvSpPr>
          <p:nvPr/>
        </p:nvSpPr>
        <p:spPr bwMode="auto">
          <a:xfrm>
            <a:off x="6372225" y="2417763"/>
            <a:ext cx="2333625"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a:solidFill>
                  <a:schemeClr val="tx1"/>
                </a:solidFill>
                <a:latin typeface="Stencil" panose="040409050D0802020404" pitchFamily="82" charset="0"/>
              </a:rPr>
              <a:t>info</a:t>
            </a:r>
            <a:r>
              <a:rPr lang="fr-FR" altLang="en-US" sz="2800">
                <a:solidFill>
                  <a:schemeClr val="tx1"/>
                </a:solidFill>
                <a:latin typeface="Tahoma" panose="020B0604030504040204" pitchFamily="34" charset="0"/>
              </a:rPr>
              <a:t>rmation</a:t>
            </a:r>
          </a:p>
        </p:txBody>
      </p:sp>
      <p:sp>
        <p:nvSpPr>
          <p:cNvPr id="103431" name="Text Box 7"/>
          <p:cNvSpPr txBox="1">
            <a:spLocks noChangeArrowheads="1"/>
          </p:cNvSpPr>
          <p:nvPr/>
        </p:nvSpPr>
        <p:spPr bwMode="auto">
          <a:xfrm>
            <a:off x="6877050" y="1989138"/>
            <a:ext cx="1057275" cy="528637"/>
          </a:xfrm>
          <a:prstGeom prst="rect">
            <a:avLst/>
          </a:prstGeom>
          <a:noFill/>
          <a:ln w="9525" algn="ctr">
            <a:solidFill>
              <a:srgbClr val="FF505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800">
                <a:solidFill>
                  <a:schemeClr val="tx1"/>
                </a:solidFill>
                <a:latin typeface="Tahoma" panose="020B0604030504040204" pitchFamily="34" charset="0"/>
              </a:rPr>
              <a:t>cadre</a:t>
            </a:r>
          </a:p>
        </p:txBody>
      </p:sp>
      <p:sp>
        <p:nvSpPr>
          <p:cNvPr id="103432" name="Text Box 8"/>
          <p:cNvSpPr txBox="1">
            <a:spLocks noChangeArrowheads="1"/>
          </p:cNvSpPr>
          <p:nvPr/>
        </p:nvSpPr>
        <p:spPr bwMode="auto">
          <a:xfrm rot="1060956">
            <a:off x="5076825" y="4365625"/>
            <a:ext cx="11763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800">
                <a:solidFill>
                  <a:schemeClr val="tx1"/>
                </a:solidFill>
                <a:latin typeface="Tahoma" panose="020B0604030504040204" pitchFamily="34" charset="0"/>
              </a:rPr>
              <a:t>glisser</a:t>
            </a:r>
          </a:p>
        </p:txBody>
      </p:sp>
      <p:sp>
        <p:nvSpPr>
          <p:cNvPr id="103433" name="Text Box 9"/>
          <p:cNvSpPr txBox="1">
            <a:spLocks noChangeArrowheads="1"/>
          </p:cNvSpPr>
          <p:nvPr/>
        </p:nvSpPr>
        <p:spPr bwMode="auto">
          <a:xfrm>
            <a:off x="1619250" y="3535363"/>
            <a:ext cx="12017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800">
                <a:solidFill>
                  <a:schemeClr val="accent1"/>
                </a:solidFill>
                <a:latin typeface="Tahoma" panose="020B0604030504040204" pitchFamily="34" charset="0"/>
              </a:rPr>
              <a:t>tendre</a:t>
            </a:r>
          </a:p>
        </p:txBody>
      </p:sp>
      <p:sp>
        <p:nvSpPr>
          <p:cNvPr id="103434" name="Rectangle 11"/>
          <p:cNvSpPr>
            <a:spLocks noChangeArrowheads="1"/>
          </p:cNvSpPr>
          <p:nvPr/>
        </p:nvSpPr>
        <p:spPr bwMode="auto">
          <a:xfrm>
            <a:off x="6300787" y="1773238"/>
            <a:ext cx="2333625" cy="1295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endParaRPr lang="en-US" altLang="en-US" sz="2400">
              <a:solidFill>
                <a:schemeClr val="tx1"/>
              </a:solidFill>
              <a:latin typeface="Times New Roman" panose="02020603050405020304" pitchFamily="18" charset="0"/>
            </a:endParaRPr>
          </a:p>
        </p:txBody>
      </p:sp>
      <p:sp>
        <p:nvSpPr>
          <p:cNvPr id="103435" name="Text Box 9"/>
          <p:cNvSpPr txBox="1">
            <a:spLocks noChangeArrowheads="1"/>
          </p:cNvSpPr>
          <p:nvPr/>
        </p:nvSpPr>
        <p:spPr bwMode="auto">
          <a:xfrm>
            <a:off x="2451467" y="3057525"/>
            <a:ext cx="104041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800" dirty="0">
                <a:solidFill>
                  <a:schemeClr val="tx1"/>
                </a:solidFill>
                <a:latin typeface="Tahoma" panose="020B0604030504040204" pitchFamily="34" charset="0"/>
              </a:rPr>
              <a:t>Paulo</a:t>
            </a:r>
          </a:p>
        </p:txBody>
      </p:sp>
      <p:sp>
        <p:nvSpPr>
          <p:cNvPr id="12" name="Text Box 9"/>
          <p:cNvSpPr txBox="1">
            <a:spLocks noChangeArrowheads="1"/>
          </p:cNvSpPr>
          <p:nvPr/>
        </p:nvSpPr>
        <p:spPr bwMode="auto">
          <a:xfrm rot="16200000">
            <a:off x="4057651" y="3630612"/>
            <a:ext cx="927100" cy="523875"/>
          </a:xfrm>
          <a:prstGeom prst="rect">
            <a:avLst/>
          </a:prstGeom>
          <a:blipFill>
            <a:blip r:embed="rId3"/>
            <a:tile tx="0" ty="0" sx="100000" sy="100000" flip="none" algn="tl"/>
          </a:blipFill>
          <a:ln>
            <a:noFill/>
          </a:ln>
          <a:effec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r>
              <a:rPr lang="fr-FR" altLang="en-US" sz="2800" b="1" dirty="0">
                <a:effectLst>
                  <a:outerShdw blurRad="38100" dist="38100" dir="2700000" algn="tl">
                    <a:srgbClr val="000000">
                      <a:alpha val="43137"/>
                    </a:srgbClr>
                  </a:outerShdw>
                </a:effectLst>
                <a:latin typeface="Tahoma" pitchFamily="34" charset="0"/>
                <a:cs typeface="Arial" charset="0"/>
              </a:rPr>
              <a:t>bois</a:t>
            </a:r>
          </a:p>
        </p:txBody>
      </p:sp>
      <p:sp>
        <p:nvSpPr>
          <p:cNvPr id="2" name="Pensées 1"/>
          <p:cNvSpPr/>
          <p:nvPr/>
        </p:nvSpPr>
        <p:spPr>
          <a:xfrm>
            <a:off x="4427538" y="2997200"/>
            <a:ext cx="411162" cy="338138"/>
          </a:xfrm>
          <a:prstGeom prst="cloudCallout">
            <a:avLst>
              <a:gd name="adj1" fmla="val -15945"/>
              <a:gd name="adj2" fmla="val 50611"/>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defRPr/>
            </a:pPr>
            <a:endParaRPr lang="en-GB">
              <a:solidFill>
                <a:srgbClr val="FFFFFF"/>
              </a:solidFill>
              <a:latin typeface="Arial" panose="020B0604020202020204" pitchFamily="34" charset="0"/>
            </a:endParaRPr>
          </a:p>
        </p:txBody>
      </p:sp>
      <p:sp>
        <p:nvSpPr>
          <p:cNvPr id="15" name="Pensées 14"/>
          <p:cNvSpPr/>
          <p:nvPr/>
        </p:nvSpPr>
        <p:spPr>
          <a:xfrm>
            <a:off x="4500563" y="2565400"/>
            <a:ext cx="411162" cy="338138"/>
          </a:xfrm>
          <a:prstGeom prst="cloudCallout">
            <a:avLst>
              <a:gd name="adj1" fmla="val -15945"/>
              <a:gd name="adj2" fmla="val 50611"/>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defRPr/>
            </a:pPr>
            <a:endParaRPr lang="en-GB">
              <a:solidFill>
                <a:srgbClr val="FFFFFF"/>
              </a:solidFill>
              <a:latin typeface="Arial" panose="020B0604020202020204" pitchFamily="34" charset="0"/>
            </a:endParaRPr>
          </a:p>
        </p:txBody>
      </p:sp>
      <p:sp>
        <p:nvSpPr>
          <p:cNvPr id="16" name="Pensées 15"/>
          <p:cNvSpPr/>
          <p:nvPr/>
        </p:nvSpPr>
        <p:spPr>
          <a:xfrm>
            <a:off x="4805363" y="2133600"/>
            <a:ext cx="411162" cy="336550"/>
          </a:xfrm>
          <a:prstGeom prst="cloudCallout">
            <a:avLst>
              <a:gd name="adj1" fmla="val -15945"/>
              <a:gd name="adj2" fmla="val 50611"/>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defRPr/>
            </a:pPr>
            <a:endParaRPr lang="en-GB">
              <a:solidFill>
                <a:srgbClr val="FFFFFF"/>
              </a:solidFill>
              <a:latin typeface="Arial" panose="020B0604020202020204" pitchFamily="34" charset="0"/>
            </a:endParaRPr>
          </a:p>
        </p:txBody>
      </p:sp>
      <p:sp>
        <p:nvSpPr>
          <p:cNvPr id="17" name="Pensées 16"/>
          <p:cNvSpPr/>
          <p:nvPr/>
        </p:nvSpPr>
        <p:spPr>
          <a:xfrm>
            <a:off x="5168900" y="1628775"/>
            <a:ext cx="411163" cy="338138"/>
          </a:xfrm>
          <a:prstGeom prst="cloudCallout">
            <a:avLst>
              <a:gd name="adj1" fmla="val -15945"/>
              <a:gd name="adj2" fmla="val 50611"/>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defRPr/>
            </a:pPr>
            <a:endParaRPr lang="en-GB">
              <a:solidFill>
                <a:srgbClr val="FFFFFF"/>
              </a:solidFill>
              <a:latin typeface="Arial" panose="020B0604020202020204" pitchFamily="34" charset="0"/>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eaLnBrk="1" hangingPunct="1"/>
            <a:r>
              <a:rPr lang="fr-FR" altLang="en-US" sz="4000" dirty="0">
                <a:solidFill>
                  <a:schemeClr val="tx1"/>
                </a:solidFill>
              </a:rPr>
              <a:t>résultats</a:t>
            </a:r>
          </a:p>
        </p:txBody>
      </p:sp>
      <p:sp>
        <p:nvSpPr>
          <p:cNvPr id="105475" name="Text Box 3"/>
          <p:cNvSpPr txBox="1">
            <a:spLocks noChangeArrowheads="1"/>
          </p:cNvSpPr>
          <p:nvPr/>
        </p:nvSpPr>
        <p:spPr bwMode="auto">
          <a:xfrm>
            <a:off x="107504" y="1403350"/>
            <a:ext cx="8892257"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rgbClr val="FFFFCC"/>
                </a:solidFill>
                <a:latin typeface="Arial" panose="020B0604020202020204" pitchFamily="34" charset="0"/>
              </a:defRPr>
            </a:lvl1pPr>
            <a:lvl2pPr marL="742950" indent="-285750">
              <a:spcBef>
                <a:spcPct val="20000"/>
              </a:spcBef>
              <a:buChar char="–"/>
              <a:defRPr sz="2800">
                <a:solidFill>
                  <a:srgbClr val="FFFFCC"/>
                </a:solidFill>
                <a:latin typeface="Arial" panose="020B0604020202020204" pitchFamily="34" charset="0"/>
              </a:defRPr>
            </a:lvl2pPr>
            <a:lvl3pPr marL="1143000" indent="-228600">
              <a:spcBef>
                <a:spcPct val="20000"/>
              </a:spcBef>
              <a:buChar char="•"/>
              <a:defRPr sz="2400">
                <a:solidFill>
                  <a:srgbClr val="FFFFCC"/>
                </a:solidFill>
                <a:latin typeface="Arial" panose="020B0604020202020204" pitchFamily="34" charset="0"/>
              </a:defRPr>
            </a:lvl3pPr>
            <a:lvl4pPr marL="1600200" indent="-228600">
              <a:spcBef>
                <a:spcPct val="20000"/>
              </a:spcBef>
              <a:buChar char="–"/>
              <a:defRPr sz="2000">
                <a:solidFill>
                  <a:srgbClr val="FFFFCC"/>
                </a:solidFill>
                <a:latin typeface="Arial" panose="020B0604020202020204" pitchFamily="34" charset="0"/>
              </a:defRPr>
            </a:lvl4pPr>
            <a:lvl5pPr marL="2057400" indent="-228600">
              <a:spcBef>
                <a:spcPct val="20000"/>
              </a:spcBef>
              <a:buChar char="»"/>
              <a:defRPr sz="2000">
                <a:solidFill>
                  <a:srgbClr val="FFFFCC"/>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CC"/>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CC"/>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CC"/>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CC"/>
                </a:solidFill>
                <a:latin typeface="Arial" panose="020B0604020202020204" pitchFamily="34" charset="0"/>
              </a:defRPr>
            </a:lvl9pPr>
          </a:lstStyle>
          <a:p>
            <a:pPr eaLnBrk="1" hangingPunct="1">
              <a:spcBef>
                <a:spcPct val="0"/>
              </a:spcBef>
              <a:buFontTx/>
              <a:buNone/>
            </a:pPr>
            <a:r>
              <a:rPr lang="fr-FR" altLang="en-US" sz="2400" dirty="0">
                <a:solidFill>
                  <a:schemeClr val="tx1"/>
                </a:solidFill>
                <a:latin typeface="Tahoma" panose="020B0604030504040204" pitchFamily="34" charset="0"/>
              </a:rPr>
              <a:t>Lecture &gt; écoute</a:t>
            </a:r>
          </a:p>
          <a:p>
            <a:pPr eaLnBrk="1" hangingPunct="1">
              <a:spcBef>
                <a:spcPct val="0"/>
              </a:spcBef>
              <a:buFontTx/>
              <a:buNone/>
            </a:pPr>
            <a:endParaRPr lang="fr-FR" altLang="en-US" sz="2400" dirty="0">
              <a:solidFill>
                <a:schemeClr val="tx1"/>
              </a:solidFill>
              <a:latin typeface="Tahoma" panose="020B0604030504040204" pitchFamily="34" charset="0"/>
            </a:endParaRPr>
          </a:p>
          <a:p>
            <a:pPr eaLnBrk="1" hangingPunct="1">
              <a:spcBef>
                <a:spcPct val="0"/>
              </a:spcBef>
              <a:buFontTx/>
              <a:buNone/>
            </a:pPr>
            <a:r>
              <a:rPr lang="fr-FR" altLang="en-US" sz="2400" dirty="0">
                <a:solidFill>
                  <a:schemeClr val="tx1"/>
                </a:solidFill>
                <a:latin typeface="Tahoma" panose="020B0604030504040204" pitchFamily="34" charset="0"/>
              </a:rPr>
              <a:t>Lecture active &gt; lecture passive</a:t>
            </a:r>
          </a:p>
          <a:p>
            <a:pPr eaLnBrk="1" hangingPunct="1">
              <a:spcBef>
                <a:spcPct val="0"/>
              </a:spcBef>
              <a:buFontTx/>
              <a:buNone/>
            </a:pPr>
            <a:endParaRPr lang="fr-FR" altLang="en-US" sz="2400" dirty="0">
              <a:solidFill>
                <a:schemeClr val="tx1"/>
              </a:solidFill>
              <a:latin typeface="Tahoma" panose="020B0604030504040204" pitchFamily="34" charset="0"/>
            </a:endParaRPr>
          </a:p>
          <a:p>
            <a:pPr eaLnBrk="1" hangingPunct="1">
              <a:spcBef>
                <a:spcPct val="0"/>
              </a:spcBef>
              <a:buFontTx/>
              <a:buNone/>
            </a:pPr>
            <a:r>
              <a:rPr lang="fr-FR" altLang="en-US" sz="2400" dirty="0">
                <a:solidFill>
                  <a:schemeClr val="tx1"/>
                </a:solidFill>
                <a:latin typeface="Tahoma" panose="020B0604030504040204" pitchFamily="34" charset="0"/>
              </a:rPr>
              <a:t>Écriture &gt; lecture</a:t>
            </a:r>
          </a:p>
          <a:p>
            <a:pPr eaLnBrk="1" hangingPunct="1">
              <a:spcBef>
                <a:spcPct val="0"/>
              </a:spcBef>
              <a:buFontTx/>
              <a:buNone/>
            </a:pPr>
            <a:endParaRPr lang="fr-FR" altLang="en-US" sz="2400" dirty="0">
              <a:solidFill>
                <a:schemeClr val="tx1"/>
              </a:solidFill>
              <a:latin typeface="Tahoma" panose="020B0604030504040204" pitchFamily="34" charset="0"/>
            </a:endParaRPr>
          </a:p>
          <a:p>
            <a:pPr eaLnBrk="1" hangingPunct="1">
              <a:spcBef>
                <a:spcPct val="0"/>
              </a:spcBef>
              <a:buFontTx/>
              <a:buNone/>
            </a:pPr>
            <a:r>
              <a:rPr lang="fr-FR" altLang="en-US" sz="2400" dirty="0">
                <a:solidFill>
                  <a:schemeClr val="tx1"/>
                </a:solidFill>
                <a:latin typeface="Tahoma" panose="020B0604030504040204" pitchFamily="34" charset="0"/>
              </a:rPr>
              <a:t>Codage </a:t>
            </a:r>
            <a:r>
              <a:rPr lang="fr-FR" altLang="en-US" sz="2400" b="1" dirty="0">
                <a:solidFill>
                  <a:schemeClr val="tx1"/>
                </a:solidFill>
                <a:latin typeface="Tahoma" panose="020B0604030504040204" pitchFamily="34" charset="0"/>
              </a:rPr>
              <a:t>multimodal</a:t>
            </a:r>
            <a:r>
              <a:rPr lang="fr-FR" altLang="en-US" sz="2400" dirty="0">
                <a:solidFill>
                  <a:schemeClr val="tx1"/>
                </a:solidFill>
                <a:latin typeface="Tahoma" panose="020B0604030504040204" pitchFamily="34" charset="0"/>
              </a:rPr>
              <a:t> &gt; codage unimodal</a:t>
            </a:r>
          </a:p>
          <a:p>
            <a:pPr eaLnBrk="1" hangingPunct="1">
              <a:spcBef>
                <a:spcPct val="0"/>
              </a:spcBef>
              <a:buFontTx/>
              <a:buNone/>
            </a:pPr>
            <a:endParaRPr lang="fr-FR" altLang="en-US" sz="2400" dirty="0">
              <a:solidFill>
                <a:schemeClr val="tx1"/>
              </a:solidFill>
              <a:latin typeface="Tahoma" panose="020B0604030504040204" pitchFamily="34" charset="0"/>
            </a:endParaRPr>
          </a:p>
          <a:p>
            <a:pPr eaLnBrk="1" hangingPunct="1">
              <a:spcBef>
                <a:spcPct val="0"/>
              </a:spcBef>
              <a:buFontTx/>
              <a:buNone/>
            </a:pPr>
            <a:r>
              <a:rPr lang="fr-FR" altLang="en-US" sz="2400" b="1" dirty="0">
                <a:solidFill>
                  <a:srgbClr val="9900CC"/>
                </a:solidFill>
                <a:latin typeface="Tahoma" panose="020B0604030504040204" pitchFamily="34" charset="0"/>
              </a:rPr>
              <a:t>Associations actives </a:t>
            </a:r>
            <a:r>
              <a:rPr lang="fr-FR" altLang="en-US" sz="2400" dirty="0">
                <a:solidFill>
                  <a:schemeClr val="tx1"/>
                </a:solidFill>
                <a:latin typeface="Tahoma" panose="020B0604030504040204" pitchFamily="34" charset="0"/>
              </a:rPr>
              <a:t>&gt; associations passives</a:t>
            </a:r>
          </a:p>
          <a:p>
            <a:pPr eaLnBrk="1" hangingPunct="1">
              <a:spcBef>
                <a:spcPct val="0"/>
              </a:spcBef>
              <a:buFontTx/>
              <a:buNone/>
            </a:pPr>
            <a:endParaRPr lang="fr-FR" altLang="en-US" sz="2400" dirty="0">
              <a:solidFill>
                <a:schemeClr val="tx1"/>
              </a:solidFill>
              <a:latin typeface="Tahoma" panose="020B0604030504040204" pitchFamily="34" charset="0"/>
            </a:endParaRPr>
          </a:p>
          <a:p>
            <a:pPr eaLnBrk="1" hangingPunct="1">
              <a:spcBef>
                <a:spcPct val="0"/>
              </a:spcBef>
              <a:buFontTx/>
              <a:buNone/>
            </a:pPr>
            <a:endParaRPr lang="fr-FR" altLang="en-US" sz="2400" dirty="0">
              <a:solidFill>
                <a:schemeClr val="tx1"/>
              </a:solidFill>
              <a:latin typeface="Tahoma" panose="020B0604030504040204" pitchFamily="34" charset="0"/>
            </a:endParaRPr>
          </a:p>
          <a:p>
            <a:pPr eaLnBrk="1" hangingPunct="1">
              <a:spcBef>
                <a:spcPct val="0"/>
              </a:spcBef>
              <a:buFontTx/>
              <a:buNone/>
            </a:pPr>
            <a:r>
              <a:rPr lang="fr-FR" altLang="en-US" sz="2400" dirty="0">
                <a:solidFill>
                  <a:srgbClr val="C00000"/>
                </a:solidFill>
                <a:latin typeface="Tahoma" panose="020B0604030504040204" pitchFamily="34" charset="0"/>
              </a:rPr>
              <a:t>=&gt; </a:t>
            </a:r>
            <a:r>
              <a:rPr lang="fr-FR" altLang="en-US" sz="2400" b="1" dirty="0">
                <a:solidFill>
                  <a:srgbClr val="C00000"/>
                </a:solidFill>
                <a:latin typeface="Tahoma" panose="020B0604030504040204" pitchFamily="34" charset="0"/>
              </a:rPr>
              <a:t>manipuler</a:t>
            </a:r>
            <a:r>
              <a:rPr lang="fr-FR" altLang="en-US" sz="2400" dirty="0">
                <a:solidFill>
                  <a:srgbClr val="C00000"/>
                </a:solidFill>
                <a:latin typeface="Tahoma" panose="020B0604030504040204" pitchFamily="34" charset="0"/>
              </a:rPr>
              <a:t> le matériel à mémoriser renforce l’apprentissage</a:t>
            </a:r>
            <a:r>
              <a:rPr lang="fr-FR" altLang="en-US" sz="2400" dirty="0">
                <a:solidFill>
                  <a:schemeClr val="tx1"/>
                </a:solidFill>
                <a:latin typeface="Tahoma" panose="020B0604030504040204" pitchFamily="34" charset="0"/>
              </a:rPr>
              <a:t> </a:t>
            </a:r>
          </a:p>
          <a:p>
            <a:pPr algn="r" eaLnBrk="1" hangingPunct="1">
              <a:spcBef>
                <a:spcPct val="0"/>
              </a:spcBef>
              <a:buFontTx/>
              <a:buNone/>
            </a:pPr>
            <a:r>
              <a:rPr lang="fr-FR" altLang="en-US" sz="2400" dirty="0">
                <a:solidFill>
                  <a:schemeClr val="tx1"/>
                </a:solidFill>
                <a:latin typeface="Tahoma" panose="020B0604030504040204" pitchFamily="34" charset="0"/>
              </a:rPr>
              <a:t>	(le stockage et le rappel des informations)</a:t>
            </a:r>
          </a:p>
          <a:p>
            <a:pPr eaLnBrk="1" hangingPunct="1">
              <a:spcBef>
                <a:spcPct val="0"/>
              </a:spcBef>
              <a:buFontTx/>
              <a:buNone/>
            </a:pPr>
            <a:endParaRPr lang="fr-FR" altLang="en-US" sz="2400" dirty="0">
              <a:solidFill>
                <a:schemeClr val="tx1"/>
              </a:solidFill>
              <a:latin typeface="Tahoma" panose="020B0604030504040204" pitchFamily="34" charset="0"/>
            </a:endParaRPr>
          </a:p>
        </p:txBody>
      </p:sp>
      <p:sp>
        <p:nvSpPr>
          <p:cNvPr id="2" name="ZoneTexte 1">
            <a:extLst>
              <a:ext uri="{FF2B5EF4-FFF2-40B4-BE49-F238E27FC236}">
                <a16:creationId xmlns:a16="http://schemas.microsoft.com/office/drawing/2014/main" id="{8CA26E0F-DBDA-5576-A54F-464BAC8F544B}"/>
              </a:ext>
            </a:extLst>
          </p:cNvPr>
          <p:cNvSpPr txBox="1">
            <a:spLocks noChangeArrowheads="1"/>
          </p:cNvSpPr>
          <p:nvPr/>
        </p:nvSpPr>
        <p:spPr bwMode="auto">
          <a:xfrm>
            <a:off x="578532" y="141288"/>
            <a:ext cx="79502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dirty="0">
                <a:solidFill>
                  <a:srgbClr val="00B0F0"/>
                </a:solidFill>
              </a:rPr>
              <a:t>Ex: Quelle est la meilleure façon d’apprendre une liste de mot?</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Imag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92596"/>
            <a:ext cx="8064896"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Rectangle 2"/>
          <p:cNvSpPr>
            <a:spLocks noChangeArrowheads="1"/>
          </p:cNvSpPr>
          <p:nvPr/>
        </p:nvSpPr>
        <p:spPr bwMode="auto">
          <a:xfrm>
            <a:off x="323850" y="4293096"/>
            <a:ext cx="8496300"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sz="1400" dirty="0"/>
              <a:t>Rogers, Kuiper, and </a:t>
            </a:r>
            <a:r>
              <a:rPr lang="en-US" sz="1400" dirty="0" err="1"/>
              <a:t>Kirker</a:t>
            </a:r>
            <a:r>
              <a:rPr lang="en-US" sz="1400" dirty="0"/>
              <a:t> (1977) studied how people recalled information that they had learned under different processing conditions. All the participants were presented with the same list of 40 adjectives to learn, but through the use of random assignment, the participants were given one of four different sets of instructions about how to process the adjectives.</a:t>
            </a:r>
          </a:p>
          <a:p>
            <a:pPr>
              <a:spcBef>
                <a:spcPct val="0"/>
              </a:spcBef>
              <a:buFontTx/>
              <a:buNone/>
            </a:pPr>
            <a:endParaRPr lang="en-US" sz="1400" dirty="0"/>
          </a:p>
          <a:p>
            <a:pPr>
              <a:spcBef>
                <a:spcPct val="0"/>
              </a:spcBef>
              <a:buFontTx/>
              <a:buNone/>
            </a:pPr>
            <a:r>
              <a:rPr lang="en-US" sz="1400" dirty="0"/>
              <a:t>Participants assigned to the structural task condition were asked to judge whether the word was printed in uppercase or lowercase letters. Participants in the phonemic task condition were asked whether or not the word rhymed with another given word. In the semantic task condition, the participants were asked if the word was a synonym of another word. And in the self-reference task condition, participants were asked to indicate whether or not the given adjective was or was not true of themselves. After completing the specified task, each participant was asked to recall as many adjectives as he or she could remember.</a:t>
            </a:r>
            <a:endParaRPr lang="fr-FR" sz="1400" dirty="0"/>
          </a:p>
        </p:txBody>
      </p:sp>
    </p:spTree>
    <p:extLst>
      <p:ext uri="{BB962C8B-B14F-4D97-AF65-F5344CB8AC3E}">
        <p14:creationId xmlns:p14="http://schemas.microsoft.com/office/powerpoint/2010/main" val="265853382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685800" y="260350"/>
            <a:ext cx="7772400" cy="1143000"/>
          </a:xfrm>
        </p:spPr>
        <p:txBody>
          <a:bodyPr/>
          <a:lstStyle/>
          <a:p>
            <a:pPr eaLnBrk="1" hangingPunct="1"/>
            <a:r>
              <a:rPr lang="fr-FR" altLang="en-US" sz="4000">
                <a:solidFill>
                  <a:schemeClr val="bg2"/>
                </a:solidFill>
                <a:latin typeface="Arial" panose="020B0604020202020204" pitchFamily="34" charset="0"/>
              </a:rPr>
              <a:t>Les associations</a:t>
            </a:r>
          </a:p>
        </p:txBody>
      </p:sp>
      <p:sp>
        <p:nvSpPr>
          <p:cNvPr id="31747" name="Text Box 3"/>
          <p:cNvSpPr txBox="1">
            <a:spLocks noChangeArrowheads="1"/>
          </p:cNvSpPr>
          <p:nvPr/>
        </p:nvSpPr>
        <p:spPr bwMode="auto">
          <a:xfrm>
            <a:off x="107504" y="1556792"/>
            <a:ext cx="8928991" cy="5088573"/>
          </a:xfrm>
          <a:prstGeom prst="rect">
            <a:avLst/>
          </a:prstGeom>
          <a:noFill/>
          <a:ln w="9525">
            <a:solidFill>
              <a:srgbClr val="FF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scene3d>
              <a:camera prst="orthographicFront"/>
              <a:lightRig rig="threePt" dir="t"/>
            </a:scene3d>
            <a:sp3d extrusionH="57150">
              <a:bevelT w="38100" h="38100" prst="relaxedInset"/>
            </a:sp3d>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r>
              <a:rPr lang="fr-FR" altLang="en-US" dirty="0">
                <a:solidFill>
                  <a:schemeClr val="bg2"/>
                </a:solidFill>
                <a:latin typeface="Arial" charset="0"/>
                <a:cs typeface="Arial" charset="0"/>
              </a:rPr>
              <a:t>Plus l’apprentissage est </a:t>
            </a:r>
            <a:r>
              <a:rPr lang="fr-FR" altLang="en-US" b="1" dirty="0">
                <a:solidFill>
                  <a:schemeClr val="bg2"/>
                </a:solidFill>
                <a:latin typeface="Ravie" panose="04040805050809020602" pitchFamily="82" charset="0"/>
                <a:cs typeface="Arial" charset="0"/>
              </a:rPr>
              <a:t>act</a:t>
            </a:r>
            <a:r>
              <a:rPr lang="fr-FR" altLang="en-US" sz="3600" b="1" baseline="36000" dirty="0">
                <a:solidFill>
                  <a:schemeClr val="bg2"/>
                </a:solidFill>
                <a:latin typeface="Ravie" panose="04040805050809020602" pitchFamily="82" charset="0"/>
                <a:cs typeface="Arial" charset="0"/>
              </a:rPr>
              <a:t>i</a:t>
            </a:r>
            <a:r>
              <a:rPr lang="fr-FR" altLang="en-US" b="1" dirty="0">
                <a:solidFill>
                  <a:schemeClr val="bg2"/>
                </a:solidFill>
                <a:latin typeface="Ravie" panose="04040805050809020602" pitchFamily="82" charset="0"/>
                <a:cs typeface="Arial" charset="0"/>
              </a:rPr>
              <a:t>f</a:t>
            </a:r>
            <a:r>
              <a:rPr lang="fr-FR" altLang="en-US" dirty="0">
                <a:solidFill>
                  <a:schemeClr val="bg2"/>
                </a:solidFill>
                <a:latin typeface="Arial" charset="0"/>
                <a:cs typeface="Arial" charset="0"/>
              </a:rPr>
              <a:t> plus il est profond</a:t>
            </a:r>
          </a:p>
          <a:p>
            <a:pPr eaLnBrk="1" hangingPunct="1">
              <a:defRPr/>
            </a:pPr>
            <a:endParaRPr lang="fr-FR" altLang="en-US" dirty="0">
              <a:solidFill>
                <a:schemeClr val="bg2"/>
              </a:solidFill>
              <a:latin typeface="Arial" charset="0"/>
              <a:cs typeface="Arial" charset="0"/>
            </a:endParaRPr>
          </a:p>
          <a:p>
            <a:pPr eaLnBrk="1" hangingPunct="1">
              <a:defRPr/>
            </a:pPr>
            <a:r>
              <a:rPr lang="fr-FR" altLang="en-US" dirty="0">
                <a:solidFill>
                  <a:schemeClr val="bg2"/>
                </a:solidFill>
                <a:latin typeface="Arial" charset="0"/>
                <a:cs typeface="Arial" charset="0"/>
              </a:rPr>
              <a:t>Plus l’information est </a:t>
            </a:r>
            <a:r>
              <a:rPr lang="fr-FR" altLang="en-US" b="1" dirty="0">
                <a:solidFill>
                  <a:schemeClr val="bg2"/>
                </a:solidFill>
                <a:effectLst>
                  <a:outerShdw blurRad="38100" dist="381000" dir="6420000" sx="140000" sy="140000" algn="ctr" rotWithShape="0">
                    <a:srgbClr val="990000">
                      <a:alpha val="30000"/>
                    </a:srgbClr>
                  </a:outerShdw>
                </a:effectLst>
                <a:latin typeface="Arial" charset="0"/>
                <a:cs typeface="Arial" charset="0"/>
              </a:rPr>
              <a:t>associée</a:t>
            </a:r>
            <a:r>
              <a:rPr lang="fr-FR" altLang="en-US" dirty="0">
                <a:solidFill>
                  <a:schemeClr val="bg2"/>
                </a:solidFill>
                <a:effectLst>
                  <a:outerShdw blurRad="38100" dist="381000" dir="6420000" sx="140000" sy="140000" algn="ctr" rotWithShape="0">
                    <a:srgbClr val="990000">
                      <a:alpha val="30000"/>
                    </a:srgbClr>
                  </a:outerShdw>
                </a:effectLst>
                <a:latin typeface="Arial" charset="0"/>
                <a:cs typeface="Arial" charset="0"/>
              </a:rPr>
              <a:t> </a:t>
            </a:r>
            <a:r>
              <a:rPr lang="fr-FR" altLang="en-US" dirty="0">
                <a:solidFill>
                  <a:schemeClr val="bg2"/>
                </a:solidFill>
                <a:latin typeface="Arial" charset="0"/>
                <a:cs typeface="Arial" charset="0"/>
              </a:rPr>
              <a:t>à d’autres informations, mieux elle est mémorisée et mieux elle est retrouvée</a:t>
            </a:r>
          </a:p>
          <a:p>
            <a:pPr eaLnBrk="1" hangingPunct="1">
              <a:defRPr/>
            </a:pPr>
            <a:endParaRPr lang="fr-FR" altLang="en-US" dirty="0">
              <a:solidFill>
                <a:schemeClr val="bg2"/>
              </a:solidFill>
              <a:latin typeface="Arial" charset="0"/>
              <a:cs typeface="Arial" charset="0"/>
            </a:endParaRPr>
          </a:p>
          <a:p>
            <a:pPr marL="342900" indent="-342900" eaLnBrk="1" hangingPunct="1">
              <a:buFont typeface="Symbol"/>
              <a:buChar char="Þ"/>
              <a:defRPr/>
            </a:pPr>
            <a:r>
              <a:rPr lang="fr-FR" altLang="en-US" dirty="0">
                <a:solidFill>
                  <a:srgbClr val="FF0000"/>
                </a:solidFill>
                <a:latin typeface="Arial" charset="0"/>
                <a:cs typeface="Arial" charset="0"/>
              </a:rPr>
              <a:t>il faut </a:t>
            </a:r>
            <a:r>
              <a:rPr lang="fr-FR" altLang="en-US" b="1" dirty="0">
                <a:solidFill>
                  <a:srgbClr val="FF0000"/>
                </a:solidFill>
                <a:latin typeface="Ravie" panose="04040805050809020602" pitchFamily="82" charset="0"/>
                <a:cs typeface="Arial" charset="0"/>
              </a:rPr>
              <a:t>m</a:t>
            </a:r>
            <a:r>
              <a:rPr lang="fr-FR" altLang="en-US" sz="4000" b="1" baseline="36000" dirty="0">
                <a:solidFill>
                  <a:srgbClr val="FF0000"/>
                </a:solidFill>
                <a:latin typeface="Ravie" panose="04040805050809020602" pitchFamily="82" charset="0"/>
                <a:cs typeface="Arial" charset="0"/>
              </a:rPr>
              <a:t>a</a:t>
            </a:r>
            <a:r>
              <a:rPr lang="fr-FR" altLang="en-US" b="1" dirty="0">
                <a:solidFill>
                  <a:srgbClr val="FF0000"/>
                </a:solidFill>
                <a:latin typeface="Ravie" panose="04040805050809020602" pitchFamily="82" charset="0"/>
                <a:cs typeface="Arial" charset="0"/>
              </a:rPr>
              <a:t>nip</a:t>
            </a:r>
            <a:r>
              <a:rPr lang="fr-FR" altLang="en-US" sz="4000" b="1" baseline="36000" dirty="0">
                <a:solidFill>
                  <a:srgbClr val="FF0000"/>
                </a:solidFill>
                <a:latin typeface="Ravie" panose="04040805050809020602" pitchFamily="82" charset="0"/>
                <a:cs typeface="Arial" charset="0"/>
              </a:rPr>
              <a:t>u</a:t>
            </a:r>
            <a:r>
              <a:rPr lang="fr-FR" altLang="en-US" b="1" dirty="0">
                <a:solidFill>
                  <a:srgbClr val="FF0000"/>
                </a:solidFill>
                <a:latin typeface="Ravie" panose="04040805050809020602" pitchFamily="82" charset="0"/>
                <a:cs typeface="Arial" charset="0"/>
              </a:rPr>
              <a:t>ler</a:t>
            </a:r>
            <a:r>
              <a:rPr lang="fr-FR" altLang="en-US" dirty="0">
                <a:solidFill>
                  <a:srgbClr val="FF0000"/>
                </a:solidFill>
                <a:effectLst>
                  <a:outerShdw blurRad="38100" dist="38100" dir="2700000" algn="tl">
                    <a:srgbClr val="000000">
                      <a:alpha val="43137"/>
                    </a:srgbClr>
                  </a:outerShdw>
                </a:effectLst>
                <a:latin typeface="Arial" charset="0"/>
                <a:cs typeface="Arial" charset="0"/>
              </a:rPr>
              <a:t> et </a:t>
            </a:r>
            <a:r>
              <a:rPr lang="fr-FR" altLang="en-US" b="1" dirty="0">
                <a:solidFill>
                  <a:srgbClr val="FF0000"/>
                </a:solidFill>
                <a:effectLst>
                  <a:outerShdw blurRad="38100" dist="381000" dir="6420000" sx="140000" sy="140000" algn="ctr" rotWithShape="0">
                    <a:srgbClr val="990000">
                      <a:alpha val="30000"/>
                    </a:srgbClr>
                  </a:outerShdw>
                </a:effectLst>
                <a:latin typeface="Arial" charset="0"/>
                <a:cs typeface="Arial" charset="0"/>
              </a:rPr>
              <a:t>associer</a:t>
            </a:r>
            <a:r>
              <a:rPr lang="fr-FR" altLang="en-US" dirty="0">
                <a:solidFill>
                  <a:srgbClr val="FF0000"/>
                </a:solidFill>
                <a:latin typeface="Arial" charset="0"/>
                <a:cs typeface="Arial" charset="0"/>
              </a:rPr>
              <a:t> le plus possible les informations à mémoriser</a:t>
            </a:r>
          </a:p>
          <a:p>
            <a:pPr eaLnBrk="1" hangingPunct="1">
              <a:defRPr/>
            </a:pPr>
            <a:endParaRPr lang="fr-FR" altLang="en-US" dirty="0">
              <a:solidFill>
                <a:srgbClr val="FF0000"/>
              </a:solidFill>
              <a:latin typeface="Arial" charset="0"/>
              <a:cs typeface="Arial" charset="0"/>
            </a:endParaRPr>
          </a:p>
          <a:p>
            <a:pPr eaLnBrk="1" hangingPunct="1">
              <a:defRPr/>
            </a:pPr>
            <a:r>
              <a:rPr lang="fr-FR" altLang="en-US" dirty="0">
                <a:solidFill>
                  <a:srgbClr val="FF0000"/>
                </a:solidFill>
                <a:latin typeface="Arial" charset="0"/>
                <a:cs typeface="Arial" charset="0"/>
              </a:rPr>
              <a:t>+ classer/organiser les informations importantes selon des </a:t>
            </a:r>
            <a:r>
              <a:rPr lang="fr-FR" altLang="en-US" dirty="0">
                <a:solidFill>
                  <a:srgbClr val="FF0000"/>
                </a:solidFill>
                <a:effectLst>
                  <a:outerShdw blurRad="38100" dist="38100" dir="2700000" algn="tl">
                    <a:srgbClr val="000000">
                      <a:alpha val="43137"/>
                    </a:srgbClr>
                  </a:outerShdw>
                </a:effectLst>
                <a:latin typeface="Arial" charset="0"/>
                <a:cs typeface="Arial" charset="0"/>
              </a:rPr>
              <a:t>schémas </a:t>
            </a:r>
            <a:r>
              <a:rPr lang="fr-FR" altLang="en-US" sz="3600" dirty="0">
                <a:solidFill>
                  <a:srgbClr val="00B0F0"/>
                </a:solidFill>
                <a:effectLst>
                  <a:outerShdw blurRad="38100" dist="38100" dir="2700000" algn="tl">
                    <a:srgbClr val="000000">
                      <a:alpha val="43137"/>
                    </a:srgbClr>
                  </a:outerShdw>
                </a:effectLst>
                <a:latin typeface="Jokerman" panose="04090605060D06020702" pitchFamily="82" charset="0"/>
                <a:cs typeface="Arial" charset="0"/>
              </a:rPr>
              <a:t>v</a:t>
            </a:r>
            <a:r>
              <a:rPr lang="fr-FR" altLang="en-US" sz="4000" b="1" i="1" dirty="0">
                <a:solidFill>
                  <a:srgbClr val="FF0000"/>
                </a:solidFill>
                <a:effectLst>
                  <a:outerShdw blurRad="38100" dist="38100" dir="2700000" algn="tl">
                    <a:srgbClr val="000000">
                      <a:alpha val="43137"/>
                    </a:srgbClr>
                  </a:outerShdw>
                </a:effectLst>
                <a:latin typeface="Arial" charset="0"/>
                <a:cs typeface="Arial" charset="0"/>
              </a:rPr>
              <a:t>i</a:t>
            </a:r>
            <a:r>
              <a:rPr lang="fr-FR" altLang="en-US" sz="3200" dirty="0">
                <a:solidFill>
                  <a:schemeClr val="accent5">
                    <a:lumMod val="75000"/>
                  </a:schemeClr>
                </a:solidFill>
                <a:effectLst>
                  <a:outerShdw blurRad="38100" dist="38100" dir="2700000" algn="tl">
                    <a:srgbClr val="000000">
                      <a:alpha val="43137"/>
                    </a:srgbClr>
                  </a:outerShdw>
                </a:effectLst>
                <a:latin typeface="Showcard Gothic" panose="04020904020102020604" pitchFamily="82" charset="0"/>
                <a:cs typeface="Arial" charset="0"/>
              </a:rPr>
              <a:t>s</a:t>
            </a:r>
            <a:r>
              <a:rPr lang="fr-FR" altLang="en-US" sz="3200" dirty="0">
                <a:solidFill>
                  <a:srgbClr val="FF0000"/>
                </a:solidFill>
                <a:effectLst>
                  <a:outerShdw blurRad="38100" dist="38100" dir="2700000" algn="tl">
                    <a:srgbClr val="000000">
                      <a:alpha val="43137"/>
                    </a:srgbClr>
                  </a:outerShdw>
                </a:effectLst>
                <a:latin typeface="Arial" charset="0"/>
                <a:cs typeface="Arial" charset="0"/>
              </a:rPr>
              <a:t>u</a:t>
            </a:r>
            <a:r>
              <a:rPr lang="fr-FR" altLang="en-US" sz="3200" dirty="0">
                <a:solidFill>
                  <a:srgbClr val="99CCFF"/>
                </a:solidFill>
                <a:effectLst>
                  <a:outerShdw blurRad="38100" dist="38100" dir="2700000" algn="tl">
                    <a:srgbClr val="000000">
                      <a:alpha val="43137"/>
                    </a:srgbClr>
                  </a:outerShdw>
                </a:effectLst>
                <a:latin typeface="Bauhaus 93" panose="04030905020B02020C02" pitchFamily="82" charset="0"/>
                <a:cs typeface="Arial" charset="0"/>
              </a:rPr>
              <a:t>e</a:t>
            </a:r>
            <a:r>
              <a:rPr lang="fr-FR" altLang="en-US" sz="3200" dirty="0">
                <a:solidFill>
                  <a:srgbClr val="FF0000"/>
                </a:solidFill>
                <a:effectLst>
                  <a:outerShdw blurRad="38100" dist="38100" dir="2700000" algn="tl">
                    <a:srgbClr val="000000">
                      <a:alpha val="43137"/>
                    </a:srgbClr>
                  </a:outerShdw>
                </a:effectLst>
                <a:latin typeface="Arial" charset="0"/>
                <a:cs typeface="Arial" charset="0"/>
              </a:rPr>
              <a:t>l</a:t>
            </a:r>
            <a:r>
              <a:rPr lang="fr-FR" altLang="en-US" sz="3200" b="1" dirty="0">
                <a:solidFill>
                  <a:srgbClr val="FF0000"/>
                </a:solidFill>
                <a:effectLst>
                  <a:outerShdw blurRad="38100" dist="38100" dir="2700000" algn="tl">
                    <a:srgbClr val="000000">
                      <a:alpha val="43137"/>
                    </a:srgbClr>
                  </a:outerShdw>
                </a:effectLst>
                <a:latin typeface="Castellar" panose="020A0402060406010301" pitchFamily="18" charset="0"/>
                <a:cs typeface="Arial" charset="0"/>
              </a:rPr>
              <a:t>s</a:t>
            </a:r>
          </a:p>
          <a:p>
            <a:pPr eaLnBrk="1" hangingPunct="1">
              <a:defRPr/>
            </a:pPr>
            <a:r>
              <a:rPr lang="fr-FR" altLang="en-US" dirty="0">
                <a:solidFill>
                  <a:srgbClr val="FF0000"/>
                </a:solidFill>
                <a:latin typeface="Arial" charset="0"/>
                <a:cs typeface="Arial" charset="0"/>
              </a:rPr>
              <a:t>+ combiner les associations </a:t>
            </a:r>
            <a:r>
              <a:rPr lang="fr-FR" altLang="en-US" dirty="0" err="1">
                <a:solidFill>
                  <a:srgbClr val="FF0000"/>
                </a:solidFill>
                <a:effectLst>
                  <a:outerShdw blurRad="38100" dist="38100" dir="2700000" algn="tl">
                    <a:srgbClr val="000000">
                      <a:alpha val="43137"/>
                    </a:srgbClr>
                  </a:outerShdw>
                </a:effectLst>
                <a:latin typeface="Arial" charset="0"/>
                <a:cs typeface="Arial" charset="0"/>
              </a:rPr>
              <a:t>ph</a:t>
            </a:r>
            <a:r>
              <a:rPr lang="fr-FR" altLang="en-US" sz="4000" b="1" dirty="0" err="1">
                <a:solidFill>
                  <a:srgbClr val="FF0000"/>
                </a:solidFill>
                <a:effectLst>
                  <a:outerShdw blurRad="38100" dist="38100" dir="2700000" algn="tl">
                    <a:srgbClr val="000000">
                      <a:alpha val="43137"/>
                    </a:srgbClr>
                  </a:outerShdw>
                </a:effectLst>
                <a:latin typeface="Arial" charset="0"/>
                <a:cs typeface="Arial" charset="0"/>
              </a:rPr>
              <a:t>O</a:t>
            </a:r>
            <a:r>
              <a:rPr lang="fr-FR" altLang="en-US" dirty="0" err="1">
                <a:solidFill>
                  <a:srgbClr val="FF0000"/>
                </a:solidFill>
                <a:effectLst>
                  <a:outerShdw blurRad="38100" dist="38100" dir="2700000" algn="tl">
                    <a:srgbClr val="000000">
                      <a:alpha val="43137"/>
                    </a:srgbClr>
                  </a:outerShdw>
                </a:effectLst>
                <a:latin typeface="Arial" charset="0"/>
                <a:cs typeface="Arial" charset="0"/>
              </a:rPr>
              <a:t>nétiques</a:t>
            </a:r>
            <a:r>
              <a:rPr lang="fr-FR" altLang="en-US" dirty="0">
                <a:solidFill>
                  <a:srgbClr val="FF0000"/>
                </a:solidFill>
                <a:effectLst>
                  <a:outerShdw blurRad="38100" dist="38100" dir="2700000" algn="tl">
                    <a:srgbClr val="000000">
                      <a:alpha val="43137"/>
                    </a:srgbClr>
                  </a:outerShdw>
                </a:effectLst>
                <a:latin typeface="Arial" charset="0"/>
                <a:cs typeface="Arial" charset="0"/>
              </a:rPr>
              <a:t> et </a:t>
            </a:r>
            <a:r>
              <a:rPr lang="fr-FR" altLang="en-US" sz="6600" dirty="0">
                <a:solidFill>
                  <a:srgbClr val="FF0000"/>
                </a:solidFill>
                <a:effectLst>
                  <a:outerShdw blurRad="38100" dist="38100" dir="2700000" algn="tl">
                    <a:srgbClr val="000000">
                      <a:alpha val="43137"/>
                    </a:srgbClr>
                  </a:outerShdw>
                </a:effectLst>
                <a:latin typeface="Jokerman" panose="04090605060D06020702" pitchFamily="82" charset="0"/>
                <a:cs typeface="Arial" charset="0"/>
              </a:rPr>
              <a:t>s</a:t>
            </a:r>
            <a:r>
              <a:rPr lang="fr-FR" altLang="en-US" dirty="0">
                <a:solidFill>
                  <a:srgbClr val="FF0000"/>
                </a:solidFill>
                <a:effectLst>
                  <a:outerShdw blurRad="38100" dist="38100" dir="2700000" algn="tl">
                    <a:srgbClr val="000000">
                      <a:alpha val="43137"/>
                    </a:srgbClr>
                  </a:outerShdw>
                </a:effectLst>
                <a:latin typeface="Arial" charset="0"/>
                <a:cs typeface="Arial" charset="0"/>
              </a:rPr>
              <a:t>émantiques</a:t>
            </a:r>
          </a:p>
        </p:txBody>
      </p:sp>
      <p:pic>
        <p:nvPicPr>
          <p:cNvPr id="4" name="Image 3"/>
          <p:cNvPicPr>
            <a:picLocks noChangeAspect="1"/>
          </p:cNvPicPr>
          <p:nvPr/>
        </p:nvPicPr>
        <p:blipFill>
          <a:blip r:embed="rId3"/>
          <a:stretch>
            <a:fillRect/>
          </a:stretch>
        </p:blipFill>
        <p:spPr>
          <a:xfrm>
            <a:off x="7308304" y="188639"/>
            <a:ext cx="1694731" cy="1694731"/>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4"/>
          <p:cNvSpPr>
            <a:spLocks noGrp="1" noChangeArrowheads="1"/>
          </p:cNvSpPr>
          <p:nvPr>
            <p:ph type="title"/>
          </p:nvPr>
        </p:nvSpPr>
        <p:spPr>
          <a:xfrm>
            <a:off x="323850" y="404813"/>
            <a:ext cx="8496300" cy="1143000"/>
          </a:xfrm>
        </p:spPr>
        <p:txBody>
          <a:bodyPr/>
          <a:lstStyle/>
          <a:p>
            <a:pPr eaLnBrk="1" hangingPunct="1"/>
            <a:r>
              <a:rPr lang="fr-FR" altLang="en-US" dirty="0">
                <a:solidFill>
                  <a:schemeClr val="bg2"/>
                </a:solidFill>
                <a:latin typeface="Arial" panose="020B0604020202020204" pitchFamily="34" charset="0"/>
              </a:rPr>
              <a:t>Associations </a:t>
            </a:r>
            <a:br>
              <a:rPr lang="fr-FR" altLang="en-US" sz="3600" dirty="0">
                <a:solidFill>
                  <a:schemeClr val="bg2"/>
                </a:solidFill>
                <a:latin typeface="Arial" panose="020B0604020202020204" pitchFamily="34" charset="0"/>
              </a:rPr>
            </a:br>
            <a:r>
              <a:rPr lang="fr-FR" altLang="en-US" sz="2800" dirty="0">
                <a:solidFill>
                  <a:schemeClr val="bg2"/>
                </a:solidFill>
                <a:latin typeface="Arial" panose="020B0604020202020204" pitchFamily="34" charset="0"/>
              </a:rPr>
              <a:t>exemple : retenir une suite de nombres</a:t>
            </a:r>
          </a:p>
        </p:txBody>
      </p:sp>
      <p:sp>
        <p:nvSpPr>
          <p:cNvPr id="109571" name="Text Box 5"/>
          <p:cNvSpPr txBox="1">
            <a:spLocks noChangeArrowheads="1"/>
          </p:cNvSpPr>
          <p:nvPr/>
        </p:nvSpPr>
        <p:spPr bwMode="auto">
          <a:xfrm>
            <a:off x="395288" y="2419350"/>
            <a:ext cx="7839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bg2"/>
                </a:solidFill>
                <a:latin typeface="Arial" panose="020B0604020202020204" pitchFamily="34" charset="0"/>
              </a:rPr>
              <a:t>3	7	22	15	9	33	13	52	14</a:t>
            </a:r>
          </a:p>
        </p:txBody>
      </p:sp>
      <p:sp>
        <p:nvSpPr>
          <p:cNvPr id="321542" name="Text Box 6"/>
          <p:cNvSpPr txBox="1">
            <a:spLocks noChangeArrowheads="1"/>
          </p:cNvSpPr>
          <p:nvPr/>
        </p:nvSpPr>
        <p:spPr bwMode="auto">
          <a:xfrm rot="10800000">
            <a:off x="323850" y="4005263"/>
            <a:ext cx="549275" cy="34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bg2"/>
                </a:solidFill>
              </a:rPr>
              <a:t>Pi</a:t>
            </a:r>
          </a:p>
        </p:txBody>
      </p:sp>
      <p:sp>
        <p:nvSpPr>
          <p:cNvPr id="321543" name="Line 7"/>
          <p:cNvSpPr>
            <a:spLocks noChangeShapeType="1"/>
          </p:cNvSpPr>
          <p:nvPr/>
        </p:nvSpPr>
        <p:spPr bwMode="auto">
          <a:xfrm flipV="1">
            <a:off x="611188" y="2781300"/>
            <a:ext cx="0" cy="10080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21544" name="Line 8"/>
          <p:cNvSpPr>
            <a:spLocks noChangeShapeType="1"/>
          </p:cNvSpPr>
          <p:nvPr/>
        </p:nvSpPr>
        <p:spPr bwMode="auto">
          <a:xfrm flipV="1">
            <a:off x="755650" y="2852738"/>
            <a:ext cx="7129463" cy="10080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21545" name="Text Box 9"/>
          <p:cNvSpPr txBox="1">
            <a:spLocks noChangeArrowheads="1"/>
          </p:cNvSpPr>
          <p:nvPr/>
        </p:nvSpPr>
        <p:spPr bwMode="auto">
          <a:xfrm rot="10800000">
            <a:off x="2628900" y="3892550"/>
            <a:ext cx="549275" cy="90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bg2"/>
                </a:solidFill>
              </a:rPr>
              <a:t>Rugby</a:t>
            </a:r>
          </a:p>
        </p:txBody>
      </p:sp>
      <p:sp>
        <p:nvSpPr>
          <p:cNvPr id="321546" name="Line 10"/>
          <p:cNvSpPr>
            <a:spLocks noChangeShapeType="1"/>
          </p:cNvSpPr>
          <p:nvPr/>
        </p:nvSpPr>
        <p:spPr bwMode="auto">
          <a:xfrm flipH="1" flipV="1">
            <a:off x="2555875" y="2781300"/>
            <a:ext cx="360363" cy="10795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21547" name="Line 11"/>
          <p:cNvSpPr>
            <a:spLocks noChangeShapeType="1"/>
          </p:cNvSpPr>
          <p:nvPr/>
        </p:nvSpPr>
        <p:spPr bwMode="auto">
          <a:xfrm flipV="1">
            <a:off x="2916238" y="2852738"/>
            <a:ext cx="503237" cy="10080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21548" name="Text Box 12"/>
          <p:cNvSpPr txBox="1">
            <a:spLocks noChangeArrowheads="1"/>
          </p:cNvSpPr>
          <p:nvPr/>
        </p:nvSpPr>
        <p:spPr bwMode="auto">
          <a:xfrm rot="10800000">
            <a:off x="2196306" y="4459288"/>
            <a:ext cx="549275" cy="164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dirty="0" err="1">
                <a:solidFill>
                  <a:schemeClr val="bg2"/>
                </a:solidFill>
              </a:rPr>
              <a:t>V’la</a:t>
            </a:r>
            <a:r>
              <a:rPr lang="fr-FR" altLang="en-US" sz="2400" dirty="0">
                <a:solidFill>
                  <a:schemeClr val="bg2"/>
                </a:solidFill>
              </a:rPr>
              <a:t> les flics</a:t>
            </a:r>
          </a:p>
        </p:txBody>
      </p:sp>
      <p:sp>
        <p:nvSpPr>
          <p:cNvPr id="321549" name="Text Box 13"/>
          <p:cNvSpPr txBox="1">
            <a:spLocks noChangeArrowheads="1"/>
          </p:cNvSpPr>
          <p:nvPr/>
        </p:nvSpPr>
        <p:spPr bwMode="auto">
          <a:xfrm rot="10800000">
            <a:off x="1187450" y="4056063"/>
            <a:ext cx="549275" cy="2468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bg2"/>
                </a:solidFill>
              </a:rPr>
              <a:t>Jours de la semaine</a:t>
            </a:r>
          </a:p>
        </p:txBody>
      </p:sp>
      <p:sp>
        <p:nvSpPr>
          <p:cNvPr id="321550" name="Text Box 14"/>
          <p:cNvSpPr txBox="1">
            <a:spLocks noChangeArrowheads="1"/>
          </p:cNvSpPr>
          <p:nvPr/>
        </p:nvSpPr>
        <p:spPr bwMode="auto">
          <a:xfrm rot="10800000">
            <a:off x="6731000" y="4459288"/>
            <a:ext cx="549275" cy="2087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bg2"/>
                </a:solidFill>
              </a:rPr>
              <a:t>Semaines par an</a:t>
            </a:r>
          </a:p>
        </p:txBody>
      </p:sp>
      <p:sp>
        <p:nvSpPr>
          <p:cNvPr id="321551" name="Text Box 15"/>
          <p:cNvSpPr txBox="1">
            <a:spLocks noChangeArrowheads="1"/>
          </p:cNvSpPr>
          <p:nvPr/>
        </p:nvSpPr>
        <p:spPr bwMode="auto">
          <a:xfrm rot="10800000">
            <a:off x="3925937" y="3440614"/>
            <a:ext cx="549275" cy="231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dirty="0">
                <a:solidFill>
                  <a:schemeClr val="bg2"/>
                </a:solidFill>
              </a:rPr>
              <a:t>Mois de grossesse</a:t>
            </a:r>
          </a:p>
        </p:txBody>
      </p:sp>
      <p:sp>
        <p:nvSpPr>
          <p:cNvPr id="321552" name="Text Box 16"/>
          <p:cNvSpPr txBox="1">
            <a:spLocks noChangeArrowheads="1"/>
          </p:cNvSpPr>
          <p:nvPr/>
        </p:nvSpPr>
        <p:spPr bwMode="auto">
          <a:xfrm rot="10800000">
            <a:off x="4932363" y="3716338"/>
            <a:ext cx="549275" cy="1116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bg2"/>
                </a:solidFill>
              </a:rPr>
              <a:t>Dites 33</a:t>
            </a:r>
          </a:p>
        </p:txBody>
      </p:sp>
      <p:sp>
        <p:nvSpPr>
          <p:cNvPr id="321553" name="Text Box 17"/>
          <p:cNvSpPr txBox="1">
            <a:spLocks noChangeArrowheads="1"/>
          </p:cNvSpPr>
          <p:nvPr/>
        </p:nvSpPr>
        <p:spPr bwMode="auto">
          <a:xfrm rot="10800000">
            <a:off x="5865813" y="4149725"/>
            <a:ext cx="549275" cy="183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bg2"/>
                </a:solidFill>
              </a:rPr>
              <a:t>Porte-bonheur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21542"/>
                                        </p:tgtEl>
                                        <p:attrNameLst>
                                          <p:attrName>style.visibility</p:attrName>
                                        </p:attrNameLst>
                                      </p:cBhvr>
                                      <p:to>
                                        <p:strVal val="visible"/>
                                      </p:to>
                                    </p:set>
                                    <p:animEffect transition="in" filter="wipe(down)">
                                      <p:cBhvr>
                                        <p:cTn id="7" dur="1000"/>
                                        <p:tgtEl>
                                          <p:spTgt spid="321542"/>
                                        </p:tgtEl>
                                      </p:cBhvr>
                                    </p:animEffect>
                                  </p:childTnLst>
                                </p:cTn>
                              </p:par>
                            </p:childTnLst>
                          </p:cTn>
                        </p:par>
                        <p:par>
                          <p:cTn id="8" fill="hold" nodeType="afterGroup">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321543"/>
                                        </p:tgtEl>
                                        <p:attrNameLst>
                                          <p:attrName>style.visibility</p:attrName>
                                        </p:attrNameLst>
                                      </p:cBhvr>
                                      <p:to>
                                        <p:strVal val="visible"/>
                                      </p:to>
                                    </p:set>
                                    <p:animEffect transition="in" filter="wipe(down)">
                                      <p:cBhvr>
                                        <p:cTn id="11" dur="1000"/>
                                        <p:tgtEl>
                                          <p:spTgt spid="321543"/>
                                        </p:tgtEl>
                                      </p:cBhvr>
                                    </p:animEffect>
                                  </p:childTnLst>
                                </p:cTn>
                              </p:par>
                            </p:childTnLst>
                          </p:cTn>
                        </p:par>
                        <p:par>
                          <p:cTn id="12" fill="hold" nodeType="afterGroup">
                            <p:stCondLst>
                              <p:cond delay="2000"/>
                            </p:stCondLst>
                            <p:childTnLst>
                              <p:par>
                                <p:cTn id="13" presetID="22" presetClass="entr" presetSubtype="4" fill="hold" grpId="0" nodeType="afterEffect">
                                  <p:stCondLst>
                                    <p:cond delay="0"/>
                                  </p:stCondLst>
                                  <p:childTnLst>
                                    <p:set>
                                      <p:cBhvr>
                                        <p:cTn id="14" dur="1" fill="hold">
                                          <p:stCondLst>
                                            <p:cond delay="0"/>
                                          </p:stCondLst>
                                        </p:cTn>
                                        <p:tgtEl>
                                          <p:spTgt spid="321544"/>
                                        </p:tgtEl>
                                        <p:attrNameLst>
                                          <p:attrName>style.visibility</p:attrName>
                                        </p:attrNameLst>
                                      </p:cBhvr>
                                      <p:to>
                                        <p:strVal val="visible"/>
                                      </p:to>
                                    </p:set>
                                    <p:animEffect transition="in" filter="wipe(down)">
                                      <p:cBhvr>
                                        <p:cTn id="15" dur="1000"/>
                                        <p:tgtEl>
                                          <p:spTgt spid="321544"/>
                                        </p:tgtEl>
                                      </p:cBhvr>
                                    </p:animEffect>
                                  </p:childTnLst>
                                </p:cTn>
                              </p:par>
                            </p:childTnLst>
                          </p:cTn>
                        </p:par>
                        <p:par>
                          <p:cTn id="16" fill="hold" nodeType="afterGroup">
                            <p:stCondLst>
                              <p:cond delay="3000"/>
                            </p:stCondLst>
                            <p:childTnLst>
                              <p:par>
                                <p:cTn id="17" presetID="22" presetClass="entr" presetSubtype="4" fill="hold" grpId="0" nodeType="afterEffect">
                                  <p:stCondLst>
                                    <p:cond delay="0"/>
                                  </p:stCondLst>
                                  <p:childTnLst>
                                    <p:set>
                                      <p:cBhvr>
                                        <p:cTn id="18" dur="1" fill="hold">
                                          <p:stCondLst>
                                            <p:cond delay="0"/>
                                          </p:stCondLst>
                                        </p:cTn>
                                        <p:tgtEl>
                                          <p:spTgt spid="321545"/>
                                        </p:tgtEl>
                                        <p:attrNameLst>
                                          <p:attrName>style.visibility</p:attrName>
                                        </p:attrNameLst>
                                      </p:cBhvr>
                                      <p:to>
                                        <p:strVal val="visible"/>
                                      </p:to>
                                    </p:set>
                                    <p:animEffect transition="in" filter="wipe(down)">
                                      <p:cBhvr>
                                        <p:cTn id="19" dur="1000"/>
                                        <p:tgtEl>
                                          <p:spTgt spid="321545"/>
                                        </p:tgtEl>
                                      </p:cBhvr>
                                    </p:animEffect>
                                  </p:childTnLst>
                                </p:cTn>
                              </p:par>
                            </p:childTnLst>
                          </p:cTn>
                        </p:par>
                        <p:par>
                          <p:cTn id="20" fill="hold" nodeType="afterGroup">
                            <p:stCondLst>
                              <p:cond delay="4000"/>
                            </p:stCondLst>
                            <p:childTnLst>
                              <p:par>
                                <p:cTn id="21" presetID="22" presetClass="entr" presetSubtype="4" fill="hold" grpId="0" nodeType="afterEffect">
                                  <p:stCondLst>
                                    <p:cond delay="0"/>
                                  </p:stCondLst>
                                  <p:childTnLst>
                                    <p:set>
                                      <p:cBhvr>
                                        <p:cTn id="22" dur="1" fill="hold">
                                          <p:stCondLst>
                                            <p:cond delay="0"/>
                                          </p:stCondLst>
                                        </p:cTn>
                                        <p:tgtEl>
                                          <p:spTgt spid="321546"/>
                                        </p:tgtEl>
                                        <p:attrNameLst>
                                          <p:attrName>style.visibility</p:attrName>
                                        </p:attrNameLst>
                                      </p:cBhvr>
                                      <p:to>
                                        <p:strVal val="visible"/>
                                      </p:to>
                                    </p:set>
                                    <p:animEffect transition="in" filter="wipe(down)">
                                      <p:cBhvr>
                                        <p:cTn id="23" dur="1000"/>
                                        <p:tgtEl>
                                          <p:spTgt spid="321546"/>
                                        </p:tgtEl>
                                      </p:cBhvr>
                                    </p:animEffect>
                                  </p:childTnLst>
                                </p:cTn>
                              </p:par>
                            </p:childTnLst>
                          </p:cTn>
                        </p:par>
                        <p:par>
                          <p:cTn id="24" fill="hold" nodeType="afterGroup">
                            <p:stCondLst>
                              <p:cond delay="5000"/>
                            </p:stCondLst>
                            <p:childTnLst>
                              <p:par>
                                <p:cTn id="25" presetID="22" presetClass="entr" presetSubtype="4" fill="hold" grpId="0" nodeType="afterEffect">
                                  <p:stCondLst>
                                    <p:cond delay="0"/>
                                  </p:stCondLst>
                                  <p:childTnLst>
                                    <p:set>
                                      <p:cBhvr>
                                        <p:cTn id="26" dur="1" fill="hold">
                                          <p:stCondLst>
                                            <p:cond delay="0"/>
                                          </p:stCondLst>
                                        </p:cTn>
                                        <p:tgtEl>
                                          <p:spTgt spid="321547"/>
                                        </p:tgtEl>
                                        <p:attrNameLst>
                                          <p:attrName>style.visibility</p:attrName>
                                        </p:attrNameLst>
                                      </p:cBhvr>
                                      <p:to>
                                        <p:strVal val="visible"/>
                                      </p:to>
                                    </p:set>
                                    <p:animEffect transition="in" filter="wipe(down)">
                                      <p:cBhvr>
                                        <p:cTn id="27" dur="1000"/>
                                        <p:tgtEl>
                                          <p:spTgt spid="321547"/>
                                        </p:tgtEl>
                                      </p:cBhvr>
                                    </p:animEffect>
                                  </p:childTnLst>
                                </p:cTn>
                              </p:par>
                            </p:childTnLst>
                          </p:cTn>
                        </p:par>
                        <p:par>
                          <p:cTn id="28" fill="hold" nodeType="afterGroup">
                            <p:stCondLst>
                              <p:cond delay="6000"/>
                            </p:stCondLst>
                            <p:childTnLst>
                              <p:par>
                                <p:cTn id="29" presetID="22" presetClass="entr" presetSubtype="4" fill="hold" grpId="0" nodeType="afterEffect">
                                  <p:stCondLst>
                                    <p:cond delay="0"/>
                                  </p:stCondLst>
                                  <p:childTnLst>
                                    <p:set>
                                      <p:cBhvr>
                                        <p:cTn id="30" dur="1" fill="hold">
                                          <p:stCondLst>
                                            <p:cond delay="0"/>
                                          </p:stCondLst>
                                        </p:cTn>
                                        <p:tgtEl>
                                          <p:spTgt spid="321548"/>
                                        </p:tgtEl>
                                        <p:attrNameLst>
                                          <p:attrName>style.visibility</p:attrName>
                                        </p:attrNameLst>
                                      </p:cBhvr>
                                      <p:to>
                                        <p:strVal val="visible"/>
                                      </p:to>
                                    </p:set>
                                    <p:animEffect transition="in" filter="wipe(down)">
                                      <p:cBhvr>
                                        <p:cTn id="31" dur="1000"/>
                                        <p:tgtEl>
                                          <p:spTgt spid="321548"/>
                                        </p:tgtEl>
                                      </p:cBhvr>
                                    </p:animEffect>
                                  </p:childTnLst>
                                </p:cTn>
                              </p:par>
                            </p:childTnLst>
                          </p:cTn>
                        </p:par>
                        <p:par>
                          <p:cTn id="32" fill="hold" nodeType="afterGroup">
                            <p:stCondLst>
                              <p:cond delay="7000"/>
                            </p:stCondLst>
                            <p:childTnLst>
                              <p:par>
                                <p:cTn id="33" presetID="22" presetClass="entr" presetSubtype="4" fill="hold" grpId="0" nodeType="afterEffect">
                                  <p:stCondLst>
                                    <p:cond delay="0"/>
                                  </p:stCondLst>
                                  <p:childTnLst>
                                    <p:set>
                                      <p:cBhvr>
                                        <p:cTn id="34" dur="1" fill="hold">
                                          <p:stCondLst>
                                            <p:cond delay="0"/>
                                          </p:stCondLst>
                                        </p:cTn>
                                        <p:tgtEl>
                                          <p:spTgt spid="321549"/>
                                        </p:tgtEl>
                                        <p:attrNameLst>
                                          <p:attrName>style.visibility</p:attrName>
                                        </p:attrNameLst>
                                      </p:cBhvr>
                                      <p:to>
                                        <p:strVal val="visible"/>
                                      </p:to>
                                    </p:set>
                                    <p:animEffect transition="in" filter="wipe(down)">
                                      <p:cBhvr>
                                        <p:cTn id="35" dur="1000"/>
                                        <p:tgtEl>
                                          <p:spTgt spid="321549"/>
                                        </p:tgtEl>
                                      </p:cBhvr>
                                    </p:animEffect>
                                  </p:childTnLst>
                                </p:cTn>
                              </p:par>
                            </p:childTnLst>
                          </p:cTn>
                        </p:par>
                        <p:par>
                          <p:cTn id="36" fill="hold" nodeType="afterGroup">
                            <p:stCondLst>
                              <p:cond delay="8000"/>
                            </p:stCondLst>
                            <p:childTnLst>
                              <p:par>
                                <p:cTn id="37" presetID="22" presetClass="entr" presetSubtype="4" fill="hold" grpId="0" nodeType="afterEffect">
                                  <p:stCondLst>
                                    <p:cond delay="0"/>
                                  </p:stCondLst>
                                  <p:childTnLst>
                                    <p:set>
                                      <p:cBhvr>
                                        <p:cTn id="38" dur="1" fill="hold">
                                          <p:stCondLst>
                                            <p:cond delay="0"/>
                                          </p:stCondLst>
                                        </p:cTn>
                                        <p:tgtEl>
                                          <p:spTgt spid="321550"/>
                                        </p:tgtEl>
                                        <p:attrNameLst>
                                          <p:attrName>style.visibility</p:attrName>
                                        </p:attrNameLst>
                                      </p:cBhvr>
                                      <p:to>
                                        <p:strVal val="visible"/>
                                      </p:to>
                                    </p:set>
                                    <p:animEffect transition="in" filter="wipe(down)">
                                      <p:cBhvr>
                                        <p:cTn id="39" dur="1000"/>
                                        <p:tgtEl>
                                          <p:spTgt spid="321550"/>
                                        </p:tgtEl>
                                      </p:cBhvr>
                                    </p:animEffect>
                                  </p:childTnLst>
                                </p:cTn>
                              </p:par>
                            </p:childTnLst>
                          </p:cTn>
                        </p:par>
                        <p:par>
                          <p:cTn id="40" fill="hold" nodeType="afterGroup">
                            <p:stCondLst>
                              <p:cond delay="9000"/>
                            </p:stCondLst>
                            <p:childTnLst>
                              <p:par>
                                <p:cTn id="41" presetID="22" presetClass="entr" presetSubtype="4" fill="hold" grpId="0" nodeType="afterEffect">
                                  <p:stCondLst>
                                    <p:cond delay="0"/>
                                  </p:stCondLst>
                                  <p:childTnLst>
                                    <p:set>
                                      <p:cBhvr>
                                        <p:cTn id="42" dur="1" fill="hold">
                                          <p:stCondLst>
                                            <p:cond delay="0"/>
                                          </p:stCondLst>
                                        </p:cTn>
                                        <p:tgtEl>
                                          <p:spTgt spid="321551"/>
                                        </p:tgtEl>
                                        <p:attrNameLst>
                                          <p:attrName>style.visibility</p:attrName>
                                        </p:attrNameLst>
                                      </p:cBhvr>
                                      <p:to>
                                        <p:strVal val="visible"/>
                                      </p:to>
                                    </p:set>
                                    <p:animEffect transition="in" filter="wipe(down)">
                                      <p:cBhvr>
                                        <p:cTn id="43" dur="1000"/>
                                        <p:tgtEl>
                                          <p:spTgt spid="321551"/>
                                        </p:tgtEl>
                                      </p:cBhvr>
                                    </p:animEffect>
                                  </p:childTnLst>
                                </p:cTn>
                              </p:par>
                            </p:childTnLst>
                          </p:cTn>
                        </p:par>
                        <p:par>
                          <p:cTn id="44" fill="hold" nodeType="afterGroup">
                            <p:stCondLst>
                              <p:cond delay="10000"/>
                            </p:stCondLst>
                            <p:childTnLst>
                              <p:par>
                                <p:cTn id="45" presetID="22" presetClass="entr" presetSubtype="4" fill="hold" grpId="0" nodeType="afterEffect">
                                  <p:stCondLst>
                                    <p:cond delay="0"/>
                                  </p:stCondLst>
                                  <p:childTnLst>
                                    <p:set>
                                      <p:cBhvr>
                                        <p:cTn id="46" dur="1" fill="hold">
                                          <p:stCondLst>
                                            <p:cond delay="0"/>
                                          </p:stCondLst>
                                        </p:cTn>
                                        <p:tgtEl>
                                          <p:spTgt spid="321552"/>
                                        </p:tgtEl>
                                        <p:attrNameLst>
                                          <p:attrName>style.visibility</p:attrName>
                                        </p:attrNameLst>
                                      </p:cBhvr>
                                      <p:to>
                                        <p:strVal val="visible"/>
                                      </p:to>
                                    </p:set>
                                    <p:animEffect transition="in" filter="wipe(down)">
                                      <p:cBhvr>
                                        <p:cTn id="47" dur="1000"/>
                                        <p:tgtEl>
                                          <p:spTgt spid="321552"/>
                                        </p:tgtEl>
                                      </p:cBhvr>
                                    </p:animEffect>
                                  </p:childTnLst>
                                </p:cTn>
                              </p:par>
                            </p:childTnLst>
                          </p:cTn>
                        </p:par>
                        <p:par>
                          <p:cTn id="48" fill="hold" nodeType="afterGroup">
                            <p:stCondLst>
                              <p:cond delay="11000"/>
                            </p:stCondLst>
                            <p:childTnLst>
                              <p:par>
                                <p:cTn id="49" presetID="22" presetClass="entr" presetSubtype="4" fill="hold" grpId="0" nodeType="afterEffect">
                                  <p:stCondLst>
                                    <p:cond delay="0"/>
                                  </p:stCondLst>
                                  <p:childTnLst>
                                    <p:set>
                                      <p:cBhvr>
                                        <p:cTn id="50" dur="1" fill="hold">
                                          <p:stCondLst>
                                            <p:cond delay="0"/>
                                          </p:stCondLst>
                                        </p:cTn>
                                        <p:tgtEl>
                                          <p:spTgt spid="321553"/>
                                        </p:tgtEl>
                                        <p:attrNameLst>
                                          <p:attrName>style.visibility</p:attrName>
                                        </p:attrNameLst>
                                      </p:cBhvr>
                                      <p:to>
                                        <p:strVal val="visible"/>
                                      </p:to>
                                    </p:set>
                                    <p:animEffect transition="in" filter="wipe(down)">
                                      <p:cBhvr>
                                        <p:cTn id="51" dur="1000"/>
                                        <p:tgtEl>
                                          <p:spTgt spid="3215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1542" grpId="0"/>
      <p:bldP spid="321543" grpId="0" animBg="1"/>
      <p:bldP spid="321544" grpId="0" animBg="1"/>
      <p:bldP spid="321545" grpId="0"/>
      <p:bldP spid="321546" grpId="0" animBg="1"/>
      <p:bldP spid="321547" grpId="0" animBg="1"/>
      <p:bldP spid="321548" grpId="0"/>
      <p:bldP spid="321549" grpId="0"/>
      <p:bldP spid="321550" grpId="0"/>
      <p:bldP spid="321551" grpId="0"/>
      <p:bldP spid="321552" grpId="0"/>
      <p:bldP spid="321553"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Caractère coloré, bougie, outil d’écriture, art&#10;&#10;Description générée automatiquement">
            <a:extLst>
              <a:ext uri="{FF2B5EF4-FFF2-40B4-BE49-F238E27FC236}">
                <a16:creationId xmlns:a16="http://schemas.microsoft.com/office/drawing/2014/main" id="{84280B84-B2BE-7EB9-D392-C46E378576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4584" y="0"/>
            <a:ext cx="10513168" cy="7893496"/>
          </a:xfrm>
          <a:prstGeom prst="rect">
            <a:avLst/>
          </a:prstGeom>
        </p:spPr>
      </p:pic>
      <p:pic>
        <p:nvPicPr>
          <p:cNvPr id="11161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2206" r="5026" b="12250"/>
          <a:stretch/>
        </p:blipFill>
        <p:spPr bwMode="auto">
          <a:xfrm>
            <a:off x="776744" y="3122380"/>
            <a:ext cx="2182826" cy="2255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395536" y="4869160"/>
            <a:ext cx="9401420" cy="2000548"/>
          </a:xfrm>
          <a:prstGeom prst="rect">
            <a:avLst/>
          </a:prstGeom>
          <a:noFill/>
        </p:spPr>
        <p:txBody>
          <a:bodyPr wrap="none">
            <a:spAutoFit/>
          </a:bodyPr>
          <a:lstStyle/>
          <a:p>
            <a:pPr marL="457200" indent="-457200">
              <a:buFont typeface="Symbol" panose="05050102010706020507" pitchFamily="18" charset="2"/>
              <a:buChar char="Þ"/>
              <a:defRPr/>
            </a:pPr>
            <a:r>
              <a:rPr lang="fr-FR" sz="4000" dirty="0">
                <a:solidFill>
                  <a:srgbClr val="7030A0"/>
                </a:solidFill>
                <a:latin typeface="Arial" panose="020B0604020202020204" pitchFamily="34" charset="0"/>
              </a:rPr>
              <a:t> Donner du </a:t>
            </a:r>
            <a:r>
              <a:rPr lang="fr-FR" sz="8000" dirty="0">
                <a:solidFill>
                  <a:srgbClr val="7030A0"/>
                </a:solidFill>
                <a:latin typeface="Vivaldi" panose="03020602050506090804" pitchFamily="66" charset="0"/>
              </a:rPr>
              <a:t>s</a:t>
            </a:r>
            <a:r>
              <a:rPr lang="fr-FR" sz="8000" dirty="0">
                <a:solidFill>
                  <a:srgbClr val="FF0000"/>
                </a:solidFill>
                <a:latin typeface="Vivaldi" panose="03020602050506090804" pitchFamily="66" charset="0"/>
              </a:rPr>
              <a:t>e</a:t>
            </a:r>
            <a:r>
              <a:rPr lang="fr-FR" sz="8000" dirty="0">
                <a:solidFill>
                  <a:srgbClr val="00B0F0"/>
                </a:solidFill>
                <a:latin typeface="Vivaldi" panose="03020602050506090804" pitchFamily="66" charset="0"/>
              </a:rPr>
              <a:t>n</a:t>
            </a:r>
            <a:r>
              <a:rPr lang="fr-FR" sz="8000" dirty="0">
                <a:solidFill>
                  <a:srgbClr val="7030A0"/>
                </a:solidFill>
                <a:latin typeface="Vivaldi" panose="03020602050506090804" pitchFamily="66" charset="0"/>
              </a:rPr>
              <a:t>s</a:t>
            </a:r>
          </a:p>
          <a:p>
            <a:pPr>
              <a:defRPr/>
            </a:pPr>
            <a:r>
              <a:rPr lang="fr-FR" dirty="0">
                <a:solidFill>
                  <a:srgbClr val="7030A0"/>
                </a:solidFill>
                <a:latin typeface="Arial" panose="020B0604020202020204" pitchFamily="34" charset="0"/>
              </a:rPr>
              <a:t>(</a:t>
            </a:r>
            <a:r>
              <a:rPr lang="fr-FR" dirty="0">
                <a:solidFill>
                  <a:schemeClr val="bg2"/>
                </a:solidFill>
                <a:latin typeface="Bauhaus 93" panose="04030905020B02020C02" pitchFamily="82" charset="0"/>
              </a:rPr>
              <a:t>profondeur</a:t>
            </a:r>
            <a:r>
              <a:rPr lang="fr-FR" dirty="0">
                <a:solidFill>
                  <a:srgbClr val="7030A0"/>
                </a:solidFill>
                <a:latin typeface="Arial" panose="020B0604020202020204" pitchFamily="34" charset="0"/>
              </a:rPr>
              <a:t>, </a:t>
            </a:r>
            <a:r>
              <a:rPr lang="fr-FR" dirty="0">
                <a:solidFill>
                  <a:srgbClr val="7030A0"/>
                </a:solidFill>
                <a:latin typeface="Cooper Black" panose="0208090404030B020404" pitchFamily="18" charset="0"/>
              </a:rPr>
              <a:t>esthétique</a:t>
            </a:r>
            <a:r>
              <a:rPr lang="fr-FR" dirty="0">
                <a:solidFill>
                  <a:srgbClr val="7030A0"/>
                </a:solidFill>
                <a:latin typeface="Arial" panose="020B0604020202020204" pitchFamily="34" charset="0"/>
              </a:rPr>
              <a:t>, </a:t>
            </a:r>
            <a:r>
              <a:rPr lang="fr-FR" sz="4400" dirty="0">
                <a:solidFill>
                  <a:srgbClr val="7030A0"/>
                </a:solidFill>
                <a:latin typeface="Blackadder ITC" panose="04020505051007020D02" pitchFamily="82" charset="0"/>
              </a:rPr>
              <a:t>ludique</a:t>
            </a:r>
            <a:r>
              <a:rPr lang="fr-FR" dirty="0">
                <a:solidFill>
                  <a:srgbClr val="7030A0"/>
                </a:solidFill>
                <a:latin typeface="Arial" panose="020B0604020202020204" pitchFamily="34" charset="0"/>
              </a:rPr>
              <a:t>, a</a:t>
            </a:r>
            <a:r>
              <a:rPr lang="fr-FR" sz="3200" b="1" dirty="0">
                <a:solidFill>
                  <a:srgbClr val="7030A0"/>
                </a:solidFill>
                <a:latin typeface="Arial" panose="020B0604020202020204" pitchFamily="34" charset="0"/>
              </a:rPr>
              <a:t>ss</a:t>
            </a:r>
            <a:r>
              <a:rPr lang="fr-FR" dirty="0">
                <a:solidFill>
                  <a:srgbClr val="7030A0"/>
                </a:solidFill>
                <a:latin typeface="Arial" panose="020B0604020202020204" pitchFamily="34" charset="0"/>
              </a:rPr>
              <a:t>ociations, </a:t>
            </a:r>
            <a:r>
              <a:rPr lang="fr-FR" sz="4400" b="1" dirty="0">
                <a:solidFill>
                  <a:schemeClr val="accent1">
                    <a:lumMod val="50000"/>
                  </a:schemeClr>
                </a:solidFill>
                <a:latin typeface="Edwardian Script ITC" panose="030303020407070D0804" pitchFamily="66" charset="0"/>
              </a:rPr>
              <a:t>personnel</a:t>
            </a:r>
            <a:r>
              <a:rPr lang="fr-FR" dirty="0">
                <a:solidFill>
                  <a:srgbClr val="7030A0"/>
                </a:solidFill>
                <a:latin typeface="Arial" panose="020B0604020202020204" pitchFamily="34" charset="0"/>
              </a:rPr>
              <a:t>, … )</a:t>
            </a:r>
            <a:endParaRPr lang="fr-FR" sz="4000" dirty="0">
              <a:solidFill>
                <a:srgbClr val="7030A0"/>
              </a:solidFill>
              <a:latin typeface="Arial" panose="020B0604020202020204" pitchFamily="34" charset="0"/>
            </a:endParaRPr>
          </a:p>
        </p:txBody>
      </p:sp>
      <p:sp>
        <p:nvSpPr>
          <p:cNvPr id="111620" name="ZoneTexte 2"/>
          <p:cNvSpPr txBox="1">
            <a:spLocks noChangeArrowheads="1"/>
          </p:cNvSpPr>
          <p:nvPr/>
        </p:nvSpPr>
        <p:spPr bwMode="auto">
          <a:xfrm>
            <a:off x="1619250" y="157163"/>
            <a:ext cx="556274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sz="2400" dirty="0">
                <a:solidFill>
                  <a:schemeClr val="bg2"/>
                </a:solidFill>
                <a:latin typeface="Arial" panose="020B0604020202020204" pitchFamily="34" charset="0"/>
              </a:rPr>
              <a:t>Pour améliorer l’encodage et le rappel :</a:t>
            </a:r>
          </a:p>
        </p:txBody>
      </p:sp>
      <p:pic>
        <p:nvPicPr>
          <p:cNvPr id="111621" name="Picture 6"/>
          <p:cNvPicPr>
            <a:picLocks noChangeAspect="1" noChangeArrowheads="1"/>
          </p:cNvPicPr>
          <p:nvPr/>
        </p:nvPicPr>
        <p:blipFill>
          <a:blip r:embed="rId5">
            <a:extLst>
              <a:ext uri="{28A0092B-C50C-407E-A947-70E740481C1C}">
                <a14:useLocalDpi xmlns:a14="http://schemas.microsoft.com/office/drawing/2010/main" val="0"/>
              </a:ext>
            </a:extLst>
          </a:blip>
          <a:srcRect r="4408" b="13757"/>
          <a:stretch>
            <a:fillRect/>
          </a:stretch>
        </p:blipFill>
        <p:spPr bwMode="auto">
          <a:xfrm>
            <a:off x="179388" y="649287"/>
            <a:ext cx="3947077" cy="2610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1622"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4024" r="18927"/>
          <a:stretch/>
        </p:blipFill>
        <p:spPr bwMode="auto">
          <a:xfrm>
            <a:off x="6128895" y="2664793"/>
            <a:ext cx="2210765" cy="3297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1623" name="Picture 5"/>
          <p:cNvPicPr>
            <a:picLocks noChangeAspect="1" noChangeArrowheads="1"/>
          </p:cNvPicPr>
          <p:nvPr/>
        </p:nvPicPr>
        <p:blipFill>
          <a:blip r:embed="rId7">
            <a:extLst>
              <a:ext uri="{28A0092B-C50C-407E-A947-70E740481C1C}">
                <a14:useLocalDpi xmlns:a14="http://schemas.microsoft.com/office/drawing/2010/main" val="0"/>
              </a:ext>
            </a:extLst>
          </a:blip>
          <a:srcRect b="10571"/>
          <a:stretch>
            <a:fillRect/>
          </a:stretch>
        </p:blipFill>
        <p:spPr bwMode="auto">
          <a:xfrm>
            <a:off x="4126465" y="3457359"/>
            <a:ext cx="1790700" cy="1652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1624"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0" y="768039"/>
            <a:ext cx="2348720" cy="1692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pPr eaLnBrk="1" hangingPunct="1"/>
            <a:r>
              <a:rPr lang="fr-FR" altLang="en-US">
                <a:solidFill>
                  <a:schemeClr val="bg2"/>
                </a:solidFill>
                <a:latin typeface="Arial" panose="020B0604020202020204" pitchFamily="34" charset="0"/>
              </a:rPr>
              <a:t>3. Le rôle du sommeil</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5714" name="Object 2"/>
          <p:cNvGraphicFramePr>
            <a:graphicFrameLocks noChangeAspect="1"/>
          </p:cNvGraphicFramePr>
          <p:nvPr/>
        </p:nvGraphicFramePr>
        <p:xfrm>
          <a:off x="4176713" y="981075"/>
          <a:ext cx="4932362" cy="4843463"/>
        </p:xfrm>
        <a:graphic>
          <a:graphicData uri="http://schemas.openxmlformats.org/presentationml/2006/ole">
            <mc:AlternateContent xmlns:mc="http://schemas.openxmlformats.org/markup-compatibility/2006">
              <mc:Choice xmlns:v="urn:schemas-microsoft-com:vml" Requires="v">
                <p:oleObj name="Image" r:id="rId3" imgW="2128049" imgH="2091109" progId="Photoshop.Image.5">
                  <p:embed/>
                </p:oleObj>
              </mc:Choice>
              <mc:Fallback>
                <p:oleObj name="Image" r:id="rId3" imgW="2128049" imgH="2091109" progId="Photoshop.Image.5">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6713" y="981075"/>
                        <a:ext cx="4932362" cy="4843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5715" name="Rectangle 3"/>
          <p:cNvSpPr>
            <a:spLocks noGrp="1" noChangeArrowheads="1"/>
          </p:cNvSpPr>
          <p:nvPr>
            <p:ph type="title" idx="4294967295"/>
          </p:nvPr>
        </p:nvSpPr>
        <p:spPr>
          <a:xfrm>
            <a:off x="250825" y="-90264"/>
            <a:ext cx="8458200" cy="1143000"/>
          </a:xfrm>
        </p:spPr>
        <p:txBody>
          <a:bodyPr/>
          <a:lstStyle/>
          <a:p>
            <a:pPr eaLnBrk="1" hangingPunct="1"/>
            <a:r>
              <a:rPr lang="fr-FR" altLang="en-US" sz="3600">
                <a:solidFill>
                  <a:schemeClr val="bg2"/>
                </a:solidFill>
                <a:latin typeface="Arial" panose="020B0604020202020204" pitchFamily="34" charset="0"/>
              </a:rPr>
              <a:t>Sommeil paradoxal et apprentissage</a:t>
            </a:r>
            <a:endParaRPr lang="en-US" altLang="en-US" sz="3600">
              <a:solidFill>
                <a:schemeClr val="bg2"/>
              </a:solidFill>
              <a:latin typeface="Arial" panose="020B0604020202020204" pitchFamily="34" charset="0"/>
            </a:endParaRPr>
          </a:p>
        </p:txBody>
      </p:sp>
      <p:sp>
        <p:nvSpPr>
          <p:cNvPr id="115716" name="Text Box 4"/>
          <p:cNvSpPr txBox="1">
            <a:spLocks noChangeArrowheads="1"/>
          </p:cNvSpPr>
          <p:nvPr/>
        </p:nvSpPr>
        <p:spPr bwMode="auto">
          <a:xfrm>
            <a:off x="250825" y="5991225"/>
            <a:ext cx="86423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a:solidFill>
                  <a:schemeClr val="bg2"/>
                </a:solidFill>
                <a:latin typeface="Arial" panose="020B0604020202020204" pitchFamily="34" charset="0"/>
              </a:rPr>
              <a:t>=&gt; L’apprentissage complexe induit une augmentation du temps de sommeil paradoxal</a:t>
            </a:r>
          </a:p>
        </p:txBody>
      </p:sp>
      <p:pic>
        <p:nvPicPr>
          <p:cNvPr id="115717" name="Picture 6"/>
          <p:cNvPicPr>
            <a:picLocks noChangeAspect="1" noChangeArrowheads="1"/>
          </p:cNvPicPr>
          <p:nvPr/>
        </p:nvPicPr>
        <p:blipFill>
          <a:blip r:embed="rId5">
            <a:extLst>
              <a:ext uri="{28A0092B-C50C-407E-A947-70E740481C1C}">
                <a14:useLocalDpi xmlns:a14="http://schemas.microsoft.com/office/drawing/2010/main" val="0"/>
              </a:ext>
            </a:extLst>
          </a:blip>
          <a:srcRect l="20901" b="43648"/>
          <a:stretch>
            <a:fillRect/>
          </a:stretch>
        </p:blipFill>
        <p:spPr bwMode="auto">
          <a:xfrm>
            <a:off x="109538" y="2276475"/>
            <a:ext cx="3814762" cy="2166938"/>
          </a:xfrm>
          <a:prstGeom prst="rect">
            <a:avLst/>
          </a:prstGeom>
          <a:noFill/>
          <a:ln w="5715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7762" name="Object 2"/>
          <p:cNvGraphicFramePr>
            <a:graphicFrameLocks noChangeAspect="1"/>
          </p:cNvGraphicFramePr>
          <p:nvPr>
            <p:extLst>
              <p:ext uri="{D42A27DB-BD31-4B8C-83A1-F6EECF244321}">
                <p14:modId xmlns:p14="http://schemas.microsoft.com/office/powerpoint/2010/main" val="102077541"/>
              </p:ext>
            </p:extLst>
          </p:nvPr>
        </p:nvGraphicFramePr>
        <p:xfrm>
          <a:off x="1332309" y="1124012"/>
          <a:ext cx="5399931" cy="4408425"/>
        </p:xfrm>
        <a:graphic>
          <a:graphicData uri="http://schemas.openxmlformats.org/presentationml/2006/ole">
            <mc:AlternateContent xmlns:mc="http://schemas.openxmlformats.org/markup-compatibility/2006">
              <mc:Choice xmlns:v="urn:schemas-microsoft-com:vml" Requires="v">
                <p:oleObj name="Image" r:id="rId3" imgW="2128049" imgH="1353659" progId="Photoshop.Image.5">
                  <p:embed/>
                </p:oleObj>
              </mc:Choice>
              <mc:Fallback>
                <p:oleObj name="Image" r:id="rId3" imgW="2128049" imgH="1353659" progId="Photoshop.Image.5">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l="6517" r="9264"/>
                      <a:stretch>
                        <a:fillRect/>
                      </a:stretch>
                    </p:blipFill>
                    <p:spPr bwMode="auto">
                      <a:xfrm>
                        <a:off x="1332309" y="1124012"/>
                        <a:ext cx="5399931" cy="4408425"/>
                      </a:xfrm>
                      <a:prstGeom prst="rect">
                        <a:avLst/>
                      </a:prstGeom>
                      <a:noFill/>
                      <a:ln>
                        <a:noFill/>
                      </a:ln>
                      <a:effectLst/>
                    </p:spPr>
                  </p:pic>
                </p:oleObj>
              </mc:Fallback>
            </mc:AlternateContent>
          </a:graphicData>
        </a:graphic>
      </p:graphicFrame>
      <p:sp>
        <p:nvSpPr>
          <p:cNvPr id="117763" name="Text Box 3"/>
          <p:cNvSpPr txBox="1">
            <a:spLocks noChangeArrowheads="1"/>
          </p:cNvSpPr>
          <p:nvPr/>
        </p:nvSpPr>
        <p:spPr bwMode="auto">
          <a:xfrm>
            <a:off x="2828630" y="5445125"/>
            <a:ext cx="1167306" cy="646331"/>
          </a:xfrm>
          <a:prstGeom prst="rect">
            <a:avLst/>
          </a:prstGeom>
          <a:solidFill>
            <a:srgbClr val="00B0F0"/>
          </a:solidFill>
          <a:ln/>
        </p:spPr>
        <p:style>
          <a:lnRef idx="0">
            <a:schemeClr val="accent4"/>
          </a:lnRef>
          <a:fillRef idx="3">
            <a:schemeClr val="accent4"/>
          </a:fillRef>
          <a:effectRef idx="3">
            <a:schemeClr val="accent4"/>
          </a:effectRef>
          <a:fontRef idx="minor">
            <a:schemeClr val="lt1"/>
          </a:fontRef>
        </p:style>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000" dirty="0">
                <a:solidFill>
                  <a:schemeClr val="bg2"/>
                </a:solidFill>
                <a:latin typeface="Arial" panose="020B0604020202020204" pitchFamily="34" charset="0"/>
              </a:rPr>
              <a:t>Invariant</a:t>
            </a:r>
          </a:p>
          <a:p>
            <a:pPr algn="ctr" eaLnBrk="1" hangingPunct="1">
              <a:spcBef>
                <a:spcPct val="0"/>
              </a:spcBef>
              <a:buFontTx/>
              <a:buNone/>
            </a:pPr>
            <a:r>
              <a:rPr lang="fr-FR" altLang="en-US" sz="1600" dirty="0">
                <a:solidFill>
                  <a:schemeClr val="bg2"/>
                </a:solidFill>
                <a:latin typeface="Arial" panose="020B0604020202020204" pitchFamily="34" charset="0"/>
              </a:rPr>
              <a:t>(facile)</a:t>
            </a:r>
            <a:endParaRPr lang="en-US" altLang="en-US" sz="1600" dirty="0">
              <a:solidFill>
                <a:schemeClr val="bg2"/>
              </a:solidFill>
              <a:latin typeface="Arial" panose="020B0604020202020204" pitchFamily="34" charset="0"/>
            </a:endParaRPr>
          </a:p>
        </p:txBody>
      </p:sp>
      <p:sp>
        <p:nvSpPr>
          <p:cNvPr id="117764" name="Text Box 4"/>
          <p:cNvSpPr txBox="1">
            <a:spLocks noChangeArrowheads="1"/>
          </p:cNvSpPr>
          <p:nvPr/>
        </p:nvSpPr>
        <p:spPr bwMode="auto">
          <a:xfrm>
            <a:off x="4619671" y="5445125"/>
            <a:ext cx="1824537" cy="646331"/>
          </a:xfrm>
          <a:prstGeom prst="rect">
            <a:avLst/>
          </a:prstGeom>
          <a:ln/>
        </p:spPr>
        <p:style>
          <a:lnRef idx="0">
            <a:schemeClr val="accent4"/>
          </a:lnRef>
          <a:fillRef idx="3">
            <a:schemeClr val="accent4"/>
          </a:fillRef>
          <a:effectRef idx="3">
            <a:schemeClr val="accent4"/>
          </a:effectRef>
          <a:fontRef idx="minor">
            <a:schemeClr val="lt1"/>
          </a:fontRef>
        </p:style>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000" dirty="0">
                <a:solidFill>
                  <a:schemeClr val="bg2"/>
                </a:solidFill>
                <a:latin typeface="Arial" panose="020B0604020202020204" pitchFamily="34" charset="0"/>
              </a:rPr>
              <a:t>Apprentissage</a:t>
            </a:r>
          </a:p>
          <a:p>
            <a:pPr algn="ctr" eaLnBrk="1" hangingPunct="1">
              <a:spcBef>
                <a:spcPct val="0"/>
              </a:spcBef>
              <a:buFontTx/>
              <a:buNone/>
            </a:pPr>
            <a:r>
              <a:rPr lang="fr-FR" altLang="en-US" sz="1600" dirty="0">
                <a:solidFill>
                  <a:schemeClr val="bg2"/>
                </a:solidFill>
                <a:latin typeface="Arial" panose="020B0604020202020204" pitchFamily="34" charset="0"/>
              </a:rPr>
              <a:t>(indice spatial)</a:t>
            </a:r>
            <a:endParaRPr lang="en-US" altLang="en-US" sz="1600" dirty="0">
              <a:solidFill>
                <a:schemeClr val="bg2"/>
              </a:solidFill>
              <a:latin typeface="Arial" panose="020B0604020202020204" pitchFamily="34" charset="0"/>
            </a:endParaRPr>
          </a:p>
        </p:txBody>
      </p:sp>
      <p:graphicFrame>
        <p:nvGraphicFramePr>
          <p:cNvPr id="117765" name="Object 5"/>
          <p:cNvGraphicFramePr>
            <a:graphicFrameLocks noChangeAspect="1"/>
          </p:cNvGraphicFramePr>
          <p:nvPr/>
        </p:nvGraphicFramePr>
        <p:xfrm>
          <a:off x="6094413" y="0"/>
          <a:ext cx="3049587" cy="3352800"/>
        </p:xfrm>
        <a:graphic>
          <a:graphicData uri="http://schemas.openxmlformats.org/presentationml/2006/ole">
            <mc:AlternateContent xmlns:mc="http://schemas.openxmlformats.org/markup-compatibility/2006">
              <mc:Choice xmlns:v="urn:schemas-microsoft-com:vml" Requires="v">
                <p:oleObj name="Image" r:id="rId5" imgW="2146341" imgH="2359356" progId="Photoshop.Image.5">
                  <p:embed/>
                </p:oleObj>
              </mc:Choice>
              <mc:Fallback>
                <p:oleObj name="Image" r:id="rId5" imgW="2146341" imgH="2359356" progId="Photoshop.Image.5">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4413" y="0"/>
                        <a:ext cx="3049587"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26662" name="Group 6"/>
          <p:cNvGrpSpPr>
            <a:grpSpLocks/>
          </p:cNvGrpSpPr>
          <p:nvPr/>
        </p:nvGrpSpPr>
        <p:grpSpPr bwMode="auto">
          <a:xfrm>
            <a:off x="4211960" y="2047875"/>
            <a:ext cx="2880320" cy="1496794"/>
            <a:chOff x="2640" y="1296"/>
            <a:chExt cx="1968" cy="1008"/>
          </a:xfrm>
        </p:grpSpPr>
        <p:sp>
          <p:nvSpPr>
            <p:cNvPr id="117768" name="Line 7"/>
            <p:cNvSpPr>
              <a:spLocks noChangeShapeType="1"/>
            </p:cNvSpPr>
            <p:nvPr/>
          </p:nvSpPr>
          <p:spPr bwMode="auto">
            <a:xfrm flipH="1">
              <a:off x="2640" y="1296"/>
              <a:ext cx="1776" cy="48"/>
            </a:xfrm>
            <a:prstGeom prst="line">
              <a:avLst/>
            </a:prstGeom>
            <a:noFill/>
            <a:ln w="57150">
              <a:solidFill>
                <a:srgbClr val="6699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117769" name="Line 8"/>
            <p:cNvSpPr>
              <a:spLocks noChangeShapeType="1"/>
            </p:cNvSpPr>
            <p:nvPr/>
          </p:nvSpPr>
          <p:spPr bwMode="auto">
            <a:xfrm flipH="1">
              <a:off x="4176" y="1488"/>
              <a:ext cx="432" cy="816"/>
            </a:xfrm>
            <a:prstGeom prst="line">
              <a:avLst/>
            </a:prstGeom>
            <a:noFill/>
            <a:ln w="57150">
              <a:solidFill>
                <a:srgbClr val="FF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grpSp>
      <p:sp>
        <p:nvSpPr>
          <p:cNvPr id="117767" name="Text Box 9"/>
          <p:cNvSpPr txBox="1">
            <a:spLocks noChangeArrowheads="1"/>
          </p:cNvSpPr>
          <p:nvPr/>
        </p:nvSpPr>
        <p:spPr bwMode="auto">
          <a:xfrm>
            <a:off x="611188" y="6283325"/>
            <a:ext cx="82407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dirty="0">
                <a:solidFill>
                  <a:schemeClr val="bg2"/>
                </a:solidFill>
                <a:latin typeface="Arial" panose="020B0604020202020204" pitchFamily="34" charset="0"/>
              </a:rPr>
              <a:t>=&gt; La privation de sommeil paradoxal nuit à l’apprentissage</a:t>
            </a:r>
          </a:p>
        </p:txBody>
      </p:sp>
      <p:pic>
        <p:nvPicPr>
          <p:cNvPr id="3" name="Image 2" descr="Une image contenant symbole, argent, métal&#10;&#10;Description générée automatiquement">
            <a:extLst>
              <a:ext uri="{FF2B5EF4-FFF2-40B4-BE49-F238E27FC236}">
                <a16:creationId xmlns:a16="http://schemas.microsoft.com/office/drawing/2014/main" id="{A7CE6BB4-1252-4F68-CBAD-BDD0A47E5D3A}"/>
              </a:ext>
            </a:extLst>
          </p:cNvPr>
          <p:cNvPicPr>
            <a:picLocks noChangeAspect="1"/>
          </p:cNvPicPr>
          <p:nvPr/>
        </p:nvPicPr>
        <p:blipFill>
          <a:blip r:embed="rId7">
            <a:extLst>
              <a:ext uri="{28A0092B-C50C-407E-A947-70E740481C1C}">
                <a14:useLocalDpi xmlns:a14="http://schemas.microsoft.com/office/drawing/2010/main" val="0"/>
              </a:ext>
            </a:extLst>
          </a:blip>
          <a:srcRect l="14703" r="14703"/>
          <a:stretch/>
        </p:blipFill>
        <p:spPr>
          <a:xfrm>
            <a:off x="-36512" y="0"/>
            <a:ext cx="2301181" cy="2276872"/>
          </a:xfrm>
          <a:prstGeom prst="hear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2" fill="hold" nodeType="afterEffect">
                                  <p:stCondLst>
                                    <p:cond delay="3000"/>
                                  </p:stCondLst>
                                  <p:childTnLst>
                                    <p:set>
                                      <p:cBhvr>
                                        <p:cTn id="6" dur="1" fill="hold">
                                          <p:stCondLst>
                                            <p:cond delay="0"/>
                                          </p:stCondLst>
                                        </p:cTn>
                                        <p:tgtEl>
                                          <p:spTgt spid="326662"/>
                                        </p:tgtEl>
                                        <p:attrNameLst>
                                          <p:attrName>style.visibility</p:attrName>
                                        </p:attrNameLst>
                                      </p:cBhvr>
                                      <p:to>
                                        <p:strVal val="visible"/>
                                      </p:to>
                                    </p:set>
                                    <p:anim calcmode="lin" valueType="num">
                                      <p:cBhvr>
                                        <p:cTn id="7" dur="500" fill="hold"/>
                                        <p:tgtEl>
                                          <p:spTgt spid="326662"/>
                                        </p:tgtEl>
                                        <p:attrNameLst>
                                          <p:attrName>ppt_x</p:attrName>
                                        </p:attrNameLst>
                                      </p:cBhvr>
                                      <p:tavLst>
                                        <p:tav tm="0">
                                          <p:val>
                                            <p:strVal val="#ppt_x+#ppt_w/2"/>
                                          </p:val>
                                        </p:tav>
                                        <p:tav tm="100000">
                                          <p:val>
                                            <p:strVal val="#ppt_x"/>
                                          </p:val>
                                        </p:tav>
                                      </p:tavLst>
                                    </p:anim>
                                    <p:anim calcmode="lin" valueType="num">
                                      <p:cBhvr>
                                        <p:cTn id="8" dur="500" fill="hold"/>
                                        <p:tgtEl>
                                          <p:spTgt spid="326662"/>
                                        </p:tgtEl>
                                        <p:attrNameLst>
                                          <p:attrName>ppt_y</p:attrName>
                                        </p:attrNameLst>
                                      </p:cBhvr>
                                      <p:tavLst>
                                        <p:tav tm="0">
                                          <p:val>
                                            <p:strVal val="#ppt_y"/>
                                          </p:val>
                                        </p:tav>
                                        <p:tav tm="100000">
                                          <p:val>
                                            <p:strVal val="#ppt_y"/>
                                          </p:val>
                                        </p:tav>
                                      </p:tavLst>
                                    </p:anim>
                                    <p:anim calcmode="lin" valueType="num">
                                      <p:cBhvr>
                                        <p:cTn id="9" dur="500" fill="hold"/>
                                        <p:tgtEl>
                                          <p:spTgt spid="326662"/>
                                        </p:tgtEl>
                                        <p:attrNameLst>
                                          <p:attrName>ppt_w</p:attrName>
                                        </p:attrNameLst>
                                      </p:cBhvr>
                                      <p:tavLst>
                                        <p:tav tm="0">
                                          <p:val>
                                            <p:fltVal val="0"/>
                                          </p:val>
                                        </p:tav>
                                        <p:tav tm="100000">
                                          <p:val>
                                            <p:strVal val="#ppt_w"/>
                                          </p:val>
                                        </p:tav>
                                      </p:tavLst>
                                    </p:anim>
                                    <p:anim calcmode="lin" valueType="num">
                                      <p:cBhvr>
                                        <p:cTn id="10" dur="500" fill="hold"/>
                                        <p:tgtEl>
                                          <p:spTgt spid="32666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3" descr="Sans titre -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3573463"/>
            <a:ext cx="4500563" cy="310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1" name="Text Box 4"/>
          <p:cNvSpPr txBox="1">
            <a:spLocks noChangeArrowheads="1"/>
          </p:cNvSpPr>
          <p:nvPr/>
        </p:nvSpPr>
        <p:spPr bwMode="auto">
          <a:xfrm>
            <a:off x="7092950" y="6583363"/>
            <a:ext cx="18319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1200">
                <a:solidFill>
                  <a:schemeClr val="bg2"/>
                </a:solidFill>
                <a:latin typeface="Arial" panose="020B0604020202020204" pitchFamily="34" charset="0"/>
              </a:rPr>
              <a:t>Walker BBS vol 28 2005</a:t>
            </a:r>
          </a:p>
        </p:txBody>
      </p:sp>
      <p:pic>
        <p:nvPicPr>
          <p:cNvPr id="119812" name="Picture 2" descr="Sans titre -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12" y="0"/>
            <a:ext cx="47799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3" name="Text Box 5"/>
          <p:cNvSpPr txBox="1">
            <a:spLocks noChangeArrowheads="1"/>
          </p:cNvSpPr>
          <p:nvPr/>
        </p:nvSpPr>
        <p:spPr bwMode="auto">
          <a:xfrm>
            <a:off x="4648765" y="115888"/>
            <a:ext cx="4610558"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400" b="1" dirty="0">
                <a:solidFill>
                  <a:schemeClr val="bg2"/>
                </a:solidFill>
                <a:latin typeface="Arial" panose="020B0604020202020204" pitchFamily="34" charset="0"/>
              </a:rPr>
              <a:t>Groupe 1</a:t>
            </a:r>
          </a:p>
          <a:p>
            <a:pPr algn="ctr" eaLnBrk="1" hangingPunct="1">
              <a:spcBef>
                <a:spcPct val="0"/>
              </a:spcBef>
              <a:buFontTx/>
              <a:buNone/>
            </a:pPr>
            <a:r>
              <a:rPr lang="fr-FR" altLang="en-US" sz="2400" dirty="0">
                <a:solidFill>
                  <a:schemeClr val="bg2"/>
                </a:solidFill>
                <a:latin typeface="Arial" panose="020B0604020202020204" pitchFamily="34" charset="0"/>
              </a:rPr>
              <a:t>Apprentissage moteur </a:t>
            </a:r>
            <a:r>
              <a:rPr lang="fr-FR" altLang="en-US" sz="2400" b="1" dirty="0">
                <a:solidFill>
                  <a:schemeClr val="bg2"/>
                </a:solidFill>
                <a:latin typeface="Arial" panose="020B0604020202020204" pitchFamily="34" charset="0"/>
              </a:rPr>
              <a:t>le matin</a:t>
            </a:r>
          </a:p>
          <a:p>
            <a:pPr algn="ctr" eaLnBrk="1" hangingPunct="1">
              <a:spcBef>
                <a:spcPct val="0"/>
              </a:spcBef>
              <a:buFontTx/>
              <a:buNone/>
            </a:pPr>
            <a:endParaRPr lang="fr-FR" altLang="en-US" sz="2400" dirty="0">
              <a:solidFill>
                <a:schemeClr val="bg2"/>
              </a:solidFill>
              <a:latin typeface="Arial" panose="020B0604020202020204" pitchFamily="34" charset="0"/>
            </a:endParaRPr>
          </a:p>
          <a:p>
            <a:pPr algn="ctr" eaLnBrk="1" hangingPunct="1">
              <a:spcBef>
                <a:spcPct val="0"/>
              </a:spcBef>
              <a:buFontTx/>
              <a:buNone/>
            </a:pPr>
            <a:r>
              <a:rPr lang="fr-FR" altLang="en-US" sz="2400" i="1" dirty="0">
                <a:solidFill>
                  <a:schemeClr val="bg2"/>
                </a:solidFill>
                <a:latin typeface="Arial" panose="020B0604020202020204" pitchFamily="34" charset="0"/>
              </a:rPr>
              <a:t>médiocres</a:t>
            </a:r>
            <a:r>
              <a:rPr lang="fr-FR" altLang="en-US" sz="2400" dirty="0">
                <a:solidFill>
                  <a:schemeClr val="bg2"/>
                </a:solidFill>
                <a:latin typeface="Arial" panose="020B0604020202020204" pitchFamily="34" charset="0"/>
              </a:rPr>
              <a:t> performances à +12h</a:t>
            </a:r>
          </a:p>
          <a:p>
            <a:pPr algn="ctr" eaLnBrk="1" hangingPunct="1">
              <a:spcBef>
                <a:spcPct val="0"/>
              </a:spcBef>
              <a:buFontTx/>
              <a:buNone/>
            </a:pPr>
            <a:r>
              <a:rPr lang="fr-FR" altLang="en-US" sz="2400" dirty="0">
                <a:solidFill>
                  <a:schemeClr val="bg2"/>
                </a:solidFill>
                <a:latin typeface="Arial" panose="020B0604020202020204" pitchFamily="34" charset="0"/>
              </a:rPr>
              <a:t>= le soir</a:t>
            </a:r>
          </a:p>
          <a:p>
            <a:pPr algn="ctr" eaLnBrk="1" hangingPunct="1">
              <a:spcBef>
                <a:spcPct val="0"/>
              </a:spcBef>
              <a:buFontTx/>
              <a:buNone/>
            </a:pPr>
            <a:endParaRPr lang="fr-FR" altLang="en-US" sz="2400" dirty="0">
              <a:solidFill>
                <a:schemeClr val="bg2"/>
              </a:solidFill>
              <a:latin typeface="Arial" panose="020B0604020202020204" pitchFamily="34" charset="0"/>
            </a:endParaRPr>
          </a:p>
          <a:p>
            <a:pPr algn="ctr" eaLnBrk="1" hangingPunct="1">
              <a:spcBef>
                <a:spcPct val="0"/>
              </a:spcBef>
              <a:buFontTx/>
              <a:buNone/>
            </a:pPr>
            <a:r>
              <a:rPr lang="fr-FR" altLang="en-US" sz="2400" dirty="0">
                <a:solidFill>
                  <a:srgbClr val="FF0000"/>
                </a:solidFill>
                <a:latin typeface="Arial" panose="020B0604020202020204" pitchFamily="34" charset="0"/>
              </a:rPr>
              <a:t>Meilleures le lendemain </a:t>
            </a:r>
            <a:r>
              <a:rPr lang="fr-FR" altLang="en-US" sz="2400" u="sng" dirty="0">
                <a:solidFill>
                  <a:srgbClr val="FF0000"/>
                </a:solidFill>
                <a:latin typeface="Arial" panose="020B0604020202020204" pitchFamily="34" charset="0"/>
              </a:rPr>
              <a:t>matin</a:t>
            </a:r>
          </a:p>
        </p:txBody>
      </p:sp>
      <p:sp>
        <p:nvSpPr>
          <p:cNvPr id="119814" name="Text Box 6"/>
          <p:cNvSpPr txBox="1">
            <a:spLocks noChangeArrowheads="1"/>
          </p:cNvSpPr>
          <p:nvPr/>
        </p:nvSpPr>
        <p:spPr bwMode="auto">
          <a:xfrm>
            <a:off x="4564473" y="3500438"/>
            <a:ext cx="4642618" cy="3293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400" b="1" dirty="0">
                <a:solidFill>
                  <a:schemeClr val="bg2"/>
                </a:solidFill>
                <a:latin typeface="Arial" panose="020B0604020202020204" pitchFamily="34" charset="0"/>
              </a:rPr>
              <a:t>Groupe 2</a:t>
            </a:r>
          </a:p>
          <a:p>
            <a:pPr algn="ctr" eaLnBrk="1" hangingPunct="1">
              <a:spcBef>
                <a:spcPct val="0"/>
              </a:spcBef>
              <a:buFontTx/>
              <a:buNone/>
            </a:pPr>
            <a:r>
              <a:rPr lang="fr-FR" altLang="en-US" sz="2400" dirty="0">
                <a:solidFill>
                  <a:schemeClr val="bg2"/>
                </a:solidFill>
                <a:latin typeface="Arial" panose="020B0604020202020204" pitchFamily="34" charset="0"/>
              </a:rPr>
              <a:t>Apprentissage moteur </a:t>
            </a:r>
            <a:r>
              <a:rPr lang="fr-FR" altLang="en-US" sz="2400" b="1" dirty="0">
                <a:solidFill>
                  <a:schemeClr val="bg2"/>
                </a:solidFill>
                <a:latin typeface="Arial" panose="020B0604020202020204" pitchFamily="34" charset="0"/>
              </a:rPr>
              <a:t>le soir</a:t>
            </a:r>
          </a:p>
          <a:p>
            <a:pPr algn="ctr" eaLnBrk="1" hangingPunct="1">
              <a:spcBef>
                <a:spcPct val="0"/>
              </a:spcBef>
              <a:buFontTx/>
              <a:buNone/>
            </a:pPr>
            <a:endParaRPr lang="fr-FR" altLang="en-US" sz="2400" dirty="0">
              <a:solidFill>
                <a:schemeClr val="bg2"/>
              </a:solidFill>
              <a:latin typeface="Arial" panose="020B0604020202020204" pitchFamily="34" charset="0"/>
            </a:endParaRPr>
          </a:p>
          <a:p>
            <a:pPr algn="ctr" eaLnBrk="1" hangingPunct="1">
              <a:spcBef>
                <a:spcPct val="0"/>
              </a:spcBef>
              <a:buFontTx/>
              <a:buNone/>
            </a:pPr>
            <a:endParaRPr lang="fr-FR" altLang="en-US" sz="2400" dirty="0">
              <a:solidFill>
                <a:schemeClr val="bg2"/>
              </a:solidFill>
              <a:latin typeface="Arial" panose="020B0604020202020204" pitchFamily="34" charset="0"/>
            </a:endParaRPr>
          </a:p>
          <a:p>
            <a:pPr algn="ctr" eaLnBrk="1" hangingPunct="1">
              <a:spcBef>
                <a:spcPct val="0"/>
              </a:spcBef>
              <a:buFontTx/>
              <a:buNone/>
            </a:pPr>
            <a:r>
              <a:rPr lang="fr-FR" altLang="en-US" sz="2400" b="1" dirty="0">
                <a:solidFill>
                  <a:srgbClr val="FF0000"/>
                </a:solidFill>
                <a:latin typeface="Arial" panose="020B0604020202020204" pitchFamily="34" charset="0"/>
              </a:rPr>
              <a:t>Bonnes</a:t>
            </a:r>
            <a:r>
              <a:rPr lang="fr-FR" altLang="en-US" sz="2400" dirty="0">
                <a:solidFill>
                  <a:srgbClr val="FF0000"/>
                </a:solidFill>
                <a:latin typeface="Arial" panose="020B0604020202020204" pitchFamily="34" charset="0"/>
              </a:rPr>
              <a:t> performances</a:t>
            </a:r>
            <a:r>
              <a:rPr lang="fr-FR" altLang="en-US" sz="2400" dirty="0">
                <a:solidFill>
                  <a:schemeClr val="bg2"/>
                </a:solidFill>
                <a:latin typeface="Arial" panose="020B0604020202020204" pitchFamily="34" charset="0"/>
              </a:rPr>
              <a:t> dès +12h</a:t>
            </a:r>
          </a:p>
          <a:p>
            <a:pPr algn="ctr" eaLnBrk="1" hangingPunct="1">
              <a:spcBef>
                <a:spcPct val="0"/>
              </a:spcBef>
              <a:buFontTx/>
              <a:buNone/>
            </a:pPr>
            <a:r>
              <a:rPr lang="fr-FR" altLang="en-US" sz="2400" dirty="0">
                <a:solidFill>
                  <a:schemeClr val="bg2"/>
                </a:solidFill>
                <a:latin typeface="Arial" panose="020B0604020202020204" pitchFamily="34" charset="0"/>
              </a:rPr>
              <a:t>= </a:t>
            </a:r>
            <a:r>
              <a:rPr lang="fr-FR" altLang="en-US" sz="2400" u="sng" dirty="0">
                <a:solidFill>
                  <a:srgbClr val="FF0000"/>
                </a:solidFill>
                <a:latin typeface="Arial" panose="020B0604020202020204" pitchFamily="34" charset="0"/>
              </a:rPr>
              <a:t>après le sommeil</a:t>
            </a:r>
          </a:p>
          <a:p>
            <a:pPr algn="ctr" eaLnBrk="1" hangingPunct="1">
              <a:spcBef>
                <a:spcPct val="0"/>
              </a:spcBef>
              <a:buFontTx/>
              <a:buNone/>
            </a:pPr>
            <a:endParaRPr lang="fr-FR" altLang="en-US" sz="2000" dirty="0">
              <a:solidFill>
                <a:schemeClr val="bg2"/>
              </a:solidFill>
              <a:latin typeface="Arial" panose="020B0604020202020204" pitchFamily="34" charset="0"/>
            </a:endParaRPr>
          </a:p>
          <a:p>
            <a:pPr algn="ctr" eaLnBrk="1" hangingPunct="1">
              <a:spcBef>
                <a:spcPct val="0"/>
              </a:spcBef>
              <a:buFontTx/>
              <a:buNone/>
            </a:pPr>
            <a:r>
              <a:rPr lang="fr-FR" altLang="en-US" sz="2000" dirty="0">
                <a:solidFill>
                  <a:schemeClr val="bg2"/>
                </a:solidFill>
                <a:latin typeface="Arial" panose="020B0604020202020204" pitchFamily="34" charset="0"/>
              </a:rPr>
              <a:t>(et pas d’amélioration à 24h)</a:t>
            </a:r>
            <a:endParaRPr lang="fr-FR" altLang="en-US" sz="2400" u="sng" dirty="0">
              <a:solidFill>
                <a:schemeClr val="bg2"/>
              </a:solidFill>
              <a:latin typeface="Arial" panose="020B0604020202020204" pitchFamily="34" charset="0"/>
            </a:endParaRPr>
          </a:p>
          <a:p>
            <a:pPr algn="ctr" eaLnBrk="1" hangingPunct="1">
              <a:spcBef>
                <a:spcPct val="0"/>
              </a:spcBef>
              <a:buFontTx/>
              <a:buNone/>
            </a:pPr>
            <a:endParaRPr lang="fr-FR" altLang="en-US" sz="2400" u="sng" dirty="0">
              <a:solidFill>
                <a:schemeClr val="bg2"/>
              </a:solidFill>
              <a:latin typeface="Arial" panose="020B0604020202020204" pitchFamily="34" charset="0"/>
            </a:endParaRPr>
          </a:p>
        </p:txBody>
      </p:sp>
      <p:sp>
        <p:nvSpPr>
          <p:cNvPr id="2" name="Lune 1"/>
          <p:cNvSpPr/>
          <p:nvPr/>
        </p:nvSpPr>
        <p:spPr>
          <a:xfrm>
            <a:off x="1346092" y="1988840"/>
            <a:ext cx="216024" cy="648072"/>
          </a:xfrm>
          <a:prstGeom prst="moon">
            <a:avLst/>
          </a:prstGeom>
          <a:solidFill>
            <a:srgbClr val="FFFF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Lune 7"/>
          <p:cNvSpPr/>
          <p:nvPr/>
        </p:nvSpPr>
        <p:spPr>
          <a:xfrm>
            <a:off x="920887" y="5408008"/>
            <a:ext cx="216024" cy="648072"/>
          </a:xfrm>
          <a:prstGeom prst="moon">
            <a:avLst/>
          </a:prstGeom>
          <a:solidFill>
            <a:srgbClr val="FFFF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Lune 8"/>
          <p:cNvSpPr/>
          <p:nvPr/>
        </p:nvSpPr>
        <p:spPr>
          <a:xfrm>
            <a:off x="3624154" y="1988840"/>
            <a:ext cx="216024" cy="648072"/>
          </a:xfrm>
          <a:prstGeom prst="moon">
            <a:avLst/>
          </a:prstGeom>
          <a:solidFill>
            <a:srgbClr val="FFFF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Lune 9"/>
          <p:cNvSpPr/>
          <p:nvPr/>
        </p:nvSpPr>
        <p:spPr>
          <a:xfrm>
            <a:off x="3183652" y="5408008"/>
            <a:ext cx="216024" cy="648072"/>
          </a:xfrm>
          <a:prstGeom prst="moon">
            <a:avLst/>
          </a:prstGeom>
          <a:solidFill>
            <a:srgbClr val="FFFF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Flèche vers le haut 2"/>
          <p:cNvSpPr/>
          <p:nvPr/>
        </p:nvSpPr>
        <p:spPr>
          <a:xfrm>
            <a:off x="1601701" y="1124521"/>
            <a:ext cx="233995" cy="792088"/>
          </a:xfrm>
          <a:prstGeom prst="upArrow">
            <a:avLst/>
          </a:prstGeom>
          <a:solidFill>
            <a:srgbClr val="FFFF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lèche vers le haut 11"/>
          <p:cNvSpPr/>
          <p:nvPr/>
        </p:nvSpPr>
        <p:spPr>
          <a:xfrm>
            <a:off x="1200540" y="4636668"/>
            <a:ext cx="203108" cy="1096588"/>
          </a:xfrm>
          <a:prstGeom prst="upArrow">
            <a:avLst/>
          </a:prstGeom>
          <a:solidFill>
            <a:srgbClr val="FFFF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lèche vers le haut 12"/>
          <p:cNvSpPr/>
          <p:nvPr/>
        </p:nvSpPr>
        <p:spPr>
          <a:xfrm flipV="1">
            <a:off x="3964489" y="1065713"/>
            <a:ext cx="224185" cy="1247163"/>
          </a:xfrm>
          <a:prstGeom prst="upArrow">
            <a:avLst/>
          </a:prstGeom>
          <a:solidFill>
            <a:srgbClr val="FFFF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lèche vers le haut 13"/>
          <p:cNvSpPr/>
          <p:nvPr/>
        </p:nvSpPr>
        <p:spPr>
          <a:xfrm flipV="1">
            <a:off x="3483397" y="4725143"/>
            <a:ext cx="224185" cy="1058119"/>
          </a:xfrm>
          <a:prstGeom prst="upArrow">
            <a:avLst/>
          </a:prstGeom>
          <a:solidFill>
            <a:srgbClr val="FFFF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p:nvPr/>
        </p:nvSpPr>
        <p:spPr>
          <a:xfrm>
            <a:off x="880870" y="4206"/>
            <a:ext cx="1146468" cy="369332"/>
          </a:xfrm>
          <a:prstGeom prst="rect">
            <a:avLst/>
          </a:prstGeom>
          <a:noFill/>
          <a:ln>
            <a:noFill/>
          </a:ln>
        </p:spPr>
        <p:txBody>
          <a:bodyPr wrap="none" rtlCol="0">
            <a:spAutoFit/>
          </a:bodyPr>
          <a:lstStyle/>
          <a:p>
            <a:r>
              <a:rPr lang="fr-FR" sz="1800" b="1" dirty="0">
                <a:solidFill>
                  <a:schemeClr val="bg2"/>
                </a:solidFill>
                <a:latin typeface="Arial" panose="020B0604020202020204" pitchFamily="34" charset="0"/>
              </a:rPr>
              <a:t>Groupe: </a:t>
            </a:r>
          </a:p>
        </p:txBody>
      </p:sp>
      <p:sp>
        <p:nvSpPr>
          <p:cNvPr id="16" name="ZoneTexte 15"/>
          <p:cNvSpPr txBox="1"/>
          <p:nvPr/>
        </p:nvSpPr>
        <p:spPr>
          <a:xfrm>
            <a:off x="939064" y="3452377"/>
            <a:ext cx="1146468" cy="369332"/>
          </a:xfrm>
          <a:prstGeom prst="rect">
            <a:avLst/>
          </a:prstGeom>
          <a:noFill/>
          <a:ln>
            <a:noFill/>
          </a:ln>
        </p:spPr>
        <p:txBody>
          <a:bodyPr wrap="none" rtlCol="0">
            <a:spAutoFit/>
          </a:bodyPr>
          <a:lstStyle/>
          <a:p>
            <a:r>
              <a:rPr lang="fr-FR" sz="1800" b="1" dirty="0">
                <a:solidFill>
                  <a:schemeClr val="bg2"/>
                </a:solidFill>
                <a:latin typeface="Arial" panose="020B0604020202020204" pitchFamily="34" charset="0"/>
              </a:rPr>
              <a:t>Groupe: </a:t>
            </a:r>
          </a:p>
        </p:txBody>
      </p:sp>
      <p:sp>
        <p:nvSpPr>
          <p:cNvPr id="5" name="ZoneTexte 4"/>
          <p:cNvSpPr txBox="1"/>
          <p:nvPr/>
        </p:nvSpPr>
        <p:spPr>
          <a:xfrm rot="16200000">
            <a:off x="454306" y="2361431"/>
            <a:ext cx="622286" cy="307777"/>
          </a:xfrm>
          <a:prstGeom prst="rect">
            <a:avLst/>
          </a:prstGeom>
          <a:noFill/>
          <a:ln>
            <a:noFill/>
          </a:ln>
        </p:spPr>
        <p:txBody>
          <a:bodyPr wrap="none" rtlCol="0">
            <a:spAutoFit/>
          </a:bodyPr>
          <a:lstStyle/>
          <a:p>
            <a:r>
              <a:rPr lang="fr-FR" sz="1400" dirty="0">
                <a:solidFill>
                  <a:schemeClr val="tx2">
                    <a:lumMod val="20000"/>
                    <a:lumOff val="80000"/>
                  </a:schemeClr>
                </a:solidFill>
                <a:latin typeface="Arial" panose="020B0604020202020204" pitchFamily="34" charset="0"/>
              </a:rPr>
              <a:t>matin</a:t>
            </a:r>
          </a:p>
        </p:txBody>
      </p:sp>
      <p:sp>
        <p:nvSpPr>
          <p:cNvPr id="18" name="ZoneTexte 17"/>
          <p:cNvSpPr txBox="1"/>
          <p:nvPr/>
        </p:nvSpPr>
        <p:spPr>
          <a:xfrm rot="16200000">
            <a:off x="2730528" y="2319954"/>
            <a:ext cx="622286" cy="307777"/>
          </a:xfrm>
          <a:prstGeom prst="rect">
            <a:avLst/>
          </a:prstGeom>
          <a:noFill/>
          <a:ln>
            <a:noFill/>
          </a:ln>
        </p:spPr>
        <p:txBody>
          <a:bodyPr wrap="none" rtlCol="0">
            <a:spAutoFit/>
          </a:bodyPr>
          <a:lstStyle/>
          <a:p>
            <a:r>
              <a:rPr lang="fr-FR" sz="1400" dirty="0">
                <a:solidFill>
                  <a:schemeClr val="tx2">
                    <a:lumMod val="20000"/>
                    <a:lumOff val="80000"/>
                  </a:schemeClr>
                </a:solidFill>
                <a:latin typeface="Arial" panose="020B0604020202020204" pitchFamily="34" charset="0"/>
              </a:rPr>
              <a:t>matin</a:t>
            </a:r>
          </a:p>
        </p:txBody>
      </p:sp>
      <p:sp>
        <p:nvSpPr>
          <p:cNvPr id="19" name="ZoneTexte 18"/>
          <p:cNvSpPr txBox="1"/>
          <p:nvPr/>
        </p:nvSpPr>
        <p:spPr>
          <a:xfrm rot="16200000">
            <a:off x="539267" y="5818502"/>
            <a:ext cx="473206" cy="307777"/>
          </a:xfrm>
          <a:prstGeom prst="rect">
            <a:avLst/>
          </a:prstGeom>
          <a:noFill/>
          <a:ln>
            <a:noFill/>
          </a:ln>
        </p:spPr>
        <p:txBody>
          <a:bodyPr wrap="none" rtlCol="0">
            <a:spAutoFit/>
          </a:bodyPr>
          <a:lstStyle/>
          <a:p>
            <a:r>
              <a:rPr lang="fr-FR" sz="1400" dirty="0">
                <a:solidFill>
                  <a:schemeClr val="tx2">
                    <a:lumMod val="20000"/>
                    <a:lumOff val="80000"/>
                  </a:schemeClr>
                </a:solidFill>
                <a:latin typeface="Arial" panose="020B0604020202020204" pitchFamily="34" charset="0"/>
              </a:rPr>
              <a:t>soir</a:t>
            </a:r>
          </a:p>
        </p:txBody>
      </p:sp>
      <p:sp>
        <p:nvSpPr>
          <p:cNvPr id="20" name="ZoneTexte 19"/>
          <p:cNvSpPr txBox="1"/>
          <p:nvPr/>
        </p:nvSpPr>
        <p:spPr>
          <a:xfrm rot="16200000">
            <a:off x="2786126" y="5712135"/>
            <a:ext cx="473206" cy="307777"/>
          </a:xfrm>
          <a:prstGeom prst="rect">
            <a:avLst/>
          </a:prstGeom>
          <a:noFill/>
          <a:ln>
            <a:noFill/>
          </a:ln>
        </p:spPr>
        <p:txBody>
          <a:bodyPr wrap="none" rtlCol="0">
            <a:spAutoFit/>
          </a:bodyPr>
          <a:lstStyle/>
          <a:p>
            <a:r>
              <a:rPr lang="fr-FR" sz="1400" dirty="0">
                <a:solidFill>
                  <a:schemeClr val="tx2">
                    <a:lumMod val="20000"/>
                    <a:lumOff val="80000"/>
                  </a:schemeClr>
                </a:solidFill>
                <a:latin typeface="Arial" panose="020B0604020202020204" pitchFamily="34" charset="0"/>
              </a:rPr>
              <a:t>soir</a:t>
            </a:r>
          </a:p>
        </p:txBody>
      </p:sp>
      <p:sp>
        <p:nvSpPr>
          <p:cNvPr id="21" name="ZoneTexte 20"/>
          <p:cNvSpPr txBox="1"/>
          <p:nvPr/>
        </p:nvSpPr>
        <p:spPr>
          <a:xfrm rot="16200000">
            <a:off x="3245861" y="2319953"/>
            <a:ext cx="473206" cy="307777"/>
          </a:xfrm>
          <a:prstGeom prst="rect">
            <a:avLst/>
          </a:prstGeom>
          <a:noFill/>
          <a:ln>
            <a:noFill/>
          </a:ln>
        </p:spPr>
        <p:txBody>
          <a:bodyPr wrap="none" rtlCol="0">
            <a:spAutoFit/>
          </a:bodyPr>
          <a:lstStyle/>
          <a:p>
            <a:r>
              <a:rPr lang="fr-FR" sz="1400" dirty="0">
                <a:solidFill>
                  <a:schemeClr val="tx2">
                    <a:lumMod val="20000"/>
                    <a:lumOff val="80000"/>
                  </a:schemeClr>
                </a:solidFill>
                <a:latin typeface="Arial" panose="020B0604020202020204" pitchFamily="34" charset="0"/>
              </a:rPr>
              <a:t>soir</a:t>
            </a:r>
          </a:p>
        </p:txBody>
      </p:sp>
      <p:sp>
        <p:nvSpPr>
          <p:cNvPr id="22" name="ZoneTexte 21"/>
          <p:cNvSpPr txBox="1"/>
          <p:nvPr/>
        </p:nvSpPr>
        <p:spPr>
          <a:xfrm rot="16200000">
            <a:off x="966478" y="2357007"/>
            <a:ext cx="473206" cy="307777"/>
          </a:xfrm>
          <a:prstGeom prst="rect">
            <a:avLst/>
          </a:prstGeom>
          <a:noFill/>
          <a:ln>
            <a:noFill/>
          </a:ln>
        </p:spPr>
        <p:txBody>
          <a:bodyPr wrap="none" rtlCol="0">
            <a:spAutoFit/>
          </a:bodyPr>
          <a:lstStyle/>
          <a:p>
            <a:r>
              <a:rPr lang="fr-FR" sz="1400" dirty="0">
                <a:solidFill>
                  <a:schemeClr val="tx2">
                    <a:lumMod val="20000"/>
                    <a:lumOff val="80000"/>
                  </a:schemeClr>
                </a:solidFill>
                <a:latin typeface="Arial" panose="020B0604020202020204" pitchFamily="34" charset="0"/>
              </a:rPr>
              <a:t>soir</a:t>
            </a:r>
          </a:p>
        </p:txBody>
      </p:sp>
    </p:spTree>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defRPr/>
            </a:pPr>
            <a:r>
              <a:rPr lang="fr-FR" altLang="en-US" sz="4000" dirty="0">
                <a:solidFill>
                  <a:schemeClr val="tx2">
                    <a:lumMod val="20000"/>
                    <a:lumOff val="80000"/>
                  </a:schemeClr>
                </a:solidFill>
                <a:latin typeface="Arial" charset="0"/>
              </a:rPr>
              <a:t>Le sommeil</a:t>
            </a:r>
          </a:p>
        </p:txBody>
      </p:sp>
      <p:sp>
        <p:nvSpPr>
          <p:cNvPr id="121859" name="Text Box 3"/>
          <p:cNvSpPr txBox="1">
            <a:spLocks noChangeArrowheads="1"/>
          </p:cNvSpPr>
          <p:nvPr/>
        </p:nvSpPr>
        <p:spPr bwMode="auto">
          <a:xfrm>
            <a:off x="107504" y="2719948"/>
            <a:ext cx="9144000" cy="4093428"/>
          </a:xfrm>
          <a:prstGeom prst="rect">
            <a:avLst/>
          </a:prstGeom>
          <a:noFill/>
          <a:ln w="9525">
            <a:solidFill>
              <a:srgbClr val="FF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dirty="0">
                <a:solidFill>
                  <a:srgbClr val="FFFF66"/>
                </a:solidFill>
                <a:latin typeface="Arial" panose="020B0604020202020204" pitchFamily="34" charset="0"/>
              </a:rPr>
              <a:t>Le</a:t>
            </a:r>
            <a:r>
              <a:rPr lang="fr-FR" altLang="en-US" sz="2400" dirty="0">
                <a:solidFill>
                  <a:schemeClr val="bg2"/>
                </a:solidFill>
                <a:latin typeface="Arial" panose="020B0604020202020204" pitchFamily="34" charset="0"/>
              </a:rPr>
              <a:t> </a:t>
            </a:r>
            <a:r>
              <a:rPr lang="fr-FR" altLang="en-US" sz="2400" b="1" dirty="0">
                <a:solidFill>
                  <a:srgbClr val="FFFF66"/>
                </a:solidFill>
                <a:latin typeface="Arial" panose="020B0604020202020204" pitchFamily="34" charset="0"/>
              </a:rPr>
              <a:t>sommeil</a:t>
            </a:r>
            <a:r>
              <a:rPr lang="fr-FR" altLang="en-US" sz="2400" dirty="0">
                <a:solidFill>
                  <a:srgbClr val="FFFF66"/>
                </a:solidFill>
                <a:latin typeface="Arial" panose="020B0604020202020204" pitchFamily="34" charset="0"/>
              </a:rPr>
              <a:t> (</a:t>
            </a:r>
            <a:r>
              <a:rPr lang="fr-FR" altLang="en-US" sz="2400" b="1" dirty="0">
                <a:solidFill>
                  <a:srgbClr val="FFFF66"/>
                </a:solidFill>
                <a:latin typeface="Arial" panose="020B0604020202020204" pitchFamily="34" charset="0"/>
              </a:rPr>
              <a:t>nocturne et</a:t>
            </a:r>
            <a:r>
              <a:rPr lang="fr-FR" altLang="en-US" sz="2400" dirty="0">
                <a:solidFill>
                  <a:srgbClr val="FFFF66"/>
                </a:solidFill>
                <a:latin typeface="Arial" panose="020B0604020202020204" pitchFamily="34" charset="0"/>
              </a:rPr>
              <a:t> la </a:t>
            </a:r>
            <a:r>
              <a:rPr lang="fr-FR" altLang="en-US" sz="2400" b="1" dirty="0">
                <a:solidFill>
                  <a:srgbClr val="FFFF66"/>
                </a:solidFill>
                <a:latin typeface="Arial" panose="020B0604020202020204" pitchFamily="34" charset="0"/>
              </a:rPr>
              <a:t>sieste</a:t>
            </a:r>
            <a:r>
              <a:rPr lang="fr-FR" altLang="en-US" sz="2400" dirty="0">
                <a:solidFill>
                  <a:srgbClr val="FFFF66"/>
                </a:solidFill>
                <a:latin typeface="Arial" panose="020B0604020202020204" pitchFamily="34" charset="0"/>
              </a:rPr>
              <a:t>) favorise la mémorisation et l’apprentissage stimule le sommeil.</a:t>
            </a:r>
          </a:p>
          <a:p>
            <a:pPr eaLnBrk="1" hangingPunct="1">
              <a:spcBef>
                <a:spcPct val="0"/>
              </a:spcBef>
              <a:buFontTx/>
              <a:buNone/>
            </a:pPr>
            <a:r>
              <a:rPr lang="fr-FR" altLang="en-US" sz="2400" dirty="0">
                <a:solidFill>
                  <a:srgbClr val="FFFF66"/>
                </a:solidFill>
                <a:latin typeface="Arial" panose="020B0604020202020204" pitchFamily="34" charset="0"/>
              </a:rPr>
              <a:t>Les sommeils profond et paradoxal contribuent à la </a:t>
            </a:r>
            <a:r>
              <a:rPr lang="fr-FR" altLang="en-US" sz="2400" b="1" dirty="0">
                <a:solidFill>
                  <a:srgbClr val="FFFF66"/>
                </a:solidFill>
                <a:latin typeface="Arial" panose="020B0604020202020204" pitchFamily="34" charset="0"/>
              </a:rPr>
              <a:t>consolidation</a:t>
            </a:r>
            <a:r>
              <a:rPr lang="fr-FR" altLang="en-US" sz="2400" dirty="0">
                <a:solidFill>
                  <a:srgbClr val="FFFF66"/>
                </a:solidFill>
                <a:latin typeface="Arial" panose="020B0604020202020204" pitchFamily="34" charset="0"/>
              </a:rPr>
              <a:t> des informations mémorisées.</a:t>
            </a:r>
          </a:p>
          <a:p>
            <a:pPr eaLnBrk="1" hangingPunct="1">
              <a:spcBef>
                <a:spcPct val="0"/>
              </a:spcBef>
              <a:buFontTx/>
              <a:buNone/>
            </a:pPr>
            <a:endParaRPr lang="fr-FR" altLang="en-US" sz="2400" dirty="0">
              <a:solidFill>
                <a:srgbClr val="FFFF66"/>
              </a:solidFill>
              <a:latin typeface="Arial" panose="020B0604020202020204" pitchFamily="34" charset="0"/>
            </a:endParaRPr>
          </a:p>
          <a:p>
            <a:pPr eaLnBrk="1" hangingPunct="1">
              <a:spcBef>
                <a:spcPct val="0"/>
              </a:spcBef>
              <a:buNone/>
            </a:pPr>
            <a:r>
              <a:rPr lang="fr-FR" altLang="en-US" sz="2800" dirty="0">
                <a:solidFill>
                  <a:srgbClr val="FF0000"/>
                </a:solidFill>
                <a:latin typeface="Arial" panose="020B0604020202020204" pitchFamily="34" charset="0"/>
              </a:rPr>
              <a:t>=&gt;Ne surtout pas vous priver de sommeil cette année !</a:t>
            </a:r>
          </a:p>
          <a:p>
            <a:pPr lvl="1" eaLnBrk="1" hangingPunct="1">
              <a:spcBef>
                <a:spcPct val="0"/>
              </a:spcBef>
              <a:buFontTx/>
              <a:buNone/>
            </a:pPr>
            <a:r>
              <a:rPr lang="fr-FR" altLang="en-US" dirty="0">
                <a:solidFill>
                  <a:srgbClr val="FF0000"/>
                </a:solidFill>
                <a:latin typeface="Arial" panose="020B0604020202020204" pitchFamily="34" charset="0"/>
              </a:rPr>
              <a:t>				ni de façon </a:t>
            </a:r>
            <a:r>
              <a:rPr lang="fr-FR" altLang="en-US" b="1" dirty="0">
                <a:solidFill>
                  <a:srgbClr val="FF0000"/>
                </a:solidFill>
                <a:latin typeface="Arial" panose="020B0604020202020204" pitchFamily="34" charset="0"/>
              </a:rPr>
              <a:t>chronique 							(ENREGISTRER)</a:t>
            </a:r>
            <a:r>
              <a:rPr lang="fr-FR" altLang="en-US" dirty="0">
                <a:solidFill>
                  <a:srgbClr val="FF0000"/>
                </a:solidFill>
                <a:latin typeface="Arial" panose="020B0604020202020204" pitchFamily="34" charset="0"/>
              </a:rPr>
              <a:t>, </a:t>
            </a:r>
          </a:p>
          <a:p>
            <a:pPr lvl="1" eaLnBrk="1" hangingPunct="1">
              <a:spcBef>
                <a:spcPct val="0"/>
              </a:spcBef>
              <a:buFontTx/>
              <a:buNone/>
            </a:pPr>
            <a:r>
              <a:rPr lang="fr-FR" altLang="en-US" dirty="0">
                <a:solidFill>
                  <a:srgbClr val="FF0000"/>
                </a:solidFill>
                <a:latin typeface="Arial" panose="020B0604020202020204" pitchFamily="34" charset="0"/>
              </a:rPr>
              <a:t>				ni juste avant les </a:t>
            </a:r>
            <a:r>
              <a:rPr lang="fr-FR" altLang="en-US" b="1" dirty="0">
                <a:solidFill>
                  <a:srgbClr val="FF0000"/>
                </a:solidFill>
                <a:latin typeface="Arial" panose="020B0604020202020204" pitchFamily="34" charset="0"/>
              </a:rPr>
              <a:t>examens 							(RETROUVER)</a:t>
            </a:r>
          </a:p>
        </p:txBody>
      </p:sp>
      <p:pic>
        <p:nvPicPr>
          <p:cNvPr id="121860" name="Picture 3"/>
          <p:cNvPicPr>
            <a:picLocks noChangeAspect="1" noChangeArrowheads="1"/>
          </p:cNvPicPr>
          <p:nvPr/>
        </p:nvPicPr>
        <p:blipFill>
          <a:blip r:embed="rId3">
            <a:extLst>
              <a:ext uri="{28A0092B-C50C-407E-A947-70E740481C1C}">
                <a14:useLocalDpi xmlns:a14="http://schemas.microsoft.com/office/drawing/2010/main" val="0"/>
              </a:ext>
            </a:extLst>
          </a:blip>
          <a:srcRect l="34708" b="36906"/>
          <a:stretch>
            <a:fillRect/>
          </a:stretch>
        </p:blipFill>
        <p:spPr bwMode="auto">
          <a:xfrm>
            <a:off x="6516688" y="44450"/>
            <a:ext cx="2592387" cy="2582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1861" name="Picture 3"/>
          <p:cNvPicPr>
            <a:picLocks noChangeAspect="1" noChangeArrowheads="1"/>
          </p:cNvPicPr>
          <p:nvPr/>
        </p:nvPicPr>
        <p:blipFill>
          <a:blip r:embed="rId4">
            <a:extLst>
              <a:ext uri="{28A0092B-C50C-407E-A947-70E740481C1C}">
                <a14:useLocalDpi xmlns:a14="http://schemas.microsoft.com/office/drawing/2010/main" val="0"/>
              </a:ext>
            </a:extLst>
          </a:blip>
          <a:srcRect t="97418" r="74716"/>
          <a:stretch>
            <a:fillRect/>
          </a:stretch>
        </p:blipFill>
        <p:spPr bwMode="auto">
          <a:xfrm>
            <a:off x="6516688" y="2432050"/>
            <a:ext cx="1857375" cy="195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Image 1">
            <a:extLst>
              <a:ext uri="{FF2B5EF4-FFF2-40B4-BE49-F238E27FC236}">
                <a16:creationId xmlns:a16="http://schemas.microsoft.com/office/drawing/2014/main" id="{114B3B73-DE8B-0CC6-A562-9E1ECF4CCB5D}"/>
              </a:ext>
            </a:extLst>
          </p:cNvPr>
          <p:cNvPicPr>
            <a:picLocks noChangeAspect="1"/>
          </p:cNvPicPr>
          <p:nvPr/>
        </p:nvPicPr>
        <p:blipFill>
          <a:blip r:embed="rId5">
            <a:extLst>
              <a:ext uri="{BEBA8EAE-BF5A-486C-A8C5-ECC9F3942E4B}">
                <a14:imgProps xmlns:a14="http://schemas.microsoft.com/office/drawing/2010/main">
                  <a14:imgLayer r:embed="rId6">
                    <a14:imgEffect>
                      <a14:saturation sat="251000"/>
                    </a14:imgEffect>
                  </a14:imgLayer>
                </a14:imgProps>
              </a:ext>
              <a:ext uri="{28A0092B-C50C-407E-A947-70E740481C1C}">
                <a14:useLocalDpi xmlns:a14="http://schemas.microsoft.com/office/drawing/2010/main" val="0"/>
              </a:ext>
            </a:extLst>
          </a:blip>
          <a:stretch>
            <a:fillRect/>
          </a:stretch>
        </p:blipFill>
        <p:spPr>
          <a:xfrm>
            <a:off x="169816" y="1440978"/>
            <a:ext cx="910912" cy="991072"/>
          </a:xfrm>
          <a:prstGeom prst="rect">
            <a:avLst/>
          </a:prstGeom>
          <a:ln>
            <a:noFill/>
          </a:ln>
        </p:spPr>
      </p:pic>
      <p:pic>
        <p:nvPicPr>
          <p:cNvPr id="3" name="Image 2">
            <a:extLst>
              <a:ext uri="{FF2B5EF4-FFF2-40B4-BE49-F238E27FC236}">
                <a16:creationId xmlns:a16="http://schemas.microsoft.com/office/drawing/2014/main" id="{40DB5534-9AAA-6478-557D-ADACA50E696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87903" y="1536898"/>
            <a:ext cx="895152" cy="895152"/>
          </a:xfrm>
          <a:prstGeom prst="rect">
            <a:avLst/>
          </a:prstGeom>
          <a:ln>
            <a:noFill/>
          </a:ln>
        </p:spPr>
      </p:pic>
      <p:pic>
        <p:nvPicPr>
          <p:cNvPr id="6" name="Picture 2" descr="Spirale Ruban Vert - Images vectorielles gratuites sur Pixabay">
            <a:extLst>
              <a:ext uri="{FF2B5EF4-FFF2-40B4-BE49-F238E27FC236}">
                <a16:creationId xmlns:a16="http://schemas.microsoft.com/office/drawing/2014/main" id="{C40AB4B6-4A29-37FE-784A-B298F848E91A}"/>
              </a:ext>
            </a:extLst>
          </p:cNvPr>
          <p:cNvPicPr>
            <a:picLocks noChangeAspect="1" noChangeArrowheads="1"/>
          </p:cNvPicPr>
          <p:nvPr/>
        </p:nvPicPr>
        <p:blipFill>
          <a:blip r:embed="rId8" cstate="print">
            <a:duotone>
              <a:schemeClr val="accent4">
                <a:shade val="45000"/>
                <a:satMod val="135000"/>
              </a:schemeClr>
              <a:prstClr val="white"/>
            </a:duotone>
            <a:extLst>
              <a:ext uri="{BEBA8EAE-BF5A-486C-A8C5-ECC9F3942E4B}">
                <a14:imgProps xmlns:a14="http://schemas.microsoft.com/office/drawing/2010/main">
                  <a14:imgLayer r:embed="rId9">
                    <a14:imgEffect>
                      <a14:backgroundRemoval t="5435" b="99457" l="424" r="98729">
                        <a14:foregroundMark x1="98729" y1="4348" x2="20339" y2="11957"/>
                        <a14:foregroundMark x1="20339" y1="11957" x2="0" y2="36413"/>
                        <a14:foregroundMark x1="0" y1="36413" x2="7627" y2="65761"/>
                        <a14:foregroundMark x1="7627" y1="65761" x2="7203" y2="33696"/>
                        <a14:foregroundMark x1="7203" y1="33696" x2="38559" y2="16304"/>
                        <a14:foregroundMark x1="38559" y1="16304" x2="75424" y2="15217"/>
                        <a14:foregroundMark x1="75424" y1="15217" x2="98729" y2="5435"/>
                        <a14:foregroundMark x1="4237" y1="27174" x2="424" y2="35326"/>
                        <a14:foregroundMark x1="24576" y1="86413" x2="42373" y2="99457"/>
                        <a14:foregroundMark x1="50424" y1="92935" x2="41525" y2="96739"/>
                      </a14:backgroundRemoval>
                    </a14:imgEffect>
                  </a14:imgLayer>
                </a14:imgProps>
              </a:ext>
              <a:ext uri="{28A0092B-C50C-407E-A947-70E740481C1C}">
                <a14:useLocalDpi xmlns:a14="http://schemas.microsoft.com/office/drawing/2010/main" val="0"/>
              </a:ext>
            </a:extLst>
          </a:blip>
          <a:srcRect/>
          <a:stretch>
            <a:fillRect/>
          </a:stretch>
        </p:blipFill>
        <p:spPr bwMode="auto">
          <a:xfrm>
            <a:off x="152985" y="616094"/>
            <a:ext cx="1065629" cy="108012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pirale Ruban Vert - Images vectorielles gratuites sur Pixabay">
            <a:extLst>
              <a:ext uri="{FF2B5EF4-FFF2-40B4-BE49-F238E27FC236}">
                <a16:creationId xmlns:a16="http://schemas.microsoft.com/office/drawing/2014/main" id="{301EB0EC-0F66-3330-DF83-EDDB7AE85E37}"/>
              </a:ext>
            </a:extLst>
          </p:cNvPr>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5435" b="99457" l="424" r="98729">
                        <a14:foregroundMark x1="98729" y1="4348" x2="20339" y2="11957"/>
                        <a14:foregroundMark x1="20339" y1="11957" x2="0" y2="36413"/>
                        <a14:foregroundMark x1="0" y1="36413" x2="7627" y2="65761"/>
                        <a14:foregroundMark x1="7627" y1="65761" x2="7203" y2="33696"/>
                        <a14:foregroundMark x1="7203" y1="33696" x2="38559" y2="16304"/>
                        <a14:foregroundMark x1="38559" y1="16304" x2="75424" y2="15217"/>
                        <a14:foregroundMark x1="75424" y1="15217" x2="98729" y2="5435"/>
                        <a14:foregroundMark x1="4237" y1="27174" x2="424" y2="35326"/>
                        <a14:foregroundMark x1="24576" y1="86413" x2="42373" y2="99457"/>
                        <a14:foregroundMark x1="50424" y1="92935" x2="41525" y2="96739"/>
                      </a14:backgroundRemoval>
                    </a14:imgEffect>
                  </a14:imgLayer>
                </a14:imgProps>
              </a:ext>
              <a:ext uri="{28A0092B-C50C-407E-A947-70E740481C1C}">
                <a14:useLocalDpi xmlns:a14="http://schemas.microsoft.com/office/drawing/2010/main" val="0"/>
              </a:ext>
            </a:extLst>
          </a:blip>
          <a:srcRect/>
          <a:stretch>
            <a:fillRect/>
          </a:stretch>
        </p:blipFill>
        <p:spPr bwMode="auto">
          <a:xfrm rot="21251487">
            <a:off x="1686699" y="647360"/>
            <a:ext cx="1026441" cy="10475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Imag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 y="-49213"/>
            <a:ext cx="4017963" cy="291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07" name="Imag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359523">
            <a:off x="-474006" y="3010864"/>
            <a:ext cx="462915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08" name="Imag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94200" y="0"/>
            <a:ext cx="6096000"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09" name="ZoneTexte 4"/>
          <p:cNvSpPr txBox="1">
            <a:spLocks noChangeArrowheads="1"/>
          </p:cNvSpPr>
          <p:nvPr/>
        </p:nvSpPr>
        <p:spPr bwMode="auto">
          <a:xfrm>
            <a:off x="1931988" y="2708275"/>
            <a:ext cx="6096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sz="2400">
                <a:solidFill>
                  <a:schemeClr val="bg2"/>
                </a:solidFill>
                <a:latin typeface="Arial Black" panose="020B0A04020102020204" pitchFamily="34" charset="0"/>
              </a:rPr>
              <a:t>Respecter vos </a:t>
            </a:r>
            <a:r>
              <a:rPr lang="fr-FR" sz="2400">
                <a:solidFill>
                  <a:srgbClr val="FFFFFF"/>
                </a:solidFill>
                <a:latin typeface="Arial Black" panose="020B0A04020102020204" pitchFamily="34" charset="0"/>
              </a:rPr>
              <a:t>rythmes biologiques</a:t>
            </a:r>
          </a:p>
        </p:txBody>
      </p:sp>
      <p:sp>
        <p:nvSpPr>
          <p:cNvPr id="123910" name="ZoneTexte 5"/>
          <p:cNvSpPr txBox="1">
            <a:spLocks noChangeArrowheads="1"/>
          </p:cNvSpPr>
          <p:nvPr/>
        </p:nvSpPr>
        <p:spPr bwMode="auto">
          <a:xfrm>
            <a:off x="1937320" y="3573016"/>
            <a:ext cx="5576888"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FR" sz="2400" dirty="0">
                <a:solidFill>
                  <a:srgbClr val="FFC000"/>
                </a:solidFill>
                <a:latin typeface="Arial" panose="020B0604020202020204" pitchFamily="34" charset="0"/>
              </a:rPr>
              <a:t>et sachez imposer du repos au cerveau</a:t>
            </a:r>
          </a:p>
          <a:p>
            <a:pPr algn="ctr">
              <a:spcBef>
                <a:spcPct val="0"/>
              </a:spcBef>
              <a:buFontTx/>
              <a:buNone/>
            </a:pPr>
            <a:r>
              <a:rPr lang="fr-FR" sz="2000" dirty="0">
                <a:solidFill>
                  <a:srgbClr val="FFC000"/>
                </a:solidFill>
                <a:latin typeface="Arial" panose="020B0604020202020204" pitchFamily="34" charset="0"/>
              </a:rPr>
              <a:t>(sport, méditation, rire…)</a:t>
            </a:r>
          </a:p>
        </p:txBody>
      </p:sp>
      <p:sp>
        <p:nvSpPr>
          <p:cNvPr id="2" name="ZoneTexte 1"/>
          <p:cNvSpPr txBox="1"/>
          <p:nvPr/>
        </p:nvSpPr>
        <p:spPr>
          <a:xfrm>
            <a:off x="4499992" y="5161945"/>
            <a:ext cx="4608512" cy="1569660"/>
          </a:xfrm>
          <a:prstGeom prst="rect">
            <a:avLst/>
          </a:prstGeom>
          <a:noFill/>
          <a:ln>
            <a:noFill/>
          </a:ln>
        </p:spPr>
        <p:txBody>
          <a:bodyPr wrap="square" rtlCol="0">
            <a:spAutoFit/>
          </a:bodyPr>
          <a:lstStyle/>
          <a:p>
            <a:pPr algn="ctr"/>
            <a:r>
              <a:rPr lang="fr-FR" i="1" dirty="0">
                <a:solidFill>
                  <a:schemeClr val="bg2"/>
                </a:solidFill>
                <a:latin typeface="Arial" panose="020B0604020202020204" pitchFamily="34" charset="0"/>
              </a:rPr>
              <a:t>un conseil:</a:t>
            </a:r>
          </a:p>
          <a:p>
            <a:pPr algn="ctr"/>
            <a:r>
              <a:rPr lang="fr-FR" b="1" dirty="0">
                <a:solidFill>
                  <a:schemeClr val="bg2"/>
                </a:solidFill>
                <a:latin typeface="Arial" panose="020B0604020202020204" pitchFamily="34" charset="0"/>
              </a:rPr>
              <a:t>se lever à heure fixe</a:t>
            </a:r>
          </a:p>
          <a:p>
            <a:pPr algn="ctr"/>
            <a:r>
              <a:rPr lang="fr-FR" dirty="0">
                <a:solidFill>
                  <a:schemeClr val="bg2"/>
                </a:solidFill>
                <a:latin typeface="Arial" panose="020B0604020202020204" pitchFamily="34" charset="0"/>
              </a:rPr>
              <a:t>pour bien synchroniser ses différents rythmes biologiques</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693779" y="365700"/>
            <a:ext cx="7772400" cy="1143000"/>
          </a:xfrm>
        </p:spPr>
        <p:txBody>
          <a:bodyPr/>
          <a:lstStyle/>
          <a:p>
            <a:pPr eaLnBrk="1" hangingPunct="1"/>
            <a:r>
              <a:rPr lang="fr-FR" altLang="en-US" dirty="0">
                <a:solidFill>
                  <a:schemeClr val="bg2"/>
                </a:solidFill>
                <a:latin typeface="Arial" panose="020B0604020202020204" pitchFamily="34" charset="0"/>
              </a:rPr>
              <a:t>4. Le masquage</a:t>
            </a:r>
          </a:p>
        </p:txBody>
      </p:sp>
      <p:sp>
        <p:nvSpPr>
          <p:cNvPr id="5" name="Bouée 4"/>
          <p:cNvSpPr/>
          <p:nvPr/>
        </p:nvSpPr>
        <p:spPr>
          <a:xfrm rot="16200000">
            <a:off x="6660232" y="1628066"/>
            <a:ext cx="2304256" cy="2304256"/>
          </a:xfrm>
          <a:prstGeom prst="donut">
            <a:avLst>
              <a:gd name="adj" fmla="val 26823"/>
            </a:avLst>
          </a:prstGeom>
          <a:solidFill>
            <a:srgbClr val="C0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Circle">
              <a:avLst/>
            </a:prstTxWarp>
          </a:bodyPr>
          <a:lstStyle/>
          <a:p>
            <a:pPr algn="ctr"/>
            <a:r>
              <a:rPr lang="fr-FR" sz="4000" dirty="0">
                <a:solidFill>
                  <a:schemeClr val="tx2">
                    <a:lumMod val="60000"/>
                    <a:lumOff val="40000"/>
                  </a:schemeClr>
                </a:solidFill>
                <a:latin typeface="Harlow Solid Italic" panose="04030604020F02020D02" pitchFamily="82" charset="0"/>
                <a:cs typeface="Arial" panose="020B0604020202020204" pitchFamily="34" charset="0"/>
              </a:rPr>
              <a:t>b</a:t>
            </a:r>
            <a:r>
              <a:rPr lang="fr-FR" sz="8000" dirty="0">
                <a:solidFill>
                  <a:schemeClr val="tx2">
                    <a:lumMod val="60000"/>
                    <a:lumOff val="40000"/>
                  </a:schemeClr>
                </a:solidFill>
                <a:latin typeface="Harlow Solid Italic" panose="04030604020F02020D02" pitchFamily="82" charset="0"/>
                <a:cs typeface="Arial" panose="020B0604020202020204" pitchFamily="34" charset="0"/>
              </a:rPr>
              <a:t>o</a:t>
            </a:r>
            <a:r>
              <a:rPr lang="fr-FR" sz="4000" dirty="0">
                <a:solidFill>
                  <a:schemeClr val="tx2">
                    <a:lumMod val="60000"/>
                    <a:lumOff val="40000"/>
                  </a:schemeClr>
                </a:solidFill>
                <a:latin typeface="Harlow Solid Italic" panose="04030604020F02020D02" pitchFamily="82" charset="0"/>
                <a:cs typeface="Arial" panose="020B0604020202020204" pitchFamily="34" charset="0"/>
              </a:rPr>
              <a:t>ucle articulat</a:t>
            </a:r>
            <a:r>
              <a:rPr lang="fr-FR" sz="7200" dirty="0">
                <a:solidFill>
                  <a:schemeClr val="tx2">
                    <a:lumMod val="60000"/>
                    <a:lumOff val="40000"/>
                  </a:schemeClr>
                </a:solidFill>
                <a:latin typeface="Harlow Solid Italic" panose="04030604020F02020D02" pitchFamily="82" charset="0"/>
                <a:cs typeface="Arial" panose="020B0604020202020204" pitchFamily="34" charset="0"/>
              </a:rPr>
              <a:t>o</a:t>
            </a:r>
            <a:r>
              <a:rPr lang="fr-FR" sz="4000" dirty="0">
                <a:solidFill>
                  <a:schemeClr val="tx2">
                    <a:lumMod val="60000"/>
                    <a:lumOff val="40000"/>
                  </a:schemeClr>
                </a:solidFill>
                <a:latin typeface="Harlow Solid Italic" panose="04030604020F02020D02" pitchFamily="82" charset="0"/>
                <a:cs typeface="Arial" panose="020B0604020202020204" pitchFamily="34" charset="0"/>
              </a:rPr>
              <a:t>ire</a:t>
            </a:r>
            <a:endParaRPr lang="fr-FR" sz="4000" dirty="0">
              <a:solidFill>
                <a:schemeClr val="tx2">
                  <a:lumMod val="60000"/>
                  <a:lumOff val="40000"/>
                </a:schemeClr>
              </a:solidFill>
            </a:endParaRPr>
          </a:p>
        </p:txBody>
      </p:sp>
      <p:grpSp>
        <p:nvGrpSpPr>
          <p:cNvPr id="6" name="Groupe 5"/>
          <p:cNvGrpSpPr/>
          <p:nvPr/>
        </p:nvGrpSpPr>
        <p:grpSpPr>
          <a:xfrm>
            <a:off x="3888120" y="1761117"/>
            <a:ext cx="2358513" cy="1922969"/>
            <a:chOff x="2682041" y="5373217"/>
            <a:chExt cx="1872208" cy="1356248"/>
          </a:xfrm>
        </p:grpSpPr>
        <p:sp>
          <p:nvSpPr>
            <p:cNvPr id="7" name="Cube 6"/>
            <p:cNvSpPr/>
            <p:nvPr/>
          </p:nvSpPr>
          <p:spPr>
            <a:xfrm rot="10800000" flipV="1">
              <a:off x="2682041" y="5373217"/>
              <a:ext cx="1872208" cy="1356248"/>
            </a:xfrm>
            <a:prstGeom prst="cube">
              <a:avLst>
                <a:gd name="adj" fmla="val 12906"/>
              </a:avLst>
            </a:prstGeom>
            <a:ln w="38100">
              <a:solidFill>
                <a:srgbClr val="0070C0"/>
              </a:solidFill>
            </a:ln>
            <a:effectLst>
              <a:outerShdw blurRad="76200" dir="18900000" sy="23000" kx="-1200000" algn="bl" rotWithShape="0">
                <a:prstClr val="black">
                  <a:alpha val="20000"/>
                </a:prstClr>
              </a:outerShdw>
            </a:effectLst>
            <a:scene3d>
              <a:camera prst="isometricOffAxis2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200" dirty="0"/>
            </a:p>
          </p:txBody>
        </p:sp>
        <p:sp>
          <p:nvSpPr>
            <p:cNvPr id="8" name="Rectangle 7"/>
            <p:cNvSpPr/>
            <p:nvPr/>
          </p:nvSpPr>
          <p:spPr>
            <a:xfrm rot="437631">
              <a:off x="2949043" y="5641539"/>
              <a:ext cx="1515776" cy="1020235"/>
            </a:xfrm>
            <a:prstGeom prst="rect">
              <a:avLst/>
            </a:prstGeom>
          </p:spPr>
          <p:txBody>
            <a:bodyPr wrap="none">
              <a:spAutoFit/>
              <a:scene3d>
                <a:camera prst="orthographicFront"/>
                <a:lightRig rig="threePt" dir="t"/>
              </a:scene3d>
              <a:sp3d extrusionH="57150">
                <a:bevelT w="38100" h="38100"/>
              </a:sp3d>
            </a:bodyPr>
            <a:lstStyle/>
            <a:p>
              <a:pPr algn="ctr"/>
              <a:r>
                <a:rPr lang="fr-FR" sz="4400" kern="0" dirty="0">
                  <a:solidFill>
                    <a:srgbClr val="0070C0"/>
                  </a:solidFill>
                  <a:latin typeface="Arial Black" panose="020B0A04020102020204" pitchFamily="34" charset="0"/>
                </a:rPr>
                <a:t>Bloc</a:t>
              </a:r>
            </a:p>
            <a:p>
              <a:pPr algn="ctr"/>
              <a:r>
                <a:rPr lang="fr-FR" sz="4400" kern="0" dirty="0">
                  <a:solidFill>
                    <a:srgbClr val="0070C0"/>
                  </a:solidFill>
                  <a:latin typeface="Arial Black" panose="020B0A04020102020204" pitchFamily="34" charset="0"/>
                </a:rPr>
                <a:t>notes</a:t>
              </a:r>
              <a:endParaRPr lang="fr-FR" sz="4000" dirty="0"/>
            </a:p>
          </p:txBody>
        </p:sp>
      </p:grpSp>
      <p:grpSp>
        <p:nvGrpSpPr>
          <p:cNvPr id="2" name="Groupe 1"/>
          <p:cNvGrpSpPr/>
          <p:nvPr/>
        </p:nvGrpSpPr>
        <p:grpSpPr>
          <a:xfrm>
            <a:off x="251520" y="1773306"/>
            <a:ext cx="3024336" cy="1827399"/>
            <a:chOff x="2123728" y="2255676"/>
            <a:chExt cx="5517030" cy="3333563"/>
          </a:xfrm>
        </p:grpSpPr>
        <p:sp>
          <p:nvSpPr>
            <p:cNvPr id="9" name="Cube 8"/>
            <p:cNvSpPr/>
            <p:nvPr/>
          </p:nvSpPr>
          <p:spPr>
            <a:xfrm>
              <a:off x="2123728" y="4941168"/>
              <a:ext cx="5508292" cy="648071"/>
            </a:xfrm>
            <a:prstGeom prst="cub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10" name="Cube 9"/>
            <p:cNvSpPr/>
            <p:nvPr/>
          </p:nvSpPr>
          <p:spPr>
            <a:xfrm>
              <a:off x="2123728" y="2255676"/>
              <a:ext cx="432048" cy="648072"/>
            </a:xfrm>
            <a:prstGeom prst="cub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FR"/>
            </a:p>
          </p:txBody>
        </p:sp>
        <p:sp>
          <p:nvSpPr>
            <p:cNvPr id="11" name="Cube 10"/>
            <p:cNvSpPr/>
            <p:nvPr/>
          </p:nvSpPr>
          <p:spPr>
            <a:xfrm>
              <a:off x="2850154" y="2255676"/>
              <a:ext cx="432048" cy="648072"/>
            </a:xfrm>
            <a:prstGeom prst="cub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FR"/>
            </a:p>
          </p:txBody>
        </p:sp>
        <p:sp>
          <p:nvSpPr>
            <p:cNvPr id="12" name="Cube 11"/>
            <p:cNvSpPr/>
            <p:nvPr/>
          </p:nvSpPr>
          <p:spPr>
            <a:xfrm>
              <a:off x="3576580" y="2255676"/>
              <a:ext cx="432048" cy="648072"/>
            </a:xfrm>
            <a:prstGeom prst="cub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FR"/>
            </a:p>
          </p:txBody>
        </p:sp>
        <p:sp>
          <p:nvSpPr>
            <p:cNvPr id="13" name="Cube 12"/>
            <p:cNvSpPr/>
            <p:nvPr/>
          </p:nvSpPr>
          <p:spPr>
            <a:xfrm>
              <a:off x="4303006" y="2255676"/>
              <a:ext cx="432048" cy="648072"/>
            </a:xfrm>
            <a:prstGeom prst="cub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FR"/>
            </a:p>
          </p:txBody>
        </p:sp>
        <p:sp>
          <p:nvSpPr>
            <p:cNvPr id="14" name="Cube 13"/>
            <p:cNvSpPr/>
            <p:nvPr/>
          </p:nvSpPr>
          <p:spPr>
            <a:xfrm>
              <a:off x="5029432" y="2255676"/>
              <a:ext cx="432048" cy="648072"/>
            </a:xfrm>
            <a:prstGeom prst="cub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FR"/>
            </a:p>
          </p:txBody>
        </p:sp>
        <p:sp>
          <p:nvSpPr>
            <p:cNvPr id="15" name="Cube 14"/>
            <p:cNvSpPr/>
            <p:nvPr/>
          </p:nvSpPr>
          <p:spPr>
            <a:xfrm>
              <a:off x="5755858" y="2255676"/>
              <a:ext cx="432048" cy="648072"/>
            </a:xfrm>
            <a:prstGeom prst="cub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FR"/>
            </a:p>
          </p:txBody>
        </p:sp>
        <p:sp>
          <p:nvSpPr>
            <p:cNvPr id="16" name="Cube 15"/>
            <p:cNvSpPr/>
            <p:nvPr/>
          </p:nvSpPr>
          <p:spPr>
            <a:xfrm>
              <a:off x="6482284" y="2255676"/>
              <a:ext cx="432048" cy="648072"/>
            </a:xfrm>
            <a:prstGeom prst="cub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FR"/>
            </a:p>
          </p:txBody>
        </p:sp>
        <p:sp>
          <p:nvSpPr>
            <p:cNvPr id="17" name="Cube 16"/>
            <p:cNvSpPr/>
            <p:nvPr/>
          </p:nvSpPr>
          <p:spPr>
            <a:xfrm>
              <a:off x="7208710" y="2255676"/>
              <a:ext cx="432048" cy="648072"/>
            </a:xfrm>
            <a:prstGeom prst="cub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FR"/>
            </a:p>
          </p:txBody>
        </p:sp>
        <p:sp>
          <p:nvSpPr>
            <p:cNvPr id="18" name="Cube 17"/>
            <p:cNvSpPr/>
            <p:nvPr/>
          </p:nvSpPr>
          <p:spPr>
            <a:xfrm>
              <a:off x="2123728" y="3674670"/>
              <a:ext cx="1085396" cy="625447"/>
            </a:xfrm>
            <a:prstGeom prst="cub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fr-FR"/>
            </a:p>
          </p:txBody>
        </p:sp>
        <p:sp>
          <p:nvSpPr>
            <p:cNvPr id="19" name="Cube 18"/>
            <p:cNvSpPr/>
            <p:nvPr/>
          </p:nvSpPr>
          <p:spPr>
            <a:xfrm>
              <a:off x="3542841" y="3681615"/>
              <a:ext cx="1085396" cy="625447"/>
            </a:xfrm>
            <a:prstGeom prst="cub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fr-FR"/>
            </a:p>
          </p:txBody>
        </p:sp>
        <p:sp>
          <p:nvSpPr>
            <p:cNvPr id="20" name="Cube 19"/>
            <p:cNvSpPr/>
            <p:nvPr/>
          </p:nvSpPr>
          <p:spPr>
            <a:xfrm>
              <a:off x="4961954" y="3688560"/>
              <a:ext cx="1085396" cy="625447"/>
            </a:xfrm>
            <a:prstGeom prst="cub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fr-FR"/>
            </a:p>
          </p:txBody>
        </p:sp>
        <p:sp>
          <p:nvSpPr>
            <p:cNvPr id="21" name="Cube 20"/>
            <p:cNvSpPr/>
            <p:nvPr/>
          </p:nvSpPr>
          <p:spPr>
            <a:xfrm>
              <a:off x="6381067" y="3695505"/>
              <a:ext cx="1085396" cy="625447"/>
            </a:xfrm>
            <a:prstGeom prst="cub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fr-FR"/>
            </a:p>
          </p:txBody>
        </p:sp>
      </p:grpSp>
      <p:grpSp>
        <p:nvGrpSpPr>
          <p:cNvPr id="24" name="Groupe 23"/>
          <p:cNvGrpSpPr/>
          <p:nvPr/>
        </p:nvGrpSpPr>
        <p:grpSpPr>
          <a:xfrm>
            <a:off x="4643953" y="5498770"/>
            <a:ext cx="909213" cy="741309"/>
            <a:chOff x="2682041" y="5373216"/>
            <a:chExt cx="1872208" cy="1356248"/>
          </a:xfrm>
        </p:grpSpPr>
        <p:sp>
          <p:nvSpPr>
            <p:cNvPr id="25" name="Cube 24"/>
            <p:cNvSpPr/>
            <p:nvPr/>
          </p:nvSpPr>
          <p:spPr>
            <a:xfrm rot="10800000" flipV="1">
              <a:off x="2682041" y="5373216"/>
              <a:ext cx="1872208" cy="1356248"/>
            </a:xfrm>
            <a:prstGeom prst="cube">
              <a:avLst>
                <a:gd name="adj" fmla="val 12906"/>
              </a:avLst>
            </a:prstGeom>
            <a:ln w="38100">
              <a:solidFill>
                <a:srgbClr val="0070C0"/>
              </a:solidFill>
            </a:ln>
            <a:effectLst>
              <a:outerShdw blurRad="76200" dir="18900000" sy="23000" kx="-1200000" algn="bl" rotWithShape="0">
                <a:prstClr val="black">
                  <a:alpha val="20000"/>
                </a:prstClr>
              </a:outerShdw>
            </a:effectLst>
            <a:scene3d>
              <a:camera prst="isometricOffAxis2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p>
          </p:txBody>
        </p:sp>
        <p:sp>
          <p:nvSpPr>
            <p:cNvPr id="26" name="Rectangle 25"/>
            <p:cNvSpPr/>
            <p:nvPr/>
          </p:nvSpPr>
          <p:spPr>
            <a:xfrm rot="437631">
              <a:off x="2950711" y="5673030"/>
              <a:ext cx="1512437" cy="957247"/>
            </a:xfrm>
            <a:prstGeom prst="rect">
              <a:avLst/>
            </a:prstGeom>
          </p:spPr>
          <p:txBody>
            <a:bodyPr wrap="none">
              <a:spAutoFit/>
              <a:scene3d>
                <a:camera prst="orthographicFront"/>
                <a:lightRig rig="threePt" dir="t"/>
              </a:scene3d>
              <a:sp3d extrusionH="57150">
                <a:bevelT w="38100" h="38100"/>
              </a:sp3d>
            </a:bodyPr>
            <a:lstStyle/>
            <a:p>
              <a:pPr algn="ctr"/>
              <a:r>
                <a:rPr lang="fr-FR" sz="1400" kern="0" dirty="0">
                  <a:solidFill>
                    <a:srgbClr val="0070C0"/>
                  </a:solidFill>
                  <a:latin typeface="Arial Black" panose="020B0A04020102020204" pitchFamily="34" charset="0"/>
                </a:rPr>
                <a:t>Bloc</a:t>
              </a:r>
            </a:p>
            <a:p>
              <a:pPr algn="ctr"/>
              <a:r>
                <a:rPr lang="fr-FR" sz="1400" kern="0" dirty="0">
                  <a:solidFill>
                    <a:srgbClr val="0070C0"/>
                  </a:solidFill>
                  <a:latin typeface="Arial Black" panose="020B0A04020102020204" pitchFamily="34" charset="0"/>
                </a:rPr>
                <a:t>notes</a:t>
              </a:r>
              <a:endParaRPr lang="fr-FR" sz="1200" dirty="0"/>
            </a:p>
          </p:txBody>
        </p:sp>
      </p:grpSp>
      <p:sp>
        <p:nvSpPr>
          <p:cNvPr id="27" name="Bouée 26"/>
          <p:cNvSpPr/>
          <p:nvPr/>
        </p:nvSpPr>
        <p:spPr>
          <a:xfrm rot="16200000">
            <a:off x="5842056" y="5420829"/>
            <a:ext cx="888297" cy="888297"/>
          </a:xfrm>
          <a:prstGeom prst="donut">
            <a:avLst>
              <a:gd name="adj" fmla="val 26823"/>
            </a:avLst>
          </a:prstGeom>
          <a:solidFill>
            <a:srgbClr val="C0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Circle">
              <a:avLst/>
            </a:prstTxWarp>
          </a:bodyPr>
          <a:lstStyle/>
          <a:p>
            <a:pPr algn="ctr"/>
            <a:r>
              <a:rPr lang="fr-FR" sz="1200" dirty="0">
                <a:solidFill>
                  <a:schemeClr val="tx2">
                    <a:lumMod val="60000"/>
                    <a:lumOff val="40000"/>
                  </a:schemeClr>
                </a:solidFill>
                <a:latin typeface="Harlow Solid Italic" panose="04030604020F02020D02" pitchFamily="82" charset="0"/>
                <a:cs typeface="Arial" panose="020B0604020202020204" pitchFamily="34" charset="0"/>
              </a:rPr>
              <a:t>b</a:t>
            </a:r>
            <a:r>
              <a:rPr lang="fr-FR" sz="3200" dirty="0">
                <a:solidFill>
                  <a:schemeClr val="tx2">
                    <a:lumMod val="60000"/>
                    <a:lumOff val="40000"/>
                  </a:schemeClr>
                </a:solidFill>
                <a:latin typeface="Harlow Solid Italic" panose="04030604020F02020D02" pitchFamily="82" charset="0"/>
                <a:cs typeface="Arial" panose="020B0604020202020204" pitchFamily="34" charset="0"/>
              </a:rPr>
              <a:t>o</a:t>
            </a:r>
            <a:r>
              <a:rPr lang="fr-FR" sz="1200" dirty="0">
                <a:solidFill>
                  <a:schemeClr val="tx2">
                    <a:lumMod val="60000"/>
                    <a:lumOff val="40000"/>
                  </a:schemeClr>
                </a:solidFill>
                <a:latin typeface="Harlow Solid Italic" panose="04030604020F02020D02" pitchFamily="82" charset="0"/>
                <a:cs typeface="Arial" panose="020B0604020202020204" pitchFamily="34" charset="0"/>
              </a:rPr>
              <a:t>ucle articulat</a:t>
            </a:r>
            <a:r>
              <a:rPr lang="fr-FR" sz="2800" dirty="0">
                <a:solidFill>
                  <a:schemeClr val="tx2">
                    <a:lumMod val="60000"/>
                    <a:lumOff val="40000"/>
                  </a:schemeClr>
                </a:solidFill>
                <a:latin typeface="Harlow Solid Italic" panose="04030604020F02020D02" pitchFamily="82" charset="0"/>
                <a:cs typeface="Arial" panose="020B0604020202020204" pitchFamily="34" charset="0"/>
              </a:rPr>
              <a:t>o</a:t>
            </a:r>
            <a:r>
              <a:rPr lang="fr-FR" sz="1200" dirty="0">
                <a:solidFill>
                  <a:schemeClr val="tx2">
                    <a:lumMod val="60000"/>
                    <a:lumOff val="40000"/>
                  </a:schemeClr>
                </a:solidFill>
                <a:latin typeface="Harlow Solid Italic" panose="04030604020F02020D02" pitchFamily="82" charset="0"/>
                <a:cs typeface="Arial" panose="020B0604020202020204" pitchFamily="34" charset="0"/>
              </a:rPr>
              <a:t>ire</a:t>
            </a:r>
            <a:endParaRPr lang="fr-FR" sz="1200" dirty="0">
              <a:solidFill>
                <a:schemeClr val="tx2">
                  <a:lumMod val="60000"/>
                  <a:lumOff val="40000"/>
                </a:schemeClr>
              </a:solidFill>
            </a:endParaRPr>
          </a:p>
        </p:txBody>
      </p:sp>
      <p:grpSp>
        <p:nvGrpSpPr>
          <p:cNvPr id="28" name="Groupe 27"/>
          <p:cNvGrpSpPr/>
          <p:nvPr/>
        </p:nvGrpSpPr>
        <p:grpSpPr>
          <a:xfrm>
            <a:off x="6984983" y="5518156"/>
            <a:ext cx="909213" cy="741309"/>
            <a:chOff x="2682041" y="5373216"/>
            <a:chExt cx="1872208" cy="1356248"/>
          </a:xfrm>
        </p:grpSpPr>
        <p:sp>
          <p:nvSpPr>
            <p:cNvPr id="29" name="Cube 28"/>
            <p:cNvSpPr/>
            <p:nvPr/>
          </p:nvSpPr>
          <p:spPr>
            <a:xfrm rot="10800000" flipV="1">
              <a:off x="2682041" y="5373216"/>
              <a:ext cx="1872208" cy="1356248"/>
            </a:xfrm>
            <a:prstGeom prst="cube">
              <a:avLst>
                <a:gd name="adj" fmla="val 12906"/>
              </a:avLst>
            </a:prstGeom>
            <a:ln w="38100">
              <a:solidFill>
                <a:srgbClr val="0070C0"/>
              </a:solidFill>
            </a:ln>
            <a:effectLst>
              <a:outerShdw blurRad="76200" dir="18900000" sy="23000" kx="-1200000" algn="bl" rotWithShape="0">
                <a:prstClr val="black">
                  <a:alpha val="20000"/>
                </a:prstClr>
              </a:outerShdw>
            </a:effectLst>
            <a:scene3d>
              <a:camera prst="isometricOffAxis2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p>
          </p:txBody>
        </p:sp>
        <p:sp>
          <p:nvSpPr>
            <p:cNvPr id="30" name="Rectangle 29"/>
            <p:cNvSpPr/>
            <p:nvPr/>
          </p:nvSpPr>
          <p:spPr>
            <a:xfrm rot="437631">
              <a:off x="2950711" y="5673030"/>
              <a:ext cx="1512437" cy="957247"/>
            </a:xfrm>
            <a:prstGeom prst="rect">
              <a:avLst/>
            </a:prstGeom>
          </p:spPr>
          <p:txBody>
            <a:bodyPr wrap="none">
              <a:spAutoFit/>
              <a:scene3d>
                <a:camera prst="orthographicFront"/>
                <a:lightRig rig="threePt" dir="t"/>
              </a:scene3d>
              <a:sp3d extrusionH="57150">
                <a:bevelT w="38100" h="38100"/>
              </a:sp3d>
            </a:bodyPr>
            <a:lstStyle/>
            <a:p>
              <a:pPr algn="ctr"/>
              <a:r>
                <a:rPr lang="fr-FR" sz="1400" kern="0" dirty="0">
                  <a:solidFill>
                    <a:srgbClr val="0070C0"/>
                  </a:solidFill>
                  <a:latin typeface="Arial Black" panose="020B0A04020102020204" pitchFamily="34" charset="0"/>
                </a:rPr>
                <a:t>Bloc</a:t>
              </a:r>
            </a:p>
            <a:p>
              <a:pPr algn="ctr"/>
              <a:r>
                <a:rPr lang="fr-FR" sz="1400" kern="0" dirty="0">
                  <a:solidFill>
                    <a:srgbClr val="0070C0"/>
                  </a:solidFill>
                  <a:latin typeface="Arial Black" panose="020B0A04020102020204" pitchFamily="34" charset="0"/>
                </a:rPr>
                <a:t>notes</a:t>
              </a:r>
              <a:endParaRPr lang="fr-FR" sz="1200" dirty="0"/>
            </a:p>
          </p:txBody>
        </p:sp>
      </p:grpSp>
      <p:sp>
        <p:nvSpPr>
          <p:cNvPr id="31" name="Bouée 30"/>
          <p:cNvSpPr/>
          <p:nvPr/>
        </p:nvSpPr>
        <p:spPr>
          <a:xfrm rot="16200000">
            <a:off x="8183086" y="5440215"/>
            <a:ext cx="888297" cy="888297"/>
          </a:xfrm>
          <a:prstGeom prst="donut">
            <a:avLst>
              <a:gd name="adj" fmla="val 26823"/>
            </a:avLst>
          </a:prstGeom>
          <a:solidFill>
            <a:srgbClr val="C0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Circle">
              <a:avLst/>
            </a:prstTxWarp>
          </a:bodyPr>
          <a:lstStyle/>
          <a:p>
            <a:pPr algn="ctr"/>
            <a:r>
              <a:rPr lang="fr-FR" sz="1200" dirty="0">
                <a:solidFill>
                  <a:schemeClr val="tx2">
                    <a:lumMod val="60000"/>
                    <a:lumOff val="40000"/>
                  </a:schemeClr>
                </a:solidFill>
                <a:latin typeface="Harlow Solid Italic" panose="04030604020F02020D02" pitchFamily="82" charset="0"/>
                <a:cs typeface="Arial" panose="020B0604020202020204" pitchFamily="34" charset="0"/>
              </a:rPr>
              <a:t>b</a:t>
            </a:r>
            <a:r>
              <a:rPr lang="fr-FR" sz="3200" dirty="0">
                <a:solidFill>
                  <a:schemeClr val="tx2">
                    <a:lumMod val="60000"/>
                    <a:lumOff val="40000"/>
                  </a:schemeClr>
                </a:solidFill>
                <a:latin typeface="Harlow Solid Italic" panose="04030604020F02020D02" pitchFamily="82" charset="0"/>
                <a:cs typeface="Arial" panose="020B0604020202020204" pitchFamily="34" charset="0"/>
              </a:rPr>
              <a:t>o</a:t>
            </a:r>
            <a:r>
              <a:rPr lang="fr-FR" sz="1200" dirty="0">
                <a:solidFill>
                  <a:schemeClr val="tx2">
                    <a:lumMod val="60000"/>
                    <a:lumOff val="40000"/>
                  </a:schemeClr>
                </a:solidFill>
                <a:latin typeface="Harlow Solid Italic" panose="04030604020F02020D02" pitchFamily="82" charset="0"/>
                <a:cs typeface="Arial" panose="020B0604020202020204" pitchFamily="34" charset="0"/>
              </a:rPr>
              <a:t>ucle articulat</a:t>
            </a:r>
            <a:r>
              <a:rPr lang="fr-FR" sz="2800" dirty="0">
                <a:solidFill>
                  <a:schemeClr val="tx2">
                    <a:lumMod val="60000"/>
                    <a:lumOff val="40000"/>
                  </a:schemeClr>
                </a:solidFill>
                <a:latin typeface="Harlow Solid Italic" panose="04030604020F02020D02" pitchFamily="82" charset="0"/>
                <a:cs typeface="Arial" panose="020B0604020202020204" pitchFamily="34" charset="0"/>
              </a:rPr>
              <a:t>o</a:t>
            </a:r>
            <a:r>
              <a:rPr lang="fr-FR" sz="1200" dirty="0">
                <a:solidFill>
                  <a:schemeClr val="tx2">
                    <a:lumMod val="60000"/>
                    <a:lumOff val="40000"/>
                  </a:schemeClr>
                </a:solidFill>
                <a:latin typeface="Harlow Solid Italic" panose="04030604020F02020D02" pitchFamily="82" charset="0"/>
                <a:cs typeface="Arial" panose="020B0604020202020204" pitchFamily="34" charset="0"/>
              </a:rPr>
              <a:t>ire</a:t>
            </a:r>
            <a:endParaRPr lang="fr-FR" sz="1200" dirty="0">
              <a:solidFill>
                <a:schemeClr val="tx2">
                  <a:lumMod val="60000"/>
                  <a:lumOff val="40000"/>
                </a:schemeClr>
              </a:solidFill>
            </a:endParaRPr>
          </a:p>
        </p:txBody>
      </p:sp>
      <p:grpSp>
        <p:nvGrpSpPr>
          <p:cNvPr id="32" name="Groupe 31"/>
          <p:cNvGrpSpPr/>
          <p:nvPr/>
        </p:nvGrpSpPr>
        <p:grpSpPr>
          <a:xfrm>
            <a:off x="-9906" y="5495555"/>
            <a:ext cx="909213" cy="741309"/>
            <a:chOff x="2682041" y="5373216"/>
            <a:chExt cx="1872208" cy="1356248"/>
          </a:xfrm>
        </p:grpSpPr>
        <p:sp>
          <p:nvSpPr>
            <p:cNvPr id="33" name="Cube 32"/>
            <p:cNvSpPr/>
            <p:nvPr/>
          </p:nvSpPr>
          <p:spPr>
            <a:xfrm rot="10800000" flipV="1">
              <a:off x="2682041" y="5373216"/>
              <a:ext cx="1872208" cy="1356248"/>
            </a:xfrm>
            <a:prstGeom prst="cube">
              <a:avLst>
                <a:gd name="adj" fmla="val 12906"/>
              </a:avLst>
            </a:prstGeom>
            <a:ln w="38100">
              <a:solidFill>
                <a:srgbClr val="0070C0"/>
              </a:solidFill>
            </a:ln>
            <a:effectLst>
              <a:outerShdw blurRad="76200" dir="18900000" sy="23000" kx="-1200000" algn="bl" rotWithShape="0">
                <a:prstClr val="black">
                  <a:alpha val="20000"/>
                </a:prstClr>
              </a:outerShdw>
            </a:effectLst>
            <a:scene3d>
              <a:camera prst="isometricOffAxis2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p>
          </p:txBody>
        </p:sp>
        <p:sp>
          <p:nvSpPr>
            <p:cNvPr id="34" name="Rectangle 33"/>
            <p:cNvSpPr/>
            <p:nvPr/>
          </p:nvSpPr>
          <p:spPr>
            <a:xfrm rot="437631">
              <a:off x="2950711" y="5673030"/>
              <a:ext cx="1512437" cy="957247"/>
            </a:xfrm>
            <a:prstGeom prst="rect">
              <a:avLst/>
            </a:prstGeom>
          </p:spPr>
          <p:txBody>
            <a:bodyPr wrap="none">
              <a:spAutoFit/>
              <a:scene3d>
                <a:camera prst="orthographicFront"/>
                <a:lightRig rig="threePt" dir="t"/>
              </a:scene3d>
              <a:sp3d extrusionH="57150">
                <a:bevelT w="38100" h="38100"/>
              </a:sp3d>
            </a:bodyPr>
            <a:lstStyle/>
            <a:p>
              <a:pPr algn="ctr"/>
              <a:r>
                <a:rPr lang="fr-FR" sz="1400" kern="0" dirty="0">
                  <a:solidFill>
                    <a:srgbClr val="0070C0"/>
                  </a:solidFill>
                  <a:latin typeface="Arial Black" panose="020B0A04020102020204" pitchFamily="34" charset="0"/>
                </a:rPr>
                <a:t>Bloc</a:t>
              </a:r>
            </a:p>
            <a:p>
              <a:pPr algn="ctr"/>
              <a:r>
                <a:rPr lang="fr-FR" sz="1400" kern="0" dirty="0">
                  <a:solidFill>
                    <a:srgbClr val="0070C0"/>
                  </a:solidFill>
                  <a:latin typeface="Arial Black" panose="020B0A04020102020204" pitchFamily="34" charset="0"/>
                </a:rPr>
                <a:t>notes</a:t>
              </a:r>
              <a:endParaRPr lang="fr-FR" sz="1200" dirty="0"/>
            </a:p>
          </p:txBody>
        </p:sp>
      </p:grpSp>
      <p:sp>
        <p:nvSpPr>
          <p:cNvPr id="35" name="Bouée 34"/>
          <p:cNvSpPr/>
          <p:nvPr/>
        </p:nvSpPr>
        <p:spPr>
          <a:xfrm rot="16200000">
            <a:off x="1188197" y="5417614"/>
            <a:ext cx="888297" cy="888297"/>
          </a:xfrm>
          <a:prstGeom prst="donut">
            <a:avLst>
              <a:gd name="adj" fmla="val 26823"/>
            </a:avLst>
          </a:prstGeom>
          <a:solidFill>
            <a:srgbClr val="C0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Circle">
              <a:avLst/>
            </a:prstTxWarp>
          </a:bodyPr>
          <a:lstStyle/>
          <a:p>
            <a:pPr algn="ctr"/>
            <a:r>
              <a:rPr lang="fr-FR" sz="1200" dirty="0">
                <a:solidFill>
                  <a:schemeClr val="tx2">
                    <a:lumMod val="60000"/>
                    <a:lumOff val="40000"/>
                  </a:schemeClr>
                </a:solidFill>
                <a:latin typeface="Harlow Solid Italic" panose="04030604020F02020D02" pitchFamily="82" charset="0"/>
                <a:cs typeface="Arial" panose="020B0604020202020204" pitchFamily="34" charset="0"/>
              </a:rPr>
              <a:t>b</a:t>
            </a:r>
            <a:r>
              <a:rPr lang="fr-FR" sz="3200" dirty="0">
                <a:solidFill>
                  <a:schemeClr val="tx2">
                    <a:lumMod val="60000"/>
                    <a:lumOff val="40000"/>
                  </a:schemeClr>
                </a:solidFill>
                <a:latin typeface="Harlow Solid Italic" panose="04030604020F02020D02" pitchFamily="82" charset="0"/>
                <a:cs typeface="Arial" panose="020B0604020202020204" pitchFamily="34" charset="0"/>
              </a:rPr>
              <a:t>o</a:t>
            </a:r>
            <a:r>
              <a:rPr lang="fr-FR" sz="1200" dirty="0">
                <a:solidFill>
                  <a:schemeClr val="tx2">
                    <a:lumMod val="60000"/>
                    <a:lumOff val="40000"/>
                  </a:schemeClr>
                </a:solidFill>
                <a:latin typeface="Harlow Solid Italic" panose="04030604020F02020D02" pitchFamily="82" charset="0"/>
                <a:cs typeface="Arial" panose="020B0604020202020204" pitchFamily="34" charset="0"/>
              </a:rPr>
              <a:t>ucle articulat</a:t>
            </a:r>
            <a:r>
              <a:rPr lang="fr-FR" sz="2800" dirty="0">
                <a:solidFill>
                  <a:schemeClr val="tx2">
                    <a:lumMod val="60000"/>
                    <a:lumOff val="40000"/>
                  </a:schemeClr>
                </a:solidFill>
                <a:latin typeface="Harlow Solid Italic" panose="04030604020F02020D02" pitchFamily="82" charset="0"/>
                <a:cs typeface="Arial" panose="020B0604020202020204" pitchFamily="34" charset="0"/>
              </a:rPr>
              <a:t>o</a:t>
            </a:r>
            <a:r>
              <a:rPr lang="fr-FR" sz="1200" dirty="0">
                <a:solidFill>
                  <a:schemeClr val="tx2">
                    <a:lumMod val="60000"/>
                    <a:lumOff val="40000"/>
                  </a:schemeClr>
                </a:solidFill>
                <a:latin typeface="Harlow Solid Italic" panose="04030604020F02020D02" pitchFamily="82" charset="0"/>
                <a:cs typeface="Arial" panose="020B0604020202020204" pitchFamily="34" charset="0"/>
              </a:rPr>
              <a:t>ire</a:t>
            </a:r>
            <a:endParaRPr lang="fr-FR" sz="1200" dirty="0">
              <a:solidFill>
                <a:schemeClr val="tx2">
                  <a:lumMod val="60000"/>
                  <a:lumOff val="40000"/>
                </a:schemeClr>
              </a:solidFill>
            </a:endParaRPr>
          </a:p>
        </p:txBody>
      </p:sp>
      <p:grpSp>
        <p:nvGrpSpPr>
          <p:cNvPr id="36" name="Groupe 35"/>
          <p:cNvGrpSpPr/>
          <p:nvPr/>
        </p:nvGrpSpPr>
        <p:grpSpPr>
          <a:xfrm>
            <a:off x="2331124" y="5514941"/>
            <a:ext cx="909213" cy="741309"/>
            <a:chOff x="2682041" y="5373216"/>
            <a:chExt cx="1872208" cy="1356248"/>
          </a:xfrm>
        </p:grpSpPr>
        <p:sp>
          <p:nvSpPr>
            <p:cNvPr id="37" name="Cube 36"/>
            <p:cNvSpPr/>
            <p:nvPr/>
          </p:nvSpPr>
          <p:spPr>
            <a:xfrm rot="10800000" flipV="1">
              <a:off x="2682041" y="5373216"/>
              <a:ext cx="1872208" cy="1356248"/>
            </a:xfrm>
            <a:prstGeom prst="cube">
              <a:avLst>
                <a:gd name="adj" fmla="val 12906"/>
              </a:avLst>
            </a:prstGeom>
            <a:ln w="38100">
              <a:solidFill>
                <a:srgbClr val="0070C0"/>
              </a:solidFill>
            </a:ln>
            <a:effectLst>
              <a:outerShdw blurRad="76200" dir="18900000" sy="23000" kx="-1200000" algn="bl" rotWithShape="0">
                <a:prstClr val="black">
                  <a:alpha val="20000"/>
                </a:prstClr>
              </a:outerShdw>
            </a:effectLst>
            <a:scene3d>
              <a:camera prst="isometricOffAxis2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dirty="0"/>
            </a:p>
          </p:txBody>
        </p:sp>
        <p:sp>
          <p:nvSpPr>
            <p:cNvPr id="38" name="Rectangle 37"/>
            <p:cNvSpPr/>
            <p:nvPr/>
          </p:nvSpPr>
          <p:spPr>
            <a:xfrm rot="437631">
              <a:off x="2950711" y="5673030"/>
              <a:ext cx="1512437" cy="957247"/>
            </a:xfrm>
            <a:prstGeom prst="rect">
              <a:avLst/>
            </a:prstGeom>
          </p:spPr>
          <p:txBody>
            <a:bodyPr wrap="none">
              <a:spAutoFit/>
              <a:scene3d>
                <a:camera prst="orthographicFront"/>
                <a:lightRig rig="threePt" dir="t"/>
              </a:scene3d>
              <a:sp3d extrusionH="57150">
                <a:bevelT w="38100" h="38100"/>
              </a:sp3d>
            </a:bodyPr>
            <a:lstStyle/>
            <a:p>
              <a:pPr algn="ctr"/>
              <a:r>
                <a:rPr lang="fr-FR" sz="1400" kern="0" dirty="0">
                  <a:solidFill>
                    <a:srgbClr val="0070C0"/>
                  </a:solidFill>
                  <a:latin typeface="Arial Black" panose="020B0A04020102020204" pitchFamily="34" charset="0"/>
                </a:rPr>
                <a:t>Bloc</a:t>
              </a:r>
            </a:p>
            <a:p>
              <a:pPr algn="ctr"/>
              <a:r>
                <a:rPr lang="fr-FR" sz="1400" kern="0" dirty="0">
                  <a:solidFill>
                    <a:srgbClr val="0070C0"/>
                  </a:solidFill>
                  <a:latin typeface="Arial Black" panose="020B0A04020102020204" pitchFamily="34" charset="0"/>
                </a:rPr>
                <a:t>notes</a:t>
              </a:r>
              <a:endParaRPr lang="fr-FR" sz="1200" dirty="0"/>
            </a:p>
          </p:txBody>
        </p:sp>
      </p:grpSp>
      <p:sp>
        <p:nvSpPr>
          <p:cNvPr id="39" name="Bouée 38"/>
          <p:cNvSpPr/>
          <p:nvPr/>
        </p:nvSpPr>
        <p:spPr>
          <a:xfrm rot="16200000">
            <a:off x="3529227" y="5437000"/>
            <a:ext cx="888297" cy="888297"/>
          </a:xfrm>
          <a:prstGeom prst="donut">
            <a:avLst>
              <a:gd name="adj" fmla="val 26823"/>
            </a:avLst>
          </a:prstGeom>
          <a:solidFill>
            <a:srgbClr val="C0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Circle">
              <a:avLst/>
            </a:prstTxWarp>
          </a:bodyPr>
          <a:lstStyle/>
          <a:p>
            <a:pPr algn="ctr"/>
            <a:r>
              <a:rPr lang="fr-FR" sz="1200" dirty="0">
                <a:solidFill>
                  <a:schemeClr val="tx2">
                    <a:lumMod val="60000"/>
                    <a:lumOff val="40000"/>
                  </a:schemeClr>
                </a:solidFill>
                <a:latin typeface="Harlow Solid Italic" panose="04030604020F02020D02" pitchFamily="82" charset="0"/>
                <a:cs typeface="Arial" panose="020B0604020202020204" pitchFamily="34" charset="0"/>
              </a:rPr>
              <a:t>b</a:t>
            </a:r>
            <a:r>
              <a:rPr lang="fr-FR" sz="3200" dirty="0">
                <a:solidFill>
                  <a:schemeClr val="tx2">
                    <a:lumMod val="60000"/>
                    <a:lumOff val="40000"/>
                  </a:schemeClr>
                </a:solidFill>
                <a:latin typeface="Harlow Solid Italic" panose="04030604020F02020D02" pitchFamily="82" charset="0"/>
                <a:cs typeface="Arial" panose="020B0604020202020204" pitchFamily="34" charset="0"/>
              </a:rPr>
              <a:t>o</a:t>
            </a:r>
            <a:r>
              <a:rPr lang="fr-FR" sz="1200" dirty="0">
                <a:solidFill>
                  <a:schemeClr val="tx2">
                    <a:lumMod val="60000"/>
                    <a:lumOff val="40000"/>
                  </a:schemeClr>
                </a:solidFill>
                <a:latin typeface="Harlow Solid Italic" panose="04030604020F02020D02" pitchFamily="82" charset="0"/>
                <a:cs typeface="Arial" panose="020B0604020202020204" pitchFamily="34" charset="0"/>
              </a:rPr>
              <a:t>ucle articulat</a:t>
            </a:r>
            <a:r>
              <a:rPr lang="fr-FR" sz="2800" dirty="0">
                <a:solidFill>
                  <a:schemeClr val="tx2">
                    <a:lumMod val="60000"/>
                    <a:lumOff val="40000"/>
                  </a:schemeClr>
                </a:solidFill>
                <a:latin typeface="Harlow Solid Italic" panose="04030604020F02020D02" pitchFamily="82" charset="0"/>
                <a:cs typeface="Arial" panose="020B0604020202020204" pitchFamily="34" charset="0"/>
              </a:rPr>
              <a:t>o</a:t>
            </a:r>
            <a:r>
              <a:rPr lang="fr-FR" sz="1200" dirty="0">
                <a:solidFill>
                  <a:schemeClr val="tx2">
                    <a:lumMod val="60000"/>
                    <a:lumOff val="40000"/>
                  </a:schemeClr>
                </a:solidFill>
                <a:latin typeface="Harlow Solid Italic" panose="04030604020F02020D02" pitchFamily="82" charset="0"/>
                <a:cs typeface="Arial" panose="020B0604020202020204" pitchFamily="34" charset="0"/>
              </a:rPr>
              <a:t>ire</a:t>
            </a:r>
            <a:endParaRPr lang="fr-FR" sz="1200" dirty="0">
              <a:solidFill>
                <a:schemeClr val="tx2">
                  <a:lumMod val="60000"/>
                  <a:lumOff val="40000"/>
                </a:schemeClr>
              </a:solidFill>
            </a:endParaRPr>
          </a:p>
        </p:txBody>
      </p:sp>
      <p:sp>
        <p:nvSpPr>
          <p:cNvPr id="3" name="ZoneTexte 2">
            <a:extLst>
              <a:ext uri="{FF2B5EF4-FFF2-40B4-BE49-F238E27FC236}">
                <a16:creationId xmlns:a16="http://schemas.microsoft.com/office/drawing/2014/main" id="{BC1AFDD8-1838-C7A3-D769-C3E647B8A341}"/>
              </a:ext>
            </a:extLst>
          </p:cNvPr>
          <p:cNvSpPr txBox="1"/>
          <p:nvPr/>
        </p:nvSpPr>
        <p:spPr>
          <a:xfrm>
            <a:off x="4233134" y="2541174"/>
            <a:ext cx="492443" cy="461665"/>
          </a:xfrm>
          <a:prstGeom prst="rect">
            <a:avLst/>
          </a:prstGeom>
          <a:noFill/>
          <a:ln>
            <a:noFill/>
          </a:ln>
        </p:spPr>
        <p:txBody>
          <a:bodyPr wrap="none" rtlCol="0">
            <a:spAutoFit/>
          </a:bodyPr>
          <a:lstStyle/>
          <a:p>
            <a:r>
              <a:rPr lang="fr-FR" dirty="0">
                <a:solidFill>
                  <a:schemeClr val="bg2"/>
                </a:solidFill>
                <a:latin typeface="Wingdings" panose="05000000000000000000" pitchFamily="2" charset="2"/>
                <a:sym typeface="Webdings" panose="05030102010509060703" pitchFamily="18" charset="2"/>
              </a:rPr>
              <a:t></a:t>
            </a:r>
            <a:endParaRPr lang="fr-FR" dirty="0">
              <a:solidFill>
                <a:schemeClr val="bg2"/>
              </a:solidFill>
              <a:latin typeface="Wingdings" panose="05000000000000000000" pitchFamily="2" charset="2"/>
            </a:endParaRPr>
          </a:p>
        </p:txBody>
      </p:sp>
      <p:sp>
        <p:nvSpPr>
          <p:cNvPr id="4" name="ZoneTexte 3">
            <a:extLst>
              <a:ext uri="{FF2B5EF4-FFF2-40B4-BE49-F238E27FC236}">
                <a16:creationId xmlns:a16="http://schemas.microsoft.com/office/drawing/2014/main" id="{51C89ECF-6623-5736-C445-6806225A0D26}"/>
              </a:ext>
            </a:extLst>
          </p:cNvPr>
          <p:cNvSpPr txBox="1"/>
          <p:nvPr/>
        </p:nvSpPr>
        <p:spPr>
          <a:xfrm>
            <a:off x="4579979" y="2615770"/>
            <a:ext cx="492443" cy="461665"/>
          </a:xfrm>
          <a:prstGeom prst="rect">
            <a:avLst/>
          </a:prstGeom>
          <a:noFill/>
          <a:ln>
            <a:noFill/>
          </a:ln>
        </p:spPr>
        <p:txBody>
          <a:bodyPr wrap="none" rtlCol="0">
            <a:spAutoFit/>
          </a:bodyPr>
          <a:lstStyle/>
          <a:p>
            <a:r>
              <a:rPr lang="fr-FR" dirty="0">
                <a:solidFill>
                  <a:schemeClr val="bg2"/>
                </a:solidFill>
                <a:latin typeface="Wingdings" panose="05000000000000000000" pitchFamily="2" charset="2"/>
                <a:sym typeface="Webdings" panose="05030102010509060703" pitchFamily="18" charset="2"/>
              </a:rPr>
              <a:t></a:t>
            </a:r>
            <a:endParaRPr lang="fr-FR" dirty="0">
              <a:solidFill>
                <a:schemeClr val="bg2"/>
              </a:solidFill>
              <a:latin typeface="Wingdings" panose="05000000000000000000" pitchFamily="2" charset="2"/>
            </a:endParaRPr>
          </a:p>
        </p:txBody>
      </p:sp>
      <p:sp>
        <p:nvSpPr>
          <p:cNvPr id="22" name="ZoneTexte 21">
            <a:extLst>
              <a:ext uri="{FF2B5EF4-FFF2-40B4-BE49-F238E27FC236}">
                <a16:creationId xmlns:a16="http://schemas.microsoft.com/office/drawing/2014/main" id="{EF59F741-AFA1-B19A-2FF2-861660C9DABC}"/>
              </a:ext>
            </a:extLst>
          </p:cNvPr>
          <p:cNvSpPr txBox="1"/>
          <p:nvPr/>
        </p:nvSpPr>
        <p:spPr>
          <a:xfrm>
            <a:off x="4926824" y="2690366"/>
            <a:ext cx="492443" cy="461665"/>
          </a:xfrm>
          <a:prstGeom prst="rect">
            <a:avLst/>
          </a:prstGeom>
          <a:noFill/>
          <a:ln>
            <a:noFill/>
          </a:ln>
        </p:spPr>
        <p:txBody>
          <a:bodyPr wrap="none" rtlCol="0">
            <a:spAutoFit/>
          </a:bodyPr>
          <a:lstStyle/>
          <a:p>
            <a:r>
              <a:rPr lang="fr-FR" dirty="0">
                <a:solidFill>
                  <a:schemeClr val="bg2"/>
                </a:solidFill>
                <a:latin typeface="Wingdings" panose="05000000000000000000" pitchFamily="2" charset="2"/>
                <a:sym typeface="Webdings" panose="05030102010509060703" pitchFamily="18" charset="2"/>
              </a:rPr>
              <a:t></a:t>
            </a:r>
            <a:endParaRPr lang="fr-FR" dirty="0">
              <a:solidFill>
                <a:schemeClr val="bg2"/>
              </a:solidFill>
              <a:latin typeface="Wingdings" panose="05000000000000000000" pitchFamily="2" charset="2"/>
            </a:endParaRPr>
          </a:p>
        </p:txBody>
      </p:sp>
      <p:sp>
        <p:nvSpPr>
          <p:cNvPr id="23" name="ZoneTexte 22">
            <a:extLst>
              <a:ext uri="{FF2B5EF4-FFF2-40B4-BE49-F238E27FC236}">
                <a16:creationId xmlns:a16="http://schemas.microsoft.com/office/drawing/2014/main" id="{24169A54-38C6-E216-DD87-FCFC78F46946}"/>
              </a:ext>
            </a:extLst>
          </p:cNvPr>
          <p:cNvSpPr txBox="1"/>
          <p:nvPr/>
        </p:nvSpPr>
        <p:spPr>
          <a:xfrm>
            <a:off x="5273669" y="2764962"/>
            <a:ext cx="492443" cy="461665"/>
          </a:xfrm>
          <a:prstGeom prst="rect">
            <a:avLst/>
          </a:prstGeom>
          <a:noFill/>
          <a:ln>
            <a:noFill/>
          </a:ln>
        </p:spPr>
        <p:txBody>
          <a:bodyPr wrap="none" rtlCol="0">
            <a:spAutoFit/>
          </a:bodyPr>
          <a:lstStyle/>
          <a:p>
            <a:r>
              <a:rPr lang="fr-FR" dirty="0">
                <a:solidFill>
                  <a:schemeClr val="bg2"/>
                </a:solidFill>
                <a:latin typeface="Wingdings" panose="05000000000000000000" pitchFamily="2" charset="2"/>
                <a:sym typeface="Webdings" panose="05030102010509060703" pitchFamily="18" charset="2"/>
              </a:rPr>
              <a:t></a:t>
            </a:r>
            <a:endParaRPr lang="fr-FR" dirty="0">
              <a:solidFill>
                <a:schemeClr val="bg2"/>
              </a:solidFill>
              <a:latin typeface="Wingdings" panose="05000000000000000000" pitchFamily="2" charset="2"/>
            </a:endParaRPr>
          </a:p>
        </p:txBody>
      </p:sp>
      <p:sp>
        <p:nvSpPr>
          <p:cNvPr id="40" name="ZoneTexte 39">
            <a:extLst>
              <a:ext uri="{FF2B5EF4-FFF2-40B4-BE49-F238E27FC236}">
                <a16:creationId xmlns:a16="http://schemas.microsoft.com/office/drawing/2014/main" id="{FA3B3AC9-1F19-5B0D-2285-BE5FF3359927}"/>
              </a:ext>
            </a:extLst>
          </p:cNvPr>
          <p:cNvSpPr txBox="1"/>
          <p:nvPr/>
        </p:nvSpPr>
        <p:spPr>
          <a:xfrm>
            <a:off x="5620514" y="2839558"/>
            <a:ext cx="492443" cy="461665"/>
          </a:xfrm>
          <a:prstGeom prst="rect">
            <a:avLst/>
          </a:prstGeom>
          <a:noFill/>
          <a:ln>
            <a:noFill/>
          </a:ln>
        </p:spPr>
        <p:txBody>
          <a:bodyPr wrap="none" rtlCol="0">
            <a:spAutoFit/>
          </a:bodyPr>
          <a:lstStyle/>
          <a:p>
            <a:r>
              <a:rPr lang="fr-FR" dirty="0">
                <a:solidFill>
                  <a:schemeClr val="bg2"/>
                </a:solidFill>
                <a:latin typeface="Wingdings" panose="05000000000000000000" pitchFamily="2" charset="2"/>
                <a:sym typeface="Webdings" panose="05030102010509060703" pitchFamily="18" charset="2"/>
              </a:rPr>
              <a:t></a:t>
            </a:r>
            <a:endParaRPr lang="fr-FR" dirty="0">
              <a:solidFill>
                <a:schemeClr val="bg2"/>
              </a:solidFill>
              <a:latin typeface="Wingdings" panose="05000000000000000000" pitchFamily="2" charset="2"/>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684213" y="-242888"/>
            <a:ext cx="7772400" cy="1143001"/>
          </a:xfrm>
        </p:spPr>
        <p:txBody>
          <a:bodyPr/>
          <a:lstStyle/>
          <a:p>
            <a:pPr eaLnBrk="1" hangingPunct="1"/>
            <a:r>
              <a:rPr lang="fr-FR" altLang="en-US" sz="4000">
                <a:solidFill>
                  <a:schemeClr val="bg2"/>
                </a:solidFill>
                <a:latin typeface="Arial Unicode MS" panose="020B0604020202020204" pitchFamily="34" charset="-128"/>
                <a:ea typeface="Arial Unicode MS" panose="020B0604020202020204" pitchFamily="34" charset="-128"/>
                <a:cs typeface="Arial Unicode MS" panose="020B0604020202020204" pitchFamily="34" charset="-128"/>
              </a:rPr>
              <a:t>masquages</a:t>
            </a:r>
          </a:p>
        </p:txBody>
      </p:sp>
      <p:sp>
        <p:nvSpPr>
          <p:cNvPr id="126979" name="Rectangle 3"/>
          <p:cNvSpPr>
            <a:spLocks noChangeArrowheads="1"/>
          </p:cNvSpPr>
          <p:nvPr/>
        </p:nvSpPr>
        <p:spPr bwMode="auto">
          <a:xfrm>
            <a:off x="179388" y="1412875"/>
            <a:ext cx="2232025" cy="10795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400">
                <a:solidFill>
                  <a:schemeClr val="bg1"/>
                </a:solidFill>
                <a:latin typeface="Arial" panose="020B0604020202020204" pitchFamily="34" charset="0"/>
              </a:rPr>
              <a:t>Apprentissage 1</a:t>
            </a:r>
          </a:p>
        </p:txBody>
      </p:sp>
      <p:sp>
        <p:nvSpPr>
          <p:cNvPr id="295943" name="Rectangle 7"/>
          <p:cNvSpPr>
            <a:spLocks noChangeArrowheads="1"/>
          </p:cNvSpPr>
          <p:nvPr/>
        </p:nvSpPr>
        <p:spPr bwMode="auto">
          <a:xfrm>
            <a:off x="179388" y="4221163"/>
            <a:ext cx="2376487" cy="10795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400">
                <a:solidFill>
                  <a:schemeClr val="bg1"/>
                </a:solidFill>
                <a:latin typeface="Arial" panose="020B0604020202020204" pitchFamily="34" charset="0"/>
              </a:rPr>
              <a:t>Apprentissage A</a:t>
            </a:r>
          </a:p>
        </p:txBody>
      </p:sp>
      <p:sp>
        <p:nvSpPr>
          <p:cNvPr id="295945" name="Rectangle 9"/>
          <p:cNvSpPr>
            <a:spLocks noChangeArrowheads="1"/>
          </p:cNvSpPr>
          <p:nvPr/>
        </p:nvSpPr>
        <p:spPr bwMode="auto">
          <a:xfrm>
            <a:off x="1619250" y="4438650"/>
            <a:ext cx="2376488" cy="10795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400">
                <a:solidFill>
                  <a:schemeClr val="bg1"/>
                </a:solidFill>
                <a:latin typeface="Arial" panose="020B0604020202020204" pitchFamily="34" charset="0"/>
              </a:rPr>
              <a:t>Apprentissage A</a:t>
            </a:r>
          </a:p>
        </p:txBody>
      </p:sp>
      <p:sp>
        <p:nvSpPr>
          <p:cNvPr id="295948" name="Oval 12"/>
          <p:cNvSpPr>
            <a:spLocks noChangeArrowheads="1"/>
          </p:cNvSpPr>
          <p:nvPr/>
        </p:nvSpPr>
        <p:spPr bwMode="auto">
          <a:xfrm>
            <a:off x="3059113" y="4581525"/>
            <a:ext cx="2592387" cy="1296988"/>
          </a:xfrm>
          <a:prstGeom prst="ellipse">
            <a:avLst/>
          </a:prstGeom>
          <a:solidFill>
            <a:schemeClr val="tx1"/>
          </a:solidFill>
          <a:ln w="9525">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400">
                <a:solidFill>
                  <a:schemeClr val="accent1"/>
                </a:solidFill>
                <a:latin typeface="Arial" panose="020B0604020202020204" pitchFamily="34" charset="0"/>
              </a:rPr>
              <a:t>Apprentissage B</a:t>
            </a:r>
          </a:p>
        </p:txBody>
      </p:sp>
      <p:sp>
        <p:nvSpPr>
          <p:cNvPr id="295949" name="Oval 13"/>
          <p:cNvSpPr>
            <a:spLocks noChangeArrowheads="1"/>
          </p:cNvSpPr>
          <p:nvPr/>
        </p:nvSpPr>
        <p:spPr bwMode="auto">
          <a:xfrm>
            <a:off x="4643438" y="4868863"/>
            <a:ext cx="2592387" cy="1296987"/>
          </a:xfrm>
          <a:prstGeom prst="ellipse">
            <a:avLst/>
          </a:prstGeom>
          <a:solidFill>
            <a:schemeClr val="tx1"/>
          </a:solidFill>
          <a:ln w="9525">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400">
                <a:solidFill>
                  <a:schemeClr val="accent1"/>
                </a:solidFill>
                <a:latin typeface="Arial" panose="020B0604020202020204" pitchFamily="34" charset="0"/>
              </a:rPr>
              <a:t>Apprentissage B</a:t>
            </a:r>
          </a:p>
        </p:txBody>
      </p:sp>
      <p:sp>
        <p:nvSpPr>
          <p:cNvPr id="295950" name="AutoShape 14"/>
          <p:cNvSpPr>
            <a:spLocks noChangeArrowheads="1"/>
          </p:cNvSpPr>
          <p:nvPr/>
        </p:nvSpPr>
        <p:spPr bwMode="auto">
          <a:xfrm>
            <a:off x="7307263" y="5013325"/>
            <a:ext cx="720725" cy="1008063"/>
          </a:xfrm>
          <a:prstGeom prst="rightArrow">
            <a:avLst>
              <a:gd name="adj1" fmla="val 50000"/>
              <a:gd name="adj2" fmla="val 25000"/>
            </a:avLst>
          </a:prstGeom>
          <a:solidFill>
            <a:srgbClr val="FFFFFF"/>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26985" name="AutoShape 15"/>
          <p:cNvSpPr>
            <a:spLocks noChangeArrowheads="1"/>
          </p:cNvSpPr>
          <p:nvPr/>
        </p:nvSpPr>
        <p:spPr bwMode="auto">
          <a:xfrm>
            <a:off x="7380288" y="1414463"/>
            <a:ext cx="720725" cy="1008062"/>
          </a:xfrm>
          <a:prstGeom prst="rightArrow">
            <a:avLst>
              <a:gd name="adj1" fmla="val 50000"/>
              <a:gd name="adj2" fmla="val 25000"/>
            </a:avLst>
          </a:prstGeom>
          <a:solidFill>
            <a:srgbClr val="FFFFFF"/>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95952" name="Text Box 16"/>
          <p:cNvSpPr txBox="1">
            <a:spLocks noChangeArrowheads="1"/>
          </p:cNvSpPr>
          <p:nvPr/>
        </p:nvSpPr>
        <p:spPr bwMode="auto">
          <a:xfrm>
            <a:off x="8243888" y="1412875"/>
            <a:ext cx="522287"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4800" b="1">
                <a:solidFill>
                  <a:srgbClr val="FF0000"/>
                </a:solidFill>
                <a:cs typeface="Times New Roman" panose="02020603050405020304" pitchFamily="18" charset="0"/>
              </a:rPr>
              <a:t>±</a:t>
            </a:r>
          </a:p>
        </p:txBody>
      </p:sp>
      <p:sp>
        <p:nvSpPr>
          <p:cNvPr id="295953" name="Text Box 17"/>
          <p:cNvSpPr txBox="1">
            <a:spLocks noChangeArrowheads="1"/>
          </p:cNvSpPr>
          <p:nvPr/>
        </p:nvSpPr>
        <p:spPr bwMode="auto">
          <a:xfrm>
            <a:off x="8169275" y="5013325"/>
            <a:ext cx="965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5400" b="1">
                <a:solidFill>
                  <a:srgbClr val="FF0000"/>
                </a:solidFill>
                <a:cs typeface="Times New Roman" panose="02020603050405020304" pitchFamily="18" charset="0"/>
              </a:rPr>
              <a:t>++</a:t>
            </a:r>
          </a:p>
        </p:txBody>
      </p:sp>
      <p:sp>
        <p:nvSpPr>
          <p:cNvPr id="295954" name="AutoShape 18"/>
          <p:cNvSpPr>
            <a:spLocks noChangeArrowheads="1"/>
          </p:cNvSpPr>
          <p:nvPr/>
        </p:nvSpPr>
        <p:spPr bwMode="auto">
          <a:xfrm>
            <a:off x="1765300" y="2565400"/>
            <a:ext cx="1727200" cy="576263"/>
          </a:xfrm>
          <a:prstGeom prst="curvedUpArrow">
            <a:avLst>
              <a:gd name="adj1" fmla="val 59945"/>
              <a:gd name="adj2" fmla="val 119890"/>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95955" name="AutoShape 19"/>
          <p:cNvSpPr>
            <a:spLocks noChangeArrowheads="1"/>
          </p:cNvSpPr>
          <p:nvPr/>
        </p:nvSpPr>
        <p:spPr bwMode="auto">
          <a:xfrm rot="10800000">
            <a:off x="3779838" y="2638425"/>
            <a:ext cx="1944687" cy="503238"/>
          </a:xfrm>
          <a:prstGeom prst="curvedDownArrow">
            <a:avLst>
              <a:gd name="adj1" fmla="val 77287"/>
              <a:gd name="adj2" fmla="val 154574"/>
              <a:gd name="adj3" fmla="val 33333"/>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95956" name="Text Box 20"/>
          <p:cNvSpPr txBox="1">
            <a:spLocks noChangeArrowheads="1"/>
          </p:cNvSpPr>
          <p:nvPr/>
        </p:nvSpPr>
        <p:spPr bwMode="auto">
          <a:xfrm>
            <a:off x="2843213" y="3019425"/>
            <a:ext cx="179387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000" b="1">
                <a:solidFill>
                  <a:srgbClr val="FF0000"/>
                </a:solidFill>
                <a:latin typeface="Arial" panose="020B0604020202020204" pitchFamily="34" charset="0"/>
              </a:rPr>
              <a:t>interférences</a:t>
            </a:r>
          </a:p>
        </p:txBody>
      </p:sp>
      <p:sp>
        <p:nvSpPr>
          <p:cNvPr id="126991" name="Text Box 21"/>
          <p:cNvSpPr txBox="1">
            <a:spLocks noChangeArrowheads="1"/>
          </p:cNvSpPr>
          <p:nvPr/>
        </p:nvSpPr>
        <p:spPr bwMode="auto">
          <a:xfrm>
            <a:off x="158750" y="950913"/>
            <a:ext cx="60801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800" i="1">
                <a:solidFill>
                  <a:schemeClr val="bg2"/>
                </a:solidFill>
              </a:rPr>
              <a:t>Alternance rapide de matériels similaires</a:t>
            </a:r>
          </a:p>
        </p:txBody>
      </p:sp>
      <p:sp>
        <p:nvSpPr>
          <p:cNvPr id="295958" name="Text Box 22"/>
          <p:cNvSpPr txBox="1">
            <a:spLocks noChangeArrowheads="1"/>
          </p:cNvSpPr>
          <p:nvPr/>
        </p:nvSpPr>
        <p:spPr bwMode="auto">
          <a:xfrm>
            <a:off x="179388" y="3716338"/>
            <a:ext cx="57816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800" i="1">
                <a:solidFill>
                  <a:schemeClr val="bg2"/>
                </a:solidFill>
              </a:rPr>
              <a:t>Alternance lente de matériels différents</a:t>
            </a:r>
          </a:p>
        </p:txBody>
      </p:sp>
      <p:sp>
        <p:nvSpPr>
          <p:cNvPr id="126993" name="Rectangle 23"/>
          <p:cNvSpPr>
            <a:spLocks noChangeArrowheads="1"/>
          </p:cNvSpPr>
          <p:nvPr/>
        </p:nvSpPr>
        <p:spPr bwMode="auto">
          <a:xfrm>
            <a:off x="2555875" y="1412875"/>
            <a:ext cx="2232025" cy="10795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400">
                <a:solidFill>
                  <a:schemeClr val="bg1"/>
                </a:solidFill>
                <a:latin typeface="Arial" panose="020B0604020202020204" pitchFamily="34" charset="0"/>
              </a:rPr>
              <a:t>Apprentissage 2</a:t>
            </a:r>
          </a:p>
        </p:txBody>
      </p:sp>
      <p:sp>
        <p:nvSpPr>
          <p:cNvPr id="126994" name="Rectangle 24"/>
          <p:cNvSpPr>
            <a:spLocks noChangeArrowheads="1"/>
          </p:cNvSpPr>
          <p:nvPr/>
        </p:nvSpPr>
        <p:spPr bwMode="auto">
          <a:xfrm>
            <a:off x="4932363" y="1412875"/>
            <a:ext cx="2232025" cy="1079500"/>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400">
                <a:solidFill>
                  <a:schemeClr val="bg1"/>
                </a:solidFill>
                <a:latin typeface="Arial" panose="020B0604020202020204" pitchFamily="34" charset="0"/>
              </a:rPr>
              <a:t>Apprentissage 3</a:t>
            </a:r>
          </a:p>
        </p:txBody>
      </p:sp>
      <p:sp>
        <p:nvSpPr>
          <p:cNvPr id="126995" name="Text Box 25"/>
          <p:cNvSpPr txBox="1">
            <a:spLocks noChangeArrowheads="1"/>
          </p:cNvSpPr>
          <p:nvPr/>
        </p:nvSpPr>
        <p:spPr bwMode="auto">
          <a:xfrm>
            <a:off x="7608888" y="765175"/>
            <a:ext cx="15716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80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rétention</a:t>
            </a:r>
          </a:p>
        </p:txBody>
      </p:sp>
      <p:cxnSp>
        <p:nvCxnSpPr>
          <p:cNvPr id="8" name="Connecteur droit 7"/>
          <p:cNvCxnSpPr>
            <a:stCxn id="295956" idx="3"/>
          </p:cNvCxnSpPr>
          <p:nvPr/>
        </p:nvCxnSpPr>
        <p:spPr>
          <a:xfrm flipV="1">
            <a:off x="4637088" y="3213100"/>
            <a:ext cx="3935412" cy="6350"/>
          </a:xfrm>
          <a:prstGeom prst="line">
            <a:avLst/>
          </a:prstGeom>
          <a:ln w="952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Connecteur droit avec flèche 9"/>
          <p:cNvCxnSpPr>
            <a:endCxn id="295952" idx="2"/>
          </p:cNvCxnSpPr>
          <p:nvPr/>
        </p:nvCxnSpPr>
        <p:spPr>
          <a:xfrm flipH="1" flipV="1">
            <a:off x="8505825" y="2243138"/>
            <a:ext cx="17463" cy="976312"/>
          </a:xfrm>
          <a:prstGeom prst="straightConnector1">
            <a:avLst/>
          </a:prstGeom>
          <a:ln w="952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95954"/>
                                        </p:tgtEl>
                                        <p:attrNameLst>
                                          <p:attrName>style.visibility</p:attrName>
                                        </p:attrNameLst>
                                      </p:cBhvr>
                                      <p:to>
                                        <p:strVal val="visible"/>
                                      </p:to>
                                    </p:set>
                                    <p:animEffect transition="in" filter="fade">
                                      <p:cBhvr>
                                        <p:cTn id="7" dur="2000"/>
                                        <p:tgtEl>
                                          <p:spTgt spid="295954"/>
                                        </p:tgtEl>
                                      </p:cBhvr>
                                    </p:animEffect>
                                    <p:anim calcmode="lin" valueType="num">
                                      <p:cBhvr>
                                        <p:cTn id="8" dur="2000" fill="hold"/>
                                        <p:tgtEl>
                                          <p:spTgt spid="295954"/>
                                        </p:tgtEl>
                                        <p:attrNameLst>
                                          <p:attrName>style.rotation</p:attrName>
                                        </p:attrNameLst>
                                      </p:cBhvr>
                                      <p:tavLst>
                                        <p:tav tm="0">
                                          <p:val>
                                            <p:fltVal val="720"/>
                                          </p:val>
                                        </p:tav>
                                        <p:tav tm="100000">
                                          <p:val>
                                            <p:fltVal val="0"/>
                                          </p:val>
                                        </p:tav>
                                      </p:tavLst>
                                    </p:anim>
                                    <p:anim calcmode="lin" valueType="num">
                                      <p:cBhvr>
                                        <p:cTn id="9" dur="2000" fill="hold"/>
                                        <p:tgtEl>
                                          <p:spTgt spid="295954"/>
                                        </p:tgtEl>
                                        <p:attrNameLst>
                                          <p:attrName>ppt_h</p:attrName>
                                        </p:attrNameLst>
                                      </p:cBhvr>
                                      <p:tavLst>
                                        <p:tav tm="0">
                                          <p:val>
                                            <p:fltVal val="0"/>
                                          </p:val>
                                        </p:tav>
                                        <p:tav tm="100000">
                                          <p:val>
                                            <p:strVal val="#ppt_h"/>
                                          </p:val>
                                        </p:tav>
                                      </p:tavLst>
                                    </p:anim>
                                    <p:anim calcmode="lin" valueType="num">
                                      <p:cBhvr>
                                        <p:cTn id="10" dur="2000" fill="hold"/>
                                        <p:tgtEl>
                                          <p:spTgt spid="295954"/>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295955"/>
                                        </p:tgtEl>
                                        <p:attrNameLst>
                                          <p:attrName>style.visibility</p:attrName>
                                        </p:attrNameLst>
                                      </p:cBhvr>
                                      <p:to>
                                        <p:strVal val="visible"/>
                                      </p:to>
                                    </p:set>
                                    <p:animEffect transition="in" filter="fade">
                                      <p:cBhvr>
                                        <p:cTn id="13" dur="2000"/>
                                        <p:tgtEl>
                                          <p:spTgt spid="295955"/>
                                        </p:tgtEl>
                                      </p:cBhvr>
                                    </p:animEffect>
                                    <p:anim calcmode="lin" valueType="num">
                                      <p:cBhvr>
                                        <p:cTn id="14" dur="2000" fill="hold"/>
                                        <p:tgtEl>
                                          <p:spTgt spid="295955"/>
                                        </p:tgtEl>
                                        <p:attrNameLst>
                                          <p:attrName>style.rotation</p:attrName>
                                        </p:attrNameLst>
                                      </p:cBhvr>
                                      <p:tavLst>
                                        <p:tav tm="0">
                                          <p:val>
                                            <p:fltVal val="720"/>
                                          </p:val>
                                        </p:tav>
                                        <p:tav tm="100000">
                                          <p:val>
                                            <p:fltVal val="0"/>
                                          </p:val>
                                        </p:tav>
                                      </p:tavLst>
                                    </p:anim>
                                    <p:anim calcmode="lin" valueType="num">
                                      <p:cBhvr>
                                        <p:cTn id="15" dur="2000" fill="hold"/>
                                        <p:tgtEl>
                                          <p:spTgt spid="295955"/>
                                        </p:tgtEl>
                                        <p:attrNameLst>
                                          <p:attrName>ppt_h</p:attrName>
                                        </p:attrNameLst>
                                      </p:cBhvr>
                                      <p:tavLst>
                                        <p:tav tm="0">
                                          <p:val>
                                            <p:fltVal val="0"/>
                                          </p:val>
                                        </p:tav>
                                        <p:tav tm="100000">
                                          <p:val>
                                            <p:strVal val="#ppt_h"/>
                                          </p:val>
                                        </p:tav>
                                      </p:tavLst>
                                    </p:anim>
                                    <p:anim calcmode="lin" valueType="num">
                                      <p:cBhvr>
                                        <p:cTn id="16" dur="2000" fill="hold"/>
                                        <p:tgtEl>
                                          <p:spTgt spid="295955"/>
                                        </p:tgtEl>
                                        <p:attrNameLst>
                                          <p:attrName>ppt_w</p:attrName>
                                        </p:attrNameLst>
                                      </p:cBhvr>
                                      <p:tavLst>
                                        <p:tav tm="0">
                                          <p:val>
                                            <p:fltVal val="0"/>
                                          </p:val>
                                        </p:tav>
                                        <p:tav tm="100000">
                                          <p:val>
                                            <p:strVal val="#ppt_w"/>
                                          </p:val>
                                        </p:tav>
                                      </p:tavLst>
                                    </p:anim>
                                  </p:childTnLst>
                                </p:cTn>
                              </p:par>
                            </p:childTnLst>
                          </p:cTn>
                        </p:par>
                        <p:par>
                          <p:cTn id="17" fill="hold" nodeType="afterGroup">
                            <p:stCondLst>
                              <p:cond delay="2000"/>
                            </p:stCondLst>
                            <p:childTnLst>
                              <p:par>
                                <p:cTn id="18" presetID="35" presetClass="entr" presetSubtype="0" fill="hold" grpId="0" nodeType="afterEffect">
                                  <p:stCondLst>
                                    <p:cond delay="0"/>
                                  </p:stCondLst>
                                  <p:childTnLst>
                                    <p:set>
                                      <p:cBhvr>
                                        <p:cTn id="19" dur="1" fill="hold">
                                          <p:stCondLst>
                                            <p:cond delay="0"/>
                                          </p:stCondLst>
                                        </p:cTn>
                                        <p:tgtEl>
                                          <p:spTgt spid="295956"/>
                                        </p:tgtEl>
                                        <p:attrNameLst>
                                          <p:attrName>style.visibility</p:attrName>
                                        </p:attrNameLst>
                                      </p:cBhvr>
                                      <p:to>
                                        <p:strVal val="visible"/>
                                      </p:to>
                                    </p:set>
                                    <p:animEffect transition="in" filter="fade">
                                      <p:cBhvr>
                                        <p:cTn id="20" dur="2000"/>
                                        <p:tgtEl>
                                          <p:spTgt spid="295956"/>
                                        </p:tgtEl>
                                      </p:cBhvr>
                                    </p:animEffect>
                                    <p:anim calcmode="lin" valueType="num">
                                      <p:cBhvr>
                                        <p:cTn id="21" dur="2000" fill="hold"/>
                                        <p:tgtEl>
                                          <p:spTgt spid="295956"/>
                                        </p:tgtEl>
                                        <p:attrNameLst>
                                          <p:attrName>style.rotation</p:attrName>
                                        </p:attrNameLst>
                                      </p:cBhvr>
                                      <p:tavLst>
                                        <p:tav tm="0">
                                          <p:val>
                                            <p:fltVal val="720"/>
                                          </p:val>
                                        </p:tav>
                                        <p:tav tm="100000">
                                          <p:val>
                                            <p:fltVal val="0"/>
                                          </p:val>
                                        </p:tav>
                                      </p:tavLst>
                                    </p:anim>
                                    <p:anim calcmode="lin" valueType="num">
                                      <p:cBhvr>
                                        <p:cTn id="22" dur="2000" fill="hold"/>
                                        <p:tgtEl>
                                          <p:spTgt spid="295956"/>
                                        </p:tgtEl>
                                        <p:attrNameLst>
                                          <p:attrName>ppt_h</p:attrName>
                                        </p:attrNameLst>
                                      </p:cBhvr>
                                      <p:tavLst>
                                        <p:tav tm="0">
                                          <p:val>
                                            <p:fltVal val="0"/>
                                          </p:val>
                                        </p:tav>
                                        <p:tav tm="100000">
                                          <p:val>
                                            <p:strVal val="#ppt_h"/>
                                          </p:val>
                                        </p:tav>
                                      </p:tavLst>
                                    </p:anim>
                                    <p:anim calcmode="lin" valueType="num">
                                      <p:cBhvr>
                                        <p:cTn id="23" dur="2000" fill="hold"/>
                                        <p:tgtEl>
                                          <p:spTgt spid="295956"/>
                                        </p:tgtEl>
                                        <p:attrNameLst>
                                          <p:attrName>ppt_w</p:attrName>
                                        </p:attrNameLst>
                                      </p:cBhvr>
                                      <p:tavLst>
                                        <p:tav tm="0">
                                          <p:val>
                                            <p:fltVal val="0"/>
                                          </p:val>
                                        </p:tav>
                                        <p:tav tm="100000">
                                          <p:val>
                                            <p:strVal val="#ppt_w"/>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par>
                          <p:cTn id="29" fill="hold" nodeType="afterGroup">
                            <p:stCondLst>
                              <p:cond delay="500"/>
                            </p:stCondLst>
                            <p:childTnLst>
                              <p:par>
                                <p:cTn id="30" presetID="22" presetClass="entr" presetSubtype="4"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childTnLst>
                          </p:cTn>
                        </p:par>
                        <p:par>
                          <p:cTn id="33" fill="hold" nodeType="afterGroup">
                            <p:stCondLst>
                              <p:cond delay="1000"/>
                            </p:stCondLst>
                            <p:childTnLst>
                              <p:par>
                                <p:cTn id="34" presetID="42" presetClass="entr" presetSubtype="0" fill="hold" grpId="0" nodeType="afterEffect">
                                  <p:stCondLst>
                                    <p:cond delay="0"/>
                                  </p:stCondLst>
                                  <p:childTnLst>
                                    <p:set>
                                      <p:cBhvr>
                                        <p:cTn id="35" dur="1" fill="hold">
                                          <p:stCondLst>
                                            <p:cond delay="0"/>
                                          </p:stCondLst>
                                        </p:cTn>
                                        <p:tgtEl>
                                          <p:spTgt spid="295952"/>
                                        </p:tgtEl>
                                        <p:attrNameLst>
                                          <p:attrName>style.visibility</p:attrName>
                                        </p:attrNameLst>
                                      </p:cBhvr>
                                      <p:to>
                                        <p:strVal val="visible"/>
                                      </p:to>
                                    </p:set>
                                    <p:animEffect transition="in" filter="fade">
                                      <p:cBhvr>
                                        <p:cTn id="36" dur="1000"/>
                                        <p:tgtEl>
                                          <p:spTgt spid="295952"/>
                                        </p:tgtEl>
                                      </p:cBhvr>
                                    </p:animEffect>
                                    <p:anim calcmode="lin" valueType="num">
                                      <p:cBhvr>
                                        <p:cTn id="37" dur="1000" fill="hold"/>
                                        <p:tgtEl>
                                          <p:spTgt spid="295952"/>
                                        </p:tgtEl>
                                        <p:attrNameLst>
                                          <p:attrName>ppt_x</p:attrName>
                                        </p:attrNameLst>
                                      </p:cBhvr>
                                      <p:tavLst>
                                        <p:tav tm="0">
                                          <p:val>
                                            <p:strVal val="#ppt_x"/>
                                          </p:val>
                                        </p:tav>
                                        <p:tav tm="100000">
                                          <p:val>
                                            <p:strVal val="#ppt_x"/>
                                          </p:val>
                                        </p:tav>
                                      </p:tavLst>
                                    </p:anim>
                                    <p:anim calcmode="lin" valueType="num">
                                      <p:cBhvr>
                                        <p:cTn id="38" dur="1000" fill="hold"/>
                                        <p:tgtEl>
                                          <p:spTgt spid="295952"/>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95958"/>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95943"/>
                                        </p:tgtEl>
                                        <p:attrNameLst>
                                          <p:attrName>style.visibility</p:attrName>
                                        </p:attrNameLst>
                                      </p:cBhvr>
                                      <p:to>
                                        <p:strVal val="visible"/>
                                      </p:to>
                                    </p:set>
                                  </p:childTnLst>
                                </p:cTn>
                              </p:par>
                            </p:childTnLst>
                          </p:cTn>
                        </p:par>
                        <p:par>
                          <p:cTn id="47" fill="hold" nodeType="afterGroup">
                            <p:stCondLst>
                              <p:cond delay="0"/>
                            </p:stCondLst>
                            <p:childTnLst>
                              <p:par>
                                <p:cTn id="48" presetID="22" presetClass="entr" presetSubtype="8" fill="hold" grpId="0" nodeType="afterEffect">
                                  <p:stCondLst>
                                    <p:cond delay="0"/>
                                  </p:stCondLst>
                                  <p:childTnLst>
                                    <p:set>
                                      <p:cBhvr>
                                        <p:cTn id="49" dur="1" fill="hold">
                                          <p:stCondLst>
                                            <p:cond delay="0"/>
                                          </p:stCondLst>
                                        </p:cTn>
                                        <p:tgtEl>
                                          <p:spTgt spid="295945"/>
                                        </p:tgtEl>
                                        <p:attrNameLst>
                                          <p:attrName>style.visibility</p:attrName>
                                        </p:attrNameLst>
                                      </p:cBhvr>
                                      <p:to>
                                        <p:strVal val="visible"/>
                                      </p:to>
                                    </p:set>
                                    <p:animEffect transition="in" filter="wipe(left)">
                                      <p:cBhvr>
                                        <p:cTn id="50" dur="2000"/>
                                        <p:tgtEl>
                                          <p:spTgt spid="295945"/>
                                        </p:tgtEl>
                                      </p:cBhvr>
                                    </p:animEffect>
                                  </p:childTnLst>
                                </p:cTn>
                              </p:par>
                            </p:childTnLst>
                          </p:cTn>
                        </p:par>
                        <p:par>
                          <p:cTn id="51" fill="hold" nodeType="afterGroup">
                            <p:stCondLst>
                              <p:cond delay="2000"/>
                            </p:stCondLst>
                            <p:childTnLst>
                              <p:par>
                                <p:cTn id="52" presetID="22" presetClass="entr" presetSubtype="8" fill="hold" grpId="0" nodeType="afterEffect">
                                  <p:stCondLst>
                                    <p:cond delay="0"/>
                                  </p:stCondLst>
                                  <p:childTnLst>
                                    <p:set>
                                      <p:cBhvr>
                                        <p:cTn id="53" dur="1" fill="hold">
                                          <p:stCondLst>
                                            <p:cond delay="0"/>
                                          </p:stCondLst>
                                        </p:cTn>
                                        <p:tgtEl>
                                          <p:spTgt spid="295948"/>
                                        </p:tgtEl>
                                        <p:attrNameLst>
                                          <p:attrName>style.visibility</p:attrName>
                                        </p:attrNameLst>
                                      </p:cBhvr>
                                      <p:to>
                                        <p:strVal val="visible"/>
                                      </p:to>
                                    </p:set>
                                    <p:animEffect transition="in" filter="wipe(left)">
                                      <p:cBhvr>
                                        <p:cTn id="54" dur="2000"/>
                                        <p:tgtEl>
                                          <p:spTgt spid="295948"/>
                                        </p:tgtEl>
                                      </p:cBhvr>
                                    </p:animEffect>
                                  </p:childTnLst>
                                </p:cTn>
                              </p:par>
                            </p:childTnLst>
                          </p:cTn>
                        </p:par>
                        <p:par>
                          <p:cTn id="55" fill="hold" nodeType="afterGroup">
                            <p:stCondLst>
                              <p:cond delay="4000"/>
                            </p:stCondLst>
                            <p:childTnLst>
                              <p:par>
                                <p:cTn id="56" presetID="22" presetClass="entr" presetSubtype="8" fill="hold" grpId="0" nodeType="afterEffect">
                                  <p:stCondLst>
                                    <p:cond delay="0"/>
                                  </p:stCondLst>
                                  <p:childTnLst>
                                    <p:set>
                                      <p:cBhvr>
                                        <p:cTn id="57" dur="1" fill="hold">
                                          <p:stCondLst>
                                            <p:cond delay="0"/>
                                          </p:stCondLst>
                                        </p:cTn>
                                        <p:tgtEl>
                                          <p:spTgt spid="295949"/>
                                        </p:tgtEl>
                                        <p:attrNameLst>
                                          <p:attrName>style.visibility</p:attrName>
                                        </p:attrNameLst>
                                      </p:cBhvr>
                                      <p:to>
                                        <p:strVal val="visible"/>
                                      </p:to>
                                    </p:set>
                                    <p:animEffect transition="in" filter="wipe(left)">
                                      <p:cBhvr>
                                        <p:cTn id="58" dur="2000"/>
                                        <p:tgtEl>
                                          <p:spTgt spid="295949"/>
                                        </p:tgtEl>
                                      </p:cBhvr>
                                    </p:animEffect>
                                  </p:childTnLst>
                                </p:cTn>
                              </p:par>
                            </p:childTnLst>
                          </p:cTn>
                        </p:par>
                        <p:par>
                          <p:cTn id="59" fill="hold" nodeType="afterGroup">
                            <p:stCondLst>
                              <p:cond delay="6000"/>
                            </p:stCondLst>
                            <p:childTnLst>
                              <p:par>
                                <p:cTn id="60" presetID="22" presetClass="entr" presetSubtype="8" fill="hold" grpId="0" nodeType="afterEffect">
                                  <p:stCondLst>
                                    <p:cond delay="0"/>
                                  </p:stCondLst>
                                  <p:childTnLst>
                                    <p:set>
                                      <p:cBhvr>
                                        <p:cTn id="61" dur="1" fill="hold">
                                          <p:stCondLst>
                                            <p:cond delay="0"/>
                                          </p:stCondLst>
                                        </p:cTn>
                                        <p:tgtEl>
                                          <p:spTgt spid="295950"/>
                                        </p:tgtEl>
                                        <p:attrNameLst>
                                          <p:attrName>style.visibility</p:attrName>
                                        </p:attrNameLst>
                                      </p:cBhvr>
                                      <p:to>
                                        <p:strVal val="visible"/>
                                      </p:to>
                                    </p:set>
                                    <p:animEffect transition="in" filter="wipe(left)">
                                      <p:cBhvr>
                                        <p:cTn id="62" dur="2000"/>
                                        <p:tgtEl>
                                          <p:spTgt spid="295950"/>
                                        </p:tgtEl>
                                      </p:cBhvr>
                                    </p:animEffect>
                                  </p:childTnLst>
                                </p:cTn>
                              </p:par>
                            </p:childTnLst>
                          </p:cTn>
                        </p:par>
                        <p:par>
                          <p:cTn id="63" fill="hold" nodeType="afterGroup">
                            <p:stCondLst>
                              <p:cond delay="8000"/>
                            </p:stCondLst>
                            <p:childTnLst>
                              <p:par>
                                <p:cTn id="64" presetID="22" presetClass="entr" presetSubtype="8" fill="hold" grpId="0" nodeType="afterEffect">
                                  <p:stCondLst>
                                    <p:cond delay="0"/>
                                  </p:stCondLst>
                                  <p:childTnLst>
                                    <p:set>
                                      <p:cBhvr>
                                        <p:cTn id="65" dur="1" fill="hold">
                                          <p:stCondLst>
                                            <p:cond delay="0"/>
                                          </p:stCondLst>
                                        </p:cTn>
                                        <p:tgtEl>
                                          <p:spTgt spid="295953"/>
                                        </p:tgtEl>
                                        <p:attrNameLst>
                                          <p:attrName>style.visibility</p:attrName>
                                        </p:attrNameLst>
                                      </p:cBhvr>
                                      <p:to>
                                        <p:strVal val="visible"/>
                                      </p:to>
                                    </p:set>
                                    <p:animEffect transition="in" filter="wipe(left)">
                                      <p:cBhvr>
                                        <p:cTn id="66" dur="2000"/>
                                        <p:tgtEl>
                                          <p:spTgt spid="2959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943" grpId="0" animBg="1"/>
      <p:bldP spid="295945" grpId="0" animBg="1"/>
      <p:bldP spid="295948" grpId="0" animBg="1"/>
      <p:bldP spid="295949" grpId="0" animBg="1"/>
      <p:bldP spid="295950" grpId="0" animBg="1"/>
      <p:bldP spid="295952" grpId="0"/>
      <p:bldP spid="295953" grpId="0"/>
      <p:bldP spid="295954" grpId="0" animBg="1"/>
      <p:bldP spid="295955" grpId="0" animBg="1"/>
      <p:bldP spid="295956" grpId="0"/>
      <p:bldP spid="295958"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685800" y="333375"/>
            <a:ext cx="7772400" cy="1143000"/>
          </a:xfrm>
        </p:spPr>
        <p:txBody>
          <a:bodyPr/>
          <a:lstStyle/>
          <a:p>
            <a:pPr eaLnBrk="1" hangingPunct="1"/>
            <a:r>
              <a:rPr lang="fr-FR" altLang="en-US" sz="4000">
                <a:solidFill>
                  <a:schemeClr val="bg2"/>
                </a:solidFill>
                <a:latin typeface="Arial" panose="020B0604020202020204" pitchFamily="34" charset="0"/>
              </a:rPr>
              <a:t>Le masquage</a:t>
            </a:r>
          </a:p>
        </p:txBody>
      </p:sp>
      <p:sp>
        <p:nvSpPr>
          <p:cNvPr id="129027" name="Text Box 3"/>
          <p:cNvSpPr txBox="1">
            <a:spLocks noChangeArrowheads="1"/>
          </p:cNvSpPr>
          <p:nvPr/>
        </p:nvSpPr>
        <p:spPr bwMode="auto">
          <a:xfrm>
            <a:off x="322263" y="1773238"/>
            <a:ext cx="8497887" cy="3752850"/>
          </a:xfrm>
          <a:prstGeom prst="rect">
            <a:avLst/>
          </a:prstGeom>
          <a:noFill/>
          <a:ln w="9525">
            <a:solidFill>
              <a:srgbClr val="FF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dirty="0">
                <a:solidFill>
                  <a:schemeClr val="bg2"/>
                </a:solidFill>
                <a:latin typeface="Arial" panose="020B0604020202020204" pitchFamily="34" charset="0"/>
              </a:rPr>
              <a:t>Deux apprentissages consécutifs peuvent avoir des effets négatifs l’un sur l’autre.</a:t>
            </a:r>
          </a:p>
          <a:p>
            <a:pPr eaLnBrk="1" hangingPunct="1">
              <a:spcBef>
                <a:spcPct val="0"/>
              </a:spcBef>
              <a:buFontTx/>
              <a:buNone/>
            </a:pPr>
            <a:endParaRPr lang="fr-FR" altLang="en-US" sz="2400" dirty="0">
              <a:solidFill>
                <a:schemeClr val="bg2"/>
              </a:solidFill>
              <a:latin typeface="Arial" panose="020B0604020202020204" pitchFamily="34" charset="0"/>
            </a:endParaRPr>
          </a:p>
          <a:p>
            <a:pPr eaLnBrk="1" hangingPunct="1">
              <a:spcBef>
                <a:spcPct val="0"/>
              </a:spcBef>
              <a:buFontTx/>
              <a:buNone/>
            </a:pPr>
            <a:r>
              <a:rPr lang="fr-FR" altLang="en-US" sz="2400" dirty="0">
                <a:solidFill>
                  <a:schemeClr val="bg2"/>
                </a:solidFill>
                <a:latin typeface="Arial" panose="020B0604020202020204" pitchFamily="34" charset="0"/>
              </a:rPr>
              <a:t>Cette </a:t>
            </a:r>
            <a:r>
              <a:rPr lang="fr-FR" altLang="en-US" sz="2400" b="1" dirty="0">
                <a:solidFill>
                  <a:schemeClr val="bg2"/>
                </a:solidFill>
                <a:latin typeface="Arial" panose="020B0604020202020204" pitchFamily="34" charset="0"/>
              </a:rPr>
              <a:t>interférence</a:t>
            </a:r>
            <a:r>
              <a:rPr lang="fr-FR" altLang="en-US" sz="2400" dirty="0">
                <a:solidFill>
                  <a:schemeClr val="bg2"/>
                </a:solidFill>
                <a:latin typeface="Arial" panose="020B0604020202020204" pitchFamily="34" charset="0"/>
              </a:rPr>
              <a:t> est d’autant plus forte que les données à mémoriser sont proches.</a:t>
            </a:r>
          </a:p>
          <a:p>
            <a:pPr eaLnBrk="1" hangingPunct="1">
              <a:spcBef>
                <a:spcPct val="0"/>
              </a:spcBef>
              <a:buFontTx/>
              <a:buNone/>
            </a:pPr>
            <a:endParaRPr lang="fr-FR" altLang="en-US" sz="2400" dirty="0">
              <a:solidFill>
                <a:schemeClr val="bg2"/>
              </a:solidFill>
              <a:latin typeface="Arial" panose="020B0604020202020204" pitchFamily="34" charset="0"/>
            </a:endParaRPr>
          </a:p>
          <a:p>
            <a:pPr eaLnBrk="1" hangingPunct="1">
              <a:spcBef>
                <a:spcPct val="0"/>
              </a:spcBef>
              <a:buFontTx/>
              <a:buNone/>
            </a:pPr>
            <a:endParaRPr lang="fr-FR" altLang="en-US" sz="2400" dirty="0">
              <a:solidFill>
                <a:schemeClr val="bg2"/>
              </a:solidFill>
              <a:latin typeface="Arial" panose="020B0604020202020204" pitchFamily="34" charset="0"/>
            </a:endParaRPr>
          </a:p>
          <a:p>
            <a:pPr eaLnBrk="1" hangingPunct="1">
              <a:spcBef>
                <a:spcPct val="0"/>
              </a:spcBef>
              <a:buFontTx/>
              <a:buNone/>
            </a:pPr>
            <a:r>
              <a:rPr lang="fr-FR" altLang="en-US" sz="2400" dirty="0">
                <a:solidFill>
                  <a:srgbClr val="FF0000"/>
                </a:solidFill>
                <a:latin typeface="Arial" panose="020B0604020202020204" pitchFamily="34" charset="0"/>
              </a:rPr>
              <a:t>	=&gt; </a:t>
            </a:r>
            <a:r>
              <a:rPr lang="fr-FR" altLang="en-US" sz="2400" b="1" dirty="0">
                <a:solidFill>
                  <a:srgbClr val="FF0000"/>
                </a:solidFill>
                <a:latin typeface="Arial" panose="020B0604020202020204" pitchFamily="34" charset="0"/>
              </a:rPr>
              <a:t>ménager des pauses</a:t>
            </a:r>
            <a:r>
              <a:rPr lang="fr-FR" altLang="en-US" sz="2400" dirty="0">
                <a:solidFill>
                  <a:srgbClr val="FF0000"/>
                </a:solidFill>
                <a:latin typeface="Arial" panose="020B0604020202020204" pitchFamily="34" charset="0"/>
              </a:rPr>
              <a:t> entre les révisions</a:t>
            </a:r>
          </a:p>
          <a:p>
            <a:pPr eaLnBrk="1" hangingPunct="1">
              <a:spcBef>
                <a:spcPct val="0"/>
              </a:spcBef>
              <a:buFontTx/>
              <a:buNone/>
            </a:pPr>
            <a:r>
              <a:rPr lang="fr-FR" altLang="en-US" sz="2400" dirty="0">
                <a:solidFill>
                  <a:srgbClr val="FF0000"/>
                </a:solidFill>
                <a:latin typeface="Arial" panose="020B0604020202020204" pitchFamily="34" charset="0"/>
              </a:rPr>
              <a:t>	=&gt; </a:t>
            </a:r>
            <a:r>
              <a:rPr lang="fr-FR" altLang="en-US" sz="2400" b="1" dirty="0">
                <a:solidFill>
                  <a:srgbClr val="FF0000"/>
                </a:solidFill>
                <a:latin typeface="Arial" panose="020B0604020202020204" pitchFamily="34" charset="0"/>
              </a:rPr>
              <a:t>alterner des matières</a:t>
            </a:r>
            <a:r>
              <a:rPr lang="fr-FR" altLang="en-US" sz="2400" dirty="0">
                <a:solidFill>
                  <a:srgbClr val="FF0000"/>
                </a:solidFill>
                <a:latin typeface="Arial" panose="020B0604020202020204" pitchFamily="34" charset="0"/>
              </a:rPr>
              <a:t> très différentes</a:t>
            </a:r>
          </a:p>
          <a:p>
            <a:pPr eaLnBrk="1" hangingPunct="1">
              <a:spcBef>
                <a:spcPct val="0"/>
              </a:spcBef>
              <a:buFontTx/>
              <a:buNone/>
            </a:pPr>
            <a:r>
              <a:rPr lang="fr-FR" altLang="en-US" sz="2400" dirty="0">
                <a:solidFill>
                  <a:schemeClr val="bg2"/>
                </a:solidFill>
                <a:latin typeface="Arial" panose="020B0604020202020204" pitchFamily="34" charset="0"/>
              </a:rPr>
              <a:t>		</a:t>
            </a:r>
            <a:r>
              <a:rPr lang="fr-FR" altLang="en-US" sz="2000" dirty="0">
                <a:solidFill>
                  <a:schemeClr val="bg2"/>
                </a:solidFill>
                <a:latin typeface="Arial" panose="020B0604020202020204" pitchFamily="34" charset="0"/>
              </a:rPr>
              <a:t>ex : matériel </a:t>
            </a:r>
            <a:r>
              <a:rPr lang="fr-FR" altLang="en-US" sz="2000" b="1" dirty="0">
                <a:solidFill>
                  <a:schemeClr val="bg2"/>
                </a:solidFill>
                <a:latin typeface="Arial" panose="020B0604020202020204" pitchFamily="34" charset="0"/>
              </a:rPr>
              <a:t>visuel et texte</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17" descr="Une image contenant croquis, dessin, clipart, art&#10;&#10;Description générée automatiquement">
            <a:extLst>
              <a:ext uri="{FF2B5EF4-FFF2-40B4-BE49-F238E27FC236}">
                <a16:creationId xmlns:a16="http://schemas.microsoft.com/office/drawing/2014/main" id="{4DEE6649-17DD-EA01-D192-2E1399DAEEAC}"/>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219190" y="2258277"/>
            <a:ext cx="2267744" cy="2267744"/>
          </a:xfrm>
          <a:prstGeom prst="rect">
            <a:avLst/>
          </a:prstGeom>
        </p:spPr>
      </p:pic>
      <p:sp>
        <p:nvSpPr>
          <p:cNvPr id="131074" name="Rectangle 2"/>
          <p:cNvSpPr>
            <a:spLocks noGrp="1" noChangeArrowheads="1"/>
          </p:cNvSpPr>
          <p:nvPr>
            <p:ph type="title"/>
          </p:nvPr>
        </p:nvSpPr>
        <p:spPr>
          <a:xfrm>
            <a:off x="685800" y="-26988"/>
            <a:ext cx="7772400" cy="1143001"/>
          </a:xfrm>
        </p:spPr>
        <p:txBody>
          <a:bodyPr/>
          <a:lstStyle/>
          <a:p>
            <a:pPr eaLnBrk="1" hangingPunct="1"/>
            <a:r>
              <a:rPr lang="fr-FR" altLang="en-US">
                <a:solidFill>
                  <a:schemeClr val="bg2"/>
                </a:solidFill>
                <a:latin typeface="Arial" panose="020B0604020202020204" pitchFamily="34" charset="0"/>
              </a:rPr>
              <a:t>5. La dimension affective</a:t>
            </a:r>
          </a:p>
        </p:txBody>
      </p:sp>
      <p:pic>
        <p:nvPicPr>
          <p:cNvPr id="13107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1221" y="1296976"/>
            <a:ext cx="6181558" cy="4896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76" name="Rectangle 8"/>
          <p:cNvSpPr>
            <a:spLocks noChangeArrowheads="1"/>
          </p:cNvSpPr>
          <p:nvPr/>
        </p:nvSpPr>
        <p:spPr bwMode="auto">
          <a:xfrm>
            <a:off x="1977942" y="1017675"/>
            <a:ext cx="47291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dirty="0">
                <a:solidFill>
                  <a:schemeClr val="bg2"/>
                </a:solidFill>
                <a:latin typeface="Arial" panose="020B0604020202020204" pitchFamily="34" charset="0"/>
              </a:rPr>
              <a:t>Liens olfaction/émotions/mémoire</a:t>
            </a:r>
          </a:p>
        </p:txBody>
      </p:sp>
      <p:pic>
        <p:nvPicPr>
          <p:cNvPr id="3" name="Image 2" descr="Une image contenant mammifère, primate, grand singe, chimpanzé&#10;&#10;Description générée automatiquement">
            <a:extLst>
              <a:ext uri="{FF2B5EF4-FFF2-40B4-BE49-F238E27FC236}">
                <a16:creationId xmlns:a16="http://schemas.microsoft.com/office/drawing/2014/main" id="{5FE2D601-D74B-F945-5803-1CC4883E2D80}"/>
              </a:ext>
            </a:extLst>
          </p:cNvPr>
          <p:cNvPicPr>
            <a:picLocks noChangeAspect="1"/>
          </p:cNvPicPr>
          <p:nvPr/>
        </p:nvPicPr>
        <p:blipFill>
          <a:blip r:embed="rId6">
            <a:extLst>
              <a:ext uri="{28A0092B-C50C-407E-A947-70E740481C1C}">
                <a14:useLocalDpi xmlns:a14="http://schemas.microsoft.com/office/drawing/2010/main" val="0"/>
              </a:ext>
            </a:extLst>
          </a:blip>
          <a:srcRect r="24674"/>
          <a:stretch/>
        </p:blipFill>
        <p:spPr>
          <a:xfrm>
            <a:off x="1" y="4589869"/>
            <a:ext cx="2267744" cy="2254764"/>
          </a:xfrm>
          <a:prstGeom prst="rect">
            <a:avLst/>
          </a:prstGeom>
        </p:spPr>
      </p:pic>
      <p:pic>
        <p:nvPicPr>
          <p:cNvPr id="5" name="Image 4" descr="Une image contenant émoticône, smiley, jaune, sourire&#10;&#10;Description générée automatiquement">
            <a:extLst>
              <a:ext uri="{FF2B5EF4-FFF2-40B4-BE49-F238E27FC236}">
                <a16:creationId xmlns:a16="http://schemas.microsoft.com/office/drawing/2014/main" id="{1116C231-1400-5773-4160-9D8B2E8AB3CF}"/>
              </a:ext>
            </a:extLst>
          </p:cNvPr>
          <p:cNvPicPr>
            <a:picLocks noChangeAspect="1"/>
          </p:cNvPicPr>
          <p:nvPr/>
        </p:nvPicPr>
        <p:blipFill>
          <a:blip r:embed="rId7" cstate="print">
            <a:extLst>
              <a:ext uri="{28A0092B-C50C-407E-A947-70E740481C1C}">
                <a14:useLocalDpi xmlns:a14="http://schemas.microsoft.com/office/drawing/2010/main" val="0"/>
              </a:ext>
            </a:extLst>
          </a:blip>
          <a:srcRect l="11151" t="8001" r="52100" b="54364"/>
          <a:stretch/>
        </p:blipFill>
        <p:spPr>
          <a:xfrm>
            <a:off x="25878" y="0"/>
            <a:ext cx="1344149" cy="1376536"/>
          </a:xfrm>
          <a:prstGeom prst="rect">
            <a:avLst/>
          </a:prstGeom>
        </p:spPr>
      </p:pic>
      <p:pic>
        <p:nvPicPr>
          <p:cNvPr id="6" name="Image 5" descr="Une image contenant émoticône, smiley, jaune, sourire&#10;&#10;Description générée automatiquement">
            <a:extLst>
              <a:ext uri="{FF2B5EF4-FFF2-40B4-BE49-F238E27FC236}">
                <a16:creationId xmlns:a16="http://schemas.microsoft.com/office/drawing/2014/main" id="{2C872870-1EC5-0FB2-74F0-B2EED01753AE}"/>
              </a:ext>
            </a:extLst>
          </p:cNvPr>
          <p:cNvPicPr>
            <a:picLocks noChangeAspect="1"/>
          </p:cNvPicPr>
          <p:nvPr/>
        </p:nvPicPr>
        <p:blipFill>
          <a:blip r:embed="rId7">
            <a:extLst>
              <a:ext uri="{28A0092B-C50C-407E-A947-70E740481C1C}">
                <a14:useLocalDpi xmlns:a14="http://schemas.microsoft.com/office/drawing/2010/main" val="0"/>
              </a:ext>
            </a:extLst>
          </a:blip>
          <a:srcRect l="11151" t="49115" r="52100" b="13250"/>
          <a:stretch/>
        </p:blipFill>
        <p:spPr>
          <a:xfrm>
            <a:off x="7784933" y="27509"/>
            <a:ext cx="1344149" cy="1376536"/>
          </a:xfrm>
          <a:prstGeom prst="rect">
            <a:avLst/>
          </a:prstGeom>
        </p:spPr>
      </p:pic>
      <p:pic>
        <p:nvPicPr>
          <p:cNvPr id="8" name="Image 7" descr="Une image contenant dessin, clipart, croquis, Dessin au trait&#10;&#10;Description générée automatiquement">
            <a:extLst>
              <a:ext uri="{FF2B5EF4-FFF2-40B4-BE49-F238E27FC236}">
                <a16:creationId xmlns:a16="http://schemas.microsoft.com/office/drawing/2014/main" id="{E4016DAD-3C67-6588-B86D-1BE1F7BA9FE8}"/>
              </a:ext>
            </a:extLst>
          </p:cNvPr>
          <p:cNvPicPr>
            <a:picLocks noChangeAspect="1"/>
          </p:cNvPicPr>
          <p:nvPr/>
        </p:nvPicPr>
        <p:blipFill>
          <a:blip r:embed="rId8">
            <a:extLst>
              <a:ext uri="{28A0092B-C50C-407E-A947-70E740481C1C}">
                <a14:useLocalDpi xmlns:a14="http://schemas.microsoft.com/office/drawing/2010/main" val="0"/>
              </a:ext>
            </a:extLst>
          </a:blip>
          <a:srcRect t="10101" r="6601" b="14839"/>
          <a:stretch/>
        </p:blipFill>
        <p:spPr>
          <a:xfrm>
            <a:off x="7039753" y="4599723"/>
            <a:ext cx="2104247" cy="2254764"/>
          </a:xfrm>
          <a:prstGeom prst="rect">
            <a:avLst/>
          </a:prstGeom>
        </p:spPr>
      </p:pic>
      <p:pic>
        <p:nvPicPr>
          <p:cNvPr id="10" name="Image 9" descr="Une image contenant Caractère coloré, capture d’écran, Graphique, graphisme&#10;&#10;Description générée automatiquement">
            <a:extLst>
              <a:ext uri="{FF2B5EF4-FFF2-40B4-BE49-F238E27FC236}">
                <a16:creationId xmlns:a16="http://schemas.microsoft.com/office/drawing/2014/main" id="{275748BA-BA9D-928B-3A77-244C3522CA2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091876" y="3969342"/>
            <a:ext cx="895325" cy="898836"/>
          </a:xfrm>
          <a:prstGeom prst="rect">
            <a:avLst/>
          </a:prstGeom>
        </p:spPr>
      </p:pic>
      <p:pic>
        <p:nvPicPr>
          <p:cNvPr id="12" name="Image 11" descr="Une image contenant clipart, sourire, illustration, dessin humoristique&#10;&#10;Description générée automatiquement">
            <a:extLst>
              <a:ext uri="{FF2B5EF4-FFF2-40B4-BE49-F238E27FC236}">
                <a16:creationId xmlns:a16="http://schemas.microsoft.com/office/drawing/2014/main" id="{45843BB5-A351-B8E6-5EAA-53635D00931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915816" y="3458544"/>
            <a:ext cx="711392" cy="675239"/>
          </a:xfrm>
          <a:prstGeom prst="rect">
            <a:avLst/>
          </a:prstGeom>
        </p:spPr>
      </p:pic>
      <p:pic>
        <p:nvPicPr>
          <p:cNvPr id="14" name="Image 13" descr="Une image contenant croquis, dessin, clipart, art&#10;&#10;Description générée automatiquement">
            <a:extLst>
              <a:ext uri="{FF2B5EF4-FFF2-40B4-BE49-F238E27FC236}">
                <a16:creationId xmlns:a16="http://schemas.microsoft.com/office/drawing/2014/main" id="{2DDC1455-718A-0185-5F99-D99EC834E866}"/>
              </a:ext>
            </a:extLst>
          </p:cNvPr>
          <p:cNvPicPr>
            <a:picLocks noChangeAspect="1"/>
          </p:cNvPicPr>
          <p:nvPr/>
        </p:nvPicPr>
        <p:blipFill>
          <a:blip r:embed="rId11" cstate="print">
            <a:extLst>
              <a:ext uri="{BEBA8EAE-BF5A-486C-A8C5-ECC9F3942E4B}">
                <a14:imgProps xmlns:a14="http://schemas.microsoft.com/office/drawing/2010/main">
                  <a14:imgLayer r:embed="rId12">
                    <a14:imgEffect>
                      <a14:backgroundRemoval t="28554" b="44683" l="50658" r="63359"/>
                    </a14:imgEffect>
                  </a14:imgLayer>
                </a14:imgProps>
              </a:ext>
              <a:ext uri="{28A0092B-C50C-407E-A947-70E740481C1C}">
                <a14:useLocalDpi xmlns:a14="http://schemas.microsoft.com/office/drawing/2010/main" val="0"/>
              </a:ext>
            </a:extLst>
          </a:blip>
          <a:srcRect l="49070" t="26538" r="35053" b="53301"/>
          <a:stretch/>
        </p:blipFill>
        <p:spPr>
          <a:xfrm>
            <a:off x="8281061" y="2708953"/>
            <a:ext cx="360040" cy="457200"/>
          </a:xfrm>
          <a:prstGeom prst="rect">
            <a:avLst/>
          </a:prstGeom>
        </p:spPr>
      </p:pic>
      <p:sp>
        <p:nvSpPr>
          <p:cNvPr id="19" name="Ellipse 18">
            <a:extLst>
              <a:ext uri="{FF2B5EF4-FFF2-40B4-BE49-F238E27FC236}">
                <a16:creationId xmlns:a16="http://schemas.microsoft.com/office/drawing/2014/main" id="{AD06684D-141D-0402-8121-6277E8B42F62}"/>
              </a:ext>
            </a:extLst>
          </p:cNvPr>
          <p:cNvSpPr/>
          <p:nvPr/>
        </p:nvSpPr>
        <p:spPr>
          <a:xfrm rot="20541823">
            <a:off x="7914424" y="2854274"/>
            <a:ext cx="110395" cy="2160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685800" y="260350"/>
            <a:ext cx="7772400" cy="1143000"/>
          </a:xfrm>
        </p:spPr>
        <p:txBody>
          <a:bodyPr/>
          <a:lstStyle/>
          <a:p>
            <a:pPr eaLnBrk="1" hangingPunct="1"/>
            <a:r>
              <a:rPr lang="fr-FR" altLang="en-US" sz="4000">
                <a:solidFill>
                  <a:schemeClr val="bg2"/>
                </a:solidFill>
                <a:latin typeface="Arial" panose="020B0604020202020204" pitchFamily="34" charset="0"/>
              </a:rPr>
              <a:t>La dimension affective</a:t>
            </a:r>
          </a:p>
        </p:txBody>
      </p:sp>
      <p:sp>
        <p:nvSpPr>
          <p:cNvPr id="133123" name="Text Box 3"/>
          <p:cNvSpPr txBox="1">
            <a:spLocks noChangeArrowheads="1"/>
          </p:cNvSpPr>
          <p:nvPr/>
        </p:nvSpPr>
        <p:spPr bwMode="auto">
          <a:xfrm>
            <a:off x="179388" y="2060575"/>
            <a:ext cx="8964612" cy="3416300"/>
          </a:xfrm>
          <a:prstGeom prst="rect">
            <a:avLst/>
          </a:prstGeom>
          <a:noFill/>
          <a:ln w="9525">
            <a:solidFill>
              <a:srgbClr val="FF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dirty="0">
                <a:solidFill>
                  <a:schemeClr val="bg2"/>
                </a:solidFill>
                <a:latin typeface="Arial" panose="020B0604020202020204" pitchFamily="34" charset="0"/>
              </a:rPr>
              <a:t>La mobilisation des émotions favorise la mémorisation :</a:t>
            </a:r>
          </a:p>
          <a:p>
            <a:pPr eaLnBrk="1" hangingPunct="1">
              <a:spcBef>
                <a:spcPct val="0"/>
              </a:spcBef>
              <a:buFontTx/>
              <a:buNone/>
            </a:pPr>
            <a:endParaRPr lang="fr-FR" altLang="en-US" sz="2400" dirty="0">
              <a:solidFill>
                <a:schemeClr val="bg2"/>
              </a:solidFill>
              <a:latin typeface="Arial" panose="020B0604020202020204" pitchFamily="34" charset="0"/>
            </a:endParaRPr>
          </a:p>
          <a:p>
            <a:pPr eaLnBrk="1" hangingPunct="1">
              <a:spcBef>
                <a:spcPct val="0"/>
              </a:spcBef>
              <a:buFontTx/>
              <a:buNone/>
            </a:pPr>
            <a:r>
              <a:rPr lang="fr-FR" altLang="en-US" sz="2400" dirty="0">
                <a:solidFill>
                  <a:schemeClr val="bg2"/>
                </a:solidFill>
                <a:latin typeface="Arial" panose="020B0604020202020204" pitchFamily="34" charset="0"/>
              </a:rPr>
              <a:t>L’association à une dimension affective </a:t>
            </a:r>
            <a:r>
              <a:rPr lang="fr-FR" altLang="en-US" sz="1800" dirty="0">
                <a:solidFill>
                  <a:schemeClr val="bg2"/>
                </a:solidFill>
                <a:latin typeface="Arial" panose="020B0604020202020204" pitchFamily="34" charset="0"/>
              </a:rPr>
              <a:t>(personnelle, humour, carabin,…)</a:t>
            </a:r>
            <a:r>
              <a:rPr lang="fr-FR" altLang="en-US" sz="2400" dirty="0">
                <a:solidFill>
                  <a:schemeClr val="bg2"/>
                </a:solidFill>
                <a:latin typeface="Arial" panose="020B0604020202020204" pitchFamily="34" charset="0"/>
              </a:rPr>
              <a:t> </a:t>
            </a:r>
          </a:p>
          <a:p>
            <a:pPr eaLnBrk="1" hangingPunct="1">
              <a:spcBef>
                <a:spcPct val="0"/>
              </a:spcBef>
              <a:buFontTx/>
              <a:buNone/>
            </a:pPr>
            <a:r>
              <a:rPr lang="fr-FR" altLang="en-US" sz="2400" dirty="0">
                <a:solidFill>
                  <a:schemeClr val="bg2"/>
                </a:solidFill>
                <a:latin typeface="Arial" panose="020B0604020202020204" pitchFamily="34" charset="0"/>
              </a:rPr>
              <a:t>facilite l’apprentissage.</a:t>
            </a:r>
          </a:p>
          <a:p>
            <a:pPr eaLnBrk="1" hangingPunct="1">
              <a:spcBef>
                <a:spcPct val="0"/>
              </a:spcBef>
              <a:buFontTx/>
              <a:buNone/>
            </a:pPr>
            <a:endParaRPr lang="fr-FR" altLang="en-US" sz="2400" dirty="0">
              <a:solidFill>
                <a:schemeClr val="bg2"/>
              </a:solidFill>
              <a:latin typeface="Arial" panose="020B0604020202020204" pitchFamily="34" charset="0"/>
            </a:endParaRPr>
          </a:p>
          <a:p>
            <a:pPr eaLnBrk="1" hangingPunct="1">
              <a:spcBef>
                <a:spcPct val="0"/>
              </a:spcBef>
              <a:buFontTx/>
              <a:buNone/>
            </a:pPr>
            <a:r>
              <a:rPr lang="fr-FR" altLang="en-US" sz="2400" dirty="0">
                <a:solidFill>
                  <a:schemeClr val="bg2"/>
                </a:solidFill>
                <a:latin typeface="Arial" panose="020B0604020202020204" pitchFamily="34" charset="0"/>
              </a:rPr>
              <a:t>	</a:t>
            </a:r>
            <a:r>
              <a:rPr lang="fr-FR" altLang="en-US" sz="2400" dirty="0">
                <a:solidFill>
                  <a:srgbClr val="FF0000"/>
                </a:solidFill>
                <a:latin typeface="Arial" panose="020B0604020202020204" pitchFamily="34" charset="0"/>
              </a:rPr>
              <a:t>=&gt; importance du </a:t>
            </a:r>
            <a:r>
              <a:rPr lang="fr-FR" altLang="en-US" sz="2400" b="1" dirty="0">
                <a:solidFill>
                  <a:srgbClr val="FF0000"/>
                </a:solidFill>
                <a:latin typeface="Arial" panose="020B0604020202020204" pitchFamily="34" charset="0"/>
              </a:rPr>
              <a:t>contexte</a:t>
            </a:r>
            <a:r>
              <a:rPr lang="fr-FR" altLang="en-US" sz="2400" dirty="0">
                <a:solidFill>
                  <a:srgbClr val="FF0000"/>
                </a:solidFill>
                <a:latin typeface="Arial" panose="020B0604020202020204" pitchFamily="34" charset="0"/>
              </a:rPr>
              <a:t> de l’apprentissage</a:t>
            </a:r>
          </a:p>
          <a:p>
            <a:pPr eaLnBrk="1" hangingPunct="1">
              <a:spcBef>
                <a:spcPct val="0"/>
              </a:spcBef>
              <a:buFontTx/>
              <a:buNone/>
            </a:pPr>
            <a:endParaRPr lang="fr-FR" altLang="en-US" sz="2400" dirty="0">
              <a:solidFill>
                <a:srgbClr val="FF0000"/>
              </a:solidFill>
              <a:latin typeface="Arial" panose="020B0604020202020204" pitchFamily="34" charset="0"/>
            </a:endParaRPr>
          </a:p>
          <a:p>
            <a:pPr eaLnBrk="1" hangingPunct="1">
              <a:spcBef>
                <a:spcPct val="0"/>
              </a:spcBef>
              <a:buFontTx/>
              <a:buNone/>
            </a:pPr>
            <a:r>
              <a:rPr lang="fr-FR" altLang="en-US" sz="2400" dirty="0">
                <a:solidFill>
                  <a:schemeClr val="bg2"/>
                </a:solidFill>
                <a:latin typeface="Arial" panose="020B0604020202020204" pitchFamily="34" charset="0"/>
              </a:rPr>
              <a:t>	=&gt; moyens mnémotechniques: </a:t>
            </a:r>
          </a:p>
          <a:p>
            <a:pPr eaLnBrk="1" hangingPunct="1">
              <a:spcBef>
                <a:spcPct val="0"/>
              </a:spcBef>
              <a:buFontTx/>
              <a:buNone/>
            </a:pPr>
            <a:r>
              <a:rPr lang="fr-FR" altLang="en-US" sz="2400" dirty="0">
                <a:solidFill>
                  <a:schemeClr val="bg2"/>
                </a:solidFill>
                <a:latin typeface="Arial" panose="020B0604020202020204" pitchFamily="34" charset="0"/>
              </a:rPr>
              <a:t>		</a:t>
            </a:r>
            <a:r>
              <a:rPr lang="fr-FR" altLang="en-US" sz="2400" b="1" dirty="0">
                <a:solidFill>
                  <a:srgbClr val="FF0000"/>
                </a:solidFill>
                <a:latin typeface="Arial" panose="020B0604020202020204" pitchFamily="34" charset="0"/>
              </a:rPr>
              <a:t>jouez avec le matériel à apprendre!</a:t>
            </a:r>
          </a:p>
        </p:txBody>
      </p:sp>
      <p:sp>
        <p:nvSpPr>
          <p:cNvPr id="133124" name="Rectangle 1"/>
          <p:cNvSpPr>
            <a:spLocks noChangeArrowheads="1"/>
          </p:cNvSpPr>
          <p:nvPr/>
        </p:nvSpPr>
        <p:spPr bwMode="auto">
          <a:xfrm>
            <a:off x="1619250" y="1209675"/>
            <a:ext cx="68961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r>
              <a:rPr lang="fr-FR" sz="2400" i="1">
                <a:solidFill>
                  <a:srgbClr val="457C0E"/>
                </a:solidFill>
              </a:rPr>
              <a:t>" Ce qui touche le coeur se grave dans la mémoire " (Voltaire)</a:t>
            </a:r>
            <a:endParaRPr lang="en-GB" sz="2400" i="1">
              <a:solidFill>
                <a:srgbClr val="457C0E"/>
              </a:solidFill>
            </a:endParaRPr>
          </a:p>
        </p:txBody>
      </p:sp>
      <p:pic>
        <p:nvPicPr>
          <p:cNvPr id="2" name="Image 1" descr="Une image contenant croquis, dessin, clipart, art&#10;&#10;Description générée automatiquement">
            <a:extLst>
              <a:ext uri="{FF2B5EF4-FFF2-40B4-BE49-F238E27FC236}">
                <a16:creationId xmlns:a16="http://schemas.microsoft.com/office/drawing/2014/main" id="{6D7FDE98-E9FE-DAAF-180F-89514D9AA5A9}"/>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020272" y="3866356"/>
            <a:ext cx="2267744" cy="2267744"/>
          </a:xfrm>
          <a:prstGeom prst="rect">
            <a:avLst/>
          </a:prstGeom>
        </p:spPr>
      </p:pic>
      <p:pic>
        <p:nvPicPr>
          <p:cNvPr id="3" name="Image 2" descr="Une image contenant Caractère coloré, capture d’écran, Graphique, graphisme&#10;&#10;Description générée automatiquement">
            <a:extLst>
              <a:ext uri="{FF2B5EF4-FFF2-40B4-BE49-F238E27FC236}">
                <a16:creationId xmlns:a16="http://schemas.microsoft.com/office/drawing/2014/main" id="{43F994D9-6B62-2283-9B5B-DF1737B820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6371481">
            <a:off x="8056093" y="5616086"/>
            <a:ext cx="895325" cy="898836"/>
          </a:xfrm>
          <a:prstGeom prst="rect">
            <a:avLst/>
          </a:prstGeom>
        </p:spPr>
      </p:pic>
      <p:pic>
        <p:nvPicPr>
          <p:cNvPr id="4" name="Image 3" descr="Une image contenant croquis, dessin, clipart, art&#10;&#10;Description générée automatiquement">
            <a:extLst>
              <a:ext uri="{FF2B5EF4-FFF2-40B4-BE49-F238E27FC236}">
                <a16:creationId xmlns:a16="http://schemas.microsoft.com/office/drawing/2014/main" id="{8F52D556-249E-9FA7-F99B-A6971051CB2D}"/>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28554" b="44683" l="50658" r="63359"/>
                    </a14:imgEffect>
                  </a14:imgLayer>
                </a14:imgProps>
              </a:ext>
              <a:ext uri="{28A0092B-C50C-407E-A947-70E740481C1C}">
                <a14:useLocalDpi xmlns:a14="http://schemas.microsoft.com/office/drawing/2010/main" val="0"/>
              </a:ext>
            </a:extLst>
          </a:blip>
          <a:srcRect l="49070" t="26538" r="35053" b="53301"/>
          <a:stretch/>
        </p:blipFill>
        <p:spPr>
          <a:xfrm>
            <a:off x="8065037" y="4424293"/>
            <a:ext cx="360040" cy="457200"/>
          </a:xfrm>
          <a:prstGeom prst="rect">
            <a:avLst/>
          </a:prstGeom>
        </p:spPr>
      </p:pic>
      <p:sp>
        <p:nvSpPr>
          <p:cNvPr id="5" name="Ellipse 4">
            <a:extLst>
              <a:ext uri="{FF2B5EF4-FFF2-40B4-BE49-F238E27FC236}">
                <a16:creationId xmlns:a16="http://schemas.microsoft.com/office/drawing/2014/main" id="{796B2368-84A9-B9E9-6165-130914E9B7FB}"/>
              </a:ext>
            </a:extLst>
          </p:cNvPr>
          <p:cNvSpPr/>
          <p:nvPr/>
        </p:nvSpPr>
        <p:spPr>
          <a:xfrm rot="20541823">
            <a:off x="7780496" y="4638100"/>
            <a:ext cx="110395" cy="21602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itre 1"/>
          <p:cNvSpPr>
            <a:spLocks noGrp="1"/>
          </p:cNvSpPr>
          <p:nvPr>
            <p:ph type="title"/>
          </p:nvPr>
        </p:nvSpPr>
        <p:spPr>
          <a:xfrm>
            <a:off x="665617" y="221908"/>
            <a:ext cx="7772400" cy="1143000"/>
          </a:xfrm>
        </p:spPr>
        <p:txBody>
          <a:bodyPr/>
          <a:lstStyle/>
          <a:p>
            <a:r>
              <a:rPr lang="fr-FR" altLang="en-US" sz="3600" dirty="0">
                <a:solidFill>
                  <a:schemeClr val="bg2"/>
                </a:solidFill>
                <a:latin typeface="Arial" panose="020B0604020202020204" pitchFamily="34" charset="0"/>
                <a:cs typeface="Arial" panose="020B0604020202020204" pitchFamily="34" charset="0"/>
              </a:rPr>
              <a:t>Optimiser l’utilisation de</a:t>
            </a:r>
            <a:br>
              <a:rPr lang="fr-FR" altLang="en-US" sz="3600" dirty="0">
                <a:solidFill>
                  <a:schemeClr val="bg2"/>
                </a:solidFill>
                <a:latin typeface="Arial" panose="020B0604020202020204" pitchFamily="34" charset="0"/>
                <a:cs typeface="Arial" panose="020B0604020202020204" pitchFamily="34" charset="0"/>
              </a:rPr>
            </a:br>
            <a:r>
              <a:rPr lang="fr-FR" altLang="en-US" sz="3600" b="1" dirty="0">
                <a:solidFill>
                  <a:schemeClr val="bg2"/>
                </a:solidFill>
                <a:latin typeface="Arial" panose="020B0604020202020204" pitchFamily="34" charset="0"/>
                <a:cs typeface="Arial" panose="020B0604020202020204" pitchFamily="34" charset="0"/>
              </a:rPr>
              <a:t>tous les systèmes</a:t>
            </a:r>
            <a:r>
              <a:rPr lang="fr-FR" altLang="en-US" sz="3600" dirty="0">
                <a:solidFill>
                  <a:schemeClr val="bg2"/>
                </a:solidFill>
                <a:latin typeface="Arial" panose="020B0604020202020204" pitchFamily="34" charset="0"/>
                <a:cs typeface="Arial" panose="020B0604020202020204" pitchFamily="34" charset="0"/>
              </a:rPr>
              <a:t> de mémoire</a:t>
            </a:r>
            <a:endParaRPr lang="en-GB" altLang="en-US" sz="3600" dirty="0">
              <a:solidFill>
                <a:schemeClr val="bg2"/>
              </a:solidFill>
              <a:latin typeface="Arial" panose="020B0604020202020204" pitchFamily="34" charset="0"/>
              <a:cs typeface="Arial" panose="020B0604020202020204" pitchFamily="34" charset="0"/>
            </a:endParaRPr>
          </a:p>
        </p:txBody>
      </p:sp>
      <p:sp>
        <p:nvSpPr>
          <p:cNvPr id="135171" name="Rectangle 2"/>
          <p:cNvSpPr>
            <a:spLocks noChangeArrowheads="1"/>
          </p:cNvSpPr>
          <p:nvPr/>
        </p:nvSpPr>
        <p:spPr bwMode="auto">
          <a:xfrm>
            <a:off x="107504" y="1844824"/>
            <a:ext cx="8928100"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dirty="0">
                <a:solidFill>
                  <a:schemeClr val="bg2"/>
                </a:solidFill>
                <a:latin typeface="Arial" panose="020B0604020202020204" pitchFamily="34" charset="0"/>
              </a:rPr>
              <a:t>=&gt; ménager des </a:t>
            </a:r>
            <a:r>
              <a:rPr lang="fr-FR" altLang="en-US" sz="2800" b="1" dirty="0">
                <a:solidFill>
                  <a:schemeClr val="bg2"/>
                </a:solidFill>
                <a:latin typeface="Arial" panose="020B0604020202020204" pitchFamily="34" charset="0"/>
              </a:rPr>
              <a:t>pauses </a:t>
            </a:r>
            <a:r>
              <a:rPr lang="fr-FR" altLang="en-US" sz="2400" dirty="0">
                <a:solidFill>
                  <a:schemeClr val="bg2"/>
                </a:solidFill>
                <a:latin typeface="Arial" panose="020B0604020202020204" pitchFamily="34" charset="0"/>
              </a:rPr>
              <a:t>pour laisser la mémoire à court-terme ‘se vider’ dans la mémoire à moyen terme</a:t>
            </a:r>
          </a:p>
          <a:p>
            <a:pPr eaLnBrk="1" hangingPunct="1">
              <a:spcBef>
                <a:spcPct val="0"/>
              </a:spcBef>
              <a:buFontTx/>
              <a:buNone/>
            </a:pPr>
            <a:endParaRPr lang="fr-FR" altLang="en-US" sz="2400" dirty="0">
              <a:solidFill>
                <a:schemeClr val="bg2"/>
              </a:solidFill>
              <a:latin typeface="Arial" panose="020B0604020202020204" pitchFamily="34" charset="0"/>
            </a:endParaRPr>
          </a:p>
          <a:p>
            <a:pPr eaLnBrk="1" hangingPunct="1">
              <a:spcBef>
                <a:spcPct val="0"/>
              </a:spcBef>
              <a:buFontTx/>
              <a:buNone/>
            </a:pPr>
            <a:r>
              <a:rPr lang="fr-FR" altLang="en-US" sz="2400" dirty="0">
                <a:solidFill>
                  <a:schemeClr val="bg2"/>
                </a:solidFill>
                <a:latin typeface="Arial" panose="020B0604020202020204" pitchFamily="34" charset="0"/>
              </a:rPr>
              <a:t>=&gt; </a:t>
            </a:r>
            <a:r>
              <a:rPr lang="fr-FR" altLang="en-US" sz="2400" b="1" dirty="0">
                <a:solidFill>
                  <a:schemeClr val="bg2"/>
                </a:solidFill>
                <a:latin typeface="Arial" panose="020B0604020202020204" pitchFamily="34" charset="0"/>
              </a:rPr>
              <a:t>combiner</a:t>
            </a:r>
            <a:r>
              <a:rPr lang="fr-FR" altLang="en-US" sz="2400" dirty="0">
                <a:solidFill>
                  <a:schemeClr val="bg2"/>
                </a:solidFill>
                <a:latin typeface="Arial" panose="020B0604020202020204" pitchFamily="34" charset="0"/>
              </a:rPr>
              <a:t> entrées </a:t>
            </a:r>
            <a:r>
              <a:rPr lang="fr-FR" altLang="en-US" sz="2400" dirty="0" err="1">
                <a:solidFill>
                  <a:schemeClr val="bg2"/>
                </a:solidFill>
                <a:latin typeface="Arial" panose="020B0604020202020204" pitchFamily="34" charset="0"/>
              </a:rPr>
              <a:t>visuo</a:t>
            </a:r>
            <a:r>
              <a:rPr lang="fr-FR" altLang="en-US" sz="2400" dirty="0">
                <a:solidFill>
                  <a:schemeClr val="bg2"/>
                </a:solidFill>
                <a:latin typeface="Arial" panose="020B0604020202020204" pitchFamily="34" charset="0"/>
              </a:rPr>
              <a:t>-spatiales et verbales</a:t>
            </a:r>
          </a:p>
          <a:p>
            <a:pPr eaLnBrk="1" hangingPunct="1">
              <a:spcBef>
                <a:spcPct val="0"/>
              </a:spcBef>
              <a:buFontTx/>
              <a:buNone/>
            </a:pPr>
            <a:endParaRPr lang="fr-FR" altLang="en-US" sz="2400" dirty="0">
              <a:solidFill>
                <a:schemeClr val="bg2"/>
              </a:solidFill>
              <a:latin typeface="Arial" panose="020B0604020202020204" pitchFamily="34" charset="0"/>
            </a:endParaRPr>
          </a:p>
          <a:p>
            <a:pPr eaLnBrk="1" hangingPunct="1">
              <a:spcBef>
                <a:spcPct val="0"/>
              </a:spcBef>
              <a:buFontTx/>
              <a:buNone/>
            </a:pPr>
            <a:r>
              <a:rPr lang="fr-FR" altLang="en-US" sz="2400" dirty="0">
                <a:solidFill>
                  <a:schemeClr val="bg2"/>
                </a:solidFill>
                <a:latin typeface="Arial" panose="020B0604020202020204" pitchFamily="34" charset="0"/>
              </a:rPr>
              <a:t>=&gt; </a:t>
            </a:r>
            <a:r>
              <a:rPr lang="fr-FR" altLang="en-US" sz="2800" b="1" dirty="0">
                <a:solidFill>
                  <a:schemeClr val="bg2"/>
                </a:solidFill>
                <a:latin typeface="Arial" panose="020B0604020202020204" pitchFamily="34" charset="0"/>
              </a:rPr>
              <a:t>alterner</a:t>
            </a:r>
            <a:r>
              <a:rPr lang="fr-FR" altLang="en-US" sz="2400" dirty="0">
                <a:solidFill>
                  <a:schemeClr val="bg2"/>
                </a:solidFill>
                <a:latin typeface="Arial" panose="020B0604020202020204" pitchFamily="34" charset="0"/>
              </a:rPr>
              <a:t> matériel </a:t>
            </a:r>
            <a:r>
              <a:rPr lang="fr-FR" altLang="en-US" sz="2400" dirty="0" err="1">
                <a:solidFill>
                  <a:schemeClr val="bg2"/>
                </a:solidFill>
                <a:latin typeface="Arial" panose="020B0604020202020204" pitchFamily="34" charset="0"/>
              </a:rPr>
              <a:t>visuo</a:t>
            </a:r>
            <a:r>
              <a:rPr lang="fr-FR" altLang="en-US" sz="2400" dirty="0">
                <a:solidFill>
                  <a:schemeClr val="bg2"/>
                </a:solidFill>
                <a:latin typeface="Arial" panose="020B0604020202020204" pitchFamily="34" charset="0"/>
              </a:rPr>
              <a:t>-spatial et verbal</a:t>
            </a:r>
          </a:p>
          <a:p>
            <a:pPr eaLnBrk="1" hangingPunct="1">
              <a:spcBef>
                <a:spcPct val="0"/>
              </a:spcBef>
              <a:buFont typeface="Symbol" panose="05050102010706020507" pitchFamily="18" charset="2"/>
              <a:buChar char="Þ"/>
            </a:pPr>
            <a:endParaRPr lang="fr-FR" altLang="en-US" sz="2400" dirty="0">
              <a:solidFill>
                <a:schemeClr val="bg2"/>
              </a:solidFill>
              <a:latin typeface="Arial" panose="020B0604020202020204" pitchFamily="34" charset="0"/>
            </a:endParaRPr>
          </a:p>
          <a:p>
            <a:pPr eaLnBrk="1" hangingPunct="1">
              <a:spcBef>
                <a:spcPct val="0"/>
              </a:spcBef>
              <a:buFontTx/>
              <a:buNone/>
            </a:pPr>
            <a:r>
              <a:rPr lang="fr-FR" altLang="en-US" sz="2400" dirty="0">
                <a:solidFill>
                  <a:schemeClr val="bg2"/>
                </a:solidFill>
                <a:latin typeface="Arial" panose="020B0604020202020204" pitchFamily="34" charset="0"/>
              </a:rPr>
              <a:t>=&gt; travailler la </a:t>
            </a:r>
            <a:r>
              <a:rPr lang="fr-FR" altLang="en-US" sz="2800" b="1" dirty="0">
                <a:solidFill>
                  <a:schemeClr val="bg2"/>
                </a:solidFill>
                <a:latin typeface="Arial" panose="020B0604020202020204" pitchFamily="34" charset="0"/>
              </a:rPr>
              <a:t>mémorisation</a:t>
            </a:r>
            <a:r>
              <a:rPr lang="fr-FR" altLang="en-US" sz="2400" dirty="0">
                <a:solidFill>
                  <a:schemeClr val="bg2"/>
                </a:solidFill>
                <a:latin typeface="Arial" panose="020B0604020202020204" pitchFamily="34" charset="0"/>
              </a:rPr>
              <a:t> et la </a:t>
            </a:r>
            <a:r>
              <a:rPr lang="fr-FR" altLang="en-US" sz="2800" b="1" dirty="0">
                <a:solidFill>
                  <a:schemeClr val="bg2"/>
                </a:solidFill>
                <a:latin typeface="Arial" panose="020B0604020202020204" pitchFamily="34" charset="0"/>
              </a:rPr>
              <a:t>récupération</a:t>
            </a:r>
          </a:p>
          <a:p>
            <a:pPr eaLnBrk="1" hangingPunct="1">
              <a:spcBef>
                <a:spcPct val="0"/>
              </a:spcBef>
              <a:buFontTx/>
              <a:buNone/>
            </a:pPr>
            <a:endParaRPr lang="fr-FR" altLang="en-US" sz="2800" dirty="0">
              <a:solidFill>
                <a:schemeClr val="bg2"/>
              </a:solidFill>
              <a:latin typeface="Arial" panose="020B0604020202020204" pitchFamily="34" charset="0"/>
            </a:endParaRPr>
          </a:p>
          <a:p>
            <a:pPr marL="457200" indent="-457200" eaLnBrk="1" hangingPunct="1">
              <a:spcBef>
                <a:spcPct val="0"/>
              </a:spcBef>
              <a:buFont typeface="Symbol" panose="05050102010706020507" pitchFamily="18" charset="2"/>
              <a:buChar char="Þ"/>
            </a:pPr>
            <a:r>
              <a:rPr lang="fr-FR" altLang="en-US" sz="2800" dirty="0">
                <a:solidFill>
                  <a:schemeClr val="bg2"/>
                </a:solidFill>
                <a:latin typeface="Arial" panose="020B0604020202020204" pitchFamily="34" charset="0"/>
              </a:rPr>
              <a:t>construire les </a:t>
            </a:r>
            <a:r>
              <a:rPr lang="fr-FR" altLang="en-US" sz="2800" b="1" dirty="0">
                <a:solidFill>
                  <a:schemeClr val="bg2"/>
                </a:solidFill>
                <a:latin typeface="Arial" panose="020B0604020202020204" pitchFamily="34" charset="0"/>
              </a:rPr>
              <a:t>associations </a:t>
            </a:r>
            <a:r>
              <a:rPr lang="fr-FR" altLang="en-US" sz="2800" dirty="0">
                <a:solidFill>
                  <a:schemeClr val="bg2"/>
                </a:solidFill>
                <a:latin typeface="Arial" panose="020B0604020202020204" pitchFamily="34" charset="0"/>
              </a:rPr>
              <a:t>les plus riches</a:t>
            </a:r>
          </a:p>
          <a:p>
            <a:pPr marL="342900" indent="-342900" eaLnBrk="1" hangingPunct="1">
              <a:spcBef>
                <a:spcPct val="0"/>
              </a:spcBef>
              <a:buFont typeface="Symbol" panose="05050102010706020507" pitchFamily="18" charset="2"/>
              <a:buChar char="Þ"/>
            </a:pPr>
            <a:endParaRPr lang="fr-FR" altLang="en-US" sz="2800" dirty="0">
              <a:solidFill>
                <a:schemeClr val="bg2"/>
              </a:solidFill>
              <a:latin typeface="Arial" panose="020B0604020202020204" pitchFamily="34" charset="0"/>
            </a:endParaRPr>
          </a:p>
          <a:p>
            <a:pPr marL="342900" indent="-342900" eaLnBrk="1" hangingPunct="1">
              <a:spcBef>
                <a:spcPct val="0"/>
              </a:spcBef>
              <a:buFont typeface="Symbol" panose="05050102010706020507" pitchFamily="18" charset="2"/>
              <a:buChar char="Þ"/>
            </a:pPr>
            <a:r>
              <a:rPr lang="fr-FR" altLang="en-US" sz="2400" dirty="0">
                <a:solidFill>
                  <a:schemeClr val="bg2"/>
                </a:solidFill>
                <a:latin typeface="Arial" panose="020B0604020202020204" pitchFamily="34" charset="0"/>
              </a:rPr>
              <a:t>prévenir l’oubli en ‘sur-apprenant’</a:t>
            </a:r>
            <a:endParaRPr lang="fr-FR" altLang="en-US" sz="2000" dirty="0">
              <a:solidFill>
                <a:schemeClr val="bg2"/>
              </a:solidFill>
              <a:latin typeface="Arial" panose="020B0604020202020204" pitchFamily="34" charset="0"/>
            </a:endParaRPr>
          </a:p>
        </p:txBody>
      </p:sp>
      <p:grpSp>
        <p:nvGrpSpPr>
          <p:cNvPr id="2" name="Groupe 1"/>
          <p:cNvGrpSpPr/>
          <p:nvPr/>
        </p:nvGrpSpPr>
        <p:grpSpPr>
          <a:xfrm>
            <a:off x="6804248" y="3809605"/>
            <a:ext cx="1728935" cy="350992"/>
            <a:chOff x="-53581" y="5417614"/>
            <a:chExt cx="4471105" cy="907683"/>
          </a:xfrm>
        </p:grpSpPr>
        <p:grpSp>
          <p:nvGrpSpPr>
            <p:cNvPr id="4" name="Groupe 3"/>
            <p:cNvGrpSpPr/>
            <p:nvPr/>
          </p:nvGrpSpPr>
          <p:grpSpPr>
            <a:xfrm>
              <a:off x="-53581" y="5495553"/>
              <a:ext cx="1082789" cy="783647"/>
              <a:chOff x="2592106" y="5373216"/>
              <a:chExt cx="2229627" cy="1433708"/>
            </a:xfrm>
          </p:grpSpPr>
          <p:sp>
            <p:nvSpPr>
              <p:cNvPr id="5" name="Cube 4"/>
              <p:cNvSpPr/>
              <p:nvPr/>
            </p:nvSpPr>
            <p:spPr>
              <a:xfrm rot="10800000" flipV="1">
                <a:off x="2682041" y="5373216"/>
                <a:ext cx="1872208" cy="1356248"/>
              </a:xfrm>
              <a:prstGeom prst="cube">
                <a:avLst>
                  <a:gd name="adj" fmla="val 12906"/>
                </a:avLst>
              </a:prstGeom>
              <a:ln w="38100">
                <a:solidFill>
                  <a:srgbClr val="0070C0"/>
                </a:solidFill>
              </a:ln>
              <a:effectLst>
                <a:outerShdw blurRad="76200" dir="18900000" sy="23000" kx="-1200000" algn="bl" rotWithShape="0">
                  <a:prstClr val="black">
                    <a:alpha val="20000"/>
                  </a:prstClr>
                </a:outerShdw>
              </a:effectLst>
              <a:scene3d>
                <a:camera prst="isometricOffAxis2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00" dirty="0"/>
              </a:p>
            </p:txBody>
          </p:sp>
          <p:sp>
            <p:nvSpPr>
              <p:cNvPr id="6" name="Rectangle 5"/>
              <p:cNvSpPr/>
              <p:nvPr/>
            </p:nvSpPr>
            <p:spPr>
              <a:xfrm rot="437631">
                <a:off x="2592106" y="5496371"/>
                <a:ext cx="2229627" cy="1310553"/>
              </a:xfrm>
              <a:prstGeom prst="rect">
                <a:avLst/>
              </a:prstGeom>
            </p:spPr>
            <p:txBody>
              <a:bodyPr wrap="none">
                <a:spAutoFit/>
                <a:scene3d>
                  <a:camera prst="orthographicFront"/>
                  <a:lightRig rig="threePt" dir="t"/>
                </a:scene3d>
                <a:sp3d extrusionH="57150">
                  <a:bevelT w="38100" h="38100"/>
                </a:sp3d>
              </a:bodyPr>
              <a:lstStyle/>
              <a:p>
                <a:pPr algn="ctr"/>
                <a:r>
                  <a:rPr lang="fr-FR" sz="600" kern="0" dirty="0">
                    <a:solidFill>
                      <a:srgbClr val="0070C0"/>
                    </a:solidFill>
                    <a:latin typeface="Arial Black" panose="020B0A04020102020204" pitchFamily="34" charset="0"/>
                  </a:rPr>
                  <a:t>Bloc</a:t>
                </a:r>
              </a:p>
              <a:p>
                <a:pPr algn="ctr"/>
                <a:r>
                  <a:rPr lang="fr-FR" sz="600" kern="0" dirty="0">
                    <a:solidFill>
                      <a:srgbClr val="0070C0"/>
                    </a:solidFill>
                    <a:latin typeface="Arial Black" panose="020B0A04020102020204" pitchFamily="34" charset="0"/>
                  </a:rPr>
                  <a:t>notes</a:t>
                </a:r>
                <a:endParaRPr lang="fr-FR" sz="500" dirty="0"/>
              </a:p>
            </p:txBody>
          </p:sp>
        </p:grpSp>
        <p:sp>
          <p:nvSpPr>
            <p:cNvPr id="7" name="Bouée 6"/>
            <p:cNvSpPr/>
            <p:nvPr/>
          </p:nvSpPr>
          <p:spPr>
            <a:xfrm rot="16200000">
              <a:off x="1188197" y="5417614"/>
              <a:ext cx="888297" cy="888297"/>
            </a:xfrm>
            <a:prstGeom prst="donut">
              <a:avLst>
                <a:gd name="adj" fmla="val 26823"/>
              </a:avLst>
            </a:prstGeom>
            <a:solidFill>
              <a:srgbClr val="C0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Circle">
                <a:avLst/>
              </a:prstTxWarp>
            </a:bodyPr>
            <a:lstStyle/>
            <a:p>
              <a:pPr algn="ctr"/>
              <a:r>
                <a:rPr lang="fr-FR" sz="500" dirty="0">
                  <a:solidFill>
                    <a:schemeClr val="tx2">
                      <a:lumMod val="60000"/>
                      <a:lumOff val="40000"/>
                    </a:schemeClr>
                  </a:solidFill>
                  <a:latin typeface="Harlow Solid Italic" panose="04030604020F02020D02" pitchFamily="82" charset="0"/>
                  <a:cs typeface="Arial" panose="020B0604020202020204" pitchFamily="34" charset="0"/>
                </a:rPr>
                <a:t>b</a:t>
              </a:r>
              <a:r>
                <a:rPr lang="fr-FR" sz="1100" dirty="0">
                  <a:solidFill>
                    <a:schemeClr val="tx2">
                      <a:lumMod val="60000"/>
                      <a:lumOff val="40000"/>
                    </a:schemeClr>
                  </a:solidFill>
                  <a:latin typeface="Harlow Solid Italic" panose="04030604020F02020D02" pitchFamily="82" charset="0"/>
                  <a:cs typeface="Arial" panose="020B0604020202020204" pitchFamily="34" charset="0"/>
                </a:rPr>
                <a:t>o</a:t>
              </a:r>
              <a:r>
                <a:rPr lang="fr-FR" sz="500" dirty="0">
                  <a:solidFill>
                    <a:schemeClr val="tx2">
                      <a:lumMod val="60000"/>
                      <a:lumOff val="40000"/>
                    </a:schemeClr>
                  </a:solidFill>
                  <a:latin typeface="Harlow Solid Italic" panose="04030604020F02020D02" pitchFamily="82" charset="0"/>
                  <a:cs typeface="Arial" panose="020B0604020202020204" pitchFamily="34" charset="0"/>
                </a:rPr>
                <a:t>ucle articulat</a:t>
              </a:r>
              <a:r>
                <a:rPr lang="fr-FR" sz="1050" dirty="0">
                  <a:solidFill>
                    <a:schemeClr val="tx2">
                      <a:lumMod val="60000"/>
                      <a:lumOff val="40000"/>
                    </a:schemeClr>
                  </a:solidFill>
                  <a:latin typeface="Harlow Solid Italic" panose="04030604020F02020D02" pitchFamily="82" charset="0"/>
                  <a:cs typeface="Arial" panose="020B0604020202020204" pitchFamily="34" charset="0"/>
                </a:rPr>
                <a:t>o</a:t>
              </a:r>
              <a:r>
                <a:rPr lang="fr-FR" sz="500" dirty="0">
                  <a:solidFill>
                    <a:schemeClr val="tx2">
                      <a:lumMod val="60000"/>
                      <a:lumOff val="40000"/>
                    </a:schemeClr>
                  </a:solidFill>
                  <a:latin typeface="Harlow Solid Italic" panose="04030604020F02020D02" pitchFamily="82" charset="0"/>
                  <a:cs typeface="Arial" panose="020B0604020202020204" pitchFamily="34" charset="0"/>
                </a:rPr>
                <a:t>ire</a:t>
              </a:r>
              <a:endParaRPr lang="fr-FR" sz="500" dirty="0">
                <a:solidFill>
                  <a:schemeClr val="tx2">
                    <a:lumMod val="60000"/>
                    <a:lumOff val="40000"/>
                  </a:schemeClr>
                </a:solidFill>
              </a:endParaRPr>
            </a:p>
          </p:txBody>
        </p:sp>
        <p:grpSp>
          <p:nvGrpSpPr>
            <p:cNvPr id="8" name="Groupe 7"/>
            <p:cNvGrpSpPr/>
            <p:nvPr/>
          </p:nvGrpSpPr>
          <p:grpSpPr>
            <a:xfrm>
              <a:off x="2287452" y="5514939"/>
              <a:ext cx="1082787" cy="783647"/>
              <a:chOff x="2592111" y="5373216"/>
              <a:chExt cx="2229622" cy="1433708"/>
            </a:xfrm>
          </p:grpSpPr>
          <p:sp>
            <p:nvSpPr>
              <p:cNvPr id="9" name="Cube 8"/>
              <p:cNvSpPr/>
              <p:nvPr/>
            </p:nvSpPr>
            <p:spPr>
              <a:xfrm rot="10800000" flipV="1">
                <a:off x="2682041" y="5373216"/>
                <a:ext cx="1872208" cy="1356248"/>
              </a:xfrm>
              <a:prstGeom prst="cube">
                <a:avLst>
                  <a:gd name="adj" fmla="val 12906"/>
                </a:avLst>
              </a:prstGeom>
              <a:ln w="38100">
                <a:solidFill>
                  <a:srgbClr val="0070C0"/>
                </a:solidFill>
              </a:ln>
              <a:effectLst>
                <a:outerShdw blurRad="76200" dir="18900000" sy="23000" kx="-1200000" algn="bl" rotWithShape="0">
                  <a:prstClr val="black">
                    <a:alpha val="20000"/>
                  </a:prstClr>
                </a:outerShdw>
              </a:effectLst>
              <a:scene3d>
                <a:camera prst="isometricOffAxis2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00" dirty="0"/>
              </a:p>
            </p:txBody>
          </p:sp>
          <p:sp>
            <p:nvSpPr>
              <p:cNvPr id="10" name="Rectangle 9"/>
              <p:cNvSpPr/>
              <p:nvPr/>
            </p:nvSpPr>
            <p:spPr>
              <a:xfrm rot="437631">
                <a:off x="2592111" y="5496371"/>
                <a:ext cx="2229622" cy="1310553"/>
              </a:xfrm>
              <a:prstGeom prst="rect">
                <a:avLst/>
              </a:prstGeom>
            </p:spPr>
            <p:txBody>
              <a:bodyPr wrap="none">
                <a:spAutoFit/>
                <a:scene3d>
                  <a:camera prst="orthographicFront"/>
                  <a:lightRig rig="threePt" dir="t"/>
                </a:scene3d>
                <a:sp3d extrusionH="57150">
                  <a:bevelT w="38100" h="38100"/>
                </a:sp3d>
              </a:bodyPr>
              <a:lstStyle/>
              <a:p>
                <a:pPr algn="ctr"/>
                <a:r>
                  <a:rPr lang="fr-FR" sz="600" kern="0" dirty="0">
                    <a:solidFill>
                      <a:srgbClr val="0070C0"/>
                    </a:solidFill>
                    <a:latin typeface="Arial Black" panose="020B0A04020102020204" pitchFamily="34" charset="0"/>
                  </a:rPr>
                  <a:t>Bloc</a:t>
                </a:r>
              </a:p>
              <a:p>
                <a:pPr algn="ctr"/>
                <a:r>
                  <a:rPr lang="fr-FR" sz="600" kern="0" dirty="0">
                    <a:solidFill>
                      <a:srgbClr val="0070C0"/>
                    </a:solidFill>
                    <a:latin typeface="Arial Black" panose="020B0A04020102020204" pitchFamily="34" charset="0"/>
                  </a:rPr>
                  <a:t>notes</a:t>
                </a:r>
                <a:endParaRPr lang="fr-FR" sz="500" dirty="0"/>
              </a:p>
            </p:txBody>
          </p:sp>
        </p:grpSp>
        <p:sp>
          <p:nvSpPr>
            <p:cNvPr id="11" name="Bouée 10"/>
            <p:cNvSpPr/>
            <p:nvPr/>
          </p:nvSpPr>
          <p:spPr>
            <a:xfrm rot="16200000">
              <a:off x="3529227" y="5437000"/>
              <a:ext cx="888297" cy="888297"/>
            </a:xfrm>
            <a:prstGeom prst="donut">
              <a:avLst>
                <a:gd name="adj" fmla="val 26823"/>
              </a:avLst>
            </a:prstGeom>
            <a:solidFill>
              <a:srgbClr val="C0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Circle">
                <a:avLst/>
              </a:prstTxWarp>
            </a:bodyPr>
            <a:lstStyle/>
            <a:p>
              <a:pPr algn="ctr"/>
              <a:r>
                <a:rPr lang="fr-FR" sz="500" dirty="0">
                  <a:solidFill>
                    <a:schemeClr val="tx2">
                      <a:lumMod val="60000"/>
                      <a:lumOff val="40000"/>
                    </a:schemeClr>
                  </a:solidFill>
                  <a:latin typeface="Harlow Solid Italic" panose="04030604020F02020D02" pitchFamily="82" charset="0"/>
                  <a:cs typeface="Arial" panose="020B0604020202020204" pitchFamily="34" charset="0"/>
                </a:rPr>
                <a:t>b</a:t>
              </a:r>
              <a:r>
                <a:rPr lang="fr-FR" sz="1100" dirty="0">
                  <a:solidFill>
                    <a:schemeClr val="tx2">
                      <a:lumMod val="60000"/>
                      <a:lumOff val="40000"/>
                    </a:schemeClr>
                  </a:solidFill>
                  <a:latin typeface="Harlow Solid Italic" panose="04030604020F02020D02" pitchFamily="82" charset="0"/>
                  <a:cs typeface="Arial" panose="020B0604020202020204" pitchFamily="34" charset="0"/>
                </a:rPr>
                <a:t>o</a:t>
              </a:r>
              <a:r>
                <a:rPr lang="fr-FR" sz="500" dirty="0">
                  <a:solidFill>
                    <a:schemeClr val="tx2">
                      <a:lumMod val="60000"/>
                      <a:lumOff val="40000"/>
                    </a:schemeClr>
                  </a:solidFill>
                  <a:latin typeface="Harlow Solid Italic" panose="04030604020F02020D02" pitchFamily="82" charset="0"/>
                  <a:cs typeface="Arial" panose="020B0604020202020204" pitchFamily="34" charset="0"/>
                </a:rPr>
                <a:t>ucle articulat</a:t>
              </a:r>
              <a:r>
                <a:rPr lang="fr-FR" sz="1050" dirty="0">
                  <a:solidFill>
                    <a:schemeClr val="tx2">
                      <a:lumMod val="60000"/>
                      <a:lumOff val="40000"/>
                    </a:schemeClr>
                  </a:solidFill>
                  <a:latin typeface="Harlow Solid Italic" panose="04030604020F02020D02" pitchFamily="82" charset="0"/>
                  <a:cs typeface="Arial" panose="020B0604020202020204" pitchFamily="34" charset="0"/>
                </a:rPr>
                <a:t>o</a:t>
              </a:r>
              <a:r>
                <a:rPr lang="fr-FR" sz="500" dirty="0">
                  <a:solidFill>
                    <a:schemeClr val="tx2">
                      <a:lumMod val="60000"/>
                      <a:lumOff val="40000"/>
                    </a:schemeClr>
                  </a:solidFill>
                  <a:latin typeface="Harlow Solid Italic" panose="04030604020F02020D02" pitchFamily="82" charset="0"/>
                  <a:cs typeface="Arial" panose="020B0604020202020204" pitchFamily="34" charset="0"/>
                </a:rPr>
                <a:t>ire</a:t>
              </a:r>
              <a:endParaRPr lang="fr-FR" sz="500" dirty="0">
                <a:solidFill>
                  <a:schemeClr val="tx2">
                    <a:lumMod val="60000"/>
                    <a:lumOff val="40000"/>
                  </a:schemeClr>
                </a:solidFill>
              </a:endParaRPr>
            </a:p>
          </p:txBody>
        </p:sp>
      </p:grpSp>
      <p:pic>
        <p:nvPicPr>
          <p:cNvPr id="3" name="Image 2"/>
          <p:cNvPicPr>
            <a:picLocks noChangeAspect="1"/>
          </p:cNvPicPr>
          <p:nvPr/>
        </p:nvPicPr>
        <p:blipFill>
          <a:blip r:embed="rId2"/>
          <a:stretch>
            <a:fillRect/>
          </a:stretch>
        </p:blipFill>
        <p:spPr>
          <a:xfrm>
            <a:off x="7912919" y="4847729"/>
            <a:ext cx="1089670" cy="1089670"/>
          </a:xfrm>
          <a:prstGeom prst="rect">
            <a:avLst/>
          </a:prstGeo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BBCB1-2011-EDAF-AB3F-AC5BE25B5817}"/>
            </a:ext>
          </a:extLst>
        </p:cNvPr>
        <p:cNvGrpSpPr/>
        <p:nvPr/>
      </p:nvGrpSpPr>
      <p:grpSpPr>
        <a:xfrm>
          <a:off x="0" y="0"/>
          <a:ext cx="0" cy="0"/>
          <a:chOff x="0" y="0"/>
          <a:chExt cx="0" cy="0"/>
        </a:xfrm>
      </p:grpSpPr>
      <p:sp>
        <p:nvSpPr>
          <p:cNvPr id="131074" name="Rectangle 2">
            <a:extLst>
              <a:ext uri="{FF2B5EF4-FFF2-40B4-BE49-F238E27FC236}">
                <a16:creationId xmlns:a16="http://schemas.microsoft.com/office/drawing/2014/main" id="{BC35B235-E910-E72B-A002-E064AA3931C7}"/>
              </a:ext>
            </a:extLst>
          </p:cNvPr>
          <p:cNvSpPr>
            <a:spLocks noGrp="1" noChangeArrowheads="1"/>
          </p:cNvSpPr>
          <p:nvPr>
            <p:ph type="title"/>
          </p:nvPr>
        </p:nvSpPr>
        <p:spPr>
          <a:xfrm>
            <a:off x="0" y="-26988"/>
            <a:ext cx="9144000" cy="1143001"/>
          </a:xfrm>
        </p:spPr>
        <p:txBody>
          <a:bodyPr/>
          <a:lstStyle/>
          <a:p>
            <a:pPr eaLnBrk="1" hangingPunct="1"/>
            <a:r>
              <a:rPr lang="fr-FR" altLang="en-US" sz="4000" dirty="0">
                <a:solidFill>
                  <a:schemeClr val="bg2"/>
                </a:solidFill>
                <a:latin typeface="Arial" panose="020B0604020202020204" pitchFamily="34" charset="0"/>
              </a:rPr>
              <a:t>6. L’(auto)évaluation avant l’évaluation</a:t>
            </a:r>
          </a:p>
        </p:txBody>
      </p:sp>
      <p:sp>
        <p:nvSpPr>
          <p:cNvPr id="3" name="ZoneTexte 2">
            <a:extLst>
              <a:ext uri="{FF2B5EF4-FFF2-40B4-BE49-F238E27FC236}">
                <a16:creationId xmlns:a16="http://schemas.microsoft.com/office/drawing/2014/main" id="{5B2678B5-FB9E-778B-C6D5-A5884D408B5E}"/>
              </a:ext>
            </a:extLst>
          </p:cNvPr>
          <p:cNvSpPr txBox="1"/>
          <p:nvPr/>
        </p:nvSpPr>
        <p:spPr>
          <a:xfrm>
            <a:off x="0" y="1700808"/>
            <a:ext cx="9144000" cy="4955203"/>
          </a:xfrm>
          <a:prstGeom prst="rect">
            <a:avLst/>
          </a:prstGeom>
          <a:noFill/>
          <a:ln>
            <a:noFill/>
          </a:ln>
        </p:spPr>
        <p:txBody>
          <a:bodyPr wrap="square">
            <a:spAutoFit/>
          </a:bodyPr>
          <a:lstStyle/>
          <a:p>
            <a:r>
              <a:rPr lang="fr-FR" altLang="en-US" sz="3200" dirty="0">
                <a:solidFill>
                  <a:schemeClr val="bg2"/>
                </a:solidFill>
                <a:latin typeface="Arial" panose="020B0604020202020204" pitchFamily="34" charset="0"/>
              </a:rPr>
              <a:t>Évaluer la rétention</a:t>
            </a:r>
          </a:p>
          <a:p>
            <a:r>
              <a:rPr lang="fr-FR" altLang="en-US" sz="3200" dirty="0">
                <a:solidFill>
                  <a:schemeClr val="bg2"/>
                </a:solidFill>
                <a:latin typeface="Arial" panose="020B0604020202020204" pitchFamily="34" charset="0"/>
              </a:rPr>
              <a:t> </a:t>
            </a:r>
          </a:p>
          <a:p>
            <a:r>
              <a:rPr lang="fr-FR" altLang="en-US" sz="3200" dirty="0">
                <a:solidFill>
                  <a:schemeClr val="bg2"/>
                </a:solidFill>
                <a:latin typeface="Arial" panose="020B0604020202020204" pitchFamily="34" charset="0"/>
              </a:rPr>
              <a:t>+ 	identifier / analyser les erreurs</a:t>
            </a:r>
          </a:p>
          <a:p>
            <a:r>
              <a:rPr lang="fr-FR" sz="3200" dirty="0">
                <a:solidFill>
                  <a:schemeClr val="bg2"/>
                </a:solidFill>
                <a:latin typeface="Arial" panose="020B0604020202020204" pitchFamily="34" charset="0"/>
              </a:rPr>
              <a:t>+	identifier / analyser les succès</a:t>
            </a:r>
          </a:p>
          <a:p>
            <a:endParaRPr lang="fr-FR" sz="3200" dirty="0">
              <a:solidFill>
                <a:schemeClr val="bg2"/>
              </a:solidFill>
              <a:latin typeface="Arial" panose="020B0604020202020204" pitchFamily="34" charset="0"/>
            </a:endParaRPr>
          </a:p>
          <a:p>
            <a:r>
              <a:rPr lang="fr-FR" sz="3200" dirty="0">
                <a:solidFill>
                  <a:schemeClr val="bg2"/>
                </a:solidFill>
                <a:latin typeface="Arial" panose="020B0604020202020204" pitchFamily="34" charset="0"/>
              </a:rPr>
              <a:t>		pour guider la suite de l’apprentissage</a:t>
            </a:r>
          </a:p>
          <a:p>
            <a:endParaRPr lang="fr-FR" sz="3200" dirty="0">
              <a:solidFill>
                <a:schemeClr val="bg2"/>
              </a:solidFill>
              <a:latin typeface="Arial" panose="020B0604020202020204" pitchFamily="34" charset="0"/>
            </a:endParaRPr>
          </a:p>
          <a:p>
            <a:endParaRPr lang="fr-FR" sz="3200" dirty="0">
              <a:solidFill>
                <a:schemeClr val="bg2"/>
              </a:solidFill>
              <a:latin typeface="Arial" panose="020B0604020202020204" pitchFamily="34" charset="0"/>
            </a:endParaRPr>
          </a:p>
          <a:p>
            <a:endParaRPr lang="fr-FR" sz="3200" dirty="0">
              <a:solidFill>
                <a:schemeClr val="bg2"/>
              </a:solidFill>
              <a:latin typeface="Arial" panose="020B0604020202020204" pitchFamily="34" charset="0"/>
            </a:endParaRPr>
          </a:p>
          <a:p>
            <a:r>
              <a:rPr lang="fr-FR" sz="2800" i="1" dirty="0">
                <a:solidFill>
                  <a:schemeClr val="bg2"/>
                </a:solidFill>
                <a:latin typeface="Arial" panose="020B0604020202020204" pitchFamily="34" charset="0"/>
              </a:rPr>
              <a:t>La seule erreur est de ne pas apprendre de ses erreurs</a:t>
            </a:r>
            <a:endParaRPr lang="fr-FR" sz="2800" i="1" dirty="0"/>
          </a:p>
        </p:txBody>
      </p:sp>
      <p:pic>
        <p:nvPicPr>
          <p:cNvPr id="10" name="Image 9">
            <a:extLst>
              <a:ext uri="{FF2B5EF4-FFF2-40B4-BE49-F238E27FC236}">
                <a16:creationId xmlns:a16="http://schemas.microsoft.com/office/drawing/2014/main" id="{E6488FCB-9BC7-F295-96E8-0D68EC2F0C37}"/>
              </a:ext>
            </a:extLst>
          </p:cNvPr>
          <p:cNvPicPr>
            <a:picLocks noChangeAspect="1"/>
          </p:cNvPicPr>
          <p:nvPr/>
        </p:nvPicPr>
        <p:blipFill>
          <a:blip r:embed="rId3"/>
          <a:stretch>
            <a:fillRect/>
          </a:stretch>
        </p:blipFill>
        <p:spPr>
          <a:xfrm rot="8213510">
            <a:off x="7524328" y="2474863"/>
            <a:ext cx="1194575" cy="1458084"/>
          </a:xfrm>
          <a:prstGeom prst="rect">
            <a:avLst/>
          </a:prstGeom>
        </p:spPr>
      </p:pic>
      <p:pic>
        <p:nvPicPr>
          <p:cNvPr id="5" name="Image 4">
            <a:extLst>
              <a:ext uri="{FF2B5EF4-FFF2-40B4-BE49-F238E27FC236}">
                <a16:creationId xmlns:a16="http://schemas.microsoft.com/office/drawing/2014/main" id="{B0551542-0FB5-7C57-64BB-F89180F371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353065">
            <a:off x="6688648" y="1272223"/>
            <a:ext cx="1687240" cy="1687240"/>
          </a:xfrm>
          <a:prstGeom prst="rect">
            <a:avLst/>
          </a:prstGeom>
          <a:ln>
            <a:noFill/>
          </a:ln>
        </p:spPr>
      </p:pic>
    </p:spTree>
    <p:extLst>
      <p:ext uri="{BB962C8B-B14F-4D97-AF65-F5344CB8AC3E}">
        <p14:creationId xmlns:p14="http://schemas.microsoft.com/office/powerpoint/2010/main" val="117298692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3670286C-F5C1-B029-5723-E62F13F2679C}"/>
              </a:ext>
            </a:extLst>
          </p:cNvPr>
          <p:cNvSpPr txBox="1"/>
          <p:nvPr/>
        </p:nvSpPr>
        <p:spPr>
          <a:xfrm>
            <a:off x="89756" y="203418"/>
            <a:ext cx="8964488" cy="5262979"/>
          </a:xfrm>
          <a:prstGeom prst="rect">
            <a:avLst/>
          </a:prstGeom>
          <a:noFill/>
          <a:ln>
            <a:noFill/>
          </a:ln>
        </p:spPr>
        <p:txBody>
          <a:bodyPr wrap="square">
            <a:spAutoFit/>
          </a:bodyPr>
          <a:lstStyle/>
          <a:p>
            <a:pPr algn="r"/>
            <a:endParaRPr lang="fr-FR" u="none" strike="noStrike" dirty="0">
              <a:solidFill>
                <a:srgbClr val="00B050"/>
              </a:solidFill>
              <a:effectLst/>
            </a:endParaRPr>
          </a:p>
          <a:p>
            <a:pPr algn="r"/>
            <a:r>
              <a:rPr lang="fr-FR" dirty="0">
                <a:solidFill>
                  <a:srgbClr val="00B050"/>
                </a:solidFill>
              </a:rPr>
              <a:t>«  </a:t>
            </a:r>
            <a:r>
              <a:rPr lang="fr-FR" dirty="0">
                <a:solidFill>
                  <a:schemeClr val="bg1">
                    <a:lumMod val="50000"/>
                    <a:lumOff val="50000"/>
                  </a:schemeClr>
                </a:solidFill>
              </a:rPr>
              <a:t>Si j’effaçais les erreurs de mon passé,</a:t>
            </a:r>
          </a:p>
          <a:p>
            <a:pPr algn="r"/>
            <a:r>
              <a:rPr lang="fr-FR" dirty="0">
                <a:solidFill>
                  <a:schemeClr val="bg1">
                    <a:lumMod val="50000"/>
                    <a:lumOff val="50000"/>
                  </a:schemeClr>
                </a:solidFill>
              </a:rPr>
              <a:t>J’effacerai la sagesse de mon présent </a:t>
            </a:r>
            <a:r>
              <a:rPr lang="fr-FR" dirty="0">
                <a:solidFill>
                  <a:srgbClr val="00B050"/>
                </a:solidFill>
              </a:rPr>
              <a:t>»</a:t>
            </a:r>
          </a:p>
          <a:p>
            <a:pPr algn="r"/>
            <a:endParaRPr lang="fr-FR" dirty="0">
              <a:solidFill>
                <a:srgbClr val="00B050"/>
              </a:solidFill>
            </a:endParaRPr>
          </a:p>
          <a:p>
            <a:pPr algn="r"/>
            <a:r>
              <a:rPr lang="fr-FR" dirty="0">
                <a:solidFill>
                  <a:srgbClr val="00B050"/>
                </a:solidFill>
              </a:rPr>
              <a:t>« arrêter de faire des erreurs, c’est arrêter d’apprendre »</a:t>
            </a:r>
          </a:p>
          <a:p>
            <a:pPr algn="r"/>
            <a:endParaRPr lang="fr-FR" dirty="0">
              <a:solidFill>
                <a:srgbClr val="00B050"/>
              </a:solidFill>
            </a:endParaRPr>
          </a:p>
          <a:p>
            <a:pPr algn="r"/>
            <a:endParaRPr lang="fr-FR" dirty="0">
              <a:solidFill>
                <a:srgbClr val="00B050"/>
              </a:solidFill>
            </a:endParaRPr>
          </a:p>
          <a:p>
            <a:pPr algn="r"/>
            <a:r>
              <a:rPr lang="fr-FR" b="1" dirty="0">
                <a:solidFill>
                  <a:schemeClr val="accent6">
                    <a:lumMod val="50000"/>
                  </a:schemeClr>
                </a:solidFill>
                <a:hlinkClick r:id="rId2" tooltip="Voir la source de la citation">
                  <a:extLst>
                    <a:ext uri="{A12FA001-AC4F-418D-AE19-62706E023703}">
                      <ahyp:hlinkClr xmlns:ahyp="http://schemas.microsoft.com/office/drawing/2018/hyperlinkcolor" val="tx"/>
                    </a:ext>
                  </a:extLst>
                </a:hlinkClick>
              </a:rPr>
              <a:t>Se tromper de chemin, c'est apprendre à connaître son chemin.</a:t>
            </a:r>
            <a:r>
              <a:rPr lang="fr-FR" b="1" dirty="0">
                <a:solidFill>
                  <a:schemeClr val="accent6">
                    <a:lumMod val="50000"/>
                  </a:schemeClr>
                </a:solidFill>
              </a:rPr>
              <a:t> </a:t>
            </a:r>
            <a:r>
              <a:rPr lang="fr-FR" dirty="0">
                <a:solidFill>
                  <a:srgbClr val="00B050"/>
                </a:solidFill>
              </a:rPr>
              <a:t>(proverbe tanzanien)</a:t>
            </a:r>
          </a:p>
          <a:p>
            <a:pPr algn="r"/>
            <a:endParaRPr lang="fr-FR" u="none" strike="noStrike" dirty="0">
              <a:solidFill>
                <a:srgbClr val="00B050"/>
              </a:solidFill>
              <a:effectLst/>
            </a:endParaRPr>
          </a:p>
          <a:p>
            <a:pPr algn="r"/>
            <a:r>
              <a:rPr lang="fr-FR" u="none" strike="noStrike" dirty="0">
                <a:solidFill>
                  <a:srgbClr val="00B050"/>
                </a:solidFill>
                <a:effectLst/>
              </a:rPr>
              <a:t>“</a:t>
            </a:r>
            <a:r>
              <a:rPr lang="fr-FR" u="none" strike="noStrike" dirty="0">
                <a:solidFill>
                  <a:srgbClr val="00B050"/>
                </a:solidFill>
                <a:effectLst/>
                <a:hlinkClick r:id="rId3">
                  <a:extLst>
                    <a:ext uri="{A12FA001-AC4F-418D-AE19-62706E023703}">
                      <ahyp:hlinkClr xmlns:ahyp="http://schemas.microsoft.com/office/drawing/2018/hyperlinkcolor" val="tx"/>
                    </a:ext>
                  </a:extLst>
                </a:hlinkClick>
              </a:rPr>
              <a:t>On dit qu'on apprend avec ses erreurs,</a:t>
            </a:r>
          </a:p>
          <a:p>
            <a:pPr algn="r"/>
            <a:r>
              <a:rPr lang="fr-FR" u="none" strike="noStrike" dirty="0">
                <a:solidFill>
                  <a:srgbClr val="00B050"/>
                </a:solidFill>
                <a:effectLst/>
                <a:hlinkClick r:id="rId3">
                  <a:extLst>
                    <a:ext uri="{A12FA001-AC4F-418D-AE19-62706E023703}">
                      <ahyp:hlinkClr xmlns:ahyp="http://schemas.microsoft.com/office/drawing/2018/hyperlinkcolor" val="tx"/>
                    </a:ext>
                  </a:extLst>
                </a:hlinkClick>
              </a:rPr>
              <a:t>mais à mon avis c'est une erreur...</a:t>
            </a:r>
          </a:p>
          <a:p>
            <a:pPr algn="r"/>
            <a:r>
              <a:rPr lang="fr-FR" u="none" strike="noStrike" dirty="0">
                <a:solidFill>
                  <a:srgbClr val="00B050"/>
                </a:solidFill>
                <a:effectLst/>
                <a:hlinkClick r:id="rId3">
                  <a:extLst>
                    <a:ext uri="{A12FA001-AC4F-418D-AE19-62706E023703}">
                      <ahyp:hlinkClr xmlns:ahyp="http://schemas.microsoft.com/office/drawing/2018/hyperlinkcolor" val="tx"/>
                    </a:ext>
                  </a:extLst>
                </a:hlinkClick>
              </a:rPr>
              <a:t>et si je me trompe au moins j'aurais appris quelque chose !</a:t>
            </a:r>
            <a:r>
              <a:rPr lang="fr-FR" u="none" strike="noStrike" dirty="0">
                <a:solidFill>
                  <a:srgbClr val="00B050"/>
                </a:solidFill>
                <a:effectLst/>
              </a:rPr>
              <a:t>”</a:t>
            </a:r>
            <a:br>
              <a:rPr lang="fr-FR" u="none" strike="noStrike" dirty="0">
                <a:solidFill>
                  <a:srgbClr val="00B050"/>
                </a:solidFill>
                <a:effectLst/>
              </a:rPr>
            </a:br>
            <a:r>
              <a:rPr lang="fr-FR" u="none" strike="noStrike" dirty="0">
                <a:solidFill>
                  <a:srgbClr val="00B050"/>
                </a:solidFill>
                <a:effectLst/>
                <a:hlinkClick r:id="rId4">
                  <a:extLst>
                    <a:ext uri="{A12FA001-AC4F-418D-AE19-62706E023703}">
                      <ahyp:hlinkClr xmlns:ahyp="http://schemas.microsoft.com/office/drawing/2018/hyperlinkcolor" val="tx"/>
                    </a:ext>
                  </a:extLst>
                </a:hlinkClick>
              </a:rPr>
              <a:t>Philippe</a:t>
            </a:r>
            <a:r>
              <a:rPr lang="fr-FR" u="none" strike="noStrike" dirty="0">
                <a:solidFill>
                  <a:srgbClr val="CCCCFF"/>
                </a:solidFill>
                <a:effectLst/>
                <a:hlinkClick r:id="rId4">
                  <a:extLst>
                    <a:ext uri="{A12FA001-AC4F-418D-AE19-62706E023703}">
                      <ahyp:hlinkClr xmlns:ahyp="http://schemas.microsoft.com/office/drawing/2018/hyperlinkcolor" val="tx"/>
                    </a:ext>
                  </a:extLst>
                </a:hlinkClick>
              </a:rPr>
              <a:t> </a:t>
            </a:r>
            <a:r>
              <a:rPr lang="fr-FR" u="none" strike="noStrike" dirty="0" err="1">
                <a:solidFill>
                  <a:srgbClr val="00B050"/>
                </a:solidFill>
                <a:effectLst/>
                <a:hlinkClick r:id="rId4">
                  <a:extLst>
                    <a:ext uri="{A12FA001-AC4F-418D-AE19-62706E023703}">
                      <ahyp:hlinkClr xmlns:ahyp="http://schemas.microsoft.com/office/drawing/2018/hyperlinkcolor" val="tx"/>
                    </a:ext>
                  </a:extLst>
                </a:hlinkClick>
              </a:rPr>
              <a:t>Geluck</a:t>
            </a:r>
            <a:endParaRPr lang="fr-FR" u="none" strike="noStrike" dirty="0">
              <a:solidFill>
                <a:srgbClr val="00B050"/>
              </a:solidFill>
              <a:effectLst/>
            </a:endParaRPr>
          </a:p>
        </p:txBody>
      </p:sp>
      <p:pic>
        <p:nvPicPr>
          <p:cNvPr id="6" name="Image 5" descr="Une image contenant texte, croquis, dessin, dessin humoristique&#10;&#10;Description générée automatiquement">
            <a:extLst>
              <a:ext uri="{FF2B5EF4-FFF2-40B4-BE49-F238E27FC236}">
                <a16:creationId xmlns:a16="http://schemas.microsoft.com/office/drawing/2014/main" id="{15AA07B7-8C4D-68BE-2FEF-E63D388E47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005064"/>
            <a:ext cx="9144000" cy="2783205"/>
          </a:xfrm>
          <a:prstGeom prst="rect">
            <a:avLst/>
          </a:prstGeom>
        </p:spPr>
      </p:pic>
    </p:spTree>
    <p:extLst>
      <p:ext uri="{BB962C8B-B14F-4D97-AF65-F5344CB8AC3E}">
        <p14:creationId xmlns:p14="http://schemas.microsoft.com/office/powerpoint/2010/main" val="424985831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685800" y="260350"/>
            <a:ext cx="7772400" cy="1143000"/>
          </a:xfrm>
        </p:spPr>
        <p:txBody>
          <a:bodyPr/>
          <a:lstStyle/>
          <a:p>
            <a:pPr eaLnBrk="1" hangingPunct="1"/>
            <a:r>
              <a:rPr lang="fr-FR" altLang="en-US" sz="4000">
                <a:solidFill>
                  <a:schemeClr val="bg2"/>
                </a:solidFill>
                <a:latin typeface="Arial" panose="020B0604020202020204" pitchFamily="34" charset="0"/>
              </a:rPr>
              <a:t>Autres paramètres</a:t>
            </a:r>
          </a:p>
        </p:txBody>
      </p:sp>
      <p:sp>
        <p:nvSpPr>
          <p:cNvPr id="136195" name="Text Box 3"/>
          <p:cNvSpPr txBox="1">
            <a:spLocks noChangeArrowheads="1"/>
          </p:cNvSpPr>
          <p:nvPr/>
        </p:nvSpPr>
        <p:spPr bwMode="auto">
          <a:xfrm rot="21279437">
            <a:off x="471734" y="1369538"/>
            <a:ext cx="8497888" cy="4770537"/>
          </a:xfrm>
          <a:prstGeom prst="rect">
            <a:avLst/>
          </a:prstGeom>
          <a:noFill/>
          <a:ln w="9525">
            <a:solidFill>
              <a:srgbClr val="FFFF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fr-FR" altLang="en-US" sz="2400" dirty="0">
              <a:solidFill>
                <a:schemeClr val="bg2"/>
              </a:solidFill>
              <a:latin typeface="Arial" panose="020B0604020202020204" pitchFamily="34" charset="0"/>
            </a:endParaRPr>
          </a:p>
          <a:p>
            <a:pPr eaLnBrk="1" hangingPunct="1">
              <a:spcBef>
                <a:spcPct val="0"/>
              </a:spcBef>
              <a:buFontTx/>
              <a:buNone/>
            </a:pPr>
            <a:r>
              <a:rPr lang="fr-FR" sz="2400" dirty="0">
                <a:solidFill>
                  <a:schemeClr val="bg2"/>
                </a:solidFill>
                <a:latin typeface="Arial" panose="020B0604020202020204" pitchFamily="34" charset="0"/>
              </a:rPr>
              <a:t>La vigilance, l’éveil, l'attention et la concentration,</a:t>
            </a:r>
          </a:p>
          <a:p>
            <a:pPr eaLnBrk="1" hangingPunct="1">
              <a:spcBef>
                <a:spcPct val="0"/>
              </a:spcBef>
              <a:buFontTx/>
              <a:buNone/>
            </a:pPr>
            <a:endParaRPr lang="fr-FR" sz="2400" dirty="0">
              <a:solidFill>
                <a:schemeClr val="bg2"/>
              </a:solidFill>
              <a:latin typeface="Arial" panose="020B0604020202020204" pitchFamily="34" charset="0"/>
            </a:endParaRPr>
          </a:p>
          <a:p>
            <a:pPr eaLnBrk="1" hangingPunct="1">
              <a:spcBef>
                <a:spcPct val="0"/>
              </a:spcBef>
              <a:buFontTx/>
              <a:buNone/>
            </a:pPr>
            <a:r>
              <a:rPr lang="fr-FR" sz="2400" dirty="0">
                <a:solidFill>
                  <a:schemeClr val="bg2"/>
                </a:solidFill>
                <a:latin typeface="Arial" panose="020B0604020202020204" pitchFamily="34" charset="0"/>
              </a:rPr>
              <a:t>La motivation (passion, nécessité, désir, …)</a:t>
            </a:r>
          </a:p>
          <a:p>
            <a:pPr eaLnBrk="1" hangingPunct="1">
              <a:spcBef>
                <a:spcPct val="0"/>
              </a:spcBef>
              <a:buFontTx/>
              <a:buNone/>
            </a:pPr>
            <a:endParaRPr lang="fr-FR" sz="2400" dirty="0">
              <a:solidFill>
                <a:schemeClr val="bg2"/>
              </a:solidFill>
              <a:latin typeface="Arial" panose="020B0604020202020204" pitchFamily="34" charset="0"/>
            </a:endParaRPr>
          </a:p>
          <a:p>
            <a:pPr eaLnBrk="1" hangingPunct="1">
              <a:spcBef>
                <a:spcPct val="0"/>
              </a:spcBef>
              <a:buFontTx/>
              <a:buNone/>
            </a:pPr>
            <a:r>
              <a:rPr lang="fr-FR" sz="2400" u="sng" dirty="0">
                <a:solidFill>
                  <a:schemeClr val="bg2"/>
                </a:solidFill>
                <a:latin typeface="Arial" panose="020B0604020202020204" pitchFamily="34" charset="0"/>
              </a:rPr>
              <a:t>Éviter les toxiques </a:t>
            </a:r>
            <a:r>
              <a:rPr lang="fr-FR" sz="2400" dirty="0">
                <a:solidFill>
                  <a:schemeClr val="bg2"/>
                </a:solidFill>
                <a:latin typeface="Arial" panose="020B0604020202020204" pitchFamily="34" charset="0"/>
              </a:rPr>
              <a:t>: cannabis, benzodiazépines, …</a:t>
            </a:r>
          </a:p>
          <a:p>
            <a:pPr eaLnBrk="1" hangingPunct="1">
              <a:spcBef>
                <a:spcPct val="0"/>
              </a:spcBef>
              <a:buFontTx/>
              <a:buNone/>
            </a:pPr>
            <a:endParaRPr lang="fr-FR" sz="2400" dirty="0">
              <a:solidFill>
                <a:schemeClr val="bg2"/>
              </a:solidFill>
              <a:latin typeface="Arial" panose="020B0604020202020204" pitchFamily="34" charset="0"/>
            </a:endParaRPr>
          </a:p>
          <a:p>
            <a:pPr eaLnBrk="1" hangingPunct="1">
              <a:spcBef>
                <a:spcPct val="0"/>
              </a:spcBef>
              <a:buFontTx/>
              <a:buNone/>
            </a:pPr>
            <a:endParaRPr lang="fr-FR" sz="2400" dirty="0">
              <a:solidFill>
                <a:schemeClr val="bg2"/>
              </a:solidFill>
              <a:latin typeface="Arial" panose="020B0604020202020204" pitchFamily="34" charset="0"/>
            </a:endParaRPr>
          </a:p>
          <a:p>
            <a:pPr eaLnBrk="1" hangingPunct="1">
              <a:spcBef>
                <a:spcPct val="0"/>
              </a:spcBef>
              <a:buFontTx/>
              <a:buNone/>
            </a:pPr>
            <a:r>
              <a:rPr lang="fr-FR" sz="2400" dirty="0">
                <a:solidFill>
                  <a:schemeClr val="bg2"/>
                </a:solidFill>
                <a:latin typeface="Arial" panose="020B0604020202020204" pitchFamily="34" charset="0"/>
              </a:rPr>
              <a:t>Et puis, pour faire du bien à votre cerveau :</a:t>
            </a:r>
          </a:p>
          <a:p>
            <a:pPr eaLnBrk="1" hangingPunct="1">
              <a:spcBef>
                <a:spcPct val="0"/>
              </a:spcBef>
              <a:buFontTx/>
              <a:buNone/>
            </a:pPr>
            <a:endParaRPr lang="fr-FR" altLang="en-US" sz="2400" dirty="0">
              <a:solidFill>
                <a:schemeClr val="bg2"/>
              </a:solidFill>
              <a:latin typeface="Arial" panose="020B0604020202020204" pitchFamily="34" charset="0"/>
            </a:endParaRPr>
          </a:p>
          <a:p>
            <a:pPr eaLnBrk="1" hangingPunct="1">
              <a:spcBef>
                <a:spcPct val="0"/>
              </a:spcBef>
              <a:buFontTx/>
              <a:buNone/>
            </a:pPr>
            <a:r>
              <a:rPr lang="fr-FR" altLang="en-US" sz="2000" dirty="0">
                <a:solidFill>
                  <a:schemeClr val="bg2"/>
                </a:solidFill>
                <a:latin typeface="Arial" panose="020B0604020202020204" pitchFamily="34" charset="0"/>
              </a:rPr>
              <a:t>Faites du </a:t>
            </a:r>
            <a:r>
              <a:rPr lang="fr-FR" altLang="en-US" sz="2000" b="1" dirty="0">
                <a:solidFill>
                  <a:schemeClr val="bg2"/>
                </a:solidFill>
                <a:latin typeface="Arial" panose="020B0604020202020204" pitchFamily="34" charset="0"/>
              </a:rPr>
              <a:t>sport</a:t>
            </a:r>
            <a:r>
              <a:rPr lang="fr-FR" altLang="en-US" sz="2000" dirty="0">
                <a:solidFill>
                  <a:schemeClr val="bg2"/>
                </a:solidFill>
                <a:latin typeface="Arial" panose="020B0604020202020204" pitchFamily="34" charset="0"/>
              </a:rPr>
              <a:t>! Pour oxygéner votre cerveau et vous détendre,</a:t>
            </a:r>
          </a:p>
          <a:p>
            <a:pPr eaLnBrk="1" hangingPunct="1">
              <a:spcBef>
                <a:spcPct val="0"/>
              </a:spcBef>
              <a:buFontTx/>
              <a:buNone/>
            </a:pPr>
            <a:endParaRPr lang="fr-FR" altLang="en-US" sz="2000" dirty="0">
              <a:solidFill>
                <a:schemeClr val="bg2"/>
              </a:solidFill>
              <a:latin typeface="Arial" panose="020B0604020202020204" pitchFamily="34" charset="0"/>
            </a:endParaRPr>
          </a:p>
          <a:p>
            <a:pPr eaLnBrk="1" hangingPunct="1">
              <a:spcBef>
                <a:spcPct val="0"/>
              </a:spcBef>
              <a:buFontTx/>
              <a:buNone/>
            </a:pPr>
            <a:r>
              <a:rPr lang="fr-FR" altLang="en-US" sz="2000" dirty="0">
                <a:solidFill>
                  <a:schemeClr val="bg2"/>
                </a:solidFill>
                <a:latin typeface="Arial" panose="020B0604020202020204" pitchFamily="34" charset="0"/>
              </a:rPr>
              <a:t>Et évidemment, soignez l’alimentation, les boissons</a:t>
            </a:r>
            <a:r>
              <a:rPr lang="fr-FR" altLang="en-US" sz="2400" dirty="0">
                <a:solidFill>
                  <a:schemeClr val="bg2"/>
                </a:solidFill>
                <a:latin typeface="Arial" panose="020B0604020202020204" pitchFamily="34" charset="0"/>
              </a:rPr>
              <a:t>…</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F14C9-128B-48F5-AF81-FD7D6AA61FA4}"/>
              </a:ext>
            </a:extLst>
          </p:cNvPr>
          <p:cNvSpPr>
            <a:spLocks noGrp="1"/>
          </p:cNvSpPr>
          <p:nvPr>
            <p:ph type="title"/>
          </p:nvPr>
        </p:nvSpPr>
        <p:spPr/>
        <p:txBody>
          <a:bodyPr/>
          <a:lstStyle/>
          <a:p>
            <a:r>
              <a:rPr lang="fr-FR" sz="3600" dirty="0">
                <a:solidFill>
                  <a:schemeClr val="bg2"/>
                </a:solidFill>
                <a:latin typeface="Arial" panose="020B0604020202020204" pitchFamily="34" charset="0"/>
                <a:cs typeface="Arial" panose="020B0604020202020204" pitchFamily="34" charset="0"/>
              </a:rPr>
              <a:t>La mémorisation est multifactorielle</a:t>
            </a:r>
          </a:p>
        </p:txBody>
      </p:sp>
      <p:sp>
        <p:nvSpPr>
          <p:cNvPr id="3" name="ZoneTexte 2">
            <a:extLst>
              <a:ext uri="{FF2B5EF4-FFF2-40B4-BE49-F238E27FC236}">
                <a16:creationId xmlns:a16="http://schemas.microsoft.com/office/drawing/2014/main" id="{BDC15605-886E-4EB7-9211-1AD37A44866D}"/>
              </a:ext>
            </a:extLst>
          </p:cNvPr>
          <p:cNvSpPr txBox="1"/>
          <p:nvPr/>
        </p:nvSpPr>
        <p:spPr>
          <a:xfrm>
            <a:off x="179512" y="2132856"/>
            <a:ext cx="8784976" cy="3539430"/>
          </a:xfrm>
          <a:prstGeom prst="rect">
            <a:avLst/>
          </a:prstGeom>
          <a:noFill/>
          <a:ln>
            <a:noFill/>
          </a:ln>
        </p:spPr>
        <p:txBody>
          <a:bodyPr wrap="square" rtlCol="0">
            <a:spAutoFit/>
          </a:bodyPr>
          <a:lstStyle/>
          <a:p>
            <a:pPr algn="ctr"/>
            <a:r>
              <a:rPr lang="fr-FR" sz="3200" dirty="0">
                <a:solidFill>
                  <a:schemeClr val="bg2"/>
                </a:solidFill>
                <a:latin typeface="Arial" panose="020B0604020202020204" pitchFamily="34" charset="0"/>
              </a:rPr>
              <a:t>Pas de recette unique universelle</a:t>
            </a:r>
          </a:p>
          <a:p>
            <a:pPr algn="ctr"/>
            <a:endParaRPr lang="fr-FR" sz="3200" dirty="0">
              <a:solidFill>
                <a:schemeClr val="bg2"/>
              </a:solidFill>
              <a:latin typeface="Arial" panose="020B0604020202020204" pitchFamily="34" charset="0"/>
            </a:endParaRPr>
          </a:p>
          <a:p>
            <a:pPr algn="ctr"/>
            <a:r>
              <a:rPr lang="fr-FR" sz="3200" dirty="0">
                <a:solidFill>
                  <a:schemeClr val="bg2"/>
                </a:solidFill>
                <a:latin typeface="Arial" panose="020B0604020202020204" pitchFamily="34" charset="0"/>
              </a:rPr>
              <a:t>De nombreux paramètres et lignes directrices</a:t>
            </a:r>
          </a:p>
          <a:p>
            <a:pPr algn="ctr"/>
            <a:endParaRPr lang="fr-FR" sz="3200" dirty="0">
              <a:solidFill>
                <a:schemeClr val="bg2"/>
              </a:solidFill>
              <a:latin typeface="Arial" panose="020B0604020202020204" pitchFamily="34" charset="0"/>
            </a:endParaRPr>
          </a:p>
          <a:p>
            <a:pPr algn="ctr"/>
            <a:r>
              <a:rPr lang="fr-FR" sz="3200" b="1" dirty="0">
                <a:solidFill>
                  <a:schemeClr val="bg2"/>
                </a:solidFill>
                <a:latin typeface="Arial" panose="020B0604020202020204" pitchFamily="34" charset="0"/>
              </a:rPr>
              <a:t>À vous de vous observer </a:t>
            </a:r>
            <a:r>
              <a:rPr lang="fr-FR" sz="3200" dirty="0">
                <a:solidFill>
                  <a:schemeClr val="bg2"/>
                </a:solidFill>
                <a:latin typeface="Arial" panose="020B0604020202020204" pitchFamily="34" charset="0"/>
              </a:rPr>
              <a:t>…</a:t>
            </a:r>
          </a:p>
          <a:p>
            <a:pPr algn="ctr"/>
            <a:r>
              <a:rPr lang="fr-FR" sz="3200" dirty="0">
                <a:solidFill>
                  <a:schemeClr val="bg2"/>
                </a:solidFill>
                <a:latin typeface="Arial" panose="020B0604020202020204" pitchFamily="34" charset="0"/>
              </a:rPr>
              <a:t>et de mettre au point</a:t>
            </a:r>
          </a:p>
          <a:p>
            <a:pPr algn="ctr"/>
            <a:r>
              <a:rPr lang="fr-FR" sz="3200" dirty="0">
                <a:solidFill>
                  <a:schemeClr val="bg2"/>
                </a:solidFill>
                <a:latin typeface="Arial" panose="020B0604020202020204" pitchFamily="34" charset="0"/>
              </a:rPr>
              <a:t>vos meilleures recettes mnésiques !</a:t>
            </a:r>
          </a:p>
        </p:txBody>
      </p:sp>
    </p:spTree>
    <p:extLst>
      <p:ext uri="{BB962C8B-B14F-4D97-AF65-F5344CB8AC3E}">
        <p14:creationId xmlns:p14="http://schemas.microsoft.com/office/powerpoint/2010/main" val="363461979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re 1"/>
          <p:cNvSpPr>
            <a:spLocks noGrp="1"/>
          </p:cNvSpPr>
          <p:nvPr>
            <p:ph type="title"/>
          </p:nvPr>
        </p:nvSpPr>
        <p:spPr/>
        <p:txBody>
          <a:bodyPr/>
          <a:lstStyle/>
          <a:p>
            <a:endParaRPr lang="fr-FR"/>
          </a:p>
        </p:txBody>
      </p:sp>
      <p:pic>
        <p:nvPicPr>
          <p:cNvPr id="138243" name="Imag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14500" y="980728"/>
            <a:ext cx="9115000" cy="519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244" name="ZoneTexte 1"/>
          <p:cNvSpPr txBox="1">
            <a:spLocks noChangeArrowheads="1"/>
          </p:cNvSpPr>
          <p:nvPr/>
        </p:nvSpPr>
        <p:spPr bwMode="auto">
          <a:xfrm>
            <a:off x="4662488" y="6546850"/>
            <a:ext cx="45180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r-FR" sz="1600">
                <a:solidFill>
                  <a:srgbClr val="C00000"/>
                </a:solidFill>
                <a:latin typeface="Arial" panose="020B0604020202020204" pitchFamily="34" charset="0"/>
              </a:rPr>
              <a:t>Modèle MNESIS (F Eustache et B Desgranges)</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Image 1"/>
          <p:cNvPicPr>
            <a:picLocks noChangeAspect="1"/>
          </p:cNvPicPr>
          <p:nvPr/>
        </p:nvPicPr>
        <p:blipFill rotWithShape="1">
          <a:blip r:embed="rId2">
            <a:extLst>
              <a:ext uri="{28A0092B-C50C-407E-A947-70E740481C1C}">
                <a14:useLocalDpi xmlns:a14="http://schemas.microsoft.com/office/drawing/2010/main" val="0"/>
              </a:ext>
            </a:extLst>
          </a:blip>
          <a:srcRect t="12171"/>
          <a:stretch/>
        </p:blipFill>
        <p:spPr bwMode="auto">
          <a:xfrm>
            <a:off x="323528" y="0"/>
            <a:ext cx="8027987" cy="682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p:cNvSpPr txBox="1"/>
          <p:nvPr/>
        </p:nvSpPr>
        <p:spPr>
          <a:xfrm>
            <a:off x="1763688" y="4101247"/>
            <a:ext cx="7272808" cy="1815882"/>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algn="ctr">
              <a:defRPr/>
            </a:pPr>
            <a:r>
              <a:rPr lang="fr-FR" dirty="0">
                <a:solidFill>
                  <a:srgbClr val="002060"/>
                </a:solidFill>
                <a:latin typeface="Arial" panose="020B0604020202020204" pitchFamily="34" charset="0"/>
              </a:rPr>
              <a:t>Chaque personne est unique</a:t>
            </a:r>
          </a:p>
          <a:p>
            <a:pPr algn="ctr">
              <a:defRPr/>
            </a:pPr>
            <a:r>
              <a:rPr lang="fr-FR" dirty="0">
                <a:solidFill>
                  <a:srgbClr val="002060"/>
                </a:solidFill>
                <a:latin typeface="Arial" panose="020B0604020202020204" pitchFamily="34" charset="0"/>
              </a:rPr>
              <a:t>et doit mettre au point ses meilleures recettes…</a:t>
            </a:r>
          </a:p>
          <a:p>
            <a:pPr algn="ctr">
              <a:defRPr/>
            </a:pPr>
            <a:endParaRPr lang="fr-FR" sz="1600" dirty="0">
              <a:solidFill>
                <a:srgbClr val="002060"/>
              </a:solidFill>
              <a:latin typeface="Arial" panose="020B0604020202020204" pitchFamily="34" charset="0"/>
            </a:endParaRPr>
          </a:p>
          <a:p>
            <a:pPr algn="ctr">
              <a:defRPr/>
            </a:pPr>
            <a:r>
              <a:rPr lang="fr-FR" sz="1600" dirty="0">
                <a:solidFill>
                  <a:srgbClr val="002060"/>
                </a:solidFill>
                <a:latin typeface="Arial" panose="020B0604020202020204" pitchFamily="34" charset="0"/>
              </a:rPr>
              <a:t>Visuel? en mouvement? quelle ambiance? quel rythme?</a:t>
            </a:r>
          </a:p>
          <a:p>
            <a:pPr algn="ctr">
              <a:defRPr/>
            </a:pPr>
            <a:r>
              <a:rPr lang="fr-FR" sz="1600" dirty="0">
                <a:solidFill>
                  <a:srgbClr val="002060"/>
                </a:solidFill>
                <a:latin typeface="Arial" panose="020B0604020202020204" pitchFamily="34" charset="0"/>
              </a:rPr>
              <a:t>(indicateurs de fatigue attentionnelle, d’efficacité, de rétention, …)</a:t>
            </a:r>
          </a:p>
          <a:p>
            <a:pPr algn="r">
              <a:defRPr/>
            </a:pPr>
            <a:r>
              <a:rPr lang="fr-FR" sz="1600" b="1" dirty="0">
                <a:solidFill>
                  <a:srgbClr val="002060"/>
                </a:solidFill>
                <a:latin typeface="Arial" panose="020B0604020202020204" pitchFamily="34" charset="0"/>
              </a:rPr>
              <a:t>+ Pensez à vous rapprocher du contexte des examens…</a:t>
            </a:r>
          </a:p>
        </p:txBody>
      </p:sp>
      <p:sp>
        <p:nvSpPr>
          <p:cNvPr id="4" name="ZoneTexte 3"/>
          <p:cNvSpPr txBox="1"/>
          <p:nvPr/>
        </p:nvSpPr>
        <p:spPr>
          <a:xfrm>
            <a:off x="1619672" y="116632"/>
            <a:ext cx="6043642" cy="523220"/>
          </a:xfrm>
          <a:prstGeom prst="rect">
            <a:avLst/>
          </a:prstGeom>
        </p:spPr>
        <p:style>
          <a:lnRef idx="0">
            <a:schemeClr val="accent3"/>
          </a:lnRef>
          <a:fillRef idx="3">
            <a:schemeClr val="accent3"/>
          </a:fillRef>
          <a:effectRef idx="3">
            <a:schemeClr val="accent3"/>
          </a:effectRef>
          <a:fontRef idx="minor">
            <a:schemeClr val="lt1"/>
          </a:fontRef>
        </p:style>
        <p:txBody>
          <a:bodyPr wrap="none">
            <a:spAutoFit/>
          </a:bodyPr>
          <a:lstStyle>
            <a:defPPr>
              <a:defRPr lang="fr-FR"/>
            </a:defPPr>
            <a:lvl1pPr>
              <a:defRPr>
                <a:solidFill>
                  <a:srgbClr val="002060"/>
                </a:solidFill>
                <a:latin typeface="Arial" panose="020B0604020202020204" pitchFamily="34" charset="0"/>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a:defRPr/>
            </a:pPr>
            <a:r>
              <a:rPr lang="fr-FR" sz="2800" dirty="0">
                <a:solidFill>
                  <a:srgbClr val="FF9933"/>
                </a:solidFill>
              </a:rPr>
              <a:t>à chacun</a:t>
            </a:r>
            <a:r>
              <a:rPr lang="fr-FR" sz="2800" dirty="0"/>
              <a:t> son </a:t>
            </a:r>
            <a:r>
              <a:rPr lang="fr-FR" sz="2800" dirty="0">
                <a:solidFill>
                  <a:schemeClr val="bg1">
                    <a:lumMod val="90000"/>
                    <a:lumOff val="10000"/>
                  </a:schemeClr>
                </a:solidFill>
              </a:rPr>
              <a:t>cerveau</a:t>
            </a:r>
            <a:r>
              <a:rPr lang="fr-FR" sz="2800" dirty="0"/>
              <a:t> et </a:t>
            </a:r>
            <a:r>
              <a:rPr lang="fr-FR" sz="2800" dirty="0">
                <a:solidFill>
                  <a:srgbClr val="990000"/>
                </a:solidFill>
              </a:rPr>
              <a:t>son</a:t>
            </a:r>
            <a:r>
              <a:rPr lang="fr-FR" sz="2800" dirty="0"/>
              <a:t> </a:t>
            </a:r>
            <a:r>
              <a:rPr lang="fr-FR" sz="2800" dirty="0">
                <a:solidFill>
                  <a:srgbClr val="9900CC"/>
                </a:solidFill>
              </a:rPr>
              <a:t>histoire</a:t>
            </a:r>
          </a:p>
        </p:txBody>
      </p:sp>
      <p:sp>
        <p:nvSpPr>
          <p:cNvPr id="5" name="ZoneTexte 4">
            <a:extLst>
              <a:ext uri="{FF2B5EF4-FFF2-40B4-BE49-F238E27FC236}">
                <a16:creationId xmlns:a16="http://schemas.microsoft.com/office/drawing/2014/main" id="{17158E9D-7C6F-5145-F193-1196EF4767BD}"/>
              </a:ext>
            </a:extLst>
          </p:cNvPr>
          <p:cNvSpPr txBox="1"/>
          <p:nvPr/>
        </p:nvSpPr>
        <p:spPr>
          <a:xfrm>
            <a:off x="1877544" y="3068960"/>
            <a:ext cx="5238328" cy="1015663"/>
          </a:xfrm>
          <a:prstGeom prst="rect">
            <a:avLst/>
          </a:prstGeom>
          <a:noFill/>
          <a:ln>
            <a:noFill/>
          </a:ln>
        </p:spPr>
        <p:txBody>
          <a:bodyPr wrap="square">
            <a:spAutoFit/>
          </a:bodyPr>
          <a:lstStyle/>
          <a:p>
            <a:r>
              <a:rPr lang="fr-FR" sz="6000" dirty="0">
                <a:ln>
                  <a:solidFill>
                    <a:schemeClr val="tx1">
                      <a:lumMod val="50000"/>
                    </a:schemeClr>
                  </a:solidFill>
                </a:ln>
                <a:solidFill>
                  <a:srgbClr val="C00000"/>
                </a:solidFill>
                <a:effectLst>
                  <a:outerShdw blurRad="50800" dist="38100" dir="2700000" algn="tl" rotWithShape="0">
                    <a:prstClr val="black">
                      <a:alpha val="40000"/>
                    </a:prstClr>
                  </a:outerShdw>
                </a:effectLst>
                <a:latin typeface="Snap ITC" panose="04040A07060A02020202" pitchFamily="82" charset="0"/>
              </a:rPr>
              <a:t>p</a:t>
            </a:r>
            <a:r>
              <a:rPr lang="fr-FR" sz="6000" dirty="0">
                <a:ln>
                  <a:solidFill>
                    <a:schemeClr val="tx1">
                      <a:lumMod val="50000"/>
                    </a:schemeClr>
                  </a:solidFill>
                </a:ln>
                <a:solidFill>
                  <a:srgbClr val="FFC000"/>
                </a:solidFill>
                <a:effectLst>
                  <a:outerShdw blurRad="50800" dist="38100" dir="2700000" algn="tl" rotWithShape="0">
                    <a:prstClr val="black">
                      <a:alpha val="40000"/>
                    </a:prstClr>
                  </a:outerShdw>
                </a:effectLst>
                <a:latin typeface="Snap ITC" panose="04040A07060A02020202" pitchFamily="82" charset="0"/>
              </a:rPr>
              <a:t>e</a:t>
            </a:r>
            <a:r>
              <a:rPr lang="fr-FR" sz="6000" dirty="0">
                <a:ln>
                  <a:solidFill>
                    <a:schemeClr val="tx1">
                      <a:lumMod val="50000"/>
                    </a:schemeClr>
                  </a:solidFill>
                </a:ln>
                <a:solidFill>
                  <a:srgbClr val="FFFF00"/>
                </a:solidFill>
                <a:effectLst>
                  <a:outerShdw blurRad="50800" dist="38100" dir="2700000" algn="tl" rotWithShape="0">
                    <a:prstClr val="black">
                      <a:alpha val="40000"/>
                    </a:prstClr>
                  </a:outerShdw>
                </a:effectLst>
                <a:latin typeface="Snap ITC" panose="04040A07060A02020202" pitchFamily="82" charset="0"/>
              </a:rPr>
              <a:t>r</a:t>
            </a:r>
            <a:r>
              <a:rPr lang="fr-FR" sz="6000" dirty="0">
                <a:ln>
                  <a:solidFill>
                    <a:schemeClr val="tx1">
                      <a:lumMod val="50000"/>
                    </a:schemeClr>
                  </a:solidFill>
                </a:ln>
                <a:solidFill>
                  <a:schemeClr val="accent2">
                    <a:lumMod val="75000"/>
                  </a:schemeClr>
                </a:solidFill>
                <a:effectLst>
                  <a:outerShdw blurRad="50800" dist="38100" dir="2700000" algn="tl" rotWithShape="0">
                    <a:prstClr val="black">
                      <a:alpha val="40000"/>
                    </a:prstClr>
                  </a:outerShdw>
                </a:effectLst>
                <a:latin typeface="Snap ITC" panose="04040A07060A02020202" pitchFamily="82" charset="0"/>
              </a:rPr>
              <a:t>s</a:t>
            </a:r>
            <a:r>
              <a:rPr lang="fr-FR" sz="6000" dirty="0">
                <a:ln>
                  <a:solidFill>
                    <a:schemeClr val="tx1">
                      <a:lumMod val="50000"/>
                    </a:schemeClr>
                  </a:solidFill>
                </a:ln>
                <a:solidFill>
                  <a:srgbClr val="009999"/>
                </a:solidFill>
                <a:effectLst>
                  <a:outerShdw blurRad="50800" dist="38100" dir="2700000" algn="tl" rotWithShape="0">
                    <a:prstClr val="black">
                      <a:alpha val="40000"/>
                    </a:prstClr>
                  </a:outerShdw>
                </a:effectLst>
                <a:latin typeface="Snap ITC" panose="04040A07060A02020202" pitchFamily="82" charset="0"/>
              </a:rPr>
              <a:t>o</a:t>
            </a:r>
            <a:r>
              <a:rPr lang="fr-FR" sz="6000" dirty="0">
                <a:ln>
                  <a:solidFill>
                    <a:schemeClr val="tx1">
                      <a:lumMod val="50000"/>
                    </a:schemeClr>
                  </a:solidFill>
                </a:ln>
                <a:solidFill>
                  <a:srgbClr val="00B0F0"/>
                </a:solidFill>
                <a:effectLst>
                  <a:outerShdw blurRad="50800" dist="38100" dir="2700000" algn="tl" rotWithShape="0">
                    <a:prstClr val="black">
                      <a:alpha val="40000"/>
                    </a:prstClr>
                  </a:outerShdw>
                </a:effectLst>
                <a:latin typeface="Snap ITC" panose="04040A07060A02020202" pitchFamily="82" charset="0"/>
              </a:rPr>
              <a:t>n</a:t>
            </a:r>
            <a:r>
              <a:rPr lang="fr-FR" sz="6000" dirty="0">
                <a:ln>
                  <a:solidFill>
                    <a:schemeClr val="tx1">
                      <a:lumMod val="50000"/>
                    </a:schemeClr>
                  </a:solidFill>
                </a:ln>
                <a:solidFill>
                  <a:srgbClr val="9900CC"/>
                </a:solidFill>
                <a:effectLst>
                  <a:outerShdw blurRad="50800" dist="38100" dir="2700000" algn="tl" rotWithShape="0">
                    <a:prstClr val="black">
                      <a:alpha val="40000"/>
                    </a:prstClr>
                  </a:outerShdw>
                </a:effectLst>
                <a:latin typeface="Snap ITC" panose="04040A07060A02020202" pitchFamily="82" charset="0"/>
              </a:rPr>
              <a:t>n</a:t>
            </a:r>
            <a:r>
              <a:rPr lang="fr-FR" sz="6000" dirty="0">
                <a:ln>
                  <a:solidFill>
                    <a:schemeClr val="tx1">
                      <a:lumMod val="50000"/>
                    </a:schemeClr>
                  </a:solidFill>
                </a:ln>
                <a:solidFill>
                  <a:srgbClr val="FF0000"/>
                </a:solidFill>
                <a:effectLst>
                  <a:outerShdw blurRad="50800" dist="38100" dir="2700000" algn="tl" rotWithShape="0">
                    <a:prstClr val="black">
                      <a:alpha val="40000"/>
                    </a:prstClr>
                  </a:outerShdw>
                </a:effectLst>
                <a:latin typeface="Snap ITC" panose="04040A07060A02020202" pitchFamily="82" charset="0"/>
              </a:rPr>
              <a:t>e</a:t>
            </a:r>
            <a:r>
              <a:rPr lang="fr-FR" sz="6000" dirty="0">
                <a:ln>
                  <a:solidFill>
                    <a:schemeClr val="tx1">
                      <a:lumMod val="50000"/>
                    </a:schemeClr>
                  </a:solidFill>
                </a:ln>
                <a:solidFill>
                  <a:srgbClr val="FFC000"/>
                </a:solidFill>
                <a:effectLst>
                  <a:outerShdw blurRad="50800" dist="38100" dir="2700000" algn="tl" rotWithShape="0">
                    <a:prstClr val="black">
                      <a:alpha val="40000"/>
                    </a:prstClr>
                  </a:outerShdw>
                </a:effectLst>
                <a:latin typeface="Snap ITC" panose="04040A07060A02020202" pitchFamily="82" charset="0"/>
              </a:rPr>
              <a:t>l</a:t>
            </a:r>
            <a:r>
              <a:rPr lang="fr-FR" sz="6000" dirty="0">
                <a:ln>
                  <a:solidFill>
                    <a:schemeClr val="tx1">
                      <a:lumMod val="50000"/>
                    </a:schemeClr>
                  </a:solidFill>
                </a:ln>
                <a:solidFill>
                  <a:srgbClr val="FFFF00"/>
                </a:solidFill>
                <a:effectLst>
                  <a:outerShdw blurRad="50800" dist="38100" dir="2700000" algn="tl" rotWithShape="0">
                    <a:prstClr val="black">
                      <a:alpha val="40000"/>
                    </a:prstClr>
                  </a:outerShdw>
                </a:effectLst>
                <a:latin typeface="Snap ITC" panose="04040A07060A02020202" pitchFamily="82" charset="0"/>
              </a:rPr>
              <a:t>l</a:t>
            </a:r>
            <a:r>
              <a:rPr lang="fr-FR" sz="6000" dirty="0">
                <a:ln>
                  <a:solidFill>
                    <a:schemeClr val="tx1">
                      <a:lumMod val="50000"/>
                    </a:schemeClr>
                  </a:solidFill>
                </a:ln>
                <a:solidFill>
                  <a:srgbClr val="92D050"/>
                </a:solidFill>
                <a:effectLst>
                  <a:outerShdw blurRad="50800" dist="38100" dir="2700000" algn="tl" rotWithShape="0">
                    <a:prstClr val="black">
                      <a:alpha val="40000"/>
                    </a:prstClr>
                  </a:outerShdw>
                </a:effectLst>
                <a:latin typeface="Snap ITC" panose="04040A07060A02020202" pitchFamily="82" charset="0"/>
              </a:rPr>
              <a:t>e</a:t>
            </a:r>
            <a:endParaRPr lang="fr-FR" sz="6000"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4"/>
          <p:cNvSpPr>
            <a:spLocks noGrp="1" noChangeArrowheads="1"/>
          </p:cNvSpPr>
          <p:nvPr>
            <p:ph type="title"/>
          </p:nvPr>
        </p:nvSpPr>
        <p:spPr>
          <a:xfrm>
            <a:off x="685800" y="2214563"/>
            <a:ext cx="7772400" cy="1143000"/>
          </a:xfrm>
        </p:spPr>
        <p:txBody>
          <a:bodyPr/>
          <a:lstStyle/>
          <a:p>
            <a:pPr eaLnBrk="1" hangingPunct="1"/>
            <a:r>
              <a:rPr lang="fr-FR" altLang="en-US" sz="6000">
                <a:solidFill>
                  <a:schemeClr val="bg2"/>
                </a:solidFill>
                <a:latin typeface="Impact" panose="020B0806030902050204" pitchFamily="34" charset="0"/>
              </a:rPr>
              <a:t>N’oubliez pas  ! ! !</a:t>
            </a:r>
          </a:p>
        </p:txBody>
      </p:sp>
      <p:sp>
        <p:nvSpPr>
          <p:cNvPr id="140291" name="Text Box 5"/>
          <p:cNvSpPr txBox="1">
            <a:spLocks noChangeArrowheads="1"/>
          </p:cNvSpPr>
          <p:nvPr/>
        </p:nvSpPr>
        <p:spPr bwMode="auto">
          <a:xfrm>
            <a:off x="2411760" y="5373216"/>
            <a:ext cx="608211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3600" b="1" dirty="0">
                <a:solidFill>
                  <a:schemeClr val="bg2"/>
                </a:solidFill>
                <a:latin typeface="Bradley Hand ITC" panose="03070402050302030203" pitchFamily="66" charset="0"/>
              </a:rPr>
              <a:t>Attends Dix Sots A Ma </a:t>
            </a:r>
            <a:r>
              <a:rPr lang="fr-FR" altLang="en-US" sz="3600" b="1" dirty="0" err="1">
                <a:solidFill>
                  <a:schemeClr val="bg2"/>
                </a:solidFill>
                <a:latin typeface="Bradley Hand ITC" panose="03070402050302030203" pitchFamily="66" charset="0"/>
              </a:rPr>
              <a:t>aFac</a:t>
            </a:r>
            <a:r>
              <a:rPr lang="fr-FR" altLang="en-US" sz="3600" b="1" dirty="0">
                <a:solidFill>
                  <a:schemeClr val="bg2"/>
                </a:solidFill>
                <a:latin typeface="Bradley Hand ITC" panose="03070402050302030203" pitchFamily="66" charset="0"/>
              </a:rPr>
              <a:t> ! </a:t>
            </a:r>
          </a:p>
        </p:txBody>
      </p:sp>
      <p:sp>
        <p:nvSpPr>
          <p:cNvPr id="323590" name="Text Box 6"/>
          <p:cNvSpPr txBox="1">
            <a:spLocks noChangeArrowheads="1"/>
          </p:cNvSpPr>
          <p:nvPr/>
        </p:nvSpPr>
        <p:spPr bwMode="auto">
          <a:xfrm>
            <a:off x="3348038" y="6323013"/>
            <a:ext cx="4131259"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r>
              <a:rPr lang="fr-FR" altLang="en-US" sz="1100" dirty="0">
                <a:solidFill>
                  <a:schemeClr val="accent3">
                    <a:lumMod val="40000"/>
                    <a:lumOff val="60000"/>
                  </a:schemeClr>
                </a:solidFill>
                <a:latin typeface="Arial" charset="0"/>
                <a:cs typeface="Arial" charset="0"/>
              </a:rPr>
              <a:t>Attention, Distribuée, sommeil, Associations, Masquage, Affectif</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2000"/>
                                  </p:stCondLst>
                                  <p:childTnLst>
                                    <p:set>
                                      <p:cBhvr>
                                        <p:cTn id="6" dur="1" fill="hold">
                                          <p:stCondLst>
                                            <p:cond delay="0"/>
                                          </p:stCondLst>
                                        </p:cTn>
                                        <p:tgtEl>
                                          <p:spTgt spid="323590"/>
                                        </p:tgtEl>
                                        <p:attrNameLst>
                                          <p:attrName>style.visibility</p:attrName>
                                        </p:attrNameLst>
                                      </p:cBhvr>
                                      <p:to>
                                        <p:strVal val="visible"/>
                                      </p:to>
                                    </p:set>
                                    <p:anim calcmode="lin" valueType="num">
                                      <p:cBhvr>
                                        <p:cTn id="7" dur="5000" fill="hold"/>
                                        <p:tgtEl>
                                          <p:spTgt spid="323590"/>
                                        </p:tgtEl>
                                        <p:attrNameLst>
                                          <p:attrName>ppt_w</p:attrName>
                                        </p:attrNameLst>
                                      </p:cBhvr>
                                      <p:tavLst>
                                        <p:tav tm="0">
                                          <p:val>
                                            <p:fltVal val="0"/>
                                          </p:val>
                                        </p:tav>
                                        <p:tav tm="100000">
                                          <p:val>
                                            <p:strVal val="#ppt_w"/>
                                          </p:val>
                                        </p:tav>
                                      </p:tavLst>
                                    </p:anim>
                                    <p:anim calcmode="lin" valueType="num">
                                      <p:cBhvr>
                                        <p:cTn id="8" dur="5000" fill="hold"/>
                                        <p:tgtEl>
                                          <p:spTgt spid="323590"/>
                                        </p:tgtEl>
                                        <p:attrNameLst>
                                          <p:attrName>ppt_h</p:attrName>
                                        </p:attrNameLst>
                                      </p:cBhvr>
                                      <p:tavLst>
                                        <p:tav tm="0">
                                          <p:val>
                                            <p:fltVal val="0"/>
                                          </p:val>
                                        </p:tav>
                                        <p:tav tm="100000">
                                          <p:val>
                                            <p:strVal val="#ppt_h"/>
                                          </p:val>
                                        </p:tav>
                                      </p:tavLst>
                                    </p:anim>
                                    <p:anim calcmode="lin" valueType="num">
                                      <p:cBhvr>
                                        <p:cTn id="9" dur="5000" fill="hold"/>
                                        <p:tgtEl>
                                          <p:spTgt spid="323590"/>
                                        </p:tgtEl>
                                        <p:attrNameLst>
                                          <p:attrName>ppt_x</p:attrName>
                                        </p:attrNameLst>
                                      </p:cBhvr>
                                      <p:tavLst>
                                        <p:tav tm="0" fmla="#ppt_x+(cos(-2*pi*(1-$))*-#ppt_x-sin(-2*pi*(1-$))*(1-#ppt_y))*(1-$)">
                                          <p:val>
                                            <p:fltVal val="0"/>
                                          </p:val>
                                        </p:tav>
                                        <p:tav tm="100000">
                                          <p:val>
                                            <p:fltVal val="1"/>
                                          </p:val>
                                        </p:tav>
                                      </p:tavLst>
                                    </p:anim>
                                    <p:anim calcmode="lin" valueType="num">
                                      <p:cBhvr>
                                        <p:cTn id="10" dur="5000" fill="hold"/>
                                        <p:tgtEl>
                                          <p:spTgt spid="32359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590" grpId="0"/>
    </p:bldLst>
  </p:timing>
</p:sld>
</file>

<file path=ppt/slides/slide119.xml><?xml version="1.0" encoding="utf-8"?>
<p:sld xmlns:a="http://schemas.openxmlformats.org/drawingml/2006/main" xmlns:r="http://schemas.openxmlformats.org/officeDocument/2006/relationships" xmlns:p="http://schemas.openxmlformats.org/presentationml/2006/main" show="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E3F71-BEEA-8551-8E00-D95CEB3EAF6B}"/>
              </a:ext>
            </a:extLst>
          </p:cNvPr>
          <p:cNvSpPr>
            <a:spLocks noGrp="1"/>
          </p:cNvSpPr>
          <p:nvPr>
            <p:ph type="title"/>
          </p:nvPr>
        </p:nvSpPr>
        <p:spPr>
          <a:xfrm>
            <a:off x="107504" y="609600"/>
            <a:ext cx="8928992" cy="5339680"/>
          </a:xfrm>
        </p:spPr>
        <p:txBody>
          <a:bodyPr/>
          <a:lstStyle/>
          <a:p>
            <a:r>
              <a:rPr lang="fr-FR" dirty="0">
                <a:solidFill>
                  <a:schemeClr val="bg2"/>
                </a:solidFill>
              </a:rPr>
              <a:t>Et pour permettre au cours d’évoluer,</a:t>
            </a:r>
            <a:br>
              <a:rPr lang="fr-FR" dirty="0">
                <a:solidFill>
                  <a:schemeClr val="bg2"/>
                </a:solidFill>
              </a:rPr>
            </a:br>
            <a:r>
              <a:rPr lang="fr-FR" dirty="0">
                <a:solidFill>
                  <a:schemeClr val="bg2"/>
                </a:solidFill>
              </a:rPr>
              <a:t>et de s’améliorer :</a:t>
            </a:r>
            <a:br>
              <a:rPr lang="fr-FR" dirty="0">
                <a:solidFill>
                  <a:schemeClr val="bg2"/>
                </a:solidFill>
              </a:rPr>
            </a:br>
            <a:br>
              <a:rPr lang="fr-FR" dirty="0">
                <a:solidFill>
                  <a:schemeClr val="bg2"/>
                </a:solidFill>
              </a:rPr>
            </a:br>
            <a:br>
              <a:rPr lang="fr-FR" dirty="0">
                <a:solidFill>
                  <a:schemeClr val="bg2"/>
                </a:solidFill>
              </a:rPr>
            </a:br>
            <a:r>
              <a:rPr lang="fr-FR" dirty="0">
                <a:solidFill>
                  <a:schemeClr val="bg2"/>
                </a:solidFill>
              </a:rPr>
              <a:t>https://framaforms.org/bilan-du-cours-1724761389</a:t>
            </a:r>
          </a:p>
        </p:txBody>
      </p:sp>
    </p:spTree>
    <p:extLst>
      <p:ext uri="{BB962C8B-B14F-4D97-AF65-F5344CB8AC3E}">
        <p14:creationId xmlns:p14="http://schemas.microsoft.com/office/powerpoint/2010/main" val="393575766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Imag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288" y="50800"/>
            <a:ext cx="8353425" cy="680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0184315"/>
      </p:ext>
    </p:extLst>
  </p:cSld>
  <p:clrMapOvr>
    <a:masterClrMapping/>
  </p:clrMapOvr>
  <p:transition spd="slow"/>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Imag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6425" y="549275"/>
            <a:ext cx="7775575" cy="564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0680176"/>
      </p:ext>
    </p:extLst>
  </p:cSld>
  <p:clrMapOvr>
    <a:masterClrMapping/>
  </p:clrMapOvr>
  <p:transition spd="slow"/>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1018316092"/>
              </p:ext>
            </p:extLst>
          </p:nvPr>
        </p:nvGraphicFramePr>
        <p:xfrm>
          <a:off x="395536" y="106406"/>
          <a:ext cx="8328000" cy="6758408"/>
        </p:xfrm>
        <a:graphic>
          <a:graphicData uri="http://schemas.openxmlformats.org/drawingml/2006/table">
            <a:tbl>
              <a:tblPr/>
              <a:tblGrid>
                <a:gridCol w="2427618">
                  <a:extLst>
                    <a:ext uri="{9D8B030D-6E8A-4147-A177-3AD203B41FA5}">
                      <a16:colId xmlns:a16="http://schemas.microsoft.com/office/drawing/2014/main" val="20000"/>
                    </a:ext>
                  </a:extLst>
                </a:gridCol>
                <a:gridCol w="2975792">
                  <a:extLst>
                    <a:ext uri="{9D8B030D-6E8A-4147-A177-3AD203B41FA5}">
                      <a16:colId xmlns:a16="http://schemas.microsoft.com/office/drawing/2014/main" val="20001"/>
                    </a:ext>
                  </a:extLst>
                </a:gridCol>
                <a:gridCol w="2924590">
                  <a:extLst>
                    <a:ext uri="{9D8B030D-6E8A-4147-A177-3AD203B41FA5}">
                      <a16:colId xmlns:a16="http://schemas.microsoft.com/office/drawing/2014/main" val="20002"/>
                    </a:ext>
                  </a:extLst>
                </a:gridCol>
              </a:tblGrid>
              <a:tr h="207951">
                <a:tc gridSpan="3">
                  <a:txBody>
                    <a:bodyPr/>
                    <a:lstStyle/>
                    <a:p>
                      <a:r>
                        <a:rPr lang="en-US" sz="1000" b="1" dirty="0">
                          <a:solidFill>
                            <a:schemeClr val="bg1"/>
                          </a:solidFill>
                        </a:rPr>
                        <a:t>Helpful Memory Techniques Based on Psychological Research.</a:t>
                      </a:r>
                    </a:p>
                  </a:txBody>
                  <a:tcPr marL="31638" marR="31638" marT="15826" marB="15826" anchor="ct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207951">
                <a:tc gridSpan="3">
                  <a:txBody>
                    <a:bodyPr/>
                    <a:lstStyle/>
                    <a:p>
                      <a:pPr algn="ctr"/>
                      <a:endParaRPr lang="fr-FR" sz="1000" b="1" dirty="0">
                        <a:solidFill>
                          <a:schemeClr val="bg1"/>
                        </a:solidFill>
                        <a:effectLst/>
                      </a:endParaRPr>
                    </a:p>
                  </a:txBody>
                  <a:tcPr marL="31638" marR="31638" marT="15826" marB="15826" anchor="ctr">
                    <a:lnL>
                      <a:noFill/>
                    </a:lnL>
                    <a:lnR>
                      <a:noFill/>
                    </a:lnR>
                    <a:lnB>
                      <a:noFill/>
                    </a:lnB>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1"/>
                  </a:ext>
                </a:extLst>
              </a:tr>
              <a:tr h="207951">
                <a:tc>
                  <a:txBody>
                    <a:bodyPr/>
                    <a:lstStyle/>
                    <a:p>
                      <a:pPr algn="ctr"/>
                      <a:r>
                        <a:rPr lang="fr-FR" sz="1100" b="1" dirty="0">
                          <a:solidFill>
                            <a:schemeClr val="bg1"/>
                          </a:solidFill>
                        </a:rPr>
                        <a:t>Technique</a:t>
                      </a:r>
                    </a:p>
                  </a:txBody>
                  <a:tcPr marL="31638" marR="31638" marT="15826" marB="15826" anchor="ctr">
                    <a:lnL>
                      <a:noFill/>
                    </a:lnL>
                    <a:lnR>
                      <a:noFill/>
                    </a:lnR>
                    <a:lnT>
                      <a:noFill/>
                    </a:lnT>
                    <a:lnB>
                      <a:noFill/>
                    </a:lnB>
                  </a:tcPr>
                </a:tc>
                <a:tc>
                  <a:txBody>
                    <a:bodyPr/>
                    <a:lstStyle/>
                    <a:p>
                      <a:pPr algn="ctr"/>
                      <a:r>
                        <a:rPr lang="fr-FR" sz="1100" b="1" dirty="0">
                          <a:solidFill>
                            <a:schemeClr val="bg1"/>
                          </a:solidFill>
                        </a:rPr>
                        <a:t>Description</a:t>
                      </a:r>
                    </a:p>
                  </a:txBody>
                  <a:tcPr marL="31638" marR="31638" marT="15826" marB="15826" anchor="ctr">
                    <a:lnL>
                      <a:noFill/>
                    </a:lnL>
                    <a:lnR>
                      <a:noFill/>
                    </a:lnR>
                    <a:lnT>
                      <a:noFill/>
                    </a:lnT>
                    <a:lnB>
                      <a:noFill/>
                    </a:lnB>
                  </a:tcPr>
                </a:tc>
                <a:tc>
                  <a:txBody>
                    <a:bodyPr/>
                    <a:lstStyle/>
                    <a:p>
                      <a:pPr algn="ctr"/>
                      <a:r>
                        <a:rPr lang="fr-FR" sz="1100" b="0" i="1" dirty="0" err="1">
                          <a:solidFill>
                            <a:schemeClr val="bg1"/>
                          </a:solidFill>
                        </a:rPr>
                        <a:t>Useful</a:t>
                      </a:r>
                      <a:r>
                        <a:rPr lang="fr-FR" sz="1100" b="0" i="1" dirty="0">
                          <a:solidFill>
                            <a:schemeClr val="bg1"/>
                          </a:solidFill>
                        </a:rPr>
                        <a:t> </a:t>
                      </a:r>
                      <a:r>
                        <a:rPr lang="fr-FR" sz="1100" b="0" i="1" dirty="0" err="1">
                          <a:solidFill>
                            <a:schemeClr val="bg1"/>
                          </a:solidFill>
                        </a:rPr>
                        <a:t>example</a:t>
                      </a:r>
                      <a:endParaRPr lang="fr-FR" sz="1100" b="0" i="1" dirty="0">
                        <a:solidFill>
                          <a:schemeClr val="bg1"/>
                        </a:solidFill>
                      </a:endParaRPr>
                    </a:p>
                  </a:txBody>
                  <a:tcPr marL="31638" marR="31638" marT="15826" marB="15826" anchor="ctr">
                    <a:lnL>
                      <a:noFill/>
                    </a:lnL>
                    <a:lnR>
                      <a:noFill/>
                    </a:lnR>
                    <a:lnT>
                      <a:noFill/>
                    </a:lnT>
                    <a:lnB>
                      <a:noFill/>
                    </a:lnB>
                  </a:tcPr>
                </a:tc>
                <a:extLst>
                  <a:ext uri="{0D108BD9-81ED-4DB2-BD59-A6C34878D82A}">
                    <a16:rowId xmlns:a16="http://schemas.microsoft.com/office/drawing/2014/main" val="10002"/>
                  </a:ext>
                </a:extLst>
              </a:tr>
              <a:tr h="831804">
                <a:tc>
                  <a:txBody>
                    <a:bodyPr/>
                    <a:lstStyle/>
                    <a:p>
                      <a:r>
                        <a:rPr lang="fr-FR" sz="1000" b="1">
                          <a:solidFill>
                            <a:schemeClr val="bg1"/>
                          </a:solidFill>
                        </a:rPr>
                        <a:t>Use elaborative encoding.</a:t>
                      </a:r>
                    </a:p>
                  </a:txBody>
                  <a:tcPr marL="31638" marR="31638" marT="15826" marB="15826" anchor="ctr">
                    <a:lnL>
                      <a:noFill/>
                    </a:lnL>
                    <a:lnR>
                      <a:noFill/>
                    </a:lnR>
                    <a:lnT>
                      <a:noFill/>
                    </a:lnT>
                    <a:lnB>
                      <a:noFill/>
                    </a:lnB>
                  </a:tcPr>
                </a:tc>
                <a:tc>
                  <a:txBody>
                    <a:bodyPr/>
                    <a:lstStyle/>
                    <a:p>
                      <a:r>
                        <a:rPr lang="en-US" sz="1000" b="1">
                          <a:solidFill>
                            <a:schemeClr val="bg1"/>
                          </a:solidFill>
                        </a:rPr>
                        <a:t>Material is better remembered if it is processed more fully.</a:t>
                      </a:r>
                    </a:p>
                  </a:txBody>
                  <a:tcPr marL="31638" marR="31638" marT="15826" marB="15826" anchor="ctr">
                    <a:lnL>
                      <a:noFill/>
                    </a:lnL>
                    <a:lnR>
                      <a:noFill/>
                    </a:lnR>
                    <a:lnT>
                      <a:noFill/>
                    </a:lnT>
                    <a:lnB>
                      <a:noFill/>
                    </a:lnB>
                  </a:tcPr>
                </a:tc>
                <a:tc>
                  <a:txBody>
                    <a:bodyPr/>
                    <a:lstStyle/>
                    <a:p>
                      <a:r>
                        <a:rPr lang="en-US" sz="1000" b="0" i="1" dirty="0">
                          <a:solidFill>
                            <a:schemeClr val="bg1"/>
                          </a:solidFill>
                        </a:rPr>
                        <a:t>Think, for instance, “Proactive interference is like retroactive interference but it occurs in a forward manner.”</a:t>
                      </a:r>
                    </a:p>
                  </a:txBody>
                  <a:tcPr marL="31638" marR="31638" marT="15826" marB="15826" anchor="ctr">
                    <a:lnL>
                      <a:noFill/>
                    </a:lnL>
                    <a:lnR>
                      <a:noFill/>
                    </a:lnR>
                    <a:lnT>
                      <a:noFill/>
                    </a:lnT>
                    <a:lnB>
                      <a:noFill/>
                    </a:lnB>
                  </a:tcPr>
                </a:tc>
                <a:extLst>
                  <a:ext uri="{0D108BD9-81ED-4DB2-BD59-A6C34878D82A}">
                    <a16:rowId xmlns:a16="http://schemas.microsoft.com/office/drawing/2014/main" val="10003"/>
                  </a:ext>
                </a:extLst>
              </a:tr>
              <a:tr h="1299694">
                <a:tc>
                  <a:txBody>
                    <a:bodyPr/>
                    <a:lstStyle/>
                    <a:p>
                      <a:r>
                        <a:rPr lang="en-US" sz="1000" b="1">
                          <a:solidFill>
                            <a:schemeClr val="bg1"/>
                          </a:solidFill>
                        </a:rPr>
                        <a:t>Make use of the self-reference effect.</a:t>
                      </a:r>
                    </a:p>
                  </a:txBody>
                  <a:tcPr marL="31638" marR="31638" marT="15826" marB="15826" anchor="ctr">
                    <a:lnL>
                      <a:noFill/>
                    </a:lnL>
                    <a:lnR>
                      <a:noFill/>
                    </a:lnR>
                    <a:lnT>
                      <a:noFill/>
                    </a:lnT>
                    <a:lnB>
                      <a:noFill/>
                    </a:lnB>
                  </a:tcPr>
                </a:tc>
                <a:tc>
                  <a:txBody>
                    <a:bodyPr/>
                    <a:lstStyle/>
                    <a:p>
                      <a:r>
                        <a:rPr lang="en-US" sz="1000" b="1">
                          <a:solidFill>
                            <a:schemeClr val="bg1"/>
                          </a:solidFill>
                        </a:rPr>
                        <a:t>Material is better remembered if it is linked to thoughts about the self.</a:t>
                      </a:r>
                    </a:p>
                  </a:txBody>
                  <a:tcPr marL="31638" marR="31638" marT="15826" marB="15826" anchor="ctr">
                    <a:lnL>
                      <a:noFill/>
                    </a:lnL>
                    <a:lnR>
                      <a:noFill/>
                    </a:lnR>
                    <a:lnT>
                      <a:noFill/>
                    </a:lnT>
                    <a:lnB>
                      <a:noFill/>
                    </a:lnB>
                  </a:tcPr>
                </a:tc>
                <a:tc>
                  <a:txBody>
                    <a:bodyPr/>
                    <a:lstStyle/>
                    <a:p>
                      <a:r>
                        <a:rPr lang="en-US" sz="1000" b="0" i="1" dirty="0">
                          <a:solidFill>
                            <a:schemeClr val="bg1"/>
                          </a:solidFill>
                        </a:rPr>
                        <a:t>Think, for instance, “I remember a time when I knew the answer to an exam question but couldn’t quite get it to come to mind. This was an example of the tip-of-the-tongue phenomenon.”</a:t>
                      </a:r>
                    </a:p>
                  </a:txBody>
                  <a:tcPr marL="31638" marR="31638" marT="15826" marB="15826" anchor="ctr">
                    <a:lnL>
                      <a:noFill/>
                    </a:lnL>
                    <a:lnR>
                      <a:noFill/>
                    </a:lnR>
                    <a:lnT>
                      <a:noFill/>
                    </a:lnT>
                    <a:lnB>
                      <a:noFill/>
                    </a:lnB>
                  </a:tcPr>
                </a:tc>
                <a:extLst>
                  <a:ext uri="{0D108BD9-81ED-4DB2-BD59-A6C34878D82A}">
                    <a16:rowId xmlns:a16="http://schemas.microsoft.com/office/drawing/2014/main" val="10004"/>
                  </a:ext>
                </a:extLst>
              </a:tr>
              <a:tr h="831804">
                <a:tc>
                  <a:txBody>
                    <a:bodyPr/>
                    <a:lstStyle/>
                    <a:p>
                      <a:r>
                        <a:rPr lang="en-US" sz="1000" b="1">
                          <a:solidFill>
                            <a:schemeClr val="bg1"/>
                          </a:solidFill>
                        </a:rPr>
                        <a:t>Be aware of the forgetting curve.</a:t>
                      </a:r>
                    </a:p>
                  </a:txBody>
                  <a:tcPr marL="31638" marR="31638" marT="15826" marB="15826" anchor="ctr">
                    <a:lnL>
                      <a:noFill/>
                    </a:lnL>
                    <a:lnR>
                      <a:noFill/>
                    </a:lnR>
                    <a:lnT>
                      <a:noFill/>
                    </a:lnT>
                    <a:lnB>
                      <a:noFill/>
                    </a:lnB>
                  </a:tcPr>
                </a:tc>
                <a:tc>
                  <a:txBody>
                    <a:bodyPr/>
                    <a:lstStyle/>
                    <a:p>
                      <a:r>
                        <a:rPr lang="en-US" sz="1000" b="1" dirty="0">
                          <a:solidFill>
                            <a:schemeClr val="bg1"/>
                          </a:solidFill>
                        </a:rPr>
                        <a:t>Information that we have learned drops off rapidly with time.</a:t>
                      </a:r>
                    </a:p>
                  </a:txBody>
                  <a:tcPr marL="31638" marR="31638" marT="15826" marB="15826" anchor="ctr">
                    <a:lnL>
                      <a:noFill/>
                    </a:lnL>
                    <a:lnR>
                      <a:noFill/>
                    </a:lnR>
                    <a:lnT>
                      <a:noFill/>
                    </a:lnT>
                    <a:lnB>
                      <a:noFill/>
                    </a:lnB>
                  </a:tcPr>
                </a:tc>
                <a:tc>
                  <a:txBody>
                    <a:bodyPr/>
                    <a:lstStyle/>
                    <a:p>
                      <a:r>
                        <a:rPr lang="en-US" sz="1000" b="0" i="1" dirty="0">
                          <a:solidFill>
                            <a:schemeClr val="bg1"/>
                          </a:solidFill>
                        </a:rPr>
                        <a:t>Review the material that you have already studied right before the exam to increase the likelihood it will remain in memory.</a:t>
                      </a:r>
                    </a:p>
                  </a:txBody>
                  <a:tcPr marL="31638" marR="31638" marT="15826" marB="15826" anchor="ctr">
                    <a:lnL>
                      <a:noFill/>
                    </a:lnL>
                    <a:lnR>
                      <a:noFill/>
                    </a:lnR>
                    <a:lnT>
                      <a:noFill/>
                    </a:lnT>
                    <a:lnB>
                      <a:noFill/>
                    </a:lnB>
                  </a:tcPr>
                </a:tc>
                <a:extLst>
                  <a:ext uri="{0D108BD9-81ED-4DB2-BD59-A6C34878D82A}">
                    <a16:rowId xmlns:a16="http://schemas.microsoft.com/office/drawing/2014/main" val="10005"/>
                  </a:ext>
                </a:extLst>
              </a:tr>
              <a:tr h="675841">
                <a:tc>
                  <a:txBody>
                    <a:bodyPr/>
                    <a:lstStyle/>
                    <a:p>
                      <a:r>
                        <a:rPr lang="en-US" sz="1000" b="1">
                          <a:solidFill>
                            <a:schemeClr val="bg1"/>
                          </a:solidFill>
                        </a:rPr>
                        <a:t>Make use of the spacing effect.</a:t>
                      </a:r>
                    </a:p>
                  </a:txBody>
                  <a:tcPr marL="31638" marR="31638" marT="15826" marB="15826" anchor="ctr">
                    <a:lnL>
                      <a:noFill/>
                    </a:lnL>
                    <a:lnR>
                      <a:noFill/>
                    </a:lnR>
                    <a:lnT>
                      <a:noFill/>
                    </a:lnT>
                    <a:lnB>
                      <a:noFill/>
                    </a:lnB>
                  </a:tcPr>
                </a:tc>
                <a:tc>
                  <a:txBody>
                    <a:bodyPr/>
                    <a:lstStyle/>
                    <a:p>
                      <a:r>
                        <a:rPr lang="en-US" sz="1000" b="1">
                          <a:solidFill>
                            <a:schemeClr val="bg1"/>
                          </a:solidFill>
                        </a:rPr>
                        <a:t>Information is learned better when it is studied in shorter periods spaced over time.</a:t>
                      </a:r>
                    </a:p>
                  </a:txBody>
                  <a:tcPr marL="31638" marR="31638" marT="15826" marB="15826" anchor="ctr">
                    <a:lnL>
                      <a:noFill/>
                    </a:lnL>
                    <a:lnR>
                      <a:noFill/>
                    </a:lnR>
                    <a:lnT>
                      <a:noFill/>
                    </a:lnT>
                    <a:lnB>
                      <a:noFill/>
                    </a:lnB>
                  </a:tcPr>
                </a:tc>
                <a:tc>
                  <a:txBody>
                    <a:bodyPr/>
                    <a:lstStyle/>
                    <a:p>
                      <a:r>
                        <a:rPr lang="en-US" sz="1000" b="0" i="1" dirty="0">
                          <a:solidFill>
                            <a:schemeClr val="bg1"/>
                          </a:solidFill>
                        </a:rPr>
                        <a:t>Study a little bit every day; do not cram at the last minute.</a:t>
                      </a:r>
                    </a:p>
                  </a:txBody>
                  <a:tcPr marL="31638" marR="31638" marT="15826" marB="15826" anchor="ctr">
                    <a:lnL>
                      <a:noFill/>
                    </a:lnL>
                    <a:lnR>
                      <a:noFill/>
                    </a:lnR>
                    <a:lnT>
                      <a:noFill/>
                    </a:lnT>
                    <a:lnB>
                      <a:noFill/>
                    </a:lnB>
                  </a:tcPr>
                </a:tc>
                <a:extLst>
                  <a:ext uri="{0D108BD9-81ED-4DB2-BD59-A6C34878D82A}">
                    <a16:rowId xmlns:a16="http://schemas.microsoft.com/office/drawing/2014/main" val="10006"/>
                  </a:ext>
                </a:extLst>
              </a:tr>
              <a:tr h="675841">
                <a:tc>
                  <a:txBody>
                    <a:bodyPr/>
                    <a:lstStyle/>
                    <a:p>
                      <a:r>
                        <a:rPr lang="fr-FR" sz="1000" b="1">
                          <a:solidFill>
                            <a:schemeClr val="bg1"/>
                          </a:solidFill>
                        </a:rPr>
                        <a:t>Rely on overlearning.</a:t>
                      </a:r>
                    </a:p>
                  </a:txBody>
                  <a:tcPr marL="31638" marR="31638" marT="15826" marB="15826" anchor="ctr">
                    <a:lnL>
                      <a:noFill/>
                    </a:lnL>
                    <a:lnR>
                      <a:noFill/>
                    </a:lnR>
                    <a:lnT>
                      <a:noFill/>
                    </a:lnT>
                    <a:lnB>
                      <a:noFill/>
                    </a:lnB>
                  </a:tcPr>
                </a:tc>
                <a:tc>
                  <a:txBody>
                    <a:bodyPr/>
                    <a:lstStyle/>
                    <a:p>
                      <a:r>
                        <a:rPr lang="en-US" sz="1000" b="1" dirty="0">
                          <a:solidFill>
                            <a:schemeClr val="bg1"/>
                          </a:solidFill>
                        </a:rPr>
                        <a:t>We can continue to learn even after we think we know the information perfectly.</a:t>
                      </a:r>
                    </a:p>
                  </a:txBody>
                  <a:tcPr marL="31638" marR="31638" marT="15826" marB="15826" anchor="ctr">
                    <a:lnL>
                      <a:noFill/>
                    </a:lnL>
                    <a:lnR>
                      <a:noFill/>
                    </a:lnR>
                    <a:lnT>
                      <a:noFill/>
                    </a:lnT>
                    <a:lnB>
                      <a:noFill/>
                    </a:lnB>
                  </a:tcPr>
                </a:tc>
                <a:tc>
                  <a:txBody>
                    <a:bodyPr/>
                    <a:lstStyle/>
                    <a:p>
                      <a:r>
                        <a:rPr lang="en-US" sz="1000" b="0" i="1" dirty="0">
                          <a:solidFill>
                            <a:schemeClr val="bg1"/>
                          </a:solidFill>
                        </a:rPr>
                        <a:t>Keep studying, even if you think you already have it down.</a:t>
                      </a:r>
                    </a:p>
                  </a:txBody>
                  <a:tcPr marL="31638" marR="31638" marT="15826" marB="15826" anchor="ctr">
                    <a:lnL>
                      <a:noFill/>
                    </a:lnL>
                    <a:lnR>
                      <a:noFill/>
                    </a:lnR>
                    <a:lnT>
                      <a:noFill/>
                    </a:lnT>
                    <a:lnB>
                      <a:noFill/>
                    </a:lnB>
                  </a:tcPr>
                </a:tc>
                <a:extLst>
                  <a:ext uri="{0D108BD9-81ED-4DB2-BD59-A6C34878D82A}">
                    <a16:rowId xmlns:a16="http://schemas.microsoft.com/office/drawing/2014/main" val="10007"/>
                  </a:ext>
                </a:extLst>
              </a:tr>
              <a:tr h="675841">
                <a:tc>
                  <a:txBody>
                    <a:bodyPr/>
                    <a:lstStyle/>
                    <a:p>
                      <a:r>
                        <a:rPr lang="fr-FR" sz="1000" b="1">
                          <a:solidFill>
                            <a:schemeClr val="bg1"/>
                          </a:solidFill>
                        </a:rPr>
                        <a:t>Use context-dependent retrieval.</a:t>
                      </a:r>
                    </a:p>
                  </a:txBody>
                  <a:tcPr marL="31638" marR="31638" marT="15826" marB="15826" anchor="ctr">
                    <a:lnL>
                      <a:noFill/>
                    </a:lnL>
                    <a:lnR>
                      <a:noFill/>
                    </a:lnR>
                    <a:lnT>
                      <a:noFill/>
                    </a:lnT>
                    <a:lnB>
                      <a:noFill/>
                    </a:lnB>
                  </a:tcPr>
                </a:tc>
                <a:tc>
                  <a:txBody>
                    <a:bodyPr/>
                    <a:lstStyle/>
                    <a:p>
                      <a:r>
                        <a:rPr lang="en-US" sz="1000" b="1">
                          <a:solidFill>
                            <a:schemeClr val="bg1"/>
                          </a:solidFill>
                        </a:rPr>
                        <a:t>We have better retrieval when it occurs in the same situation in which we learned the material.</a:t>
                      </a:r>
                    </a:p>
                  </a:txBody>
                  <a:tcPr marL="31638" marR="31638" marT="15826" marB="15826" anchor="ctr">
                    <a:lnL>
                      <a:noFill/>
                    </a:lnL>
                    <a:lnR>
                      <a:noFill/>
                    </a:lnR>
                    <a:lnT>
                      <a:noFill/>
                    </a:lnT>
                    <a:lnB>
                      <a:noFill/>
                    </a:lnB>
                  </a:tcPr>
                </a:tc>
                <a:tc>
                  <a:txBody>
                    <a:bodyPr/>
                    <a:lstStyle/>
                    <a:p>
                      <a:r>
                        <a:rPr lang="en-US" sz="1000" b="0" i="1" dirty="0">
                          <a:solidFill>
                            <a:schemeClr val="bg1"/>
                          </a:solidFill>
                        </a:rPr>
                        <a:t>If possible, study under conditions similar to the conditions in which you will take the exam.</a:t>
                      </a:r>
                    </a:p>
                  </a:txBody>
                  <a:tcPr marL="31638" marR="31638" marT="15826" marB="15826" anchor="ctr">
                    <a:lnL>
                      <a:noFill/>
                    </a:lnL>
                    <a:lnR>
                      <a:noFill/>
                    </a:lnR>
                    <a:lnT>
                      <a:noFill/>
                    </a:lnT>
                    <a:lnB>
                      <a:noFill/>
                    </a:lnB>
                  </a:tcPr>
                </a:tc>
                <a:extLst>
                  <a:ext uri="{0D108BD9-81ED-4DB2-BD59-A6C34878D82A}">
                    <a16:rowId xmlns:a16="http://schemas.microsoft.com/office/drawing/2014/main" val="10008"/>
                  </a:ext>
                </a:extLst>
              </a:tr>
              <a:tr h="1143730">
                <a:tc>
                  <a:txBody>
                    <a:bodyPr/>
                    <a:lstStyle/>
                    <a:p>
                      <a:r>
                        <a:rPr lang="fr-FR" sz="1000" b="1">
                          <a:solidFill>
                            <a:schemeClr val="bg1"/>
                          </a:solidFill>
                        </a:rPr>
                        <a:t>Use state-dependent retrieval.</a:t>
                      </a:r>
                    </a:p>
                  </a:txBody>
                  <a:tcPr marL="31638" marR="31638" marT="15826" marB="15826" anchor="ctr">
                    <a:lnL>
                      <a:noFill/>
                    </a:lnL>
                    <a:lnR>
                      <a:noFill/>
                    </a:lnR>
                    <a:lnT>
                      <a:noFill/>
                    </a:lnT>
                    <a:lnB>
                      <a:noFill/>
                    </a:lnB>
                  </a:tcPr>
                </a:tc>
                <a:tc>
                  <a:txBody>
                    <a:bodyPr/>
                    <a:lstStyle/>
                    <a:p>
                      <a:r>
                        <a:rPr lang="en-US" sz="1000" b="1">
                          <a:solidFill>
                            <a:schemeClr val="bg1"/>
                          </a:solidFill>
                        </a:rPr>
                        <a:t>We have better retrieval when we are in the same psychological state as we were when we learned the material.</a:t>
                      </a:r>
                    </a:p>
                  </a:txBody>
                  <a:tcPr marL="31638" marR="31638" marT="15826" marB="15826" anchor="ctr">
                    <a:lnL>
                      <a:noFill/>
                    </a:lnL>
                    <a:lnR>
                      <a:noFill/>
                    </a:lnR>
                    <a:lnT>
                      <a:noFill/>
                    </a:lnT>
                    <a:lnB>
                      <a:noFill/>
                    </a:lnB>
                  </a:tcPr>
                </a:tc>
                <a:tc>
                  <a:txBody>
                    <a:bodyPr/>
                    <a:lstStyle/>
                    <a:p>
                      <a:r>
                        <a:rPr lang="en-US" sz="1000" b="0" i="1" dirty="0">
                          <a:solidFill>
                            <a:schemeClr val="bg1"/>
                          </a:solidFill>
                        </a:rPr>
                        <a:t>Many possibilities, but don’t study under the influence of drugs or alcohol, unless you plan to use them on the day of the exam (which is not recommended).</a:t>
                      </a:r>
                    </a:p>
                  </a:txBody>
                  <a:tcPr marL="31638" marR="31638" marT="15826" marB="15826" anchor="ctr">
                    <a:lnL>
                      <a:noFill/>
                    </a:lnL>
                    <a:lnR>
                      <a:noFill/>
                    </a:lnR>
                    <a:lnT>
                      <a:noFill/>
                    </a:lnT>
                    <a:lnB>
                      <a:noFill/>
                    </a:lnB>
                  </a:tcPr>
                </a:tc>
                <a:extLst>
                  <a:ext uri="{0D108BD9-81ED-4DB2-BD59-A6C34878D82A}">
                    <a16:rowId xmlns:a16="http://schemas.microsoft.com/office/drawing/2014/main" val="10009"/>
                  </a:ext>
                </a:extLst>
              </a:tr>
            </a:tbl>
          </a:graphicData>
        </a:graphic>
      </p:graphicFrame>
      <p:sp>
        <p:nvSpPr>
          <p:cNvPr id="11297" name="Rectangle 1">
            <a:hlinkClick r:id="rId2"/>
          </p:cNvPr>
          <p:cNvSpPr>
            <a:spLocks noChangeArrowheads="1"/>
          </p:cNvSpPr>
          <p:nvPr/>
        </p:nvSpPr>
        <p:spPr bwMode="auto">
          <a:xfrm>
            <a:off x="3227388" y="1981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fr-FR" sz="2400"/>
          </a:p>
        </p:txBody>
      </p:sp>
    </p:spTree>
    <p:extLst>
      <p:ext uri="{BB962C8B-B14F-4D97-AF65-F5344CB8AC3E}">
        <p14:creationId xmlns:p14="http://schemas.microsoft.com/office/powerpoint/2010/main" val="2953003403"/>
      </p:ext>
    </p:extLst>
  </p:cSld>
  <p:clrMapOvr>
    <a:masterClrMapping/>
  </p:clrMapOvr>
</p:sld>
</file>

<file path=ppt/theme/theme1.xml><?xml version="1.0" encoding="utf-8"?>
<a:theme xmlns:a="http://schemas.openxmlformats.org/drawingml/2006/main" name="Modèle par défaut">
  <a:themeElements>
    <a:clrScheme name="Modèle par défau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dèle par défau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dèle par défau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dèle par défau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Modèle par défaut">
  <a:themeElements>
    <a:clrScheme name="1_Modèle par défaut 8">
      <a:dk1>
        <a:srgbClr val="000000"/>
      </a:dk1>
      <a:lt1>
        <a:srgbClr val="FFCC00"/>
      </a:lt1>
      <a:dk2>
        <a:srgbClr val="003300"/>
      </a:dk2>
      <a:lt2>
        <a:srgbClr val="FFFF00"/>
      </a:lt2>
      <a:accent1>
        <a:srgbClr val="00CC00"/>
      </a:accent1>
      <a:accent2>
        <a:srgbClr val="99FF33"/>
      </a:accent2>
      <a:accent3>
        <a:srgbClr val="AAADAA"/>
      </a:accent3>
      <a:accent4>
        <a:srgbClr val="DAAE00"/>
      </a:accent4>
      <a:accent5>
        <a:srgbClr val="AAE2AA"/>
      </a:accent5>
      <a:accent6>
        <a:srgbClr val="8AE72D"/>
      </a:accent6>
      <a:hlink>
        <a:srgbClr val="CCCCFF"/>
      </a:hlink>
      <a:folHlink>
        <a:srgbClr val="B2B2B2"/>
      </a:folHlink>
    </a:clrScheme>
    <a:fontScheme name="1_Modèle par défau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ln>
          <a:noFill/>
        </a:ln>
      </a:spPr>
      <a:bodyPr wrap="none" rtlCol="0">
        <a:spAutoFit/>
      </a:bodyPr>
      <a:lstStyle>
        <a:defPPr>
          <a:defRPr dirty="0" smtClean="0">
            <a:solidFill>
              <a:schemeClr val="bg2"/>
            </a:solidFill>
            <a:latin typeface="Arial" panose="020B0604020202020204" pitchFamily="34" charset="0"/>
          </a:defRPr>
        </a:defPPr>
      </a:lstStyle>
    </a:txDef>
  </a:objectDefaults>
  <a:extraClrSchemeLst>
    <a:extraClrScheme>
      <a:clrScheme name="1_Modèle par défau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Modèle par défau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Modèle par défau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Modèle par défau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Modèle par défau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Modèle par défau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Modèle par défau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Modèle par défaut 8">
        <a:dk1>
          <a:srgbClr val="000000"/>
        </a:dk1>
        <a:lt1>
          <a:srgbClr val="FFCC00"/>
        </a:lt1>
        <a:dk2>
          <a:srgbClr val="003300"/>
        </a:dk2>
        <a:lt2>
          <a:srgbClr val="FFFF00"/>
        </a:lt2>
        <a:accent1>
          <a:srgbClr val="00CC00"/>
        </a:accent1>
        <a:accent2>
          <a:srgbClr val="99FF33"/>
        </a:accent2>
        <a:accent3>
          <a:srgbClr val="AAADAA"/>
        </a:accent3>
        <a:accent4>
          <a:srgbClr val="DAAE00"/>
        </a:accent4>
        <a:accent5>
          <a:srgbClr val="AAE2AA"/>
        </a:accent5>
        <a:accent6>
          <a:srgbClr val="8AE72D"/>
        </a:accent6>
        <a:hlink>
          <a:srgbClr val="CCCC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Modèle par défaut">
  <a:themeElements>
    <a:clrScheme name="Modèle par défau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dèle par défau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Modèle par défau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dèle par défau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dèle par défau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49434</TotalTime>
  <Words>4821</Words>
  <Application>Microsoft Office PowerPoint</Application>
  <PresentationFormat>Affichage à l'écran (4:3)</PresentationFormat>
  <Paragraphs>1085</Paragraphs>
  <Slides>122</Slides>
  <Notes>57</Notes>
  <HiddenSlides>5</HiddenSlides>
  <MMClips>0</MMClips>
  <ScaleCrop>false</ScaleCrop>
  <HeadingPairs>
    <vt:vector size="8" baseType="variant">
      <vt:variant>
        <vt:lpstr>Polices utilisées</vt:lpstr>
      </vt:variant>
      <vt:variant>
        <vt:i4>36</vt:i4>
      </vt:variant>
      <vt:variant>
        <vt:lpstr>Thème</vt:lpstr>
      </vt:variant>
      <vt:variant>
        <vt:i4>5</vt:i4>
      </vt:variant>
      <vt:variant>
        <vt:lpstr>Serveurs OLE incorporés</vt:lpstr>
      </vt:variant>
      <vt:variant>
        <vt:i4>1</vt:i4>
      </vt:variant>
      <vt:variant>
        <vt:lpstr>Titres des diapositives</vt:lpstr>
      </vt:variant>
      <vt:variant>
        <vt:i4>122</vt:i4>
      </vt:variant>
    </vt:vector>
  </HeadingPairs>
  <TitlesOfParts>
    <vt:vector size="164" baseType="lpstr">
      <vt:lpstr>Arial Unicode MS</vt:lpstr>
      <vt:lpstr>Agency FB</vt:lpstr>
      <vt:lpstr>Algerian</vt:lpstr>
      <vt:lpstr>Aptos</vt:lpstr>
      <vt:lpstr>Aptos Display</vt:lpstr>
      <vt:lpstr>Arial</vt:lpstr>
      <vt:lpstr>Arial Black</vt:lpstr>
      <vt:lpstr>Arial Narrow</vt:lpstr>
      <vt:lpstr>Bahnschrift Condensed</vt:lpstr>
      <vt:lpstr>Bauhaus 93</vt:lpstr>
      <vt:lpstr>Blackadder ITC</vt:lpstr>
      <vt:lpstr>Bradley Hand ITC</vt:lpstr>
      <vt:lpstr>Brush Script MT</vt:lpstr>
      <vt:lpstr>Castellar</vt:lpstr>
      <vt:lpstr>Cooper Black</vt:lpstr>
      <vt:lpstr>Edwardian Script ITC</vt:lpstr>
      <vt:lpstr>Eras Bold ITC</vt:lpstr>
      <vt:lpstr>Harlow Solid Italic</vt:lpstr>
      <vt:lpstr>Impact</vt:lpstr>
      <vt:lpstr>Imprint MT Shadow</vt:lpstr>
      <vt:lpstr>Jokerman</vt:lpstr>
      <vt:lpstr>Mistral</vt:lpstr>
      <vt:lpstr>Perpetua Titling MT</vt:lpstr>
      <vt:lpstr>Poor Richard</vt:lpstr>
      <vt:lpstr>Ravie</vt:lpstr>
      <vt:lpstr>Showcard Gothic</vt:lpstr>
      <vt:lpstr>Snap ITC</vt:lpstr>
      <vt:lpstr>Stencil</vt:lpstr>
      <vt:lpstr>Symbol</vt:lpstr>
      <vt:lpstr>Tahoma</vt:lpstr>
      <vt:lpstr>Tempus Sans ITC</vt:lpstr>
      <vt:lpstr>Times New Roman</vt:lpstr>
      <vt:lpstr>Viner Hand ITC</vt:lpstr>
      <vt:lpstr>Vivaldi</vt:lpstr>
      <vt:lpstr>Webdings</vt:lpstr>
      <vt:lpstr>Wingdings</vt:lpstr>
      <vt:lpstr>Modèle par défaut</vt:lpstr>
      <vt:lpstr>1_Modèle par défaut</vt:lpstr>
      <vt:lpstr>Default Design</vt:lpstr>
      <vt:lpstr>2_Modèle par défaut</vt:lpstr>
      <vt:lpstr>Thème Office</vt:lpstr>
      <vt:lpstr>Image</vt:lpstr>
      <vt:lpstr>Les mémoi res : Physiologie  appliquée …     …  aux    </vt:lpstr>
      <vt:lpstr>Présentation PowerPoint</vt:lpstr>
      <vt:lpstr>Présentation PowerPoint</vt:lpstr>
      <vt:lpstr>Présentation PowerPoint</vt:lpstr>
      <vt:lpstr>Objectifs du cours</vt:lpstr>
      <vt:lpstr>A quoi sert la mémoire?</vt:lpstr>
      <vt:lpstr>Présentation PowerPoint</vt:lpstr>
      <vt:lpstr>Entre le passé et le futur : Quelques définitions préalables</vt:lpstr>
      <vt:lpstr>Le cerveau est un organe historique tourné vers le futur</vt:lpstr>
      <vt:lpstr>Exemple 1 : </vt:lpstr>
      <vt:lpstr>Présentation PowerPoint</vt:lpstr>
      <vt:lpstr>Présentation PowerPoint</vt:lpstr>
      <vt:lpstr>Présentation PowerPoint</vt:lpstr>
      <vt:lpstr>Présentation PowerPoint</vt:lpstr>
      <vt:lpstr>Présentation PowerPoint</vt:lpstr>
      <vt:lpstr>Présentation PowerPoint</vt:lpstr>
      <vt:lpstr>Exemple 2 : le moment représentationnel</vt:lpstr>
      <vt:lpstr>Présentation PowerPoint</vt:lpstr>
      <vt:lpstr>Exemple 2 : le moment représentationnel</vt:lpstr>
      <vt:lpstr>Présentation PowerPoint</vt:lpstr>
      <vt:lpstr>Exemple 2 : le moment représentationnel</vt:lpstr>
      <vt:lpstr>Présentation PowerPoint</vt:lpstr>
      <vt:lpstr>Exemple 2 : le moment représentationnel</vt:lpstr>
      <vt:lpstr>Présentation PowerPoint</vt:lpstr>
      <vt:lpstr>Exemple 2 : le moment représentationnel</vt:lpstr>
      <vt:lpstr>Representational momentum</vt:lpstr>
      <vt:lpstr>Présentation PowerPoint</vt:lpstr>
      <vt:lpstr>Le cerveau est un organe historique tourné vers le futur</vt:lpstr>
      <vt:lpstr>Présentation PowerPoint</vt:lpstr>
      <vt:lpstr>Quelques cas cliniques : Edouard Claparede (1873-1940)</vt:lpstr>
      <vt:lpstr>Présentation PowerPoint</vt:lpstr>
      <vt:lpstr>Quelques cas cliniques : le fameux H.M. (décrit par Brenda Milner)</vt:lpstr>
      <vt:lpstr>Présentation PowerPoint</vt:lpstr>
      <vt:lpstr>Quelques cas cliniques : HM</vt:lpstr>
      <vt:lpstr>Quelques cas cliniques : HM</vt:lpstr>
      <vt:lpstr>Présentation PowerPoint</vt:lpstr>
      <vt:lpstr>Cas cliniques : mémoire implicite</vt:lpstr>
      <vt:lpstr>Tester la mémoire implicite : exemple</vt:lpstr>
      <vt:lpstr>Présentation PowerPoint</vt:lpstr>
      <vt:lpstr>Multiples facettes de la mémoire</vt:lpstr>
      <vt:lpstr>Construction des représentations</vt:lpstr>
      <vt:lpstr>Construction des représentations</vt:lpstr>
      <vt:lpstr>Construction de la mémoire sémantique = évolution des représentations</vt:lpstr>
      <vt:lpstr>Présentation PowerPoint</vt:lpstr>
      <vt:lpstr>Enregistrer : L’encodage mnésique</vt:lpstr>
      <vt:lpstr>compétition et saturation à l’entrée en mémoire</vt:lpstr>
      <vt:lpstr>en répétant ‘blablabla’ en continu</vt:lpstr>
      <vt:lpstr>en dessinant des cercles en continu</vt:lpstr>
      <vt:lpstr>retenir une série</vt:lpstr>
      <vt:lpstr>et une autre?</vt:lpstr>
      <vt:lpstr>retenir une série</vt:lpstr>
      <vt:lpstr>et une autre?</vt:lpstr>
      <vt:lpstr>Compétition à l’entrée</vt:lpstr>
      <vt:lpstr>Les ch1ffre5 et les lettres entrent en mémoire     par la                      les deux entrées de la mémoire de travail      les formes entrent en mémoire  par le       visuo-spatial</vt:lpstr>
      <vt:lpstr>Conserver : Le stockage et l’oubli</vt:lpstr>
      <vt:lpstr>Présentation PowerPoint</vt:lpstr>
      <vt:lpstr>Présentation PowerPoint</vt:lpstr>
      <vt:lpstr>Retrouver : Les stratégies de rappel</vt:lpstr>
      <vt:lpstr>Présentation PowerPoint</vt:lpstr>
      <vt:lpstr>Présentation PowerPoint</vt:lpstr>
      <vt:lpstr>Cf : la mémoire implicite : application?</vt:lpstr>
      <vt:lpstr>Les temps de la mémoire</vt:lpstr>
      <vt:lpstr>La mémoire à court terme</vt:lpstr>
      <vt:lpstr>Présentation PowerPoint</vt:lpstr>
      <vt:lpstr>Exemples :  Une liste de 15 chiffres ou lettres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comment    ptimiser  sa mém   ire ?</vt:lpstr>
      <vt:lpstr>0. Les conditions de l’enregistrement</vt:lpstr>
      <vt:lpstr>Présentation PowerPoint</vt:lpstr>
      <vt:lpstr>Présentation PowerPoint</vt:lpstr>
      <vt:lpstr>Présentation PowerPoint</vt:lpstr>
      <vt:lpstr>Présentation PowerPoint</vt:lpstr>
      <vt:lpstr>1. La pratique d i s t r i  b  u   é    e</vt:lpstr>
      <vt:lpstr>Présentation PowerPoint</vt:lpstr>
      <vt:lpstr>La pratique distribuée</vt:lpstr>
      <vt:lpstr>2. Les associations</vt:lpstr>
      <vt:lpstr>passif</vt:lpstr>
      <vt:lpstr>Actif =&gt; multimodal lecture vs copie</vt:lpstr>
      <vt:lpstr>Multimodal simple</vt:lpstr>
      <vt:lpstr>Multimodal riche</vt:lpstr>
      <vt:lpstr>élaboration multimodale active : votre construction</vt:lpstr>
      <vt:lpstr>résultats</vt:lpstr>
      <vt:lpstr>Présentation PowerPoint</vt:lpstr>
      <vt:lpstr>Les associations</vt:lpstr>
      <vt:lpstr>Associations  exemple : retenir une suite de nombres</vt:lpstr>
      <vt:lpstr>Présentation PowerPoint</vt:lpstr>
      <vt:lpstr>3. Le rôle du sommeil</vt:lpstr>
      <vt:lpstr>Sommeil paradoxal et apprentissage</vt:lpstr>
      <vt:lpstr>Présentation PowerPoint</vt:lpstr>
      <vt:lpstr>Présentation PowerPoint</vt:lpstr>
      <vt:lpstr>Le sommeil</vt:lpstr>
      <vt:lpstr>Présentation PowerPoint</vt:lpstr>
      <vt:lpstr>4. Le masquage</vt:lpstr>
      <vt:lpstr>masquages</vt:lpstr>
      <vt:lpstr>Le masquage</vt:lpstr>
      <vt:lpstr>5. La dimension affective</vt:lpstr>
      <vt:lpstr>La dimension affective</vt:lpstr>
      <vt:lpstr>Optimiser l’utilisation de tous les systèmes de mémoire</vt:lpstr>
      <vt:lpstr>6. L’(auto)évaluation avant l’évaluation</vt:lpstr>
      <vt:lpstr>Présentation PowerPoint</vt:lpstr>
      <vt:lpstr>Autres paramètres</vt:lpstr>
      <vt:lpstr>La mémorisation est multifactorielle</vt:lpstr>
      <vt:lpstr>Présentation PowerPoint</vt:lpstr>
      <vt:lpstr>Présentation PowerPoint</vt:lpstr>
      <vt:lpstr>N’oubliez pas  ! ! !</vt:lpstr>
      <vt:lpstr>Et pour permettre au cours d’évoluer, et de s’améliorer :   https://framaforms.org/bilan-du-cours-1724761389</vt:lpstr>
      <vt:lpstr>Présentation PowerPoint</vt:lpstr>
      <vt:lpstr>Présentation PowerPoint</vt:lpstr>
      <vt:lpstr>Présentation PowerPoint</vt:lpstr>
    </vt:vector>
  </TitlesOfParts>
  <Company>INSERM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u534</dc:creator>
  <cp:lastModifiedBy>イヴ</cp:lastModifiedBy>
  <cp:revision>364</cp:revision>
  <dcterms:created xsi:type="dcterms:W3CDTF">2002-07-31T08:24:33Z</dcterms:created>
  <dcterms:modified xsi:type="dcterms:W3CDTF">2026-09-03T11:50:21Z</dcterms:modified>
</cp:coreProperties>
</file>