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893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011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54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70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08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631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342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585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79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901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14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C8143-90A3-4B1C-9487-A9A0BF895B11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72B8A-CCB6-4AD0-9751-2C270DBF073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49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de l’appareil urinaire</a:t>
            </a:r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571129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89" y="132324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94" y="5406401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225" y="5325593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2460" y="132324"/>
            <a:ext cx="3829584" cy="638264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0B47F5FA-C6C9-E260-EDFD-C9452824B8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9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36"/>
    </mc:Choice>
    <mc:Fallback xmlns="">
      <p:transition spd="slow" advTm="10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4" x="7391400" y="3217863"/>
          <p14:tracePt t="101" x="7289800" y="3217863"/>
          <p14:tracePt t="117" x="7129463" y="3268663"/>
          <p14:tracePt t="134" x="6934200" y="3319463"/>
          <p14:tracePt t="151" x="6713538" y="3395663"/>
          <p14:tracePt t="167" x="6484938" y="3479800"/>
          <p14:tracePt t="184" x="6256338" y="3589338"/>
          <p14:tracePt t="201" x="6078538" y="3675063"/>
          <p14:tracePt t="217" x="5918200" y="3767138"/>
          <p14:tracePt t="234" x="5773738" y="3852863"/>
          <p14:tracePt t="251" x="5656263" y="3944938"/>
          <p14:tracePt t="267" x="5580063" y="3995738"/>
          <p14:tracePt t="284" x="5478463" y="4122738"/>
          <p14:tracePt t="301" x="5402263" y="4191000"/>
          <p14:tracePt t="817" x="5613400" y="4191000"/>
          <p14:tracePt t="834" x="5849938" y="4191000"/>
          <p14:tracePt t="851" x="6096000" y="4173538"/>
          <p14:tracePt t="867" x="6383338" y="4140200"/>
          <p14:tracePt t="884" x="6611938" y="4089400"/>
          <p14:tracePt t="901" x="6807200" y="4030663"/>
          <p14:tracePt t="917" x="6916738" y="4013200"/>
          <p14:tracePt t="934" x="7018338" y="3979863"/>
          <p14:tracePt t="1422" x="7018338" y="3962400"/>
          <p14:tracePt t="1434" x="7018338" y="3894138"/>
          <p14:tracePt t="1451" x="7002463" y="3784600"/>
          <p14:tracePt t="1468" x="6985000" y="3675063"/>
          <p14:tracePt t="1484" x="6934200" y="3589338"/>
          <p14:tracePt t="1500" x="6807200" y="3446463"/>
          <p14:tracePt t="1517" x="6646863" y="3302000"/>
          <p14:tracePt t="1534" x="6451600" y="3217863"/>
          <p14:tracePt t="1551" x="6223000" y="3167063"/>
          <p14:tracePt t="1567" x="5969000" y="3141663"/>
          <p14:tracePt t="1584" x="5773738" y="3141663"/>
          <p14:tracePt t="1601" x="5580063" y="3200400"/>
          <p14:tracePt t="1617" x="5418138" y="3319463"/>
          <p14:tracePt t="1634" x="5275263" y="3497263"/>
          <p14:tracePt t="1650" x="5189538" y="3716338"/>
          <p14:tracePt t="1667" x="5156200" y="3962400"/>
          <p14:tracePt t="1684" x="5156200" y="4224338"/>
          <p14:tracePt t="1701" x="5402263" y="4546600"/>
          <p14:tracePt t="1717" x="5773738" y="4724400"/>
          <p14:tracePt t="1734" x="5986463" y="4757738"/>
          <p14:tracePt t="1751" x="6662738" y="4775200"/>
          <p14:tracePt t="1767" x="7002463" y="4673600"/>
          <p14:tracePt t="1784" x="7373938" y="4495800"/>
          <p14:tracePt t="1801" x="7627938" y="4300538"/>
          <p14:tracePt t="1817" x="7780338" y="4106863"/>
          <p14:tracePt t="1834" x="7840663" y="3911600"/>
          <p14:tracePt t="1851" x="7840663" y="3690938"/>
          <p14:tracePt t="1867" x="7780338" y="3462338"/>
          <p14:tracePt t="1884" x="7551738" y="3167063"/>
          <p14:tracePt t="1901" x="7246938" y="2963863"/>
          <p14:tracePt t="1917" x="7002463" y="2895600"/>
          <p14:tracePt t="1934" x="6646863" y="2844800"/>
          <p14:tracePt t="1950" x="6307138" y="2844800"/>
          <p14:tracePt t="1967" x="6078538" y="2844800"/>
          <p14:tracePt t="1984" x="5900738" y="2895600"/>
          <p14:tracePt t="2000" x="5791200" y="2946400"/>
          <p14:tracePt t="2716" x="5740400" y="2928938"/>
          <p14:tracePt t="2735" x="5613400" y="2844800"/>
          <p14:tracePt t="2751" x="5494338" y="2768600"/>
          <p14:tracePt t="2767" x="5275263" y="2700338"/>
          <p14:tracePt t="2784" x="5062538" y="2667000"/>
          <p14:tracePt t="2800" x="4833938" y="2667000"/>
          <p14:tracePt t="2817" x="4656138" y="2717800"/>
          <p14:tracePt t="2834" x="4529138" y="2844800"/>
          <p14:tracePt t="2851" x="4427538" y="3022600"/>
          <p14:tracePt t="2867" x="4386263" y="3233738"/>
          <p14:tracePt t="2884" x="4386263" y="3446463"/>
          <p14:tracePt t="2901" x="4411663" y="3640138"/>
          <p14:tracePt t="2917" x="4564063" y="3817938"/>
          <p14:tracePt t="2934" x="4800600" y="3944938"/>
          <p14:tracePt t="2951" x="5173663" y="4030663"/>
          <p14:tracePt t="2967" x="5453063" y="4030663"/>
          <p14:tracePt t="2984" x="5773738" y="4030663"/>
          <p14:tracePt t="3001" x="6062663" y="3962400"/>
          <p14:tracePt t="3017" x="6273800" y="3894138"/>
          <p14:tracePt t="3034" x="6418263" y="3835400"/>
          <p14:tracePt t="3051" x="6535738" y="3784600"/>
          <p14:tracePt t="3067" x="6611938" y="3733800"/>
          <p14:tracePt t="3084" x="6662738" y="3657600"/>
          <p14:tracePt t="3101" x="6662738" y="3589338"/>
          <p14:tracePt t="3118" x="6662738" y="3538538"/>
          <p14:tracePt t="3134" x="6646863" y="3479800"/>
          <p14:tracePt t="3151" x="6578600" y="3411538"/>
          <p14:tracePt t="3642" x="6561138" y="3411538"/>
          <p14:tracePt t="3651" x="6535738" y="3411538"/>
          <p14:tracePt t="3667" x="6502400" y="3411538"/>
          <p14:tracePt t="3684" x="6418263" y="3411538"/>
          <p14:tracePt t="3701" x="6291263" y="3411538"/>
          <p14:tracePt t="3717" x="6129338" y="3462338"/>
          <p14:tracePt t="3734" x="5918200" y="3640138"/>
          <p14:tracePt t="3751" x="5808663" y="3835400"/>
          <p14:tracePt t="3767" x="5707063" y="4030663"/>
          <p14:tracePt t="3784" x="5672138" y="4224338"/>
          <p14:tracePt t="3801" x="5672138" y="4445000"/>
          <p14:tracePt t="3817" x="5672138" y="4622800"/>
          <p14:tracePt t="3834" x="5757863" y="4800600"/>
          <p14:tracePt t="3851" x="6027738" y="5046663"/>
          <p14:tracePt t="3867" x="6383338" y="5224463"/>
          <p14:tracePt t="3884" x="6807200" y="5367338"/>
          <p14:tracePt t="3900" x="7129463" y="5402263"/>
          <p14:tracePt t="3917" x="7467600" y="5418138"/>
          <p14:tracePt t="3934" x="7645400" y="5418138"/>
          <p14:tracePt t="3951" x="7823200" y="5384800"/>
          <p14:tracePt t="3967" x="7924800" y="5291138"/>
          <p14:tracePt t="3985" x="7958138" y="5173663"/>
          <p14:tracePt t="4000" x="7983538" y="5029200"/>
          <p14:tracePt t="4017" x="7958138" y="4833938"/>
          <p14:tracePt t="4034" x="7856538" y="4597400"/>
          <p14:tracePt t="4051" x="7645400" y="4300538"/>
          <p14:tracePt t="4067" x="7467600" y="4122738"/>
          <p14:tracePt t="4084" x="7213600" y="3929063"/>
          <p14:tracePt t="4101" x="6951663" y="3784600"/>
          <p14:tracePt t="4117" x="6697663" y="3675063"/>
          <p14:tracePt t="4134" x="6383338" y="3606800"/>
          <p14:tracePt t="4150" x="6291263" y="3606800"/>
          <p14:tracePt t="4167" x="6129338" y="3589338"/>
          <p14:tracePt t="4184" x="5918200" y="3589338"/>
          <p14:tracePt t="4201" x="5849938" y="3624263"/>
          <p14:tracePt t="4217" x="5672138" y="3767138"/>
          <p14:tracePt t="4234" x="5562600" y="3894138"/>
          <p14:tracePt t="4251" x="5494338" y="4013200"/>
          <p14:tracePt t="4267" x="5435600" y="4157663"/>
          <p14:tracePt t="4285" x="5418138" y="4284663"/>
          <p14:tracePt t="4300" x="5418138" y="4402138"/>
          <p14:tracePt t="4317" x="5418138" y="4546600"/>
          <p14:tracePt t="4334" x="5494338" y="4673600"/>
          <p14:tracePt t="4350" x="5689600" y="4884738"/>
          <p14:tracePt t="4367" x="5884863" y="4978400"/>
          <p14:tracePt t="4384" x="6307138" y="5130800"/>
          <p14:tracePt t="4401" x="6756400" y="5189538"/>
          <p14:tracePt t="4417" x="7180263" y="5207000"/>
          <p14:tracePt t="4434" x="7450138" y="5207000"/>
          <p14:tracePt t="4451" x="7747000" y="5113338"/>
          <p14:tracePt t="4467" x="7958138" y="4978400"/>
          <p14:tracePt t="4484" x="8120063" y="4775200"/>
          <p14:tracePt t="4501" x="8212138" y="4579938"/>
          <p14:tracePt t="4517" x="8247063" y="4386263"/>
          <p14:tracePt t="4534" x="8262938" y="4173538"/>
          <p14:tracePt t="4551" x="8247063" y="3944938"/>
          <p14:tracePt t="4567" x="8178800" y="3733800"/>
          <p14:tracePt t="4584" x="8069263" y="3513138"/>
          <p14:tracePt t="4601" x="7924800" y="3319463"/>
          <p14:tracePt t="4618" x="7729538" y="3141663"/>
          <p14:tracePt t="4634" x="7518400" y="3040063"/>
          <p14:tracePt t="4651" x="7145338" y="2963863"/>
          <p14:tracePt t="4667" x="7035800" y="2963863"/>
          <p14:tracePt t="4684" x="6840538" y="2963863"/>
          <p14:tracePt t="4701" x="6646863" y="2989263"/>
          <p14:tracePt t="4717" x="6502400" y="3073400"/>
          <p14:tracePt t="4734" x="6418263" y="3141663"/>
          <p14:tracePt t="4751" x="6324600" y="3233738"/>
          <p14:tracePt t="4767" x="6240463" y="337820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E0BC9D-E328-E217-0872-21CBC45B8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5678" y="1732597"/>
            <a:ext cx="3653122" cy="4351338"/>
          </a:xfrm>
        </p:spPr>
        <p:txBody>
          <a:bodyPr>
            <a:normAutofit/>
          </a:bodyPr>
          <a:lstStyle/>
          <a:p>
            <a:r>
              <a:rPr lang="fr-FR" sz="2000" dirty="0"/>
              <a:t>2 parties</a:t>
            </a:r>
          </a:p>
          <a:p>
            <a:pPr marL="0" indent="0">
              <a:buNone/>
            </a:pPr>
            <a:r>
              <a:rPr lang="fr-FR" sz="2000" dirty="0"/>
              <a:t>Haut appareil urinaire</a:t>
            </a:r>
          </a:p>
          <a:p>
            <a:pPr lvl="1">
              <a:buFontTx/>
              <a:buChar char="-"/>
            </a:pPr>
            <a:r>
              <a:rPr lang="fr-FR" sz="2000" dirty="0"/>
              <a:t>Reins</a:t>
            </a:r>
          </a:p>
          <a:p>
            <a:pPr lvl="1">
              <a:buFontTx/>
              <a:buChar char="-"/>
            </a:pPr>
            <a:r>
              <a:rPr lang="fr-FR" sz="2000" dirty="0"/>
              <a:t>Uretères</a:t>
            </a:r>
          </a:p>
          <a:p>
            <a:pPr lvl="1">
              <a:buFontTx/>
              <a:buChar char="-"/>
            </a:pPr>
            <a:r>
              <a:rPr lang="fr-FR" sz="2000" dirty="0"/>
              <a:t>Glandes supra-rénales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Bas appareil urinaire</a:t>
            </a:r>
          </a:p>
          <a:p>
            <a:pPr lvl="1">
              <a:buFontTx/>
              <a:buChar char="-"/>
            </a:pPr>
            <a:r>
              <a:rPr lang="fr-FR" sz="2000" dirty="0"/>
              <a:t>La vessie</a:t>
            </a:r>
          </a:p>
          <a:p>
            <a:pPr lvl="1">
              <a:buFontTx/>
              <a:buChar char="-"/>
            </a:pPr>
            <a:r>
              <a:rPr lang="fr-FR" sz="2000" dirty="0"/>
              <a:t>L’urètre chez la femme</a:t>
            </a:r>
          </a:p>
          <a:p>
            <a:pPr lvl="1">
              <a:buFontTx/>
              <a:buChar char="-"/>
            </a:pPr>
            <a:r>
              <a:rPr lang="fr-FR" sz="2000" dirty="0"/>
              <a:t>L’urètre chez l’homme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CF137DF-B30F-ECCE-182F-E63D4DCAF51E}"/>
              </a:ext>
            </a:extLst>
          </p:cNvPr>
          <p:cNvSpPr txBox="1">
            <a:spLocks/>
          </p:cNvSpPr>
          <p:nvPr/>
        </p:nvSpPr>
        <p:spPr>
          <a:xfrm>
            <a:off x="2063552" y="404664"/>
            <a:ext cx="8142770" cy="553998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</a:rPr>
              <a:t>Introduction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F18D2B1-87E2-E69E-E3EB-C29B60160E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159" y="1102495"/>
            <a:ext cx="1240141" cy="96672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2215959"/>
            <a:ext cx="6131305" cy="4282308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6CC51BD8-D7CB-6342-D4CD-66936BCB75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1F92DF-D400-870D-F054-4D89154DF84F}"/>
              </a:ext>
            </a:extLst>
          </p:cNvPr>
          <p:cNvSpPr txBox="1"/>
          <p:nvPr/>
        </p:nvSpPr>
        <p:spPr>
          <a:xfrm>
            <a:off x="7968731" y="1672016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</p:spTree>
    <p:extLst>
      <p:ext uri="{BB962C8B-B14F-4D97-AF65-F5344CB8AC3E}">
        <p14:creationId xmlns:p14="http://schemas.microsoft.com/office/powerpoint/2010/main" val="24683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93"/>
    </mc:Choice>
    <mc:Fallback xmlns="">
      <p:transition spd="slow" advTm="438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902" x="6240463" y="3378200"/>
          <p14:tracePt t="2918" x="6205538" y="3378200"/>
          <p14:tracePt t="2933" x="6146800" y="3378200"/>
          <p14:tracePt t="2950" x="6096000" y="3395663"/>
          <p14:tracePt t="2966" x="6045200" y="3395663"/>
          <p14:tracePt t="2983" x="5969000" y="3395663"/>
          <p14:tracePt t="2999" x="5900738" y="3395663"/>
          <p14:tracePt t="3016" x="5808663" y="3395663"/>
          <p14:tracePt t="3033" x="5722938" y="3378200"/>
          <p14:tracePt t="3049" x="5595938" y="3344863"/>
          <p14:tracePt t="3066" x="5478463" y="3302000"/>
          <p14:tracePt t="3083" x="5384800" y="3284538"/>
          <p14:tracePt t="3099" x="5224463" y="3217863"/>
          <p14:tracePt t="3116" x="5173663" y="3182938"/>
          <p14:tracePt t="3469" x="5173663" y="3167063"/>
          <p14:tracePt t="3483" x="5156200" y="3124200"/>
          <p14:tracePt t="3500" x="5138738" y="3040063"/>
          <p14:tracePt t="3516" x="5097463" y="2963863"/>
          <p14:tracePt t="3533" x="5011738" y="2827338"/>
          <p14:tracePt t="3549" x="4945063" y="2684463"/>
          <p14:tracePt t="3566" x="4833938" y="2540000"/>
          <p14:tracePt t="3583" x="4706938" y="2362200"/>
          <p14:tracePt t="3599" x="4529138" y="2201863"/>
          <p14:tracePt t="3616" x="4351338" y="2039938"/>
          <p14:tracePt t="3633" x="4089400" y="1862138"/>
          <p14:tracePt t="3649" x="4013200" y="1811338"/>
          <p14:tracePt t="3666" x="3751263" y="1701800"/>
          <p14:tracePt t="3682" x="3657600" y="1684338"/>
          <p14:tracePt t="3700" x="3446463" y="1633538"/>
          <p14:tracePt t="3716" x="3327400" y="1633538"/>
          <p14:tracePt t="3733" x="3182938" y="1617663"/>
          <p14:tracePt t="3749" x="3106738" y="1617663"/>
          <p14:tracePt t="3766" x="3005138" y="1617663"/>
          <p14:tracePt t="3783" x="2913063" y="1617663"/>
          <p14:tracePt t="3799" x="2827338" y="1633538"/>
          <p14:tracePt t="3816" x="2768600" y="1651000"/>
          <p14:tracePt t="3833" x="2717800" y="1684338"/>
          <p14:tracePt t="3849" x="2649538" y="1701800"/>
          <p14:tracePt t="3866" x="2590800" y="1727200"/>
          <p14:tracePt t="3883" x="2540000" y="1760538"/>
          <p14:tracePt t="3899" x="2522538" y="1778000"/>
          <p14:tracePt t="3916" x="2506663" y="1795463"/>
          <p14:tracePt t="3933" x="2489200" y="1811338"/>
          <p14:tracePt t="3949" x="2471738" y="1828800"/>
          <p14:tracePt t="3966" x="2471738" y="1846263"/>
          <p14:tracePt t="3983" x="2455863" y="1879600"/>
          <p14:tracePt t="3999" x="2455863" y="1922463"/>
          <p14:tracePt t="4016" x="2455863" y="1955800"/>
          <p14:tracePt t="4033" x="2438400" y="1989138"/>
          <p14:tracePt t="4065" x="2438400" y="2006600"/>
          <p14:tracePt t="5566" x="2413000" y="2006600"/>
          <p14:tracePt t="5584" x="2362200" y="2006600"/>
          <p14:tracePt t="5600" x="2293938" y="1989138"/>
          <p14:tracePt t="5616" x="2235200" y="1989138"/>
          <p14:tracePt t="5633" x="2166938" y="1973263"/>
          <p14:tracePt t="5650" x="2116138" y="1973263"/>
          <p14:tracePt t="5666" x="2082800" y="1973263"/>
          <p14:tracePt t="5683" x="2057400" y="1973263"/>
          <p14:tracePt t="5699" x="2039938" y="1973263"/>
          <p14:tracePt t="5733" x="2024063" y="1989138"/>
          <p14:tracePt t="5765" x="2006600" y="2006600"/>
          <p14:tracePt t="5783" x="2006600" y="2024063"/>
          <p14:tracePt t="5799" x="2006600" y="2039938"/>
          <p14:tracePt t="5816" x="1989138" y="2039938"/>
          <p14:tracePt t="5833" x="1973263" y="2057400"/>
          <p14:tracePt t="5849" x="1973263" y="2082800"/>
          <p14:tracePt t="5866" x="1973263" y="2116138"/>
          <p14:tracePt t="5883" x="1955800" y="2133600"/>
          <p14:tracePt t="5899" x="1938338" y="2166938"/>
          <p14:tracePt t="5916" x="1938338" y="2217738"/>
          <p14:tracePt t="5932" x="1922463" y="2260600"/>
          <p14:tracePt t="5949" x="1922463" y="2311400"/>
          <p14:tracePt t="5966" x="1922463" y="2344738"/>
          <p14:tracePt t="5983" x="1922463" y="2413000"/>
          <p14:tracePt t="5999" x="1922463" y="2471738"/>
          <p14:tracePt t="6016" x="1938338" y="2522538"/>
          <p14:tracePt t="6033" x="1989138" y="2590800"/>
          <p14:tracePt t="6049" x="2024063" y="2684463"/>
          <p14:tracePt t="6066" x="2082800" y="2751138"/>
          <p14:tracePt t="6083" x="2133600" y="2844800"/>
          <p14:tracePt t="6100" x="2166938" y="2913063"/>
          <p14:tracePt t="6116" x="2201863" y="2963863"/>
          <p14:tracePt t="6133" x="2235200" y="3040063"/>
          <p14:tracePt t="6149" x="2278063" y="3073400"/>
          <p14:tracePt t="6166" x="2311400" y="3124200"/>
          <p14:tracePt t="6183" x="2395538" y="3217863"/>
          <p14:tracePt t="6199" x="2471738" y="3268663"/>
          <p14:tracePt t="6216" x="2540000" y="3319463"/>
          <p14:tracePt t="6232" x="2616200" y="3378200"/>
          <p14:tracePt t="6250" x="2667000" y="3411538"/>
          <p14:tracePt t="6266" x="2717800" y="3446463"/>
          <p14:tracePt t="6283" x="2811463" y="3479800"/>
          <p14:tracePt t="6299" x="2878138" y="3497263"/>
          <p14:tracePt t="6316" x="2928938" y="3538538"/>
          <p14:tracePt t="6333" x="3005138" y="3556000"/>
          <p14:tracePt t="6349" x="3073400" y="3573463"/>
          <p14:tracePt t="6366" x="3149600" y="3589338"/>
          <p14:tracePt t="6383" x="3217863" y="3606800"/>
          <p14:tracePt t="6399" x="3268663" y="3624263"/>
          <p14:tracePt t="6416" x="3344863" y="3640138"/>
          <p14:tracePt t="6433" x="3429000" y="3657600"/>
          <p14:tracePt t="6449" x="3505200" y="3657600"/>
          <p14:tracePt t="6466" x="3589338" y="3675063"/>
          <p14:tracePt t="6482" x="3657600" y="3690938"/>
          <p14:tracePt t="6499" x="3751263" y="3690938"/>
          <p14:tracePt t="6516" x="3860800" y="3690938"/>
          <p14:tracePt t="6533" x="3929063" y="3690938"/>
          <p14:tracePt t="6550" x="4056063" y="3690938"/>
          <p14:tracePt t="6566" x="4122738" y="3690938"/>
          <p14:tracePt t="6583" x="4208463" y="3657600"/>
          <p14:tracePt t="6600" x="4318000" y="3573463"/>
          <p14:tracePt t="6616" x="4368800" y="3538538"/>
          <p14:tracePt t="6633" x="4445000" y="3429000"/>
          <p14:tracePt t="6650" x="4495800" y="3344863"/>
          <p14:tracePt t="6666" x="4529138" y="3268663"/>
          <p14:tracePt t="6683" x="4564063" y="3182938"/>
          <p14:tracePt t="6699" x="4589463" y="3124200"/>
          <p14:tracePt t="6716" x="4605338" y="3073400"/>
          <p14:tracePt t="6733" x="4622800" y="3022600"/>
          <p14:tracePt t="6749" x="4622800" y="2963863"/>
          <p14:tracePt t="6766" x="4622800" y="2913063"/>
          <p14:tracePt t="6783" x="4622800" y="2827338"/>
          <p14:tracePt t="6799" x="4589463" y="2751138"/>
          <p14:tracePt t="6816" x="4529138" y="2649538"/>
          <p14:tracePt t="6833" x="4462463" y="2540000"/>
          <p14:tracePt t="6849" x="4386263" y="2413000"/>
          <p14:tracePt t="6866" x="4300538" y="2328863"/>
          <p14:tracePt t="6883" x="4208463" y="2217738"/>
          <p14:tracePt t="6899" x="4089400" y="2133600"/>
          <p14:tracePt t="6916" x="3962400" y="2057400"/>
          <p14:tracePt t="6933" x="3817938" y="2006600"/>
          <p14:tracePt t="6949" x="3683000" y="1955800"/>
          <p14:tracePt t="6966" x="3522663" y="1905000"/>
          <p14:tracePt t="6983" x="3378200" y="1862138"/>
          <p14:tracePt t="6999" x="3268663" y="1846263"/>
          <p14:tracePt t="7016" x="3124200" y="1846263"/>
          <p14:tracePt t="7033" x="2989263" y="1828800"/>
          <p14:tracePt t="7050" x="2811463" y="1828800"/>
          <p14:tracePt t="7066" x="2768600" y="1828800"/>
          <p14:tracePt t="7083" x="2633663" y="1862138"/>
          <p14:tracePt t="7100" x="2522538" y="1922463"/>
          <p14:tracePt t="7116" x="2489200" y="1955800"/>
          <p14:tracePt t="7133" x="2395538" y="2082800"/>
          <p14:tracePt t="7150" x="2344738" y="2166938"/>
          <p14:tracePt t="7166" x="2293938" y="2278063"/>
          <p14:tracePt t="7183" x="2278063" y="2379663"/>
          <p14:tracePt t="7199" x="2260600" y="2506663"/>
          <p14:tracePt t="7216" x="2260600" y="2684463"/>
          <p14:tracePt t="7233" x="2260600" y="2844800"/>
          <p14:tracePt t="7249" x="2311400" y="3005138"/>
          <p14:tracePt t="7266" x="2362200" y="3124200"/>
          <p14:tracePt t="7283" x="2455863" y="3251200"/>
          <p14:tracePt t="7299" x="2557463" y="3360738"/>
          <p14:tracePt t="7316" x="2684463" y="3446463"/>
          <p14:tracePt t="7333" x="2827338" y="3513138"/>
          <p14:tracePt t="7349" x="2989263" y="3589338"/>
          <p14:tracePt t="7366" x="3167063" y="3624263"/>
          <p14:tracePt t="7382" x="3360738" y="3640138"/>
          <p14:tracePt t="7400" x="3556000" y="3640138"/>
          <p14:tracePt t="7416" x="3733800" y="3640138"/>
          <p14:tracePt t="7432" x="3878263" y="3624263"/>
          <p14:tracePt t="7449" x="4013200" y="3556000"/>
          <p14:tracePt t="7466" x="4140200" y="3479800"/>
          <p14:tracePt t="7483" x="4233863" y="3378200"/>
          <p14:tracePt t="7499" x="4335463" y="3251200"/>
          <p14:tracePt t="7516" x="4411663" y="3124200"/>
          <p14:tracePt t="7533" x="4462463" y="3022600"/>
          <p14:tracePt t="7550" x="4495800" y="2862263"/>
          <p14:tracePt t="7566" x="4495800" y="2811463"/>
          <p14:tracePt t="7583" x="4513263" y="2717800"/>
          <p14:tracePt t="7600" x="4513263" y="2608263"/>
          <p14:tracePt t="7616" x="4495800" y="2540000"/>
          <p14:tracePt t="7633" x="4411663" y="2395538"/>
          <p14:tracePt t="7649" x="4318000" y="2311400"/>
          <p14:tracePt t="7666" x="4233863" y="2235200"/>
          <p14:tracePt t="7682" x="4122738" y="2166938"/>
          <p14:tracePt t="7699" x="4038600" y="2133600"/>
          <p14:tracePt t="7716" x="3944938" y="2100263"/>
          <p14:tracePt t="7733" x="3817938" y="2057400"/>
          <p14:tracePt t="7749" x="3700463" y="2039938"/>
          <p14:tracePt t="7766" x="3606800" y="2024063"/>
          <p14:tracePt t="7783" x="3462338" y="2024063"/>
          <p14:tracePt t="7800" x="3378200" y="2024063"/>
          <p14:tracePt t="7816" x="3251200" y="2024063"/>
          <p14:tracePt t="7833" x="3167063" y="2024063"/>
          <p14:tracePt t="7850" x="3090863" y="2024063"/>
          <p14:tracePt t="7866" x="3040063" y="2024063"/>
          <p14:tracePt t="7883" x="3022600" y="2039938"/>
          <p14:tracePt t="7900" x="3005138" y="2039938"/>
          <p14:tracePt t="7959" x="3005138" y="2057400"/>
          <p14:tracePt t="8623" x="2989263" y="2057400"/>
          <p14:tracePt t="8634" x="2946400" y="2039938"/>
          <p14:tracePt t="8650" x="2844800" y="2006600"/>
          <p14:tracePt t="8666" x="2717800" y="1989138"/>
          <p14:tracePt t="8683" x="2633663" y="1973263"/>
          <p14:tracePt t="8700" x="2506663" y="1973263"/>
          <p14:tracePt t="8716" x="2395538" y="1973263"/>
          <p14:tracePt t="8733" x="2311400" y="1973263"/>
          <p14:tracePt t="8749" x="2260600" y="1989138"/>
          <p14:tracePt t="8766" x="2184400" y="2024063"/>
          <p14:tracePt t="8783" x="2133600" y="2057400"/>
          <p14:tracePt t="8800" x="2100263" y="2100263"/>
          <p14:tracePt t="8816" x="2057400" y="2151063"/>
          <p14:tracePt t="8833" x="2024063" y="2184400"/>
          <p14:tracePt t="8850" x="2006600" y="2260600"/>
          <p14:tracePt t="8866" x="1989138" y="2311400"/>
          <p14:tracePt t="8883" x="1973263" y="2379663"/>
          <p14:tracePt t="8900" x="1955800" y="2489200"/>
          <p14:tracePt t="8916" x="1955800" y="2573338"/>
          <p14:tracePt t="8933" x="1955800" y="2684463"/>
          <p14:tracePt t="8949" x="1955800" y="2751138"/>
          <p14:tracePt t="8966" x="1973263" y="2878138"/>
          <p14:tracePt t="8983" x="2024063" y="2963863"/>
          <p14:tracePt t="8999" x="2082800" y="3073400"/>
          <p14:tracePt t="9016" x="2201863" y="3182938"/>
          <p14:tracePt t="9033" x="2260600" y="3217863"/>
          <p14:tracePt t="9050" x="2379663" y="3268663"/>
          <p14:tracePt t="9066" x="2506663" y="3344863"/>
          <p14:tracePt t="9083" x="2717800" y="3429000"/>
          <p14:tracePt t="9100" x="2844800" y="3462338"/>
          <p14:tracePt t="9116" x="2971800" y="3513138"/>
          <p14:tracePt t="9133" x="3090863" y="3589338"/>
          <p14:tracePt t="9150" x="3217863" y="3624263"/>
          <p14:tracePt t="9166" x="3327400" y="3657600"/>
          <p14:tracePt t="9183" x="3446463" y="3675063"/>
          <p14:tracePt t="9200" x="3573463" y="3690938"/>
          <p14:tracePt t="9216" x="3700463" y="3690938"/>
          <p14:tracePt t="9233" x="3802063" y="3690938"/>
          <p14:tracePt t="9249" x="3929063" y="3690938"/>
          <p14:tracePt t="9266" x="4013200" y="3657600"/>
          <p14:tracePt t="9283" x="4140200" y="3624263"/>
          <p14:tracePt t="9300" x="4267200" y="3556000"/>
          <p14:tracePt t="9316" x="4368800" y="3479800"/>
          <p14:tracePt t="9333" x="4445000" y="3411538"/>
          <p14:tracePt t="9349" x="4513263" y="3319463"/>
          <p14:tracePt t="9366" x="4589463" y="3217863"/>
          <p14:tracePt t="9383" x="4622800" y="3141663"/>
          <p14:tracePt t="9400" x="4656138" y="3022600"/>
          <p14:tracePt t="9416" x="4673600" y="2895600"/>
          <p14:tracePt t="9433" x="4673600" y="2786063"/>
          <p14:tracePt t="9450" x="4656138" y="2684463"/>
          <p14:tracePt t="9466" x="4589463" y="2557463"/>
          <p14:tracePt t="9483" x="4495800" y="2430463"/>
          <p14:tracePt t="9500" x="4351338" y="2260600"/>
          <p14:tracePt t="9516" x="4300538" y="2217738"/>
          <p14:tracePt t="9533" x="4157663" y="2116138"/>
          <p14:tracePt t="9550" x="4106863" y="2100263"/>
          <p14:tracePt t="9566" x="3979863" y="2039938"/>
          <p14:tracePt t="9583" x="3767138" y="1989138"/>
          <p14:tracePt t="9599" x="3573463" y="1973263"/>
          <p14:tracePt t="9616" x="3378200" y="1955800"/>
          <p14:tracePt t="9633" x="3200400" y="1955800"/>
          <p14:tracePt t="9650" x="3073400" y="1955800"/>
          <p14:tracePt t="9666" x="2946400" y="1989138"/>
          <p14:tracePt t="9683" x="2844800" y="2024063"/>
          <p14:tracePt t="9699" x="2768600" y="2082800"/>
          <p14:tracePt t="9716" x="2700338" y="2133600"/>
          <p14:tracePt t="9733" x="2667000" y="2184400"/>
          <p14:tracePt t="9750" x="2649538" y="2217738"/>
          <p14:tracePt t="9766" x="2633663" y="2235200"/>
          <p14:tracePt t="9783" x="2633663" y="2260600"/>
          <p14:tracePt t="9799" x="2633663" y="2278063"/>
          <p14:tracePt t="10450" x="2667000" y="2278063"/>
          <p14:tracePt t="10467" x="2717800" y="2278063"/>
          <p14:tracePt t="10483" x="2862263" y="2344738"/>
          <p14:tracePt t="10500" x="3327400" y="2557463"/>
          <p14:tracePt t="10516" x="3505200" y="2667000"/>
          <p14:tracePt t="10533" x="3979863" y="2989263"/>
          <p14:tracePt t="10550" x="4140200" y="3090863"/>
          <p14:tracePt t="10566" x="4368800" y="3268663"/>
          <p14:tracePt t="10583" x="4546600" y="3429000"/>
          <p14:tracePt t="10600" x="4622800" y="3479800"/>
          <p14:tracePt t="10616" x="4640263" y="3497263"/>
          <p14:tracePt t="10926" x="4656138" y="3497263"/>
          <p14:tracePt t="10934" x="4741863" y="3497263"/>
          <p14:tracePt t="10950" x="4851400" y="3497263"/>
          <p14:tracePt t="10967" x="5122863" y="3497263"/>
          <p14:tracePt t="10983" x="5511800" y="3497263"/>
          <p14:tracePt t="11000" x="6291263" y="3497263"/>
          <p14:tracePt t="11016" x="6519863" y="3497263"/>
          <p14:tracePt t="11033" x="6840538" y="3497263"/>
          <p14:tracePt t="11050" x="7213600" y="3538538"/>
          <p14:tracePt t="11066" x="7408863" y="3573463"/>
          <p14:tracePt t="11083" x="7518400" y="3589338"/>
          <p14:tracePt t="11100" x="7551738" y="3589338"/>
          <p14:tracePt t="11116" x="7569200" y="3589338"/>
          <p14:tracePt t="11335" x="7586663" y="3573463"/>
          <p14:tracePt t="11350" x="7602538" y="3556000"/>
          <p14:tracePt t="11367" x="7696200" y="3479800"/>
          <p14:tracePt t="11383" x="7780338" y="3429000"/>
          <p14:tracePt t="11400" x="7840663" y="3395663"/>
          <p14:tracePt t="11416" x="7907338" y="3360738"/>
          <p14:tracePt t="11433" x="7942263" y="3319463"/>
          <p14:tracePt t="11450" x="7958138" y="3302000"/>
          <p14:tracePt t="11482" x="7983538" y="3302000"/>
          <p14:tracePt t="11532" x="7983538" y="3284538"/>
          <p14:tracePt t="11648" x="8001000" y="3268663"/>
          <p14:tracePt t="11666" x="8051800" y="3268663"/>
          <p14:tracePt t="11683" x="8120063" y="3268663"/>
          <p14:tracePt t="11700" x="8178800" y="3268663"/>
          <p14:tracePt t="11716" x="8229600" y="3268663"/>
          <p14:tracePt t="11748" x="8262938" y="3268663"/>
          <p14:tracePt t="12065" x="8247063" y="3268663"/>
          <p14:tracePt t="12083" x="8196263" y="3217863"/>
          <p14:tracePt t="12099" x="8153400" y="3182938"/>
          <p14:tracePt t="12116" x="8120063" y="3167063"/>
          <p14:tracePt t="12133" x="8120063" y="3141663"/>
          <p14:tracePt t="12150" x="8120063" y="3124200"/>
          <p14:tracePt t="12182" x="8153400" y="3106738"/>
          <p14:tracePt t="12199" x="8262938" y="3106738"/>
          <p14:tracePt t="12216" x="8407400" y="3106738"/>
          <p14:tracePt t="12233" x="8551863" y="3106738"/>
          <p14:tracePt t="12250" x="8729663" y="3124200"/>
          <p14:tracePt t="12266" x="8890000" y="3167063"/>
          <p14:tracePt t="12283" x="8991600" y="3182938"/>
          <p14:tracePt t="12300" x="9101138" y="3200400"/>
          <p14:tracePt t="12316" x="9186863" y="3200400"/>
          <p14:tracePt t="12333" x="9263063" y="3200400"/>
          <p14:tracePt t="12350" x="9329738" y="3200400"/>
          <p14:tracePt t="12366" x="9364663" y="3200400"/>
          <p14:tracePt t="12383" x="9423400" y="3200400"/>
          <p14:tracePt t="12400" x="9474200" y="3182938"/>
          <p14:tracePt t="12417" x="9525000" y="3167063"/>
          <p14:tracePt t="12434" x="9575800" y="3141663"/>
          <p14:tracePt t="12450" x="9634538" y="3141663"/>
          <p14:tracePt t="12466" x="9720263" y="3141663"/>
          <p14:tracePt t="12483" x="9753600" y="3141663"/>
          <p14:tracePt t="12500" x="9812338" y="3141663"/>
          <p14:tracePt t="12517" x="9863138" y="3141663"/>
          <p14:tracePt t="12533" x="9898063" y="3141663"/>
          <p14:tracePt t="12550" x="9913938" y="3141663"/>
          <p14:tracePt t="12566" x="9931400" y="3141663"/>
          <p14:tracePt t="12815" x="9913938" y="3141663"/>
          <p14:tracePt t="12833" x="9898063" y="3141663"/>
          <p14:tracePt t="12850" x="9880600" y="3141663"/>
          <p14:tracePt t="12867" x="9847263" y="3141663"/>
          <p14:tracePt t="12883" x="9812338" y="3141663"/>
          <p14:tracePt t="12900" x="9779000" y="3141663"/>
          <p14:tracePt t="12916" x="9720263" y="3167063"/>
          <p14:tracePt t="12933" x="9652000" y="3167063"/>
          <p14:tracePt t="12950" x="9525000" y="3182938"/>
          <p14:tracePt t="12966" x="9398000" y="3182938"/>
          <p14:tracePt t="12983" x="9263063" y="3182938"/>
          <p14:tracePt t="13000" x="9042400" y="3200400"/>
          <p14:tracePt t="13017" x="8974138" y="3200400"/>
          <p14:tracePt t="13033" x="8831263" y="3200400"/>
          <p14:tracePt t="13050" x="8745538" y="3200400"/>
          <p14:tracePt t="13066" x="8653463" y="3200400"/>
          <p14:tracePt t="13083" x="8585200" y="3200400"/>
          <p14:tracePt t="13100" x="8534400" y="3200400"/>
          <p14:tracePt t="13116" x="8475663" y="3200400"/>
          <p14:tracePt t="13133" x="8458200" y="3200400"/>
          <p14:tracePt t="13150" x="8424863" y="3200400"/>
          <p14:tracePt t="13166" x="8407400" y="3200400"/>
          <p14:tracePt t="13183" x="8389938" y="3200400"/>
          <p14:tracePt t="13200" x="8374063" y="3200400"/>
          <p14:tracePt t="13216" x="8331200" y="3200400"/>
          <p14:tracePt t="13233" x="8313738" y="3200400"/>
          <p14:tracePt t="13249" x="8297863" y="3200400"/>
          <p14:tracePt t="13266" x="8280400" y="3200400"/>
          <p14:tracePt t="13400" x="8262938" y="3200400"/>
          <p14:tracePt t="13417" x="8247063" y="3200400"/>
          <p14:tracePt t="13433" x="8196263" y="3182938"/>
          <p14:tracePt t="13450" x="8178800" y="3182938"/>
          <p14:tracePt t="13467" x="8120063" y="3167063"/>
          <p14:tracePt t="13483" x="8085138" y="3167063"/>
          <p14:tracePt t="13500" x="8069263" y="3167063"/>
          <p14:tracePt t="13572" x="8069263" y="3141663"/>
          <p14:tracePt t="13769" x="8085138" y="3141663"/>
          <p14:tracePt t="13784" x="8120063" y="3141663"/>
          <p14:tracePt t="13798" x="8247063" y="3141663"/>
          <p14:tracePt t="13816" x="8424863" y="3167063"/>
          <p14:tracePt t="13833" x="8636000" y="3200400"/>
          <p14:tracePt t="13850" x="8847138" y="3233738"/>
          <p14:tracePt t="13867" x="9067800" y="3251200"/>
          <p14:tracePt t="13883" x="9202738" y="3268663"/>
          <p14:tracePt t="13900" x="9364663" y="3284538"/>
          <p14:tracePt t="13916" x="9491663" y="3284538"/>
          <p14:tracePt t="13933" x="9634538" y="3284538"/>
          <p14:tracePt t="13950" x="9652000" y="3284538"/>
          <p14:tracePt t="13966" x="9702800" y="3284538"/>
          <p14:tracePt t="13983" x="9720263" y="3284538"/>
          <p14:tracePt t="14000" x="9736138" y="3284538"/>
          <p14:tracePt t="14016" x="9753600" y="3284538"/>
          <p14:tracePt t="14249" x="9779000" y="3284538"/>
          <p14:tracePt t="14282" x="9796463" y="3284538"/>
          <p14:tracePt t="14351" x="9779000" y="3284538"/>
          <p14:tracePt t="14367" x="9736138" y="3284538"/>
          <p14:tracePt t="14383" x="9634538" y="3284538"/>
          <p14:tracePt t="14400" x="9491663" y="3284538"/>
          <p14:tracePt t="14416" x="9329738" y="3284538"/>
          <p14:tracePt t="14433" x="9151938" y="3284538"/>
          <p14:tracePt t="14450" x="8991600" y="3284538"/>
          <p14:tracePt t="14467" x="8890000" y="3284538"/>
          <p14:tracePt t="14483" x="8763000" y="3284538"/>
          <p14:tracePt t="14500" x="8686800" y="3284538"/>
          <p14:tracePt t="14516" x="8618538" y="3284538"/>
          <p14:tracePt t="14533" x="8585200" y="3284538"/>
          <p14:tracePt t="14598" x="8567738" y="3284538"/>
          <p14:tracePt t="14865" x="8551863" y="3284538"/>
          <p14:tracePt t="14883" x="8491538" y="3284538"/>
          <p14:tracePt t="14900" x="8407400" y="3251200"/>
          <p14:tracePt t="14917" x="8331200" y="3251200"/>
          <p14:tracePt t="14933" x="8262938" y="3233738"/>
          <p14:tracePt t="14950" x="8196263" y="3233738"/>
          <p14:tracePt t="14966" x="8153400" y="3233738"/>
          <p14:tracePt t="14983" x="8085138" y="3217863"/>
          <p14:tracePt t="15000" x="8018463" y="3217863"/>
          <p14:tracePt t="15016" x="7924800" y="3200400"/>
          <p14:tracePt t="15033" x="7874000" y="3200400"/>
          <p14:tracePt t="15050" x="7805738" y="3200400"/>
          <p14:tracePt t="15066" x="7747000" y="3182938"/>
          <p14:tracePt t="15083" x="7678738" y="3167063"/>
          <p14:tracePt t="15100" x="7602538" y="3141663"/>
          <p14:tracePt t="15116" x="7500938" y="3106738"/>
          <p14:tracePt t="15133" x="7424738" y="3090863"/>
          <p14:tracePt t="15150" x="7340600" y="3073400"/>
          <p14:tracePt t="15166" x="7289800" y="3055938"/>
          <p14:tracePt t="15183" x="7246938" y="3040063"/>
          <p14:tracePt t="15425" x="7246938" y="3055938"/>
          <p14:tracePt t="15435" x="7272338" y="3073400"/>
          <p14:tracePt t="15450" x="7289800" y="3090863"/>
          <p14:tracePt t="15467" x="7307263" y="3141663"/>
          <p14:tracePt t="15483" x="7307263" y="3200400"/>
          <p14:tracePt t="15500" x="7196138" y="3217863"/>
          <p14:tracePt t="15517" x="7002463" y="3233738"/>
          <p14:tracePt t="15533" x="6629400" y="3233738"/>
          <p14:tracePt t="15550" x="6307138" y="3233738"/>
          <p14:tracePt t="15566" x="5757863" y="3268663"/>
          <p14:tracePt t="15583" x="5453063" y="3284538"/>
          <p14:tracePt t="15600" x="5122863" y="3360738"/>
          <p14:tracePt t="15616" x="4851400" y="3395663"/>
          <p14:tracePt t="15633" x="4741863" y="3395663"/>
          <p14:tracePt t="15650" x="4622800" y="3395663"/>
          <p14:tracePt t="15667" x="4529138" y="3395663"/>
          <p14:tracePt t="15916" x="4478338" y="3378200"/>
          <p14:tracePt t="15934" x="4368800" y="3319463"/>
          <p14:tracePt t="15950" x="4249738" y="3251200"/>
          <p14:tracePt t="15966" x="4038600" y="3167063"/>
          <p14:tracePt t="15983" x="3784600" y="3073400"/>
          <p14:tracePt t="16000" x="3538538" y="3005138"/>
          <p14:tracePt t="16016" x="3411538" y="2989263"/>
          <p14:tracePt t="16033" x="3302000" y="2946400"/>
          <p14:tracePt t="16050" x="3251200" y="2946400"/>
          <p14:tracePt t="16066" x="3233738" y="2946400"/>
          <p14:tracePt t="16083" x="3217863" y="2946400"/>
          <p14:tracePt t="16132" x="3233738" y="2946400"/>
          <p14:tracePt t="16150" x="3268663" y="2946400"/>
          <p14:tracePt t="16167" x="3344863" y="2946400"/>
          <p14:tracePt t="16183" x="3411538" y="2963863"/>
          <p14:tracePt t="16200" x="3446463" y="2989263"/>
          <p14:tracePt t="16217" x="3462338" y="2989263"/>
          <p14:tracePt t="16233" x="3479800" y="2989263"/>
          <p14:tracePt t="16268" x="3479800" y="3005138"/>
          <p14:tracePt t="16293" x="3505200" y="3005138"/>
          <p14:tracePt t="16332" x="3573463" y="3005138"/>
          <p14:tracePt t="16350" x="3767138" y="3022600"/>
          <p14:tracePt t="16367" x="4089400" y="3040063"/>
          <p14:tracePt t="16383" x="4513263" y="3073400"/>
          <p14:tracePt t="16400" x="5029200" y="3124200"/>
          <p14:tracePt t="16417" x="5545138" y="3200400"/>
          <p14:tracePt t="16433" x="6324600" y="3284538"/>
          <p14:tracePt t="16450" x="6662738" y="3344863"/>
          <p14:tracePt t="16467" x="7018338" y="3395663"/>
          <p14:tracePt t="16483" x="7289800" y="3446463"/>
          <p14:tracePt t="16500" x="7408863" y="3462338"/>
          <p14:tracePt t="16517" x="7500938" y="3479800"/>
          <p14:tracePt t="16533" x="7551738" y="3497263"/>
          <p14:tracePt t="16550" x="7569200" y="3497263"/>
          <p14:tracePt t="16782" x="7602538" y="3497263"/>
          <p14:tracePt t="16800" x="7696200" y="3497263"/>
          <p14:tracePt t="16816" x="7805738" y="3538538"/>
          <p14:tracePt t="16833" x="7958138" y="3573463"/>
          <p14:tracePt t="16850" x="8069263" y="3589338"/>
          <p14:tracePt t="16867" x="8196263" y="3624263"/>
          <p14:tracePt t="16883" x="8262938" y="3640138"/>
          <p14:tracePt t="16900" x="8297863" y="3657600"/>
          <p14:tracePt t="16917" x="8331200" y="3657600"/>
          <p14:tracePt t="17015" x="8356600" y="3657600"/>
          <p14:tracePt t="17033" x="8356600" y="3640138"/>
          <p14:tracePt t="17050" x="8356600" y="3624263"/>
          <p14:tracePt t="17067" x="8356600" y="3606800"/>
          <p14:tracePt t="17083" x="8356600" y="3589338"/>
          <p14:tracePt t="17100" x="8374063" y="3573463"/>
          <p14:tracePt t="17117" x="8374063" y="3556000"/>
          <p14:tracePt t="17133" x="8374063" y="3538538"/>
          <p14:tracePt t="17150" x="8374063" y="3497263"/>
          <p14:tracePt t="17167" x="8389938" y="3479800"/>
          <p14:tracePt t="17183" x="8389938" y="3462338"/>
          <p14:tracePt t="17200" x="8407400" y="3429000"/>
          <p14:tracePt t="17232" x="8440738" y="3411538"/>
          <p14:tracePt t="17250" x="8458200" y="3395663"/>
          <p14:tracePt t="17267" x="8475663" y="3378200"/>
          <p14:tracePt t="17283" x="8491538" y="3360738"/>
          <p14:tracePt t="17300" x="8509000" y="3344863"/>
          <p14:tracePt t="17332" x="8534400" y="3319463"/>
          <p14:tracePt t="17350" x="8551863" y="3319463"/>
          <p14:tracePt t="17532" x="8551863" y="3302000"/>
          <p14:tracePt t="17915" x="8534400" y="3302000"/>
          <p14:tracePt t="17949" x="8509000" y="3302000"/>
          <p14:tracePt t="18054" x="8491538" y="3302000"/>
          <p14:tracePt t="18215" x="8491538" y="3319463"/>
          <p14:tracePt t="18234" x="8491538" y="3344863"/>
          <p14:tracePt t="18250" x="8491538" y="3360738"/>
          <p14:tracePt t="18267" x="8491538" y="3395663"/>
          <p14:tracePt t="18283" x="8491538" y="3411538"/>
          <p14:tracePt t="18300" x="8509000" y="3411538"/>
          <p14:tracePt t="18332" x="8509000" y="3429000"/>
          <p14:tracePt t="18532" x="8509000" y="3446463"/>
          <p14:tracePt t="18565" x="8509000" y="3462338"/>
          <p14:tracePt t="18599" x="8509000" y="3479800"/>
          <p14:tracePt t="18632" x="8509000" y="3497263"/>
          <p14:tracePt t="18666" x="8509000" y="3513138"/>
          <p14:tracePt t="18683" x="8509000" y="3538538"/>
          <p14:tracePt t="18700" x="8509000" y="3573463"/>
          <p14:tracePt t="18717" x="8509000" y="3589338"/>
          <p14:tracePt t="18733" x="8509000" y="3624263"/>
          <p14:tracePt t="18750" x="8509000" y="3640138"/>
          <p14:tracePt t="18766" x="8509000" y="3675063"/>
          <p14:tracePt t="18799" x="8509000" y="3716338"/>
          <p14:tracePt t="18832" x="8509000" y="3733800"/>
          <p14:tracePt t="18850" x="8509000" y="3751263"/>
          <p14:tracePt t="18867" x="8509000" y="3767138"/>
          <p14:tracePt t="18899" x="8509000" y="3802063"/>
          <p14:tracePt t="18932" x="8509000" y="3817938"/>
          <p14:tracePt t="18950" x="8509000" y="3835400"/>
          <p14:tracePt t="18967" x="8509000" y="3852863"/>
          <p14:tracePt t="18983" x="8509000" y="3868738"/>
          <p14:tracePt t="19000" x="8509000" y="3894138"/>
          <p14:tracePt t="19017" x="8509000" y="3929063"/>
          <p14:tracePt t="19033" x="8509000" y="3944938"/>
          <p14:tracePt t="19050" x="8509000" y="3979863"/>
          <p14:tracePt t="19067" x="8509000" y="4013200"/>
          <p14:tracePt t="19083" x="8509000" y="4046538"/>
          <p14:tracePt t="19100" x="8509000" y="4089400"/>
          <p14:tracePt t="19116" x="8509000" y="4122738"/>
          <p14:tracePt t="19133" x="8509000" y="4140200"/>
          <p14:tracePt t="19150" x="8509000" y="4173538"/>
          <p14:tracePt t="19167" x="8509000" y="4191000"/>
          <p14:tracePt t="19183" x="8491538" y="4208463"/>
          <p14:tracePt t="19200" x="8491538" y="4224338"/>
          <p14:tracePt t="19217" x="8491538" y="4249738"/>
          <p14:tracePt t="19249" x="8491538" y="4267200"/>
          <p14:tracePt t="19267" x="8475663" y="4284663"/>
          <p14:tracePt t="19284" x="8475663" y="4300538"/>
          <p14:tracePt t="19300" x="8475663" y="4318000"/>
          <p14:tracePt t="19317" x="8458200" y="4335463"/>
          <p14:tracePt t="19349" x="8458200" y="4351338"/>
          <p14:tracePt t="19367" x="8458200" y="4368800"/>
          <p14:tracePt t="19383" x="8458200" y="4386263"/>
          <p14:tracePt t="19400" x="8440738" y="4402138"/>
          <p14:tracePt t="19417" x="8440738" y="4427538"/>
          <p14:tracePt t="19433" x="8440738" y="4445000"/>
          <p14:tracePt t="19466" x="8440738" y="4462463"/>
          <p14:tracePt t="19484" x="8440738" y="4478338"/>
          <p14:tracePt t="19515" x="8424863" y="4495800"/>
          <p14:tracePt t="19534" x="8424863" y="4513263"/>
          <p14:tracePt t="19550" x="8424863" y="4529138"/>
          <p14:tracePt t="19566" x="8424863" y="4546600"/>
          <p14:tracePt t="19583" x="8424863" y="4564063"/>
          <p14:tracePt t="19600" x="8424863" y="4579938"/>
          <p14:tracePt t="19617" x="8424863" y="4597400"/>
          <p14:tracePt t="19633" x="8424863" y="4622800"/>
          <p14:tracePt t="19650" x="8407400" y="4640263"/>
          <p14:tracePt t="19682" x="8407400" y="4656138"/>
          <p14:tracePt t="19700" x="8407400" y="4673600"/>
          <p14:tracePt t="19717" x="8407400" y="4691063"/>
          <p14:tracePt t="19749" x="8407400" y="4706938"/>
          <p14:tracePt t="19782" x="8407400" y="4724400"/>
          <p14:tracePt t="19815" x="8407400" y="4741863"/>
          <p14:tracePt t="19849" x="8407400" y="4757738"/>
          <p14:tracePt t="19867" x="8407400" y="4775200"/>
          <p14:tracePt t="19883" x="8407400" y="4800600"/>
          <p14:tracePt t="19900" x="8407400" y="4833938"/>
          <p14:tracePt t="19916" x="8407400" y="4868863"/>
          <p14:tracePt t="19933" x="8407400" y="4884738"/>
          <p14:tracePt t="19950" x="8407400" y="4919663"/>
          <p14:tracePt t="19966" x="8407400" y="4953000"/>
          <p14:tracePt t="19983" x="8407400" y="4995863"/>
          <p14:tracePt t="20000" x="8407400" y="5011738"/>
          <p14:tracePt t="20016" x="8407400" y="5046663"/>
          <p14:tracePt t="20033" x="8407400" y="5062538"/>
          <p14:tracePt t="20050" x="8424863" y="5080000"/>
          <p14:tracePt t="20067" x="8424863" y="5113338"/>
          <p14:tracePt t="20099" x="8424863" y="5130800"/>
          <p14:tracePt t="20116" x="8424863" y="5156200"/>
          <p14:tracePt t="20149" x="8424863" y="5173663"/>
          <p14:tracePt t="20182" x="8424863" y="5189538"/>
          <p14:tracePt t="20216" x="8424863" y="5207000"/>
          <p14:tracePt t="20233" x="8424863" y="5224463"/>
          <p14:tracePt t="20250" x="8424863" y="5240338"/>
          <p14:tracePt t="20267" x="8424863" y="5275263"/>
          <p14:tracePt t="20283" x="8424863" y="5291138"/>
          <p14:tracePt t="20300" x="8424863" y="5308600"/>
          <p14:tracePt t="20317" x="8424863" y="5351463"/>
          <p14:tracePt t="20334" x="8424863" y="5367338"/>
          <p14:tracePt t="20350" x="8424863" y="5402263"/>
          <p14:tracePt t="20367" x="8424863" y="5418138"/>
          <p14:tracePt t="20383" x="8424863" y="5435600"/>
          <p14:tracePt t="20400" x="8424863" y="5453063"/>
          <p14:tracePt t="20417" x="8424863" y="5468938"/>
          <p14:tracePt t="20982" x="8424863" y="5435600"/>
          <p14:tracePt t="21000" x="8424863" y="5367338"/>
          <p14:tracePt t="21017" x="8424863" y="5257800"/>
          <p14:tracePt t="21033" x="8440738" y="5097463"/>
          <p14:tracePt t="21050" x="8475663" y="4919663"/>
          <p14:tracePt t="21067" x="8534400" y="4724400"/>
          <p14:tracePt t="21084" x="8585200" y="4546600"/>
          <p14:tracePt t="21100" x="8636000" y="4386263"/>
          <p14:tracePt t="21116" x="8686800" y="4249738"/>
          <p14:tracePt t="21134" x="8729663" y="4106863"/>
          <p14:tracePt t="21150" x="8763000" y="3979863"/>
          <p14:tracePt t="21167" x="8780463" y="3868738"/>
          <p14:tracePt t="21183" x="8796338" y="3767138"/>
          <p14:tracePt t="21200" x="8796338" y="3657600"/>
          <p14:tracePt t="21217" x="8796338" y="3573463"/>
          <p14:tracePt t="21233" x="8796338" y="3497263"/>
          <p14:tracePt t="21250" x="8796338" y="3429000"/>
          <p14:tracePt t="21267" x="8780463" y="3395663"/>
          <p14:tracePt t="21284" x="8729663" y="3302000"/>
          <p14:tracePt t="21300" x="8712200" y="3268663"/>
          <p14:tracePt t="21317" x="8636000" y="3182938"/>
          <p14:tracePt t="21333" x="8585200" y="3141663"/>
          <p14:tracePt t="21350" x="8567738" y="3106738"/>
          <p14:tracePt t="21367" x="8551863" y="3090863"/>
          <p14:tracePt t="21383" x="8534400" y="3090863"/>
          <p14:tracePt t="21400" x="8534400" y="3073400"/>
          <p14:tracePt t="21586" x="8534400" y="3090863"/>
          <p14:tracePt t="21600" x="8534400" y="3106738"/>
          <p14:tracePt t="21617" x="8567738" y="3141663"/>
          <p14:tracePt t="21634" x="8636000" y="3217863"/>
          <p14:tracePt t="21650" x="8686800" y="3268663"/>
          <p14:tracePt t="21667" x="8763000" y="3302000"/>
          <p14:tracePt t="21683" x="8831263" y="3360738"/>
          <p14:tracePt t="21700" x="8907463" y="3360738"/>
          <p14:tracePt t="21717" x="8991600" y="3378200"/>
          <p14:tracePt t="21734" x="9067800" y="3378200"/>
          <p14:tracePt t="21750" x="9118600" y="3360738"/>
          <p14:tracePt t="21767" x="9186863" y="3319463"/>
          <p14:tracePt t="21784" x="9202738" y="3302000"/>
          <p14:tracePt t="21800" x="9220200" y="3284538"/>
          <p14:tracePt t="21817" x="9245600" y="3268663"/>
          <p14:tracePt t="21833" x="9278938" y="3251200"/>
          <p14:tracePt t="21850" x="9296400" y="3233738"/>
          <p14:tracePt t="21867" x="9313863" y="3217863"/>
          <p14:tracePt t="21883" x="9329738" y="3200400"/>
          <p14:tracePt t="21900" x="9347200" y="3182938"/>
          <p14:tracePt t="21917" x="9364663" y="3167063"/>
          <p14:tracePt t="21934" x="9398000" y="3141663"/>
          <p14:tracePt t="21950" x="9423400" y="3141663"/>
          <p14:tracePt t="21967" x="9456738" y="3124200"/>
          <p14:tracePt t="21983" x="9474200" y="3106738"/>
          <p14:tracePt t="22000" x="9491663" y="3106738"/>
          <p14:tracePt t="22032" x="9507538" y="3090863"/>
          <p14:tracePt t="22127" x="9507538" y="3106738"/>
          <p14:tracePt t="22149" x="9507538" y="3124200"/>
          <p14:tracePt t="22167" x="9507538" y="3182938"/>
          <p14:tracePt t="22183" x="9474200" y="3233738"/>
          <p14:tracePt t="22200" x="9456738" y="3319463"/>
          <p14:tracePt t="22216" x="9423400" y="3395663"/>
          <p14:tracePt t="22233" x="9398000" y="3497263"/>
          <p14:tracePt t="22250" x="9364663" y="3573463"/>
          <p14:tracePt t="22267" x="9329738" y="3690938"/>
          <p14:tracePt t="22284" x="9329738" y="3733800"/>
          <p14:tracePt t="22300" x="9313863" y="3802063"/>
          <p14:tracePt t="22317" x="9278938" y="3911600"/>
          <p14:tracePt t="22333" x="9263063" y="3979863"/>
          <p14:tracePt t="22350" x="9263063" y="4046538"/>
          <p14:tracePt t="22367" x="9245600" y="4122738"/>
          <p14:tracePt t="22384" x="9220200" y="4208463"/>
          <p14:tracePt t="22400" x="9202738" y="4351338"/>
          <p14:tracePt t="22417" x="9169400" y="4462463"/>
          <p14:tracePt t="22434" x="9151938" y="4579938"/>
          <p14:tracePt t="22450" x="9118600" y="4691063"/>
          <p14:tracePt t="22467" x="9101138" y="4775200"/>
          <p14:tracePt t="22484" x="9067800" y="4884738"/>
          <p14:tracePt t="22500" x="9024938" y="4978400"/>
          <p14:tracePt t="22517" x="9009063" y="5062538"/>
          <p14:tracePt t="22534" x="8974138" y="5156200"/>
          <p14:tracePt t="22550" x="8958263" y="5224463"/>
          <p14:tracePt t="22567" x="8940800" y="5291138"/>
          <p14:tracePt t="22584" x="8923338" y="5367338"/>
          <p14:tracePt t="22600" x="8907463" y="5402263"/>
          <p14:tracePt t="22617" x="8907463" y="5468938"/>
          <p14:tracePt t="22634" x="8890000" y="5511800"/>
          <p14:tracePt t="22650" x="8890000" y="5562600"/>
          <p14:tracePt t="22667" x="8890000" y="5630863"/>
          <p14:tracePt t="22684" x="8864600" y="5664200"/>
          <p14:tracePt t="22700" x="8864600" y="5707063"/>
          <p14:tracePt t="22717" x="8847138" y="5722938"/>
          <p14:tracePt t="22734" x="8847138" y="5740400"/>
          <p14:tracePt t="22949" x="8847138" y="5722938"/>
          <p14:tracePt t="23873" x="8847138" y="5707063"/>
          <p14:tracePt t="23900" x="8831263" y="5689600"/>
          <p14:tracePt t="23917" x="8813800" y="5664200"/>
          <p14:tracePt t="23933" x="8745538" y="5630863"/>
          <p14:tracePt t="23950" x="8669338" y="5580063"/>
          <p14:tracePt t="23967" x="8551863" y="5511800"/>
          <p14:tracePt t="23984" x="8424863" y="5435600"/>
          <p14:tracePt t="24000" x="8247063" y="5334000"/>
          <p14:tracePt t="24017" x="7958138" y="5130800"/>
          <p14:tracePt t="24034" x="7662863" y="4935538"/>
          <p14:tracePt t="24050" x="7424738" y="4800600"/>
          <p14:tracePt t="24067" x="7002463" y="4529138"/>
          <p14:tracePt t="24084" x="6738938" y="4402138"/>
          <p14:tracePt t="24100" x="6434138" y="4249738"/>
          <p14:tracePt t="24117" x="6164263" y="4106863"/>
          <p14:tracePt t="24134" x="5900738" y="3979863"/>
          <p14:tracePt t="24150" x="5672138" y="3852863"/>
          <p14:tracePt t="24167" x="5435600" y="3733800"/>
          <p14:tracePt t="24183" x="5224463" y="3606800"/>
          <p14:tracePt t="24200" x="5029200" y="3497263"/>
          <p14:tracePt t="24217" x="4902200" y="3446463"/>
          <p14:tracePt t="24234" x="4724400" y="3378200"/>
          <p14:tracePt t="24250" x="4656138" y="3344863"/>
          <p14:tracePt t="24267" x="4605338" y="3319463"/>
          <p14:tracePt t="24565" x="4564063" y="3319463"/>
          <p14:tracePt t="24584" x="4478338" y="3268663"/>
          <p14:tracePt t="24600" x="4351338" y="3217863"/>
          <p14:tracePt t="24617" x="4157663" y="3167063"/>
          <p14:tracePt t="24634" x="3944938" y="3090863"/>
          <p14:tracePt t="24650" x="3683000" y="3022600"/>
          <p14:tracePt t="24667" x="3462338" y="2963863"/>
          <p14:tracePt t="24684" x="3268663" y="2928938"/>
          <p14:tracePt t="24700" x="3167063" y="2913063"/>
          <p14:tracePt t="24717" x="3022600" y="2895600"/>
          <p14:tracePt t="24734" x="2895600" y="2878138"/>
          <p14:tracePt t="24750" x="2862263" y="2878138"/>
          <p14:tracePt t="24767" x="2768600" y="2878138"/>
          <p14:tracePt t="24784" x="2735263" y="2878138"/>
          <p14:tracePt t="24800" x="2700338" y="2878138"/>
          <p14:tracePt t="24817" x="2684463" y="2878138"/>
          <p14:tracePt t="24834" x="2649538" y="2878138"/>
          <p14:tracePt t="24850" x="2616200" y="2878138"/>
          <p14:tracePt t="24867" x="2573338" y="2895600"/>
          <p14:tracePt t="24884" x="2540000" y="2913063"/>
          <p14:tracePt t="24900" x="2506663" y="2928938"/>
          <p14:tracePt t="24917" x="2489200" y="2946400"/>
          <p14:tracePt t="24934" x="2455863" y="2963863"/>
          <p14:tracePt t="24950" x="2455863" y="3005138"/>
          <p14:tracePt t="24967" x="2438400" y="3040063"/>
          <p14:tracePt t="24983" x="2438400" y="3106738"/>
          <p14:tracePt t="25000" x="2438400" y="3200400"/>
          <p14:tracePt t="25017" x="2471738" y="3268663"/>
          <p14:tracePt t="25034" x="2522538" y="3378200"/>
          <p14:tracePt t="25050" x="2616200" y="3446463"/>
          <p14:tracePt t="25067" x="2700338" y="3513138"/>
          <p14:tracePt t="25083" x="2811463" y="3573463"/>
          <p14:tracePt t="25100" x="2928938" y="3624263"/>
          <p14:tracePt t="25117" x="3055938" y="3640138"/>
          <p14:tracePt t="25134" x="3182938" y="3657600"/>
          <p14:tracePt t="25150" x="3327400" y="3675063"/>
          <p14:tracePt t="25167" x="3538538" y="3690938"/>
          <p14:tracePt t="25184" x="3606800" y="3690938"/>
          <p14:tracePt t="25200" x="3751263" y="3690938"/>
          <p14:tracePt t="25217" x="3929063" y="3690938"/>
          <p14:tracePt t="25234" x="3962400" y="3690938"/>
          <p14:tracePt t="25251" x="4106863" y="3675063"/>
          <p14:tracePt t="25267" x="4208463" y="3657600"/>
          <p14:tracePt t="25284" x="4300538" y="3640138"/>
          <p14:tracePt t="25300" x="4386263" y="3624263"/>
          <p14:tracePt t="25317" x="4478338" y="3589338"/>
          <p14:tracePt t="25334" x="4546600" y="3556000"/>
          <p14:tracePt t="25350" x="4622800" y="3538538"/>
          <p14:tracePt t="25367" x="4673600" y="3497263"/>
          <p14:tracePt t="25384" x="4706938" y="3462338"/>
          <p14:tracePt t="25400" x="4724400" y="3446463"/>
          <p14:tracePt t="25417" x="4741863" y="3429000"/>
          <p14:tracePt t="25434" x="4767263" y="3411538"/>
          <p14:tracePt t="25450" x="4767263" y="3395663"/>
          <p14:tracePt t="25467" x="4767263" y="3360738"/>
          <p14:tracePt t="25484" x="4706938" y="3319463"/>
          <p14:tracePt t="25500" x="4640263" y="3268663"/>
          <p14:tracePt t="25517" x="4529138" y="3200400"/>
          <p14:tracePt t="25533" x="4386263" y="3141663"/>
          <p14:tracePt t="25550" x="4233863" y="3073400"/>
          <p14:tracePt t="25567" x="4056063" y="3040063"/>
          <p14:tracePt t="25584" x="3878263" y="3005138"/>
          <p14:tracePt t="25600" x="3733800" y="2989263"/>
          <p14:tracePt t="25617" x="3640138" y="2989263"/>
          <p14:tracePt t="25634" x="3538538" y="2963863"/>
          <p14:tracePt t="25650" x="3429000" y="2963863"/>
          <p14:tracePt t="25667" x="3302000" y="2963863"/>
          <p14:tracePt t="25684" x="3251200" y="2963863"/>
          <p14:tracePt t="25700" x="3200400" y="2989263"/>
          <p14:tracePt t="25717" x="3124200" y="3022600"/>
          <p14:tracePt t="25734" x="3073400" y="3040063"/>
          <p14:tracePt t="25750" x="3022600" y="3073400"/>
          <p14:tracePt t="25767" x="2971800" y="3141663"/>
          <p14:tracePt t="25783" x="2928938" y="3182938"/>
          <p14:tracePt t="25800" x="2928938" y="3233738"/>
          <p14:tracePt t="25818" x="2928938" y="3284538"/>
          <p14:tracePt t="25834" x="2928938" y="3360738"/>
          <p14:tracePt t="25850" x="2946400" y="3429000"/>
          <p14:tracePt t="25867" x="3022600" y="3497263"/>
          <p14:tracePt t="25884" x="3090863" y="3573463"/>
          <p14:tracePt t="25900" x="3200400" y="3606800"/>
          <p14:tracePt t="25917" x="3344863" y="3640138"/>
          <p14:tracePt t="25933" x="3505200" y="3675063"/>
          <p14:tracePt t="25950" x="3683000" y="3690938"/>
          <p14:tracePt t="25967" x="3860800" y="3690938"/>
          <p14:tracePt t="25984" x="4038600" y="3690938"/>
          <p14:tracePt t="26000" x="4157663" y="3690938"/>
          <p14:tracePt t="26017" x="4318000" y="3640138"/>
          <p14:tracePt t="26034" x="4427538" y="3589338"/>
          <p14:tracePt t="26050" x="4495800" y="3513138"/>
          <p14:tracePt t="26067" x="4546600" y="3462338"/>
          <p14:tracePt t="26084" x="4589463" y="3411538"/>
          <p14:tracePt t="26100" x="4605338" y="3378200"/>
          <p14:tracePt t="26117" x="4605338" y="3319463"/>
          <p14:tracePt t="26134" x="4605338" y="3284538"/>
          <p14:tracePt t="26151" x="4605338" y="3217863"/>
          <p14:tracePt t="26167" x="4529138" y="3141663"/>
          <p14:tracePt t="26184" x="4445000" y="3073400"/>
          <p14:tracePt t="26201" x="4233863" y="3005138"/>
          <p14:tracePt t="26217" x="4140200" y="2963863"/>
          <p14:tracePt t="26233" x="3894138" y="2928938"/>
          <p14:tracePt t="26251" x="3733800" y="2913063"/>
          <p14:tracePt t="26267" x="3624263" y="2895600"/>
          <p14:tracePt t="26284" x="3479800" y="2895600"/>
          <p14:tracePt t="26300" x="3360738" y="2895600"/>
          <p14:tracePt t="26317" x="3233738" y="2895600"/>
          <p14:tracePt t="26334" x="3106738" y="2928938"/>
          <p14:tracePt t="26350" x="2989263" y="2963863"/>
          <p14:tracePt t="26367" x="2913063" y="3022600"/>
          <p14:tracePt t="26384" x="2811463" y="3073400"/>
          <p14:tracePt t="26400" x="2751138" y="3124200"/>
          <p14:tracePt t="26417" x="2700338" y="3200400"/>
          <p14:tracePt t="26434" x="2684463" y="3251200"/>
          <p14:tracePt t="26450" x="2667000" y="3319463"/>
          <p14:tracePt t="26467" x="2667000" y="3378200"/>
          <p14:tracePt t="26484" x="2667000" y="3446463"/>
          <p14:tracePt t="26500" x="2717800" y="3513138"/>
          <p14:tracePt t="26517" x="2827338" y="3606800"/>
          <p14:tracePt t="26534" x="2989263" y="3657600"/>
          <p14:tracePt t="26550" x="3167063" y="3690938"/>
          <p14:tracePt t="26567" x="3378200" y="3733800"/>
          <p14:tracePt t="26584" x="3606800" y="3751263"/>
          <p14:tracePt t="26600" x="3802063" y="3751263"/>
          <p14:tracePt t="26617" x="3979863" y="3751263"/>
          <p14:tracePt t="26634" x="4191000" y="3716338"/>
          <p14:tracePt t="26651" x="4267200" y="3675063"/>
          <p14:tracePt t="26667" x="4300538" y="3640138"/>
          <p14:tracePt t="26684" x="4368800" y="3606800"/>
          <p14:tracePt t="26700" x="4411663" y="3573463"/>
          <p14:tracePt t="26717" x="4427538" y="3538538"/>
          <p14:tracePt t="26734" x="4445000" y="3497263"/>
          <p14:tracePt t="26751" x="4445000" y="3479800"/>
          <p14:tracePt t="26767" x="4445000" y="3446463"/>
          <p14:tracePt t="26784" x="4427538" y="3411538"/>
          <p14:tracePt t="26801" x="4368800" y="3360738"/>
          <p14:tracePt t="26817" x="4300538" y="3284538"/>
          <p14:tracePt t="26834" x="4208463" y="3233738"/>
          <p14:tracePt t="26850" x="4106863" y="3182938"/>
          <p14:tracePt t="26867" x="3979863" y="3124200"/>
          <p14:tracePt t="26884" x="3878263" y="3106738"/>
          <p14:tracePt t="26900" x="3784600" y="3073400"/>
          <p14:tracePt t="26917" x="3683000" y="3073400"/>
          <p14:tracePt t="26934" x="3573463" y="3073400"/>
          <p14:tracePt t="26950" x="3446463" y="3073400"/>
          <p14:tracePt t="26967" x="3360738" y="3073400"/>
          <p14:tracePt t="26984" x="3233738" y="3090863"/>
          <p14:tracePt t="27001" x="3167063" y="3106738"/>
          <p14:tracePt t="27017" x="3073400" y="3167063"/>
          <p14:tracePt t="27033" x="3022600" y="3217863"/>
          <p14:tracePt t="27050" x="2989263" y="3251200"/>
          <p14:tracePt t="27067" x="2971800" y="3268663"/>
          <p14:tracePt t="27084" x="2946400" y="3284538"/>
          <p14:tracePt t="27100" x="2946400" y="3319463"/>
          <p14:tracePt t="27118" x="2971800" y="3360738"/>
          <p14:tracePt t="27134" x="3055938" y="3411538"/>
          <p14:tracePt t="27151" x="3182938" y="3462338"/>
          <p14:tracePt t="27167" x="3327400" y="3513138"/>
          <p14:tracePt t="27184" x="3479800" y="3556000"/>
          <p14:tracePt t="27200" x="3700463" y="3573463"/>
          <p14:tracePt t="27217" x="3802063" y="3589338"/>
          <p14:tracePt t="27234" x="3929063" y="3589338"/>
          <p14:tracePt t="27250" x="4038600" y="3589338"/>
          <p14:tracePt t="27267" x="4122738" y="3573463"/>
          <p14:tracePt t="27283" x="4191000" y="3513138"/>
          <p14:tracePt t="27300" x="4249738" y="3479800"/>
          <p14:tracePt t="27317" x="4284663" y="3446463"/>
          <p14:tracePt t="27334" x="4318000" y="3411538"/>
          <p14:tracePt t="27351" x="4318000" y="3378200"/>
          <p14:tracePt t="27367" x="4335463" y="3319463"/>
          <p14:tracePt t="27384" x="4335463" y="3284538"/>
          <p14:tracePt t="27400" x="4335463" y="3251200"/>
          <p14:tracePt t="27417" x="4335463" y="3200400"/>
          <p14:tracePt t="27434" x="4318000" y="3182938"/>
          <p14:tracePt t="27451" x="4267200" y="3124200"/>
          <p14:tracePt t="27467" x="4191000" y="3090863"/>
          <p14:tracePt t="27483" x="4106863" y="3040063"/>
          <p14:tracePt t="27500" x="3995738" y="3022600"/>
          <p14:tracePt t="27517" x="3878263" y="3005138"/>
          <p14:tracePt t="27534" x="3751263" y="2989263"/>
          <p14:tracePt t="27550" x="3683000" y="2989263"/>
          <p14:tracePt t="27567" x="3556000" y="2989263"/>
          <p14:tracePt t="27583" x="3411538" y="2989263"/>
          <p14:tracePt t="27600" x="3344863" y="2989263"/>
          <p14:tracePt t="27617" x="3233738" y="2989263"/>
          <p14:tracePt t="27634" x="3124200" y="3022600"/>
          <p14:tracePt t="27651" x="3073400" y="3040063"/>
          <p14:tracePt t="27667" x="3040063" y="3040063"/>
          <p14:tracePt t="27684" x="2989263" y="3073400"/>
          <p14:tracePt t="27701" x="2928938" y="3090863"/>
          <p14:tracePt t="27717" x="2895600" y="3124200"/>
          <p14:tracePt t="27734" x="2878138" y="3141663"/>
          <p14:tracePt t="27750" x="2862263" y="3167063"/>
          <p14:tracePt t="27767" x="2844800" y="3182938"/>
          <p14:tracePt t="27784" x="2827338" y="3217863"/>
          <p14:tracePt t="27800" x="2827338" y="3251200"/>
          <p14:tracePt t="27817" x="2827338" y="3284538"/>
          <p14:tracePt t="27833" x="2827338" y="3360738"/>
          <p14:tracePt t="27850" x="2844800" y="3429000"/>
          <p14:tracePt t="27867" x="2913063" y="3513138"/>
          <p14:tracePt t="27884" x="3005138" y="3606800"/>
          <p14:tracePt t="27900" x="3124200" y="3690938"/>
          <p14:tracePt t="27918" x="3284538" y="3767138"/>
          <p14:tracePt t="27934" x="3462338" y="3817938"/>
          <p14:tracePt t="27950" x="3657600" y="3835400"/>
          <p14:tracePt t="27967" x="3860800" y="3852863"/>
          <p14:tracePt t="27984" x="4038600" y="3852863"/>
          <p14:tracePt t="28000" x="4208463" y="3835400"/>
          <p14:tracePt t="28017" x="4300538" y="3802063"/>
          <p14:tracePt t="28034" x="4462463" y="3716338"/>
          <p14:tracePt t="28051" x="4529138" y="3657600"/>
          <p14:tracePt t="28067" x="4605338" y="3589338"/>
          <p14:tracePt t="28084" x="4656138" y="3538538"/>
          <p14:tracePt t="28100" x="4691063" y="3479800"/>
          <p14:tracePt t="28117" x="4706938" y="3446463"/>
          <p14:tracePt t="28134" x="4724400" y="3395663"/>
          <p14:tracePt t="28150" x="4724400" y="3360738"/>
          <p14:tracePt t="28167" x="4724400" y="3284538"/>
          <p14:tracePt t="28184" x="4673600" y="3233738"/>
          <p14:tracePt t="28200" x="4589463" y="3141663"/>
          <p14:tracePt t="28217" x="4495800" y="3106738"/>
          <p14:tracePt t="28234" x="4386263" y="3055938"/>
          <p14:tracePt t="28251" x="4267200" y="3022600"/>
          <p14:tracePt t="28267" x="4140200" y="3005138"/>
          <p14:tracePt t="28284" x="4038600" y="2989263"/>
          <p14:tracePt t="28301" x="3911600" y="2989263"/>
          <p14:tracePt t="28317" x="3767138" y="2989263"/>
          <p14:tracePt t="28334" x="3640138" y="2989263"/>
          <p14:tracePt t="28351" x="3556000" y="2989263"/>
          <p14:tracePt t="28367" x="3446463" y="2989263"/>
          <p14:tracePt t="28384" x="3344863" y="3005138"/>
          <p14:tracePt t="28401" x="3268663" y="3040063"/>
          <p14:tracePt t="28417" x="3167063" y="3090863"/>
          <p14:tracePt t="28434" x="3090863" y="3124200"/>
          <p14:tracePt t="28450" x="3005138" y="3200400"/>
          <p14:tracePt t="28467" x="2928938" y="3268663"/>
          <p14:tracePt t="28484" x="2878138" y="3319463"/>
          <p14:tracePt t="28501" x="2844800" y="3378200"/>
          <p14:tracePt t="28517" x="2811463" y="3429000"/>
          <p14:tracePt t="28534" x="2811463" y="3462338"/>
          <p14:tracePt t="28550" x="2811463" y="3513138"/>
          <p14:tracePt t="28567" x="2811463" y="3573463"/>
          <p14:tracePt t="28584" x="2895600" y="3624263"/>
          <p14:tracePt t="28601" x="3022600" y="3675063"/>
          <p14:tracePt t="28617" x="3167063" y="3733800"/>
          <p14:tracePt t="28634" x="3479800" y="3767138"/>
          <p14:tracePt t="28651" x="3606800" y="3784600"/>
          <p14:tracePt t="28667" x="3911600" y="3817938"/>
          <p14:tracePt t="28684" x="4106863" y="3817938"/>
          <p14:tracePt t="28700" x="4249738" y="3817938"/>
          <p14:tracePt t="28717" x="4351338" y="3802063"/>
          <p14:tracePt t="28734" x="4462463" y="3767138"/>
          <p14:tracePt t="28750" x="4513263" y="3716338"/>
          <p14:tracePt t="28767" x="4564063" y="3690938"/>
          <p14:tracePt t="28784" x="4589463" y="3657600"/>
          <p14:tracePt t="28801" x="4605338" y="3624263"/>
          <p14:tracePt t="28817" x="4622800" y="3589338"/>
          <p14:tracePt t="28834" x="4622800" y="3556000"/>
          <p14:tracePt t="28850" x="4622800" y="3513138"/>
          <p14:tracePt t="28867" x="4622800" y="3462338"/>
          <p14:tracePt t="28884" x="4605338" y="3411538"/>
          <p14:tracePt t="28901" x="4564063" y="3344863"/>
          <p14:tracePt t="28917" x="4495800" y="3251200"/>
          <p14:tracePt t="28934" x="4411663" y="3182938"/>
          <p14:tracePt t="28950" x="4318000" y="3106738"/>
          <p14:tracePt t="28967" x="4191000" y="3073400"/>
          <p14:tracePt t="28985" x="4071938" y="3040063"/>
          <p14:tracePt t="29000" x="3929063" y="3022600"/>
          <p14:tracePt t="29017" x="3835400" y="3022600"/>
          <p14:tracePt t="29034" x="3716338" y="3022600"/>
          <p14:tracePt t="29051" x="3606800" y="3022600"/>
          <p14:tracePt t="29067" x="3538538" y="3022600"/>
          <p14:tracePt t="29084" x="3429000" y="3040063"/>
          <p14:tracePt t="29100" x="3395663" y="3040063"/>
          <p14:tracePt t="29117" x="3344863" y="3073400"/>
          <p14:tracePt t="29134" x="3251200" y="3106738"/>
          <p14:tracePt t="29151" x="3217863" y="3141663"/>
          <p14:tracePt t="29167" x="3167063" y="3200400"/>
          <p14:tracePt t="29184" x="3149600" y="3217863"/>
          <p14:tracePt t="29201" x="3124200" y="3251200"/>
          <p14:tracePt t="29469" x="3149600" y="3251200"/>
          <p14:tracePt t="29484" x="3233738" y="3251200"/>
          <p14:tracePt t="29501" x="3462338" y="3217863"/>
          <p14:tracePt t="29517" x="3733800" y="3200400"/>
          <p14:tracePt t="29534" x="4351338" y="3124200"/>
          <p14:tracePt t="29551" x="5138738" y="3090863"/>
          <p14:tracePt t="29567" x="5849938" y="3022600"/>
          <p14:tracePt t="29584" x="6629400" y="2946400"/>
          <p14:tracePt t="29601" x="6858000" y="2913063"/>
          <p14:tracePt t="29617" x="7289800" y="2862263"/>
          <p14:tracePt t="29634" x="7747000" y="2786063"/>
          <p14:tracePt t="29651" x="7958138" y="2751138"/>
          <p14:tracePt t="29667" x="8051800" y="2735263"/>
          <p14:tracePt t="29684" x="8102600" y="2717800"/>
          <p14:tracePt t="29887" x="8135938" y="2717800"/>
          <p14:tracePt t="29901" x="8212138" y="2717800"/>
          <p14:tracePt t="29917" x="8313738" y="2684463"/>
          <p14:tracePt t="29934" x="8440738" y="2649538"/>
          <p14:tracePt t="29950" x="8653463" y="2608263"/>
          <p14:tracePt t="29967" x="8763000" y="2573338"/>
          <p14:tracePt t="29984" x="8864600" y="2557463"/>
          <p14:tracePt t="30001" x="8923338" y="2540000"/>
          <p14:tracePt t="30017" x="8958263" y="2522538"/>
          <p14:tracePt t="30050" x="8974138" y="2522538"/>
          <p14:tracePt t="30068" x="8974138" y="2506663"/>
          <p14:tracePt t="30100" x="8940800" y="2506663"/>
          <p14:tracePt t="30118" x="8923338" y="2506663"/>
          <p14:tracePt t="30134" x="8890000" y="2506663"/>
          <p14:tracePt t="30150" x="8847138" y="2489200"/>
          <p14:tracePt t="30167" x="8813800" y="2489200"/>
          <p14:tracePt t="30184" x="8780463" y="2489200"/>
          <p14:tracePt t="30201" x="8745538" y="2489200"/>
          <p14:tracePt t="30217" x="8712200" y="2489200"/>
          <p14:tracePt t="30234" x="8686800" y="2489200"/>
          <p14:tracePt t="30251" x="8653463" y="2489200"/>
          <p14:tracePt t="30267" x="8636000" y="2489200"/>
          <p14:tracePt t="30284" x="8618538" y="2489200"/>
          <p14:tracePt t="30301" x="8585200" y="2506663"/>
          <p14:tracePt t="30317" x="8534400" y="2522538"/>
          <p14:tracePt t="30334" x="8491538" y="2522538"/>
          <p14:tracePt t="30351" x="8458200" y="2540000"/>
          <p14:tracePt t="30367" x="8424863" y="2540000"/>
          <p14:tracePt t="30384" x="8407400" y="2557463"/>
          <p14:tracePt t="30401" x="8389938" y="2573338"/>
          <p14:tracePt t="30450" x="8374063" y="2573338"/>
          <p14:tracePt t="30483" x="8356600" y="2590800"/>
          <p14:tracePt t="30501" x="8331200" y="2590800"/>
          <p14:tracePt t="30517" x="8331200" y="2608263"/>
          <p14:tracePt t="30534" x="8313738" y="2608263"/>
          <p14:tracePt t="30551" x="8313738" y="2649538"/>
          <p14:tracePt t="30567" x="8297863" y="2649538"/>
          <p14:tracePt t="30584" x="8280400" y="2684463"/>
          <p14:tracePt t="30601" x="8280400" y="2700338"/>
          <p14:tracePt t="30617" x="8280400" y="2735263"/>
          <p14:tracePt t="30634" x="8280400" y="2751138"/>
          <p14:tracePt t="30651" x="8280400" y="2786063"/>
          <p14:tracePt t="30667" x="8280400" y="2811463"/>
          <p14:tracePt t="30684" x="8280400" y="2827338"/>
          <p14:tracePt t="30700" x="8297863" y="2827338"/>
          <p14:tracePt t="30717" x="8313738" y="2844800"/>
          <p14:tracePt t="30734" x="8356600" y="2844800"/>
          <p14:tracePt t="30751" x="8407400" y="2844800"/>
          <p14:tracePt t="30767" x="8458200" y="2844800"/>
          <p14:tracePt t="30784" x="8534400" y="2844800"/>
          <p14:tracePt t="30801" x="8585200" y="2844800"/>
          <p14:tracePt t="30817" x="8618538" y="2844800"/>
          <p14:tracePt t="30834" x="8653463" y="2827338"/>
          <p14:tracePt t="30850" x="8653463" y="2811463"/>
          <p14:tracePt t="30867" x="8669338" y="2786063"/>
          <p14:tracePt t="30899" x="8686800" y="2768600"/>
          <p14:tracePt t="30917" x="8686800" y="2751138"/>
          <p14:tracePt t="30934" x="8686800" y="2735263"/>
          <p14:tracePt t="30951" x="8686800" y="2717800"/>
          <p14:tracePt t="30967" x="8669338" y="2684463"/>
          <p14:tracePt t="30984" x="8653463" y="2649538"/>
          <p14:tracePt t="31001" x="8618538" y="2608263"/>
          <p14:tracePt t="31017" x="8602663" y="2573338"/>
          <p14:tracePt t="31034" x="8551863" y="2557463"/>
          <p14:tracePt t="31051" x="8534400" y="2540000"/>
          <p14:tracePt t="31067" x="8491538" y="2522538"/>
          <p14:tracePt t="31084" x="8424863" y="2522538"/>
          <p14:tracePt t="31101" x="8407400" y="2522538"/>
          <p14:tracePt t="31117" x="8331200" y="2522538"/>
          <p14:tracePt t="31134" x="8297863" y="2522538"/>
          <p14:tracePt t="31151" x="8280400" y="2522538"/>
          <p14:tracePt t="31167" x="8262938" y="2540000"/>
          <p14:tracePt t="31184" x="8262938" y="2557463"/>
          <p14:tracePt t="31200" x="8262938" y="2590800"/>
          <p14:tracePt t="31217" x="8262938" y="2649538"/>
          <p14:tracePt t="31234" x="8297863" y="2700338"/>
          <p14:tracePt t="31250" x="8374063" y="2786063"/>
          <p14:tracePt t="31267" x="8458200" y="2844800"/>
          <p14:tracePt t="31284" x="8534400" y="2895600"/>
          <p14:tracePt t="31301" x="8636000" y="2946400"/>
          <p14:tracePt t="31317" x="8729663" y="2963863"/>
          <p14:tracePt t="31334" x="8796338" y="2989263"/>
          <p14:tracePt t="31351" x="8847138" y="2989263"/>
          <p14:tracePt t="31367" x="8890000" y="2989263"/>
          <p14:tracePt t="31384" x="8907463" y="2989263"/>
          <p14:tracePt t="31401" x="8940800" y="2946400"/>
          <p14:tracePt t="31417" x="8940800" y="2913063"/>
          <p14:tracePt t="31434" x="8958263" y="2895600"/>
          <p14:tracePt t="31451" x="8958263" y="2844800"/>
          <p14:tracePt t="31467" x="8958263" y="2811463"/>
          <p14:tracePt t="31484" x="8923338" y="2751138"/>
          <p14:tracePt t="31500" x="8890000" y="2684463"/>
          <p14:tracePt t="31518" x="8780463" y="2608263"/>
          <p14:tracePt t="31534" x="8729663" y="2573338"/>
          <p14:tracePt t="31551" x="8686800" y="2557463"/>
          <p14:tracePt t="31568" x="8585200" y="2540000"/>
          <p14:tracePt t="31584" x="8534400" y="2540000"/>
          <p14:tracePt t="31601" x="8491538" y="2540000"/>
          <p14:tracePt t="31617" x="8458200" y="2557463"/>
          <p14:tracePt t="31634" x="8424863" y="2590800"/>
          <p14:tracePt t="31650" x="8407400" y="2633663"/>
          <p14:tracePt t="31667" x="8407400" y="2667000"/>
          <p14:tracePt t="31684" x="8407400" y="2717800"/>
          <p14:tracePt t="31700" x="8407400" y="2768600"/>
          <p14:tracePt t="31717" x="8440738" y="2811463"/>
          <p14:tracePt t="31734" x="8509000" y="2844800"/>
          <p14:tracePt t="31750" x="8567738" y="2862263"/>
          <p14:tracePt t="31767" x="8618538" y="2862263"/>
          <p14:tracePt t="31784" x="8669338" y="2862263"/>
          <p14:tracePt t="31801" x="8712200" y="2827338"/>
          <p14:tracePt t="31817" x="8729663" y="2786063"/>
          <p14:tracePt t="31834" x="8745538" y="2751138"/>
          <p14:tracePt t="31851" x="8763000" y="2700338"/>
          <p14:tracePt t="31867" x="8763000" y="2667000"/>
          <p14:tracePt t="31884" x="8745538" y="2633663"/>
          <p14:tracePt t="31901" x="8712200" y="2590800"/>
          <p14:tracePt t="31917" x="8653463" y="2540000"/>
          <p14:tracePt t="31934" x="8567738" y="2506663"/>
          <p14:tracePt t="31951" x="8491538" y="2489200"/>
          <p14:tracePt t="31967" x="8424863" y="2489200"/>
          <p14:tracePt t="31984" x="8374063" y="2489200"/>
          <p14:tracePt t="32000" x="8356600" y="2489200"/>
          <p14:tracePt t="32017" x="8331200" y="2506663"/>
          <p14:tracePt t="32034" x="8313738" y="2557463"/>
          <p14:tracePt t="32051" x="8313738" y="2667000"/>
          <p14:tracePt t="32067" x="8313738" y="2700338"/>
          <p14:tracePt t="32084" x="8389938" y="2827338"/>
          <p14:tracePt t="32101" x="8458200" y="2878138"/>
          <p14:tracePt t="32117" x="8509000" y="2913063"/>
          <p14:tracePt t="32134" x="8585200" y="2928938"/>
          <p14:tracePt t="32151" x="8636000" y="2928938"/>
          <p14:tracePt t="32167" x="8686800" y="2928938"/>
          <p14:tracePt t="32184" x="8729663" y="2895600"/>
          <p14:tracePt t="32200" x="8745538" y="2862263"/>
          <p14:tracePt t="32217" x="8763000" y="2811463"/>
          <p14:tracePt t="32234" x="8763000" y="2768600"/>
          <p14:tracePt t="32251" x="8763000" y="2735263"/>
          <p14:tracePt t="32267" x="8763000" y="2700338"/>
          <p14:tracePt t="32284" x="8729663" y="2649538"/>
          <p14:tracePt t="32301" x="8686800" y="2608263"/>
          <p14:tracePt t="32317" x="8618538" y="2573338"/>
          <p14:tracePt t="32334" x="8567738" y="2557463"/>
          <p14:tracePt t="32351" x="8491538" y="2557463"/>
          <p14:tracePt t="32367" x="8440738" y="2557463"/>
          <p14:tracePt t="32384" x="8407400" y="2557463"/>
          <p14:tracePt t="32400" x="8374063" y="2557463"/>
          <p14:tracePt t="32417" x="8356600" y="2573338"/>
          <p14:tracePt t="32434" x="8356600" y="2590800"/>
          <p14:tracePt t="32451" x="8356600" y="2608263"/>
          <p14:tracePt t="32467" x="8356600" y="2667000"/>
          <p14:tracePt t="32484" x="8407400" y="2751138"/>
          <p14:tracePt t="32501" x="8458200" y="2811463"/>
          <p14:tracePt t="32517" x="8491538" y="2827338"/>
          <p14:tracePt t="32534" x="8567738" y="2878138"/>
          <p14:tracePt t="32551" x="8602663" y="2895600"/>
          <p14:tracePt t="32567" x="8636000" y="2895600"/>
          <p14:tracePt t="32584" x="8636000" y="2913063"/>
          <p14:tracePt t="32601" x="8653463" y="2913063"/>
          <p14:tracePt t="33418" x="8636000" y="2913063"/>
          <p14:tracePt t="33434" x="8585200" y="2913063"/>
          <p14:tracePt t="33452" x="8297863" y="2913063"/>
          <p14:tracePt t="33468" x="7942263" y="2946400"/>
          <p14:tracePt t="33484" x="7450138" y="3055938"/>
          <p14:tracePt t="33501" x="6858000" y="3200400"/>
          <p14:tracePt t="33518" x="6535738" y="3268663"/>
          <p14:tracePt t="33534" x="5580063" y="3573463"/>
          <p14:tracePt t="33551" x="4960938" y="3802063"/>
          <p14:tracePt t="33567" x="4351338" y="4030663"/>
          <p14:tracePt t="33584" x="3962400" y="4173538"/>
          <p14:tracePt t="33600" x="3344863" y="4386263"/>
          <p14:tracePt t="33617" x="3251200" y="4402138"/>
          <p14:tracePt t="34025" x="3268663" y="4402138"/>
          <p14:tracePt t="34034" x="3302000" y="4402138"/>
          <p14:tracePt t="34051" x="3395663" y="4402138"/>
          <p14:tracePt t="34068" x="3538538" y="4402138"/>
          <p14:tracePt t="34084" x="3733800" y="4402138"/>
          <p14:tracePt t="34101" x="3929063" y="4402138"/>
          <p14:tracePt t="34117" x="4056063" y="4402138"/>
          <p14:tracePt t="34134" x="4157663" y="4402138"/>
          <p14:tracePt t="34151" x="4233863" y="4402138"/>
          <p14:tracePt t="34167" x="4267200" y="4402138"/>
          <p14:tracePt t="34366" x="4233863" y="4368800"/>
          <p14:tracePt t="34384" x="4157663" y="4284663"/>
          <p14:tracePt t="34401" x="4071938" y="4157663"/>
          <p14:tracePt t="34418" x="3944938" y="4030663"/>
          <p14:tracePt t="34434" x="3835400" y="3929063"/>
          <p14:tracePt t="34451" x="3700463" y="3817938"/>
          <p14:tracePt t="34468" x="3606800" y="3784600"/>
          <p14:tracePt t="34484" x="3411538" y="3675063"/>
          <p14:tracePt t="34501" x="3284538" y="3657600"/>
          <p14:tracePt t="34517" x="3167063" y="3657600"/>
          <p14:tracePt t="34534" x="3090863" y="3657600"/>
          <p14:tracePt t="34551" x="2989263" y="3657600"/>
          <p14:tracePt t="34567" x="2895600" y="3657600"/>
          <p14:tracePt t="34584" x="2827338" y="3657600"/>
          <p14:tracePt t="34601" x="2768600" y="3657600"/>
          <p14:tracePt t="34617" x="2700338" y="3657600"/>
          <p14:tracePt t="34634" x="2633663" y="3657600"/>
          <p14:tracePt t="34651" x="2557463" y="3657600"/>
          <p14:tracePt t="34667" x="2506663" y="3657600"/>
          <p14:tracePt t="34684" x="2455863" y="3657600"/>
          <p14:tracePt t="34701" x="2395538" y="3657600"/>
          <p14:tracePt t="34718" x="2344738" y="3657600"/>
          <p14:tracePt t="34734" x="2311400" y="3675063"/>
          <p14:tracePt t="34751" x="2278063" y="3690938"/>
          <p14:tracePt t="34767" x="2235200" y="3716338"/>
          <p14:tracePt t="34784" x="2217738" y="3733800"/>
          <p14:tracePt t="34801" x="2184400" y="3751263"/>
          <p14:tracePt t="34818" x="2151063" y="3784600"/>
          <p14:tracePt t="34834" x="2116138" y="3817938"/>
          <p14:tracePt t="34851" x="2057400" y="3868738"/>
          <p14:tracePt t="34867" x="2006600" y="3944938"/>
          <p14:tracePt t="34884" x="1973263" y="3995738"/>
          <p14:tracePt t="34901" x="1938338" y="4071938"/>
          <p14:tracePt t="34917" x="1905000" y="4157663"/>
          <p14:tracePt t="34934" x="1887538" y="4249738"/>
          <p14:tracePt t="34954" x="1887538" y="4335463"/>
          <p14:tracePt t="34968" x="1887538" y="4462463"/>
          <p14:tracePt t="34984" x="1887538" y="4529138"/>
          <p14:tracePt t="35001" x="1973263" y="4673600"/>
          <p14:tracePt t="35017" x="2082800" y="4757738"/>
          <p14:tracePt t="35034" x="2184400" y="4868863"/>
          <p14:tracePt t="35051" x="2311400" y="4953000"/>
          <p14:tracePt t="35068" x="2395538" y="5046663"/>
          <p14:tracePt t="35084" x="2540000" y="5156200"/>
          <p14:tracePt t="35101" x="2667000" y="5224463"/>
          <p14:tracePt t="35117" x="2794000" y="5308600"/>
          <p14:tracePt t="35134" x="2928938" y="5384800"/>
          <p14:tracePt t="35151" x="3055938" y="5453063"/>
          <p14:tracePt t="35167" x="3200400" y="5529263"/>
          <p14:tracePt t="35184" x="3360738" y="5580063"/>
          <p14:tracePt t="35201" x="3522663" y="5613400"/>
          <p14:tracePt t="35218" x="3700463" y="5630863"/>
          <p14:tracePt t="35234" x="3878263" y="5630863"/>
          <p14:tracePt t="35251" x="4056063" y="5630863"/>
          <p14:tracePt t="35268" x="4173538" y="5630863"/>
          <p14:tracePt t="35284" x="4300538" y="5613400"/>
          <p14:tracePt t="35300" x="4445000" y="5580063"/>
          <p14:tracePt t="35318" x="4546600" y="5529263"/>
          <p14:tracePt t="35334" x="4622800" y="5486400"/>
          <p14:tracePt t="35351" x="4706938" y="5453063"/>
          <p14:tracePt t="35367" x="4783138" y="5418138"/>
          <p14:tracePt t="35384" x="4833938" y="5384800"/>
          <p14:tracePt t="35401" x="4902200" y="5308600"/>
          <p14:tracePt t="35418" x="4945063" y="5240338"/>
          <p14:tracePt t="35434" x="4960938" y="5189538"/>
          <p14:tracePt t="35451" x="4978400" y="5097463"/>
          <p14:tracePt t="35468" x="4995863" y="5062538"/>
          <p14:tracePt t="35484" x="4995863" y="4935538"/>
          <p14:tracePt t="35501" x="4995863" y="4851400"/>
          <p14:tracePt t="35518" x="4945063" y="4724400"/>
          <p14:tracePt t="35534" x="4868863" y="4597400"/>
          <p14:tracePt t="35551" x="4800600" y="4513263"/>
          <p14:tracePt t="35567" x="4741863" y="4427538"/>
          <p14:tracePt t="35584" x="4622800" y="4318000"/>
          <p14:tracePt t="35601" x="4529138" y="4249738"/>
          <p14:tracePt t="35617" x="4411663" y="4191000"/>
          <p14:tracePt t="35634" x="4284663" y="4157663"/>
          <p14:tracePt t="35651" x="4140200" y="4122738"/>
          <p14:tracePt t="35667" x="4038600" y="4089400"/>
          <p14:tracePt t="35684" x="3860800" y="4046538"/>
          <p14:tracePt t="35701" x="3716338" y="4013200"/>
          <p14:tracePt t="35718" x="3556000" y="3995738"/>
          <p14:tracePt t="35735" x="3395663" y="3995738"/>
          <p14:tracePt t="35751" x="3284538" y="3995738"/>
          <p14:tracePt t="35768" x="3106738" y="3995738"/>
          <p14:tracePt t="35784" x="2971800" y="3995738"/>
          <p14:tracePt t="35801" x="2827338" y="3995738"/>
          <p14:tracePt t="35817" x="2700338" y="3995738"/>
          <p14:tracePt t="35834" x="2557463" y="4046538"/>
          <p14:tracePt t="35851" x="2455863" y="4089400"/>
          <p14:tracePt t="35867" x="2328863" y="4157663"/>
          <p14:tracePt t="35884" x="2217738" y="4208463"/>
          <p14:tracePt t="35901" x="2133600" y="4267200"/>
          <p14:tracePt t="35918" x="2057400" y="4351338"/>
          <p14:tracePt t="35934" x="1989138" y="4427538"/>
          <p14:tracePt t="35951" x="1955800" y="4495800"/>
          <p14:tracePt t="35967" x="1922463" y="4546600"/>
          <p14:tracePt t="35984" x="1922463" y="4706938"/>
          <p14:tracePt t="36001" x="1922463" y="4818063"/>
          <p14:tracePt t="36017" x="1973263" y="4919663"/>
          <p14:tracePt t="36034" x="2057400" y="5046663"/>
          <p14:tracePt t="36051" x="2166938" y="5130800"/>
          <p14:tracePt t="36068" x="2293938" y="5224463"/>
          <p14:tracePt t="36084" x="2413000" y="5291138"/>
          <p14:tracePt t="36101" x="2573338" y="5334000"/>
          <p14:tracePt t="36117" x="2751138" y="5384800"/>
          <p14:tracePt t="36134" x="2946400" y="5402263"/>
          <p14:tracePt t="36151" x="3182938" y="5418138"/>
          <p14:tracePt t="36167" x="3462338" y="5418138"/>
          <p14:tracePt t="36184" x="3751263" y="5418138"/>
          <p14:tracePt t="36201" x="3995738" y="5418138"/>
          <p14:tracePt t="36218" x="4249738" y="5418138"/>
          <p14:tracePt t="36234" x="4445000" y="5384800"/>
          <p14:tracePt t="36251" x="4589463" y="5334000"/>
          <p14:tracePt t="36268" x="4673600" y="5275263"/>
          <p14:tracePt t="36284" x="4741863" y="5207000"/>
          <p14:tracePt t="36301" x="4800600" y="5130800"/>
          <p14:tracePt t="36318" x="4833938" y="5062538"/>
          <p14:tracePt t="36334" x="4851400" y="4978400"/>
          <p14:tracePt t="36351" x="4851400" y="4884738"/>
          <p14:tracePt t="36368" x="4851400" y="4757738"/>
          <p14:tracePt t="36384" x="4818063" y="4622800"/>
          <p14:tracePt t="36401" x="4783138" y="4564063"/>
          <p14:tracePt t="36418" x="4706938" y="4462463"/>
          <p14:tracePt t="36434" x="4605338" y="4351338"/>
          <p14:tracePt t="36451" x="4445000" y="4208463"/>
          <p14:tracePt t="36468" x="4300538" y="4140200"/>
          <p14:tracePt t="36484" x="4173538" y="4071938"/>
          <p14:tracePt t="36501" x="4013200" y="3995738"/>
          <p14:tracePt t="36518" x="3835400" y="3929063"/>
          <p14:tracePt t="36534" x="3640138" y="3868738"/>
          <p14:tracePt t="36551" x="3479800" y="3835400"/>
          <p14:tracePt t="36568" x="3327400" y="3817938"/>
          <p14:tracePt t="36584" x="3182938" y="3817938"/>
          <p14:tracePt t="36601" x="3073400" y="3817938"/>
          <p14:tracePt t="36618" x="2946400" y="3817938"/>
          <p14:tracePt t="36634" x="2862263" y="3852863"/>
          <p14:tracePt t="36651" x="2735263" y="3911600"/>
          <p14:tracePt t="36668" x="2667000" y="3944938"/>
          <p14:tracePt t="36684" x="2590800" y="3995738"/>
          <p14:tracePt t="36701" x="2540000" y="4046538"/>
          <p14:tracePt t="36717" x="2489200" y="4089400"/>
          <p14:tracePt t="36734" x="2438400" y="4140200"/>
          <p14:tracePt t="36751" x="2438400" y="4191000"/>
          <p14:tracePt t="36767" x="2413000" y="4267200"/>
          <p14:tracePt t="36784" x="2413000" y="4351338"/>
          <p14:tracePt t="36801" x="2438400" y="4445000"/>
          <p14:tracePt t="36817" x="2506663" y="4546600"/>
          <p14:tracePt t="36834" x="2590800" y="4656138"/>
          <p14:tracePt t="36851" x="2700338" y="4775200"/>
          <p14:tracePt t="36867" x="2811463" y="4884738"/>
          <p14:tracePt t="36884" x="2928938" y="4995863"/>
          <p14:tracePt t="36901" x="3090863" y="5097463"/>
          <p14:tracePt t="36918" x="3284538" y="5189538"/>
          <p14:tracePt t="36934" x="3479800" y="5224463"/>
          <p14:tracePt t="36951" x="3835400" y="5240338"/>
          <p14:tracePt t="36968" x="4056063" y="5240338"/>
          <p14:tracePt t="36984" x="4249738" y="5207000"/>
          <p14:tracePt t="37001" x="4386263" y="5130800"/>
          <p14:tracePt t="37017" x="4513263" y="5046663"/>
          <p14:tracePt t="37034" x="4564063" y="4978400"/>
          <p14:tracePt t="37051" x="4605338" y="4902200"/>
          <p14:tracePt t="37068" x="4640263" y="4818063"/>
          <p14:tracePt t="37084" x="4640263" y="4724400"/>
          <p14:tracePt t="37101" x="4622800" y="4640263"/>
          <p14:tracePt t="37117" x="4546600" y="4546600"/>
          <p14:tracePt t="37134" x="4478338" y="4462463"/>
          <p14:tracePt t="37151" x="4351338" y="4351338"/>
          <p14:tracePt t="37167" x="4267200" y="4284663"/>
          <p14:tracePt t="37184" x="4157663" y="4249738"/>
          <p14:tracePt t="37201" x="4071938" y="4208463"/>
          <p14:tracePt t="37218" x="3979863" y="4191000"/>
          <p14:tracePt t="37234" x="3911600" y="4173538"/>
          <p14:tracePt t="37251" x="3860800" y="4173538"/>
          <p14:tracePt t="37268" x="3802063" y="4157663"/>
          <p14:tracePt t="37284" x="3767138" y="4157663"/>
          <p14:tracePt t="37301" x="3751263" y="4157663"/>
          <p14:tracePt t="37318" x="3733800" y="4157663"/>
          <p14:tracePt t="37334" x="3716338" y="4157663"/>
          <p14:tracePt t="37785" x="3657600" y="4157663"/>
          <p14:tracePt t="37801" x="3624263" y="4173538"/>
          <p14:tracePt t="37819" x="3522663" y="4224338"/>
          <p14:tracePt t="37835" x="3378200" y="4300538"/>
          <p14:tracePt t="37851" x="3251200" y="4335463"/>
          <p14:tracePt t="37867" x="3233738" y="4351338"/>
          <p14:tracePt t="37884" x="3090863" y="4386263"/>
          <p14:tracePt t="37901" x="3022600" y="4427538"/>
          <p14:tracePt t="37918" x="2878138" y="4495800"/>
          <p14:tracePt t="37934" x="2811463" y="4529138"/>
          <p14:tracePt t="37951" x="2768600" y="4564063"/>
          <p14:tracePt t="37968" x="2751138" y="4579938"/>
          <p14:tracePt t="37984" x="2735263" y="4579938"/>
          <p14:tracePt t="38072" x="2768600" y="4579938"/>
          <p14:tracePt t="38084" x="2811463" y="4564063"/>
          <p14:tracePt t="38101" x="2895600" y="4546600"/>
          <p14:tracePt t="38118" x="2971800" y="4513263"/>
          <p14:tracePt t="38134" x="3055938" y="4495800"/>
          <p14:tracePt t="38151" x="3167063" y="4462463"/>
          <p14:tracePt t="38168" x="3251200" y="4462463"/>
          <p14:tracePt t="38184" x="3360738" y="4445000"/>
          <p14:tracePt t="38201" x="3429000" y="4445000"/>
          <p14:tracePt t="38218" x="3522663" y="4445000"/>
          <p14:tracePt t="38234" x="3606800" y="4445000"/>
          <p14:tracePt t="38251" x="3683000" y="4445000"/>
          <p14:tracePt t="38267" x="3733800" y="4445000"/>
          <p14:tracePt t="38284" x="3751263" y="4462463"/>
          <p14:tracePt t="38301" x="3784600" y="4462463"/>
          <p14:tracePt t="38318" x="3802063" y="4478338"/>
          <p14:tracePt t="38450" x="3784600" y="4495800"/>
          <p14:tracePt t="38468" x="3716338" y="4495800"/>
          <p14:tracePt t="38484" x="3624263" y="4495800"/>
          <p14:tracePt t="38501" x="3522663" y="4513263"/>
          <p14:tracePt t="38518" x="3378200" y="4513263"/>
          <p14:tracePt t="38534" x="3302000" y="4529138"/>
          <p14:tracePt t="38551" x="3200400" y="4546600"/>
          <p14:tracePt t="38568" x="3106738" y="4564063"/>
          <p14:tracePt t="38584" x="3055938" y="4597400"/>
          <p14:tracePt t="38601" x="3005138" y="4622800"/>
          <p14:tracePt t="38618" x="2989263" y="4640263"/>
          <p14:tracePt t="38634" x="2971800" y="4640263"/>
          <p14:tracePt t="38651" x="2946400" y="4640263"/>
          <p14:tracePt t="38667" x="2946400" y="4656138"/>
          <p14:tracePt t="38700" x="3005138" y="4673600"/>
          <p14:tracePt t="38718" x="3073400" y="4706938"/>
          <p14:tracePt t="38734" x="3182938" y="4741863"/>
          <p14:tracePt t="38751" x="3302000" y="4775200"/>
          <p14:tracePt t="38768" x="3462338" y="4818063"/>
          <p14:tracePt t="38784" x="3573463" y="4833938"/>
          <p14:tracePt t="38801" x="3700463" y="4851400"/>
          <p14:tracePt t="38818" x="3784600" y="4868863"/>
          <p14:tracePt t="38834" x="3835400" y="4884738"/>
          <p14:tracePt t="38851" x="3878263" y="4884738"/>
          <p14:tracePt t="38868" x="3911600" y="4884738"/>
          <p14:tracePt t="39391" x="3929063" y="4884738"/>
          <p14:tracePt t="39433" x="3944938" y="4884738"/>
          <p14:tracePt t="39466" x="3962400" y="4884738"/>
          <p14:tracePt t="40612" x="3979863" y="4884738"/>
          <p14:tracePt t="40620" x="3995738" y="4902200"/>
          <p14:tracePt t="40634" x="4056063" y="4919663"/>
          <p14:tracePt t="40651" x="4106863" y="4935538"/>
          <p14:tracePt t="40668" x="4191000" y="4953000"/>
          <p14:tracePt t="40685" x="4249738" y="4953000"/>
          <p14:tracePt t="40701" x="4300538" y="4953000"/>
          <p14:tracePt t="40718" x="4335463" y="4953000"/>
          <p14:tracePt t="40750" x="4351338" y="4953000"/>
          <p14:tracePt t="40817" x="4318000" y="4935538"/>
          <p14:tracePt t="40834" x="4284663" y="4935538"/>
          <p14:tracePt t="40851" x="4140200" y="4902200"/>
          <p14:tracePt t="40867" x="4071938" y="4884738"/>
          <p14:tracePt t="40884" x="3995738" y="4868863"/>
          <p14:tracePt t="40901" x="3944938" y="4851400"/>
          <p14:tracePt t="40918" x="3911600" y="4851400"/>
          <p14:tracePt t="40966" x="3894138" y="4851400"/>
          <p14:tracePt t="41022" x="3911600" y="4851400"/>
          <p14:tracePt t="41050" x="3962400" y="4851400"/>
          <p14:tracePt t="41068" x="4038600" y="4851400"/>
          <p14:tracePt t="41084" x="4106863" y="4868863"/>
          <p14:tracePt t="41101" x="4173538" y="4884738"/>
          <p14:tracePt t="41118" x="4233863" y="4902200"/>
          <p14:tracePt t="41134" x="4249738" y="4919663"/>
          <p14:tracePt t="41152" x="4267200" y="4919663"/>
          <p14:tracePt t="41604" x="4284663" y="4919663"/>
          <p14:tracePt t="41618" x="4318000" y="4919663"/>
          <p14:tracePt t="41635" x="4386263" y="4953000"/>
          <p14:tracePt t="41651" x="4478338" y="5011738"/>
          <p14:tracePt t="41668" x="4546600" y="5062538"/>
          <p14:tracePt t="41684" x="4589463" y="5097463"/>
          <p14:tracePt t="41701" x="4605338" y="5130800"/>
          <p14:tracePt t="41718" x="4622800" y="5156200"/>
          <p14:tracePt t="41735" x="4622800" y="5189538"/>
          <p14:tracePt t="41751" x="4622800" y="5207000"/>
          <p14:tracePt t="41768" x="4605338" y="5224463"/>
          <p14:tracePt t="41785" x="4589463" y="5240338"/>
          <p14:tracePt t="41801" x="4529138" y="5257800"/>
          <p14:tracePt t="41818" x="4478338" y="5275263"/>
          <p14:tracePt t="41834" x="4386263" y="5308600"/>
          <p14:tracePt t="41851" x="4351338" y="5308600"/>
          <p14:tracePt t="41868" x="4335463" y="5334000"/>
          <p14:tracePt t="41900" x="4318000" y="5334000"/>
          <p14:tracePt t="41940" x="4335463" y="5334000"/>
          <p14:tracePt t="41951" x="4351338" y="5334000"/>
          <p14:tracePt t="41968" x="4411663" y="5334000"/>
          <p14:tracePt t="41984" x="4478338" y="5334000"/>
          <p14:tracePt t="42001" x="4546600" y="5351463"/>
          <p14:tracePt t="42018" x="4605338" y="5367338"/>
          <p14:tracePt t="42035" x="4640263" y="5367338"/>
          <p14:tracePt t="42051" x="4656138" y="5367338"/>
          <p14:tracePt t="42068" x="4691063" y="53673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25897" y="2270795"/>
            <a:ext cx="3907757" cy="3864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dirty="0"/>
              <a:t>Haut appareil urinaire</a:t>
            </a:r>
          </a:p>
          <a:p>
            <a:pPr marL="457200" indent="-457200">
              <a:buAutoNum type="arabicPeriod"/>
            </a:pPr>
            <a:r>
              <a:rPr lang="fr-FR" sz="2000" dirty="0"/>
              <a:t>Reins</a:t>
            </a:r>
          </a:p>
          <a:p>
            <a:pPr marL="457200" indent="-457200">
              <a:buAutoNum type="arabicPeriod"/>
            </a:pPr>
            <a:endParaRPr lang="fr-FR" sz="2000" dirty="0"/>
          </a:p>
          <a:p>
            <a:pPr marL="457200" indent="-457200">
              <a:buAutoNum type="arabicPeriod"/>
            </a:pPr>
            <a:r>
              <a:rPr lang="fr-FR" sz="2000" dirty="0"/>
              <a:t>Uretères</a:t>
            </a:r>
          </a:p>
          <a:p>
            <a:pPr marL="457200" indent="-457200">
              <a:buAutoNum type="arabicPeriod"/>
            </a:pPr>
            <a:endParaRPr lang="fr-FR" sz="2000" dirty="0"/>
          </a:p>
          <a:p>
            <a:pPr marL="457200" indent="-457200">
              <a:buAutoNum type="arabicPeriod"/>
            </a:pPr>
            <a:r>
              <a:rPr lang="fr-FR" sz="2000" dirty="0"/>
              <a:t>Glandes supra-rénales</a:t>
            </a:r>
          </a:p>
          <a:p>
            <a:pPr marL="457200" indent="-457200">
              <a:buAutoNum type="arabicPeriod"/>
            </a:pPr>
            <a:endParaRPr lang="fr-FR" sz="2000" dirty="0"/>
          </a:p>
          <a:p>
            <a:pPr marL="457200" indent="-457200">
              <a:buAutoNum type="arabicPeriod"/>
            </a:pPr>
            <a:r>
              <a:rPr lang="fr-FR" sz="2000" dirty="0"/>
              <a:t>Application</a:t>
            </a:r>
          </a:p>
          <a:p>
            <a:pPr marL="457200" indent="-457200">
              <a:buAutoNum type="arabicPeriod"/>
            </a:pPr>
            <a:r>
              <a:rPr lang="fr-FR" sz="2000" dirty="0"/>
              <a:t>Test de compréhension clinique</a:t>
            </a:r>
          </a:p>
          <a:p>
            <a:pPr marL="0" indent="0">
              <a:buNone/>
            </a:pPr>
            <a:r>
              <a:rPr lang="fr-FR" sz="2000" dirty="0"/>
              <a:t>Take home message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2063552" y="404664"/>
            <a:ext cx="8142770" cy="553998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</a:rPr>
              <a:t>Plan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6428509" y="2317323"/>
            <a:ext cx="3808652" cy="3957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Bas appareil urinaire</a:t>
            </a:r>
          </a:p>
          <a:p>
            <a:pPr marL="457200" indent="-457200">
              <a:buAutoNum type="arabicPeriod" startAt="6"/>
            </a:pPr>
            <a:r>
              <a:rPr lang="fr-FR" sz="2000" dirty="0"/>
              <a:t>La vessie</a:t>
            </a:r>
          </a:p>
          <a:p>
            <a:pPr marL="0" indent="0">
              <a:buNone/>
            </a:pPr>
            <a:endParaRPr lang="fr-FR" sz="2000" dirty="0"/>
          </a:p>
          <a:p>
            <a:pPr marL="457200" indent="-457200">
              <a:buAutoNum type="arabicPeriod" startAt="7"/>
            </a:pPr>
            <a:r>
              <a:rPr lang="fr-FR" sz="2000" dirty="0"/>
              <a:t>L’urètre chez la femme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8.    L’urètre chez l’homme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9.    Application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Take home message</a:t>
            </a:r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63552" y="2224267"/>
            <a:ext cx="4032448" cy="3957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397670" y="2224267"/>
            <a:ext cx="3808652" cy="3957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063552" y="1716797"/>
            <a:ext cx="126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capsule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397670" y="1716797"/>
            <a:ext cx="1391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capsule</a:t>
            </a:r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A16E8249-FC9F-249D-E2A5-72C692DA5B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9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60"/>
    </mc:Choice>
    <mc:Fallback xmlns="">
      <p:transition spd="slow" advTm="10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85" x="4673600" y="5351463"/>
          <p14:tracePt t="897" x="4640263" y="5291138"/>
          <p14:tracePt t="914" x="4605338" y="5130800"/>
          <p14:tracePt t="930" x="4546600" y="4919663"/>
          <p14:tracePt t="946" x="4529138" y="4673600"/>
          <p14:tracePt t="963" x="4513263" y="4368800"/>
          <p14:tracePt t="980" x="4513263" y="4122738"/>
          <p14:tracePt t="996" x="4513263" y="3868738"/>
          <p14:tracePt t="1013" x="4513263" y="3690938"/>
          <p14:tracePt t="1030" x="4529138" y="3538538"/>
          <p14:tracePt t="1046" x="4546600" y="3429000"/>
          <p14:tracePt t="1063" x="4546600" y="3319463"/>
          <p14:tracePt t="1080" x="4546600" y="3217863"/>
          <p14:tracePt t="1096" x="4546600" y="3141663"/>
          <p14:tracePt t="1113" x="4546600" y="3055938"/>
          <p14:tracePt t="1130" x="4495800" y="2989263"/>
          <p14:tracePt t="1146" x="4462463" y="2928938"/>
          <p14:tracePt t="1163" x="4427538" y="2878138"/>
          <p14:tracePt t="1180" x="4368800" y="2811463"/>
          <p14:tracePt t="1197" x="4368800" y="2786063"/>
          <p14:tracePt t="1213" x="4351338" y="2649538"/>
          <p14:tracePt t="1529" x="4318000" y="2649538"/>
          <p14:tracePt t="1547" x="4191000" y="2649538"/>
          <p14:tracePt t="1563" x="4013200" y="2684463"/>
          <p14:tracePt t="1580" x="3802063" y="2735263"/>
          <p14:tracePt t="1597" x="3505200" y="2895600"/>
          <p14:tracePt t="1613" x="3302000" y="3022600"/>
          <p14:tracePt t="1630" x="3090863" y="3200400"/>
          <p14:tracePt t="1647" x="2913063" y="3411538"/>
          <p14:tracePt t="1663" x="2751138" y="3675063"/>
          <p14:tracePt t="1680" x="2667000" y="3944938"/>
          <p14:tracePt t="1697" x="2590800" y="4478338"/>
          <p14:tracePt t="1713" x="2590800" y="4800600"/>
          <p14:tracePt t="1730" x="2590800" y="4953000"/>
          <p14:tracePt t="1746" x="2649538" y="5402263"/>
          <p14:tracePt t="1763" x="2751138" y="5646738"/>
          <p14:tracePt t="1780" x="2862263" y="5842000"/>
          <p14:tracePt t="1797" x="3005138" y="6002338"/>
          <p14:tracePt t="1813" x="3149600" y="6113463"/>
          <p14:tracePt t="1830" x="3284538" y="6146800"/>
          <p14:tracePt t="1847" x="3462338" y="6164263"/>
          <p14:tracePt t="1863" x="3640138" y="6164263"/>
          <p14:tracePt t="1879" x="3835400" y="6146800"/>
          <p14:tracePt t="1896" x="4056063" y="6096000"/>
          <p14:tracePt t="1913" x="4249738" y="6002338"/>
          <p14:tracePt t="1930" x="4445000" y="5918200"/>
          <p14:tracePt t="1947" x="4605338" y="5791200"/>
          <p14:tracePt t="1963" x="4741863" y="5646738"/>
          <p14:tracePt t="1980" x="4833938" y="5435600"/>
          <p14:tracePt t="1997" x="4902200" y="5113338"/>
          <p14:tracePt t="2013" x="4902200" y="4868863"/>
          <p14:tracePt t="2030" x="4902200" y="4564063"/>
          <p14:tracePt t="2047" x="4902200" y="4284663"/>
          <p14:tracePt t="2063" x="4851400" y="4013200"/>
          <p14:tracePt t="2080" x="4800600" y="3767138"/>
          <p14:tracePt t="2097" x="4724400" y="3573463"/>
          <p14:tracePt t="2113" x="4622800" y="3344863"/>
          <p14:tracePt t="2130" x="4478338" y="3073400"/>
          <p14:tracePt t="2147" x="4411663" y="2989263"/>
          <p14:tracePt t="2163" x="4368800" y="2913063"/>
          <p14:tracePt t="2180" x="4300538" y="2827338"/>
          <p14:tracePt t="2196" x="4208463" y="2735263"/>
          <p14:tracePt t="2213" x="4071938" y="2590800"/>
          <p14:tracePt t="2230" x="4013200" y="2522538"/>
          <p14:tracePt t="2246" x="3860800" y="2395538"/>
          <p14:tracePt t="2263" x="3784600" y="2344738"/>
          <p14:tracePt t="2280" x="3716338" y="2311400"/>
          <p14:tracePt t="2297" x="3700463" y="2311400"/>
          <p14:tracePt t="3040" x="3716338" y="2311400"/>
          <p14:tracePt t="3048" x="3751263" y="2344738"/>
          <p14:tracePt t="3064" x="3784600" y="2379663"/>
          <p14:tracePt t="3080" x="3894138" y="2471738"/>
          <p14:tracePt t="3097" x="3962400" y="2540000"/>
          <p14:tracePt t="3113" x="4038600" y="2608263"/>
          <p14:tracePt t="3130" x="4089400" y="2649538"/>
          <p14:tracePt t="3449" x="4089400" y="2633663"/>
          <p14:tracePt t="3463" x="4071938" y="2590800"/>
          <p14:tracePt t="3480" x="4038600" y="2540000"/>
          <p14:tracePt t="3497" x="3962400" y="2455863"/>
          <p14:tracePt t="3513" x="3878263" y="2362200"/>
          <p14:tracePt t="3530" x="3767138" y="2293938"/>
          <p14:tracePt t="3547" x="3640138" y="2235200"/>
          <p14:tracePt t="3563" x="3479800" y="2184400"/>
          <p14:tracePt t="3580" x="3284538" y="2151063"/>
          <p14:tracePt t="3596" x="3090863" y="2133600"/>
          <p14:tracePt t="3613" x="2895600" y="2133600"/>
          <p14:tracePt t="3630" x="2590800" y="2133600"/>
          <p14:tracePt t="3647" x="2573338" y="2133600"/>
          <p14:tracePt t="3663" x="2379663" y="2151063"/>
          <p14:tracePt t="3680" x="2344738" y="2166938"/>
          <p14:tracePt t="3697" x="2217738" y="2235200"/>
          <p14:tracePt t="3713" x="2166938" y="2293938"/>
          <p14:tracePt t="3730" x="2116138" y="2344738"/>
          <p14:tracePt t="3747" x="2082800" y="2395538"/>
          <p14:tracePt t="3763" x="2039938" y="2455863"/>
          <p14:tracePt t="3780" x="2024063" y="2506663"/>
          <p14:tracePt t="3797" x="1989138" y="2557463"/>
          <p14:tracePt t="3813" x="1989138" y="2649538"/>
          <p14:tracePt t="3830" x="1989138" y="2735263"/>
          <p14:tracePt t="3846" x="1989138" y="2827338"/>
          <p14:tracePt t="3863" x="1989138" y="2928938"/>
          <p14:tracePt t="3880" x="1989138" y="3040063"/>
          <p14:tracePt t="3897" x="2039938" y="3182938"/>
          <p14:tracePt t="3913" x="2100263" y="3284538"/>
          <p14:tracePt t="3930" x="2151063" y="3411538"/>
          <p14:tracePt t="3947" x="2217738" y="3556000"/>
          <p14:tracePt t="3963" x="2311400" y="3716338"/>
          <p14:tracePt t="3980" x="2413000" y="3868738"/>
          <p14:tracePt t="3997" x="2522538" y="4013200"/>
          <p14:tracePt t="4013" x="2633663" y="4157663"/>
          <p14:tracePt t="4030" x="2768600" y="4284663"/>
          <p14:tracePt t="4046" x="2895600" y="4368800"/>
          <p14:tracePt t="4063" x="3022600" y="4445000"/>
          <p14:tracePt t="4080" x="3182938" y="4495800"/>
          <p14:tracePt t="4097" x="3462338" y="4529138"/>
          <p14:tracePt t="4113" x="3573463" y="4546600"/>
          <p14:tracePt t="4130" x="3767138" y="4546600"/>
          <p14:tracePt t="4146" x="3979863" y="4546600"/>
          <p14:tracePt t="4163" x="4157663" y="4478338"/>
          <p14:tracePt t="4180" x="4411663" y="4335463"/>
          <p14:tracePt t="4197" x="4546600" y="4208463"/>
          <p14:tracePt t="4213" x="4673600" y="4046538"/>
          <p14:tracePt t="4230" x="4783138" y="3868738"/>
          <p14:tracePt t="4247" x="4884738" y="3690938"/>
          <p14:tracePt t="4263" x="4960938" y="3513138"/>
          <p14:tracePt t="4280" x="5011738" y="3344863"/>
          <p14:tracePt t="4297" x="5029200" y="3124200"/>
          <p14:tracePt t="4313" x="5046663" y="2895600"/>
          <p14:tracePt t="4330" x="5046663" y="2717800"/>
          <p14:tracePt t="4347" x="5029200" y="2557463"/>
          <p14:tracePt t="4363" x="4960938" y="2413000"/>
          <p14:tracePt t="4380" x="4884738" y="2278063"/>
          <p14:tracePt t="4397" x="4800600" y="2166938"/>
          <p14:tracePt t="4413" x="4706938" y="2057400"/>
          <p14:tracePt t="4430" x="4605338" y="1973263"/>
          <p14:tracePt t="4447" x="4478338" y="1905000"/>
          <p14:tracePt t="4463" x="4335463" y="1862138"/>
          <p14:tracePt t="4480" x="4191000" y="1811338"/>
          <p14:tracePt t="4497" x="4056063" y="1795463"/>
          <p14:tracePt t="4513" x="3911600" y="1795463"/>
          <p14:tracePt t="4530" x="3767138" y="1795463"/>
          <p14:tracePt t="4547" x="3624263" y="1795463"/>
          <p14:tracePt t="4563" x="3505200" y="1828800"/>
          <p14:tracePt t="4580" x="3327400" y="1938338"/>
          <p14:tracePt t="4597" x="3200400" y="2024063"/>
          <p14:tracePt t="4614" x="3073400" y="2133600"/>
          <p14:tracePt t="4630" x="3005138" y="2184400"/>
          <p14:tracePt t="4647" x="2895600" y="2293938"/>
          <p14:tracePt t="4663" x="2735263" y="2471738"/>
          <p14:tracePt t="4680" x="2633663" y="2590800"/>
          <p14:tracePt t="4697" x="2540000" y="2768600"/>
          <p14:tracePt t="4713" x="2455863" y="2946400"/>
          <p14:tracePt t="4730" x="2344738" y="3167063"/>
          <p14:tracePt t="4747" x="2293938" y="3360738"/>
          <p14:tracePt t="4763" x="2217738" y="3556000"/>
          <p14:tracePt t="4780" x="2184400" y="3716338"/>
          <p14:tracePt t="4797" x="2166938" y="3894138"/>
          <p14:tracePt t="4813" x="2166938" y="4089400"/>
          <p14:tracePt t="4830" x="2184400" y="4284663"/>
          <p14:tracePt t="4847" x="2278063" y="4495800"/>
          <p14:tracePt t="4863" x="2395538" y="4706938"/>
          <p14:tracePt t="4880" x="2522538" y="4919663"/>
          <p14:tracePt t="4896" x="2684463" y="5113338"/>
          <p14:tracePt t="4913" x="2768600" y="5224463"/>
          <p14:tracePt t="4930" x="2878138" y="5308600"/>
          <p14:tracePt t="4947" x="2946400" y="5367338"/>
          <p14:tracePt t="4963" x="2989263" y="5402263"/>
          <p14:tracePt t="4980" x="3005138" y="5402263"/>
          <p14:tracePt t="4997" x="3022600" y="5418138"/>
          <p14:tracePt t="6880" x="3005138" y="5384800"/>
          <p14:tracePt t="6895" x="2971800" y="5334000"/>
          <p14:tracePt t="6913" x="2946400" y="5275263"/>
          <p14:tracePt t="6931" x="2895600" y="5130800"/>
          <p14:tracePt t="6946" x="2844800" y="4935538"/>
          <p14:tracePt t="6963" x="2811463" y="4706938"/>
          <p14:tracePt t="6980" x="2768600" y="4462463"/>
          <p14:tracePt t="6997" x="2751138" y="4224338"/>
          <p14:tracePt t="7014" x="2735263" y="4030663"/>
          <p14:tracePt t="7030" x="2717800" y="3817938"/>
          <p14:tracePt t="7047" x="2700338" y="3716338"/>
          <p14:tracePt t="7064" x="2700338" y="3573463"/>
          <p14:tracePt t="7080" x="2700338" y="3479800"/>
          <p14:tracePt t="7097" x="2700338" y="3395663"/>
          <p14:tracePt t="7114" x="2700338" y="3319463"/>
          <p14:tracePt t="7130" x="2700338" y="3251200"/>
          <p14:tracePt t="7146" x="2700338" y="3182938"/>
          <p14:tracePt t="7163" x="2700338" y="3124200"/>
          <p14:tracePt t="7180" x="2700338" y="3055938"/>
          <p14:tracePt t="7196" x="2700338" y="3005138"/>
          <p14:tracePt t="7213" x="2700338" y="2946400"/>
          <p14:tracePt t="7230" x="2717800" y="2878138"/>
          <p14:tracePt t="7247" x="2735263" y="2827338"/>
          <p14:tracePt t="7263" x="2735263" y="2768600"/>
          <p14:tracePt t="7280" x="2751138" y="2735263"/>
          <p14:tracePt t="7297" x="2768600" y="2717800"/>
          <p14:tracePt t="7329" x="2794000" y="2735263"/>
          <p14:tracePt t="7346" x="2794000" y="2827338"/>
          <p14:tracePt t="7363" x="2811463" y="2989263"/>
          <p14:tracePt t="7380" x="2811463" y="3182938"/>
          <p14:tracePt t="7397" x="2811463" y="3319463"/>
          <p14:tracePt t="7413" x="2811463" y="3446463"/>
          <p14:tracePt t="7430" x="2811463" y="3538538"/>
          <p14:tracePt t="7446" x="2811463" y="3573463"/>
          <p14:tracePt t="7463" x="2811463" y="3589338"/>
          <p14:tracePt t="7495" x="2811463" y="3573463"/>
          <p14:tracePt t="7513" x="2862263" y="3479800"/>
          <p14:tracePt t="7530" x="2928938" y="3344863"/>
          <p14:tracePt t="7547" x="2989263" y="3233738"/>
          <p14:tracePt t="7564" x="3055938" y="3090863"/>
          <p14:tracePt t="7580" x="3073400" y="3055938"/>
          <p14:tracePt t="7597" x="3073400" y="3022600"/>
          <p14:tracePt t="7613" x="3090863" y="3005138"/>
          <p14:tracePt t="7630" x="3090863" y="3022600"/>
          <p14:tracePt t="7647" x="3090863" y="3124200"/>
          <p14:tracePt t="7663" x="3073400" y="3344863"/>
          <p14:tracePt t="7680" x="3022600" y="3589338"/>
          <p14:tracePt t="7697" x="2971800" y="3852863"/>
          <p14:tracePt t="7713" x="2913063" y="4106863"/>
          <p14:tracePt t="7730" x="2895600" y="4224338"/>
          <p14:tracePt t="7747" x="2862263" y="4318000"/>
          <p14:tracePt t="7763" x="2862263" y="4368800"/>
          <p14:tracePt t="7780" x="2844800" y="4386263"/>
          <p14:tracePt t="7797" x="2844800" y="440213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19537" y="4437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1. Reins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F18D2B1-87E2-E69E-E3EB-C29B60160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536" y="1358465"/>
            <a:ext cx="1240141" cy="96672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DA1710D-D749-ACC4-0A86-013AA853F592}"/>
              </a:ext>
            </a:extLst>
          </p:cNvPr>
          <p:cNvSpPr txBox="1"/>
          <p:nvPr/>
        </p:nvSpPr>
        <p:spPr>
          <a:xfrm>
            <a:off x="1796609" y="1674174"/>
            <a:ext cx="534714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None/>
            </a:pPr>
            <a:r>
              <a:rPr lang="fr-FR" altLang="fr-FR" sz="2000" b="1" dirty="0"/>
              <a:t>Fonction</a:t>
            </a:r>
            <a:r>
              <a:rPr lang="fr-FR" altLang="fr-FR" sz="2000" dirty="0"/>
              <a:t>: production et évacuation de l’urine, ultrafiltrat du sang</a:t>
            </a:r>
          </a:p>
          <a:p>
            <a:pPr>
              <a:buFont typeface="Arial" charset="0"/>
              <a:buNone/>
            </a:pPr>
            <a:endParaRPr lang="fr-FR" altLang="fr-FR" sz="2000" dirty="0"/>
          </a:p>
          <a:p>
            <a:pPr>
              <a:buFont typeface="Arial" charset="0"/>
              <a:buNone/>
            </a:pPr>
            <a:r>
              <a:rPr lang="fr-FR" altLang="fr-FR" sz="2000" dirty="0"/>
              <a:t>Forme de haricot</a:t>
            </a:r>
          </a:p>
          <a:p>
            <a:r>
              <a:rPr lang="fr-FR" altLang="fr-FR" sz="2000" dirty="0"/>
              <a:t>Grand axe oblique</a:t>
            </a:r>
          </a:p>
          <a:p>
            <a:r>
              <a:rPr lang="fr-FR" altLang="fr-FR" sz="2000" dirty="0"/>
              <a:t>	2 faces: ventrale et dorsale</a:t>
            </a:r>
          </a:p>
          <a:p>
            <a:r>
              <a:rPr lang="fr-FR" altLang="fr-FR" sz="2000" dirty="0"/>
              <a:t>	1 bord médial: hile</a:t>
            </a:r>
          </a:p>
          <a:p>
            <a:endParaRPr lang="fr-FR" altLang="fr-FR" sz="2000" dirty="0"/>
          </a:p>
          <a:p>
            <a:pPr>
              <a:buFontTx/>
              <a:buChar char="-"/>
            </a:pPr>
            <a:r>
              <a:rPr lang="fr-FR" altLang="fr-FR" sz="2000" dirty="0">
                <a:solidFill>
                  <a:srgbClr val="000000"/>
                </a:solidFill>
              </a:rPr>
              <a:t> Rein gauche entre T11 et L2</a:t>
            </a:r>
          </a:p>
          <a:p>
            <a:pPr>
              <a:buFontTx/>
              <a:buChar char="-"/>
            </a:pPr>
            <a:r>
              <a:rPr lang="fr-FR" altLang="fr-FR" sz="2000" dirty="0">
                <a:solidFill>
                  <a:srgbClr val="000000"/>
                </a:solidFill>
              </a:rPr>
              <a:t> Rein droit plus bas, entre T12 et L3</a:t>
            </a:r>
          </a:p>
          <a:p>
            <a:endParaRPr lang="fr-FR" altLang="fr-FR" sz="20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fr-FR" altLang="fr-FR" sz="2000" dirty="0">
                <a:solidFill>
                  <a:srgbClr val="000000"/>
                </a:solidFill>
              </a:rPr>
              <a:t> Au dessus : glande supra-rénale (surrénale)</a:t>
            </a:r>
          </a:p>
          <a:p>
            <a:endParaRPr lang="fr-FR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4331" y="2523646"/>
            <a:ext cx="5174167" cy="3657600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CAC25C8E-FDC5-D0FD-91E3-256CAAB0FC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2A2C394-9EB1-8999-3E52-EA6D3FC82100}"/>
              </a:ext>
            </a:extLst>
          </p:cNvPr>
          <p:cNvSpPr txBox="1"/>
          <p:nvPr/>
        </p:nvSpPr>
        <p:spPr>
          <a:xfrm>
            <a:off x="7867402" y="1741049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</p:spTree>
    <p:extLst>
      <p:ext uri="{BB962C8B-B14F-4D97-AF65-F5344CB8AC3E}">
        <p14:creationId xmlns:p14="http://schemas.microsoft.com/office/powerpoint/2010/main" val="292209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098"/>
    </mc:Choice>
    <mc:Fallback xmlns="">
      <p:transition spd="slow" advTm="89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01" x="2844800" y="4335463"/>
          <p14:tracePt t="1210" x="2844800" y="4284663"/>
          <p14:tracePt t="1225" x="2862263" y="4157663"/>
          <p14:tracePt t="1241" x="2913063" y="4013200"/>
          <p14:tracePt t="1259" x="2946400" y="3852863"/>
          <p14:tracePt t="1275" x="3022600" y="3589338"/>
          <p14:tracePt t="1291" x="3149600" y="3200400"/>
          <p14:tracePt t="1307" x="3251200" y="2811463"/>
          <p14:tracePt t="1324" x="3344863" y="2522538"/>
          <p14:tracePt t="1341" x="3429000" y="2235200"/>
          <p14:tracePt t="1357" x="3505200" y="2082800"/>
          <p14:tracePt t="1374" x="3573463" y="1922463"/>
          <p14:tracePt t="1391" x="3624263" y="1828800"/>
          <p14:tracePt t="1407" x="3657600" y="1795463"/>
          <p14:tracePt t="1424" x="3700463" y="1778000"/>
          <p14:tracePt t="1441" x="3716338" y="1778000"/>
          <p14:tracePt t="1457" x="3733800" y="1778000"/>
          <p14:tracePt t="1474" x="3767138" y="1778000"/>
          <p14:tracePt t="1491" x="3817938" y="1828800"/>
          <p14:tracePt t="1508" x="3894138" y="1879600"/>
          <p14:tracePt t="1524" x="4071938" y="1973263"/>
          <p14:tracePt t="1541" x="4122738" y="2006600"/>
          <p14:tracePt t="1557" x="4284663" y="2057400"/>
          <p14:tracePt t="1574" x="4546600" y="2133600"/>
          <p14:tracePt t="1591" x="4724400" y="2201863"/>
          <p14:tracePt t="1607" x="4884738" y="2278063"/>
          <p14:tracePt t="1624" x="5029200" y="2344738"/>
          <p14:tracePt t="1640" x="5097463" y="2395538"/>
          <p14:tracePt t="1657" x="5156200" y="2455863"/>
          <p14:tracePt t="1674" x="5189538" y="2471738"/>
          <p14:tracePt t="1691" x="5189538" y="2489200"/>
          <p14:tracePt t="4629" x="5173663" y="2489200"/>
          <p14:tracePt t="4643" x="5156200" y="2471738"/>
          <p14:tracePt t="4659" x="5080000" y="2430463"/>
          <p14:tracePt t="4675" x="5011738" y="2395538"/>
          <p14:tracePt t="4691" x="4945063" y="2362200"/>
          <p14:tracePt t="4708" x="4868863" y="2328863"/>
          <p14:tracePt t="4724" x="4800600" y="2293938"/>
          <p14:tracePt t="4741" x="4706938" y="2260600"/>
          <p14:tracePt t="4758" x="4640263" y="2235200"/>
          <p14:tracePt t="4774" x="4495800" y="2184400"/>
          <p14:tracePt t="4791" x="4462463" y="2166938"/>
          <p14:tracePt t="4808" x="4386263" y="2151063"/>
          <p14:tracePt t="4824" x="4335463" y="2133600"/>
          <p14:tracePt t="4841" x="4284663" y="2100263"/>
          <p14:tracePt t="4858" x="4249738" y="2100263"/>
          <p14:tracePt t="4874" x="4233863" y="2082800"/>
          <p14:tracePt t="4891" x="4208463" y="2082800"/>
          <p14:tracePt t="4907" x="4208463" y="2057400"/>
          <p14:tracePt t="4956" x="4191000" y="2057400"/>
          <p14:tracePt t="4989" x="4173538" y="2039938"/>
          <p14:tracePt t="5008" x="4157663" y="2039938"/>
          <p14:tracePt t="5024" x="4140200" y="2024063"/>
          <p14:tracePt t="5041" x="4106863" y="2006600"/>
          <p14:tracePt t="5073" x="4089400" y="2006600"/>
          <p14:tracePt t="5651" x="4106863" y="2006600"/>
          <p14:tracePt t="5690" x="4140200" y="2006600"/>
          <p14:tracePt t="5708" x="4191000" y="2024063"/>
          <p14:tracePt t="5724" x="4208463" y="2039938"/>
          <p14:tracePt t="5741" x="4267200" y="2039938"/>
          <p14:tracePt t="5758" x="4351338" y="2039938"/>
          <p14:tracePt t="5774" x="4368800" y="2057400"/>
          <p14:tracePt t="5791" x="4445000" y="2057400"/>
          <p14:tracePt t="5808" x="4529138" y="2057400"/>
          <p14:tracePt t="5824" x="4605338" y="2057400"/>
          <p14:tracePt t="5841" x="4673600" y="2082800"/>
          <p14:tracePt t="5857" x="4741863" y="2100263"/>
          <p14:tracePt t="5874" x="4818063" y="2100263"/>
          <p14:tracePt t="5891" x="4902200" y="2116138"/>
          <p14:tracePt t="5908" x="4978400" y="2116138"/>
          <p14:tracePt t="5924" x="5062538" y="2133600"/>
          <p14:tracePt t="5941" x="5138738" y="2133600"/>
          <p14:tracePt t="5958" x="5224463" y="2151063"/>
          <p14:tracePt t="5974" x="5275263" y="2151063"/>
          <p14:tracePt t="5991" x="5351463" y="2166938"/>
          <p14:tracePt t="6008" x="5402263" y="2166938"/>
          <p14:tracePt t="6024" x="5453063" y="2184400"/>
          <p14:tracePt t="6041" x="5511800" y="2201863"/>
          <p14:tracePt t="6058" x="5562600" y="2201863"/>
          <p14:tracePt t="6074" x="5595938" y="2217738"/>
          <p14:tracePt t="6091" x="5613400" y="2217738"/>
          <p14:tracePt t="6108" x="5630863" y="2235200"/>
          <p14:tracePt t="6124" x="5656263" y="2235200"/>
          <p14:tracePt t="31932" x="5630863" y="2235200"/>
          <p14:tracePt t="31946" x="5613400" y="2235200"/>
          <p14:tracePt t="31960" x="5545138" y="2293938"/>
          <p14:tracePt t="31976" x="5511800" y="2362200"/>
          <p14:tracePt t="31993" x="5453063" y="2489200"/>
          <p14:tracePt t="32009" x="5435600" y="2608263"/>
          <p14:tracePt t="32026" x="5453063" y="2735263"/>
          <p14:tracePt t="32042" x="5613400" y="2963863"/>
          <p14:tracePt t="32059" x="6062663" y="3268663"/>
          <p14:tracePt t="32076" x="6469063" y="3479800"/>
          <p14:tracePt t="32092" x="6916738" y="3657600"/>
          <p14:tracePt t="32109" x="7246938" y="3767138"/>
          <p14:tracePt t="32125" x="7586663" y="3868738"/>
          <p14:tracePt t="32142" x="7780338" y="3929063"/>
          <p14:tracePt t="32159" x="7942263" y="3944938"/>
          <p14:tracePt t="32410" x="7983538" y="3944938"/>
          <p14:tracePt t="32427" x="8069263" y="3944938"/>
          <p14:tracePt t="32443" x="8280400" y="3962400"/>
          <p14:tracePt t="32459" x="8509000" y="4013200"/>
          <p14:tracePt t="32476" x="8831263" y="4089400"/>
          <p14:tracePt t="32492" x="9136063" y="4157663"/>
          <p14:tracePt t="32509" x="9601200" y="4267200"/>
          <p14:tracePt t="32526" x="9634538" y="4284663"/>
          <p14:tracePt t="32542" x="9863138" y="4318000"/>
          <p14:tracePt t="32559" x="9898063" y="4318000"/>
          <p14:tracePt t="32575" x="9956800" y="4318000"/>
          <p14:tracePt t="32791" x="9956800" y="4300538"/>
          <p14:tracePt t="32809" x="9974263" y="4224338"/>
          <p14:tracePt t="32826" x="9990138" y="4122738"/>
          <p14:tracePt t="32842" x="10007600" y="3995738"/>
          <p14:tracePt t="32859" x="10025063" y="3817938"/>
          <p14:tracePt t="32876" x="10025063" y="3716338"/>
          <p14:tracePt t="32892" x="10025063" y="3589338"/>
          <p14:tracePt t="32909" x="9974263" y="3446463"/>
          <p14:tracePt t="32926" x="9880600" y="3360738"/>
          <p14:tracePt t="32942" x="9796463" y="3284538"/>
          <p14:tracePt t="32959" x="9652000" y="3217863"/>
          <p14:tracePt t="32976" x="9542463" y="3182938"/>
          <p14:tracePt t="32992" x="9364663" y="3141663"/>
          <p14:tracePt t="33009" x="9313863" y="3141663"/>
          <p14:tracePt t="33025" x="9245600" y="3141663"/>
          <p14:tracePt t="33042" x="9136063" y="3141663"/>
          <p14:tracePt t="33059" x="9085263" y="3141663"/>
          <p14:tracePt t="33076" x="9024938" y="3167063"/>
          <p14:tracePt t="33092" x="8958263" y="3182938"/>
          <p14:tracePt t="33109" x="8890000" y="3217863"/>
          <p14:tracePt t="33125" x="8831263" y="3233738"/>
          <p14:tracePt t="33143" x="8763000" y="3284538"/>
          <p14:tracePt t="33159" x="8712200" y="3319463"/>
          <p14:tracePt t="33175" x="8636000" y="3360738"/>
          <p14:tracePt t="33192" x="8585200" y="3429000"/>
          <p14:tracePt t="33209" x="8551863" y="3497263"/>
          <p14:tracePt t="33226" x="8551863" y="3606800"/>
          <p14:tracePt t="33242" x="8551863" y="3733800"/>
          <p14:tracePt t="33259" x="8551863" y="3852863"/>
          <p14:tracePt t="33276" x="8567738" y="4013200"/>
          <p14:tracePt t="33292" x="8636000" y="4191000"/>
          <p14:tracePt t="33309" x="8729663" y="4351338"/>
          <p14:tracePt t="33326" x="8831263" y="4546600"/>
          <p14:tracePt t="33342" x="8923338" y="4741863"/>
          <p14:tracePt t="33359" x="9042400" y="4902200"/>
          <p14:tracePt t="33376" x="9136063" y="5062538"/>
          <p14:tracePt t="33392" x="9202738" y="5173663"/>
          <p14:tracePt t="33409" x="9278938" y="5275263"/>
          <p14:tracePt t="33425" x="9347200" y="5367338"/>
          <p14:tracePt t="33442" x="9423400" y="5435600"/>
          <p14:tracePt t="33459" x="9507538" y="5511800"/>
          <p14:tracePt t="33476" x="9652000" y="5545138"/>
          <p14:tracePt t="33492" x="9685338" y="5562600"/>
          <p14:tracePt t="33509" x="9779000" y="5562600"/>
          <p14:tracePt t="33526" x="9956800" y="5562600"/>
          <p14:tracePt t="33542" x="10040938" y="5511800"/>
          <p14:tracePt t="33559" x="10152063" y="5435600"/>
          <p14:tracePt t="33576" x="10253663" y="5351463"/>
          <p14:tracePt t="33592" x="10329863" y="5257800"/>
          <p14:tracePt t="33609" x="10396538" y="5130800"/>
          <p14:tracePt t="33625" x="10431463" y="5011738"/>
          <p14:tracePt t="33642" x="10447338" y="4851400"/>
          <p14:tracePt t="33659" x="10447338" y="4691063"/>
          <p14:tracePt t="33676" x="10431463" y="4495800"/>
          <p14:tracePt t="33692" x="10329863" y="4300538"/>
          <p14:tracePt t="33709" x="10185400" y="4106863"/>
          <p14:tracePt t="33725" x="10040938" y="3929063"/>
          <p14:tracePt t="33742" x="9898063" y="3767138"/>
          <p14:tracePt t="33759" x="9753600" y="3640138"/>
          <p14:tracePt t="33776" x="9634538" y="3573463"/>
          <p14:tracePt t="33792" x="9491663" y="3513138"/>
          <p14:tracePt t="33810" x="9364663" y="3479800"/>
          <p14:tracePt t="33826" x="9202738" y="3479800"/>
          <p14:tracePt t="33842" x="9067800" y="3479800"/>
          <p14:tracePt t="33859" x="8940800" y="3479800"/>
          <p14:tracePt t="33876" x="8813800" y="3513138"/>
          <p14:tracePt t="33892" x="8712200" y="3573463"/>
          <p14:tracePt t="33909" x="8618538" y="3675063"/>
          <p14:tracePt t="33926" x="8567738" y="3802063"/>
          <p14:tracePt t="33942" x="8551863" y="3962400"/>
          <p14:tracePt t="33959" x="8551863" y="4208463"/>
          <p14:tracePt t="33976" x="8567738" y="4495800"/>
          <p14:tracePt t="33992" x="8763000" y="5097463"/>
          <p14:tracePt t="34009" x="8796338" y="5189538"/>
          <p14:tracePt t="34025" x="8940800" y="5468938"/>
          <p14:tracePt t="34042" x="9085263" y="5664200"/>
          <p14:tracePt t="34059" x="9263063" y="5824538"/>
          <p14:tracePt t="34076" x="9364663" y="5884863"/>
          <p14:tracePt t="34092" x="9474200" y="5900738"/>
          <p14:tracePt t="34109" x="9618663" y="5918200"/>
          <p14:tracePt t="34126" x="9720263" y="5918200"/>
          <p14:tracePt t="34142" x="9847263" y="5859463"/>
          <p14:tracePt t="34159" x="9974263" y="5791200"/>
          <p14:tracePt t="34176" x="10075863" y="5722938"/>
          <p14:tracePt t="34192" x="10167938" y="5613400"/>
          <p14:tracePt t="34209" x="10253663" y="5529263"/>
          <p14:tracePt t="34226" x="10304463" y="5418138"/>
          <p14:tracePt t="34242" x="10345738" y="5291138"/>
          <p14:tracePt t="34259" x="10363200" y="5173663"/>
          <p14:tracePt t="34276" x="10363200" y="4995863"/>
          <p14:tracePt t="34292" x="10363200" y="4818063"/>
          <p14:tracePt t="34309" x="10345738" y="4579938"/>
          <p14:tracePt t="34326" x="10253663" y="4351338"/>
          <p14:tracePt t="34342" x="10167938" y="4140200"/>
          <p14:tracePt t="34359" x="10075863" y="3962400"/>
          <p14:tracePt t="34376" x="9990138" y="3835400"/>
          <p14:tracePt t="34392" x="9898063" y="3733800"/>
          <p14:tracePt t="34409" x="9796463" y="3624263"/>
          <p14:tracePt t="34426" x="9652000" y="3497263"/>
          <p14:tracePt t="34442" x="9491663" y="3395663"/>
          <p14:tracePt t="34459" x="9329738" y="3319463"/>
          <p14:tracePt t="34476" x="9169400" y="3233738"/>
          <p14:tracePt t="34492" x="9118600" y="3217863"/>
          <p14:tracePt t="34509" x="8974138" y="3200400"/>
          <p14:tracePt t="34526" x="8907463" y="3182938"/>
          <p14:tracePt t="34542" x="8847138" y="3182938"/>
          <p14:tracePt t="34559" x="8763000" y="3217863"/>
          <p14:tracePt t="34576" x="8686800" y="3302000"/>
          <p14:tracePt t="34592" x="8618538" y="3411538"/>
          <p14:tracePt t="34609" x="8567738" y="3513138"/>
          <p14:tracePt t="34626" x="8534400" y="3675063"/>
          <p14:tracePt t="34642" x="8534400" y="3852863"/>
          <p14:tracePt t="34659" x="8534400" y="4071938"/>
          <p14:tracePt t="34676" x="8567738" y="4300538"/>
          <p14:tracePt t="34692" x="8653463" y="4513263"/>
          <p14:tracePt t="34709" x="8796338" y="4724400"/>
          <p14:tracePt t="34725" x="8974138" y="4902200"/>
          <p14:tracePt t="34742" x="9169400" y="5029200"/>
          <p14:tracePt t="34759" x="9364663" y="5113338"/>
          <p14:tracePt t="34776" x="9558338" y="5173663"/>
          <p14:tracePt t="34792" x="9753600" y="5207000"/>
          <p14:tracePt t="34809" x="9913938" y="5224463"/>
          <p14:tracePt t="34826" x="10040938" y="5224463"/>
          <p14:tracePt t="34842" x="10152063" y="5224463"/>
          <p14:tracePt t="34859" x="10218738" y="5189538"/>
          <p14:tracePt t="34876" x="10287000" y="5113338"/>
          <p14:tracePt t="34892" x="10329863" y="5046663"/>
          <p14:tracePt t="34909" x="10345738" y="4953000"/>
          <p14:tracePt t="34926" x="10363200" y="4757738"/>
          <p14:tracePt t="34943" x="10363200" y="4691063"/>
          <p14:tracePt t="34959" x="10345738" y="4546600"/>
          <p14:tracePt t="34976" x="10287000" y="4402138"/>
          <p14:tracePt t="34992" x="10236200" y="4267200"/>
          <p14:tracePt t="35009" x="10152063" y="4071938"/>
          <p14:tracePt t="35026" x="10091738" y="3995738"/>
          <p14:tracePt t="35042" x="10025063" y="3868738"/>
          <p14:tracePt t="35059" x="9974263" y="3817938"/>
          <p14:tracePt t="35076" x="9898063" y="3751263"/>
          <p14:tracePt t="35092" x="9847263" y="3716338"/>
          <p14:tracePt t="35109" x="9812338" y="3657600"/>
          <p14:tracePt t="35126" x="9779000" y="3640138"/>
          <p14:tracePt t="35142" x="9753600" y="3589338"/>
          <p14:tracePt t="35159" x="9736138" y="3573463"/>
          <p14:tracePt t="35891" x="9736138" y="3538538"/>
          <p14:tracePt t="35910" x="9736138" y="3479800"/>
          <p14:tracePt t="35926" x="9702800" y="3360738"/>
          <p14:tracePt t="35943" x="9702800" y="3344863"/>
          <p14:tracePt t="35959" x="9685338" y="3268663"/>
          <p14:tracePt t="35976" x="9652000" y="3217863"/>
          <p14:tracePt t="35993" x="9618663" y="3141663"/>
          <p14:tracePt t="36009" x="9601200" y="3106738"/>
          <p14:tracePt t="36025" x="9575800" y="3073400"/>
          <p14:tracePt t="36042" x="9558338" y="3055938"/>
          <p14:tracePt t="36059" x="9525000" y="3040063"/>
          <p14:tracePt t="36076" x="9491663" y="3005138"/>
          <p14:tracePt t="36092" x="9474200" y="3005138"/>
          <p14:tracePt t="36109" x="9440863" y="2989263"/>
          <p14:tracePt t="36126" x="9398000" y="2989263"/>
          <p14:tracePt t="36142" x="9364663" y="2963863"/>
          <p14:tracePt t="36159" x="9329738" y="2963863"/>
          <p14:tracePt t="36176" x="9313863" y="2963863"/>
          <p14:tracePt t="36192" x="9278938" y="2963863"/>
          <p14:tracePt t="36209" x="9245600" y="2989263"/>
          <p14:tracePt t="36225" x="9220200" y="2989263"/>
          <p14:tracePt t="36242" x="9186863" y="3005138"/>
          <p14:tracePt t="36259" x="9169400" y="3005138"/>
          <p14:tracePt t="36276" x="9136063" y="3005138"/>
          <p14:tracePt t="36292" x="9118600" y="3022600"/>
          <p14:tracePt t="36309" x="9101138" y="3040063"/>
          <p14:tracePt t="36326" x="9085263" y="3040063"/>
          <p14:tracePt t="36342" x="9067800" y="3055938"/>
          <p14:tracePt t="36359" x="9042400" y="3073400"/>
          <p14:tracePt t="36376" x="9024938" y="3124200"/>
          <p14:tracePt t="36392" x="9024938" y="3167063"/>
          <p14:tracePt t="36409" x="9009063" y="3217863"/>
          <p14:tracePt t="36426" x="8991600" y="3302000"/>
          <p14:tracePt t="36443" x="8991600" y="3319463"/>
          <p14:tracePt t="36459" x="8974138" y="3378200"/>
          <p14:tracePt t="36476" x="8958263" y="3446463"/>
          <p14:tracePt t="36492" x="8958263" y="3497263"/>
          <p14:tracePt t="36509" x="8958263" y="3556000"/>
          <p14:tracePt t="36526" x="8958263" y="3624263"/>
          <p14:tracePt t="36542" x="8991600" y="3657600"/>
          <p14:tracePt t="36559" x="9024938" y="3716338"/>
          <p14:tracePt t="36576" x="9085263" y="3767138"/>
          <p14:tracePt t="36592" x="9136063" y="3784600"/>
          <p14:tracePt t="36609" x="9186863" y="3835400"/>
          <p14:tracePt t="36626" x="9245600" y="3868738"/>
          <p14:tracePt t="36642" x="9296400" y="3911600"/>
          <p14:tracePt t="36659" x="9329738" y="3944938"/>
          <p14:tracePt t="36675" x="9364663" y="3979863"/>
          <p14:tracePt t="36692" x="9380538" y="4013200"/>
          <p14:tracePt t="36709" x="9398000" y="4046538"/>
          <p14:tracePt t="36726" x="9398000" y="4089400"/>
          <p14:tracePt t="36742" x="9423400" y="4140200"/>
          <p14:tracePt t="36759" x="9440863" y="4191000"/>
          <p14:tracePt t="36775" x="9456738" y="4249738"/>
          <p14:tracePt t="36792" x="9456738" y="4300538"/>
          <p14:tracePt t="36809" x="9456738" y="4351338"/>
          <p14:tracePt t="36826" x="9456738" y="4402138"/>
          <p14:tracePt t="36843" x="9456738" y="4462463"/>
          <p14:tracePt t="36859" x="9456738" y="4529138"/>
          <p14:tracePt t="36876" x="9456738" y="4597400"/>
          <p14:tracePt t="36893" x="9456738" y="4656138"/>
          <p14:tracePt t="36909" x="9440863" y="4706938"/>
          <p14:tracePt t="36926" x="9440863" y="4800600"/>
          <p14:tracePt t="36942" x="9440863" y="4833938"/>
          <p14:tracePt t="36959" x="9440863" y="4919663"/>
          <p14:tracePt t="36975" x="9440863" y="4978400"/>
          <p14:tracePt t="36993" x="9440863" y="5062538"/>
          <p14:tracePt t="37009" x="9440863" y="5113338"/>
          <p14:tracePt t="37026" x="9440863" y="5189538"/>
          <p14:tracePt t="37042" x="9440863" y="5240338"/>
          <p14:tracePt t="37059" x="9440863" y="5291138"/>
          <p14:tracePt t="37076" x="9440863" y="5351463"/>
          <p14:tracePt t="37092" x="9440863" y="5402263"/>
          <p14:tracePt t="37109" x="9456738" y="5453063"/>
          <p14:tracePt t="37126" x="9474200" y="5511800"/>
          <p14:tracePt t="37142" x="9474200" y="5562600"/>
          <p14:tracePt t="37159" x="9491663" y="5613400"/>
          <p14:tracePt t="37176" x="9507538" y="5646738"/>
          <p14:tracePt t="37192" x="9525000" y="5689600"/>
          <p14:tracePt t="37209" x="9542463" y="5722938"/>
          <p14:tracePt t="37225" x="9575800" y="5740400"/>
          <p14:tracePt t="37242" x="9618663" y="5740400"/>
          <p14:tracePt t="37259" x="9669463" y="5740400"/>
          <p14:tracePt t="37276" x="9720263" y="5740400"/>
          <p14:tracePt t="37292" x="9796463" y="5707063"/>
          <p14:tracePt t="37309" x="9880600" y="5664200"/>
          <p14:tracePt t="37325" x="9990138" y="5595938"/>
          <p14:tracePt t="37342" x="10058400" y="5545138"/>
          <p14:tracePt t="37359" x="10134600" y="5486400"/>
          <p14:tracePt t="37376" x="10218738" y="5418138"/>
          <p14:tracePt t="37393" x="10253663" y="5367338"/>
          <p14:tracePt t="37409" x="10287000" y="5291138"/>
          <p14:tracePt t="37426" x="10304463" y="5240338"/>
          <p14:tracePt t="37442" x="10304463" y="5130800"/>
          <p14:tracePt t="37459" x="10329863" y="4995863"/>
          <p14:tracePt t="37476" x="10329863" y="4706938"/>
          <p14:tracePt t="37492" x="10329863" y="4495800"/>
          <p14:tracePt t="37509" x="10287000" y="4300538"/>
          <p14:tracePt t="37526" x="10269538" y="4173538"/>
          <p14:tracePt t="37542" x="10253663" y="4046538"/>
          <p14:tracePt t="37559" x="10236200" y="3944938"/>
          <p14:tracePt t="37576" x="10218738" y="3868738"/>
          <p14:tracePt t="37592" x="10218738" y="3802063"/>
          <p14:tracePt t="37609" x="10202863" y="3751263"/>
          <p14:tracePt t="37626" x="10185400" y="3675063"/>
          <p14:tracePt t="37643" x="10134600" y="3606800"/>
          <p14:tracePt t="37659" x="10075863" y="3556000"/>
          <p14:tracePt t="37676" x="10025063" y="3513138"/>
          <p14:tracePt t="37692" x="9956800" y="3462338"/>
          <p14:tracePt t="37709" x="9898063" y="3446463"/>
          <p14:tracePt t="37725" x="9880600" y="3429000"/>
          <p14:tracePt t="37742" x="9863138" y="3411538"/>
          <p14:tracePt t="39448" x="9847263" y="3411538"/>
          <p14:tracePt t="39459" x="9812338" y="3411538"/>
          <p14:tracePt t="39476" x="9720263" y="3411538"/>
          <p14:tracePt t="39493" x="9634538" y="3395663"/>
          <p14:tracePt t="39509" x="9507538" y="3378200"/>
          <p14:tracePt t="39526" x="9423400" y="3378200"/>
          <p14:tracePt t="39542" x="9296400" y="3360738"/>
          <p14:tracePt t="39559" x="9202738" y="3344863"/>
          <p14:tracePt t="39576" x="9136063" y="3344863"/>
          <p14:tracePt t="39593" x="9067800" y="3319463"/>
          <p14:tracePt t="39609" x="9009063" y="3319463"/>
          <p14:tracePt t="39626" x="8974138" y="3302000"/>
          <p14:tracePt t="39643" x="8958263" y="3302000"/>
          <p14:tracePt t="39659" x="8940800" y="3302000"/>
          <p14:tracePt t="39676" x="8940800" y="3284538"/>
          <p14:tracePt t="39791" x="8974138" y="3344863"/>
          <p14:tracePt t="39809" x="9067800" y="3446463"/>
          <p14:tracePt t="39826" x="9245600" y="3675063"/>
          <p14:tracePt t="39843" x="9313863" y="3767138"/>
          <p14:tracePt t="39859" x="9542463" y="4046538"/>
          <p14:tracePt t="39876" x="9634538" y="4140200"/>
          <p14:tracePt t="39893" x="9847263" y="4427538"/>
          <p14:tracePt t="39909" x="9956800" y="4564063"/>
          <p14:tracePt t="39926" x="10058400" y="4691063"/>
          <p14:tracePt t="39943" x="10109200" y="4775200"/>
          <p14:tracePt t="39959" x="10167938" y="4833938"/>
          <p14:tracePt t="39976" x="10185400" y="4868863"/>
          <p14:tracePt t="39992" x="10202863" y="4884738"/>
          <p14:tracePt t="40009" x="10218738" y="4884738"/>
          <p14:tracePt t="40063" x="10185400" y="4851400"/>
          <p14:tracePt t="40076" x="10167938" y="4818063"/>
          <p14:tracePt t="40093" x="10058400" y="4656138"/>
          <p14:tracePt t="40109" x="9898063" y="4445000"/>
          <p14:tracePt t="40126" x="9720263" y="4191000"/>
          <p14:tracePt t="40143" x="9525000" y="3944938"/>
          <p14:tracePt t="40159" x="9313863" y="3690938"/>
          <p14:tracePt t="40176" x="9169400" y="3513138"/>
          <p14:tracePt t="40193" x="9101138" y="3429000"/>
          <p14:tracePt t="40209" x="9009063" y="3319463"/>
          <p14:tracePt t="40226" x="8940800" y="3251200"/>
          <p14:tracePt t="40243" x="8890000" y="3182938"/>
          <p14:tracePt t="40259" x="8847138" y="3141663"/>
          <p14:tracePt t="40276" x="8813800" y="3106738"/>
          <p14:tracePt t="40342" x="8864600" y="3141663"/>
          <p14:tracePt t="40359" x="9009063" y="3344863"/>
          <p14:tracePt t="40376" x="9347200" y="3767138"/>
          <p14:tracePt t="40393" x="9634538" y="4071938"/>
          <p14:tracePt t="40409" x="9812338" y="4318000"/>
          <p14:tracePt t="40426" x="10007600" y="4579938"/>
          <p14:tracePt t="40442" x="10185400" y="4757738"/>
          <p14:tracePt t="40459" x="10269538" y="4851400"/>
          <p14:tracePt t="40476" x="10363200" y="4935538"/>
          <p14:tracePt t="40493" x="10414000" y="4978400"/>
          <p14:tracePt t="40509" x="10431463" y="4995863"/>
          <p14:tracePt t="40526" x="10431463" y="5011738"/>
          <p14:tracePt t="40543" x="10447338" y="5011738"/>
          <p14:tracePt t="40575" x="10431463" y="4995863"/>
          <p14:tracePt t="40592" x="10345738" y="4884738"/>
          <p14:tracePt t="40609" x="10202863" y="4724400"/>
          <p14:tracePt t="40626" x="10040938" y="4513263"/>
          <p14:tracePt t="40643" x="9863138" y="4284663"/>
          <p14:tracePt t="40659" x="9669463" y="4046538"/>
          <p14:tracePt t="40676" x="9507538" y="3852863"/>
          <p14:tracePt t="40693" x="9380538" y="3690938"/>
          <p14:tracePt t="40709" x="9263063" y="3556000"/>
          <p14:tracePt t="40726" x="9169400" y="3446463"/>
          <p14:tracePt t="40743" x="9118600" y="3378200"/>
          <p14:tracePt t="40759" x="9067800" y="3302000"/>
          <p14:tracePt t="40776" x="9024938" y="3268663"/>
          <p14:tracePt t="40793" x="9009063" y="3251200"/>
          <p14:tracePt t="40809" x="9009063" y="3233738"/>
          <p14:tracePt t="40850" x="9009063" y="3251200"/>
          <p14:tracePt t="40860" x="9042400" y="3284538"/>
          <p14:tracePt t="40876" x="9169400" y="3462338"/>
          <p14:tracePt t="40893" x="9347200" y="3733800"/>
          <p14:tracePt t="40909" x="9601200" y="4089400"/>
          <p14:tracePt t="40926" x="9880600" y="4462463"/>
          <p14:tracePt t="40942" x="10058400" y="4691063"/>
          <p14:tracePt t="40959" x="10236200" y="4919663"/>
          <p14:tracePt t="40976" x="10329863" y="5029200"/>
          <p14:tracePt t="40993" x="10414000" y="5130800"/>
          <p14:tracePt t="41009" x="10447338" y="5189538"/>
          <p14:tracePt t="41026" x="10464800" y="5207000"/>
          <p14:tracePt t="41043" x="10482263" y="5207000"/>
          <p14:tracePt t="41059" x="10482263" y="5224463"/>
          <p14:tracePt t="41079" x="10482263" y="5207000"/>
          <p14:tracePt t="41093" x="10431463" y="5156200"/>
          <p14:tracePt t="41109" x="10329863" y="4978400"/>
          <p14:tracePt t="41126" x="10152063" y="4706938"/>
          <p14:tracePt t="41143" x="9898063" y="4368800"/>
          <p14:tracePt t="41159" x="9702800" y="4122738"/>
          <p14:tracePt t="41176" x="9491663" y="3852863"/>
          <p14:tracePt t="41193" x="9313863" y="3657600"/>
          <p14:tracePt t="41209" x="9169400" y="3479800"/>
          <p14:tracePt t="41226" x="9024938" y="3302000"/>
          <p14:tracePt t="41243" x="8923338" y="3167063"/>
          <p14:tracePt t="41260" x="8864600" y="3073400"/>
          <p14:tracePt t="41276" x="8813800" y="2989263"/>
          <p14:tracePt t="41293" x="8780463" y="2928938"/>
          <p14:tracePt t="41309" x="8763000" y="2913063"/>
          <p14:tracePt t="41326" x="8763000" y="2895600"/>
          <p14:tracePt t="41366" x="8780463" y="2913063"/>
          <p14:tracePt t="41376" x="8813800" y="2963863"/>
          <p14:tracePt t="41392" x="8958263" y="3182938"/>
          <p14:tracePt t="41409" x="9151938" y="3446463"/>
          <p14:tracePt t="41426" x="9423400" y="3817938"/>
          <p14:tracePt t="41443" x="9702800" y="4208463"/>
          <p14:tracePt t="41459" x="9898063" y="4462463"/>
          <p14:tracePt t="41476" x="10091738" y="4741863"/>
          <p14:tracePt t="41493" x="10202863" y="4902200"/>
          <p14:tracePt t="41509" x="10304463" y="5046663"/>
          <p14:tracePt t="41526" x="10363200" y="5113338"/>
          <p14:tracePt t="41543" x="10396538" y="5156200"/>
          <p14:tracePt t="41559" x="10396538" y="5173663"/>
          <p14:tracePt t="41620" x="10414000" y="5173663"/>
          <p14:tracePt t="42359" x="10396538" y="5113338"/>
          <p14:tracePt t="42376" x="10363200" y="5029200"/>
          <p14:tracePt t="42393" x="10269538" y="4902200"/>
          <p14:tracePt t="42410" x="10185400" y="4775200"/>
          <p14:tracePt t="42426" x="10075863" y="4622800"/>
          <p14:tracePt t="42443" x="9974263" y="4478338"/>
          <p14:tracePt t="42459" x="9913938" y="4402138"/>
          <p14:tracePt t="42476" x="9812338" y="4267200"/>
          <p14:tracePt t="42493" x="9779000" y="4191000"/>
          <p14:tracePt t="42509" x="9685338" y="4071938"/>
          <p14:tracePt t="42526" x="9634538" y="3995738"/>
          <p14:tracePt t="42543" x="9558338" y="3929063"/>
          <p14:tracePt t="42559" x="9491663" y="3852863"/>
          <p14:tracePt t="42576" x="9440863" y="3802063"/>
          <p14:tracePt t="42593" x="9380538" y="3767138"/>
          <p14:tracePt t="42609" x="9364663" y="3751263"/>
          <p14:tracePt t="42626" x="9329738" y="3751263"/>
          <p14:tracePt t="42643" x="9313863" y="3733800"/>
          <p14:tracePt t="42691" x="9296400" y="3733800"/>
          <p14:tracePt t="42809" x="9296400" y="3767138"/>
          <p14:tracePt t="42826" x="9347200" y="3817938"/>
          <p14:tracePt t="42843" x="9398000" y="3894138"/>
          <p14:tracePt t="42860" x="9474200" y="3979863"/>
          <p14:tracePt t="42876" x="9558338" y="4089400"/>
          <p14:tracePt t="42893" x="9669463" y="4224338"/>
          <p14:tracePt t="42909" x="9812338" y="4427538"/>
          <p14:tracePt t="42926" x="9931400" y="4622800"/>
          <p14:tracePt t="42943" x="10025063" y="4757738"/>
          <p14:tracePt t="42959" x="10109200" y="4884738"/>
          <p14:tracePt t="42976" x="10167938" y="4978400"/>
          <p14:tracePt t="42993" x="10185400" y="4995863"/>
          <p14:tracePt t="43009" x="10185400" y="5011738"/>
          <p14:tracePt t="43042" x="10167938" y="5011738"/>
          <p14:tracePt t="43059" x="10134600" y="4953000"/>
          <p14:tracePt t="43076" x="10058400" y="4884738"/>
          <p14:tracePt t="43093" x="10007600" y="4800600"/>
          <p14:tracePt t="43109" x="9931400" y="4656138"/>
          <p14:tracePt t="43126" x="9863138" y="4513263"/>
          <p14:tracePt t="43143" x="9812338" y="4386263"/>
          <p14:tracePt t="43159" x="9753600" y="4284663"/>
          <p14:tracePt t="43176" x="9702800" y="4173538"/>
          <p14:tracePt t="43193" x="9685338" y="4122738"/>
          <p14:tracePt t="43210" x="9652000" y="4030663"/>
          <p14:tracePt t="43226" x="9652000" y="4013200"/>
          <p14:tracePt t="43243" x="9634538" y="3995738"/>
          <p14:tracePt t="43299" x="9634538" y="4013200"/>
          <p14:tracePt t="43309" x="9652000" y="4030663"/>
          <p14:tracePt t="43326" x="9685338" y="4089400"/>
          <p14:tracePt t="43343" x="9720263" y="4157663"/>
          <p14:tracePt t="43359" x="9753600" y="4208463"/>
          <p14:tracePt t="43376" x="9753600" y="4224338"/>
          <p14:tracePt t="43393" x="9779000" y="4224338"/>
          <p14:tracePt t="43409" x="9779000" y="4249738"/>
          <p14:tracePt t="43558" x="9753600" y="4224338"/>
          <p14:tracePt t="44987" x="9736138" y="4224338"/>
          <p14:tracePt t="44996" x="9720263" y="4224338"/>
          <p14:tracePt t="45010" x="9685338" y="4224338"/>
          <p14:tracePt t="45026" x="9634538" y="4208463"/>
          <p14:tracePt t="45043" x="9525000" y="4191000"/>
          <p14:tracePt t="45060" x="9423400" y="4173538"/>
          <p14:tracePt t="45076" x="9347200" y="4157663"/>
          <p14:tracePt t="45093" x="9263063" y="4157663"/>
          <p14:tracePt t="45109" x="9186863" y="4140200"/>
          <p14:tracePt t="45126" x="9136063" y="4140200"/>
          <p14:tracePt t="45143" x="9101138" y="4140200"/>
          <p14:tracePt t="45160" x="9067800" y="4140200"/>
          <p14:tracePt t="45192" x="9042400" y="4140200"/>
          <p14:tracePt t="45258" x="9085263" y="4140200"/>
          <p14:tracePt t="45276" x="9136063" y="4140200"/>
          <p14:tracePt t="45293" x="9202738" y="4140200"/>
          <p14:tracePt t="45310" x="9278938" y="4071938"/>
          <p14:tracePt t="45326" x="9347200" y="3979863"/>
          <p14:tracePt t="45343" x="9380538" y="3868738"/>
          <p14:tracePt t="45360" x="9423400" y="3767138"/>
          <p14:tracePt t="45376" x="9456738" y="3657600"/>
          <p14:tracePt t="45393" x="9456738" y="3589338"/>
          <p14:tracePt t="45409" x="9474200" y="3513138"/>
          <p14:tracePt t="45426" x="9474200" y="3479800"/>
          <p14:tracePt t="45443" x="9474200" y="3462338"/>
          <p14:tracePt t="45460" x="9456738" y="3446463"/>
          <p14:tracePt t="45476" x="9398000" y="3446463"/>
          <p14:tracePt t="45493" x="9347200" y="3446463"/>
          <p14:tracePt t="45510" x="9313863" y="3446463"/>
          <p14:tracePt t="45526" x="9263063" y="3446463"/>
          <p14:tracePt t="45543" x="9220200" y="3497263"/>
          <p14:tracePt t="45560" x="9169400" y="3556000"/>
          <p14:tracePt t="45576" x="9136063" y="3624263"/>
          <p14:tracePt t="45593" x="9101138" y="3675063"/>
          <p14:tracePt t="45610" x="9085263" y="3751263"/>
          <p14:tracePt t="45626" x="9067800" y="3802063"/>
          <p14:tracePt t="45643" x="9067800" y="3868738"/>
          <p14:tracePt t="45660" x="9067800" y="3944938"/>
          <p14:tracePt t="45676" x="9067800" y="3995738"/>
          <p14:tracePt t="45693" x="9085263" y="4089400"/>
          <p14:tracePt t="45710" x="9101138" y="4122738"/>
          <p14:tracePt t="45726" x="9136063" y="4157663"/>
          <p14:tracePt t="45744" x="9202738" y="4208463"/>
          <p14:tracePt t="45760" x="9278938" y="4224338"/>
          <p14:tracePt t="45776" x="9329738" y="4224338"/>
          <p14:tracePt t="45793" x="9380538" y="4224338"/>
          <p14:tracePt t="45810" x="9423400" y="4191000"/>
          <p14:tracePt t="45826" x="9423400" y="4157663"/>
          <p14:tracePt t="45843" x="9423400" y="4122738"/>
          <p14:tracePt t="45860" x="9423400" y="4106863"/>
          <p14:tracePt t="45876" x="9364663" y="4071938"/>
          <p14:tracePt t="45893" x="9263063" y="4071938"/>
          <p14:tracePt t="45910" x="9202738" y="4071938"/>
          <p14:tracePt t="45926" x="9118600" y="4071938"/>
          <p14:tracePt t="45943" x="9067800" y="4122738"/>
          <p14:tracePt t="45960" x="9009063" y="4173538"/>
          <p14:tracePt t="45976" x="8974138" y="4249738"/>
          <p14:tracePt t="45993" x="8974138" y="4318000"/>
          <p14:tracePt t="46010" x="8974138" y="4386263"/>
          <p14:tracePt t="46026" x="8991600" y="4462463"/>
          <p14:tracePt t="46043" x="9067800" y="4546600"/>
          <p14:tracePt t="46059" x="9136063" y="4564063"/>
          <p14:tracePt t="46076" x="9263063" y="4564063"/>
          <p14:tracePt t="46093" x="9313863" y="4564063"/>
          <p14:tracePt t="46109" x="9380538" y="4513263"/>
          <p14:tracePt t="46126" x="9440863" y="4445000"/>
          <p14:tracePt t="46143" x="9456738" y="4351338"/>
          <p14:tracePt t="46160" x="9474200" y="4335463"/>
          <p14:tracePt t="46176" x="9474200" y="4284663"/>
          <p14:tracePt t="46208" x="9456738" y="4267200"/>
          <p14:tracePt t="46226" x="9423400" y="4267200"/>
          <p14:tracePt t="46243" x="9380538" y="4267200"/>
          <p14:tracePt t="46260" x="9364663" y="4267200"/>
          <p14:tracePt t="46276" x="9347200" y="4300538"/>
          <p14:tracePt t="46293" x="9347200" y="4351338"/>
          <p14:tracePt t="46309" x="9347200" y="4402138"/>
          <p14:tracePt t="46326" x="9364663" y="4445000"/>
          <p14:tracePt t="46343" x="9398000" y="4495800"/>
          <p14:tracePt t="46359" x="9456738" y="4513263"/>
          <p14:tracePt t="46376" x="9491663" y="4513263"/>
          <p14:tracePt t="46393" x="9525000" y="4513263"/>
          <p14:tracePt t="46410" x="9542463" y="4495800"/>
          <p14:tracePt t="46426" x="9558338" y="4462463"/>
          <p14:tracePt t="46443" x="9575800" y="4445000"/>
          <p14:tracePt t="46460" x="9575800" y="4402138"/>
          <p14:tracePt t="46476" x="9575800" y="4368800"/>
          <p14:tracePt t="46493" x="9542463" y="4351338"/>
          <p14:tracePt t="46509" x="9491663" y="4335463"/>
          <p14:tracePt t="46526" x="9423400" y="4318000"/>
          <p14:tracePt t="46543" x="9364663" y="4318000"/>
          <p14:tracePt t="46560" x="9347200" y="4318000"/>
          <p14:tracePt t="46576" x="9313863" y="4318000"/>
          <p14:tracePt t="46643" x="9329738" y="4318000"/>
          <p14:tracePt t="46659" x="9364663" y="4318000"/>
          <p14:tracePt t="46676" x="9423400" y="4318000"/>
          <p14:tracePt t="46693" x="9507538" y="4318000"/>
          <p14:tracePt t="46709" x="9542463" y="4318000"/>
          <p14:tracePt t="46726" x="9575800" y="4300538"/>
          <p14:tracePt t="46743" x="9601200" y="4284663"/>
          <p14:tracePt t="46760" x="9618663" y="4249738"/>
          <p14:tracePt t="46776" x="9618663" y="4224338"/>
          <p14:tracePt t="46793" x="9618663" y="4191000"/>
          <p14:tracePt t="46880" x="9601200" y="4191000"/>
          <p14:tracePt t="46893" x="9575800" y="4208463"/>
          <p14:tracePt t="46909" x="9558338" y="4224338"/>
          <p14:tracePt t="46926" x="9525000" y="4267200"/>
          <p14:tracePt t="46943" x="9491663" y="4284663"/>
          <p14:tracePt t="46960" x="9456738" y="4300538"/>
          <p14:tracePt t="46976" x="9440863" y="4318000"/>
          <p14:tracePt t="46993" x="9423400" y="4318000"/>
          <p14:tracePt t="47009" x="9423400" y="4335463"/>
          <p14:tracePt t="47026" x="9398000" y="4335463"/>
          <p14:tracePt t="47060" x="9423400" y="4335463"/>
          <p14:tracePt t="47077" x="9474200" y="4335463"/>
          <p14:tracePt t="47093" x="9525000" y="4335463"/>
          <p14:tracePt t="47110" x="9601200" y="4318000"/>
          <p14:tracePt t="47126" x="9618663" y="4318000"/>
          <p14:tracePt t="47143" x="9669463" y="4300538"/>
          <p14:tracePt t="47160" x="9720263" y="4267200"/>
          <p14:tracePt t="47176" x="9736138" y="4249738"/>
          <p14:tracePt t="47208" x="9736138" y="4224338"/>
          <p14:tracePt t="47260" x="9720263" y="4224338"/>
          <p14:tracePt t="47276" x="9685338" y="4224338"/>
          <p14:tracePt t="47293" x="9652000" y="4267200"/>
          <p14:tracePt t="47310" x="9618663" y="4284663"/>
          <p14:tracePt t="47326" x="9575800" y="4335463"/>
          <p14:tracePt t="47343" x="9525000" y="4368800"/>
          <p14:tracePt t="47360" x="9491663" y="4427538"/>
          <p14:tracePt t="47376" x="9456738" y="4478338"/>
          <p14:tracePt t="47393" x="9440863" y="4513263"/>
          <p14:tracePt t="47409" x="9398000" y="4546600"/>
          <p14:tracePt t="47426" x="9398000" y="4564063"/>
          <p14:tracePt t="47443" x="9398000" y="4597400"/>
          <p14:tracePt t="47460" x="9398000" y="4656138"/>
          <p14:tracePt t="47476" x="9398000" y="4691063"/>
          <p14:tracePt t="47493" x="9398000" y="4724400"/>
          <p14:tracePt t="47509" x="9423400" y="4757738"/>
          <p14:tracePt t="47526" x="9456738" y="4775200"/>
          <p14:tracePt t="47543" x="9474200" y="4800600"/>
          <p14:tracePt t="47560" x="9491663" y="4800600"/>
          <p14:tracePt t="47576" x="9507538" y="4800600"/>
          <p14:tracePt t="47593" x="9542463" y="4800600"/>
          <p14:tracePt t="47625" x="9558338" y="4800600"/>
          <p14:tracePt t="47643" x="9575800" y="4800600"/>
          <p14:tracePt t="47659" x="9601200" y="4800600"/>
          <p14:tracePt t="47676" x="9601200" y="4757738"/>
          <p14:tracePt t="47693" x="9618663" y="4741863"/>
          <p14:tracePt t="47710" x="9618663" y="4724400"/>
          <p14:tracePt t="47759" x="9618663" y="4706938"/>
          <p14:tracePt t="47777" x="9601200" y="4691063"/>
          <p14:tracePt t="47793" x="9558338" y="4691063"/>
          <p14:tracePt t="47809" x="9525000" y="4691063"/>
          <p14:tracePt t="47826" x="9491663" y="4691063"/>
          <p14:tracePt t="47843" x="9456738" y="4691063"/>
          <p14:tracePt t="47859" x="9440863" y="4691063"/>
          <p14:tracePt t="47876" x="9398000" y="4706938"/>
          <p14:tracePt t="47893" x="9380538" y="4724400"/>
          <p14:tracePt t="47910" x="9364663" y="4757738"/>
          <p14:tracePt t="47926" x="9364663" y="4800600"/>
          <p14:tracePt t="47943" x="9347200" y="4833938"/>
          <p14:tracePt t="47960" x="9347200" y="4884738"/>
          <p14:tracePt t="47976" x="9347200" y="4935538"/>
          <p14:tracePt t="47993" x="9347200" y="5011738"/>
          <p14:tracePt t="48010" x="9347200" y="5080000"/>
          <p14:tracePt t="48026" x="9347200" y="5156200"/>
          <p14:tracePt t="48043" x="9347200" y="5207000"/>
          <p14:tracePt t="48060" x="9347200" y="5240338"/>
          <p14:tracePt t="48076" x="9364663" y="5275263"/>
          <p14:tracePt t="48093" x="9364663" y="5308600"/>
          <p14:tracePt t="48110" x="9380538" y="5351463"/>
          <p14:tracePt t="48126" x="9380538" y="5367338"/>
          <p14:tracePt t="48242" x="9380538" y="5351463"/>
          <p14:tracePt t="48260" x="9380538" y="5275263"/>
          <p14:tracePt t="48276" x="9380538" y="5224463"/>
          <p14:tracePt t="48293" x="9380538" y="5130800"/>
          <p14:tracePt t="48310" x="9380538" y="5046663"/>
          <p14:tracePt t="48326" x="9380538" y="4953000"/>
          <p14:tracePt t="48343" x="9398000" y="4884738"/>
          <p14:tracePt t="48359" x="9456738" y="4833938"/>
          <p14:tracePt t="48376" x="9507538" y="4757738"/>
          <p14:tracePt t="48393" x="9575800" y="4724400"/>
          <p14:tracePt t="48410" x="9652000" y="4691063"/>
          <p14:tracePt t="48426" x="9702800" y="4673600"/>
          <p14:tracePt t="48443" x="9779000" y="4673600"/>
          <p14:tracePt t="48460" x="9812338" y="4656138"/>
          <p14:tracePt t="48476" x="9829800" y="4656138"/>
          <p14:tracePt t="48493" x="9847263" y="4656138"/>
          <p14:tracePt t="48525" x="9847263" y="4640263"/>
          <p14:tracePt t="48543" x="9812338" y="4622800"/>
          <p14:tracePt t="48560" x="9779000" y="4597400"/>
          <p14:tracePt t="48576" x="9720263" y="4564063"/>
          <p14:tracePt t="48593" x="9652000" y="4529138"/>
          <p14:tracePt t="48610" x="9575800" y="4495800"/>
          <p14:tracePt t="48626" x="9525000" y="4462463"/>
          <p14:tracePt t="48643" x="9456738" y="4445000"/>
          <p14:tracePt t="48659" x="9398000" y="4427538"/>
          <p14:tracePt t="48677" x="9364663" y="4427538"/>
          <p14:tracePt t="48693" x="9347200" y="4427538"/>
          <p14:tracePt t="48742" x="9329738" y="4427538"/>
          <p14:tracePt t="48759" x="9329738" y="4445000"/>
          <p14:tracePt t="48776" x="9329738" y="4478338"/>
          <p14:tracePt t="48793" x="9329738" y="4529138"/>
          <p14:tracePt t="48810" x="9347200" y="4579938"/>
          <p14:tracePt t="48826" x="9380538" y="4640263"/>
          <p14:tracePt t="48843" x="9440863" y="4691063"/>
          <p14:tracePt t="48860" x="9474200" y="4706938"/>
          <p14:tracePt t="48876" x="9525000" y="4724400"/>
          <p14:tracePt t="48893" x="9575800" y="4724400"/>
          <p14:tracePt t="48910" x="9618663" y="4706938"/>
          <p14:tracePt t="48926" x="9669463" y="4656138"/>
          <p14:tracePt t="48943" x="9685338" y="4579938"/>
          <p14:tracePt t="48960" x="9720263" y="4513263"/>
          <p14:tracePt t="48976" x="9720263" y="4445000"/>
          <p14:tracePt t="48993" x="9720263" y="4368800"/>
          <p14:tracePt t="49010" x="9720263" y="4335463"/>
          <p14:tracePt t="49027" x="9702800" y="4300538"/>
          <p14:tracePt t="49043" x="9669463" y="4267200"/>
          <p14:tracePt t="49060" x="9558338" y="4249738"/>
          <p14:tracePt t="49076" x="9507538" y="4249738"/>
          <p14:tracePt t="49093" x="9456738" y="4249738"/>
          <p14:tracePt t="49110" x="9440863" y="4249738"/>
          <p14:tracePt t="49126" x="9398000" y="4284663"/>
          <p14:tracePt t="49143" x="9380538" y="4335463"/>
          <p14:tracePt t="49160" x="9380538" y="4402138"/>
          <p14:tracePt t="49176" x="9380538" y="4462463"/>
          <p14:tracePt t="49193" x="9398000" y="4529138"/>
          <p14:tracePt t="49210" x="9456738" y="4579938"/>
          <p14:tracePt t="49226" x="9491663" y="4597400"/>
          <p14:tracePt t="49243" x="9542463" y="4622800"/>
          <p14:tracePt t="49260" x="9575800" y="4622800"/>
          <p14:tracePt t="49276" x="9634538" y="4597400"/>
          <p14:tracePt t="49293" x="9669463" y="4546600"/>
          <p14:tracePt t="49310" x="9685338" y="4495800"/>
          <p14:tracePt t="49326" x="9702800" y="4427538"/>
          <p14:tracePt t="49343" x="9720263" y="4368800"/>
          <p14:tracePt t="49360" x="9720263" y="4318000"/>
          <p14:tracePt t="49376" x="9720263" y="4267200"/>
          <p14:tracePt t="49393" x="9669463" y="4224338"/>
          <p14:tracePt t="49410" x="9618663" y="4191000"/>
          <p14:tracePt t="49426" x="9558338" y="4173538"/>
          <p14:tracePt t="49443" x="9491663" y="4173538"/>
          <p14:tracePt t="49460" x="9440863" y="4173538"/>
          <p14:tracePt t="49476" x="9380538" y="4191000"/>
          <p14:tracePt t="49493" x="9364663" y="4224338"/>
          <p14:tracePt t="49510" x="9347200" y="4318000"/>
          <p14:tracePt t="49526" x="9347200" y="4402138"/>
          <p14:tracePt t="49543" x="9347200" y="4495800"/>
          <p14:tracePt t="49560" x="9364663" y="4546600"/>
          <p14:tracePt t="49576" x="9380538" y="4597400"/>
          <p14:tracePt t="49593" x="9440863" y="4622800"/>
          <p14:tracePt t="49610" x="9474200" y="4622800"/>
          <p14:tracePt t="49626" x="9491663" y="4622800"/>
          <p14:tracePt t="49643" x="9542463" y="4529138"/>
          <p14:tracePt t="49660" x="9558338" y="4478338"/>
          <p14:tracePt t="49676" x="9575800" y="4402138"/>
          <p14:tracePt t="49693" x="9575800" y="4351338"/>
          <p14:tracePt t="49710" x="9575800" y="4318000"/>
          <p14:tracePt t="49726" x="9575800" y="4284663"/>
          <p14:tracePt t="49743" x="9542463" y="4284663"/>
          <p14:tracePt t="49760" x="9507538" y="4284663"/>
          <p14:tracePt t="49776" x="9474200" y="4284663"/>
          <p14:tracePt t="49793" x="9456738" y="4284663"/>
          <p14:tracePt t="49810" x="9423400" y="4368800"/>
          <p14:tracePt t="49826" x="9423400" y="4462463"/>
          <p14:tracePt t="49843" x="9423400" y="4529138"/>
          <p14:tracePt t="49860" x="9440863" y="4597400"/>
          <p14:tracePt t="49876" x="9474200" y="4656138"/>
          <p14:tracePt t="49893" x="9507538" y="4691063"/>
          <p14:tracePt t="49910" x="9542463" y="4706938"/>
          <p14:tracePt t="49926" x="9558338" y="4706938"/>
          <p14:tracePt t="49943" x="9575800" y="4706938"/>
          <p14:tracePt t="49960" x="9575800" y="4673600"/>
          <p14:tracePt t="49976" x="9601200" y="4597400"/>
          <p14:tracePt t="49993" x="9601200" y="4546600"/>
          <p14:tracePt t="50010" x="9601200" y="4495800"/>
          <p14:tracePt t="50027" x="9558338" y="4427538"/>
          <p14:tracePt t="50043" x="9525000" y="4386263"/>
          <p14:tracePt t="50060" x="9491663" y="4368800"/>
          <p14:tracePt t="50077" x="9456738" y="4368800"/>
          <p14:tracePt t="50093" x="9440863" y="4368800"/>
          <p14:tracePt t="50110" x="9423400" y="4368800"/>
          <p14:tracePt t="50126" x="9423400" y="4445000"/>
          <p14:tracePt t="50143" x="9423400" y="4513263"/>
          <p14:tracePt t="50159" x="9423400" y="4579938"/>
          <p14:tracePt t="50176" x="9456738" y="4640263"/>
          <p14:tracePt t="50193" x="9507538" y="4673600"/>
          <p14:tracePt t="50210" x="9542463" y="4673600"/>
          <p14:tracePt t="50226" x="9558338" y="4673600"/>
          <p14:tracePt t="50243" x="9601200" y="4673600"/>
          <p14:tracePt t="50260" x="9601200" y="4622800"/>
          <p14:tracePt t="50276" x="9618663" y="4546600"/>
          <p14:tracePt t="50293" x="9618663" y="4478338"/>
          <p14:tracePt t="50309" x="9618663" y="4427538"/>
          <p14:tracePt t="50326" x="9601200" y="4368800"/>
          <p14:tracePt t="50343" x="9558338" y="4335463"/>
          <p14:tracePt t="50360" x="9525000" y="4318000"/>
          <p14:tracePt t="50376" x="9474200" y="4318000"/>
          <p14:tracePt t="50393" x="9440863" y="4318000"/>
          <p14:tracePt t="50409" x="9423400" y="4318000"/>
          <p14:tracePt t="50426" x="9398000" y="4368800"/>
          <p14:tracePt t="50443" x="9398000" y="4427538"/>
          <p14:tracePt t="50460" x="9398000" y="4495800"/>
          <p14:tracePt t="50476" x="9440863" y="4546600"/>
          <p14:tracePt t="50493" x="9491663" y="4579938"/>
          <p14:tracePt t="50510" x="9558338" y="4622800"/>
          <p14:tracePt t="50527" x="9575800" y="4622800"/>
          <p14:tracePt t="50543" x="9618663" y="4597400"/>
          <p14:tracePt t="50560" x="9652000" y="4513263"/>
          <p14:tracePt t="50577" x="9652000" y="4495800"/>
          <p14:tracePt t="50593" x="9652000" y="4427538"/>
          <p14:tracePt t="50610" x="9618663" y="4300538"/>
          <p14:tracePt t="50626" x="9558338" y="4249738"/>
          <p14:tracePt t="50643" x="9491663" y="4224338"/>
          <p14:tracePt t="50660" x="9423400" y="4208463"/>
          <p14:tracePt t="50676" x="9364663" y="4208463"/>
          <p14:tracePt t="50693" x="9329738" y="4208463"/>
          <p14:tracePt t="50710" x="9296400" y="4267200"/>
          <p14:tracePt t="50726" x="9296400" y="4351338"/>
          <p14:tracePt t="50743" x="9296400" y="4462463"/>
          <p14:tracePt t="50759" x="9313863" y="4546600"/>
          <p14:tracePt t="50776" x="9364663" y="4622800"/>
          <p14:tracePt t="50793" x="9398000" y="4656138"/>
          <p14:tracePt t="50810" x="9440863" y="4691063"/>
          <p14:tracePt t="50826" x="9474200" y="4691063"/>
          <p14:tracePt t="50843" x="9491663" y="4691063"/>
          <p14:tracePt t="50860" x="9507538" y="4640263"/>
          <p14:tracePt t="50876" x="9525000" y="4564063"/>
          <p14:tracePt t="50893" x="9542463" y="4495800"/>
          <p14:tracePt t="50910" x="9542463" y="4427538"/>
          <p14:tracePt t="50926" x="9542463" y="4368800"/>
          <p14:tracePt t="50943" x="9542463" y="4318000"/>
          <p14:tracePt t="50960" x="9525000" y="4284663"/>
          <p14:tracePt t="50977" x="9507538" y="4284663"/>
          <p14:tracePt t="50993" x="9474200" y="4267200"/>
          <p14:tracePt t="51010" x="9456738" y="4267200"/>
          <p14:tracePt t="51027" x="9440863" y="4284663"/>
          <p14:tracePt t="51043" x="9440863" y="4318000"/>
          <p14:tracePt t="51060" x="9440863" y="4368800"/>
          <p14:tracePt t="51077" x="9440863" y="4402138"/>
          <p14:tracePt t="51093" x="9456738" y="4495800"/>
          <p14:tracePt t="51109" x="9491663" y="4529138"/>
          <p14:tracePt t="51127" x="9525000" y="4564063"/>
          <p14:tracePt t="51143" x="9558338" y="4564063"/>
          <p14:tracePt t="51159" x="9575800" y="4564063"/>
          <p14:tracePt t="51176" x="9601200" y="4529138"/>
          <p14:tracePt t="51193" x="9601200" y="4478338"/>
          <p14:tracePt t="51210" x="9601200" y="4445000"/>
          <p14:tracePt t="51226" x="9601200" y="4386263"/>
          <p14:tracePt t="51243" x="9575800" y="4351338"/>
          <p14:tracePt t="51260" x="9542463" y="4335463"/>
          <p14:tracePt t="51277" x="9491663" y="4318000"/>
          <p14:tracePt t="51293" x="9456738" y="4318000"/>
          <p14:tracePt t="51310" x="9423400" y="4318000"/>
          <p14:tracePt t="51326" x="9380538" y="4335463"/>
          <p14:tracePt t="51343" x="9364663" y="4368800"/>
          <p14:tracePt t="51359" x="9364663" y="4445000"/>
          <p14:tracePt t="51376" x="9364663" y="4495800"/>
          <p14:tracePt t="51393" x="9364663" y="4564063"/>
          <p14:tracePt t="51410" x="9398000" y="4579938"/>
          <p14:tracePt t="51427" x="9440863" y="4622800"/>
          <p14:tracePt t="51443" x="9456738" y="4640263"/>
          <p14:tracePt t="51460" x="9491663" y="4640263"/>
          <p14:tracePt t="51476" x="9507538" y="4640263"/>
          <p14:tracePt t="51493" x="9507538" y="4579938"/>
          <p14:tracePt t="51510" x="9507538" y="4546600"/>
          <p14:tracePt t="51527" x="9507538" y="4529138"/>
          <p14:tracePt t="51543" x="9507538" y="4495800"/>
          <p14:tracePt t="51560" x="9491663" y="4445000"/>
          <p14:tracePt t="51577" x="9474200" y="4445000"/>
          <p14:tracePt t="51593" x="9398000" y="4402138"/>
          <p14:tracePt t="51610" x="9364663" y="4402138"/>
          <p14:tracePt t="51626" x="9347200" y="4386263"/>
          <p14:tracePt t="51643" x="9329738" y="4386263"/>
          <p14:tracePt t="51675" x="9313863" y="4386263"/>
          <p14:tracePt t="51776" x="9329738" y="4368800"/>
          <p14:tracePt t="51794" x="9347200" y="4351338"/>
          <p14:tracePt t="51810" x="9364663" y="4335463"/>
          <p14:tracePt t="51909" x="9329738" y="4335463"/>
          <p14:tracePt t="51927" x="9296400" y="4368800"/>
          <p14:tracePt t="51943" x="9278938" y="4402138"/>
          <p14:tracePt t="51960" x="9245600" y="4462463"/>
          <p14:tracePt t="51977" x="9220200" y="4529138"/>
          <p14:tracePt t="51993" x="9202738" y="4640263"/>
          <p14:tracePt t="52010" x="9186863" y="4800600"/>
          <p14:tracePt t="52026" x="9186863" y="4833938"/>
          <p14:tracePt t="52043" x="9169400" y="4935538"/>
          <p14:tracePt t="52060" x="9169400" y="5011738"/>
          <p14:tracePt t="52077" x="9169400" y="5080000"/>
          <p14:tracePt t="52093" x="9169400" y="5113338"/>
          <p14:tracePt t="52110" x="9169400" y="5130800"/>
          <p14:tracePt t="52149" x="9169400" y="5113338"/>
          <p14:tracePt t="52160" x="9169400" y="5080000"/>
          <p14:tracePt t="52176" x="9169400" y="5029200"/>
          <p14:tracePt t="52193" x="9202738" y="4919663"/>
          <p14:tracePt t="52210" x="9263063" y="4775200"/>
          <p14:tracePt t="52226" x="9313863" y="4656138"/>
          <p14:tracePt t="52243" x="9364663" y="4564063"/>
          <p14:tracePt t="52260" x="9423400" y="4462463"/>
          <p14:tracePt t="52277" x="9474200" y="4386263"/>
          <p14:tracePt t="52293" x="9491663" y="4335463"/>
          <p14:tracePt t="52310" x="9507538" y="4318000"/>
          <p14:tracePt t="52327" x="9525000" y="4300538"/>
          <p14:tracePt t="52343" x="9542463" y="4300538"/>
          <p14:tracePt t="52392" x="9525000" y="4335463"/>
          <p14:tracePt t="52410" x="9491663" y="4402138"/>
          <p14:tracePt t="52427" x="9423400" y="4513263"/>
          <p14:tracePt t="52443" x="9364663" y="4622800"/>
          <p14:tracePt t="52460" x="9313863" y="4706938"/>
          <p14:tracePt t="52477" x="9245600" y="4868863"/>
          <p14:tracePt t="52493" x="9202738" y="4935538"/>
          <p14:tracePt t="52510" x="9169400" y="5029200"/>
          <p14:tracePt t="52527" x="9151938" y="5130800"/>
          <p14:tracePt t="52543" x="9136063" y="5189538"/>
          <p14:tracePt t="52560" x="9136063" y="5257800"/>
          <p14:tracePt t="52576" x="9136063" y="5275263"/>
          <p14:tracePt t="52616" x="9136063" y="5257800"/>
          <p14:tracePt t="52627" x="9151938" y="5224463"/>
          <p14:tracePt t="52643" x="9186863" y="5156200"/>
          <p14:tracePt t="52660" x="9245600" y="5029200"/>
          <p14:tracePt t="52676" x="9278938" y="4919663"/>
          <p14:tracePt t="52693" x="9313863" y="4833938"/>
          <p14:tracePt t="52710" x="9347200" y="4741863"/>
          <p14:tracePt t="52727" x="9380538" y="4656138"/>
          <p14:tracePt t="52743" x="9398000" y="4579938"/>
          <p14:tracePt t="52760" x="9423400" y="4546600"/>
          <p14:tracePt t="52777" x="9440863" y="4529138"/>
          <p14:tracePt t="52859" x="9423400" y="4546600"/>
          <p14:tracePt t="52876" x="9398000" y="4579938"/>
          <p14:tracePt t="52893" x="9398000" y="4597400"/>
          <p14:tracePt t="52910" x="9380538" y="4597400"/>
          <p14:tracePt t="52927" x="9380538" y="4622800"/>
          <p14:tracePt t="53001" x="9380538" y="4597400"/>
          <p14:tracePt t="53026" x="9380538" y="4579938"/>
          <p14:tracePt t="53043" x="9398000" y="4546600"/>
          <p14:tracePt t="53060" x="9398000" y="4495800"/>
          <p14:tracePt t="53077" x="9423400" y="4462463"/>
          <p14:tracePt t="53093" x="9440863" y="4427538"/>
          <p14:tracePt t="53110" x="9456738" y="4386263"/>
          <p14:tracePt t="53127" x="9491663" y="4351338"/>
          <p14:tracePt t="53143" x="9491663" y="4335463"/>
          <p14:tracePt t="53160" x="9507538" y="4318000"/>
          <p14:tracePt t="53177" x="9525000" y="4318000"/>
          <p14:tracePt t="53193" x="9525000" y="4300538"/>
          <p14:tracePt t="53210" x="9542463" y="4300538"/>
          <p14:tracePt t="57446" x="9474200" y="4300538"/>
          <p14:tracePt t="57461" x="9380538" y="4267200"/>
          <p14:tracePt t="57478" x="9067800" y="4157663"/>
          <p14:tracePt t="57494" x="8247063" y="3911600"/>
          <p14:tracePt t="57510" x="7307263" y="3716338"/>
          <p14:tracePt t="57527" x="6223000" y="3606800"/>
          <p14:tracePt t="57543" x="5122863" y="3589338"/>
          <p14:tracePt t="57560" x="3860800" y="3690938"/>
          <p14:tracePt t="57577" x="3462338" y="3802063"/>
          <p14:tracePt t="57594" x="2862263" y="4013200"/>
          <p14:tracePt t="57610" x="2557463" y="4157663"/>
          <p14:tracePt t="57627" x="2344738" y="4249738"/>
          <p14:tracePt t="57643" x="2184400" y="4335463"/>
          <p14:tracePt t="57660" x="2100263" y="4368800"/>
          <p14:tracePt t="57892" x="2116138" y="4368800"/>
          <p14:tracePt t="57911" x="2184400" y="4368800"/>
          <p14:tracePt t="57927" x="2293938" y="4368800"/>
          <p14:tracePt t="57943" x="2438400" y="4351338"/>
          <p14:tracePt t="57960" x="2590800" y="4318000"/>
          <p14:tracePt t="57977" x="2768600" y="4318000"/>
          <p14:tracePt t="57993" x="2878138" y="4300538"/>
          <p14:tracePt t="58010" x="3005138" y="4300538"/>
          <p14:tracePt t="58026" x="3106738" y="4284663"/>
          <p14:tracePt t="58043" x="3200400" y="4267200"/>
          <p14:tracePt t="58060" x="3268663" y="4224338"/>
          <p14:tracePt t="58387" x="3268663" y="4208463"/>
          <p14:tracePt t="58396" x="3217863" y="4173538"/>
          <p14:tracePt t="58410" x="3200400" y="4173538"/>
          <p14:tracePt t="58427" x="3106738" y="4106863"/>
          <p14:tracePt t="58444" x="3022600" y="4046538"/>
          <p14:tracePt t="58460" x="2913063" y="4013200"/>
          <p14:tracePt t="58477" x="2794000" y="3979863"/>
          <p14:tracePt t="58494" x="2667000" y="3962400"/>
          <p14:tracePt t="58510" x="2573338" y="3944938"/>
          <p14:tracePt t="58527" x="2413000" y="3944938"/>
          <p14:tracePt t="58543" x="2362200" y="3944938"/>
          <p14:tracePt t="58560" x="2278063" y="3944938"/>
          <p14:tracePt t="58577" x="2184400" y="3979863"/>
          <p14:tracePt t="58594" x="2082800" y="4046538"/>
          <p14:tracePt t="58610" x="2024063" y="4089400"/>
          <p14:tracePt t="58627" x="1989138" y="4122738"/>
          <p14:tracePt t="58643" x="1955800" y="4157663"/>
          <p14:tracePt t="58660" x="1938338" y="4173538"/>
          <p14:tracePt t="58677" x="1938338" y="4191000"/>
          <p14:tracePt t="58693" x="1922463" y="4208463"/>
          <p14:tracePt t="58710" x="1922463" y="4224338"/>
          <p14:tracePt t="58727" x="1922463" y="4249738"/>
          <p14:tracePt t="58743" x="1922463" y="4267200"/>
          <p14:tracePt t="58760" x="1922463" y="4284663"/>
          <p14:tracePt t="58777" x="1938338" y="4300538"/>
          <p14:tracePt t="58793" x="1955800" y="4318000"/>
          <p14:tracePt t="58810" x="2006600" y="4351338"/>
          <p14:tracePt t="58827" x="2039938" y="4368800"/>
          <p14:tracePt t="58844" x="2116138" y="4386263"/>
          <p14:tracePt t="58860" x="2184400" y="4386263"/>
          <p14:tracePt t="58876" x="2278063" y="4402138"/>
          <p14:tracePt t="58894" x="2344738" y="4427538"/>
          <p14:tracePt t="58910" x="2438400" y="4427538"/>
          <p14:tracePt t="58927" x="2522538" y="4427538"/>
          <p14:tracePt t="58944" x="2590800" y="4427538"/>
          <p14:tracePt t="58960" x="2649538" y="4445000"/>
          <p14:tracePt t="58977" x="2700338" y="4445000"/>
          <p14:tracePt t="58993" x="2735263" y="4445000"/>
          <p14:tracePt t="59010" x="2768600" y="4445000"/>
          <p14:tracePt t="59027" x="2811463" y="4445000"/>
          <p14:tracePt t="59044" x="2844800" y="4445000"/>
          <p14:tracePt t="59060" x="2895600" y="4445000"/>
          <p14:tracePt t="59077" x="2928938" y="4445000"/>
          <p14:tracePt t="59094" x="3005138" y="4445000"/>
          <p14:tracePt t="59110" x="3055938" y="4445000"/>
          <p14:tracePt t="59127" x="3106738" y="4427538"/>
          <p14:tracePt t="59143" x="3149600" y="4427538"/>
          <p14:tracePt t="59160" x="3182938" y="4402138"/>
          <p14:tracePt t="59177" x="3233738" y="4386263"/>
          <p14:tracePt t="59193" x="3251200" y="4386263"/>
          <p14:tracePt t="59210" x="3284538" y="4368800"/>
          <p14:tracePt t="59227" x="3302000" y="4351338"/>
          <p14:tracePt t="59243" x="3327400" y="4335463"/>
          <p14:tracePt t="59260" x="3327400" y="4318000"/>
          <p14:tracePt t="59277" x="3327400" y="4300538"/>
          <p14:tracePt t="59294" x="3327400" y="4267200"/>
          <p14:tracePt t="59310" x="3284538" y="4208463"/>
          <p14:tracePt t="59327" x="3217863" y="4140200"/>
          <p14:tracePt t="59344" x="3124200" y="4071938"/>
          <p14:tracePt t="59360" x="3022600" y="4013200"/>
          <p14:tracePt t="59377" x="2895600" y="3979863"/>
          <p14:tracePt t="59393" x="2794000" y="3944938"/>
          <p14:tracePt t="59410" x="2684463" y="3929063"/>
          <p14:tracePt t="59427" x="2540000" y="3911600"/>
          <p14:tracePt t="59443" x="2413000" y="3911600"/>
          <p14:tracePt t="59460" x="2328863" y="3911600"/>
          <p14:tracePt t="59477" x="2217738" y="3911600"/>
          <p14:tracePt t="59494" x="2151063" y="3929063"/>
          <p14:tracePt t="59510" x="2082800" y="3929063"/>
          <p14:tracePt t="59527" x="2057400" y="3962400"/>
          <p14:tracePt t="59544" x="2024063" y="3979863"/>
          <p14:tracePt t="59560" x="2024063" y="4030663"/>
          <p14:tracePt t="59577" x="2024063" y="4046538"/>
          <p14:tracePt t="59593" x="2024063" y="4140200"/>
          <p14:tracePt t="59610" x="2039938" y="4300538"/>
          <p14:tracePt t="59627" x="2116138" y="4445000"/>
          <p14:tracePt t="59643" x="2184400" y="4546600"/>
          <p14:tracePt t="59660" x="2235200" y="4622800"/>
          <p14:tracePt t="59676" x="2328863" y="4706938"/>
          <p14:tracePt t="59693" x="2379663" y="4741863"/>
          <p14:tracePt t="59710" x="2455863" y="4800600"/>
          <p14:tracePt t="59727" x="2557463" y="4833938"/>
          <p14:tracePt t="59743" x="2649538" y="4851400"/>
          <p14:tracePt t="59760" x="2717800" y="4868863"/>
          <p14:tracePt t="59777" x="2827338" y="4868863"/>
          <p14:tracePt t="59794" x="2878138" y="4868863"/>
          <p14:tracePt t="59810" x="2946400" y="4868863"/>
          <p14:tracePt t="59827" x="2989263" y="4833938"/>
          <p14:tracePt t="59844" x="3022600" y="4818063"/>
          <p14:tracePt t="59860" x="3055938" y="4775200"/>
          <p14:tracePt t="59877" x="3073400" y="4757738"/>
          <p14:tracePt t="59893" x="3090863" y="4724400"/>
          <p14:tracePt t="59910" x="3106738" y="4691063"/>
          <p14:tracePt t="59927" x="3124200" y="4656138"/>
          <p14:tracePt t="59944" x="3149600" y="4622800"/>
          <p14:tracePt t="59960" x="3167063" y="4579938"/>
          <p14:tracePt t="59977" x="3167063" y="4529138"/>
          <p14:tracePt t="59994" x="3182938" y="4478338"/>
          <p14:tracePt t="60026" x="3182938" y="4445000"/>
          <p14:tracePt t="60044" x="3182938" y="4402138"/>
          <p14:tracePt t="60060" x="3182938" y="4351338"/>
          <p14:tracePt t="60077" x="3167063" y="4318000"/>
          <p14:tracePt t="60094" x="3149600" y="4267200"/>
          <p14:tracePt t="60110" x="3106738" y="4224338"/>
          <p14:tracePt t="60127" x="3055938" y="4173538"/>
          <p14:tracePt t="60143" x="3005138" y="4122738"/>
          <p14:tracePt t="60160" x="2971800" y="4089400"/>
          <p14:tracePt t="60177" x="2913063" y="4046538"/>
          <p14:tracePt t="60193" x="2878138" y="4030663"/>
          <p14:tracePt t="60210" x="2844800" y="4013200"/>
          <p14:tracePt t="60242" x="2827338" y="3995738"/>
          <p14:tracePt t="60426" x="2844800" y="3995738"/>
          <p14:tracePt t="60459" x="2862263" y="4013200"/>
          <p14:tracePt t="60478" x="2878138" y="4013200"/>
          <p14:tracePt t="60494" x="2895600" y="4013200"/>
          <p14:tracePt t="60526" x="2913063" y="4030663"/>
          <p14:tracePt t="60544" x="2946400" y="4071938"/>
          <p14:tracePt t="60560" x="3005138" y="4122738"/>
          <p14:tracePt t="60577" x="3055938" y="4173538"/>
          <p14:tracePt t="60594" x="3090863" y="4208463"/>
          <p14:tracePt t="60610" x="3149600" y="4249738"/>
          <p14:tracePt t="60627" x="3182938" y="4267200"/>
          <p14:tracePt t="60644" x="3217863" y="4300538"/>
          <p14:tracePt t="60660" x="3233738" y="4318000"/>
          <p14:tracePt t="60677" x="3251200" y="4335463"/>
          <p14:tracePt t="60694" x="3268663" y="4335463"/>
          <p14:tracePt t="60726" x="3268663" y="4351338"/>
          <p14:tracePt t="61076" x="3233738" y="4368800"/>
          <p14:tracePt t="61094" x="3200400" y="4386263"/>
          <p14:tracePt t="61110" x="3149600" y="4402138"/>
          <p14:tracePt t="61127" x="3090863" y="4445000"/>
          <p14:tracePt t="61144" x="3040063" y="4462463"/>
          <p14:tracePt t="61160" x="2971800" y="4495800"/>
          <p14:tracePt t="61177" x="2913063" y="4529138"/>
          <p14:tracePt t="61194" x="2862263" y="4564063"/>
          <p14:tracePt t="61210" x="2827338" y="4597400"/>
          <p14:tracePt t="61227" x="2794000" y="4597400"/>
          <p14:tracePt t="61244" x="2794000" y="4622800"/>
          <p14:tracePt t="61326" x="2811463" y="4640263"/>
          <p14:tracePt t="61343" x="2862263" y="4640263"/>
          <p14:tracePt t="61360" x="2928938" y="4640263"/>
          <p14:tracePt t="61377" x="3005138" y="4656138"/>
          <p14:tracePt t="61394" x="3106738" y="4656138"/>
          <p14:tracePt t="61410" x="3182938" y="4656138"/>
          <p14:tracePt t="61427" x="3268663" y="4656138"/>
          <p14:tracePt t="61444" x="3327400" y="4622800"/>
          <p14:tracePt t="61460" x="3378200" y="4579938"/>
          <p14:tracePt t="61477" x="3395663" y="4579938"/>
          <p14:tracePt t="61494" x="3429000" y="4546600"/>
          <p14:tracePt t="61511" x="3429000" y="4529138"/>
          <p14:tracePt t="61527" x="3446463" y="4529138"/>
          <p14:tracePt t="61543" x="3446463" y="4513263"/>
          <p14:tracePt t="61599" x="3462338" y="4513263"/>
          <p14:tracePt t="61610" x="3462338" y="4495800"/>
          <p14:tracePt t="61643" x="3479800" y="4478338"/>
          <p14:tracePt t="61660" x="3522663" y="4478338"/>
          <p14:tracePt t="61677" x="3556000" y="4462463"/>
          <p14:tracePt t="61694" x="3624263" y="4445000"/>
          <p14:tracePt t="61710" x="3700463" y="4427538"/>
          <p14:tracePt t="61727" x="3784600" y="4402138"/>
          <p14:tracePt t="61744" x="3860800" y="4386263"/>
          <p14:tracePt t="61760" x="3944938" y="4368800"/>
          <p14:tracePt t="61777" x="4038600" y="4351338"/>
          <p14:tracePt t="61794" x="4106863" y="4335463"/>
          <p14:tracePt t="61810" x="4191000" y="4318000"/>
          <p14:tracePt t="61827" x="4267200" y="4318000"/>
          <p14:tracePt t="61844" x="4335463" y="4318000"/>
          <p14:tracePt t="61860" x="4368800" y="4318000"/>
          <p14:tracePt t="61877" x="4411663" y="4318000"/>
          <p14:tracePt t="61894" x="4427538" y="4318000"/>
          <p14:tracePt t="62676" x="4411663" y="4300538"/>
          <p14:tracePt t="62694" x="4368800" y="4224338"/>
          <p14:tracePt t="62710" x="4335463" y="4191000"/>
          <p14:tracePt t="62727" x="4284663" y="4140200"/>
          <p14:tracePt t="62744" x="4208463" y="4106863"/>
          <p14:tracePt t="62760" x="4157663" y="4071938"/>
          <p14:tracePt t="62777" x="4106863" y="4046538"/>
          <p14:tracePt t="62794" x="4071938" y="4046538"/>
          <p14:tracePt t="62810" x="4056063" y="4030663"/>
          <p14:tracePt t="62827" x="4038600" y="4030663"/>
          <p14:tracePt t="63109" x="4013200" y="4030663"/>
          <p14:tracePt t="63143" x="3995738" y="4030663"/>
          <p14:tracePt t="63161" x="3979863" y="4046538"/>
          <p14:tracePt t="63177" x="3944938" y="4071938"/>
          <p14:tracePt t="63194" x="3911600" y="4089400"/>
          <p14:tracePt t="63210" x="3894138" y="4106863"/>
          <p14:tracePt t="63227" x="3860800" y="4140200"/>
          <p14:tracePt t="63244" x="3835400" y="4173538"/>
          <p14:tracePt t="63260" x="3835400" y="4208463"/>
          <p14:tracePt t="63277" x="3817938" y="4224338"/>
          <p14:tracePt t="63294" x="3817938" y="4249738"/>
          <p14:tracePt t="63310" x="3802063" y="4267200"/>
          <p14:tracePt t="63327" x="3802063" y="4284663"/>
          <p14:tracePt t="63344" x="3802063" y="4300538"/>
          <p14:tracePt t="63360" x="3802063" y="4318000"/>
          <p14:tracePt t="63377" x="3802063" y="4351338"/>
          <p14:tracePt t="63394" x="3817938" y="4368800"/>
          <p14:tracePt t="63411" x="3835400" y="4402138"/>
          <p14:tracePt t="63427" x="3878263" y="4445000"/>
          <p14:tracePt t="63444" x="3911600" y="4462463"/>
          <p14:tracePt t="63460" x="3944938" y="4478338"/>
          <p14:tracePt t="63477" x="3995738" y="4495800"/>
          <p14:tracePt t="63494" x="4071938" y="4529138"/>
          <p14:tracePt t="63510" x="4122738" y="4529138"/>
          <p14:tracePt t="63527" x="4173538" y="4546600"/>
          <p14:tracePt t="63544" x="4208463" y="4564063"/>
          <p14:tracePt t="63561" x="4267200" y="4579938"/>
          <p14:tracePt t="63577" x="4300538" y="4579938"/>
          <p14:tracePt t="63594" x="4335463" y="4597400"/>
          <p14:tracePt t="63610" x="4368800" y="4597400"/>
          <p14:tracePt t="63627" x="4411663" y="4597400"/>
          <p14:tracePt t="63644" x="4462463" y="4597400"/>
          <p14:tracePt t="63660" x="4513263" y="4597400"/>
          <p14:tracePt t="63677" x="4546600" y="4597400"/>
          <p14:tracePt t="63694" x="4605338" y="4597400"/>
          <p14:tracePt t="63710" x="4656138" y="4597400"/>
          <p14:tracePt t="63727" x="4691063" y="4579938"/>
          <p14:tracePt t="63744" x="4741863" y="4579938"/>
          <p14:tracePt t="63760" x="4783138" y="4564063"/>
          <p14:tracePt t="63778" x="4818063" y="4546600"/>
          <p14:tracePt t="63794" x="4833938" y="4529138"/>
          <p14:tracePt t="63810" x="4868863" y="4513263"/>
          <p14:tracePt t="63827" x="4884738" y="4495800"/>
          <p14:tracePt t="63844" x="4902200" y="4462463"/>
          <p14:tracePt t="63860" x="4919663" y="4445000"/>
          <p14:tracePt t="63877" x="4919663" y="4402138"/>
          <p14:tracePt t="63894" x="4945063" y="4351338"/>
          <p14:tracePt t="63910" x="4945063" y="4318000"/>
          <p14:tracePt t="63927" x="4945063" y="4249738"/>
          <p14:tracePt t="63944" x="4919663" y="4224338"/>
          <p14:tracePt t="63961" x="4902200" y="4191000"/>
          <p14:tracePt t="63977" x="4851400" y="4140200"/>
          <p14:tracePt t="63993" x="4800600" y="4071938"/>
          <p14:tracePt t="64010" x="4741863" y="4013200"/>
          <p14:tracePt t="64027" x="4691063" y="3995738"/>
          <p14:tracePt t="64044" x="4622800" y="3979863"/>
          <p14:tracePt t="64060" x="4546600" y="3962400"/>
          <p14:tracePt t="64077" x="4478338" y="3944938"/>
          <p14:tracePt t="64094" x="4411663" y="3944938"/>
          <p14:tracePt t="64110" x="4351338" y="3944938"/>
          <p14:tracePt t="64127" x="4300538" y="3944938"/>
          <p14:tracePt t="64144" x="4249738" y="3944938"/>
          <p14:tracePt t="64160" x="4191000" y="3944938"/>
          <p14:tracePt t="64177" x="4140200" y="3944938"/>
          <p14:tracePt t="64194" x="4071938" y="3944938"/>
          <p14:tracePt t="64210" x="4013200" y="3962400"/>
          <p14:tracePt t="64227" x="3962400" y="3962400"/>
          <p14:tracePt t="64244" x="3929063" y="3979863"/>
          <p14:tracePt t="64261" x="3911600" y="3995738"/>
          <p14:tracePt t="64278" x="3894138" y="3995738"/>
          <p14:tracePt t="64309" x="3878263" y="4013200"/>
          <p14:tracePt t="64343" x="3878263" y="4030663"/>
          <p14:tracePt t="64360" x="3878263" y="4046538"/>
          <p14:tracePt t="64377" x="3860800" y="4071938"/>
          <p14:tracePt t="64394" x="3860800" y="4106863"/>
          <p14:tracePt t="64411" x="3835400" y="4122738"/>
          <p14:tracePt t="64427" x="3835400" y="4157663"/>
          <p14:tracePt t="64444" x="3835400" y="4173538"/>
          <p14:tracePt t="64460" x="3835400" y="4191000"/>
          <p14:tracePt t="64477" x="3817938" y="4208463"/>
          <p14:tracePt t="64493" x="3817938" y="4224338"/>
          <p14:tracePt t="64511" x="3817938" y="4249738"/>
          <p14:tracePt t="64542" x="3817938" y="4284663"/>
          <p14:tracePt t="64560" x="3817938" y="4300538"/>
          <p14:tracePt t="64577" x="3817938" y="4335463"/>
          <p14:tracePt t="64594" x="3835400" y="4351338"/>
          <p14:tracePt t="64610" x="3860800" y="4386263"/>
          <p14:tracePt t="64627" x="3894138" y="4427538"/>
          <p14:tracePt t="64643" x="3929063" y="4462463"/>
          <p14:tracePt t="64660" x="3979863" y="4478338"/>
          <p14:tracePt t="64677" x="4038600" y="4478338"/>
          <p14:tracePt t="64694" x="4089400" y="4495800"/>
          <p14:tracePt t="64710" x="4140200" y="4495800"/>
          <p14:tracePt t="64727" x="4208463" y="4513263"/>
          <p14:tracePt t="64744" x="4267200" y="4513263"/>
          <p14:tracePt t="64760" x="4318000" y="4513263"/>
          <p14:tracePt t="64777" x="4386263" y="4513263"/>
          <p14:tracePt t="64794" x="4445000" y="4513263"/>
          <p14:tracePt t="64810" x="4478338" y="4513263"/>
          <p14:tracePt t="64827" x="4513263" y="4513263"/>
          <p14:tracePt t="64844" x="4564063" y="4495800"/>
          <p14:tracePt t="64876" x="4589463" y="4478338"/>
          <p14:tracePt t="64894" x="4605338" y="4478338"/>
          <p14:tracePt t="64911" x="4622800" y="4478338"/>
          <p14:tracePt t="64927" x="4622800" y="4462463"/>
          <p14:tracePt t="64944" x="4640263" y="4462463"/>
          <p14:tracePt t="64976" x="4656138" y="4462463"/>
          <p14:tracePt t="64994" x="4691063" y="4462463"/>
          <p14:tracePt t="65010" x="4706938" y="4462463"/>
          <p14:tracePt t="65027" x="4741863" y="4462463"/>
          <p14:tracePt t="65044" x="4783138" y="4445000"/>
          <p14:tracePt t="65061" x="4800600" y="4445000"/>
          <p14:tracePt t="65077" x="4833938" y="4427538"/>
          <p14:tracePt t="65094" x="4851400" y="4427538"/>
          <p14:tracePt t="65110" x="4868863" y="4427538"/>
          <p14:tracePt t="65127" x="4868863" y="4402138"/>
          <p14:tracePt t="65144" x="4884738" y="4402138"/>
          <p14:tracePt t="66092" x="4851400" y="4402138"/>
          <p14:tracePt t="66111" x="4741863" y="4402138"/>
          <p14:tracePt t="66127" x="4640263" y="4402138"/>
          <p14:tracePt t="66144" x="4513263" y="4386263"/>
          <p14:tracePt t="66161" x="4411663" y="4386263"/>
          <p14:tracePt t="66177" x="4300538" y="4386263"/>
          <p14:tracePt t="66194" x="4208463" y="4386263"/>
          <p14:tracePt t="66210" x="4122738" y="4386263"/>
          <p14:tracePt t="66227" x="4056063" y="4386263"/>
          <p14:tracePt t="66244" x="3979863" y="4386263"/>
          <p14:tracePt t="66261" x="3911600" y="4386263"/>
          <p14:tracePt t="66277" x="3835400" y="4386263"/>
          <p14:tracePt t="66294" x="3767138" y="4402138"/>
          <p14:tracePt t="66311" x="3716338" y="4427538"/>
          <p14:tracePt t="66327" x="3657600" y="4427538"/>
          <p14:tracePt t="66344" x="3606800" y="4427538"/>
          <p14:tracePt t="66360" x="3589338" y="4427538"/>
          <p14:tracePt t="66377" x="3556000" y="4427538"/>
          <p14:tracePt t="66394" x="3505200" y="4427538"/>
          <p14:tracePt t="66696" x="3479800" y="4427538"/>
          <p14:tracePt t="66710" x="3446463" y="4427538"/>
          <p14:tracePt t="66727" x="3327400" y="4427538"/>
          <p14:tracePt t="66744" x="3217863" y="4402138"/>
          <p14:tracePt t="66760" x="3073400" y="4402138"/>
          <p14:tracePt t="66777" x="2913063" y="4386263"/>
          <p14:tracePt t="66794" x="2768600" y="4386263"/>
          <p14:tracePt t="66811" x="2684463" y="4386263"/>
          <p14:tracePt t="66827" x="2573338" y="4386263"/>
          <p14:tracePt t="66844" x="2455863" y="4386263"/>
          <p14:tracePt t="66861" x="2395538" y="4386263"/>
          <p14:tracePt t="66877" x="2344738" y="4402138"/>
          <p14:tracePt t="66894" x="2293938" y="4427538"/>
          <p14:tracePt t="66911" x="2217738" y="4427538"/>
          <p14:tracePt t="66927" x="2201863" y="4445000"/>
          <p14:tracePt t="66944" x="2166938" y="4445000"/>
          <p14:tracePt t="66960" x="2151063" y="4462463"/>
          <p14:tracePt t="66977" x="2133600" y="4462463"/>
          <p14:tracePt t="66994" x="2116138" y="4478338"/>
          <p14:tracePt t="67043" x="2116138" y="4495800"/>
          <p14:tracePt t="67060" x="2116138" y="4529138"/>
          <p14:tracePt t="67077" x="2116138" y="4579938"/>
          <p14:tracePt t="67094" x="2116138" y="4640263"/>
          <p14:tracePt t="67110" x="2116138" y="4706938"/>
          <p14:tracePt t="67127" x="2116138" y="4757738"/>
          <p14:tracePt t="67144" x="2116138" y="4818063"/>
          <p14:tracePt t="67160" x="2133600" y="4851400"/>
          <p14:tracePt t="67177" x="2151063" y="4902200"/>
          <p14:tracePt t="67194" x="2201863" y="4935538"/>
          <p14:tracePt t="67211" x="2293938" y="4978400"/>
          <p14:tracePt t="67227" x="2362200" y="4995863"/>
          <p14:tracePt t="67244" x="2489200" y="5011738"/>
          <p14:tracePt t="67261" x="2633663" y="5011738"/>
          <p14:tracePt t="67277" x="2827338" y="5011738"/>
          <p14:tracePt t="67294" x="2989263" y="5011738"/>
          <p14:tracePt t="67311" x="3167063" y="5011738"/>
          <p14:tracePt t="67327" x="3360738" y="4995863"/>
          <p14:tracePt t="67344" x="3411538" y="4978400"/>
          <p14:tracePt t="67361" x="3505200" y="4953000"/>
          <p14:tracePt t="67378" x="3589338" y="4935538"/>
          <p14:tracePt t="67394" x="3624263" y="4935538"/>
          <p14:tracePt t="67410" x="3657600" y="4919663"/>
          <p14:tracePt t="67427" x="3683000" y="4902200"/>
          <p14:tracePt t="67444" x="3716338" y="4902200"/>
          <p14:tracePt t="67460" x="3733800" y="4902200"/>
          <p14:tracePt t="67477" x="3767138" y="4902200"/>
          <p14:tracePt t="67494" x="3784600" y="4884738"/>
          <p14:tracePt t="67511" x="3802063" y="4884738"/>
          <p14:tracePt t="67527" x="3817938" y="4884738"/>
          <p14:tracePt t="68942" x="3860800" y="4884738"/>
          <p14:tracePt t="68960" x="3944938" y="4868863"/>
          <p14:tracePt t="68978" x="4056063" y="4868863"/>
          <p14:tracePt t="68994" x="4173538" y="4868863"/>
          <p14:tracePt t="69011" x="4300538" y="4851400"/>
          <p14:tracePt t="69027" x="4411663" y="4851400"/>
          <p14:tracePt t="69044" x="4513263" y="4833938"/>
          <p14:tracePt t="69060" x="4605338" y="4818063"/>
          <p14:tracePt t="69077" x="4673600" y="4818063"/>
          <p14:tracePt t="69094" x="4706938" y="4800600"/>
          <p14:tracePt t="69111" x="4741863" y="4800600"/>
          <p14:tracePt t="69127" x="4783138" y="4775200"/>
          <p14:tracePt t="69144" x="4818063" y="4775200"/>
          <p14:tracePt t="71840" x="4833938" y="4775200"/>
          <p14:tracePt t="71849" x="4851400" y="4818063"/>
          <p14:tracePt t="71861" x="4902200" y="4851400"/>
          <p14:tracePt t="71878" x="4960938" y="4884738"/>
          <p14:tracePt t="71894" x="4978400" y="4919663"/>
          <p14:tracePt t="72513" x="4995863" y="4919663"/>
          <p14:tracePt t="72527" x="5011738" y="4902200"/>
          <p14:tracePt t="72544" x="5029200" y="4884738"/>
          <p14:tracePt t="72561" x="5029200" y="4868863"/>
          <p14:tracePt t="72577" x="5046663" y="4851400"/>
          <p14:tracePt t="72594" x="5062538" y="4833938"/>
          <p14:tracePt t="72611" x="5062538" y="4818063"/>
          <p14:tracePt t="72627" x="5062538" y="4800600"/>
          <p14:tracePt t="72660" x="5062538" y="4775200"/>
          <p14:tracePt t="72693" x="5046663" y="4724400"/>
          <p14:tracePt t="72711" x="5011738" y="4691063"/>
          <p14:tracePt t="72727" x="4978400" y="4640263"/>
          <p14:tracePt t="72744" x="4919663" y="4579938"/>
          <p14:tracePt t="72761" x="4868863" y="4529138"/>
          <p14:tracePt t="72777" x="4851400" y="4495800"/>
          <p14:tracePt t="72794" x="4818063" y="4478338"/>
          <p14:tracePt t="72811" x="4818063" y="4462463"/>
          <p14:tracePt t="72827" x="4800600" y="4462463"/>
          <p14:tracePt t="72914" x="4800600" y="4445000"/>
          <p14:tracePt t="72988" x="4783138" y="4445000"/>
          <p14:tracePt t="73009" x="4767263" y="4427538"/>
          <p14:tracePt t="73028" x="4741863" y="4402138"/>
          <p14:tracePt t="73044" x="4706938" y="4386263"/>
          <p14:tracePt t="73061" x="4673600" y="4368800"/>
          <p14:tracePt t="73077" x="4640263" y="4368800"/>
          <p14:tracePt t="73094" x="4605338" y="4368800"/>
          <p14:tracePt t="73111" x="4589463" y="4368800"/>
          <p14:tracePt t="73128" x="4564063" y="4368800"/>
          <p14:tracePt t="73144" x="4529138" y="4368800"/>
          <p14:tracePt t="73161" x="4513263" y="4368800"/>
          <p14:tracePt t="73177" x="4478338" y="4368800"/>
          <p14:tracePt t="73194" x="4427538" y="4368800"/>
          <p14:tracePt t="73211" x="4411663" y="4368800"/>
          <p14:tracePt t="73227" x="4368800" y="4386263"/>
          <p14:tracePt t="73244" x="4351338" y="4386263"/>
          <p14:tracePt t="73261" x="4335463" y="4402138"/>
          <p14:tracePt t="73277" x="4318000" y="4402138"/>
          <p14:tracePt t="73309" x="4300538" y="4427538"/>
          <p14:tracePt t="73343" x="4284663" y="4427538"/>
          <p14:tracePt t="73361" x="4284663" y="4445000"/>
          <p14:tracePt t="73488" x="4284663" y="4462463"/>
          <p14:tracePt t="73576" x="4284663" y="4478338"/>
          <p14:tracePt t="73594" x="4284663" y="4495800"/>
          <p14:tracePt t="73611" x="4284663" y="4513263"/>
          <p14:tracePt t="73628" x="4284663" y="4546600"/>
          <p14:tracePt t="73644" x="4284663" y="4564063"/>
          <p14:tracePt t="73661" x="4300538" y="4579938"/>
          <p14:tracePt t="73678" x="4300538" y="4622800"/>
          <p14:tracePt t="73694" x="4318000" y="4640263"/>
          <p14:tracePt t="73711" x="4318000" y="4656138"/>
          <p14:tracePt t="73727" x="4335463" y="4673600"/>
          <p14:tracePt t="73744" x="4351338" y="4706938"/>
          <p14:tracePt t="73760" x="4386263" y="4724400"/>
          <p14:tracePt t="73777" x="4411663" y="4741863"/>
          <p14:tracePt t="73794" x="4445000" y="4757738"/>
          <p14:tracePt t="73811" x="4462463" y="4775200"/>
          <p14:tracePt t="73827" x="4495800" y="4775200"/>
          <p14:tracePt t="73844" x="4513263" y="4800600"/>
          <p14:tracePt t="73861" x="4546600" y="4818063"/>
          <p14:tracePt t="73878" x="4589463" y="4818063"/>
          <p14:tracePt t="73894" x="4622800" y="4833938"/>
          <p14:tracePt t="73911" x="4656138" y="4851400"/>
          <p14:tracePt t="73928" x="4691063" y="4851400"/>
          <p14:tracePt t="73944" x="4741863" y="4851400"/>
          <p14:tracePt t="73961" x="4783138" y="4868863"/>
          <p14:tracePt t="73977" x="4818063" y="4868863"/>
          <p14:tracePt t="73994" x="4851400" y="4868863"/>
          <p14:tracePt t="74011" x="4902200" y="4884738"/>
          <p14:tracePt t="74027" x="4960938" y="4884738"/>
          <p14:tracePt t="74044" x="4978400" y="4884738"/>
          <p14:tracePt t="74061" x="5011738" y="4884738"/>
          <p14:tracePt t="74077" x="5046663" y="4884738"/>
          <p14:tracePt t="74094" x="5062538" y="4884738"/>
          <p14:tracePt t="74111" x="5080000" y="4868863"/>
          <p14:tracePt t="74128" x="5122863" y="4833938"/>
          <p14:tracePt t="74160" x="5122863" y="4800600"/>
          <p14:tracePt t="74177" x="5138738" y="4757738"/>
          <p14:tracePt t="74194" x="5138738" y="4706938"/>
          <p14:tracePt t="74211" x="5138738" y="4656138"/>
          <p14:tracePt t="74228" x="5138738" y="4597400"/>
          <p14:tracePt t="74244" x="5122863" y="4546600"/>
          <p14:tracePt t="74261" x="5080000" y="4513263"/>
          <p14:tracePt t="74278" x="5062538" y="4495800"/>
          <p14:tracePt t="74294" x="5029200" y="4462463"/>
          <p14:tracePt t="74311" x="4995863" y="4445000"/>
          <p14:tracePt t="74328" x="4960938" y="4427538"/>
          <p14:tracePt t="74344" x="4902200" y="4402138"/>
          <p14:tracePt t="74361" x="4833938" y="4402138"/>
          <p14:tracePt t="74377" x="4800600" y="4402138"/>
          <p14:tracePt t="74394" x="4741863" y="4402138"/>
          <p14:tracePt t="74411" x="4724400" y="4402138"/>
          <p14:tracePt t="74427" x="4691063" y="4402138"/>
          <p14:tracePt t="74460" x="4673600" y="4402138"/>
          <p14:tracePt t="74477" x="4656138" y="4402138"/>
          <p14:tracePt t="74494" x="4656138" y="4427538"/>
          <p14:tracePt t="74511" x="4656138" y="4462463"/>
          <p14:tracePt t="74527" x="4656138" y="4478338"/>
          <p14:tracePt t="74544" x="4656138" y="4513263"/>
          <p14:tracePt t="74561" x="4656138" y="4546600"/>
          <p14:tracePt t="74577" x="4656138" y="4579938"/>
          <p14:tracePt t="74594" x="4673600" y="4622800"/>
          <p14:tracePt t="74611" x="4741863" y="4656138"/>
          <p14:tracePt t="74627" x="4783138" y="4656138"/>
          <p14:tracePt t="74644" x="4833938" y="4673600"/>
          <p14:tracePt t="74661" x="4919663" y="4691063"/>
          <p14:tracePt t="74678" x="4978400" y="4691063"/>
          <p14:tracePt t="74694" x="5011738" y="4691063"/>
          <p14:tracePt t="74711" x="5029200" y="4673600"/>
          <p14:tracePt t="74727" x="5046663" y="4673600"/>
          <p14:tracePt t="74744" x="5062538" y="4656138"/>
          <p14:tracePt t="74913" x="5062538" y="4673600"/>
          <p14:tracePt t="74928" x="5080000" y="4673600"/>
          <p14:tracePt t="74945" x="5097463" y="4706938"/>
          <p14:tracePt t="74961" x="5138738" y="4724400"/>
          <p14:tracePt t="74978" x="5156200" y="4741863"/>
          <p14:tracePt t="74994" x="5207000" y="4757738"/>
          <p14:tracePt t="75011" x="5275263" y="4757738"/>
          <p14:tracePt t="75028" x="5351463" y="4775200"/>
          <p14:tracePt t="75044" x="5418138" y="4775200"/>
          <p14:tracePt t="75061" x="5494338" y="4775200"/>
          <p14:tracePt t="75077" x="5545138" y="4741863"/>
          <p14:tracePt t="75094" x="5613400" y="4691063"/>
          <p14:tracePt t="75111" x="5656263" y="4656138"/>
          <p14:tracePt t="75128" x="5672138" y="4622800"/>
          <p14:tracePt t="75144" x="5689600" y="4597400"/>
          <p14:tracePt t="75161" x="5689600" y="4564063"/>
          <p14:tracePt t="75177" x="5707063" y="4529138"/>
          <p14:tracePt t="75194" x="5707063" y="4513263"/>
          <p14:tracePt t="75211" x="5707063" y="4478338"/>
          <p14:tracePt t="75228" x="5689600" y="4427538"/>
          <p14:tracePt t="75244" x="5689600" y="4402138"/>
          <p14:tracePt t="75261" x="5672138" y="4368800"/>
          <p14:tracePt t="75293" x="5656263" y="4351338"/>
          <p14:tracePt t="75311" x="5630863" y="4335463"/>
          <p14:tracePt t="75328" x="5595938" y="4335463"/>
          <p14:tracePt t="75344" x="5545138" y="4318000"/>
          <p14:tracePt t="75361" x="5478463" y="4318000"/>
          <p14:tracePt t="75378" x="5402263" y="4318000"/>
          <p14:tracePt t="75394" x="5316538" y="4335463"/>
          <p14:tracePt t="75411" x="5257800" y="4368800"/>
          <p14:tracePt t="75428" x="5189538" y="4402138"/>
          <p14:tracePt t="75444" x="5138738" y="4462463"/>
          <p14:tracePt t="75461" x="5122863" y="4495800"/>
          <p14:tracePt t="75477" x="5097463" y="4529138"/>
          <p14:tracePt t="75494" x="5080000" y="4546600"/>
          <p14:tracePt t="75511" x="5080000" y="4597400"/>
          <p14:tracePt t="75528" x="5080000" y="4656138"/>
          <p14:tracePt t="75544" x="5080000" y="4706938"/>
          <p14:tracePt t="75561" x="5122863" y="4741863"/>
          <p14:tracePt t="75578" x="5156200" y="4800600"/>
          <p14:tracePt t="75594" x="5207000" y="4833938"/>
          <p14:tracePt t="75611" x="5257800" y="4884738"/>
          <p14:tracePt t="75628" x="5334000" y="4902200"/>
          <p14:tracePt t="75644" x="5402263" y="4919663"/>
          <p14:tracePt t="75661" x="5453063" y="4919663"/>
          <p14:tracePt t="75678" x="5511800" y="4919663"/>
          <p14:tracePt t="75694" x="5562600" y="4884738"/>
          <p14:tracePt t="75711" x="5595938" y="4851400"/>
          <p14:tracePt t="75728" x="5656263" y="4800600"/>
          <p14:tracePt t="75744" x="5672138" y="4757738"/>
          <p14:tracePt t="75761" x="5689600" y="4724400"/>
          <p14:tracePt t="75778" x="5689600" y="4673600"/>
          <p14:tracePt t="75794" x="5689600" y="4640263"/>
          <p14:tracePt t="75811" x="5689600" y="4579938"/>
          <p14:tracePt t="75828" x="5656263" y="4529138"/>
          <p14:tracePt t="75844" x="5595938" y="4462463"/>
          <p14:tracePt t="75861" x="5494338" y="4386263"/>
          <p14:tracePt t="75878" x="5418138" y="4335463"/>
          <p14:tracePt t="75894" x="5316538" y="4284663"/>
          <p14:tracePt t="75911" x="5224463" y="4267200"/>
          <p14:tracePt t="75928" x="5156200" y="4249738"/>
          <p14:tracePt t="75944" x="5097463" y="4249738"/>
          <p14:tracePt t="75961" x="5062538" y="4249738"/>
          <p14:tracePt t="75978" x="5046663" y="4284663"/>
          <p14:tracePt t="75994" x="5029200" y="4318000"/>
          <p14:tracePt t="76011" x="5029200" y="4386263"/>
          <p14:tracePt t="76027" x="5029200" y="4478338"/>
          <p14:tracePt t="76044" x="5029200" y="4579938"/>
          <p14:tracePt t="76061" x="5029200" y="4640263"/>
          <p14:tracePt t="76078" x="5062538" y="4724400"/>
          <p14:tracePt t="76094" x="5080000" y="4741863"/>
          <p14:tracePt t="76111" x="5189538" y="4800600"/>
          <p14:tracePt t="76128" x="5275263" y="4800600"/>
          <p14:tracePt t="76144" x="5367338" y="4800600"/>
          <p14:tracePt t="76161" x="5435600" y="4800600"/>
          <p14:tracePt t="76178" x="5529263" y="4757738"/>
          <p14:tracePt t="76194" x="5580063" y="4706938"/>
          <p14:tracePt t="76211" x="5630863" y="4656138"/>
          <p14:tracePt t="76228" x="5656263" y="4597400"/>
          <p14:tracePt t="76244" x="5672138" y="4564063"/>
          <p14:tracePt t="76261" x="5672138" y="4529138"/>
          <p14:tracePt t="76277" x="5672138" y="4495800"/>
          <p14:tracePt t="76294" x="5672138" y="4478338"/>
          <p14:tracePt t="76311" x="5630863" y="4445000"/>
          <p14:tracePt t="76327" x="5580063" y="4402138"/>
          <p14:tracePt t="76344" x="5511800" y="4386263"/>
          <p14:tracePt t="76361" x="5453063" y="4386263"/>
          <p14:tracePt t="76378" x="5367338" y="4386263"/>
          <p14:tracePt t="76394" x="5334000" y="4386263"/>
          <p14:tracePt t="76411" x="5275263" y="4402138"/>
          <p14:tracePt t="76428" x="5257800" y="4445000"/>
          <p14:tracePt t="76444" x="5240338" y="4495800"/>
          <p14:tracePt t="76461" x="5224463" y="4564063"/>
          <p14:tracePt t="76477" x="5224463" y="4622800"/>
          <p14:tracePt t="76494" x="5224463" y="4706938"/>
          <p14:tracePt t="76511" x="5257800" y="4775200"/>
          <p14:tracePt t="76527" x="5334000" y="4833938"/>
          <p14:tracePt t="76544" x="5418138" y="4884738"/>
          <p14:tracePt t="76561" x="5453063" y="4884738"/>
          <p14:tracePt t="76577" x="5529263" y="4902200"/>
          <p14:tracePt t="76595" x="5630863" y="4919663"/>
          <p14:tracePt t="78028" x="5630863" y="4884738"/>
          <p14:tracePt t="78045" x="5656263" y="4851400"/>
          <p14:tracePt t="78061" x="5757863" y="4741863"/>
          <p14:tracePt t="78077" x="6011863" y="4597400"/>
          <p14:tracePt t="78094" x="6357938" y="4478338"/>
          <p14:tracePt t="78111" x="6738938" y="4368800"/>
          <p14:tracePt t="78128" x="7002463" y="4267200"/>
          <p14:tracePt t="78144" x="7307263" y="4157663"/>
          <p14:tracePt t="78161" x="7551738" y="4046538"/>
          <p14:tracePt t="78178" x="7780338" y="3944938"/>
          <p14:tracePt t="78194" x="7958138" y="3835400"/>
          <p14:tracePt t="78211" x="8120063" y="3733800"/>
          <p14:tracePt t="78228" x="8212138" y="3675063"/>
          <p14:tracePt t="78244" x="8280400" y="3589338"/>
          <p14:tracePt t="78261" x="8356600" y="3538538"/>
          <p14:tracePt t="78278" x="8389938" y="3497263"/>
          <p14:tracePt t="78294" x="8424863" y="3462338"/>
          <p14:tracePt t="78311" x="8440738" y="3446463"/>
          <p14:tracePt t="78328" x="8458200" y="3429000"/>
          <p14:tracePt t="78344" x="8491538" y="3411538"/>
          <p14:tracePt t="78361" x="8509000" y="3395663"/>
          <p14:tracePt t="78378" x="8551863" y="3378200"/>
          <p14:tracePt t="78394" x="8585200" y="3344863"/>
          <p14:tracePt t="78411" x="8636000" y="3302000"/>
          <p14:tracePt t="78428" x="8729663" y="3251200"/>
          <p14:tracePt t="78444" x="8796338" y="3217863"/>
          <p14:tracePt t="78461" x="8847138" y="3200400"/>
          <p14:tracePt t="78478" x="8974138" y="3167063"/>
          <p14:tracePt t="78495" x="9009063" y="3167063"/>
          <p14:tracePt t="78511" x="9042400" y="3141663"/>
          <p14:tracePt t="78528" x="9085263" y="3141663"/>
          <p14:tracePt t="78545" x="9101138" y="3141663"/>
          <p14:tracePt t="78877" x="9085263" y="3182938"/>
          <p14:tracePt t="78894" x="9009063" y="3233738"/>
          <p14:tracePt t="78911" x="8940800" y="3344863"/>
          <p14:tracePt t="78928" x="8890000" y="3411538"/>
          <p14:tracePt t="78945" x="8831263" y="3497263"/>
          <p14:tracePt t="78961" x="8796338" y="3573463"/>
          <p14:tracePt t="78978" x="8780463" y="3657600"/>
          <p14:tracePt t="78995" x="8745538" y="3751263"/>
          <p14:tracePt t="79011" x="8745538" y="3835400"/>
          <p14:tracePt t="79028" x="8729663" y="3911600"/>
          <p14:tracePt t="79044" x="8729663" y="4013200"/>
          <p14:tracePt t="79061" x="8729663" y="4071938"/>
          <p14:tracePt t="79078" x="8712200" y="4122738"/>
          <p14:tracePt t="79094" x="8712200" y="4173538"/>
          <p14:tracePt t="79111" x="8712200" y="4208463"/>
          <p14:tracePt t="79128" x="8712200" y="4224338"/>
          <p14:tracePt t="79144" x="8712200" y="4249738"/>
          <p14:tracePt t="79161" x="8712200" y="4267200"/>
          <p14:tracePt t="79193" x="8729663" y="4284663"/>
          <p14:tracePt t="79211" x="8763000" y="4284663"/>
          <p14:tracePt t="79227" x="8813800" y="4284663"/>
          <p14:tracePt t="79244" x="8847138" y="4284663"/>
          <p14:tracePt t="79261" x="8907463" y="4267200"/>
          <p14:tracePt t="79278" x="8958263" y="4249738"/>
          <p14:tracePt t="79294" x="8991600" y="4208463"/>
          <p14:tracePt t="79311" x="9042400" y="4157663"/>
          <p14:tracePt t="79328" x="9085263" y="4122738"/>
          <p14:tracePt t="79344" x="9118600" y="4071938"/>
          <p14:tracePt t="79361" x="9136063" y="4013200"/>
          <p14:tracePt t="79378" x="9169400" y="3962400"/>
          <p14:tracePt t="79394" x="9186863" y="3911600"/>
          <p14:tracePt t="79411" x="9220200" y="3868738"/>
          <p14:tracePt t="79428" x="9263063" y="3835400"/>
          <p14:tracePt t="79444" x="9278938" y="3802063"/>
          <p14:tracePt t="79461" x="9313863" y="3751263"/>
          <p14:tracePt t="79478" x="9347200" y="3690938"/>
          <p14:tracePt t="79495" x="9364663" y="3657600"/>
          <p14:tracePt t="79511" x="9398000" y="3606800"/>
          <p14:tracePt t="79528" x="9423400" y="3573463"/>
          <p14:tracePt t="79545" x="9440863" y="3513138"/>
          <p14:tracePt t="79561" x="9456738" y="3479800"/>
          <p14:tracePt t="79578" x="9474200" y="3446463"/>
          <p14:tracePt t="79594" x="9491663" y="3429000"/>
          <p14:tracePt t="79611" x="9491663" y="3411538"/>
          <p14:tracePt t="79628" x="9507538" y="3378200"/>
          <p14:tracePt t="79644" x="9507538" y="3344863"/>
          <p14:tracePt t="79661" x="9507538" y="3302000"/>
          <p14:tracePt t="79678" x="9507538" y="3284538"/>
          <p14:tracePt t="79694" x="9507538" y="3233738"/>
          <p14:tracePt t="79711" x="9507538" y="3200400"/>
          <p14:tracePt t="79728" x="9491663" y="3167063"/>
          <p14:tracePt t="79744" x="9456738" y="3124200"/>
          <p14:tracePt t="79761" x="9440863" y="3106738"/>
          <p14:tracePt t="79778" x="9398000" y="3073400"/>
          <p14:tracePt t="79794" x="9364663" y="3055938"/>
          <p14:tracePt t="79811" x="9347200" y="3055938"/>
          <p14:tracePt t="79828" x="9313863" y="3040063"/>
          <p14:tracePt t="79844" x="9278938" y="3040063"/>
          <p14:tracePt t="79861" x="9245600" y="3040063"/>
          <p14:tracePt t="79878" x="9202738" y="3040063"/>
          <p14:tracePt t="79894" x="9169400" y="3040063"/>
          <p14:tracePt t="79911" x="9151938" y="3040063"/>
          <p14:tracePt t="79928" x="9118600" y="3040063"/>
          <p14:tracePt t="79944" x="9085263" y="3073400"/>
          <p14:tracePt t="79961" x="9067800" y="3106738"/>
          <p14:tracePt t="79978" x="9009063" y="3200400"/>
          <p14:tracePt t="79995" x="8974138" y="3268663"/>
          <p14:tracePt t="80011" x="8958263" y="3302000"/>
          <p14:tracePt t="80028" x="8940800" y="3411538"/>
          <p14:tracePt t="80044" x="8923338" y="3479800"/>
          <p14:tracePt t="80061" x="8907463" y="3573463"/>
          <p14:tracePt t="80078" x="8890000" y="3640138"/>
          <p14:tracePt t="80094" x="8890000" y="3733800"/>
          <p14:tracePt t="80111" x="8864600" y="3784600"/>
          <p14:tracePt t="80127" x="8864600" y="3835400"/>
          <p14:tracePt t="80145" x="8864600" y="3868738"/>
          <p14:tracePt t="80161" x="8864600" y="3911600"/>
          <p14:tracePt t="80178" x="8864600" y="3944938"/>
          <p14:tracePt t="80194" x="8864600" y="3962400"/>
          <p14:tracePt t="80211" x="8907463" y="3979863"/>
          <p14:tracePt t="80228" x="8923338" y="3979863"/>
          <p14:tracePt t="80245" x="8958263" y="3995738"/>
          <p14:tracePt t="80261" x="9009063" y="3995738"/>
          <p14:tracePt t="80278" x="9042400" y="3979863"/>
          <p14:tracePt t="80294" x="9101138" y="3944938"/>
          <p14:tracePt t="80311" x="9151938" y="3894138"/>
          <p14:tracePt t="80328" x="9202738" y="3802063"/>
          <p14:tracePt t="80344" x="9245600" y="3733800"/>
          <p14:tracePt t="80361" x="9296400" y="3606800"/>
          <p14:tracePt t="80378" x="9329738" y="3538538"/>
          <p14:tracePt t="80395" x="9364663" y="3446463"/>
          <p14:tracePt t="80411" x="9380538" y="3378200"/>
          <p14:tracePt t="80428" x="9398000" y="3284538"/>
          <p14:tracePt t="80444" x="9423400" y="3217863"/>
          <p14:tracePt t="80461" x="9423400" y="3124200"/>
          <p14:tracePt t="80478" x="9423400" y="3106738"/>
          <p14:tracePt t="80495" x="9398000" y="3055938"/>
          <p14:tracePt t="80511" x="9398000" y="3040063"/>
          <p14:tracePt t="80527" x="9364663" y="3005138"/>
          <p14:tracePt t="80545" x="9329738" y="3005138"/>
          <p14:tracePt t="80561" x="9296400" y="2989263"/>
          <p14:tracePt t="80578" x="9263063" y="2989263"/>
          <p14:tracePt t="80595" x="9202738" y="2989263"/>
          <p14:tracePt t="80611" x="9169400" y="2989263"/>
          <p14:tracePt t="80628" x="9136063" y="2989263"/>
          <p14:tracePt t="80645" x="9101138" y="3005138"/>
          <p14:tracePt t="80661" x="9067800" y="3040063"/>
          <p14:tracePt t="80678" x="9024938" y="3090863"/>
          <p14:tracePt t="80694" x="8991600" y="3167063"/>
          <p14:tracePt t="80711" x="8958263" y="3233738"/>
          <p14:tracePt t="80728" x="8923338" y="3319463"/>
          <p14:tracePt t="80744" x="8907463" y="3446463"/>
          <p14:tracePt t="80761" x="8890000" y="3573463"/>
          <p14:tracePt t="80778" x="8864600" y="3640138"/>
          <p14:tracePt t="80795" x="8847138" y="3733800"/>
          <p14:tracePt t="80811" x="8847138" y="3784600"/>
          <p14:tracePt t="80828" x="8847138" y="3802063"/>
          <p14:tracePt t="80844" x="8847138" y="3835400"/>
          <p14:tracePt t="80861" x="8864600" y="3835400"/>
          <p14:tracePt t="80878" x="8907463" y="3852863"/>
          <p14:tracePt t="80894" x="8958263" y="3852863"/>
          <p14:tracePt t="80911" x="9009063" y="3852863"/>
          <p14:tracePt t="80928" x="9085263" y="3852863"/>
          <p14:tracePt t="80945" x="9136063" y="3852863"/>
          <p14:tracePt t="80961" x="9186863" y="3817938"/>
          <p14:tracePt t="80978" x="9245600" y="3784600"/>
          <p14:tracePt t="80995" x="9296400" y="3716338"/>
          <p14:tracePt t="81011" x="9329738" y="3640138"/>
          <p14:tracePt t="81028" x="9364663" y="3589338"/>
          <p14:tracePt t="81044" x="9380538" y="3538538"/>
          <p14:tracePt t="81061" x="9398000" y="3462338"/>
          <p14:tracePt t="81078" x="9398000" y="3395663"/>
          <p14:tracePt t="81095" x="9398000" y="3344863"/>
          <p14:tracePt t="81111" x="9398000" y="3284538"/>
          <p14:tracePt t="81128" x="9380538" y="3233738"/>
          <p14:tracePt t="81144" x="9347200" y="3200400"/>
          <p14:tracePt t="81161" x="9329738" y="3167063"/>
          <p14:tracePt t="81178" x="9278938" y="3124200"/>
          <p14:tracePt t="81194" x="9245600" y="3106738"/>
          <p14:tracePt t="81211" x="9202738" y="3090863"/>
          <p14:tracePt t="81228" x="9151938" y="3090863"/>
          <p14:tracePt t="81244" x="9101138" y="3090863"/>
          <p14:tracePt t="81261" x="9067800" y="3106738"/>
          <p14:tracePt t="81278" x="9009063" y="3141663"/>
          <p14:tracePt t="81294" x="8940800" y="3233738"/>
          <p14:tracePt t="81311" x="8907463" y="3284538"/>
          <p14:tracePt t="81328" x="8847138" y="3360738"/>
          <p14:tracePt t="81344" x="8796338" y="3479800"/>
          <p14:tracePt t="81361" x="8763000" y="3589338"/>
          <p14:tracePt t="81378" x="8745538" y="3657600"/>
          <p14:tracePt t="81394" x="8729663" y="3767138"/>
          <p14:tracePt t="81411" x="8729663" y="3835400"/>
          <p14:tracePt t="81428" x="8729663" y="3894138"/>
          <p14:tracePt t="81445" x="8729663" y="3944938"/>
          <p14:tracePt t="81461" x="8745538" y="3979863"/>
          <p14:tracePt t="81478" x="8796338" y="4013200"/>
          <p14:tracePt t="81494" x="8864600" y="4013200"/>
          <p14:tracePt t="81511" x="8923338" y="4030663"/>
          <p14:tracePt t="81528" x="8991600" y="4030663"/>
          <p14:tracePt t="81545" x="9067800" y="4030663"/>
          <p14:tracePt t="81561" x="9118600" y="3995738"/>
          <p14:tracePt t="81578" x="9169400" y="3944938"/>
          <p14:tracePt t="81595" x="9245600" y="3894138"/>
          <p14:tracePt t="81611" x="9263063" y="3835400"/>
          <p14:tracePt t="81628" x="9296400" y="3751263"/>
          <p14:tracePt t="81645" x="9313863" y="3675063"/>
          <p14:tracePt t="81661" x="9347200" y="3589338"/>
          <p14:tracePt t="81678" x="9347200" y="3497263"/>
          <p14:tracePt t="81695" x="9364663" y="3429000"/>
          <p14:tracePt t="81711" x="9364663" y="3360738"/>
          <p14:tracePt t="81728" x="9364663" y="3284538"/>
          <p14:tracePt t="81745" x="9364663" y="3233738"/>
          <p14:tracePt t="81761" x="9347200" y="3200400"/>
          <p14:tracePt t="81778" x="9329738" y="3167063"/>
          <p14:tracePt t="81795" x="9313863" y="3124200"/>
          <p14:tracePt t="81811" x="9278938" y="3106738"/>
          <p14:tracePt t="81828" x="9263063" y="3090863"/>
          <p14:tracePt t="81845" x="9220200" y="3073400"/>
          <p14:tracePt t="81861" x="9169400" y="3073400"/>
          <p14:tracePt t="81878" x="9101138" y="3073400"/>
          <p14:tracePt t="81895" x="9042400" y="3073400"/>
          <p14:tracePt t="81911" x="8958263" y="3073400"/>
          <p14:tracePt t="81928" x="8958263" y="3090863"/>
          <p14:tracePt t="81944" x="8907463" y="3124200"/>
          <p14:tracePt t="81961" x="8890000" y="3167063"/>
          <p14:tracePt t="81978" x="8831263" y="3284538"/>
          <p14:tracePt t="81995" x="8813800" y="3360738"/>
          <p14:tracePt t="82011" x="8796338" y="3479800"/>
          <p14:tracePt t="82028" x="8796338" y="3589338"/>
          <p14:tracePt t="82045" x="8796338" y="3675063"/>
          <p14:tracePt t="82061" x="8796338" y="3767138"/>
          <p14:tracePt t="82078" x="8796338" y="3835400"/>
          <p14:tracePt t="82095" x="8796338" y="3911600"/>
          <p14:tracePt t="82111" x="8796338" y="3944938"/>
          <p14:tracePt t="82128" x="8813800" y="3962400"/>
          <p14:tracePt t="82145" x="8847138" y="3979863"/>
          <p14:tracePt t="82161" x="8907463" y="3995738"/>
          <p14:tracePt t="82178" x="8974138" y="3995738"/>
          <p14:tracePt t="82194" x="9042400" y="3995738"/>
          <p14:tracePt t="82211" x="9118600" y="3979863"/>
          <p14:tracePt t="82228" x="9169400" y="3962400"/>
          <p14:tracePt t="82245" x="9263063" y="3911600"/>
          <p14:tracePt t="82261" x="9296400" y="3852863"/>
          <p14:tracePt t="82278" x="9347200" y="3767138"/>
          <p14:tracePt t="82295" x="9380538" y="3690938"/>
          <p14:tracePt t="82311" x="9398000" y="3624263"/>
          <p14:tracePt t="82328" x="9423400" y="3556000"/>
          <p14:tracePt t="82344" x="9440863" y="3497263"/>
          <p14:tracePt t="82361" x="9440863" y="3446463"/>
          <p14:tracePt t="82378" x="9440863" y="3395663"/>
          <p14:tracePt t="82395" x="9423400" y="3302000"/>
          <p14:tracePt t="82411" x="9398000" y="3284538"/>
          <p14:tracePt t="82428" x="9380538" y="3233738"/>
          <p14:tracePt t="82444" x="9347200" y="3200400"/>
          <p14:tracePt t="82461" x="9313863" y="3167063"/>
          <p14:tracePt t="82478" x="9278938" y="3124200"/>
          <p14:tracePt t="82494" x="9245600" y="3106738"/>
          <p14:tracePt t="82511" x="9186863" y="3106738"/>
          <p14:tracePt t="82528" x="9118600" y="3106738"/>
          <p14:tracePt t="82545" x="9042400" y="3106738"/>
          <p14:tracePt t="82561" x="8974138" y="3106738"/>
          <p14:tracePt t="82578" x="8907463" y="3106738"/>
          <p14:tracePt t="82595" x="8864600" y="3124200"/>
          <p14:tracePt t="82611" x="8831263" y="3167063"/>
          <p14:tracePt t="82628" x="8796338" y="3217863"/>
          <p14:tracePt t="82645" x="8780463" y="3268663"/>
          <p14:tracePt t="82661" x="8780463" y="3344863"/>
          <p14:tracePt t="82678" x="8763000" y="3411538"/>
          <p14:tracePt t="82695" x="8763000" y="3497263"/>
          <p14:tracePt t="82711" x="8763000" y="3573463"/>
          <p14:tracePt t="82728" x="8763000" y="3640138"/>
          <p14:tracePt t="82745" x="8780463" y="3690938"/>
          <p14:tracePt t="82761" x="8796338" y="3751263"/>
          <p14:tracePt t="82778" x="8813800" y="3784600"/>
          <p14:tracePt t="82795" x="8831263" y="3802063"/>
          <p14:tracePt t="82811" x="8831263" y="3817938"/>
          <p14:tracePt t="82828" x="8847138" y="3817938"/>
          <p14:tracePt t="82845" x="8864600" y="3835400"/>
          <p14:tracePt t="82861" x="8890000" y="3852863"/>
          <p14:tracePt t="82878" x="8923338" y="3852863"/>
          <p14:tracePt t="82894" x="8940800" y="3852863"/>
          <p14:tracePt t="82911" x="8974138" y="3852863"/>
          <p14:tracePt t="82928" x="8991600" y="3852863"/>
          <p14:tracePt t="82945" x="9024938" y="3852863"/>
          <p14:tracePt t="82961" x="9085263" y="3817938"/>
          <p14:tracePt t="82978" x="9118600" y="3784600"/>
          <p14:tracePt t="82995" x="9151938" y="3733800"/>
          <p14:tracePt t="83011" x="9202738" y="3690938"/>
          <p14:tracePt t="83028" x="9245600" y="3640138"/>
          <p14:tracePt t="83045" x="9278938" y="3589338"/>
          <p14:tracePt t="83061" x="9313863" y="3538538"/>
          <p14:tracePt t="83078" x="9347200" y="3462338"/>
          <p14:tracePt t="83094" x="9364663" y="3395663"/>
          <p14:tracePt t="83111" x="9398000" y="3319463"/>
          <p14:tracePt t="83128" x="9423400" y="3268663"/>
          <p14:tracePt t="83145" x="9440863" y="3200400"/>
          <p14:tracePt t="83161" x="9440863" y="3167063"/>
          <p14:tracePt t="83178" x="9440863" y="3124200"/>
          <p14:tracePt t="83195" x="9440863" y="3090863"/>
          <p14:tracePt t="83211" x="9423400" y="3073400"/>
          <p14:tracePt t="83228" x="9380538" y="3055938"/>
          <p14:tracePt t="83244" x="9364663" y="3055938"/>
          <p14:tracePt t="83261" x="9329738" y="3040063"/>
          <p14:tracePt t="83278" x="9296400" y="3040063"/>
          <p14:tracePt t="83294" x="9278938" y="3040063"/>
          <p14:tracePt t="83311" x="9263063" y="3040063"/>
          <p14:tracePt t="83328" x="9220200" y="3040063"/>
          <p14:tracePt t="83345" x="9202738" y="3040063"/>
          <p14:tracePt t="83361" x="9151938" y="3040063"/>
          <p14:tracePt t="83378" x="9136063" y="3055938"/>
          <p14:tracePt t="83395" x="9067800" y="3106738"/>
          <p14:tracePt t="83412" x="9042400" y="3141663"/>
          <p14:tracePt t="83428" x="8974138" y="3268663"/>
          <p14:tracePt t="83445" x="8923338" y="3360738"/>
          <p14:tracePt t="83461" x="8890000" y="3411538"/>
          <p14:tracePt t="83478" x="8847138" y="3479800"/>
          <p14:tracePt t="83495" x="8831263" y="3538538"/>
          <p14:tracePt t="83511" x="8813800" y="3589338"/>
          <p14:tracePt t="83528" x="8813800" y="3657600"/>
          <p14:tracePt t="83545" x="8796338" y="3733800"/>
          <p14:tracePt t="83561" x="8796338" y="3817938"/>
          <p14:tracePt t="83578" x="8796338" y="3868738"/>
          <p14:tracePt t="83595" x="8796338" y="3911600"/>
          <p14:tracePt t="83611" x="8796338" y="3944938"/>
          <p14:tracePt t="83628" x="8813800" y="3979863"/>
          <p14:tracePt t="83645" x="8831263" y="3995738"/>
          <p14:tracePt t="83661" x="8847138" y="4013200"/>
          <p14:tracePt t="83678" x="8864600" y="4030663"/>
          <p14:tracePt t="83694" x="8907463" y="4046538"/>
          <p14:tracePt t="83711" x="8923338" y="4046538"/>
          <p14:tracePt t="83728" x="8958263" y="4046538"/>
          <p14:tracePt t="83745" x="8991600" y="4046538"/>
          <p14:tracePt t="83761" x="9042400" y="4030663"/>
          <p14:tracePt t="83778" x="9118600" y="3995738"/>
          <p14:tracePt t="83794" x="9186863" y="3929063"/>
          <p14:tracePt t="83811" x="9245600" y="3835400"/>
          <p14:tracePt t="83828" x="9313863" y="3751263"/>
          <p14:tracePt t="83845" x="9347200" y="3675063"/>
          <p14:tracePt t="83861" x="9380538" y="3606800"/>
          <p14:tracePt t="83878" x="9398000" y="3538538"/>
          <p14:tracePt t="83895" x="9423400" y="3479800"/>
          <p14:tracePt t="83911" x="9423400" y="3429000"/>
          <p14:tracePt t="83928" x="9423400" y="3344863"/>
          <p14:tracePt t="83944" x="9398000" y="3284538"/>
          <p14:tracePt t="83961" x="9364663" y="3233738"/>
          <p14:tracePt t="83978" x="9329738" y="3182938"/>
          <p14:tracePt t="83994" x="9296400" y="3141663"/>
          <p14:tracePt t="84011" x="9278938" y="3124200"/>
          <p14:tracePt t="84028" x="9263063" y="3106738"/>
          <p14:tracePt t="84045" x="9220200" y="3106738"/>
          <p14:tracePt t="84061" x="9202738" y="3106738"/>
          <p14:tracePt t="84078" x="9151938" y="3106738"/>
          <p14:tracePt t="84095" x="9118600" y="3106738"/>
          <p14:tracePt t="84111" x="9085263" y="3106738"/>
          <p14:tracePt t="84128" x="9067800" y="3106738"/>
          <p14:tracePt t="84145" x="9024938" y="3124200"/>
          <p14:tracePt t="84177" x="9024938" y="3141663"/>
          <p14:tracePt t="84560" x="8974138" y="3251200"/>
          <p14:tracePt t="84579" x="8813800" y="3462338"/>
          <p14:tracePt t="84594" x="8618538" y="3675063"/>
          <p14:tracePt t="84612" x="8374063" y="3962400"/>
          <p14:tracePt t="84628" x="8069263" y="4300538"/>
          <p14:tracePt t="84645" x="7780338" y="4597400"/>
          <p14:tracePt t="84661" x="7569200" y="4818063"/>
          <p14:tracePt t="84678" x="7358063" y="5097463"/>
          <p14:tracePt t="84694" x="7129463" y="5351463"/>
          <p14:tracePt t="84711" x="6967538" y="5545138"/>
          <p14:tracePt t="84728" x="6858000" y="5646738"/>
          <p14:tracePt t="84745" x="6756400" y="5757863"/>
          <p14:tracePt t="84761" x="6713538" y="5791200"/>
          <p14:tracePt t="85066" x="6680200" y="5791200"/>
          <p14:tracePt t="85078" x="6646863" y="5757863"/>
          <p14:tracePt t="85095" x="6578600" y="5707063"/>
          <p14:tracePt t="85111" x="6502400" y="5664200"/>
          <p14:tracePt t="85128" x="6434138" y="5613400"/>
          <p14:tracePt t="85145" x="6357938" y="5562600"/>
          <p14:tracePt t="85161" x="6273800" y="5529263"/>
          <p14:tracePt t="85178" x="6223000" y="5486400"/>
          <p14:tracePt t="85194" x="6164263" y="5453063"/>
          <p14:tracePt t="85211" x="6129338" y="5435600"/>
          <p14:tracePt t="85228" x="6096000" y="5418138"/>
          <p14:tracePt t="85245" x="6096000" y="5402263"/>
          <p14:tracePt t="85261" x="6078538" y="5384800"/>
          <p14:tracePt t="85627" x="6078538" y="5367338"/>
          <p14:tracePt t="85645" x="6078538" y="5308600"/>
          <p14:tracePt t="85662" x="6096000" y="5275263"/>
          <p14:tracePt t="85678" x="6096000" y="5224463"/>
          <p14:tracePt t="85695" x="6096000" y="5189538"/>
          <p14:tracePt t="85711" x="6096000" y="5156200"/>
          <p14:tracePt t="85728" x="6096000" y="5113338"/>
          <p14:tracePt t="85744" x="6078538" y="5080000"/>
          <p14:tracePt t="85761" x="6045200" y="5046663"/>
          <p14:tracePt t="85778" x="6011863" y="5011738"/>
          <p14:tracePt t="85795" x="5951538" y="4978400"/>
          <p14:tracePt t="85811" x="5900738" y="4935538"/>
          <p14:tracePt t="85828" x="5849938" y="4919663"/>
          <p14:tracePt t="85845" x="5773738" y="4919663"/>
          <p14:tracePt t="85862" x="5707063" y="4902200"/>
          <p14:tracePt t="85878" x="5656263" y="4902200"/>
          <p14:tracePt t="85894" x="5595938" y="4902200"/>
          <p14:tracePt t="85911" x="5545138" y="4919663"/>
          <p14:tracePt t="85928" x="5511800" y="4935538"/>
          <p14:tracePt t="85945" x="5478463" y="4978400"/>
          <p14:tracePt t="85961" x="5418138" y="5011738"/>
          <p14:tracePt t="85978" x="5384800" y="5062538"/>
          <p14:tracePt t="85995" x="5334000" y="5097463"/>
          <p14:tracePt t="86011" x="5316538" y="5156200"/>
          <p14:tracePt t="86028" x="5275263" y="5207000"/>
          <p14:tracePt t="86045" x="5257800" y="5240338"/>
          <p14:tracePt t="86061" x="5257800" y="5291138"/>
          <p14:tracePt t="86078" x="5257800" y="5334000"/>
          <p14:tracePt t="86095" x="5257800" y="5384800"/>
          <p14:tracePt t="86111" x="5275263" y="5435600"/>
          <p14:tracePt t="86128" x="5334000" y="5486400"/>
          <p14:tracePt t="86145" x="5384800" y="5545138"/>
          <p14:tracePt t="86161" x="5478463" y="5613400"/>
          <p14:tracePt t="86178" x="5562600" y="5646738"/>
          <p14:tracePt t="86195" x="5656263" y="5664200"/>
          <p14:tracePt t="86211" x="5791200" y="5689600"/>
          <p14:tracePt t="86228" x="5884863" y="5707063"/>
          <p14:tracePt t="86245" x="5969000" y="5707063"/>
          <p14:tracePt t="86261" x="6062663" y="5707063"/>
          <p14:tracePt t="86278" x="6113463" y="5689600"/>
          <p14:tracePt t="86295" x="6223000" y="5613400"/>
          <p14:tracePt t="86311" x="6256338" y="5580063"/>
          <p14:tracePt t="86328" x="6324600" y="5511800"/>
          <p14:tracePt t="86345" x="6342063" y="5468938"/>
          <p14:tracePt t="86362" x="6357938" y="5402263"/>
          <p14:tracePt t="86378" x="6400800" y="5334000"/>
          <p14:tracePt t="86395" x="6400800" y="5291138"/>
          <p14:tracePt t="86412" x="6400800" y="52752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583" y="2226390"/>
            <a:ext cx="5777924" cy="3906781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5E2F38-919A-95D5-4316-E4048533C7A3}"/>
              </a:ext>
            </a:extLst>
          </p:cNvPr>
          <p:cNvSpPr txBox="1"/>
          <p:nvPr/>
        </p:nvSpPr>
        <p:spPr>
          <a:xfrm>
            <a:off x="3049859" y="29254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1. Reins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4738" y="1972127"/>
            <a:ext cx="441884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FR" altLang="fr-FR" sz="2000" dirty="0"/>
              <a:t> Organes rétro-péritonéaux </a:t>
            </a:r>
          </a:p>
          <a:p>
            <a:endParaRPr lang="fr-FR" altLang="fr-FR" sz="2000" dirty="0"/>
          </a:p>
          <a:p>
            <a:pPr>
              <a:buFontTx/>
              <a:buChar char="-"/>
            </a:pPr>
            <a:r>
              <a:rPr lang="fr-FR" altLang="fr-FR" sz="2000" dirty="0"/>
              <a:t> Dans la loge rénale entouré du fascia rénal, dans les fosses lombaires</a:t>
            </a:r>
          </a:p>
          <a:p>
            <a:pPr>
              <a:buFontTx/>
              <a:buChar char="-"/>
            </a:pPr>
            <a:endParaRPr lang="fr-FR" altLang="fr-FR" sz="2000" dirty="0"/>
          </a:p>
          <a:p>
            <a:pPr>
              <a:buFontTx/>
              <a:buChar char="-"/>
            </a:pPr>
            <a:r>
              <a:rPr lang="fr-FR" altLang="fr-FR" sz="2000" dirty="0"/>
              <a:t> </a:t>
            </a:r>
            <a:r>
              <a:rPr lang="fr-FR" altLang="fr-FR" sz="2000" b="1" dirty="0"/>
              <a:t>Rapports</a:t>
            </a:r>
            <a:r>
              <a:rPr lang="fr-FR" altLang="fr-FR" sz="2000" dirty="0"/>
              <a:t> en avant:</a:t>
            </a:r>
          </a:p>
          <a:p>
            <a:r>
              <a:rPr lang="fr-FR" altLang="fr-FR" sz="2000" dirty="0"/>
              <a:t>. À droite: foie, vésicule biliaire</a:t>
            </a:r>
          </a:p>
          <a:p>
            <a:r>
              <a:rPr lang="fr-FR" altLang="fr-FR" sz="2000" dirty="0"/>
              <a:t>. A gauche: estomac, rate</a:t>
            </a:r>
            <a:endParaRPr lang="fr-FR" altLang="fr-FR" dirty="0"/>
          </a:p>
          <a:p>
            <a:pPr>
              <a:buFontTx/>
              <a:buChar char="-"/>
            </a:pPr>
            <a:endParaRPr lang="fr-FR" altLang="fr-FR" dirty="0"/>
          </a:p>
          <a:p>
            <a:pPr>
              <a:buFontTx/>
              <a:buChar char="-"/>
            </a:pPr>
            <a:endParaRPr lang="fr-FR" altLang="fr-FR" dirty="0"/>
          </a:p>
          <a:p>
            <a:pPr>
              <a:buFontTx/>
              <a:buChar char="-"/>
            </a:pPr>
            <a:endParaRPr lang="fr-FR" altLang="fr-FR" dirty="0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F209ABA6-0E3D-2DCB-861D-64005E5D7E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FA9AD1-FB9E-F122-A8F1-6AD5AF5208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2900" y="1347788"/>
            <a:ext cx="1041400" cy="10541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FC8E836-F93C-4D5E-8C58-63BA406ED1BA}"/>
              </a:ext>
            </a:extLst>
          </p:cNvPr>
          <p:cNvSpPr txBox="1"/>
          <p:nvPr/>
        </p:nvSpPr>
        <p:spPr>
          <a:xfrm>
            <a:off x="8241746" y="1787461"/>
            <a:ext cx="13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Coupe axiale</a:t>
            </a:r>
          </a:p>
        </p:txBody>
      </p:sp>
    </p:spTree>
    <p:extLst>
      <p:ext uri="{BB962C8B-B14F-4D97-AF65-F5344CB8AC3E}">
        <p14:creationId xmlns:p14="http://schemas.microsoft.com/office/powerpoint/2010/main" val="246293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13"/>
    </mc:Choice>
    <mc:Fallback xmlns="">
      <p:transition spd="slow" advTm="61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7" x="6383338" y="5275263"/>
          <p14:tracePt t="1031" x="6324600" y="5224463"/>
          <p14:tracePt t="1047" x="6291263" y="5173663"/>
          <p14:tracePt t="1063" x="6256338" y="5113338"/>
          <p14:tracePt t="1080" x="6164263" y="4995863"/>
          <p14:tracePt t="1096" x="6113463" y="4833938"/>
          <p14:tracePt t="1112" x="6045200" y="4691063"/>
          <p14:tracePt t="1129" x="6011863" y="4513263"/>
          <p14:tracePt t="1146" x="5986463" y="4368800"/>
          <p14:tracePt t="1162" x="5969000" y="4284663"/>
          <p14:tracePt t="1179" x="5969000" y="4173538"/>
          <p14:tracePt t="1196" x="5969000" y="4106863"/>
          <p14:tracePt t="1212" x="5969000" y="4046538"/>
          <p14:tracePt t="1229" x="5986463" y="3995738"/>
          <p14:tracePt t="1245" x="6011863" y="3979863"/>
          <p14:tracePt t="1262" x="6045200" y="3944938"/>
          <p14:tracePt t="1279" x="6078538" y="3929063"/>
          <p14:tracePt t="1296" x="6129338" y="3929063"/>
          <p14:tracePt t="1312" x="6180138" y="3929063"/>
          <p14:tracePt t="1329" x="6291263" y="3929063"/>
          <p14:tracePt t="1346" x="6418263" y="3944938"/>
          <p14:tracePt t="1362" x="6596063" y="4013200"/>
          <p14:tracePt t="1379" x="6891338" y="4157663"/>
          <p14:tracePt t="1395" x="7162800" y="4224338"/>
          <p14:tracePt t="1412" x="7424738" y="4267200"/>
          <p14:tracePt t="1429" x="7696200" y="4284663"/>
          <p14:tracePt t="1446" x="7958138" y="4300538"/>
          <p14:tracePt t="1462" x="8085138" y="4335463"/>
          <p14:tracePt t="1479" x="8212138" y="4351338"/>
          <p14:tracePt t="1761" x="8247063" y="4318000"/>
          <p14:tracePt t="1779" x="8374063" y="4267200"/>
          <p14:tracePt t="1796" x="8831263" y="4122738"/>
          <p14:tracePt t="1813" x="9169400" y="4089400"/>
          <p14:tracePt t="1829" x="9364663" y="4089400"/>
          <p14:tracePt t="1846" x="9634538" y="4089400"/>
          <p14:tracePt t="1862" x="9913938" y="4122738"/>
          <p14:tracePt t="1879" x="10040938" y="4140200"/>
          <p14:tracePt t="1896" x="10091738" y="4157663"/>
          <p14:tracePt t="1912" x="10109200" y="4173538"/>
          <p14:tracePt t="1945" x="10025063" y="4173538"/>
          <p14:tracePt t="1962" x="9829800" y="4173538"/>
          <p14:tracePt t="1979" x="9474200" y="4173538"/>
          <p14:tracePt t="1996" x="9101138" y="4157663"/>
          <p14:tracePt t="2012" x="8813800" y="4157663"/>
          <p14:tracePt t="2029" x="8491538" y="4157663"/>
          <p14:tracePt t="2046" x="8212138" y="4157663"/>
          <p14:tracePt t="2062" x="8051800" y="4157663"/>
          <p14:tracePt t="2079" x="7907338" y="4173538"/>
          <p14:tracePt t="2095" x="7856538" y="4191000"/>
          <p14:tracePt t="2112" x="7823200" y="4191000"/>
          <p14:tracePt t="2129" x="7805738" y="4191000"/>
          <p14:tracePt t="2162" x="7823200" y="4191000"/>
          <p14:tracePt t="2179" x="7924800" y="4208463"/>
          <p14:tracePt t="2195" x="8196263" y="4267200"/>
          <p14:tracePt t="2212" x="8491538" y="4351338"/>
          <p14:tracePt t="2229" x="8729663" y="4402138"/>
          <p14:tracePt t="2246" x="8907463" y="4478338"/>
          <p14:tracePt t="2262" x="9067800" y="4529138"/>
          <p14:tracePt t="2279" x="9136063" y="4546600"/>
          <p14:tracePt t="2296" x="9169400" y="4564063"/>
          <p14:tracePt t="2328" x="9085263" y="4546600"/>
          <p14:tracePt t="2346" x="8923338" y="4478338"/>
          <p14:tracePt t="2362" x="8567738" y="4351338"/>
          <p14:tracePt t="2379" x="8331200" y="4284663"/>
          <p14:tracePt t="2396" x="8178800" y="4249738"/>
          <p14:tracePt t="2412" x="8069263" y="4208463"/>
          <p14:tracePt t="2429" x="8018463" y="4208463"/>
          <p14:tracePt t="2445" x="7983538" y="4191000"/>
          <p14:tracePt t="2475" x="8018463" y="4191000"/>
          <p14:tracePt t="2484" x="8102600" y="4191000"/>
          <p14:tracePt t="2496" x="8196263" y="4191000"/>
          <p14:tracePt t="2512" x="8567738" y="4191000"/>
          <p14:tracePt t="2529" x="8831263" y="4267200"/>
          <p14:tracePt t="2545" x="9136063" y="4335463"/>
          <p14:tracePt t="2562" x="9380538" y="4386263"/>
          <p14:tracePt t="2579" x="9491663" y="4427538"/>
          <p14:tracePt t="2596" x="9575800" y="4462463"/>
          <p14:tracePt t="2612" x="9618663" y="4478338"/>
          <p14:tracePt t="2629" x="9634538" y="4478338"/>
          <p14:tracePt t="2646" x="9652000" y="4478338"/>
          <p14:tracePt t="3196" x="9634538" y="4478338"/>
          <p14:tracePt t="3213" x="9601200" y="4478338"/>
          <p14:tracePt t="3229" x="9491663" y="4386263"/>
          <p14:tracePt t="3246" x="9440863" y="4368800"/>
          <p14:tracePt t="3262" x="9329738" y="4284663"/>
          <p14:tracePt t="3279" x="9169400" y="4140200"/>
          <p14:tracePt t="3296" x="9085263" y="4071938"/>
          <p14:tracePt t="3312" x="9009063" y="3995738"/>
          <p14:tracePt t="3329" x="8940800" y="3944938"/>
          <p14:tracePt t="3345" x="8907463" y="3894138"/>
          <p14:tracePt t="3362" x="8847138" y="3852863"/>
          <p14:tracePt t="3379" x="8831263" y="3802063"/>
          <p14:tracePt t="3396" x="8813800" y="3767138"/>
          <p14:tracePt t="3412" x="8796338" y="3751263"/>
          <p14:tracePt t="3721" x="8796338" y="3767138"/>
          <p14:tracePt t="3729" x="8796338" y="3802063"/>
          <p14:tracePt t="3746" x="8813800" y="3835400"/>
          <p14:tracePt t="3762" x="8831263" y="3944938"/>
          <p14:tracePt t="3779" x="8831263" y="4030663"/>
          <p14:tracePt t="3795" x="8847138" y="4140200"/>
          <p14:tracePt t="3812" x="8847138" y="4284663"/>
          <p14:tracePt t="4179" x="8847138" y="4267200"/>
          <p14:tracePt t="4196" x="8847138" y="4249738"/>
          <p14:tracePt t="4213" x="8847138" y="4140200"/>
          <p14:tracePt t="4229" x="8864600" y="4106863"/>
          <p14:tracePt t="4246" x="8864600" y="4030663"/>
          <p14:tracePt t="4263" x="8907463" y="3944938"/>
          <p14:tracePt t="4279" x="8907463" y="3894138"/>
          <p14:tracePt t="4296" x="8907463" y="3852863"/>
          <p14:tracePt t="4328" x="8907463" y="3835400"/>
          <p14:tracePt t="4411" x="8907463" y="3802063"/>
          <p14:tracePt t="4429" x="8907463" y="3733800"/>
          <p14:tracePt t="4444" x="8907463" y="3657600"/>
          <p14:tracePt t="4462" x="8890000" y="3606800"/>
          <p14:tracePt t="4479" x="8890000" y="3538538"/>
          <p14:tracePt t="4496" x="8890000" y="3513138"/>
          <p14:tracePt t="4512" x="8890000" y="3497263"/>
          <p14:tracePt t="4545" x="8890000" y="3479800"/>
          <p14:tracePt t="4622" x="8864600" y="3479800"/>
          <p14:tracePt t="4695" x="8847138" y="3462338"/>
          <p14:tracePt t="4728" x="8831263" y="3446463"/>
          <p14:tracePt t="4746" x="8796338" y="3446463"/>
          <p14:tracePt t="4762" x="8763000" y="3429000"/>
          <p14:tracePt t="4779" x="8745538" y="3429000"/>
          <p14:tracePt t="4796" x="8712200" y="3429000"/>
          <p14:tracePt t="4812" x="8669338" y="3429000"/>
          <p14:tracePt t="4829" x="8636000" y="3429000"/>
          <p14:tracePt t="4846" x="8602663" y="3429000"/>
          <p14:tracePt t="4862" x="8551863" y="3446463"/>
          <p14:tracePt t="4879" x="8491538" y="3479800"/>
          <p14:tracePt t="4896" x="8440738" y="3497263"/>
          <p14:tracePt t="4912" x="8407400" y="3513138"/>
          <p14:tracePt t="4929" x="8374063" y="3556000"/>
          <p14:tracePt t="4946" x="8313738" y="3589338"/>
          <p14:tracePt t="4963" x="8280400" y="3606800"/>
          <p14:tracePt t="4979" x="8262938" y="3640138"/>
          <p14:tracePt t="4996" x="8229600" y="3675063"/>
          <p14:tracePt t="5012" x="8212138" y="3716338"/>
          <p14:tracePt t="5029" x="8196263" y="3751263"/>
          <p14:tracePt t="5046" x="8196263" y="3784600"/>
          <p14:tracePt t="5062" x="8196263" y="3817938"/>
          <p14:tracePt t="5079" x="8178800" y="3894138"/>
          <p14:tracePt t="5095" x="8178800" y="3944938"/>
          <p14:tracePt t="5112" x="8178800" y="4013200"/>
          <p14:tracePt t="5129" x="8178800" y="4071938"/>
          <p14:tracePt t="5146" x="8178800" y="4140200"/>
          <p14:tracePt t="5163" x="8178800" y="4208463"/>
          <p14:tracePt t="5179" x="8196263" y="4267200"/>
          <p14:tracePt t="5196" x="8212138" y="4300538"/>
          <p14:tracePt t="5212" x="8229600" y="4318000"/>
          <p14:tracePt t="5229" x="8247063" y="4351338"/>
          <p14:tracePt t="5246" x="8297863" y="4386263"/>
          <p14:tracePt t="5262" x="8331200" y="4402138"/>
          <p14:tracePt t="5279" x="8407400" y="4462463"/>
          <p14:tracePt t="5296" x="8458200" y="4478338"/>
          <p14:tracePt t="5312" x="8534400" y="4495800"/>
          <p14:tracePt t="5329" x="8602663" y="4495800"/>
          <p14:tracePt t="5346" x="8669338" y="4495800"/>
          <p14:tracePt t="5362" x="8745538" y="4495800"/>
          <p14:tracePt t="5379" x="8813800" y="4495800"/>
          <p14:tracePt t="5395" x="8864600" y="4478338"/>
          <p14:tracePt t="5412" x="8907463" y="4445000"/>
          <p14:tracePt t="5429" x="8940800" y="4427538"/>
          <p14:tracePt t="5446" x="8974138" y="4386263"/>
          <p14:tracePt t="5462" x="9009063" y="4351338"/>
          <p14:tracePt t="5479" x="9024938" y="4318000"/>
          <p14:tracePt t="5495" x="9067800" y="4267200"/>
          <p14:tracePt t="5512" x="9085263" y="4208463"/>
          <p14:tracePt t="5529" x="9118600" y="4157663"/>
          <p14:tracePt t="5546" x="9151938" y="4106863"/>
          <p14:tracePt t="5562" x="9169400" y="4046538"/>
          <p14:tracePt t="5579" x="9186863" y="3995738"/>
          <p14:tracePt t="5596" x="9186863" y="3962400"/>
          <p14:tracePt t="5612" x="9186863" y="3911600"/>
          <p14:tracePt t="5630" x="9186863" y="3868738"/>
          <p14:tracePt t="5645" x="9186863" y="3817938"/>
          <p14:tracePt t="5663" x="9169400" y="3784600"/>
          <p14:tracePt t="5679" x="9118600" y="3733800"/>
          <p14:tracePt t="5696" x="9067800" y="3657600"/>
          <p14:tracePt t="5712" x="9042400" y="3640138"/>
          <p14:tracePt t="5729" x="8991600" y="3624263"/>
          <p14:tracePt t="5746" x="8940800" y="3589338"/>
          <p14:tracePt t="5762" x="8890000" y="3573463"/>
          <p14:tracePt t="5779" x="8847138" y="3573463"/>
          <p14:tracePt t="5796" x="8796338" y="3556000"/>
          <p14:tracePt t="5812" x="8745538" y="3556000"/>
          <p14:tracePt t="5829" x="8712200" y="3556000"/>
          <p14:tracePt t="5846" x="8653463" y="3556000"/>
          <p14:tracePt t="5862" x="8618538" y="3556000"/>
          <p14:tracePt t="5879" x="8585200" y="3556000"/>
          <p14:tracePt t="5896" x="8551863" y="3556000"/>
          <p14:tracePt t="5912" x="8509000" y="3556000"/>
          <p14:tracePt t="5929" x="8491538" y="3556000"/>
          <p14:tracePt t="5946" x="8458200" y="3573463"/>
          <p14:tracePt t="5962" x="8440738" y="3573463"/>
          <p14:tracePt t="5979" x="8424863" y="3606800"/>
          <p14:tracePt t="5996" x="8389938" y="3640138"/>
          <p14:tracePt t="6012" x="8374063" y="3690938"/>
          <p14:tracePt t="6029" x="8356600" y="3751263"/>
          <p14:tracePt t="6045" x="8331200" y="3802063"/>
          <p14:tracePt t="6062" x="8331200" y="3868738"/>
          <p14:tracePt t="6079" x="8331200" y="3944938"/>
          <p14:tracePt t="6096" x="8331200" y="4013200"/>
          <p14:tracePt t="6112" x="8331200" y="4089400"/>
          <p14:tracePt t="6129" x="8374063" y="4140200"/>
          <p14:tracePt t="6146" x="8407400" y="4208463"/>
          <p14:tracePt t="6163" x="8440738" y="4267200"/>
          <p14:tracePt t="6179" x="8491538" y="4300538"/>
          <p14:tracePt t="6196" x="8585200" y="4335463"/>
          <p14:tracePt t="6213" x="8618538" y="4335463"/>
          <p14:tracePt t="6229" x="8712200" y="4351338"/>
          <p14:tracePt t="6246" x="8796338" y="4351338"/>
          <p14:tracePt t="6262" x="8907463" y="4335463"/>
          <p14:tracePt t="6279" x="8974138" y="4300538"/>
          <p14:tracePt t="6296" x="9042400" y="4249738"/>
          <p14:tracePt t="6313" x="9118600" y="4208463"/>
          <p14:tracePt t="6329" x="9151938" y="4157663"/>
          <p14:tracePt t="6346" x="9202738" y="4106863"/>
          <p14:tracePt t="6362" x="9220200" y="4046538"/>
          <p14:tracePt t="6379" x="9245600" y="4013200"/>
          <p14:tracePt t="6396" x="9263063" y="3979863"/>
          <p14:tracePt t="6412" x="9263063" y="3929063"/>
          <p14:tracePt t="6429" x="9263063" y="3894138"/>
          <p14:tracePt t="6446" x="9263063" y="3835400"/>
          <p14:tracePt t="6462" x="9263063" y="3767138"/>
          <p14:tracePt t="6479" x="9263063" y="3690938"/>
          <p14:tracePt t="6496" x="9245600" y="3640138"/>
          <p14:tracePt t="6512" x="9220200" y="3589338"/>
          <p14:tracePt t="6529" x="9202738" y="3538538"/>
          <p14:tracePt t="6546" x="9186863" y="3513138"/>
          <p14:tracePt t="6563" x="9169400" y="3479800"/>
          <p14:tracePt t="6579" x="9151938" y="3462338"/>
          <p14:tracePt t="6596" x="9136063" y="3446463"/>
          <p14:tracePt t="6613" x="9101138" y="3429000"/>
          <p14:tracePt t="6629" x="9067800" y="3411538"/>
          <p14:tracePt t="6646" x="8991600" y="3378200"/>
          <p14:tracePt t="6663" x="8974138" y="3378200"/>
          <p14:tracePt t="6679" x="8923338" y="3360738"/>
          <p14:tracePt t="6696" x="8847138" y="3360738"/>
          <p14:tracePt t="6712" x="8831263" y="3360738"/>
          <p14:tracePt t="6729" x="8796338" y="3360738"/>
          <p14:tracePt t="6746" x="8729663" y="3360738"/>
          <p14:tracePt t="6762" x="8686800" y="3378200"/>
          <p14:tracePt t="6779" x="8653463" y="3411538"/>
          <p14:tracePt t="6796" x="8618538" y="3429000"/>
          <p14:tracePt t="6813" x="8602663" y="3479800"/>
          <p14:tracePt t="6829" x="8567738" y="3556000"/>
          <p14:tracePt t="6846" x="8567738" y="3640138"/>
          <p14:tracePt t="6862" x="8567738" y="3751263"/>
          <p14:tracePt t="6879" x="8567738" y="3835400"/>
          <p14:tracePt t="6895" x="8567738" y="3944938"/>
          <p14:tracePt t="6913" x="8585200" y="4030663"/>
          <p14:tracePt t="6929" x="8618538" y="4106863"/>
          <p14:tracePt t="6946" x="8653463" y="4173538"/>
          <p14:tracePt t="6962" x="8729663" y="4267200"/>
          <p14:tracePt t="6979" x="8813800" y="4335463"/>
          <p14:tracePt t="6996" x="8923338" y="4386263"/>
          <p14:tracePt t="7012" x="9042400" y="4427538"/>
          <p14:tracePt t="7029" x="9186863" y="4462463"/>
          <p14:tracePt t="7046" x="9329738" y="4478338"/>
          <p14:tracePt t="7063" x="9456738" y="4478338"/>
          <p14:tracePt t="7079" x="9542463" y="4478338"/>
          <p14:tracePt t="7096" x="9634538" y="4478338"/>
          <p14:tracePt t="7112" x="9685338" y="4445000"/>
          <p14:tracePt t="7129" x="9753600" y="4386263"/>
          <p14:tracePt t="7146" x="9779000" y="4368800"/>
          <p14:tracePt t="7163" x="9796463" y="4318000"/>
          <p14:tracePt t="7179" x="9812338" y="4284663"/>
          <p14:tracePt t="7196" x="9812338" y="4224338"/>
          <p14:tracePt t="7213" x="9812338" y="4140200"/>
          <p14:tracePt t="7229" x="9796463" y="4071938"/>
          <p14:tracePt t="7246" x="9753600" y="3979863"/>
          <p14:tracePt t="7263" x="9702800" y="3911600"/>
          <p14:tracePt t="7279" x="9652000" y="3835400"/>
          <p14:tracePt t="7296" x="9601200" y="3767138"/>
          <p14:tracePt t="7313" x="9525000" y="3716338"/>
          <p14:tracePt t="7329" x="9474200" y="3690938"/>
          <p14:tracePt t="7346" x="9398000" y="3657600"/>
          <p14:tracePt t="7362" x="9313863" y="3657600"/>
          <p14:tracePt t="7379" x="9245600" y="3657600"/>
          <p14:tracePt t="7396" x="9151938" y="3657600"/>
          <p14:tracePt t="7412" x="9067800" y="3657600"/>
          <p14:tracePt t="7429" x="8991600" y="3657600"/>
          <p14:tracePt t="7446" x="8923338" y="3675063"/>
          <p14:tracePt t="7462" x="8890000" y="3690938"/>
          <p14:tracePt t="7479" x="8847138" y="3690938"/>
          <p14:tracePt t="7496" x="8831263" y="3716338"/>
          <p14:tracePt t="7940" x="8847138" y="3716338"/>
          <p14:tracePt t="7949" x="8890000" y="3751263"/>
          <p14:tracePt t="7962" x="8923338" y="3767138"/>
          <p14:tracePt t="7980" x="9024938" y="3835400"/>
          <p14:tracePt t="7996" x="9136063" y="3894138"/>
          <p14:tracePt t="8013" x="9263063" y="3962400"/>
          <p14:tracePt t="8029" x="9380538" y="4013200"/>
          <p14:tracePt t="8046" x="9491663" y="4089400"/>
          <p14:tracePt t="8063" x="9558338" y="4122738"/>
          <p14:tracePt t="8079" x="9634538" y="4157663"/>
          <p14:tracePt t="8096" x="9685338" y="4191000"/>
          <p14:tracePt t="8113" x="9720263" y="4224338"/>
          <p14:tracePt t="8129" x="9736138" y="4249738"/>
          <p14:tracePt t="8465" x="9753600" y="4249738"/>
          <p14:tracePt t="8479" x="9812338" y="4249738"/>
          <p14:tracePt t="8496" x="9913938" y="4267200"/>
          <p14:tracePt t="8513" x="10040938" y="4300538"/>
          <p14:tracePt t="8529" x="10152063" y="4335463"/>
          <p14:tracePt t="8546" x="10253663" y="4335463"/>
          <p14:tracePt t="8563" x="10345738" y="4351338"/>
          <p14:tracePt t="8579" x="10396538" y="4368800"/>
          <p14:tracePt t="8596" x="10447338" y="4368800"/>
          <p14:tracePt t="8613" x="10482263" y="4335463"/>
          <p14:tracePt t="8629" x="10523538" y="4284663"/>
          <p14:tracePt t="8646" x="10541000" y="4267200"/>
          <p14:tracePt t="8663" x="10541000" y="4224338"/>
          <p14:tracePt t="8679" x="10541000" y="4208463"/>
          <p14:tracePt t="8696" x="10541000" y="4173538"/>
          <p14:tracePt t="8713" x="10523538" y="4157663"/>
          <p14:tracePt t="8729" x="10482263" y="4122738"/>
          <p14:tracePt t="8746" x="10414000" y="4106863"/>
          <p14:tracePt t="8763" x="10304463" y="4089400"/>
          <p14:tracePt t="8779" x="10167938" y="4071938"/>
          <p14:tracePt t="8796" x="10075863" y="4071938"/>
          <p14:tracePt t="8812" x="9990138" y="4071938"/>
          <p14:tracePt t="8829" x="9913938" y="4071938"/>
          <p14:tracePt t="8846" x="9863138" y="4106863"/>
          <p14:tracePt t="8863" x="9863138" y="4140200"/>
          <p14:tracePt t="8879" x="9847263" y="4208463"/>
          <p14:tracePt t="8896" x="9847263" y="4284663"/>
          <p14:tracePt t="8913" x="9898063" y="4368800"/>
          <p14:tracePt t="8929" x="10007600" y="4462463"/>
          <p14:tracePt t="8946" x="10075863" y="4513263"/>
          <p14:tracePt t="8963" x="10167938" y="4546600"/>
          <p14:tracePt t="8979" x="10269538" y="4564063"/>
          <p14:tracePt t="8996" x="10345738" y="4564063"/>
          <p14:tracePt t="9012" x="10431463" y="4513263"/>
          <p14:tracePt t="9029" x="10482263" y="4445000"/>
          <p14:tracePt t="9046" x="10507663" y="4368800"/>
          <p14:tracePt t="9062" x="10541000" y="4267200"/>
          <p14:tracePt t="9079" x="10541000" y="4191000"/>
          <p14:tracePt t="9096" x="10541000" y="4106863"/>
          <p14:tracePt t="9113" x="10541000" y="3995738"/>
          <p14:tracePt t="9129" x="10464800" y="3911600"/>
          <p14:tracePt t="9146" x="10431463" y="3868738"/>
          <p14:tracePt t="9163" x="10304463" y="3767138"/>
          <p14:tracePt t="9179" x="10218738" y="3733800"/>
          <p14:tracePt t="9196" x="10134600" y="3733800"/>
          <p14:tracePt t="9213" x="10040938" y="3733800"/>
          <p14:tracePt t="9229" x="9974263" y="3733800"/>
          <p14:tracePt t="9246" x="9913938" y="3751263"/>
          <p14:tracePt t="9262" x="9880600" y="3802063"/>
          <p14:tracePt t="9279" x="9847263" y="3868738"/>
          <p14:tracePt t="9296" x="9829800" y="3962400"/>
          <p14:tracePt t="9313" x="9812338" y="4071938"/>
          <p14:tracePt t="9329" x="9812338" y="4173538"/>
          <p14:tracePt t="9346" x="9812338" y="4300538"/>
          <p14:tracePt t="9363" x="9863138" y="4402138"/>
          <p14:tracePt t="9379" x="9956800" y="4513263"/>
          <p14:tracePt t="9396" x="10058400" y="4579938"/>
          <p14:tracePt t="9413" x="10134600" y="4622800"/>
          <p14:tracePt t="9429" x="10236200" y="4640263"/>
          <p14:tracePt t="9446" x="10329863" y="4640263"/>
          <p14:tracePt t="9463" x="10396538" y="4622800"/>
          <p14:tracePt t="9479" x="10464800" y="4579938"/>
          <p14:tracePt t="9496" x="10507663" y="4513263"/>
          <p14:tracePt t="9513" x="10541000" y="4462463"/>
          <p14:tracePt t="9529" x="10558463" y="4402138"/>
          <p14:tracePt t="9546" x="10558463" y="4335463"/>
          <p14:tracePt t="9563" x="10558463" y="4267200"/>
          <p14:tracePt t="9579" x="10541000" y="4224338"/>
          <p14:tracePt t="9596" x="10507663" y="4173538"/>
          <p14:tracePt t="9612" x="10447338" y="4122738"/>
          <p14:tracePt t="9629" x="10396538" y="4089400"/>
          <p14:tracePt t="9646" x="10287000" y="4030663"/>
          <p14:tracePt t="9663" x="10202863" y="4013200"/>
          <p14:tracePt t="9679" x="10134600" y="4013200"/>
          <p14:tracePt t="9696" x="10058400" y="4013200"/>
          <p14:tracePt t="9713" x="10025063" y="4013200"/>
          <p14:tracePt t="9729" x="9990138" y="4046538"/>
          <p14:tracePt t="9746" x="9956800" y="4071938"/>
          <p14:tracePt t="9763" x="9931400" y="4122738"/>
          <p14:tracePt t="9779" x="9913938" y="4173538"/>
          <p14:tracePt t="9796" x="9913938" y="4249738"/>
          <p14:tracePt t="9813" x="9913938" y="4318000"/>
          <p14:tracePt t="9829" x="9913938" y="4402138"/>
          <p14:tracePt t="9846" x="9956800" y="4478338"/>
          <p14:tracePt t="9863" x="10007600" y="4546600"/>
          <p14:tracePt t="9879" x="10058400" y="4579938"/>
          <p14:tracePt t="9896" x="10134600" y="4597400"/>
          <p14:tracePt t="9913" x="10202863" y="4597400"/>
          <p14:tracePt t="9929" x="10269538" y="4597400"/>
          <p14:tracePt t="9946" x="10345738" y="4529138"/>
          <p14:tracePt t="9963" x="10414000" y="4462463"/>
          <p14:tracePt t="9979" x="10447338" y="4368800"/>
          <p14:tracePt t="9996" x="10482263" y="4300538"/>
          <p14:tracePt t="10013" x="10507663" y="4224338"/>
          <p14:tracePt t="10029" x="10507663" y="4173538"/>
          <p14:tracePt t="10046" x="10507663" y="4106863"/>
          <p14:tracePt t="10063" x="10482263" y="4030663"/>
          <p14:tracePt t="10079" x="10464800" y="3995738"/>
          <p14:tracePt t="10096" x="10431463" y="3962400"/>
          <p14:tracePt t="10113" x="10380663" y="3944938"/>
          <p14:tracePt t="10130" x="10287000" y="3929063"/>
          <p14:tracePt t="10146" x="10253663" y="3929063"/>
          <p14:tracePt t="10163" x="10218738" y="3962400"/>
          <p14:tracePt t="10179" x="10185400" y="4030663"/>
          <p14:tracePt t="10196" x="10167938" y="4089400"/>
          <p14:tracePt t="10213" x="10167938" y="4191000"/>
          <p14:tracePt t="10229" x="10167938" y="4318000"/>
          <p14:tracePt t="10246" x="10167938" y="4445000"/>
          <p14:tracePt t="10263" x="10185400" y="4529138"/>
          <p14:tracePt t="10279" x="10218738" y="4640263"/>
          <p14:tracePt t="10296" x="10269538" y="4706938"/>
          <p14:tracePt t="10313" x="10329863" y="4741863"/>
          <p14:tracePt t="10329" x="10396538" y="4757738"/>
          <p14:tracePt t="10346" x="10447338" y="4775200"/>
          <p14:tracePt t="10363" x="10541000" y="4757738"/>
          <p14:tracePt t="10379" x="10591800" y="4691063"/>
          <p14:tracePt t="10396" x="10660063" y="4622800"/>
          <p14:tracePt t="10413" x="10701338" y="4529138"/>
          <p14:tracePt t="10429" x="10718800" y="4445000"/>
          <p14:tracePt t="10446" x="10718800" y="4351338"/>
          <p14:tracePt t="10463" x="10718800" y="4284663"/>
          <p14:tracePt t="10479" x="10701338" y="4191000"/>
          <p14:tracePt t="10496" x="10625138" y="4106863"/>
          <p14:tracePt t="10512" x="10558463" y="4046538"/>
          <p14:tracePt t="10529" x="10447338" y="3995738"/>
          <p14:tracePt t="10546" x="10329863" y="3979863"/>
          <p14:tracePt t="10563" x="10269538" y="3979863"/>
          <p14:tracePt t="10579" x="10152063" y="3979863"/>
          <p14:tracePt t="10596" x="10109200" y="3979863"/>
          <p14:tracePt t="10612" x="10075863" y="4013200"/>
          <p14:tracePt t="10629" x="10025063" y="4089400"/>
          <p14:tracePt t="10646" x="10025063" y="4140200"/>
          <p14:tracePt t="10663" x="10025063" y="4249738"/>
          <p14:tracePt t="10679" x="10025063" y="4335463"/>
          <p14:tracePt t="10696" x="10075863" y="4427538"/>
          <p14:tracePt t="10713" x="10152063" y="4529138"/>
          <p14:tracePt t="10730" x="10218738" y="4579938"/>
          <p14:tracePt t="10746" x="10304463" y="4622800"/>
          <p14:tracePt t="10763" x="10380663" y="4656138"/>
          <p14:tracePt t="10779" x="10464800" y="4656138"/>
          <p14:tracePt t="10796" x="10574338" y="4656138"/>
          <p14:tracePt t="10813" x="10625138" y="4579938"/>
          <p14:tracePt t="10830" x="10685463" y="4529138"/>
          <p14:tracePt t="10846" x="10701338" y="4445000"/>
          <p14:tracePt t="10862" x="10718800" y="4386263"/>
          <p14:tracePt t="10879" x="10718800" y="4335463"/>
          <p14:tracePt t="10896" x="10718800" y="4284663"/>
          <p14:tracePt t="10913" x="10685463" y="4224338"/>
          <p14:tracePt t="10929" x="10625138" y="4173538"/>
          <p14:tracePt t="10946" x="10558463" y="4140200"/>
          <p14:tracePt t="10963" x="10447338" y="4089400"/>
          <p14:tracePt t="10979" x="10380663" y="4089400"/>
          <p14:tracePt t="10996" x="10287000" y="4089400"/>
          <p14:tracePt t="11013" x="10218738" y="4089400"/>
          <p14:tracePt t="11029" x="10167938" y="4122738"/>
          <p14:tracePt t="11046" x="10109200" y="4173538"/>
          <p14:tracePt t="11063" x="10091738" y="4191000"/>
          <p14:tracePt t="11080" x="10091738" y="4284663"/>
          <p14:tracePt t="11096" x="10091738" y="4335463"/>
          <p14:tracePt t="11113" x="10134600" y="4402138"/>
          <p14:tracePt t="11129" x="10253663" y="4529138"/>
          <p14:tracePt t="11146" x="10329863" y="4564063"/>
          <p14:tracePt t="11162" x="10414000" y="4579938"/>
          <p14:tracePt t="11180" x="10507663" y="4579938"/>
          <p14:tracePt t="11196" x="10574338" y="4564063"/>
          <p14:tracePt t="11213" x="10625138" y="4513263"/>
          <p14:tracePt t="11229" x="10660063" y="4427538"/>
          <p14:tracePt t="11246" x="10701338" y="4318000"/>
          <p14:tracePt t="11263" x="10701338" y="4249738"/>
          <p14:tracePt t="11279" x="10701338" y="4157663"/>
          <p14:tracePt t="11296" x="10660063" y="4089400"/>
          <p14:tracePt t="11313" x="10609263" y="4013200"/>
          <p14:tracePt t="11329" x="10541000" y="3944938"/>
          <p14:tracePt t="11346" x="10482263" y="3929063"/>
          <p14:tracePt t="11363" x="10414000" y="3894138"/>
          <p14:tracePt t="11379" x="10345738" y="3894138"/>
          <p14:tracePt t="11396" x="10287000" y="3894138"/>
          <p14:tracePt t="11413" x="10236200" y="3929063"/>
          <p14:tracePt t="11429" x="10202863" y="3995738"/>
          <p14:tracePt t="11446" x="10185400" y="4089400"/>
          <p14:tracePt t="11462" x="10185400" y="4173538"/>
          <p14:tracePt t="11479" x="10185400" y="4300538"/>
          <p14:tracePt t="11496" x="10185400" y="4386263"/>
          <p14:tracePt t="11513" x="10218738" y="4478338"/>
          <p14:tracePt t="11529" x="10304463" y="4564063"/>
          <p14:tracePt t="11546" x="10329863" y="4579938"/>
          <p14:tracePt t="11563" x="10396538" y="4579938"/>
          <p14:tracePt t="11579" x="10482263" y="4579938"/>
          <p14:tracePt t="11596" x="10523538" y="4564063"/>
          <p14:tracePt t="11612" x="10591800" y="4478338"/>
          <p14:tracePt t="11629" x="10625138" y="4402138"/>
          <p14:tracePt t="11646" x="10625138" y="4335463"/>
          <p14:tracePt t="11663" x="10625138" y="4284663"/>
          <p14:tracePt t="11679" x="10609263" y="4208463"/>
          <p14:tracePt t="11696" x="10541000" y="4157663"/>
          <p14:tracePt t="11713" x="10447338" y="4089400"/>
          <p14:tracePt t="11729" x="10380663" y="4071938"/>
          <p14:tracePt t="11746" x="10287000" y="4071938"/>
          <p14:tracePt t="11763" x="10202863" y="4071938"/>
          <p14:tracePt t="11779" x="10152063" y="4071938"/>
          <p14:tracePt t="11796" x="10091738" y="4106863"/>
          <p14:tracePt t="11813" x="10058400" y="4157663"/>
          <p14:tracePt t="11829" x="10058400" y="4224338"/>
          <p14:tracePt t="11846" x="10058400" y="4335463"/>
          <p14:tracePt t="11863" x="10058400" y="4402138"/>
          <p14:tracePt t="11879" x="10109200" y="4495800"/>
          <p14:tracePt t="11896" x="10202863" y="4564063"/>
          <p14:tracePt t="11913" x="10287000" y="4597400"/>
          <p14:tracePt t="11929" x="10380663" y="4597400"/>
          <p14:tracePt t="11946" x="10464800" y="4597400"/>
          <p14:tracePt t="11963" x="10523538" y="4579938"/>
          <p14:tracePt t="11979" x="10574338" y="4513263"/>
          <p14:tracePt t="11996" x="10591800" y="4445000"/>
          <p14:tracePt t="12013" x="10591800" y="4368800"/>
          <p14:tracePt t="12030" x="10591800" y="4318000"/>
          <p14:tracePt t="12046" x="10558463" y="4224338"/>
          <p14:tracePt t="12063" x="10507663" y="4157663"/>
          <p14:tracePt t="12080" x="10414000" y="4089400"/>
          <p14:tracePt t="12096" x="10269538" y="3995738"/>
          <p14:tracePt t="12112" x="10202863" y="3979863"/>
          <p14:tracePt t="12129" x="10109200" y="3962400"/>
          <p14:tracePt t="12146" x="10075863" y="3962400"/>
          <p14:tracePt t="12163" x="10040938" y="3962400"/>
          <p14:tracePt t="12179" x="10007600" y="3979863"/>
          <p14:tracePt t="12196" x="10007600" y="4013200"/>
          <p14:tracePt t="12213" x="9990138" y="4071938"/>
          <p14:tracePt t="12229" x="9990138" y="4122738"/>
          <p14:tracePt t="12246" x="9990138" y="4191000"/>
          <p14:tracePt t="12263" x="10040938" y="4249738"/>
          <p14:tracePt t="12279" x="10109200" y="4300538"/>
          <p14:tracePt t="12296" x="10185400" y="4318000"/>
          <p14:tracePt t="12313" x="10287000" y="4318000"/>
          <p14:tracePt t="12329" x="10363200" y="4318000"/>
          <p14:tracePt t="12346" x="10431463" y="4284663"/>
          <p14:tracePt t="12363" x="10482263" y="4224338"/>
          <p14:tracePt t="12379" x="10523538" y="4173538"/>
          <p14:tracePt t="12396" x="10541000" y="4122738"/>
          <p14:tracePt t="12413" x="10541000" y="4046538"/>
          <p14:tracePt t="12429" x="10541000" y="3995738"/>
          <p14:tracePt t="12446" x="10482263" y="3929063"/>
          <p14:tracePt t="12463" x="10414000" y="3868738"/>
          <p14:tracePt t="12480" x="10345738" y="3852863"/>
          <p14:tracePt t="12497" x="10218738" y="3835400"/>
          <p14:tracePt t="12513" x="10185400" y="3835400"/>
          <p14:tracePt t="12530" x="10134600" y="3835400"/>
          <p14:tracePt t="12546" x="10091738" y="3835400"/>
          <p14:tracePt t="12563" x="10075863" y="3868738"/>
          <p14:tracePt t="12579" x="10058400" y="4030663"/>
          <p14:tracePt t="12596" x="10058400" y="4140200"/>
          <p14:tracePt t="12613" x="10058400" y="4284663"/>
          <p14:tracePt t="12629" x="10075863" y="4368800"/>
          <p14:tracePt t="12646" x="10134600" y="4462463"/>
          <p14:tracePt t="12663" x="10185400" y="4529138"/>
          <p14:tracePt t="12679" x="10236200" y="4564063"/>
          <p14:tracePt t="12696" x="10269538" y="4579938"/>
          <p14:tracePt t="12713" x="10329863" y="4579938"/>
          <p14:tracePt t="12729" x="10380663" y="4564063"/>
          <p14:tracePt t="12746" x="10431463" y="4513263"/>
          <p14:tracePt t="12763" x="10464800" y="4462463"/>
          <p14:tracePt t="12779" x="10482263" y="4386263"/>
          <p14:tracePt t="12796" x="10507663" y="4335463"/>
          <p14:tracePt t="12812" x="10507663" y="4267200"/>
          <p14:tracePt t="12829" x="10507663" y="4191000"/>
          <p14:tracePt t="12846" x="10482263" y="4122738"/>
          <p14:tracePt t="12862" x="10447338" y="4071938"/>
          <p14:tracePt t="12880" x="10396538" y="4013200"/>
          <p14:tracePt t="12896" x="10363200" y="3962400"/>
          <p14:tracePt t="12913" x="10269538" y="3929063"/>
          <p14:tracePt t="12929" x="10202863" y="3894138"/>
          <p14:tracePt t="12946" x="10134600" y="3868738"/>
          <p14:tracePt t="12963" x="10075863" y="3852863"/>
          <p14:tracePt t="12980" x="10007600" y="3835400"/>
          <p14:tracePt t="12996" x="9974263" y="3835400"/>
          <p14:tracePt t="13013" x="9956800" y="3835400"/>
          <p14:tracePt t="13030" x="9931400" y="3835400"/>
          <p14:tracePt t="13046" x="9913938" y="3835400"/>
          <p14:tracePt t="13063" x="9913938" y="3817938"/>
          <p14:tracePt t="13145" x="9913938" y="3802063"/>
          <p14:tracePt t="13163" x="9974263" y="3784600"/>
          <p14:tracePt t="13179" x="10025063" y="3767138"/>
          <p14:tracePt t="13196" x="10091738" y="3751263"/>
          <p14:tracePt t="13213" x="10152063" y="3716338"/>
          <p14:tracePt t="13230" x="10185400" y="3690938"/>
          <p14:tracePt t="13246" x="10202863" y="3690938"/>
          <p14:tracePt t="13263" x="10218738" y="3675063"/>
          <p14:tracePt t="13279" x="10218738" y="3657600"/>
          <p14:tracePt t="13312" x="10218738" y="3640138"/>
          <p14:tracePt t="13330" x="10202863" y="3640138"/>
          <p14:tracePt t="13346" x="10167938" y="3606800"/>
          <p14:tracePt t="13363" x="10109200" y="3589338"/>
          <p14:tracePt t="13379" x="10075863" y="3573463"/>
          <p14:tracePt t="13396" x="10025063" y="3556000"/>
          <p14:tracePt t="13413" x="10007600" y="3538538"/>
          <p14:tracePt t="13429" x="9990138" y="3513138"/>
          <p14:tracePt t="13446" x="9974263" y="3513138"/>
          <p14:tracePt t="13478" x="9974263" y="3497263"/>
          <p14:tracePt t="13496" x="9974263" y="3479800"/>
          <p14:tracePt t="13513" x="9974263" y="3462338"/>
          <p14:tracePt t="13530" x="9990138" y="3429000"/>
          <p14:tracePt t="13546" x="10025063" y="3411538"/>
          <p14:tracePt t="13563" x="10152063" y="3360738"/>
          <p14:tracePt t="13579" x="10218738" y="3360738"/>
          <p14:tracePt t="13596" x="10304463" y="3344863"/>
          <p14:tracePt t="13612" x="10345738" y="3319463"/>
          <p14:tracePt t="13630" x="10380663" y="3319463"/>
          <p14:tracePt t="13646" x="10396538" y="3319463"/>
          <p14:tracePt t="13695" x="10380663" y="3319463"/>
          <p14:tracePt t="13712" x="10329863" y="3302000"/>
          <p14:tracePt t="13729" x="10253663" y="3284538"/>
          <p14:tracePt t="13746" x="10167938" y="3268663"/>
          <p14:tracePt t="13763" x="10075863" y="3268663"/>
          <p14:tracePt t="13779" x="10025063" y="3251200"/>
          <p14:tracePt t="13796" x="9974263" y="3251200"/>
          <p14:tracePt t="13812" x="9931400" y="3251200"/>
          <p14:tracePt t="13845" x="9913938" y="3251200"/>
          <p14:tracePt t="13881" x="9956800" y="3251200"/>
          <p14:tracePt t="13896" x="9990138" y="3251200"/>
          <p14:tracePt t="13913" x="10109200" y="3251200"/>
          <p14:tracePt t="13929" x="10269538" y="3251200"/>
          <p14:tracePt t="13946" x="10396538" y="3268663"/>
          <p14:tracePt t="13963" x="10507663" y="3302000"/>
          <p14:tracePt t="13980" x="10558463" y="3319463"/>
          <p14:tracePt t="13996" x="10574338" y="3319463"/>
          <p14:tracePt t="14013" x="10591800" y="3319463"/>
          <p14:tracePt t="14037" x="10574338" y="3319463"/>
          <p14:tracePt t="14046" x="10541000" y="3319463"/>
          <p14:tracePt t="14063" x="10431463" y="3319463"/>
          <p14:tracePt t="14079" x="10329863" y="3319463"/>
          <p14:tracePt t="14096" x="10218738" y="3319463"/>
          <p14:tracePt t="14113" x="10134600" y="3319463"/>
          <p14:tracePt t="14130" x="10058400" y="3319463"/>
          <p14:tracePt t="14146" x="10025063" y="3319463"/>
          <p14:tracePt t="14163" x="10007600" y="3319463"/>
          <p14:tracePt t="14212" x="10040938" y="3319463"/>
          <p14:tracePt t="14229" x="10152063" y="3319463"/>
          <p14:tracePt t="14246" x="10304463" y="3319463"/>
          <p14:tracePt t="14263" x="10464800" y="3319463"/>
          <p14:tracePt t="14280" x="10574338" y="3344863"/>
          <p14:tracePt t="14296" x="10685463" y="3360738"/>
          <p14:tracePt t="14313" x="10736263" y="3360738"/>
          <p14:tracePt t="14329" x="10752138" y="3378200"/>
          <p14:tracePt t="14346" x="10769600" y="3378200"/>
          <p14:tracePt t="14378" x="10752138" y="3378200"/>
          <p14:tracePt t="14396" x="10701338" y="3378200"/>
          <p14:tracePt t="14413" x="10609263" y="3378200"/>
          <p14:tracePt t="14429" x="10482263" y="3378200"/>
          <p14:tracePt t="14446" x="10345738" y="3378200"/>
          <p14:tracePt t="14463" x="10185400" y="3395663"/>
          <p14:tracePt t="14480" x="10134600" y="3395663"/>
          <p14:tracePt t="14496" x="10040938" y="3395663"/>
          <p14:tracePt t="14513" x="9990138" y="3395663"/>
          <p14:tracePt t="14530" x="9956800" y="3395663"/>
          <p14:tracePt t="14595" x="10025063" y="3395663"/>
          <p14:tracePt t="14612" x="10109200" y="3378200"/>
          <p14:tracePt t="14629" x="10185400" y="3378200"/>
          <p14:tracePt t="14646" x="10287000" y="3360738"/>
          <p14:tracePt t="14663" x="10363200" y="3360738"/>
          <p14:tracePt t="14680" x="10396538" y="3360738"/>
          <p14:tracePt t="14696" x="10414000" y="3360738"/>
          <p14:tracePt t="14713" x="10431463" y="3360738"/>
          <p14:tracePt t="14733" x="10414000" y="3360738"/>
          <p14:tracePt t="14746" x="10396538" y="3360738"/>
          <p14:tracePt t="14763" x="10287000" y="3360738"/>
          <p14:tracePt t="14780" x="10185400" y="3344863"/>
          <p14:tracePt t="14796" x="10058400" y="3344863"/>
          <p14:tracePt t="14812" x="9898063" y="3344863"/>
          <p14:tracePt t="14829" x="9812338" y="3344863"/>
          <p14:tracePt t="14846" x="9720263" y="3344863"/>
          <p14:tracePt t="14863" x="9669463" y="3344863"/>
          <p14:tracePt t="14879" x="9652000" y="3344863"/>
          <p14:tracePt t="14896" x="9634538" y="3344863"/>
          <p14:tracePt t="14945" x="9669463" y="3344863"/>
          <p14:tracePt t="14963" x="9796463" y="3344863"/>
          <p14:tracePt t="14979" x="9931400" y="3344863"/>
          <p14:tracePt t="14996" x="10058400" y="3344863"/>
          <p14:tracePt t="15013" x="10236200" y="3344863"/>
          <p14:tracePt t="15029" x="10304463" y="3344863"/>
          <p14:tracePt t="15046" x="10329863" y="3344863"/>
          <p14:tracePt t="15063" x="10345738" y="3344863"/>
          <p14:tracePt t="15111" x="10269538" y="3344863"/>
          <p14:tracePt t="15129" x="10185400" y="3344863"/>
          <p14:tracePt t="15146" x="10058400" y="3344863"/>
          <p14:tracePt t="15163" x="9931400" y="3344863"/>
          <p14:tracePt t="15180" x="9847263" y="3344863"/>
          <p14:tracePt t="15196" x="9779000" y="3344863"/>
          <p14:tracePt t="15213" x="9720263" y="3344863"/>
          <p14:tracePt t="15245" x="9702800" y="3344863"/>
          <p14:tracePt t="15266" x="9720263" y="3344863"/>
          <p14:tracePt t="15279" x="9753600" y="3344863"/>
          <p14:tracePt t="15296" x="9863138" y="3319463"/>
          <p14:tracePt t="15313" x="10025063" y="3319463"/>
          <p14:tracePt t="15330" x="10185400" y="3319463"/>
          <p14:tracePt t="15346" x="10269538" y="3319463"/>
          <p14:tracePt t="15363" x="10380663" y="3319463"/>
          <p14:tracePt t="15380" x="10414000" y="3319463"/>
          <p14:tracePt t="15396" x="10431463" y="3319463"/>
          <p14:tracePt t="15413" x="10447338" y="3319463"/>
          <p14:tracePt t="15438" x="10431463" y="3319463"/>
          <p14:tracePt t="15447" x="10380663" y="3319463"/>
          <p14:tracePt t="15463" x="10329863" y="3319463"/>
          <p14:tracePt t="15479" x="10202863" y="3319463"/>
          <p14:tracePt t="15496" x="9974263" y="3319463"/>
          <p14:tracePt t="15513" x="9880600" y="3319463"/>
          <p14:tracePt t="15530" x="9779000" y="3344863"/>
          <p14:tracePt t="15546" x="9702800" y="3344863"/>
          <p14:tracePt t="15563" x="9669463" y="3344863"/>
          <p14:tracePt t="15579" x="9652000" y="3344863"/>
          <p14:tracePt t="15612" x="9652000" y="3360738"/>
          <p14:tracePt t="16415" x="9685338" y="3360738"/>
          <p14:tracePt t="16428" x="9736138" y="3360738"/>
          <p14:tracePt t="16446" x="9829800" y="3360738"/>
          <p14:tracePt t="16463" x="9898063" y="3360738"/>
          <p14:tracePt t="16480" x="10025063" y="3319463"/>
          <p14:tracePt t="16496" x="10058400" y="3284538"/>
          <p14:tracePt t="16513" x="10091738" y="3268663"/>
          <p14:tracePt t="16548" x="10109200" y="3251200"/>
          <p14:tracePt t="16585" x="10091738" y="3251200"/>
          <p14:tracePt t="16596" x="10075863" y="3233738"/>
          <p14:tracePt t="16613" x="10040938" y="3233738"/>
          <p14:tracePt t="16630" x="9990138" y="3233738"/>
          <p14:tracePt t="16646" x="9913938" y="3233738"/>
          <p14:tracePt t="16663" x="9863138" y="3233738"/>
          <p14:tracePt t="16679" x="9796463" y="3251200"/>
          <p14:tracePt t="16696" x="9753600" y="3284538"/>
          <p14:tracePt t="16713" x="9720263" y="3319463"/>
          <p14:tracePt t="16730" x="9702800" y="3360738"/>
          <p14:tracePt t="16746" x="9669463" y="3395663"/>
          <p14:tracePt t="16763" x="9669463" y="3429000"/>
          <p14:tracePt t="16795" x="9669463" y="3446463"/>
          <p14:tracePt t="16813" x="9669463" y="3462338"/>
          <p14:tracePt t="16829" x="9736138" y="3462338"/>
          <p14:tracePt t="16846" x="9829800" y="3462338"/>
          <p14:tracePt t="16863" x="9913938" y="3411538"/>
          <p14:tracePt t="16880" x="9990138" y="3360738"/>
          <p14:tracePt t="16896" x="10075863" y="3268663"/>
          <p14:tracePt t="16913" x="10091738" y="3251200"/>
          <p14:tracePt t="16930" x="10134600" y="3217863"/>
          <p14:tracePt t="16946" x="10134600" y="3200400"/>
          <p14:tracePt t="16963" x="10134600" y="3167063"/>
          <p14:tracePt t="16980" x="10109200" y="3141663"/>
          <p14:tracePt t="16996" x="10075863" y="3124200"/>
          <p14:tracePt t="17013" x="10040938" y="3124200"/>
          <p14:tracePt t="17029" x="10007600" y="3124200"/>
          <p14:tracePt t="17046" x="9956800" y="3124200"/>
          <p14:tracePt t="17063" x="9913938" y="3167063"/>
          <p14:tracePt t="17079" x="9898063" y="3200400"/>
          <p14:tracePt t="17096" x="9880600" y="3233738"/>
          <p14:tracePt t="17113" x="9880600" y="3268663"/>
          <p14:tracePt t="17130" x="9863138" y="3302000"/>
          <p14:tracePt t="17146" x="9863138" y="3319463"/>
          <p14:tracePt t="17163" x="9863138" y="3344863"/>
          <p14:tracePt t="17179" x="9880600" y="3360738"/>
          <p14:tracePt t="17196" x="9898063" y="3360738"/>
          <p14:tracePt t="17213" x="9913938" y="3378200"/>
          <p14:tracePt t="17230" x="9931400" y="3378200"/>
          <p14:tracePt t="17246" x="9956800" y="3378200"/>
          <p14:tracePt t="17412" x="9974263" y="3378200"/>
          <p14:tracePt t="17430" x="10007600" y="3378200"/>
          <p14:tracePt t="17447" x="10152063" y="3395663"/>
          <p14:tracePt t="17463" x="10236200" y="3411538"/>
          <p14:tracePt t="17480" x="10396538" y="3429000"/>
          <p14:tracePt t="17496" x="10464800" y="3429000"/>
          <p14:tracePt t="17513" x="10558463" y="3429000"/>
          <p14:tracePt t="17530" x="10625138" y="3429000"/>
          <p14:tracePt t="17546" x="10685463" y="3411538"/>
          <p14:tracePt t="17563" x="10701338" y="3395663"/>
          <p14:tracePt t="17579" x="10718800" y="3378200"/>
          <p14:tracePt t="17596" x="10736263" y="3378200"/>
          <p14:tracePt t="17613" x="10736263" y="3360738"/>
          <p14:tracePt t="17630" x="10736263" y="3344863"/>
          <p14:tracePt t="17646" x="10736263" y="3319463"/>
          <p14:tracePt t="17663" x="10736263" y="3284538"/>
          <p14:tracePt t="17680" x="10718800" y="3233738"/>
          <p14:tracePt t="17696" x="10685463" y="3200400"/>
          <p14:tracePt t="17713" x="10660063" y="3167063"/>
          <p14:tracePt t="17730" x="10642600" y="3141663"/>
          <p14:tracePt t="17746" x="10609263" y="3141663"/>
          <p14:tracePt t="17763" x="10591800" y="3141663"/>
          <p14:tracePt t="17779" x="10558463" y="3141663"/>
          <p14:tracePt t="17796" x="10507663" y="3200400"/>
          <p14:tracePt t="17813" x="10464800" y="3251200"/>
          <p14:tracePt t="17830" x="10431463" y="3319463"/>
          <p14:tracePt t="17847" x="10396538" y="3395663"/>
          <p14:tracePt t="17863" x="10380663" y="3462338"/>
          <p14:tracePt t="17879" x="10380663" y="3497263"/>
          <p14:tracePt t="17896" x="10380663" y="3538538"/>
          <p14:tracePt t="17913" x="10380663" y="3556000"/>
          <p14:tracePt t="17930" x="10414000" y="3589338"/>
          <p14:tracePt t="17946" x="10523538" y="3606800"/>
          <p14:tracePt t="17963" x="10591800" y="3606800"/>
          <p14:tracePt t="17980" x="10660063" y="3606800"/>
          <p14:tracePt t="17996" x="10718800" y="3589338"/>
          <p14:tracePt t="18013" x="10736263" y="3556000"/>
          <p14:tracePt t="18030" x="10752138" y="3513138"/>
          <p14:tracePt t="18046" x="10752138" y="3497263"/>
          <p14:tracePt t="18063" x="10752138" y="3462338"/>
          <p14:tracePt t="18079" x="10718800" y="3429000"/>
          <p14:tracePt t="18096" x="10642600" y="3395663"/>
          <p14:tracePt t="18113" x="10591800" y="3378200"/>
          <p14:tracePt t="18130" x="10523538" y="3360738"/>
          <p14:tracePt t="18146" x="10464800" y="3360738"/>
          <p14:tracePt t="18163" x="10431463" y="3360738"/>
          <p14:tracePt t="18179" x="10414000" y="3360738"/>
          <p14:tracePt t="19002" x="10396538" y="3360738"/>
          <p14:tracePt t="19013" x="10345738" y="3360738"/>
          <p14:tracePt t="19030" x="10109200" y="3360738"/>
          <p14:tracePt t="19046" x="9753600" y="3360738"/>
          <p14:tracePt t="19063" x="9220200" y="3360738"/>
          <p14:tracePt t="19080" x="8313738" y="3360738"/>
          <p14:tracePt t="19096" x="7780338" y="3360738"/>
          <p14:tracePt t="19113" x="7069138" y="3378200"/>
          <p14:tracePt t="19130" x="6646863" y="3395663"/>
          <p14:tracePt t="19146" x="6113463" y="3411538"/>
          <p14:tracePt t="19163" x="5757863" y="3429000"/>
          <p14:tracePt t="19180" x="5478463" y="3429000"/>
          <p14:tracePt t="19196" x="5367338" y="3429000"/>
          <p14:tracePt t="19213" x="5224463" y="3429000"/>
          <p14:tracePt t="19230" x="5156200" y="3429000"/>
          <p14:tracePt t="19246" x="5097463" y="3429000"/>
          <p14:tracePt t="19263" x="5080000" y="3429000"/>
          <p14:tracePt t="19543" x="5097463" y="3429000"/>
          <p14:tracePt t="19551" x="5173663" y="3429000"/>
          <p14:tracePt t="19563" x="5257800" y="3429000"/>
          <p14:tracePt t="19580" x="5418138" y="3429000"/>
          <p14:tracePt t="19596" x="5595938" y="3429000"/>
          <p14:tracePt t="19613" x="5867400" y="3462338"/>
          <p14:tracePt t="19630" x="6164263" y="3479800"/>
          <p14:tracePt t="19646" x="6451600" y="3513138"/>
          <p14:tracePt t="19663" x="6596063" y="3538538"/>
          <p14:tracePt t="19679" x="6756400" y="3573463"/>
          <p14:tracePt t="19696" x="6858000" y="3606800"/>
          <p14:tracePt t="19713" x="6934200" y="3624263"/>
          <p14:tracePt t="19730" x="6951663" y="3640138"/>
          <p14:tracePt t="19746" x="6967538" y="3640138"/>
          <p14:tracePt t="20062" x="7002463" y="3640138"/>
          <p14:tracePt t="20080" x="7112000" y="3606800"/>
          <p14:tracePt t="20097" x="7289800" y="3606800"/>
          <p14:tracePt t="20113" x="7467600" y="3606800"/>
          <p14:tracePt t="20130" x="7645400" y="3657600"/>
          <p14:tracePt t="20146" x="7780338" y="3733800"/>
          <p14:tracePt t="20163" x="7874000" y="3784600"/>
          <p14:tracePt t="20180" x="7983538" y="3852863"/>
          <p14:tracePt t="20196" x="8051800" y="3894138"/>
          <p14:tracePt t="20213" x="8120063" y="3929063"/>
          <p14:tracePt t="20230" x="8153400" y="3944938"/>
          <p14:tracePt t="20246" x="8196263" y="3962400"/>
          <p14:tracePt t="20263" x="8212138" y="3962400"/>
          <p14:tracePt t="20478" x="8229600" y="3962400"/>
          <p14:tracePt t="20496" x="8297863" y="3962400"/>
          <p14:tracePt t="20513" x="8389938" y="3944938"/>
          <p14:tracePt t="20530" x="8585200" y="3911600"/>
          <p14:tracePt t="20546" x="8780463" y="3868738"/>
          <p14:tracePt t="20563" x="8890000" y="3852863"/>
          <p14:tracePt t="20580" x="8991600" y="3817938"/>
          <p14:tracePt t="20596" x="9042400" y="3802063"/>
          <p14:tracePt t="20613" x="9067800" y="3802063"/>
          <p14:tracePt t="20645" x="9067800" y="3784600"/>
          <p14:tracePt t="20663" x="9042400" y="3767138"/>
          <p14:tracePt t="20680" x="8974138" y="3733800"/>
          <p14:tracePt t="20696" x="8864600" y="3690938"/>
          <p14:tracePt t="20713" x="8729663" y="3657600"/>
          <p14:tracePt t="20730" x="8618538" y="3657600"/>
          <p14:tracePt t="20747" x="8509000" y="3657600"/>
          <p14:tracePt t="20763" x="8424863" y="3657600"/>
          <p14:tracePt t="20780" x="8356600" y="3690938"/>
          <p14:tracePt t="20796" x="8313738" y="3751263"/>
          <p14:tracePt t="20813" x="8313738" y="3835400"/>
          <p14:tracePt t="20830" x="8313738" y="3911600"/>
          <p14:tracePt t="20846" x="8331200" y="4030663"/>
          <p14:tracePt t="20863" x="8374063" y="4106863"/>
          <p14:tracePt t="20880" x="8509000" y="4208463"/>
          <p14:tracePt t="20897" x="8618538" y="4249738"/>
          <p14:tracePt t="20913" x="8745538" y="4249738"/>
          <p14:tracePt t="20930" x="8847138" y="4249738"/>
          <p14:tracePt t="20947" x="8974138" y="4191000"/>
          <p14:tracePt t="20963" x="9042400" y="4122738"/>
          <p14:tracePt t="20980" x="9118600" y="4030663"/>
          <p14:tracePt t="20997" x="9169400" y="3929063"/>
          <p14:tracePt t="21013" x="9186863" y="3817938"/>
          <p14:tracePt t="21029" x="9202738" y="3751263"/>
          <p14:tracePt t="21046" x="9202738" y="3690938"/>
          <p14:tracePt t="21063" x="9202738" y="3640138"/>
          <p14:tracePt t="21080" x="9151938" y="3589338"/>
          <p14:tracePt t="21097" x="9085263" y="3556000"/>
          <p14:tracePt t="21113" x="8991600" y="3513138"/>
          <p14:tracePt t="21130" x="8890000" y="3497263"/>
          <p14:tracePt t="21146" x="8780463" y="3497263"/>
          <p14:tracePt t="21163" x="8686800" y="3497263"/>
          <p14:tracePt t="21180" x="8585200" y="3513138"/>
          <p14:tracePt t="21196" x="8491538" y="3556000"/>
          <p14:tracePt t="21213" x="8424863" y="3624263"/>
          <p14:tracePt t="21230" x="8374063" y="3675063"/>
          <p14:tracePt t="21246" x="8313738" y="3751263"/>
          <p14:tracePt t="21263" x="8297863" y="3784600"/>
          <p14:tracePt t="21280" x="8280400" y="3817938"/>
          <p14:tracePt t="21297" x="8280400" y="3835400"/>
          <p14:tracePt t="21313" x="8280400" y="3852863"/>
          <p14:tracePt t="21330" x="8280400" y="3868738"/>
          <p14:tracePt t="21362" x="8313738" y="3894138"/>
          <p14:tracePt t="21380" x="8331200" y="3894138"/>
          <p14:tracePt t="21396" x="8374063" y="3911600"/>
          <p14:tracePt t="21413" x="8407400" y="3911600"/>
          <p14:tracePt t="21430" x="8440738" y="3911600"/>
          <p14:tracePt t="21446" x="8491538" y="3911600"/>
          <p14:tracePt t="21463" x="8534400" y="3894138"/>
          <p14:tracePt t="21480" x="8585200" y="3852863"/>
          <p14:tracePt t="21496" x="8602663" y="3817938"/>
          <p14:tracePt t="21513" x="8636000" y="3784600"/>
          <p14:tracePt t="21530" x="8653463" y="3751263"/>
          <p14:tracePt t="21546" x="8653463" y="3733800"/>
          <p14:tracePt t="21579" x="8653463" y="3716338"/>
          <p14:tracePt t="21596" x="8602663" y="3675063"/>
          <p14:tracePt t="21613" x="8551863" y="3657600"/>
          <p14:tracePt t="21630" x="8475663" y="3624263"/>
          <p14:tracePt t="21646" x="8407400" y="3606800"/>
          <p14:tracePt t="21663" x="8331200" y="3606800"/>
          <p14:tracePt t="21680" x="8262938" y="3606800"/>
          <p14:tracePt t="21696" x="8212138" y="3606800"/>
          <p14:tracePt t="21713" x="8178800" y="3606800"/>
          <p14:tracePt t="21730" x="8120063" y="3640138"/>
          <p14:tracePt t="21747" x="8085138" y="3675063"/>
          <p14:tracePt t="21763" x="8051800" y="3751263"/>
          <p14:tracePt t="21780" x="8001000" y="3802063"/>
          <p14:tracePt t="21796" x="7983538" y="3868738"/>
          <p14:tracePt t="21813" x="7942263" y="3929063"/>
          <p14:tracePt t="21830" x="7907338" y="3995738"/>
          <p14:tracePt t="21846" x="7874000" y="4071938"/>
          <p14:tracePt t="21863" x="7874000" y="4122738"/>
          <p14:tracePt t="21880" x="7856538" y="4173538"/>
          <p14:tracePt t="21896" x="7856538" y="4224338"/>
          <p14:tracePt t="21913" x="7856538" y="4284663"/>
          <p14:tracePt t="21930" x="7856538" y="4351338"/>
          <p14:tracePt t="21946" x="7874000" y="4427538"/>
          <p14:tracePt t="21963" x="7891463" y="4495800"/>
          <p14:tracePt t="21980" x="7924800" y="4579938"/>
          <p14:tracePt t="21996" x="7958138" y="4656138"/>
          <p14:tracePt t="22014" x="8018463" y="4724400"/>
          <p14:tracePt t="22030" x="8051800" y="4800600"/>
          <p14:tracePt t="22046" x="8135938" y="4902200"/>
          <p14:tracePt t="22063" x="8212138" y="4978400"/>
          <p14:tracePt t="22080" x="8297863" y="5046663"/>
          <p14:tracePt t="22096" x="8374063" y="5097463"/>
          <p14:tracePt t="22113" x="8440738" y="5173663"/>
          <p14:tracePt t="22130" x="8534400" y="5224463"/>
          <p14:tracePt t="22147" x="8585200" y="5257800"/>
          <p14:tracePt t="22163" x="8653463" y="5291138"/>
          <p14:tracePt t="22180" x="8745538" y="5351463"/>
          <p14:tracePt t="22197" x="8831263" y="5367338"/>
          <p14:tracePt t="22214" x="8923338" y="5402263"/>
          <p14:tracePt t="22230" x="8991600" y="5402263"/>
          <p14:tracePt t="22246" x="9085263" y="5418138"/>
          <p14:tracePt t="22263" x="9151938" y="5418138"/>
          <p14:tracePt t="22280" x="9220200" y="5418138"/>
          <p14:tracePt t="22297" x="9329738" y="5367338"/>
          <p14:tracePt t="22313" x="9364663" y="5351463"/>
          <p14:tracePt t="22330" x="9456738" y="5291138"/>
          <p14:tracePt t="22346" x="9507538" y="5240338"/>
          <p14:tracePt t="22363" x="9542463" y="5189538"/>
          <p14:tracePt t="22380" x="9601200" y="5113338"/>
          <p14:tracePt t="22397" x="9634538" y="5062538"/>
          <p14:tracePt t="22414" x="9669463" y="4995863"/>
          <p14:tracePt t="22430" x="9702800" y="4902200"/>
          <p14:tracePt t="22447" x="9720263" y="4851400"/>
          <p14:tracePt t="22463" x="9736138" y="4757738"/>
          <p14:tracePt t="22480" x="9753600" y="4691063"/>
          <p14:tracePt t="22497" x="9779000" y="4579938"/>
          <p14:tracePt t="22513" x="9796463" y="4462463"/>
          <p14:tracePt t="22530" x="9796463" y="4351338"/>
          <p14:tracePt t="22547" x="9796463" y="4267200"/>
          <p14:tracePt t="22563" x="9796463" y="4140200"/>
          <p14:tracePt t="22580" x="9796463" y="4046538"/>
          <p14:tracePt t="22597" x="9753600" y="3944938"/>
          <p14:tracePt t="22613" x="9720263" y="3835400"/>
          <p14:tracePt t="22630" x="9685338" y="3767138"/>
          <p14:tracePt t="22647" x="9618663" y="3675063"/>
          <p14:tracePt t="22663" x="9558338" y="3589338"/>
          <p14:tracePt t="22680" x="9491663" y="3513138"/>
          <p14:tracePt t="22696" x="9398000" y="3462338"/>
          <p14:tracePt t="22713" x="9296400" y="3411538"/>
          <p14:tracePt t="22730" x="9186863" y="3360738"/>
          <p14:tracePt t="22747" x="9024938" y="3319463"/>
          <p14:tracePt t="22763" x="8991600" y="3319463"/>
          <p14:tracePt t="22780" x="8847138" y="3302000"/>
          <p14:tracePt t="22797" x="8729663" y="3302000"/>
          <p14:tracePt t="22813" x="8636000" y="3302000"/>
          <p14:tracePt t="22830" x="8551863" y="3302000"/>
          <p14:tracePt t="22846" x="8458200" y="3344863"/>
          <p14:tracePt t="22863" x="8356600" y="3378200"/>
          <p14:tracePt t="22880" x="8280400" y="3411538"/>
          <p14:tracePt t="22896" x="8196263" y="3497263"/>
          <p14:tracePt t="22913" x="8120063" y="3556000"/>
          <p14:tracePt t="22930" x="8051800" y="3624263"/>
          <p14:tracePt t="22947" x="7983538" y="3690938"/>
          <p14:tracePt t="22963" x="7924800" y="3784600"/>
          <p14:tracePt t="22980" x="7874000" y="3852863"/>
          <p14:tracePt t="22997" x="7840663" y="3944938"/>
          <p14:tracePt t="23013" x="7805738" y="4013200"/>
          <p14:tracePt t="23030" x="7780338" y="4106863"/>
          <p14:tracePt t="23046" x="7764463" y="4208463"/>
          <p14:tracePt t="23063" x="7764463" y="4267200"/>
          <p14:tracePt t="23080" x="7780338" y="4368800"/>
          <p14:tracePt t="23097" x="7823200" y="4478338"/>
          <p14:tracePt t="23113" x="7874000" y="4564063"/>
          <p14:tracePt t="23130" x="7958138" y="4691063"/>
          <p14:tracePt t="23147" x="8069263" y="4800600"/>
          <p14:tracePt t="23163" x="8178800" y="4919663"/>
          <p14:tracePt t="23180" x="8297863" y="5011738"/>
          <p14:tracePt t="23197" x="8424863" y="5097463"/>
          <p14:tracePt t="23213" x="8551863" y="5156200"/>
          <p14:tracePt t="23230" x="8669338" y="5207000"/>
          <p14:tracePt t="23247" x="8780463" y="5257800"/>
          <p14:tracePt t="23263" x="8847138" y="5275263"/>
          <p14:tracePt t="23280" x="9009063" y="5291138"/>
          <p14:tracePt t="23297" x="9136063" y="5308600"/>
          <p14:tracePt t="23314" x="9202738" y="5308600"/>
          <p14:tracePt t="23330" x="9296400" y="5308600"/>
          <p14:tracePt t="23347" x="9380538" y="5275263"/>
          <p14:tracePt t="23363" x="9440863" y="5240338"/>
          <p14:tracePt t="23380" x="9491663" y="5189538"/>
          <p14:tracePt t="23397" x="9507538" y="5156200"/>
          <p14:tracePt t="23413" x="9525000" y="5113338"/>
          <p14:tracePt t="23430" x="9525000" y="5097463"/>
          <p14:tracePt t="23446" x="9525000" y="5062538"/>
          <p14:tracePt t="23463" x="9525000" y="5029200"/>
          <p14:tracePt t="23480" x="9491663" y="4995863"/>
          <p14:tracePt t="23496" x="9440863" y="4953000"/>
          <p14:tracePt t="23513" x="9364663" y="4902200"/>
          <p14:tracePt t="23530" x="9278938" y="4851400"/>
          <p14:tracePt t="23547" x="9186863" y="4800600"/>
          <p14:tracePt t="23563" x="9085263" y="4724400"/>
          <p14:tracePt t="23580" x="8974138" y="4673600"/>
          <p14:tracePt t="23597" x="8890000" y="4597400"/>
          <p14:tracePt t="23613" x="8813800" y="4546600"/>
          <p14:tracePt t="23630" x="8729663" y="4445000"/>
          <p14:tracePt t="23647" x="8653463" y="4351338"/>
          <p14:tracePt t="23663" x="8602663" y="4284663"/>
          <p14:tracePt t="23680" x="8567738" y="4191000"/>
          <p14:tracePt t="23697" x="8509000" y="4122738"/>
          <p14:tracePt t="23713" x="8475663" y="4046538"/>
          <p14:tracePt t="23730" x="8440738" y="3979863"/>
          <p14:tracePt t="23746" x="8389938" y="3929063"/>
          <p14:tracePt t="23763" x="8331200" y="3868738"/>
          <p14:tracePt t="23780" x="8280400" y="3817938"/>
          <p14:tracePt t="23797" x="8229600" y="3767138"/>
          <p14:tracePt t="23813" x="8178800" y="3733800"/>
          <p14:tracePt t="23830" x="8120063" y="3675063"/>
          <p14:tracePt t="23847" x="8085138" y="3606800"/>
          <p14:tracePt t="23863" x="8034338" y="3538538"/>
          <p14:tracePt t="23880" x="7983538" y="3479800"/>
          <p14:tracePt t="23897" x="7958138" y="3429000"/>
          <p14:tracePt t="23913" x="7924800" y="3395663"/>
          <p14:tracePt t="23930" x="7907338" y="3344863"/>
          <p14:tracePt t="23947" x="7891463" y="3302000"/>
          <p14:tracePt t="23963" x="7874000" y="3233738"/>
          <p14:tracePt t="23980" x="7856538" y="3182938"/>
          <p14:tracePt t="23997" x="7856538" y="3106738"/>
          <p14:tracePt t="24013" x="7840663" y="3073400"/>
          <p14:tracePt t="24030" x="7840663" y="3040063"/>
          <p14:tracePt t="24046" x="7840663" y="3022600"/>
          <p14:tracePt t="24095" x="7840663" y="2963863"/>
          <p14:tracePt t="24113" x="7840663" y="2928938"/>
          <p14:tracePt t="24130" x="7840663" y="2862263"/>
          <p14:tracePt t="24147" x="7840663" y="2811463"/>
          <p14:tracePt t="24163" x="7840663" y="2751138"/>
          <p14:tracePt t="24180" x="7840663" y="2717800"/>
          <p14:tracePt t="24197" x="7840663" y="2700338"/>
          <p14:tracePt t="24229" x="7823200" y="2684463"/>
          <p14:tracePt t="24247" x="7780338" y="2633663"/>
          <p14:tracePt t="24279" x="7747000" y="2590800"/>
          <p14:tracePt t="24297" x="7696200" y="2557463"/>
          <p14:tracePt t="24313" x="7678738" y="2540000"/>
          <p14:tracePt t="24330" x="7662863" y="2540000"/>
          <p14:tracePt t="24347" x="7645400" y="2522538"/>
          <p14:tracePt t="24379" x="7627938" y="2522538"/>
          <p14:tracePt t="24557" x="7627938" y="2540000"/>
          <p14:tracePt t="24595" x="7645400" y="2557463"/>
          <p14:tracePt t="24629" x="7645400" y="2573338"/>
          <p14:tracePt t="24730" x="7645400" y="2590800"/>
          <p14:tracePt t="24762" x="7645400" y="2608263"/>
          <p14:tracePt t="24796" x="7662863" y="2667000"/>
          <p14:tracePt t="24813" x="7662863" y="2684463"/>
          <p14:tracePt t="24830" x="7662863" y="2700338"/>
          <p14:tracePt t="24847" x="7678738" y="2717800"/>
          <p14:tracePt t="24863" x="7678738" y="2735263"/>
          <p14:tracePt t="24880" x="7678738" y="2751138"/>
          <p14:tracePt t="24897" x="7678738" y="2768600"/>
          <p14:tracePt t="24913" x="7678738" y="2786063"/>
          <p14:tracePt t="24946" x="7678738" y="2811463"/>
          <p14:tracePt t="24995" x="7696200" y="2827338"/>
          <p14:tracePt t="25029" x="7696200" y="2844800"/>
          <p14:tracePt t="25047" x="7696200" y="2878138"/>
          <p14:tracePt t="25063" x="7713663" y="2895600"/>
          <p14:tracePt t="25080" x="7713663" y="2928938"/>
          <p14:tracePt t="25097" x="7729538" y="2946400"/>
          <p14:tracePt t="25113" x="7729538" y="2963863"/>
          <p14:tracePt t="25130" x="7729538" y="2989263"/>
          <p14:tracePt t="25179" x="7729538" y="3005138"/>
          <p14:tracePt t="25263" x="7729538" y="3022600"/>
          <p14:tracePt t="25295" x="7729538" y="3040063"/>
          <p14:tracePt t="25329" x="7729538" y="3055938"/>
          <p14:tracePt t="25347" x="7729538" y="3073400"/>
          <p14:tracePt t="25363" x="7729538" y="3090863"/>
          <p14:tracePt t="25396" x="7729538" y="3106738"/>
          <p14:tracePt t="25413" x="7729538" y="3124200"/>
          <p14:tracePt t="25430" x="7729538" y="3141663"/>
          <p14:tracePt t="25462" x="7747000" y="3182938"/>
          <p14:tracePt t="25480" x="7747000" y="3200400"/>
          <p14:tracePt t="25496" x="7747000" y="3217863"/>
          <p14:tracePt t="25513" x="7747000" y="3233738"/>
          <p14:tracePt t="25530" x="7747000" y="3251200"/>
          <p14:tracePt t="25547" x="7764463" y="3251200"/>
          <p14:tracePt t="25563" x="7764463" y="3268663"/>
          <p14:tracePt t="25580" x="7764463" y="3284538"/>
          <p14:tracePt t="25596" x="7764463" y="3302000"/>
          <p14:tracePt t="25613" x="7780338" y="3319463"/>
          <p14:tracePt t="25630" x="7780338" y="3344863"/>
          <p14:tracePt t="25646" x="7780338" y="3360738"/>
          <p14:tracePt t="25679" x="7805738" y="3378200"/>
          <p14:tracePt t="25697" x="7805738" y="3395663"/>
          <p14:tracePt t="25713" x="7823200" y="3411538"/>
          <p14:tracePt t="25746" x="7823200" y="3446463"/>
          <p14:tracePt t="25779" x="7840663" y="3462338"/>
          <p14:tracePt t="25812" x="7840663" y="3479800"/>
          <p14:tracePt t="25830" x="7856538" y="3479800"/>
          <p14:tracePt t="25862" x="7856538" y="3497263"/>
          <p14:tracePt t="25896" x="7874000" y="3513138"/>
          <p14:tracePt t="25945" x="7874000" y="3538538"/>
          <p14:tracePt t="25979" x="7891463" y="3538538"/>
          <p14:tracePt t="26012" x="7891463" y="3556000"/>
          <p14:tracePt t="26030" x="7907338" y="3556000"/>
          <p14:tracePt t="26079" x="7924800" y="3556000"/>
          <p14:tracePt t="26129" x="7924800" y="3573463"/>
          <p14:tracePt t="26147" x="7942263" y="3573463"/>
          <p14:tracePt t="26179" x="7958138" y="3573463"/>
          <p14:tracePt t="26212" x="7983538" y="3573463"/>
          <p14:tracePt t="26230" x="8001000" y="3573463"/>
          <p14:tracePt t="26247" x="8018463" y="3573463"/>
          <p14:tracePt t="26263" x="8051800" y="3573463"/>
          <p14:tracePt t="26280" x="8069263" y="3573463"/>
          <p14:tracePt t="26297" x="8085138" y="3573463"/>
          <p14:tracePt t="26313" x="8102600" y="3573463"/>
          <p14:tracePt t="26330" x="8135938" y="3573463"/>
          <p14:tracePt t="26347" x="8153400" y="3573463"/>
          <p14:tracePt t="26363" x="8178800" y="3556000"/>
          <p14:tracePt t="26381" x="8196263" y="3556000"/>
          <p14:tracePt t="26397" x="8212138" y="3556000"/>
          <p14:tracePt t="26413" x="8229600" y="3538538"/>
          <p14:tracePt t="26430" x="8247063" y="3538538"/>
          <p14:tracePt t="26447" x="8262938" y="3513138"/>
          <p14:tracePt t="26479" x="8280400" y="3513138"/>
          <p14:tracePt t="26496" x="8297863" y="3497263"/>
          <p14:tracePt t="26513" x="8313738" y="3497263"/>
          <p14:tracePt t="26530" x="8313738" y="3479800"/>
          <p14:tracePt t="26547" x="8331200" y="3479800"/>
          <p14:tracePt t="26563" x="8356600" y="3479800"/>
          <p14:tracePt t="26580" x="8374063" y="3462338"/>
          <p14:tracePt t="26597" x="8389938" y="3462338"/>
          <p14:tracePt t="26614" x="8407400" y="3446463"/>
          <p14:tracePt t="26630" x="8424863" y="3446463"/>
          <p14:tracePt t="26647" x="8440738" y="3446463"/>
          <p14:tracePt t="26664" x="8458200" y="3429000"/>
          <p14:tracePt t="26680" x="8475663" y="3429000"/>
          <p14:tracePt t="26697" x="8491538" y="3411538"/>
          <p14:tracePt t="26729" x="8534400" y="3395663"/>
          <p14:tracePt t="26747" x="8551863" y="3378200"/>
          <p14:tracePt t="26763" x="8585200" y="3378200"/>
          <p14:tracePt t="26780" x="8602663" y="3360738"/>
          <p14:tracePt t="26797" x="8618538" y="3344863"/>
          <p14:tracePt t="26813" x="8653463" y="3344863"/>
          <p14:tracePt t="26830" x="8669338" y="3319463"/>
          <p14:tracePt t="26847" x="8686800" y="3302000"/>
          <p14:tracePt t="26863" x="8712200" y="3302000"/>
          <p14:tracePt t="26880" x="8729663" y="3302000"/>
          <p14:tracePt t="26897" x="8745538" y="3284538"/>
          <p14:tracePt t="26913" x="8763000" y="3284538"/>
          <p14:tracePt t="26930" x="8780463" y="3268663"/>
          <p14:tracePt t="26947" x="8796338" y="3268663"/>
          <p14:tracePt t="26963" x="8831263" y="3268663"/>
          <p14:tracePt t="26981" x="8847138" y="3251200"/>
          <p14:tracePt t="26997" x="8890000" y="3251200"/>
          <p14:tracePt t="27013" x="8907463" y="3251200"/>
          <p14:tracePt t="27030" x="8923338" y="3233738"/>
          <p14:tracePt t="27047" x="8958263" y="3233738"/>
          <p14:tracePt t="27063" x="8974138" y="3233738"/>
          <p14:tracePt t="27080" x="8991600" y="3233738"/>
          <p14:tracePt t="27097" x="9009063" y="3233738"/>
          <p14:tracePt t="27129" x="9024938" y="3233738"/>
          <p14:tracePt t="27147" x="9042400" y="3233738"/>
          <p14:tracePt t="27164" x="9067800" y="3233738"/>
          <p14:tracePt t="27196" x="9085263" y="3233738"/>
          <p14:tracePt t="27229" x="9101138" y="3233738"/>
          <p14:tracePt t="27262" x="9118600" y="3233738"/>
          <p14:tracePt t="27280" x="9136063" y="3233738"/>
          <p14:tracePt t="27297" x="9151938" y="3233738"/>
          <p14:tracePt t="27313" x="9169400" y="3233738"/>
          <p14:tracePt t="27345" x="9186863" y="3233738"/>
          <p14:tracePt t="27379" x="9202738" y="3233738"/>
          <p14:tracePt t="27445" x="9220200" y="3233738"/>
          <p14:tracePt t="27481" x="9263063" y="3251200"/>
          <p14:tracePt t="27497" x="9278938" y="3251200"/>
          <p14:tracePt t="27514" x="9313863" y="3251200"/>
          <p14:tracePt t="27530" x="9347200" y="3268663"/>
          <p14:tracePt t="27546" x="9364663" y="3268663"/>
          <p14:tracePt t="27563" x="9398000" y="3268663"/>
          <p14:tracePt t="27580" x="9423400" y="3268663"/>
          <p14:tracePt t="27597" x="9440863" y="3268663"/>
          <p14:tracePt t="27613" x="9474200" y="3268663"/>
          <p14:tracePt t="27630" x="9491663" y="3268663"/>
          <p14:tracePt t="27647" x="9525000" y="3251200"/>
          <p14:tracePt t="27664" x="9542463" y="3251200"/>
          <p14:tracePt t="27680" x="9558338" y="3233738"/>
          <p14:tracePt t="27697" x="9575800" y="3217863"/>
          <p14:tracePt t="27713" x="9601200" y="3217863"/>
          <p14:tracePt t="27730" x="9618663" y="3217863"/>
          <p14:tracePt t="27747" x="9618663" y="3200400"/>
          <p14:tracePt t="27763" x="9634538" y="3200400"/>
          <p14:tracePt t="27780" x="9652000" y="3182938"/>
          <p14:tracePt t="27797" x="9669463" y="3167063"/>
          <p14:tracePt t="27829" x="9685338" y="3141663"/>
          <p14:tracePt t="27847" x="9702800" y="3124200"/>
          <p14:tracePt t="27863" x="9720263" y="3106738"/>
          <p14:tracePt t="27896" x="9736138" y="3090863"/>
          <p14:tracePt t="27913" x="9736138" y="3073400"/>
          <p14:tracePt t="27930" x="9753600" y="3073400"/>
          <p14:tracePt t="27947" x="9753600" y="3055938"/>
          <p14:tracePt t="27963" x="9779000" y="3055938"/>
          <p14:tracePt t="27996" x="9796463" y="3040063"/>
          <p14:tracePt t="28029" x="9796463" y="3022600"/>
          <p14:tracePt t="28047" x="9812338" y="3022600"/>
          <p14:tracePt t="28079" x="9812338" y="3005138"/>
          <p14:tracePt t="28097" x="9829800" y="3005138"/>
          <p14:tracePt t="28129" x="9847263" y="2989263"/>
          <p14:tracePt t="28147" x="9847263" y="2963863"/>
          <p14:tracePt t="28164" x="9863138" y="2963863"/>
          <p14:tracePt t="28180" x="9880600" y="2963863"/>
          <p14:tracePt t="28197" x="9898063" y="2946400"/>
          <p14:tracePt t="28213" x="9913938" y="2946400"/>
          <p14:tracePt t="28230" x="9931400" y="2928938"/>
          <p14:tracePt t="28246" x="9956800" y="2913063"/>
          <p14:tracePt t="28263" x="9974263" y="2913063"/>
          <p14:tracePt t="28280" x="9990138" y="2913063"/>
          <p14:tracePt t="28297" x="10007600" y="2895600"/>
          <p14:tracePt t="28313" x="10025063" y="2895600"/>
          <p14:tracePt t="28330" x="10040938" y="2895600"/>
          <p14:tracePt t="28347" x="10058400" y="2895600"/>
          <p14:tracePt t="28363" x="10075863" y="2878138"/>
          <p14:tracePt t="28381" x="10091738" y="2878138"/>
          <p14:tracePt t="28397" x="10109200" y="2878138"/>
          <p14:tracePt t="28414" x="10134600" y="2878138"/>
          <p14:tracePt t="28430" x="10152063" y="2862263"/>
          <p14:tracePt t="28447" x="10167938" y="2862263"/>
          <p14:tracePt t="28463" x="10202863" y="2844800"/>
          <p14:tracePt t="28480" x="10218738" y="2844800"/>
          <p14:tracePt t="28497" x="10236200" y="2844800"/>
          <p14:tracePt t="28514" x="10253663" y="2827338"/>
          <p14:tracePt t="28530" x="10253663" y="2811463"/>
          <p14:tracePt t="28547" x="10269538" y="2811463"/>
          <p14:tracePt t="28563" x="10287000" y="2811463"/>
          <p14:tracePt t="28580" x="10304463" y="2786063"/>
          <p14:tracePt t="28612" x="10345738" y="2786063"/>
          <p14:tracePt t="28630" x="10345738" y="2768600"/>
          <p14:tracePt t="28647" x="10380663" y="2768600"/>
          <p14:tracePt t="28664" x="10396538" y="2751138"/>
          <p14:tracePt t="28680" x="10414000" y="2751138"/>
          <p14:tracePt t="28696" x="10431463" y="2751138"/>
          <p14:tracePt t="28713" x="10447338" y="2751138"/>
          <p14:tracePt t="28730" x="10464800" y="2751138"/>
          <p14:tracePt t="28747" x="10482263" y="2751138"/>
          <p14:tracePt t="28763" x="10507663" y="2751138"/>
          <p14:tracePt t="28796" x="10523538" y="2751138"/>
          <p14:tracePt t="28813" x="10541000" y="2751138"/>
          <p14:tracePt t="28830" x="10558463" y="2751138"/>
          <p14:tracePt t="28847" x="10558463" y="2768600"/>
          <p14:tracePt t="28863" x="10591800" y="2786063"/>
          <p14:tracePt t="28896" x="10609263" y="2786063"/>
          <p14:tracePt t="29345" x="10609263" y="2768600"/>
          <p14:tracePt t="29365" x="10609263" y="2735263"/>
          <p14:tracePt t="29379" x="10609263" y="2684463"/>
          <p14:tracePt t="29397" x="10609263" y="2649538"/>
          <p14:tracePt t="29414" x="10609263" y="2590800"/>
          <p14:tracePt t="29430" x="10609263" y="2540000"/>
          <p14:tracePt t="29447" x="10609263" y="2506663"/>
          <p14:tracePt t="29464" x="10625138" y="2455863"/>
          <p14:tracePt t="29480" x="10625138" y="2430463"/>
          <p14:tracePt t="29497" x="10625138" y="2395538"/>
          <p14:tracePt t="29513" x="10625138" y="2362200"/>
          <p14:tracePt t="29530" x="10625138" y="2328863"/>
          <p14:tracePt t="29547" x="10625138" y="2278063"/>
          <p14:tracePt t="29563" x="10609263" y="2217738"/>
          <p14:tracePt t="29580" x="10609263" y="2184400"/>
          <p14:tracePt t="29597" x="10591800" y="2151063"/>
          <p14:tracePt t="29614" x="10591800" y="2133600"/>
          <p14:tracePt t="29646" x="10574338" y="2100263"/>
          <p14:tracePt t="29663" x="10558463" y="2082800"/>
          <p14:tracePt t="29680" x="10541000" y="2039938"/>
          <p14:tracePt t="29697" x="10523538" y="2006600"/>
          <p14:tracePt t="29714" x="10482263" y="1989138"/>
          <p14:tracePt t="29730" x="10464800" y="1955800"/>
          <p14:tracePt t="29747" x="10447338" y="1938338"/>
          <p14:tracePt t="29763" x="10414000" y="1905000"/>
          <p14:tracePt t="29780" x="10380663" y="1862138"/>
          <p14:tracePt t="29797" x="10329863" y="1811338"/>
          <p14:tracePt t="29814" x="10287000" y="1760538"/>
          <p14:tracePt t="29830" x="10236200" y="1727200"/>
          <p14:tracePt t="29847" x="10202863" y="1684338"/>
          <p14:tracePt t="29864" x="10167938" y="1668463"/>
          <p14:tracePt t="29880" x="10152063" y="1651000"/>
          <p14:tracePt t="29897" x="10134600" y="1633538"/>
          <p14:tracePt t="29914" x="10091738" y="1617663"/>
          <p14:tracePt t="29930" x="10075863" y="1600200"/>
          <p14:tracePt t="29947" x="10040938" y="1566863"/>
          <p14:tracePt t="29964" x="10007600" y="1549400"/>
          <p14:tracePt t="29980" x="9956800" y="1506538"/>
          <p14:tracePt t="29997" x="9898063" y="1490663"/>
          <p14:tracePt t="30013" x="9847263" y="1455738"/>
          <p14:tracePt t="30030" x="9736138" y="1404938"/>
          <p14:tracePt t="30047" x="9685338" y="1389063"/>
          <p14:tracePt t="30063" x="9601200" y="1346200"/>
          <p14:tracePt t="30080" x="9474200" y="1295400"/>
          <p14:tracePt t="30097" x="9364663" y="1262063"/>
          <p14:tracePt t="30113" x="9245600" y="1227138"/>
          <p14:tracePt t="30130" x="9042400" y="1211263"/>
          <p14:tracePt t="30147" x="8974138" y="1211263"/>
          <p14:tracePt t="30164" x="8745538" y="1211263"/>
          <p14:tracePt t="30180" x="8602663" y="1211263"/>
          <p14:tracePt t="30196" x="8475663" y="1211263"/>
          <p14:tracePt t="30213" x="8356600" y="1227138"/>
          <p14:tracePt t="30230" x="8212138" y="1277938"/>
          <p14:tracePt t="30247" x="8102600" y="1346200"/>
          <p14:tracePt t="30264" x="7983538" y="1422400"/>
          <p14:tracePt t="30281" x="7874000" y="1506538"/>
          <p14:tracePt t="30297" x="7780338" y="1617663"/>
          <p14:tracePt t="30314" x="7696200" y="1744663"/>
          <p14:tracePt t="30330" x="7627938" y="1862138"/>
          <p14:tracePt t="30347" x="7586663" y="1955800"/>
          <p14:tracePt t="30363" x="7535863" y="2100263"/>
          <p14:tracePt t="30380" x="7500938" y="2217738"/>
          <p14:tracePt t="30397" x="7485063" y="2344738"/>
          <p14:tracePt t="30414" x="7485063" y="2430463"/>
          <p14:tracePt t="30430" x="7467600" y="2522538"/>
          <p14:tracePt t="30447" x="7467600" y="2608263"/>
          <p14:tracePt t="30463" x="7467600" y="2700338"/>
          <p14:tracePt t="30480" x="7467600" y="2768600"/>
          <p14:tracePt t="30497" x="7467600" y="2862263"/>
          <p14:tracePt t="30513" x="7467600" y="2928938"/>
          <p14:tracePt t="30530" x="7467600" y="2989263"/>
          <p14:tracePt t="30547" x="7485063" y="3055938"/>
          <p14:tracePt t="30563" x="7500938" y="3106738"/>
          <p14:tracePt t="30580" x="7551738" y="3182938"/>
          <p14:tracePt t="30597" x="7602538" y="3217863"/>
          <p14:tracePt t="30614" x="7645400" y="3233738"/>
          <p14:tracePt t="30630" x="7713663" y="3302000"/>
          <p14:tracePt t="30647" x="7805738" y="3360738"/>
          <p14:tracePt t="30663" x="7874000" y="3395663"/>
          <p14:tracePt t="30680" x="7958138" y="3411538"/>
          <p14:tracePt t="30697" x="8034338" y="3429000"/>
          <p14:tracePt t="30714" x="8120063" y="3446463"/>
          <p14:tracePt t="30730" x="8196263" y="3462338"/>
          <p14:tracePt t="30747" x="8280400" y="3479800"/>
          <p14:tracePt t="30764" x="8374063" y="3479800"/>
          <p14:tracePt t="30780" x="8475663" y="3479800"/>
          <p14:tracePt t="30797" x="8551863" y="3479800"/>
          <p14:tracePt t="30813" x="8618538" y="3479800"/>
          <p14:tracePt t="30830" x="8712200" y="3446463"/>
          <p14:tracePt t="30847" x="8780463" y="3411538"/>
          <p14:tracePt t="30864" x="8847138" y="3378200"/>
          <p14:tracePt t="30880" x="8923338" y="3344863"/>
          <p14:tracePt t="30897" x="8991600" y="3302000"/>
          <p14:tracePt t="30914" x="9067800" y="3251200"/>
          <p14:tracePt t="30930" x="9151938" y="3182938"/>
          <p14:tracePt t="30947" x="9220200" y="3124200"/>
          <p14:tracePt t="30963" x="9296400" y="3055938"/>
          <p14:tracePt t="30980" x="9347200" y="2989263"/>
          <p14:tracePt t="30997" x="9398000" y="2913063"/>
          <p14:tracePt t="31014" x="9456738" y="2862263"/>
          <p14:tracePt t="31030" x="9525000" y="2811463"/>
          <p14:tracePt t="31047" x="9575800" y="2751138"/>
          <p14:tracePt t="31064" x="9634538" y="2700338"/>
          <p14:tracePt t="31080" x="9669463" y="2649538"/>
          <p14:tracePt t="31097" x="9720263" y="2590800"/>
          <p14:tracePt t="31114" x="9753600" y="2540000"/>
          <p14:tracePt t="31130" x="9796463" y="2455863"/>
          <p14:tracePt t="31147" x="9829800" y="2362200"/>
          <p14:tracePt t="31164" x="9863138" y="2278063"/>
          <p14:tracePt t="31180" x="9880600" y="2166938"/>
          <p14:tracePt t="31197" x="9913938" y="2082800"/>
          <p14:tracePt t="31214" x="9913938" y="1989138"/>
          <p14:tracePt t="31230" x="9913938" y="1938338"/>
          <p14:tracePt t="31247" x="9913938" y="1862138"/>
          <p14:tracePt t="31264" x="9913938" y="1828800"/>
          <p14:tracePt t="31280" x="9913938" y="1811338"/>
          <p14:tracePt t="31297" x="9898063" y="1760538"/>
          <p14:tracePt t="31314" x="9847263" y="1701800"/>
          <p14:tracePt t="31330" x="9753600" y="1633538"/>
          <p14:tracePt t="31347" x="9652000" y="1549400"/>
          <p14:tracePt t="31364" x="9542463" y="1455738"/>
          <p14:tracePt t="31380" x="9423400" y="1389063"/>
          <p14:tracePt t="31397" x="9278938" y="1328738"/>
          <p14:tracePt t="31414" x="9101138" y="1295400"/>
          <p14:tracePt t="31430" x="8923338" y="1277938"/>
          <p14:tracePt t="31447" x="8745538" y="1277938"/>
          <p14:tracePt t="31464" x="8585200" y="1277938"/>
          <p14:tracePt t="31480" x="8407400" y="1346200"/>
          <p14:tracePt t="31497" x="8262938" y="1439863"/>
          <p14:tracePt t="31514" x="8135938" y="1524000"/>
          <p14:tracePt t="31530" x="8051800" y="1633538"/>
          <p14:tracePt t="31547" x="7983538" y="1778000"/>
          <p14:tracePt t="31564" x="7924800" y="1922463"/>
          <p14:tracePt t="31580" x="7856538" y="2100263"/>
          <p14:tracePt t="31597" x="7805738" y="2293938"/>
          <p14:tracePt t="31614" x="7729538" y="2540000"/>
          <p14:tracePt t="31630" x="7696200" y="2667000"/>
          <p14:tracePt t="31647" x="7678738" y="2768600"/>
          <p14:tracePt t="31664" x="7662863" y="2878138"/>
          <p14:tracePt t="31680" x="7662863" y="2928938"/>
          <p14:tracePt t="31697" x="7662863" y="3005138"/>
          <p14:tracePt t="31714" x="7662863" y="3040063"/>
          <p14:tracePt t="31730" x="7696200" y="3090863"/>
          <p14:tracePt t="31747" x="7747000" y="3141663"/>
          <p14:tracePt t="31763" x="7840663" y="3217863"/>
          <p14:tracePt t="31780" x="7942263" y="3268663"/>
          <p14:tracePt t="31797" x="8051800" y="3302000"/>
          <p14:tracePt t="31814" x="8178800" y="3344863"/>
          <p14:tracePt t="31830" x="8313738" y="3378200"/>
          <p14:tracePt t="31847" x="8458200" y="3395663"/>
          <p14:tracePt t="31864" x="8567738" y="3411538"/>
          <p14:tracePt t="31880" x="8712200" y="3411538"/>
          <p14:tracePt t="31897" x="8847138" y="3411538"/>
          <p14:tracePt t="31914" x="8974138" y="3395663"/>
          <p14:tracePt t="31930" x="9118600" y="3344863"/>
          <p14:tracePt t="31947" x="9263063" y="3268663"/>
          <p14:tracePt t="31964" x="9380538" y="3182938"/>
          <p14:tracePt t="31980" x="9507538" y="3090863"/>
          <p14:tracePt t="31997" x="9601200" y="3040063"/>
          <p14:tracePt t="32014" x="9720263" y="2928938"/>
          <p14:tracePt t="32030" x="9779000" y="2913063"/>
          <p14:tracePt t="32047" x="9863138" y="2827338"/>
          <p14:tracePt t="32064" x="9880600" y="2786063"/>
          <p14:tracePt t="32080" x="9931400" y="2735263"/>
          <p14:tracePt t="32097" x="9990138" y="2649538"/>
          <p14:tracePt t="32113" x="10025063" y="2573338"/>
          <p14:tracePt t="32130" x="10058400" y="2506663"/>
          <p14:tracePt t="32147" x="10075863" y="2430463"/>
          <p14:tracePt t="32163" x="10091738" y="2379663"/>
          <p14:tracePt t="32180" x="10109200" y="2311400"/>
          <p14:tracePt t="32197" x="10109200" y="2235200"/>
          <p14:tracePt t="32214" x="10109200" y="2151063"/>
          <p14:tracePt t="32230" x="10109200" y="2057400"/>
          <p14:tracePt t="32247" x="10109200" y="1989138"/>
          <p14:tracePt t="32264" x="10075863" y="1905000"/>
          <p14:tracePt t="32280" x="10040938" y="1811338"/>
          <p14:tracePt t="32297" x="9974263" y="1727200"/>
          <p14:tracePt t="32314" x="9913938" y="1633538"/>
          <p14:tracePt t="32330" x="9829800" y="1566863"/>
          <p14:tracePt t="32347" x="9720263" y="1473200"/>
          <p14:tracePt t="32364" x="9601200" y="1422400"/>
          <p14:tracePt t="32380" x="9456738" y="1346200"/>
          <p14:tracePt t="32397" x="9329738" y="1312863"/>
          <p14:tracePt t="32413" x="9169400" y="1295400"/>
          <p14:tracePt t="32430" x="9009063" y="1277938"/>
          <p14:tracePt t="32447" x="8813800" y="1277938"/>
          <p14:tracePt t="32463" x="8636000" y="1277938"/>
          <p14:tracePt t="32480" x="8491538" y="1328738"/>
          <p14:tracePt t="32497" x="8262938" y="1473200"/>
          <p14:tracePt t="32514" x="8135938" y="1600200"/>
          <p14:tracePt t="32531" x="8034338" y="1727200"/>
          <p14:tracePt t="32547" x="7958138" y="1828800"/>
          <p14:tracePt t="32564" x="7942263" y="1905000"/>
          <p14:tracePt t="32580" x="7874000" y="2116138"/>
          <p14:tracePt t="32597" x="7856538" y="2260600"/>
          <p14:tracePt t="32614" x="7856538" y="2379663"/>
          <p14:tracePt t="32630" x="7856538" y="2489200"/>
          <p14:tracePt t="32647" x="7856538" y="2590800"/>
          <p14:tracePt t="32664" x="7891463" y="2684463"/>
          <p14:tracePt t="32680" x="7942263" y="2768600"/>
          <p14:tracePt t="32697" x="8018463" y="2862263"/>
          <p14:tracePt t="32713" x="8102600" y="2928938"/>
          <p14:tracePt t="32730" x="8212138" y="3005138"/>
          <p14:tracePt t="32747" x="8331200" y="3073400"/>
          <p14:tracePt t="32763" x="8475663" y="3141663"/>
          <p14:tracePt t="32780" x="8636000" y="3200400"/>
          <p14:tracePt t="32797" x="8796338" y="3233738"/>
          <p14:tracePt t="32814" x="8958263" y="3251200"/>
          <p14:tracePt t="32830" x="9101138" y="3251200"/>
          <p14:tracePt t="32847" x="9220200" y="3251200"/>
          <p14:tracePt t="32864" x="9329738" y="3200400"/>
          <p14:tracePt t="32880" x="9423400" y="3141663"/>
          <p14:tracePt t="32897" x="9542463" y="3040063"/>
          <p14:tracePt t="32914" x="9601200" y="2963863"/>
          <p14:tracePt t="32930" x="9669463" y="2862263"/>
          <p14:tracePt t="32947" x="9702800" y="2768600"/>
          <p14:tracePt t="32964" x="9702800" y="2649538"/>
          <p14:tracePt t="32980" x="9720263" y="2540000"/>
          <p14:tracePt t="32997" x="9720263" y="2471738"/>
          <p14:tracePt t="33014" x="9720263" y="2328863"/>
          <p14:tracePt t="33031" x="9702800" y="2184400"/>
          <p14:tracePt t="33047" x="9702800" y="2133600"/>
          <p14:tracePt t="33064" x="9634538" y="1989138"/>
          <p14:tracePt t="33080" x="9575800" y="1955800"/>
          <p14:tracePt t="33097" x="9525000" y="1905000"/>
          <p14:tracePt t="33114" x="9456738" y="1862138"/>
          <p14:tracePt t="33130" x="9380538" y="1828800"/>
          <p14:tracePt t="33147" x="9296400" y="1795463"/>
          <p14:tracePt t="33164" x="9220200" y="1760538"/>
          <p14:tracePt t="33180" x="9101138" y="1760538"/>
          <p14:tracePt t="34865" x="9085263" y="1760538"/>
          <p14:tracePt t="34880" x="9067800" y="1760538"/>
          <p14:tracePt t="34897" x="9009063" y="1795463"/>
          <p14:tracePt t="34914" x="8958263" y="1811338"/>
          <p14:tracePt t="34931" x="8847138" y="1828800"/>
          <p14:tracePt t="34947" x="8745538" y="1846263"/>
          <p14:tracePt t="34964" x="8669338" y="1846263"/>
          <p14:tracePt t="34981" x="8567738" y="1862138"/>
          <p14:tracePt t="34997" x="8475663" y="1879600"/>
          <p14:tracePt t="35014" x="8407400" y="1905000"/>
          <p14:tracePt t="35030" x="8280400" y="1973263"/>
          <p14:tracePt t="35047" x="8212138" y="2024063"/>
          <p14:tracePt t="35064" x="8135938" y="2116138"/>
          <p14:tracePt t="35080" x="8085138" y="2166938"/>
          <p14:tracePt t="35097" x="8034338" y="2278063"/>
          <p14:tracePt t="35114" x="8001000" y="2362200"/>
          <p14:tracePt t="35130" x="7983538" y="2455863"/>
          <p14:tracePt t="35147" x="7983538" y="2557463"/>
          <p14:tracePt t="35164" x="7983538" y="2649538"/>
          <p14:tracePt t="35181" x="7983538" y="2735263"/>
          <p14:tracePt t="35197" x="7983538" y="2827338"/>
          <p14:tracePt t="35214" x="8018463" y="2878138"/>
          <p14:tracePt t="35230" x="8034338" y="2946400"/>
          <p14:tracePt t="35247" x="8085138" y="2989263"/>
          <p14:tracePt t="35263" x="8120063" y="3040063"/>
          <p14:tracePt t="35280" x="8196263" y="3055938"/>
          <p14:tracePt t="35297" x="8280400" y="3073400"/>
          <p14:tracePt t="35313" x="8374063" y="3090863"/>
          <p14:tracePt t="35330" x="8475663" y="3090863"/>
          <p14:tracePt t="35347" x="8618538" y="3090863"/>
          <p14:tracePt t="35364" x="8763000" y="3090863"/>
          <p14:tracePt t="35380" x="8923338" y="3073400"/>
          <p14:tracePt t="35397" x="9085263" y="3055938"/>
          <p14:tracePt t="35414" x="9263063" y="3022600"/>
          <p14:tracePt t="35431" x="9423400" y="2963863"/>
          <p14:tracePt t="35447" x="9558338" y="2878138"/>
          <p14:tracePt t="35464" x="9736138" y="2786063"/>
          <p14:tracePt t="35481" x="9956800" y="2590800"/>
          <p14:tracePt t="35497" x="10091738" y="2455863"/>
          <p14:tracePt t="35513" x="10152063" y="2379663"/>
          <p14:tracePt t="35530" x="10269538" y="2151063"/>
          <p14:tracePt t="35547" x="10304463" y="2082800"/>
          <p14:tracePt t="35564" x="10345738" y="1973263"/>
          <p14:tracePt t="35580" x="10363200" y="1879600"/>
          <p14:tracePt t="35597" x="10363200" y="1811338"/>
          <p14:tracePt t="35614" x="10363200" y="1744663"/>
          <p14:tracePt t="35630" x="10304463" y="1668463"/>
          <p14:tracePt t="35647" x="10236200" y="1582738"/>
          <p14:tracePt t="35664" x="10152063" y="1490663"/>
          <p14:tracePt t="35680" x="10025063" y="1404938"/>
          <p14:tracePt t="35697" x="9898063" y="1312863"/>
          <p14:tracePt t="35713" x="9753600" y="1262063"/>
          <p14:tracePt t="35730" x="9618663" y="1211263"/>
          <p14:tracePt t="35747" x="9474200" y="1168400"/>
          <p14:tracePt t="35764" x="9364663" y="1150938"/>
          <p14:tracePt t="35781" x="9220200" y="1135063"/>
          <p14:tracePt t="35797" x="9067800" y="1135063"/>
          <p14:tracePt t="35814" x="8940800" y="1135063"/>
          <p14:tracePt t="35830" x="8813800" y="1168400"/>
          <p14:tracePt t="35847" x="8669338" y="1244600"/>
          <p14:tracePt t="35864" x="8534400" y="1295400"/>
          <p14:tracePt t="35881" x="8407400" y="1371600"/>
          <p14:tracePt t="35897" x="8297863" y="1455738"/>
          <p14:tracePt t="35914" x="8135938" y="1582738"/>
          <p14:tracePt t="35931" x="8102600" y="1633538"/>
          <p14:tracePt t="35947" x="8034338" y="1744663"/>
          <p14:tracePt t="35964" x="7983538" y="1862138"/>
          <p14:tracePt t="35980" x="7907338" y="2057400"/>
          <p14:tracePt t="35997" x="7907338" y="2201863"/>
          <p14:tracePt t="36014" x="7907338" y="2344738"/>
          <p14:tracePt t="36031" x="7907338" y="2455863"/>
          <p14:tracePt t="36047" x="7907338" y="2608263"/>
          <p14:tracePt t="36064" x="7958138" y="2717800"/>
          <p14:tracePt t="36080" x="8034338" y="2844800"/>
          <p14:tracePt t="36097" x="8102600" y="2946400"/>
          <p14:tracePt t="36114" x="8196263" y="3040063"/>
          <p14:tracePt t="36130" x="8297863" y="3090863"/>
          <p14:tracePt t="36147" x="8440738" y="3141663"/>
          <p14:tracePt t="36164" x="8618538" y="3200400"/>
          <p14:tracePt t="36180" x="8796338" y="3233738"/>
          <p14:tracePt t="36197" x="8991600" y="3251200"/>
          <p14:tracePt t="36214" x="9186863" y="3268663"/>
          <p14:tracePt t="36230" x="9380538" y="3268663"/>
          <p14:tracePt t="36247" x="9542463" y="3251200"/>
          <p14:tracePt t="36264" x="9669463" y="3182938"/>
          <p14:tracePt t="36280" x="9796463" y="3073400"/>
          <p14:tracePt t="36297" x="9898063" y="2963863"/>
          <p14:tracePt t="36314" x="9956800" y="2878138"/>
          <p14:tracePt t="36330" x="10025063" y="2768600"/>
          <p14:tracePt t="36347" x="10058400" y="2684463"/>
          <p14:tracePt t="36364" x="10091738" y="2590800"/>
          <p14:tracePt t="36380" x="10109200" y="2506663"/>
          <p14:tracePt t="36397" x="10109200" y="2362200"/>
          <p14:tracePt t="36414" x="10109200" y="2278063"/>
          <p14:tracePt t="36431" x="10091738" y="2235200"/>
          <p14:tracePt t="36447" x="10058400" y="2151063"/>
          <p14:tracePt t="36464" x="10025063" y="2082800"/>
          <p14:tracePt t="36480" x="9956800" y="1989138"/>
          <p14:tracePt t="36497" x="9913938" y="1938338"/>
          <p14:tracePt t="36514" x="9898063" y="1905000"/>
          <p14:tracePt t="36530" x="9863138" y="1862138"/>
          <p14:tracePt t="36547" x="9812338" y="1811338"/>
          <p14:tracePt t="36564" x="9720263" y="1778000"/>
          <p14:tracePt t="36581" x="9669463" y="1760538"/>
          <p14:tracePt t="36597" x="9601200" y="1727200"/>
          <p14:tracePt t="36614" x="9542463" y="1701800"/>
          <p14:tracePt t="36630" x="9525000" y="1701800"/>
          <p14:tracePt t="36647" x="9507538" y="1701800"/>
          <p14:tracePt t="37856" x="9507538" y="1727200"/>
          <p14:tracePt t="37864" x="9491663" y="1760538"/>
          <p14:tracePt t="37881" x="9491663" y="1811338"/>
          <p14:tracePt t="37897" x="9380538" y="2116138"/>
          <p14:tracePt t="37914" x="9347200" y="2260600"/>
          <p14:tracePt t="37931" x="9278938" y="2489200"/>
          <p14:tracePt t="37947" x="9151938" y="2928938"/>
          <p14:tracePt t="37964" x="9101138" y="3200400"/>
          <p14:tracePt t="37980" x="9085263" y="3360738"/>
          <p14:tracePt t="37998" x="9067800" y="3497263"/>
          <p14:tracePt t="38014" x="9042400" y="3589338"/>
          <p14:tracePt t="38031" x="9042400" y="3640138"/>
          <p14:tracePt t="38047" x="9042400" y="3657600"/>
          <p14:tracePt t="38356" x="9024938" y="3657600"/>
          <p14:tracePt t="38364" x="9009063" y="3657600"/>
          <p14:tracePt t="38381" x="8974138" y="3640138"/>
          <p14:tracePt t="38397" x="8923338" y="3624263"/>
          <p14:tracePt t="38414" x="8864600" y="3606800"/>
          <p14:tracePt t="38431" x="8796338" y="3606800"/>
          <p14:tracePt t="38447" x="8763000" y="3606800"/>
          <p14:tracePt t="38464" x="8729663" y="3606800"/>
          <p14:tracePt t="38481" x="8712200" y="3606800"/>
          <p14:tracePt t="38497" x="8669338" y="3606800"/>
          <p14:tracePt t="38514" x="8653463" y="3606800"/>
          <p14:tracePt t="38530" x="8636000" y="3606800"/>
          <p14:tracePt t="38547" x="8618538" y="3606800"/>
          <p14:tracePt t="38564" x="8602663" y="3606800"/>
          <p14:tracePt t="38596" x="8585200" y="3606800"/>
          <p14:tracePt t="38614" x="8585200" y="3589338"/>
          <p14:tracePt t="38630" x="8567738" y="3589338"/>
          <p14:tracePt t="38647" x="8551863" y="3589338"/>
          <p14:tracePt t="38664" x="8551863" y="3573463"/>
          <p14:tracePt t="38681" x="8534400" y="3573463"/>
          <p14:tracePt t="38697" x="8509000" y="3556000"/>
          <p14:tracePt t="38729" x="8491538" y="3556000"/>
          <p14:tracePt t="38747" x="8475663" y="3556000"/>
          <p14:tracePt t="38764" x="8475663" y="3538538"/>
          <p14:tracePt t="38781" x="8458200" y="3538538"/>
          <p14:tracePt t="38813" x="8440738" y="3538538"/>
          <p14:tracePt t="38846" x="8424863" y="3538538"/>
          <p14:tracePt t="38879" x="8407400" y="3538538"/>
          <p14:tracePt t="38897" x="8389938" y="3538538"/>
          <p14:tracePt t="38914" x="8374063" y="3538538"/>
          <p14:tracePt t="38931" x="8356600" y="3538538"/>
          <p14:tracePt t="38947" x="8331200" y="3538538"/>
          <p14:tracePt t="38964" x="8313738" y="3538538"/>
          <p14:tracePt t="38981" x="8297863" y="3538538"/>
          <p14:tracePt t="38997" x="8280400" y="3538538"/>
          <p14:tracePt t="39014" x="8262938" y="3538538"/>
          <p14:tracePt t="39030" x="8247063" y="3538538"/>
          <p14:tracePt t="39047" x="8229600" y="3538538"/>
          <p14:tracePt t="39064" x="8212138" y="3556000"/>
          <p14:tracePt t="39080" x="8178800" y="3556000"/>
          <p14:tracePt t="39097" x="8153400" y="3573463"/>
          <p14:tracePt t="39114" x="8135938" y="3573463"/>
          <p14:tracePt t="39131" x="8102600" y="3589338"/>
          <p14:tracePt t="39147" x="8085138" y="3589338"/>
          <p14:tracePt t="39164" x="8069263" y="3606800"/>
          <p14:tracePt t="39181" x="8051800" y="3606800"/>
          <p14:tracePt t="39197" x="8034338" y="3624263"/>
          <p14:tracePt t="39229" x="8018463" y="3640138"/>
          <p14:tracePt t="39263" x="8001000" y="3657600"/>
          <p14:tracePt t="39281" x="8001000" y="3675063"/>
          <p14:tracePt t="39297" x="8001000" y="3690938"/>
          <p14:tracePt t="39314" x="7983538" y="3733800"/>
          <p14:tracePt t="39330" x="7983538" y="3767138"/>
          <p14:tracePt t="39347" x="7958138" y="3817938"/>
          <p14:tracePt t="39364" x="7958138" y="3852863"/>
          <p14:tracePt t="39381" x="7958138" y="3911600"/>
          <p14:tracePt t="39397" x="7942263" y="3929063"/>
          <p14:tracePt t="39414" x="7942263" y="3979863"/>
          <p14:tracePt t="39431" x="7942263" y="3995738"/>
          <p14:tracePt t="39447" x="7942263" y="4013200"/>
          <p14:tracePt t="39464" x="7942263" y="4030663"/>
          <p14:tracePt t="39496" x="7958138" y="4046538"/>
          <p14:tracePt t="39514" x="7958138" y="4071938"/>
          <p14:tracePt t="39531" x="7983538" y="4089400"/>
          <p14:tracePt t="39547" x="7983538" y="4106863"/>
          <p14:tracePt t="39564" x="8001000" y="4122738"/>
          <p14:tracePt t="39581" x="8018463" y="4140200"/>
          <p14:tracePt t="39597" x="8018463" y="4157663"/>
          <p14:tracePt t="39614" x="8034338" y="4173538"/>
          <p14:tracePt t="39631" x="8034338" y="4191000"/>
          <p14:tracePt t="39647" x="8051800" y="4208463"/>
          <p14:tracePt t="39664" x="8051800" y="4224338"/>
          <p14:tracePt t="39681" x="8069263" y="4267200"/>
          <p14:tracePt t="39697" x="8085138" y="4284663"/>
          <p14:tracePt t="39714" x="8102600" y="4318000"/>
          <p14:tracePt t="39731" x="8120063" y="4351338"/>
          <p14:tracePt t="39747" x="8135938" y="4368800"/>
          <p14:tracePt t="39764" x="8153400" y="4402138"/>
          <p14:tracePt t="39780" x="8178800" y="4427538"/>
          <p14:tracePt t="39797" x="8196263" y="4445000"/>
          <p14:tracePt t="39814" x="8212138" y="4462463"/>
          <p14:tracePt t="39830" x="8229600" y="4478338"/>
          <p14:tracePt t="39847" x="8247063" y="4478338"/>
          <p14:tracePt t="39864" x="8280400" y="4513263"/>
          <p14:tracePt t="39896" x="8313738" y="4529138"/>
          <p14:tracePt t="39914" x="8331200" y="4546600"/>
          <p14:tracePt t="39931" x="8356600" y="4546600"/>
          <p14:tracePt t="39947" x="8374063" y="4564063"/>
          <p14:tracePt t="39964" x="8407400" y="4579938"/>
          <p14:tracePt t="39980" x="8424863" y="4579938"/>
          <p14:tracePt t="39997" x="8458200" y="4597400"/>
          <p14:tracePt t="40014" x="8475663" y="4622800"/>
          <p14:tracePt t="40031" x="8509000" y="4622800"/>
          <p14:tracePt t="40047" x="8551863" y="4640263"/>
          <p14:tracePt t="40064" x="8585200" y="4640263"/>
          <p14:tracePt t="40080" x="8602663" y="4640263"/>
          <p14:tracePt t="40097" x="8636000" y="4640263"/>
          <p14:tracePt t="40114" x="8653463" y="4640263"/>
          <p14:tracePt t="40130" x="8669338" y="4640263"/>
          <p14:tracePt t="40147" x="8712200" y="4640263"/>
          <p14:tracePt t="40164" x="8729663" y="4622800"/>
          <p14:tracePt t="40181" x="8745538" y="4622800"/>
          <p14:tracePt t="40197" x="8763000" y="4597400"/>
          <p14:tracePt t="40214" x="8780463" y="4597400"/>
          <p14:tracePt t="40231" x="8813800" y="4597400"/>
          <p14:tracePt t="40247" x="8831263" y="4579938"/>
          <p14:tracePt t="40264" x="8864600" y="4579938"/>
          <p14:tracePt t="40281" x="8907463" y="4564063"/>
          <p14:tracePt t="40297" x="8940800" y="4564063"/>
          <p14:tracePt t="40314" x="8974138" y="4546600"/>
          <p14:tracePt t="40331" x="8991600" y="4513263"/>
          <p14:tracePt t="40347" x="9024938" y="4495800"/>
          <p14:tracePt t="40364" x="9067800" y="4478338"/>
          <p14:tracePt t="40381" x="9101138" y="4445000"/>
          <p14:tracePt t="40397" x="9118600" y="4427538"/>
          <p14:tracePt t="40414" x="9136063" y="4402138"/>
          <p14:tracePt t="40431" x="9151938" y="4386263"/>
          <p14:tracePt t="40447" x="9169400" y="4368800"/>
          <p14:tracePt t="40464" x="9186863" y="4368800"/>
          <p14:tracePt t="40481" x="9202738" y="4351338"/>
          <p14:tracePt t="40513" x="9220200" y="4335463"/>
          <p14:tracePt t="40531" x="9220200" y="4318000"/>
          <p14:tracePt t="40547" x="9245600" y="4300538"/>
          <p14:tracePt t="40564" x="9263063" y="4284663"/>
          <p14:tracePt t="40581" x="9278938" y="4284663"/>
          <p14:tracePt t="40597" x="9296400" y="4249738"/>
          <p14:tracePt t="40614" x="9296400" y="4224338"/>
          <p14:tracePt t="40631" x="9329738" y="4208463"/>
          <p14:tracePt t="40647" x="9329738" y="4191000"/>
          <p14:tracePt t="40664" x="9347200" y="4173538"/>
          <p14:tracePt t="40681" x="9364663" y="4157663"/>
          <p14:tracePt t="40697" x="9364663" y="4140200"/>
          <p14:tracePt t="40714" x="9380538" y="4106863"/>
          <p14:tracePt t="40731" x="9398000" y="4089400"/>
          <p14:tracePt t="40747" x="9398000" y="4071938"/>
          <p14:tracePt t="40764" x="9423400" y="4046538"/>
          <p14:tracePt t="40780" x="9423400" y="4030663"/>
          <p14:tracePt t="40797" x="9440863" y="4013200"/>
          <p14:tracePt t="40814" x="9456738" y="3979863"/>
          <p14:tracePt t="40831" x="9474200" y="3944938"/>
          <p14:tracePt t="40847" x="9491663" y="3929063"/>
          <p14:tracePt t="40864" x="9507538" y="3894138"/>
          <p14:tracePt t="40881" x="9525000" y="3868738"/>
          <p14:tracePt t="40897" x="9525000" y="3852863"/>
          <p14:tracePt t="40930" x="9542463" y="3852863"/>
          <p14:tracePt t="40986" x="9525000" y="3852863"/>
          <p14:tracePt t="40997" x="9507538" y="3852863"/>
          <p14:tracePt t="41014" x="9491663" y="3852863"/>
          <p14:tracePt t="41031" x="9456738" y="3852863"/>
          <p14:tracePt t="41047" x="9440863" y="3894138"/>
          <p14:tracePt t="41064" x="9423400" y="3894138"/>
          <p14:tracePt t="41081" x="9398000" y="3911600"/>
          <p14:tracePt t="41133" x="9423400" y="3911600"/>
          <p14:tracePt t="41147" x="9440863" y="3894138"/>
          <p14:tracePt t="41164" x="9491663" y="3835400"/>
          <p14:tracePt t="41181" x="9525000" y="3802063"/>
          <p14:tracePt t="41197" x="9558338" y="3767138"/>
          <p14:tracePt t="41230" x="9575800" y="3751263"/>
          <p14:tracePt t="41264" x="9558338" y="3751263"/>
          <p14:tracePt t="41281" x="9542463" y="3784600"/>
          <p14:tracePt t="41297" x="9507538" y="3817938"/>
          <p14:tracePt t="41314" x="9474200" y="3868738"/>
          <p14:tracePt t="41331" x="9456738" y="3868738"/>
          <p14:tracePt t="41348" x="9440863" y="3894138"/>
          <p14:tracePt t="41364" x="9440863" y="3911600"/>
          <p14:tracePt t="41396" x="9474200" y="3868738"/>
          <p14:tracePt t="41414" x="9507538" y="3835400"/>
          <p14:tracePt t="41431" x="9542463" y="3802063"/>
          <p14:tracePt t="41447" x="9558338" y="3767138"/>
          <p14:tracePt t="41464" x="9575800" y="3767138"/>
          <p14:tracePt t="41481" x="9575800" y="3751263"/>
          <p14:tracePt t="41497" x="9575800" y="3733800"/>
          <p14:tracePt t="41546" x="9542463" y="3733800"/>
          <p14:tracePt t="41564" x="9542463" y="3716338"/>
          <p14:tracePt t="41581" x="9525000" y="3716338"/>
          <p14:tracePt t="41597" x="9507538" y="3675063"/>
          <p14:tracePt t="41614" x="9507538" y="3657600"/>
          <p14:tracePt t="41631" x="9507538" y="3640138"/>
          <p14:tracePt t="41647" x="9491663" y="3640138"/>
          <p14:tracePt t="41664" x="9491663" y="3624263"/>
          <p14:tracePt t="41680" x="9456738" y="3624263"/>
          <p14:tracePt t="41698" x="9440863" y="3606800"/>
          <p14:tracePt t="41714" x="9398000" y="3606800"/>
          <p14:tracePt t="41730" x="9364663" y="3589338"/>
          <p14:tracePt t="41747" x="9347200" y="3589338"/>
          <p14:tracePt t="41780" x="9329738" y="3589338"/>
          <p14:tracePt t="41798" x="9329738" y="3573463"/>
          <p14:tracePt t="41814" x="9329738" y="3538538"/>
          <p14:tracePt t="41831" x="9329738" y="3513138"/>
          <p14:tracePt t="41847" x="9329738" y="3497263"/>
          <p14:tracePt t="41879" x="9313863" y="3497263"/>
          <p14:tracePt t="41897" x="9296400" y="3497263"/>
          <p14:tracePt t="41914" x="9263063" y="3497263"/>
          <p14:tracePt t="41931" x="9169400" y="3497263"/>
          <p14:tracePt t="41947" x="9101138" y="3497263"/>
          <p14:tracePt t="41964" x="9009063" y="3538538"/>
          <p14:tracePt t="41981" x="8958263" y="3556000"/>
          <p14:tracePt t="41997" x="8864600" y="3589338"/>
          <p14:tracePt t="42014" x="8813800" y="3624263"/>
          <p14:tracePt t="42031" x="8780463" y="3640138"/>
          <p14:tracePt t="42047" x="8763000" y="3640138"/>
          <p14:tracePt t="42064" x="8745538" y="3640138"/>
          <p14:tracePt t="42081" x="8729663" y="3640138"/>
          <p14:tracePt t="42097" x="8686800" y="3640138"/>
          <p14:tracePt t="42114" x="8636000" y="3640138"/>
          <p14:tracePt t="42130" x="8567738" y="3640138"/>
          <p14:tracePt t="42147" x="8458200" y="3640138"/>
          <p14:tracePt t="42164" x="8331200" y="3657600"/>
          <p14:tracePt t="42181" x="8229600" y="3657600"/>
          <p14:tracePt t="42197" x="8120063" y="3675063"/>
          <p14:tracePt t="42214" x="8018463" y="3690938"/>
          <p14:tracePt t="42231" x="7958138" y="3716338"/>
          <p14:tracePt t="42248" x="7874000" y="3733800"/>
          <p14:tracePt t="42280" x="7856538" y="3751263"/>
          <p14:tracePt t="42313" x="7840663" y="3751263"/>
          <p14:tracePt t="42477" x="7840663" y="3767138"/>
          <p14:tracePt t="42485" x="7840663" y="3784600"/>
          <p14:tracePt t="42498" x="7856538" y="3817938"/>
          <p14:tracePt t="42514" x="7874000" y="3868738"/>
          <p14:tracePt t="42531" x="7907338" y="3929063"/>
          <p14:tracePt t="42547" x="7942263" y="3979863"/>
          <p14:tracePt t="42564" x="7958138" y="4013200"/>
          <p14:tracePt t="42581" x="7983538" y="4030663"/>
          <p14:tracePt t="42597" x="7983538" y="4046538"/>
          <p14:tracePt t="42614" x="8001000" y="4046538"/>
          <p14:tracePt t="42663" x="8018463" y="4046538"/>
          <p14:tracePt t="42896" x="8018463" y="4013200"/>
          <p14:tracePt t="42914" x="8001000" y="3979863"/>
          <p14:tracePt t="42931" x="7983538" y="3944938"/>
          <p14:tracePt t="42948" x="7983538" y="3894138"/>
          <p14:tracePt t="42964" x="7942263" y="3835400"/>
          <p14:tracePt t="42981" x="7942263" y="3784600"/>
          <p14:tracePt t="42997" x="7924800" y="3767138"/>
          <p14:tracePt t="43014" x="7924800" y="3751263"/>
          <p14:tracePt t="43031" x="7924800" y="3733800"/>
          <p14:tracePt t="43096" x="7924800" y="3716338"/>
          <p14:tracePt t="43114" x="7907338" y="3690938"/>
          <p14:tracePt t="43146" x="7891463" y="3675063"/>
          <p14:tracePt t="43180" x="7891463" y="3657600"/>
          <p14:tracePt t="43264" x="7874000" y="3657600"/>
          <p14:tracePt t="43419" x="7874000" y="3675063"/>
          <p14:tracePt t="43706" x="7874000" y="3690938"/>
          <p14:tracePt t="43763" x="7874000" y="3716338"/>
          <p14:tracePt t="43781" x="7874000" y="3733800"/>
          <p14:tracePt t="43798" x="7874000" y="3767138"/>
          <p14:tracePt t="43814" x="7874000" y="3784600"/>
          <p14:tracePt t="43831" x="7874000" y="3817938"/>
          <p14:tracePt t="43847" x="7874000" y="3852863"/>
          <p14:tracePt t="43864" x="7874000" y="3894138"/>
          <p14:tracePt t="43881" x="7891463" y="3929063"/>
          <p14:tracePt t="43897" x="7891463" y="3944938"/>
          <p14:tracePt t="43914" x="7891463" y="3979863"/>
          <p14:tracePt t="43931" x="7891463" y="3995738"/>
          <p14:tracePt t="43947" x="7891463" y="4013200"/>
          <p14:tracePt t="43964" x="7907338" y="4030663"/>
          <p14:tracePt t="43981" x="7907338" y="4046538"/>
          <p14:tracePt t="43997" x="7907338" y="4089400"/>
          <p14:tracePt t="44014" x="7924800" y="4089400"/>
          <p14:tracePt t="44031" x="7924800" y="4122738"/>
          <p14:tracePt t="44048" x="7924800" y="4140200"/>
          <p14:tracePt t="44064" x="7942263" y="4157663"/>
          <p14:tracePt t="44081" x="7958138" y="4173538"/>
          <p14:tracePt t="44097" x="7958138" y="4208463"/>
          <p14:tracePt t="44114" x="7983538" y="4224338"/>
          <p14:tracePt t="44131" x="8001000" y="4249738"/>
          <p14:tracePt t="44147" x="8018463" y="4267200"/>
          <p14:tracePt t="44164" x="8034338" y="4284663"/>
          <p14:tracePt t="44181" x="8051800" y="4318000"/>
          <p14:tracePt t="44198" x="8085138" y="4335463"/>
          <p14:tracePt t="44214" x="8120063" y="4368800"/>
          <p14:tracePt t="44247" x="8153400" y="4386263"/>
          <p14:tracePt t="44264" x="8178800" y="4402138"/>
          <p14:tracePt t="44281" x="8196263" y="4427538"/>
          <p14:tracePt t="44298" x="8212138" y="4445000"/>
          <p14:tracePt t="44314" x="8229600" y="4445000"/>
          <p14:tracePt t="44331" x="8262938" y="4478338"/>
          <p14:tracePt t="44347" x="8297863" y="4495800"/>
          <p14:tracePt t="44364" x="8331200" y="4495800"/>
          <p14:tracePt t="44381" x="8374063" y="4513263"/>
          <p14:tracePt t="44397" x="8407400" y="4529138"/>
          <p14:tracePt t="44414" x="8424863" y="4529138"/>
          <p14:tracePt t="44431" x="8458200" y="4529138"/>
          <p14:tracePt t="44447" x="8491538" y="4529138"/>
          <p14:tracePt t="44464" x="8509000" y="4529138"/>
          <p14:tracePt t="44481" x="8551863" y="4529138"/>
          <p14:tracePt t="44497" x="8567738" y="4529138"/>
          <p14:tracePt t="44514" x="8585200" y="4529138"/>
          <p14:tracePt t="44531" x="8618538" y="4529138"/>
          <p14:tracePt t="44548" x="8653463" y="4529138"/>
          <p14:tracePt t="44564" x="8686800" y="4529138"/>
          <p14:tracePt t="44580" x="8729663" y="4529138"/>
          <p14:tracePt t="44597" x="8763000" y="4529138"/>
          <p14:tracePt t="44614" x="8796338" y="4529138"/>
          <p14:tracePt t="44631" x="8847138" y="4529138"/>
          <p14:tracePt t="44647" x="8907463" y="4513263"/>
          <p14:tracePt t="44664" x="8940800" y="4495800"/>
          <p14:tracePt t="44681" x="9009063" y="4478338"/>
          <p14:tracePt t="44697" x="9024938" y="4462463"/>
          <p14:tracePt t="44714" x="9067800" y="4445000"/>
          <p14:tracePt t="44731" x="9101138" y="4427538"/>
          <p14:tracePt t="44748" x="9136063" y="4386263"/>
          <p14:tracePt t="44764" x="9151938" y="4368800"/>
          <p14:tracePt t="44780" x="9169400" y="4368800"/>
          <p14:tracePt t="44797" x="9186863" y="4351338"/>
          <p14:tracePt t="44814" x="9202738" y="4335463"/>
          <p14:tracePt t="44831" x="9220200" y="4318000"/>
          <p14:tracePt t="44847" x="9245600" y="4300538"/>
          <p14:tracePt t="44864" x="9263063" y="4284663"/>
          <p14:tracePt t="44880" x="9278938" y="4267200"/>
          <p14:tracePt t="44897" x="9296400" y="4224338"/>
          <p14:tracePt t="44914" x="9329738" y="4191000"/>
          <p14:tracePt t="44931" x="9347200" y="4157663"/>
          <p14:tracePt t="44947" x="9364663" y="4140200"/>
          <p14:tracePt t="44964" x="9380538" y="4106863"/>
          <p14:tracePt t="44981" x="9398000" y="4071938"/>
          <p14:tracePt t="44997" x="9423400" y="4046538"/>
          <p14:tracePt t="45014" x="9456738" y="4030663"/>
          <p14:tracePt t="45031" x="9474200" y="3995738"/>
          <p14:tracePt t="45047" x="9491663" y="3979863"/>
          <p14:tracePt t="45064" x="9507538" y="3962400"/>
          <p14:tracePt t="45081" x="9525000" y="3944938"/>
          <p14:tracePt t="45097" x="9542463" y="3929063"/>
          <p14:tracePt t="45114" x="9558338" y="3894138"/>
          <p14:tracePt t="45131" x="9575800" y="3868738"/>
          <p14:tracePt t="45148" x="9601200" y="3835400"/>
          <p14:tracePt t="45164" x="9634538" y="3802063"/>
          <p14:tracePt t="45181" x="9652000" y="3784600"/>
          <p14:tracePt t="45198" x="9652000" y="3767138"/>
          <p14:tracePt t="45214" x="9669463" y="3751263"/>
          <p14:tracePt t="45231" x="9669463" y="3733800"/>
          <p14:tracePt t="45248" x="9685338" y="3733800"/>
          <p14:tracePt t="45264" x="9685338" y="3716338"/>
          <p14:tracePt t="45296" x="9685338" y="3690938"/>
          <p14:tracePt t="45314" x="9685338" y="3675063"/>
          <p14:tracePt t="45331" x="9669463" y="3657600"/>
          <p14:tracePt t="45348" x="9652000" y="3640138"/>
          <p14:tracePt t="45364" x="9652000" y="3624263"/>
          <p14:tracePt t="45381" x="9634538" y="3624263"/>
          <p14:tracePt t="45398" x="9618663" y="3606800"/>
          <p14:tracePt t="45414" x="9601200" y="3589338"/>
          <p14:tracePt t="45431" x="9575800" y="3573463"/>
          <p14:tracePt t="45447" x="9542463" y="3556000"/>
          <p14:tracePt t="45464" x="9525000" y="3538538"/>
          <p14:tracePt t="45481" x="9491663" y="3513138"/>
          <p14:tracePt t="45498" x="9440863" y="3479800"/>
          <p14:tracePt t="45514" x="9398000" y="3462338"/>
          <p14:tracePt t="45531" x="9364663" y="3446463"/>
          <p14:tracePt t="45547" x="9329738" y="3429000"/>
          <p14:tracePt t="45564" x="9296400" y="3429000"/>
          <p14:tracePt t="45581" x="9263063" y="3411538"/>
          <p14:tracePt t="45598" x="9202738" y="3411538"/>
          <p14:tracePt t="45614" x="9169400" y="3395663"/>
          <p14:tracePt t="45630" x="9136063" y="3395663"/>
          <p14:tracePt t="45647" x="9085263" y="3395663"/>
          <p14:tracePt t="45664" x="9042400" y="3378200"/>
          <p14:tracePt t="45681" x="8991600" y="3378200"/>
          <p14:tracePt t="45698" x="8958263" y="3378200"/>
          <p14:tracePt t="45714" x="8890000" y="3378200"/>
          <p14:tracePt t="45731" x="8847138" y="3378200"/>
          <p14:tracePt t="45748" x="8796338" y="3378200"/>
          <p14:tracePt t="45764" x="8763000" y="3378200"/>
          <p14:tracePt t="45781" x="8745538" y="3378200"/>
          <p14:tracePt t="45797" x="8712200" y="3378200"/>
          <p14:tracePt t="45814" x="8686800" y="3395663"/>
          <p14:tracePt t="45831" x="8653463" y="3395663"/>
          <p14:tracePt t="45848" x="8636000" y="3411538"/>
          <p14:tracePt t="45864" x="8602663" y="3411538"/>
          <p14:tracePt t="45881" x="8567738" y="3429000"/>
          <p14:tracePt t="45897" x="8534400" y="3429000"/>
          <p14:tracePt t="45914" x="8491538" y="3446463"/>
          <p14:tracePt t="45931" x="8458200" y="3462338"/>
          <p14:tracePt t="45948" x="8407400" y="3479800"/>
          <p14:tracePt t="45964" x="8374063" y="3497263"/>
          <p14:tracePt t="45981" x="8331200" y="3513138"/>
          <p14:tracePt t="45997" x="8280400" y="3538538"/>
          <p14:tracePt t="46014" x="8247063" y="3573463"/>
          <p14:tracePt t="46031" x="8212138" y="3589338"/>
          <p14:tracePt t="46048" x="8178800" y="3606800"/>
          <p14:tracePt t="46064" x="8135938" y="3624263"/>
          <p14:tracePt t="46081" x="8120063" y="3640138"/>
          <p14:tracePt t="46098" x="8085138" y="3657600"/>
          <p14:tracePt t="46114" x="8051800" y="3675063"/>
          <p14:tracePt t="46131" x="8034338" y="3690938"/>
          <p14:tracePt t="46148" x="8018463" y="3733800"/>
          <p14:tracePt t="46164" x="8001000" y="3751263"/>
          <p14:tracePt t="46181" x="8001000" y="3767138"/>
          <p14:tracePt t="46198" x="7983538" y="3817938"/>
          <p14:tracePt t="46214" x="7983538" y="3868738"/>
          <p14:tracePt t="46231" x="7983538" y="3911600"/>
          <p14:tracePt t="46247" x="7983538" y="3962400"/>
          <p14:tracePt t="46264" x="7983538" y="3995738"/>
          <p14:tracePt t="46281" x="7983538" y="4046538"/>
          <p14:tracePt t="46297" x="8001000" y="4071938"/>
          <p14:tracePt t="46314" x="8018463" y="4106863"/>
          <p14:tracePt t="46331" x="8034338" y="4140200"/>
          <p14:tracePt t="46347" x="8051800" y="4191000"/>
          <p14:tracePt t="46364" x="8085138" y="4224338"/>
          <p14:tracePt t="46381" x="8120063" y="4249738"/>
          <p14:tracePt t="46398" x="8135938" y="4284663"/>
          <p14:tracePt t="46414" x="8178800" y="4335463"/>
          <p14:tracePt t="46431" x="8229600" y="4368800"/>
          <p14:tracePt t="46448" x="8262938" y="4402138"/>
          <p14:tracePt t="46464" x="8297863" y="4427538"/>
          <p14:tracePt t="46481" x="8356600" y="4462463"/>
          <p14:tracePt t="46498" x="8389938" y="4478338"/>
          <p14:tracePt t="46514" x="8440738" y="4513263"/>
          <p14:tracePt t="46531" x="8491538" y="4529138"/>
          <p14:tracePt t="46548" x="8534400" y="4546600"/>
          <p14:tracePt t="46564" x="8585200" y="4564063"/>
          <p14:tracePt t="46581" x="8636000" y="4564063"/>
          <p14:tracePt t="46598" x="8669338" y="4579938"/>
          <p14:tracePt t="46614" x="8729663" y="4579938"/>
          <p14:tracePt t="46631" x="8780463" y="4579938"/>
          <p14:tracePt t="46647" x="8813800" y="4597400"/>
          <p14:tracePt t="46664" x="8864600" y="4597400"/>
          <p14:tracePt t="46681" x="8890000" y="4597400"/>
          <p14:tracePt t="46698" x="8940800" y="4597400"/>
          <p14:tracePt t="46714" x="8991600" y="4597400"/>
          <p14:tracePt t="46731" x="9024938" y="4579938"/>
          <p14:tracePt t="46748" x="9085263" y="4546600"/>
          <p14:tracePt t="46764" x="9136063" y="4529138"/>
          <p14:tracePt t="46781" x="9186863" y="4495800"/>
          <p14:tracePt t="46798" x="9245600" y="4462463"/>
          <p14:tracePt t="46814" x="9296400" y="4402138"/>
          <p14:tracePt t="46831" x="9347200" y="4368800"/>
          <p14:tracePt t="46848" x="9380538" y="4335463"/>
          <p14:tracePt t="46864" x="9423400" y="4300538"/>
          <p14:tracePt t="46881" x="9440863" y="4267200"/>
          <p14:tracePt t="46898" x="9474200" y="4224338"/>
          <p14:tracePt t="46914" x="9491663" y="4191000"/>
          <p14:tracePt t="46931" x="9507538" y="4173538"/>
          <p14:tracePt t="46948" x="9525000" y="4140200"/>
          <p14:tracePt t="46980" x="9525000" y="4122738"/>
          <p14:tracePt t="46998" x="9525000" y="4106863"/>
          <p14:tracePt t="47901" x="9507538" y="4106863"/>
          <p14:tracePt t="47930" x="9491663" y="4089400"/>
          <p14:tracePt t="47948" x="9474200" y="4089400"/>
          <p14:tracePt t="47964" x="9440863" y="4071938"/>
          <p14:tracePt t="47981" x="9380538" y="4030663"/>
          <p14:tracePt t="47998" x="9313863" y="3995738"/>
          <p14:tracePt t="48014" x="9220200" y="3929063"/>
          <p14:tracePt t="48031" x="9101138" y="3852863"/>
          <p14:tracePt t="48048" x="8958263" y="3784600"/>
          <p14:tracePt t="48064" x="8831263" y="3733800"/>
          <p14:tracePt t="48081" x="8686800" y="3675063"/>
          <p14:tracePt t="48098" x="8602663" y="3640138"/>
          <p14:tracePt t="48114" x="8424863" y="3624263"/>
          <p14:tracePt t="48131" x="8229600" y="3606800"/>
          <p14:tracePt t="48148" x="8135938" y="3589338"/>
          <p14:tracePt t="48164" x="8085138" y="3589338"/>
          <p14:tracePt t="48181" x="7924800" y="3589338"/>
          <p14:tracePt t="48198" x="7840663" y="3589338"/>
          <p14:tracePt t="48214" x="7729538" y="3589338"/>
          <p14:tracePt t="48231" x="7586663" y="3589338"/>
          <p14:tracePt t="48248" x="7450138" y="3589338"/>
          <p14:tracePt t="48264" x="7145338" y="3640138"/>
          <p14:tracePt t="48281" x="6916738" y="3675063"/>
          <p14:tracePt t="48298" x="6484938" y="3767138"/>
          <p14:tracePt t="48314" x="6078538" y="3852863"/>
          <p14:tracePt t="48331" x="5689600" y="3944938"/>
          <p14:tracePt t="48348" x="5207000" y="4046538"/>
          <p14:tracePt t="48364" x="4902200" y="4122738"/>
          <p14:tracePt t="48381" x="4513263" y="4224338"/>
          <p14:tracePt t="48398" x="4208463" y="4318000"/>
          <p14:tracePt t="48414" x="3962400" y="4402138"/>
          <p14:tracePt t="48431" x="3784600" y="4478338"/>
          <p14:tracePt t="48720" x="3784600" y="4445000"/>
          <p14:tracePt t="48731" x="3767138" y="4427538"/>
          <p14:tracePt t="48747" x="3716338" y="4335463"/>
          <p14:tracePt t="48765" x="3606800" y="4224338"/>
          <p14:tracePt t="48781" x="3479800" y="4089400"/>
          <p14:tracePt t="48798" x="3284538" y="3929063"/>
          <p14:tracePt t="48814" x="3073400" y="3802063"/>
          <p14:tracePt t="48831" x="2895600" y="3716338"/>
          <p14:tracePt t="48848" x="2700338" y="3640138"/>
          <p14:tracePt t="48864" x="2522538" y="3589338"/>
          <p14:tracePt t="48881" x="2362200" y="3573463"/>
          <p14:tracePt t="48898" x="2260600" y="3573463"/>
          <p14:tracePt t="48914" x="2100263" y="3573463"/>
          <p14:tracePt t="48931" x="2006600" y="3606800"/>
          <p14:tracePt t="48948" x="1922463" y="3657600"/>
          <p14:tracePt t="48964" x="1862138" y="3733800"/>
          <p14:tracePt t="48981" x="1811338" y="3802063"/>
          <p14:tracePt t="48998" x="1778000" y="3911600"/>
          <p14:tracePt t="49014" x="1778000" y="3995738"/>
          <p14:tracePt t="49031" x="1795463" y="4106863"/>
          <p14:tracePt t="49047" x="1887538" y="4224338"/>
          <p14:tracePt t="49064" x="2100263" y="4402138"/>
          <p14:tracePt t="49081" x="2293938" y="4478338"/>
          <p14:tracePt t="49098" x="2395538" y="4513263"/>
          <p14:tracePt t="49114" x="2616200" y="4546600"/>
          <p14:tracePt t="49131" x="2895600" y="4564063"/>
          <p14:tracePt t="49148" x="3040063" y="4546600"/>
          <p14:tracePt t="49165" x="3167063" y="4478338"/>
          <p14:tracePt t="49181" x="3217863" y="4402138"/>
          <p14:tracePt t="49198" x="3251200" y="4351338"/>
          <p14:tracePt t="49214" x="3268663" y="4284663"/>
          <p14:tracePt t="49231" x="3268663" y="4191000"/>
          <p14:tracePt t="49248" x="3233738" y="4106863"/>
          <p14:tracePt t="49264" x="3149600" y="4030663"/>
          <p14:tracePt t="49281" x="3040063" y="3944938"/>
          <p14:tracePt t="49298" x="2895600" y="3868738"/>
          <p14:tracePt t="49314" x="2751138" y="3835400"/>
          <p14:tracePt t="49331" x="2616200" y="3817938"/>
          <p14:tracePt t="49348" x="2522538" y="3817938"/>
          <p14:tracePt t="49364" x="2438400" y="3817938"/>
          <p14:tracePt t="49381" x="2362200" y="3852863"/>
          <p14:tracePt t="49398" x="2344738" y="3911600"/>
          <p14:tracePt t="49414" x="2328863" y="3962400"/>
          <p14:tracePt t="49431" x="2328863" y="4071938"/>
          <p14:tracePt t="49448" x="2344738" y="4157663"/>
          <p14:tracePt t="49464" x="2471738" y="4267200"/>
          <p14:tracePt t="49481" x="2633663" y="4351338"/>
          <p14:tracePt t="49497" x="2844800" y="4402138"/>
          <p14:tracePt t="49514" x="3090863" y="4445000"/>
          <p14:tracePt t="49531" x="3302000" y="4445000"/>
          <p14:tracePt t="49548" x="3446463" y="4386263"/>
          <p14:tracePt t="49564" x="3522663" y="4335463"/>
          <p14:tracePt t="49581" x="3589338" y="4208463"/>
          <p14:tracePt t="49598" x="3589338" y="4157663"/>
          <p14:tracePt t="49615" x="3606800" y="4013200"/>
          <p14:tracePt t="49631" x="3556000" y="3929063"/>
          <p14:tracePt t="49648" x="3446463" y="3835400"/>
          <p14:tracePt t="49664" x="3302000" y="3784600"/>
          <p14:tracePt t="49681" x="3182938" y="3767138"/>
          <p14:tracePt t="49697" x="3040063" y="3767138"/>
          <p14:tracePt t="49714" x="2946400" y="3767138"/>
          <p14:tracePt t="49731" x="2878138" y="3767138"/>
          <p14:tracePt t="49748" x="2811463" y="3784600"/>
          <p14:tracePt t="49764" x="2794000" y="3802063"/>
          <p14:tracePt t="49781" x="2768600" y="3817938"/>
          <p14:tracePt t="49813" x="2768600" y="3835400"/>
          <p14:tracePt t="49847" x="2768600" y="3852863"/>
          <p14:tracePt t="49864" x="2768600" y="3868738"/>
          <p14:tracePt t="49881" x="2811463" y="3911600"/>
          <p14:tracePt t="49898" x="2827338" y="3929063"/>
          <p14:tracePt t="49914" x="2844800" y="3944938"/>
          <p14:tracePt t="49931" x="2844800" y="3962400"/>
          <p14:tracePt t="49948" x="2862263" y="3979863"/>
          <p14:tracePt t="49964" x="2878138" y="3979863"/>
          <p14:tracePt t="49981" x="2895600" y="4013200"/>
          <p14:tracePt t="49998" x="2946400" y="4030663"/>
          <p14:tracePt t="50014" x="3040063" y="4089400"/>
          <p14:tracePt t="50031" x="3167063" y="4122738"/>
          <p14:tracePt t="50048" x="3302000" y="4173538"/>
          <p14:tracePt t="50064" x="3505200" y="4191000"/>
          <p14:tracePt t="50081" x="3835400" y="4224338"/>
          <p14:tracePt t="50098" x="4071938" y="4224338"/>
          <p14:tracePt t="50114" x="4495800" y="4191000"/>
          <p14:tracePt t="50131" x="5080000" y="4046538"/>
          <p14:tracePt t="50148" x="5435600" y="3929063"/>
          <p14:tracePt t="50164" x="5722938" y="3835400"/>
          <p14:tracePt t="50181" x="6027738" y="3751263"/>
          <p14:tracePt t="50198" x="6342063" y="3657600"/>
          <p14:tracePt t="50214" x="6578600" y="3606800"/>
          <p14:tracePt t="50231" x="6738938" y="3573463"/>
          <p14:tracePt t="50248" x="6875463" y="3556000"/>
          <p14:tracePt t="50265" x="6985000" y="3556000"/>
          <p14:tracePt t="50281" x="7035800" y="3556000"/>
          <p14:tracePt t="50298" x="7069138" y="3556000"/>
          <p14:tracePt t="50314" x="7094538" y="3556000"/>
          <p14:tracePt t="50597" x="7145338" y="3556000"/>
          <p14:tracePt t="50615" x="7323138" y="3479800"/>
          <p14:tracePt t="50632" x="7450138" y="3446463"/>
          <p14:tracePt t="50648" x="7678738" y="3360738"/>
          <p14:tracePt t="50664" x="7874000" y="3251200"/>
          <p14:tracePt t="50681" x="8018463" y="3182938"/>
          <p14:tracePt t="50698" x="8085138" y="3124200"/>
          <p14:tracePt t="50714" x="8135938" y="3073400"/>
          <p14:tracePt t="50731" x="8178800" y="3022600"/>
          <p14:tracePt t="50748" x="8178800" y="2963863"/>
          <p14:tracePt t="50764" x="8178800" y="2913063"/>
          <p14:tracePt t="50781" x="8120063" y="2844800"/>
          <p14:tracePt t="50798" x="8051800" y="2786063"/>
          <p14:tracePt t="50814" x="7942263" y="2735263"/>
          <p14:tracePt t="50831" x="7805738" y="2667000"/>
          <p14:tracePt t="50848" x="7645400" y="2633663"/>
          <p14:tracePt t="50864" x="7535863" y="2608263"/>
          <p14:tracePt t="50881" x="7424738" y="2608263"/>
          <p14:tracePt t="50897" x="7391400" y="2608263"/>
          <p14:tracePt t="50914" x="7358063" y="2608263"/>
          <p14:tracePt t="50947" x="7373938" y="2649538"/>
          <p14:tracePt t="50964" x="7467600" y="2717800"/>
          <p14:tracePt t="50981" x="7602538" y="2768600"/>
          <p14:tracePt t="50998" x="7764463" y="2827338"/>
          <p14:tracePt t="51015" x="8001000" y="2844800"/>
          <p14:tracePt t="51031" x="8069263" y="2844800"/>
          <p14:tracePt t="51048" x="8247063" y="2786063"/>
          <p14:tracePt t="51065" x="8331200" y="2684463"/>
          <p14:tracePt t="51081" x="8374063" y="2608263"/>
          <p14:tracePt t="51098" x="8389938" y="2522538"/>
          <p14:tracePt t="51114" x="8389938" y="2455863"/>
          <p14:tracePt t="51131" x="8389938" y="2413000"/>
          <p14:tracePt t="51148" x="8331200" y="2362200"/>
          <p14:tracePt t="51165" x="8262938" y="2362200"/>
          <p14:tracePt t="51181" x="8196263" y="2362200"/>
          <p14:tracePt t="51198" x="8120063" y="2362200"/>
          <p14:tracePt t="51214" x="8069263" y="2395538"/>
          <p14:tracePt t="51231" x="8034338" y="2489200"/>
          <p14:tracePt t="51247" x="8018463" y="2590800"/>
          <p14:tracePt t="51265" x="8018463" y="2717800"/>
          <p14:tracePt t="51281" x="8069263" y="2827338"/>
          <p14:tracePt t="51298" x="8178800" y="2913063"/>
          <p14:tracePt t="51314" x="8280400" y="2963863"/>
          <p14:tracePt t="51331" x="8374063" y="3005138"/>
          <p14:tracePt t="51347" x="8475663" y="3005138"/>
          <p14:tracePt t="51364" x="8551863" y="2989263"/>
          <p14:tracePt t="51381" x="8636000" y="2913063"/>
          <p14:tracePt t="51398" x="8653463" y="2844800"/>
          <p14:tracePt t="51414" x="8669338" y="2768600"/>
          <p14:tracePt t="51431" x="8669338" y="2700338"/>
          <p14:tracePt t="51447" x="8653463" y="2608263"/>
          <p14:tracePt t="51464" x="8567738" y="2557463"/>
          <p14:tracePt t="51481" x="8424863" y="2522538"/>
          <p14:tracePt t="51498" x="8247063" y="2522538"/>
          <p14:tracePt t="51515" x="8085138" y="2522538"/>
          <p14:tracePt t="51531" x="7907338" y="2608263"/>
          <p14:tracePt t="51548" x="7764463" y="2768600"/>
          <p14:tracePt t="51565" x="7696200" y="2878138"/>
          <p14:tracePt t="51581" x="7662863" y="3005138"/>
          <p14:tracePt t="51598" x="7678738" y="3217863"/>
          <p14:tracePt t="51615" x="7780338" y="3319463"/>
          <p14:tracePt t="51631" x="7924800" y="3411538"/>
          <p14:tracePt t="51648" x="8085138" y="3429000"/>
          <p14:tracePt t="51664" x="8262938" y="3446463"/>
          <p14:tracePt t="51681" x="8407400" y="3411538"/>
          <p14:tracePt t="51698" x="8509000" y="3302000"/>
          <p14:tracePt t="51714" x="8567738" y="3217863"/>
          <p14:tracePt t="51731" x="8618538" y="3124200"/>
          <p14:tracePt t="51748" x="8618538" y="3040063"/>
          <p14:tracePt t="51764" x="8618538" y="2946400"/>
          <p14:tracePt t="51781" x="8585200" y="2862263"/>
          <p14:tracePt t="51797" x="8491538" y="2786063"/>
          <p14:tracePt t="51814" x="8356600" y="2735263"/>
          <p14:tracePt t="51831" x="8229600" y="2735263"/>
          <p14:tracePt t="51848" x="8102600" y="2735263"/>
          <p14:tracePt t="51864" x="8018463" y="2768600"/>
          <p14:tracePt t="51881" x="7958138" y="2844800"/>
          <p14:tracePt t="51898" x="7924800" y="2928938"/>
          <p14:tracePt t="51914" x="7907338" y="3055938"/>
          <p14:tracePt t="51931" x="7907338" y="3182938"/>
          <p14:tracePt t="51947" x="7983538" y="3268663"/>
          <p14:tracePt t="51965" x="8102600" y="3319463"/>
          <p14:tracePt t="51981" x="8297863" y="3360738"/>
          <p14:tracePt t="51998" x="8407400" y="3344863"/>
          <p14:tracePt t="52015" x="8424863" y="3319463"/>
          <p14:tracePt t="52031" x="8551863" y="3167063"/>
          <p14:tracePt t="52048" x="8551863" y="3141663"/>
          <p14:tracePt t="52064" x="8585200" y="3040063"/>
          <p14:tracePt t="52081" x="8585200" y="2878138"/>
          <p14:tracePt t="52098" x="8551863" y="2811463"/>
          <p14:tracePt t="52115" x="8458200" y="2751138"/>
          <p14:tracePt t="52131" x="8356600" y="2700338"/>
          <p14:tracePt t="52148" x="8262938" y="2700338"/>
          <p14:tracePt t="52165" x="8196263" y="2717800"/>
          <p14:tracePt t="52181" x="8102600" y="2811463"/>
          <p14:tracePt t="52197" x="8085138" y="2895600"/>
          <p14:tracePt t="52214" x="8085138" y="3022600"/>
          <p14:tracePt t="52231" x="8085138" y="3124200"/>
          <p14:tracePt t="52248" x="8153400" y="3251200"/>
          <p14:tracePt t="52264" x="8262938" y="3302000"/>
          <p14:tracePt t="52281" x="8374063" y="3319463"/>
          <p14:tracePt t="52298" x="8475663" y="3319463"/>
          <p14:tracePt t="52315" x="8567738" y="3284538"/>
          <p14:tracePt t="52331" x="8636000" y="3182938"/>
          <p14:tracePt t="52348" x="8686800" y="3055938"/>
          <p14:tracePt t="52364" x="8729663" y="2946400"/>
          <p14:tracePt t="52381" x="8745538" y="2827338"/>
          <p14:tracePt t="52398" x="8745538" y="2717800"/>
          <p14:tracePt t="52414" x="8745538" y="2667000"/>
          <p14:tracePt t="52431" x="8686800" y="2590800"/>
          <p14:tracePt t="52448" x="8618538" y="2557463"/>
          <p14:tracePt t="52465" x="8440738" y="2557463"/>
          <p14:tracePt t="52481" x="8389938" y="2557463"/>
          <p14:tracePt t="52498" x="8229600" y="2684463"/>
          <p14:tracePt t="52515" x="8178800" y="2811463"/>
          <p14:tracePt t="52531" x="8153400" y="2895600"/>
          <p14:tracePt t="52548" x="8135938" y="2946400"/>
          <p14:tracePt t="52564" x="8135938" y="3040063"/>
          <p14:tracePt t="52581" x="8135938" y="3141663"/>
          <p14:tracePt t="52598" x="8212138" y="3200400"/>
          <p14:tracePt t="52614" x="8313738" y="3200400"/>
          <p14:tracePt t="52631" x="8389938" y="3200400"/>
          <p14:tracePt t="52648" x="8475663" y="3167063"/>
          <p14:tracePt t="52665" x="8567738" y="3073400"/>
          <p14:tracePt t="52681" x="8585200" y="3022600"/>
          <p14:tracePt t="52698" x="8618538" y="2946400"/>
          <p14:tracePt t="52714" x="8636000" y="2895600"/>
          <p14:tracePt t="52731" x="8636000" y="2844800"/>
          <p14:tracePt t="52748" x="8618538" y="2811463"/>
          <p14:tracePt t="52764" x="8567738" y="2768600"/>
          <p14:tracePt t="52781" x="8491538" y="2768600"/>
          <p14:tracePt t="52798" x="8407400" y="2768600"/>
          <p14:tracePt t="52814" x="8331200" y="2768600"/>
          <p14:tracePt t="52831" x="8280400" y="2786063"/>
          <p14:tracePt t="52848" x="8247063" y="2844800"/>
          <p14:tracePt t="52864" x="8229600" y="2913063"/>
          <p14:tracePt t="52881" x="8212138" y="3005138"/>
          <p14:tracePt t="52897" x="8212138" y="3090863"/>
          <p14:tracePt t="52914" x="8229600" y="3167063"/>
          <p14:tracePt t="52931" x="8262938" y="3217863"/>
          <p14:tracePt t="52948" x="8331200" y="3251200"/>
          <p14:tracePt t="52965" x="8407400" y="3268663"/>
          <p14:tracePt t="52981" x="8440738" y="3268663"/>
          <p14:tracePt t="52998" x="8475663" y="3233738"/>
          <p14:tracePt t="53015" x="8534400" y="3182938"/>
          <p14:tracePt t="53031" x="8551863" y="3106738"/>
          <p14:tracePt t="53048" x="8567738" y="3040063"/>
          <p14:tracePt t="53065" x="8567738" y="3005138"/>
          <p14:tracePt t="53081" x="8534400" y="2946400"/>
          <p14:tracePt t="53098" x="8458200" y="2913063"/>
          <p14:tracePt t="53115" x="8389938" y="2895600"/>
          <p14:tracePt t="53131" x="8280400" y="2878138"/>
          <p14:tracePt t="53148" x="8196263" y="2878138"/>
          <p14:tracePt t="53164" x="8135938" y="2878138"/>
          <p14:tracePt t="53181" x="8102600" y="2878138"/>
          <p14:tracePt t="53198" x="8085138" y="2895600"/>
          <p14:tracePt t="53230" x="8085138" y="2913063"/>
          <p14:tracePt t="55181" x="8051800" y="2913063"/>
          <p14:tracePt t="55198" x="7958138" y="2946400"/>
          <p14:tracePt t="55215" x="7856538" y="2989263"/>
          <p14:tracePt t="55231" x="7569200" y="3106738"/>
          <p14:tracePt t="55248" x="7231063" y="3217863"/>
          <p14:tracePt t="55265" x="6789738" y="3319463"/>
          <p14:tracePt t="55281" x="6256338" y="3429000"/>
          <p14:tracePt t="55298" x="5672138" y="3538538"/>
          <p14:tracePt t="55314" x="5097463" y="3624263"/>
          <p14:tracePt t="55331" x="4640263" y="3690938"/>
          <p14:tracePt t="55348" x="4351338" y="3767138"/>
          <p14:tracePt t="55364" x="4173538" y="3802063"/>
          <p14:tracePt t="55381" x="3995738" y="3852863"/>
          <p14:tracePt t="55398" x="3929063" y="3868738"/>
          <p14:tracePt t="55415" x="3878263" y="3894138"/>
          <p14:tracePt t="55431" x="3835400" y="3911600"/>
          <p14:tracePt t="55680" x="3767138" y="3911600"/>
          <p14:tracePt t="55698" x="3640138" y="3911600"/>
          <p14:tracePt t="55714" x="3446463" y="3911600"/>
          <p14:tracePt t="55731" x="3268663" y="3929063"/>
          <p14:tracePt t="55748" x="3106738" y="3995738"/>
          <p14:tracePt t="55765" x="2946400" y="4106863"/>
          <p14:tracePt t="55781" x="2827338" y="4249738"/>
          <p14:tracePt t="55798" x="2768600" y="4351338"/>
          <p14:tracePt t="55815" x="2735263" y="4462463"/>
          <p14:tracePt t="55831" x="2735263" y="4564063"/>
          <p14:tracePt t="55848" x="2735263" y="4673600"/>
          <p14:tracePt t="55865" x="2844800" y="4724400"/>
          <p14:tracePt t="55881" x="2989263" y="4775200"/>
          <p14:tracePt t="55898" x="3284538" y="4800600"/>
          <p14:tracePt t="55914" x="3395663" y="4800600"/>
          <p14:tracePt t="55931" x="3589338" y="4775200"/>
          <p14:tracePt t="55948" x="3751263" y="4706938"/>
          <p14:tracePt t="55965" x="3911600" y="4546600"/>
          <p14:tracePt t="55981" x="3944938" y="4427538"/>
          <p14:tracePt t="55998" x="3944938" y="4335463"/>
          <p14:tracePt t="56015" x="3944938" y="4208463"/>
          <p14:tracePt t="56031" x="3878263" y="4140200"/>
          <p14:tracePt t="56048" x="3784600" y="4071938"/>
          <p14:tracePt t="56065" x="3657600" y="4013200"/>
          <p14:tracePt t="56081" x="3505200" y="3995738"/>
          <p14:tracePt t="56098" x="3360738" y="3995738"/>
          <p14:tracePt t="56115" x="3217863" y="3995738"/>
          <p14:tracePt t="56131" x="3106738" y="3995738"/>
          <p14:tracePt t="56148" x="3040063" y="4046538"/>
          <p14:tracePt t="56165" x="2971800" y="4122738"/>
          <p14:tracePt t="56181" x="2946400" y="4224338"/>
          <p14:tracePt t="56198" x="2946400" y="4351338"/>
          <p14:tracePt t="56215" x="2971800" y="4462463"/>
          <p14:tracePt t="56231" x="3073400" y="4564063"/>
          <p14:tracePt t="56248" x="3233738" y="4622800"/>
          <p14:tracePt t="56265" x="3446463" y="4673600"/>
          <p14:tracePt t="56281" x="3700463" y="4673600"/>
          <p14:tracePt t="56298" x="3929063" y="4622800"/>
          <p14:tracePt t="56315" x="4106863" y="4495800"/>
          <p14:tracePt t="56331" x="4233863" y="4351338"/>
          <p14:tracePt t="56348" x="4300538" y="4208463"/>
          <p14:tracePt t="56365" x="4318000" y="4046538"/>
          <p14:tracePt t="56382" x="4267200" y="3894138"/>
          <p14:tracePt t="56398" x="4157663" y="3817938"/>
          <p14:tracePt t="56415" x="3995738" y="3784600"/>
          <p14:tracePt t="56432" x="3767138" y="3784600"/>
          <p14:tracePt t="56448" x="3657600" y="3802063"/>
          <p14:tracePt t="56465" x="3446463" y="3929063"/>
          <p14:tracePt t="56481" x="3167063" y="4157663"/>
          <p14:tracePt t="56498" x="3055938" y="4267200"/>
          <p14:tracePt t="56515" x="2971800" y="4368800"/>
          <p14:tracePt t="56531" x="2928938" y="4427538"/>
          <p14:tracePt t="56548" x="2928938" y="4462463"/>
          <p14:tracePt t="56565" x="2928938" y="4495800"/>
          <p14:tracePt t="56581" x="3005138" y="4513263"/>
          <p14:tracePt t="56598" x="3106738" y="4546600"/>
          <p14:tracePt t="56614" x="3251200" y="4546600"/>
          <p14:tracePt t="56631" x="3411538" y="4564063"/>
          <p14:tracePt t="56648" x="3556000" y="4564063"/>
          <p14:tracePt t="56665" x="3640138" y="4564063"/>
          <p14:tracePt t="56681" x="3716338" y="4564063"/>
          <p14:tracePt t="56698" x="3767138" y="4546600"/>
          <p14:tracePt t="56715" x="3784600" y="4529138"/>
          <p14:tracePt t="56731" x="3784600" y="4478338"/>
          <p14:tracePt t="56748" x="3767138" y="4445000"/>
          <p14:tracePt t="56765" x="3700463" y="4368800"/>
          <p14:tracePt t="56781" x="3606800" y="4284663"/>
          <p14:tracePt t="56798" x="3522663" y="4249738"/>
          <p14:tracePt t="56814" x="3411538" y="4191000"/>
          <p14:tracePt t="56831" x="3302000" y="4191000"/>
          <p14:tracePt t="56849" x="3149600" y="4224338"/>
          <p14:tracePt t="59427" x="3167063" y="4224338"/>
          <p14:tracePt t="59436" x="3200400" y="4224338"/>
          <p14:tracePt t="59448" x="3284538" y="4224338"/>
          <p14:tracePt t="59465" x="3378200" y="4224338"/>
          <p14:tracePt t="59481" x="3522663" y="4224338"/>
          <p14:tracePt t="59498" x="3657600" y="4224338"/>
          <p14:tracePt t="59515" x="3767138" y="4224338"/>
          <p14:tracePt t="59531" x="3878263" y="4224338"/>
          <p14:tracePt t="59548" x="3944938" y="42672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03512" y="2060095"/>
            <a:ext cx="4112719" cy="377266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altLang="fr-FR" sz="2000" dirty="0"/>
              <a:t>Vascularisés par les </a:t>
            </a:r>
            <a:r>
              <a:rPr lang="fr-FR" altLang="fr-FR" sz="2000" b="1" dirty="0"/>
              <a:t>artères rénales</a:t>
            </a:r>
            <a:r>
              <a:rPr lang="fr-FR" altLang="fr-FR" sz="2000" dirty="0"/>
              <a:t>, branches de l’aorte</a:t>
            </a:r>
          </a:p>
          <a:p>
            <a:pPr>
              <a:buFontTx/>
              <a:buChar char="-"/>
            </a:pPr>
            <a:r>
              <a:rPr lang="fr-FR" altLang="fr-FR" sz="2000" b="1" dirty="0"/>
              <a:t>Drainage veineux </a:t>
            </a:r>
            <a:r>
              <a:rPr lang="fr-FR" altLang="fr-FR" sz="2000" dirty="0"/>
              <a:t>dans la veine cave inférieure</a:t>
            </a:r>
          </a:p>
          <a:p>
            <a:pPr>
              <a:buFontTx/>
              <a:buChar char="-"/>
            </a:pPr>
            <a:endParaRPr lang="fr-FR" altLang="fr-FR" sz="2000" dirty="0"/>
          </a:p>
          <a:p>
            <a:pPr>
              <a:buFontTx/>
              <a:buChar char="-"/>
            </a:pPr>
            <a:r>
              <a:rPr lang="fr-FR" altLang="fr-FR" sz="2000" dirty="0"/>
              <a:t>Pince </a:t>
            </a:r>
            <a:r>
              <a:rPr lang="fr-FR" altLang="fr-FR" sz="2000" dirty="0" err="1"/>
              <a:t>aorto</a:t>
            </a:r>
            <a:r>
              <a:rPr lang="fr-FR" altLang="fr-FR" sz="2000" dirty="0"/>
              <a:t>-mésentérique sur veine rénale gauche</a:t>
            </a:r>
          </a:p>
          <a:p>
            <a:pPr marL="0" indent="0">
              <a:buNone/>
            </a:pPr>
            <a:endParaRPr lang="fr-FR" altLang="fr-FR" sz="2000" dirty="0"/>
          </a:p>
          <a:p>
            <a:pPr>
              <a:buFontTx/>
              <a:buChar char="-"/>
            </a:pPr>
            <a:r>
              <a:rPr lang="fr-FR" altLang="fr-FR" sz="2000" dirty="0"/>
              <a:t>Puis l’urine part dans le </a:t>
            </a:r>
            <a:r>
              <a:rPr lang="fr-FR" altLang="fr-FR" sz="2000" b="1" dirty="0"/>
              <a:t>pelvis rénal </a:t>
            </a:r>
            <a:r>
              <a:rPr lang="fr-FR" altLang="fr-FR" sz="2000" dirty="0"/>
              <a:t>(bassinet), puis descend vers la vessie par </a:t>
            </a:r>
            <a:r>
              <a:rPr lang="fr-FR" altLang="fr-FR" sz="2000" b="1" dirty="0"/>
              <a:t>les uretères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833112" y="1291572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D5E2F38-919A-95D5-4316-E4048533C7A3}"/>
              </a:ext>
            </a:extLst>
          </p:cNvPr>
          <p:cNvSpPr txBox="1"/>
          <p:nvPr/>
        </p:nvSpPr>
        <p:spPr>
          <a:xfrm>
            <a:off x="3049859" y="29254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1. Reins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18D2B1-87E2-E69E-E3EB-C29B60160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306" y="1093371"/>
            <a:ext cx="1240141" cy="96672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6231" y="2258296"/>
            <a:ext cx="5772956" cy="3943900"/>
          </a:xfrm>
          <a:prstGeom prst="rect">
            <a:avLst/>
          </a:prstGeom>
        </p:spPr>
      </p:pic>
      <p:pic>
        <p:nvPicPr>
          <p:cNvPr id="12" name="Audio 11">
            <a:extLst>
              <a:ext uri="{FF2B5EF4-FFF2-40B4-BE49-F238E27FC236}">
                <a16:creationId xmlns:a16="http://schemas.microsoft.com/office/drawing/2014/main" id="{661163D3-5C99-537A-9D10-B0CA11F3B5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6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344"/>
    </mc:Choice>
    <mc:Fallback xmlns="">
      <p:transition spd="slow" advTm="93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03" x="3944938" y="4249738"/>
          <p14:tracePt t="1217" x="3962400" y="4140200"/>
          <p14:tracePt t="1233" x="4089400" y="3868738"/>
          <p14:tracePt t="1250" x="4300538" y="3497263"/>
          <p14:tracePt t="1266" x="4622800" y="3055938"/>
          <p14:tracePt t="1282" x="4960938" y="2667000"/>
          <p14:tracePt t="1299" x="5367338" y="2344738"/>
          <p14:tracePt t="1315" x="5656263" y="2184400"/>
          <p14:tracePt t="1332" x="5986463" y="2039938"/>
          <p14:tracePt t="1349" x="6307138" y="2006600"/>
          <p14:tracePt t="1365" x="6519863" y="2006600"/>
          <p14:tracePt t="1382" x="6646863" y="2024063"/>
          <p14:tracePt t="1398" x="6773863" y="2133600"/>
          <p14:tracePt t="1415" x="6824663" y="2235200"/>
          <p14:tracePt t="1432" x="6858000" y="2395538"/>
          <p14:tracePt t="1449" x="6875463" y="2633663"/>
          <p14:tracePt t="1465" x="6875463" y="3005138"/>
          <p14:tracePt t="1482" x="6875463" y="3233738"/>
          <p14:tracePt t="1499" x="6875463" y="3556000"/>
          <p14:tracePt t="1515" x="6875463" y="3802063"/>
          <p14:tracePt t="1532" x="6891338" y="4030663"/>
          <p14:tracePt t="1549" x="6934200" y="4208463"/>
          <p14:tracePt t="1565" x="6967538" y="4335463"/>
          <p14:tracePt t="1582" x="7018338" y="4445000"/>
          <p14:tracePt t="1599" x="7112000" y="4564063"/>
          <p14:tracePt t="1616" x="7162800" y="4640263"/>
          <p14:tracePt t="1632" x="7196138" y="4673600"/>
          <p14:tracePt t="1877" x="7213600" y="4673600"/>
          <p14:tracePt t="1885" x="7246938" y="4656138"/>
          <p14:tracePt t="1899" x="7323138" y="4640263"/>
          <p14:tracePt t="1916" x="7424738" y="4579938"/>
          <p14:tracePt t="1932" x="7569200" y="4495800"/>
          <p14:tracePt t="1949" x="7747000" y="4351338"/>
          <p14:tracePt t="1966" x="7924800" y="4157663"/>
          <p14:tracePt t="1982" x="8051800" y="3944938"/>
          <p14:tracePt t="1999" x="8153400" y="3733800"/>
          <p14:tracePt t="2015" x="8196263" y="3538538"/>
          <p14:tracePt t="2032" x="8196263" y="3378200"/>
          <p14:tracePt t="2049" x="8153400" y="3268663"/>
          <p14:tracePt t="2065" x="8034338" y="3182938"/>
          <p14:tracePt t="2082" x="7780338" y="3141663"/>
          <p14:tracePt t="2099" x="7569200" y="3141663"/>
          <p14:tracePt t="2116" x="7467600" y="3200400"/>
          <p14:tracePt t="2132" x="7162800" y="3479800"/>
          <p14:tracePt t="2149" x="7002463" y="3733800"/>
          <p14:tracePt t="2165" x="6875463" y="3979863"/>
          <p14:tracePt t="2182" x="6824663" y="4267200"/>
          <p14:tracePt t="2199" x="6789738" y="4546600"/>
          <p14:tracePt t="2215" x="6789738" y="4800600"/>
          <p14:tracePt t="2232" x="6858000" y="4995863"/>
          <p14:tracePt t="2249" x="6985000" y="5156200"/>
          <p14:tracePt t="2265" x="7180263" y="5275263"/>
          <p14:tracePt t="2282" x="7408863" y="5334000"/>
          <p14:tracePt t="2299" x="7678738" y="5351463"/>
          <p14:tracePt t="2315" x="7942263" y="5308600"/>
          <p14:tracePt t="2332" x="8262938" y="5097463"/>
          <p14:tracePt t="2349" x="8491538" y="4775200"/>
          <p14:tracePt t="2366" x="8669338" y="4335463"/>
          <p14:tracePt t="2382" x="8780463" y="3852863"/>
          <p14:tracePt t="2398" x="8796338" y="3538538"/>
          <p14:tracePt t="2415" x="8796338" y="3217863"/>
          <p14:tracePt t="2432" x="8729663" y="3005138"/>
          <p14:tracePt t="2449" x="8585200" y="2862263"/>
          <p14:tracePt t="2466" x="8407400" y="2768600"/>
          <p14:tracePt t="2482" x="8212138" y="2717800"/>
          <p14:tracePt t="2499" x="8051800" y="2717800"/>
          <p14:tracePt t="2515" x="7874000" y="2768600"/>
          <p14:tracePt t="2532" x="7729538" y="2895600"/>
          <p14:tracePt t="2549" x="7645400" y="3040063"/>
          <p14:tracePt t="2566" x="7551738" y="3251200"/>
          <p14:tracePt t="2582" x="7551738" y="3319463"/>
          <p14:tracePt t="2599" x="7551738" y="3497263"/>
          <p14:tracePt t="2616" x="7627938" y="3751263"/>
          <p14:tracePt t="2632" x="7747000" y="3929063"/>
          <p14:tracePt t="2649" x="7891463" y="4071938"/>
          <p14:tracePt t="2665" x="8051800" y="4157663"/>
          <p14:tracePt t="2682" x="8229600" y="4224338"/>
          <p14:tracePt t="2699" x="8356600" y="4267200"/>
          <p14:tracePt t="2715" x="8458200" y="4267200"/>
          <p14:tracePt t="2732" x="8551863" y="4284663"/>
          <p14:tracePt t="2749" x="8618538" y="4284663"/>
          <p14:tracePt t="2766" x="8653463" y="4284663"/>
          <p14:tracePt t="2798" x="8669338" y="4284663"/>
          <p14:tracePt t="2831" x="8669338" y="4300538"/>
          <p14:tracePt t="2849" x="8669338" y="4318000"/>
          <p14:tracePt t="2865" x="8669338" y="4335463"/>
          <p14:tracePt t="2882" x="8669338" y="4368800"/>
          <p14:tracePt t="2899" x="8669338" y="4402138"/>
          <p14:tracePt t="2916" x="8669338" y="4427538"/>
          <p14:tracePt t="2932" x="8653463" y="4427538"/>
          <p14:tracePt t="3197" x="8653463" y="4445000"/>
          <p14:tracePt t="3216" x="8712200" y="4546600"/>
          <p14:tracePt t="3233" x="8763000" y="4640263"/>
          <p14:tracePt t="3249" x="8847138" y="4757738"/>
          <p14:tracePt t="3266" x="8923338" y="4868863"/>
          <p14:tracePt t="3282" x="8991600" y="4978400"/>
          <p14:tracePt t="3299" x="9024938" y="5062538"/>
          <p14:tracePt t="3316" x="9067800" y="5113338"/>
          <p14:tracePt t="3332" x="9085263" y="5130800"/>
          <p14:tracePt t="3349" x="9101138" y="5156200"/>
          <p14:tracePt t="3366" x="9101138" y="5173663"/>
          <p14:tracePt t="3433" x="9085263" y="5173663"/>
          <p14:tracePt t="3449" x="9042400" y="5173663"/>
          <p14:tracePt t="3465" x="9009063" y="5156200"/>
          <p14:tracePt t="3482" x="8940800" y="5130800"/>
          <p14:tracePt t="3499" x="8890000" y="5097463"/>
          <p14:tracePt t="3515" x="8831263" y="5080000"/>
          <p14:tracePt t="3532" x="8796338" y="5046663"/>
          <p14:tracePt t="3549" x="8780463" y="5029200"/>
          <p14:tracePt t="3566" x="8763000" y="5029200"/>
          <p14:tracePt t="3606" x="8763000" y="5011738"/>
          <p14:tracePt t="3631" x="8763000" y="4995863"/>
          <p14:tracePt t="3649" x="8763000" y="4978400"/>
          <p14:tracePt t="3666" x="8796338" y="4919663"/>
          <p14:tracePt t="3682" x="8831263" y="4851400"/>
          <p14:tracePt t="3699" x="8864600" y="4757738"/>
          <p14:tracePt t="3715" x="8940800" y="4656138"/>
          <p14:tracePt t="3733" x="8991600" y="4564063"/>
          <p14:tracePt t="3749" x="9042400" y="4445000"/>
          <p14:tracePt t="3765" x="9085263" y="4368800"/>
          <p14:tracePt t="3782" x="9118600" y="4300538"/>
          <p14:tracePt t="8839" x="9118600" y="4267200"/>
          <p14:tracePt t="8851" x="9118600" y="4191000"/>
          <p14:tracePt t="8867" x="9101138" y="4106863"/>
          <p14:tracePt t="8883" x="9085263" y="3995738"/>
          <p14:tracePt t="8900" x="9067800" y="3894138"/>
          <p14:tracePt t="8916" x="9067800" y="3784600"/>
          <p14:tracePt t="8932" x="9067800" y="3716338"/>
          <p14:tracePt t="8949" x="9067800" y="3675063"/>
          <p14:tracePt t="8966" x="9067800" y="3657600"/>
          <p14:tracePt t="9003" x="9042400" y="3657600"/>
          <p14:tracePt t="9048" x="9024938" y="3675063"/>
          <p14:tracePt t="9066" x="9009063" y="3716338"/>
          <p14:tracePt t="9082" x="8991600" y="3802063"/>
          <p14:tracePt t="9099" x="8974138" y="3894138"/>
          <p14:tracePt t="9116" x="8958263" y="4013200"/>
          <p14:tracePt t="9132" x="8958263" y="4140200"/>
          <p14:tracePt t="9149" x="8958263" y="4224338"/>
          <p14:tracePt t="9166" x="8958263" y="4335463"/>
          <p14:tracePt t="9182" x="8974138" y="4427538"/>
          <p14:tracePt t="9199" x="9009063" y="4513263"/>
          <p14:tracePt t="9216" x="9067800" y="4579938"/>
          <p14:tracePt t="9233" x="9136063" y="4673600"/>
          <p14:tracePt t="9249" x="9169400" y="4706938"/>
          <p14:tracePt t="15885" x="9101138" y="4691063"/>
          <p14:tracePt t="15901" x="8940800" y="4640263"/>
          <p14:tracePt t="15917" x="8745538" y="4564063"/>
          <p14:tracePt t="15933" x="8534400" y="4478338"/>
          <p14:tracePt t="15950" x="8262938" y="4386263"/>
          <p14:tracePt t="15966" x="7924800" y="4267200"/>
          <p14:tracePt t="15983" x="7645400" y="4191000"/>
          <p14:tracePt t="15999" x="7500938" y="4157663"/>
          <p14:tracePt t="16016" x="7373938" y="4140200"/>
          <p14:tracePt t="16033" x="7323138" y="4122738"/>
          <p14:tracePt t="16049" x="7307263" y="4122738"/>
          <p14:tracePt t="16074" x="7323138" y="4122738"/>
          <p14:tracePt t="16083" x="7391400" y="4122738"/>
          <p14:tracePt t="16100" x="7518400" y="4122738"/>
          <p14:tracePt t="16116" x="7942263" y="4173538"/>
          <p14:tracePt t="16132" x="8331200" y="4284663"/>
          <p14:tracePt t="16149" x="8585200" y="4386263"/>
          <p14:tracePt t="16166" x="8890000" y="4513263"/>
          <p14:tracePt t="16183" x="9118600" y="4640263"/>
          <p14:tracePt t="16199" x="9151938" y="4656138"/>
          <p14:tracePt t="16482" x="9101138" y="4656138"/>
          <p14:tracePt t="16499" x="9024938" y="4640263"/>
          <p14:tracePt t="16517" x="8958263" y="4622800"/>
          <p14:tracePt t="16533" x="8890000" y="4579938"/>
          <p14:tracePt t="16550" x="8780463" y="4529138"/>
          <p14:tracePt t="16566" x="8686800" y="4462463"/>
          <p14:tracePt t="16901" x="8729663" y="4462463"/>
          <p14:tracePt t="16916" x="8763000" y="4462463"/>
          <p14:tracePt t="16933" x="8864600" y="4462463"/>
          <p14:tracePt t="16949" x="8974138" y="4462463"/>
          <p14:tracePt t="16966" x="9085263" y="4462463"/>
          <p14:tracePt t="16983" x="9169400" y="4462463"/>
          <p14:tracePt t="16999" x="9245600" y="4462463"/>
          <p14:tracePt t="17016" x="9296400" y="4462463"/>
          <p14:tracePt t="17033" x="9313863" y="4462463"/>
          <p14:tracePt t="17065" x="9329738" y="4462463"/>
          <p14:tracePt t="17753" x="9313863" y="4462463"/>
          <p14:tracePt t="17766" x="9278938" y="4462463"/>
          <p14:tracePt t="17783" x="9202738" y="4402138"/>
          <p14:tracePt t="17800" x="9136063" y="4351338"/>
          <p14:tracePt t="17816" x="9067800" y="4267200"/>
          <p14:tracePt t="17833" x="9009063" y="4224338"/>
          <p14:tracePt t="17850" x="8991600" y="4208463"/>
          <p14:tracePt t="17866" x="8974138" y="4191000"/>
          <p14:tracePt t="17966" x="8991600" y="4191000"/>
          <p14:tracePt t="17984" x="9024938" y="4224338"/>
          <p14:tracePt t="18017" x="9101138" y="4284663"/>
          <p14:tracePt t="18033" x="9118600" y="4300538"/>
          <p14:tracePt t="18050" x="9136063" y="4318000"/>
          <p14:tracePt t="18066" x="9136063" y="4335463"/>
          <p14:tracePt t="18083" x="9151938" y="4335463"/>
          <p14:tracePt t="18171" x="9136063" y="4335463"/>
          <p14:tracePt t="18184" x="9136063" y="4318000"/>
          <p14:tracePt t="18198" x="9118600" y="4318000"/>
          <p14:tracePt t="18217" x="9118600" y="4300538"/>
          <p14:tracePt t="18415" x="9136063" y="4300538"/>
          <p14:tracePt t="18449" x="9151938" y="4300538"/>
          <p14:tracePt t="19900" x="9136063" y="4300538"/>
          <p14:tracePt t="19933" x="9118600" y="4300538"/>
          <p14:tracePt t="19950" x="9101138" y="4300538"/>
          <p14:tracePt t="19998" x="9085263" y="4300538"/>
          <p14:tracePt t="20115" x="9101138" y="4300538"/>
          <p14:tracePt t="20133" x="9118600" y="4284663"/>
          <p14:tracePt t="20150" x="9151938" y="4267200"/>
          <p14:tracePt t="20166" x="9202738" y="4267200"/>
          <p14:tracePt t="20183" x="9263063" y="4249738"/>
          <p14:tracePt t="20200" x="9296400" y="4249738"/>
          <p14:tracePt t="20216" x="9313863" y="4249738"/>
          <p14:tracePt t="20233" x="9329738" y="4249738"/>
          <p14:tracePt t="20250" x="9347200" y="4249738"/>
          <p14:tracePt t="20318" x="9329738" y="4249738"/>
          <p14:tracePt t="20350" x="9296400" y="4249738"/>
          <p14:tracePt t="20366" x="9263063" y="4249738"/>
          <p14:tracePt t="20383" x="9202738" y="4249738"/>
          <p14:tracePt t="20400" x="9169400" y="4249738"/>
          <p14:tracePt t="20416" x="9136063" y="4249738"/>
          <p14:tracePt t="20448" x="9118600" y="4249738"/>
          <p14:tracePt t="20539" x="9136063" y="4249738"/>
          <p14:tracePt t="20565" x="9169400" y="4249738"/>
          <p14:tracePt t="20583" x="9202738" y="4249738"/>
          <p14:tracePt t="20600" x="9220200" y="4249738"/>
          <p14:tracePt t="20616" x="9245600" y="4249738"/>
          <p14:tracePt t="20649" x="9263063" y="4249738"/>
          <p14:tracePt t="20686" x="9245600" y="4249738"/>
          <p14:tracePt t="20700" x="9220200" y="4249738"/>
          <p14:tracePt t="20716" x="9202738" y="4249738"/>
          <p14:tracePt t="20733" x="9169400" y="4249738"/>
          <p14:tracePt t="20750" x="9136063" y="4249738"/>
          <p14:tracePt t="20766" x="9118600" y="4249738"/>
          <p14:tracePt t="20848" x="9136063" y="4249738"/>
          <p14:tracePt t="20867" x="9169400" y="4249738"/>
          <p14:tracePt t="20882" x="9220200" y="4249738"/>
          <p14:tracePt t="20900" x="9278938" y="4249738"/>
          <p14:tracePt t="20932" x="9296400" y="4249738"/>
          <p14:tracePt t="20990" x="9278938" y="4249738"/>
          <p14:tracePt t="21015" x="9245600" y="4249738"/>
          <p14:tracePt t="21033" x="9186863" y="4249738"/>
          <p14:tracePt t="21050" x="9151938" y="4249738"/>
          <p14:tracePt t="21066" x="9136063" y="4249738"/>
          <p14:tracePt t="21083" x="9118600" y="4249738"/>
          <p14:tracePt t="21153" x="9136063" y="4249738"/>
          <p14:tracePt t="21166" x="9169400" y="4249738"/>
          <p14:tracePt t="21183" x="9220200" y="4249738"/>
          <p14:tracePt t="21200" x="9278938" y="4249738"/>
          <p14:tracePt t="21216" x="9313863" y="4249738"/>
          <p14:tracePt t="21233" x="9347200" y="4249738"/>
          <p14:tracePt t="21316" x="9313863" y="4267200"/>
          <p14:tracePt t="21333" x="9263063" y="4267200"/>
          <p14:tracePt t="21350" x="9202738" y="4284663"/>
          <p14:tracePt t="21366" x="9151938" y="4284663"/>
          <p14:tracePt t="21383" x="9118600" y="4284663"/>
          <p14:tracePt t="21400" x="9085263" y="4284663"/>
          <p14:tracePt t="21416" x="9085263" y="4300538"/>
          <p14:tracePt t="21482" x="9101138" y="4300538"/>
          <p14:tracePt t="21500" x="9151938" y="4318000"/>
          <p14:tracePt t="21516" x="9186863" y="4318000"/>
          <p14:tracePt t="21533" x="9220200" y="4318000"/>
          <p14:tracePt t="21550" x="9245600" y="4318000"/>
          <p14:tracePt t="21582" x="9263063" y="4318000"/>
          <p14:tracePt t="21621" x="9245600" y="4318000"/>
          <p14:tracePt t="21633" x="9220200" y="4318000"/>
          <p14:tracePt t="21649" x="9186863" y="4318000"/>
          <p14:tracePt t="21666" x="9136063" y="4318000"/>
          <p14:tracePt t="21683" x="9118600" y="4318000"/>
          <p14:tracePt t="21699" x="9101138" y="4318000"/>
          <p14:tracePt t="21848" x="9118600" y="4318000"/>
          <p14:tracePt t="21867" x="9151938" y="4318000"/>
          <p14:tracePt t="21883" x="9186863" y="4335463"/>
          <p14:tracePt t="21900" x="9220200" y="4335463"/>
          <p14:tracePt t="21917" x="9296400" y="4335463"/>
          <p14:tracePt t="21933" x="9329738" y="4335463"/>
          <p14:tracePt t="21950" x="9380538" y="4335463"/>
          <p14:tracePt t="21966" x="9423400" y="4335463"/>
          <p14:tracePt t="21983" x="9491663" y="4335463"/>
          <p14:tracePt t="22000" x="9542463" y="4335463"/>
          <p14:tracePt t="22016" x="9601200" y="4335463"/>
          <p14:tracePt t="22033" x="9634538" y="4335463"/>
          <p14:tracePt t="22050" x="9669463" y="4335463"/>
          <p14:tracePt t="22066" x="9702800" y="4335463"/>
          <p14:tracePt t="22083" x="9720263" y="4335463"/>
          <p14:tracePt t="22218" x="9685338" y="4335463"/>
          <p14:tracePt t="22233" x="9652000" y="4335463"/>
          <p14:tracePt t="22250" x="9558338" y="4335463"/>
          <p14:tracePt t="22266" x="9440863" y="4335463"/>
          <p14:tracePt t="22283" x="9296400" y="4335463"/>
          <p14:tracePt t="22300" x="9151938" y="4335463"/>
          <p14:tracePt t="22316" x="9009063" y="4300538"/>
          <p14:tracePt t="22333" x="8923338" y="4284663"/>
          <p14:tracePt t="22350" x="8780463" y="4267200"/>
          <p14:tracePt t="22367" x="8729663" y="4267200"/>
          <p14:tracePt t="22383" x="8686800" y="4249738"/>
          <p14:tracePt t="22400" x="8653463" y="4249738"/>
          <p14:tracePt t="22417" x="8618538" y="4249738"/>
          <p14:tracePt t="22433" x="8602663" y="4224338"/>
          <p14:tracePt t="22465" x="8585200" y="4224338"/>
          <p14:tracePt t="22498" x="8567738" y="4224338"/>
          <p14:tracePt t="22516" x="8551863" y="4224338"/>
          <p14:tracePt t="22549" x="8534400" y="4224338"/>
          <p14:tracePt t="22582" x="8509000" y="4224338"/>
          <p14:tracePt t="22751" x="8534400" y="4224338"/>
          <p14:tracePt t="22782" x="8551863" y="4224338"/>
          <p14:tracePt t="22800" x="8585200" y="4224338"/>
          <p14:tracePt t="22817" x="8618538" y="4224338"/>
          <p14:tracePt t="22833" x="8669338" y="4224338"/>
          <p14:tracePt t="22865" x="8686800" y="4224338"/>
          <p14:tracePt t="22965" x="8636000" y="4224338"/>
          <p14:tracePt t="22984" x="8585200" y="4224338"/>
          <p14:tracePt t="22998" x="8475663" y="4224338"/>
          <p14:tracePt t="23016" x="8407400" y="4249738"/>
          <p14:tracePt t="23033" x="8313738" y="4267200"/>
          <p14:tracePt t="23049" x="8229600" y="4267200"/>
          <p14:tracePt t="23066" x="8153400" y="4284663"/>
          <p14:tracePt t="23083" x="8085138" y="4300538"/>
          <p14:tracePt t="23100" x="8018463" y="4335463"/>
          <p14:tracePt t="23116" x="7942263" y="4368800"/>
          <p14:tracePt t="23133" x="7874000" y="4386263"/>
          <p14:tracePt t="23150" x="7823200" y="4427538"/>
          <p14:tracePt t="23166" x="7780338" y="4445000"/>
          <p14:tracePt t="23183" x="7747000" y="4462463"/>
          <p14:tracePt t="23232" x="7729538" y="4462463"/>
          <p14:tracePt t="23300" x="7747000" y="4462463"/>
          <p14:tracePt t="23317" x="7764463" y="4462463"/>
          <p14:tracePt t="23350" x="7874000" y="4462463"/>
          <p14:tracePt t="23367" x="7924800" y="4462463"/>
          <p14:tracePt t="23383" x="8120063" y="4427538"/>
          <p14:tracePt t="23400" x="8212138" y="4402138"/>
          <p14:tracePt t="23416" x="8534400" y="4351338"/>
          <p14:tracePt t="23433" x="8729663" y="4284663"/>
          <p14:tracePt t="23450" x="8923338" y="4208463"/>
          <p14:tracePt t="23466" x="9024938" y="4191000"/>
          <p14:tracePt t="23483" x="9136063" y="4157663"/>
          <p14:tracePt t="23500" x="9186863" y="4140200"/>
          <p14:tracePt t="23516" x="9220200" y="4122738"/>
          <p14:tracePt t="23533" x="9245600" y="4122738"/>
          <p14:tracePt t="23565" x="9263063" y="4122738"/>
          <p14:tracePt t="23612" x="9263063" y="4140200"/>
          <p14:tracePt t="23649" x="9263063" y="4157663"/>
          <p14:tracePt t="23666" x="9263063" y="4173538"/>
          <p14:tracePt t="23698" x="9263063" y="4191000"/>
          <p14:tracePt t="23732" x="9245600" y="4208463"/>
          <p14:tracePt t="23765" x="9245600" y="4224338"/>
          <p14:tracePt t="23783" x="9220200" y="4249738"/>
          <p14:tracePt t="23800" x="9202738" y="4249738"/>
          <p14:tracePt t="23817" x="9202738" y="4267200"/>
          <p14:tracePt t="23848" x="9186863" y="4267200"/>
          <p14:tracePt t="23948" x="9202738" y="4267200"/>
          <p14:tracePt t="23966" x="9245600" y="4267200"/>
          <p14:tracePt t="23983" x="9296400" y="4267200"/>
          <p14:tracePt t="24000" x="9364663" y="4267200"/>
          <p14:tracePt t="24016" x="9440863" y="4267200"/>
          <p14:tracePt t="24033" x="9525000" y="4284663"/>
          <p14:tracePt t="24049" x="9618663" y="4284663"/>
          <p14:tracePt t="24067" x="9685338" y="4300538"/>
          <p14:tracePt t="24083" x="9736138" y="4300538"/>
          <p14:tracePt t="24100" x="9796463" y="4318000"/>
          <p14:tracePt t="24116" x="9812338" y="4318000"/>
          <p14:tracePt t="24148" x="9829800" y="4318000"/>
          <p14:tracePt t="24199" x="9812338" y="4318000"/>
          <p14:tracePt t="24216" x="9736138" y="4318000"/>
          <p14:tracePt t="24233" x="9634538" y="4300538"/>
          <p14:tracePt t="24249" x="9474200" y="4249738"/>
          <p14:tracePt t="24267" x="9313863" y="4173538"/>
          <p14:tracePt t="24283" x="9151938" y="4071938"/>
          <p14:tracePt t="24300" x="8923338" y="3868738"/>
          <p14:tracePt t="24316" x="8864600" y="3802063"/>
          <p14:tracePt t="24333" x="8780463" y="3657600"/>
          <p14:tracePt t="24350" x="8729663" y="3497263"/>
          <p14:tracePt t="24367" x="8686800" y="3319463"/>
          <p14:tracePt t="24383" x="8669338" y="3040063"/>
          <p14:tracePt t="24400" x="8669338" y="2913063"/>
          <p14:tracePt t="24417" x="8669338" y="2751138"/>
          <p14:tracePt t="24433" x="8669338" y="2649538"/>
          <p14:tracePt t="24449" x="8669338" y="2590800"/>
          <p14:tracePt t="24466" x="8669338" y="2540000"/>
          <p14:tracePt t="24483" x="8669338" y="2506663"/>
          <p14:tracePt t="24515" x="8669338" y="2489200"/>
          <p14:tracePt t="24603" x="8686800" y="2489200"/>
          <p14:tracePt t="24617" x="8686800" y="2522538"/>
          <p14:tracePt t="24632" x="8712200" y="2633663"/>
          <p14:tracePt t="24650" x="8729663" y="2751138"/>
          <p14:tracePt t="24667" x="8745538" y="2928938"/>
          <p14:tracePt t="24683" x="8745538" y="3141663"/>
          <p14:tracePt t="24700" x="8763000" y="3360738"/>
          <p14:tracePt t="24717" x="8780463" y="3556000"/>
          <p14:tracePt t="24733" x="8796338" y="3767138"/>
          <p14:tracePt t="24749" x="8813800" y="4013200"/>
          <p14:tracePt t="24767" x="8831263" y="4249738"/>
          <p14:tracePt t="24783" x="8864600" y="4478338"/>
          <p14:tracePt t="24800" x="8890000" y="4706938"/>
          <p14:tracePt t="24817" x="8890000" y="4851400"/>
          <p14:tracePt t="24833" x="8890000" y="4995863"/>
          <p14:tracePt t="24850" x="8890000" y="5062538"/>
          <p14:tracePt t="24867" x="8890000" y="5113338"/>
          <p14:tracePt t="24915" x="8890000" y="5062538"/>
          <p14:tracePt t="24933" x="8923338" y="4833938"/>
          <p14:tracePt t="24950" x="8958263" y="4640263"/>
          <p14:tracePt t="24966" x="9024938" y="4249738"/>
          <p14:tracePt t="24983" x="9067800" y="3995738"/>
          <p14:tracePt t="25000" x="9101138" y="3716338"/>
          <p14:tracePt t="25017" x="9118600" y="3395663"/>
          <p14:tracePt t="25033" x="9118600" y="3090863"/>
          <p14:tracePt t="25050" x="9118600" y="2811463"/>
          <p14:tracePt t="25067" x="9101138" y="2506663"/>
          <p14:tracePt t="25083" x="9085263" y="2328863"/>
          <p14:tracePt t="25100" x="9042400" y="2133600"/>
          <p14:tracePt t="25117" x="9024938" y="2039938"/>
          <p14:tracePt t="25133" x="9024938" y="1989138"/>
          <p14:tracePt t="25150" x="9009063" y="1973263"/>
          <p14:tracePt t="25217" x="9009063" y="2006600"/>
          <p14:tracePt t="25233" x="9009063" y="2082800"/>
          <p14:tracePt t="25250" x="9024938" y="2235200"/>
          <p14:tracePt t="25266" x="9067800" y="2471738"/>
          <p14:tracePt t="25283" x="9085263" y="2786063"/>
          <p14:tracePt t="25300" x="9085263" y="3090863"/>
          <p14:tracePt t="25316" x="9085263" y="3429000"/>
          <p14:tracePt t="25333" x="9085263" y="3733800"/>
          <p14:tracePt t="25350" x="9085263" y="3995738"/>
          <p14:tracePt t="25367" x="9085263" y="4318000"/>
          <p14:tracePt t="25383" x="9085263" y="4495800"/>
          <p14:tracePt t="25400" x="9085263" y="4597400"/>
          <p14:tracePt t="25416" x="9067800" y="4691063"/>
          <p14:tracePt t="25433" x="9042400" y="4757738"/>
          <p14:tracePt t="25450" x="9024938" y="4800600"/>
          <p14:tracePt t="25467" x="9009063" y="4833938"/>
          <p14:tracePt t="25499" x="9009063" y="4851400"/>
          <p14:tracePt t="25615" x="9009063" y="4833938"/>
          <p14:tracePt t="25634" x="9009063" y="4741863"/>
          <p14:tracePt t="25648" x="9024938" y="4579938"/>
          <p14:tracePt t="25667" x="9067800" y="4386263"/>
          <p14:tracePt t="25683" x="9101138" y="4157663"/>
          <p14:tracePt t="25700" x="9118600" y="3929063"/>
          <p14:tracePt t="25717" x="9118600" y="3767138"/>
          <p14:tracePt t="25733" x="9118600" y="3606800"/>
          <p14:tracePt t="25750" x="9118600" y="3446463"/>
          <p14:tracePt t="25767" x="9101138" y="3251200"/>
          <p14:tracePt t="25783" x="9067800" y="3167063"/>
          <p14:tracePt t="25800" x="9042400" y="3055938"/>
          <p14:tracePt t="25817" x="9024938" y="3022600"/>
          <p14:tracePt t="25833" x="9009063" y="2963863"/>
          <p14:tracePt t="25850" x="8991600" y="2928938"/>
          <p14:tracePt t="25867" x="8991600" y="2913063"/>
          <p14:tracePt t="25922" x="8991600" y="2928938"/>
          <p14:tracePt t="25933" x="8991600" y="2989263"/>
          <p14:tracePt t="25950" x="8974138" y="3141663"/>
          <p14:tracePt t="25967" x="8958263" y="3395663"/>
          <p14:tracePt t="25983" x="8958263" y="3657600"/>
          <p14:tracePt t="26000" x="8923338" y="3979863"/>
          <p14:tracePt t="26016" x="8923338" y="4249738"/>
          <p14:tracePt t="26033" x="8923338" y="4495800"/>
          <p14:tracePt t="26050" x="8923338" y="4741863"/>
          <p14:tracePt t="26067" x="8923338" y="4953000"/>
          <p14:tracePt t="26083" x="8923338" y="5062538"/>
          <p14:tracePt t="26100" x="8923338" y="5189538"/>
          <p14:tracePt t="26116" x="8923338" y="5257800"/>
          <p14:tracePt t="26133" x="8923338" y="5291138"/>
          <p14:tracePt t="26150" x="8923338" y="5308600"/>
          <p14:tracePt t="26166" x="8923338" y="5334000"/>
          <p14:tracePt t="26192" x="8923338" y="5308600"/>
          <p14:tracePt t="26201" x="8923338" y="5275263"/>
          <p14:tracePt t="26217" x="8923338" y="5224463"/>
          <p14:tracePt t="26233" x="8940800" y="4953000"/>
          <p14:tracePt t="26250" x="8958263" y="4724400"/>
          <p14:tracePt t="26267" x="8991600" y="4249738"/>
          <p14:tracePt t="26283" x="9009063" y="3962400"/>
          <p14:tracePt t="26300" x="9009063" y="3378200"/>
          <p14:tracePt t="26316" x="9009063" y="3141663"/>
          <p14:tracePt t="26333" x="8991600" y="2827338"/>
          <p14:tracePt t="26350" x="8958263" y="2557463"/>
          <p14:tracePt t="26367" x="8923338" y="2362200"/>
          <p14:tracePt t="26383" x="8907463" y="2217738"/>
          <p14:tracePt t="26400" x="8890000" y="2116138"/>
          <p14:tracePt t="26416" x="8864600" y="2082800"/>
          <p14:tracePt t="26433" x="8864600" y="2039938"/>
          <p14:tracePt t="26479" x="8864600" y="2057400"/>
          <p14:tracePt t="26499" x="8864600" y="2151063"/>
          <p14:tracePt t="26517" x="8864600" y="2293938"/>
          <p14:tracePt t="26533" x="8890000" y="2489200"/>
          <p14:tracePt t="26550" x="8907463" y="2717800"/>
          <p14:tracePt t="26566" x="8923338" y="2989263"/>
          <p14:tracePt t="26583" x="8923338" y="3268663"/>
          <p14:tracePt t="26600" x="8923338" y="3556000"/>
          <p14:tracePt t="26617" x="8923338" y="3835400"/>
          <p14:tracePt t="26633" x="8923338" y="3995738"/>
          <p14:tracePt t="26650" x="8907463" y="4249738"/>
          <p14:tracePt t="26666" x="8907463" y="4351338"/>
          <p14:tracePt t="26683" x="8864600" y="4462463"/>
          <p14:tracePt t="26700" x="8864600" y="4546600"/>
          <p14:tracePt t="26717" x="8864600" y="4622800"/>
          <p14:tracePt t="26733" x="8864600" y="4691063"/>
          <p14:tracePt t="26750" x="8864600" y="4724400"/>
          <p14:tracePt t="26767" x="8864600" y="4757738"/>
          <p14:tracePt t="26832" x="8864600" y="4724400"/>
          <p14:tracePt t="26850" x="8890000" y="4622800"/>
          <p14:tracePt t="26866" x="8907463" y="4462463"/>
          <p14:tracePt t="26883" x="8923338" y="4249738"/>
          <p14:tracePt t="26899" x="8974138" y="3995738"/>
          <p14:tracePt t="26916" x="8991600" y="3751263"/>
          <p14:tracePt t="26933" x="9042400" y="3513138"/>
          <p14:tracePt t="26950" x="9067800" y="3284538"/>
          <p14:tracePt t="26966" x="9085263" y="3073400"/>
          <p14:tracePt t="26983" x="9101138" y="2928938"/>
          <p14:tracePt t="27000" x="9101138" y="2786063"/>
          <p14:tracePt t="27016" x="9101138" y="2700338"/>
          <p14:tracePt t="27033" x="9101138" y="2649538"/>
          <p14:tracePt t="27050" x="9101138" y="2633663"/>
          <p14:tracePt t="27067" x="9101138" y="2608263"/>
          <p14:tracePt t="27126" x="9101138" y="2633663"/>
          <p14:tracePt t="27149" x="9101138" y="2768600"/>
          <p14:tracePt t="27166" x="9101138" y="2946400"/>
          <p14:tracePt t="27183" x="9101138" y="3344863"/>
          <p14:tracePt t="27200" x="9101138" y="3767138"/>
          <p14:tracePt t="27217" x="9101138" y="4191000"/>
          <p14:tracePt t="27233" x="9101138" y="4622800"/>
          <p14:tracePt t="27250" x="9101138" y="4919663"/>
          <p14:tracePt t="27267" x="9101138" y="5275263"/>
          <p14:tracePt t="27283" x="9101138" y="5384800"/>
          <p14:tracePt t="27300" x="9101138" y="5545138"/>
          <p14:tracePt t="27317" x="9101138" y="5580063"/>
          <p14:tracePt t="27333" x="9101138" y="5595938"/>
          <p14:tracePt t="27356" x="9101138" y="5580063"/>
          <p14:tracePt t="27367" x="9101138" y="5545138"/>
          <p14:tracePt t="27383" x="9101138" y="5334000"/>
          <p14:tracePt t="27400" x="9101138" y="5011738"/>
          <p14:tracePt t="27417" x="9101138" y="4597400"/>
          <p14:tracePt t="27433" x="9136063" y="4318000"/>
          <p14:tracePt t="27450" x="9169400" y="3962400"/>
          <p14:tracePt t="27466" x="9186863" y="3690938"/>
          <p14:tracePt t="27483" x="9186863" y="3446463"/>
          <p14:tracePt t="27500" x="9186863" y="3217863"/>
          <p14:tracePt t="27517" x="9186863" y="3005138"/>
          <p14:tracePt t="27533" x="9151938" y="2878138"/>
          <p14:tracePt t="27550" x="9118600" y="2768600"/>
          <p14:tracePt t="27567" x="9101138" y="2700338"/>
          <p14:tracePt t="27583" x="9085263" y="2684463"/>
          <p14:tracePt t="27600" x="9085263" y="2667000"/>
          <p14:tracePt t="27616" x="9067800" y="2667000"/>
          <p14:tracePt t="27649" x="9042400" y="2735263"/>
          <p14:tracePt t="27667" x="9024938" y="2895600"/>
          <p14:tracePt t="27683" x="9009063" y="3106738"/>
          <p14:tracePt t="27700" x="9009063" y="3411538"/>
          <p14:tracePt t="27717" x="8991600" y="3733800"/>
          <p14:tracePt t="27733" x="8991600" y="4046538"/>
          <p14:tracePt t="27750" x="8958263" y="4462463"/>
          <p14:tracePt t="27766" x="8940800" y="4564063"/>
          <p14:tracePt t="27783" x="8907463" y="4775200"/>
          <p14:tracePt t="27800" x="8890000" y="4884738"/>
          <p14:tracePt t="27817" x="8864600" y="4953000"/>
          <p14:tracePt t="27833" x="8864600" y="4995863"/>
          <p14:tracePt t="27850" x="8864600" y="5011738"/>
          <p14:tracePt t="27882" x="8847138" y="5011738"/>
          <p14:tracePt t="27900" x="8847138" y="4995863"/>
          <p14:tracePt t="27917" x="8847138" y="4818063"/>
          <p14:tracePt t="27933" x="8831263" y="4513263"/>
          <p14:tracePt t="27950" x="8813800" y="4157663"/>
          <p14:tracePt t="27966" x="8813800" y="3868738"/>
          <p14:tracePt t="27983" x="8796338" y="3538538"/>
          <p14:tracePt t="28000" x="8796338" y="3233738"/>
          <p14:tracePt t="28017" x="8796338" y="3090863"/>
          <p14:tracePt t="28033" x="8780463" y="2928938"/>
          <p14:tracePt t="28050" x="8763000" y="2811463"/>
          <p14:tracePt t="28067" x="8763000" y="2700338"/>
          <p14:tracePt t="28083" x="8745538" y="2649538"/>
          <p14:tracePt t="28100" x="8745538" y="2590800"/>
          <p14:tracePt t="28117" x="8729663" y="2573338"/>
          <p14:tracePt t="28133" x="8729663" y="2557463"/>
          <p14:tracePt t="28166" x="8729663" y="2573338"/>
          <p14:tracePt t="28183" x="8729663" y="2667000"/>
          <p14:tracePt t="28200" x="8763000" y="3055938"/>
          <p14:tracePt t="28217" x="8780463" y="3141663"/>
          <p14:tracePt t="28234" x="8813800" y="3624263"/>
          <p14:tracePt t="28250" x="8847138" y="3944938"/>
          <p14:tracePt t="28267" x="8890000" y="4224338"/>
          <p14:tracePt t="28283" x="8907463" y="4495800"/>
          <p14:tracePt t="28300" x="8923338" y="4656138"/>
          <p14:tracePt t="28317" x="8923338" y="4818063"/>
          <p14:tracePt t="28333" x="8923338" y="4884738"/>
          <p14:tracePt t="28350" x="8923338" y="4935538"/>
          <p14:tracePt t="28367" x="8923338" y="4953000"/>
          <p14:tracePt t="28383" x="8923338" y="4978400"/>
          <p14:tracePt t="28446" x="8923338" y="4953000"/>
          <p14:tracePt t="28454" x="8923338" y="4919663"/>
          <p14:tracePt t="28467" x="8923338" y="4868863"/>
          <p14:tracePt t="28483" x="8923338" y="4724400"/>
          <p14:tracePt t="28500" x="8923338" y="4427538"/>
          <p14:tracePt t="28517" x="8923338" y="4157663"/>
          <p14:tracePt t="28533" x="8923338" y="3835400"/>
          <p14:tracePt t="28550" x="8923338" y="3538538"/>
          <p14:tracePt t="28566" x="8923338" y="3284538"/>
          <p14:tracePt t="28583" x="8923338" y="3141663"/>
          <p14:tracePt t="28600" x="8923338" y="3022600"/>
          <p14:tracePt t="28617" x="8923338" y="2928938"/>
          <p14:tracePt t="28633" x="8923338" y="2895600"/>
          <p14:tracePt t="28650" x="8923338" y="2862263"/>
          <p14:tracePt t="28708" x="8923338" y="2878138"/>
          <p14:tracePt t="28717" x="8923338" y="2913063"/>
          <p14:tracePt t="28734" x="8923338" y="3073400"/>
          <p14:tracePt t="28750" x="8923338" y="3182938"/>
          <p14:tracePt t="28767" x="8923338" y="3556000"/>
          <p14:tracePt t="28783" x="8923338" y="3817938"/>
          <p14:tracePt t="28800" x="8923338" y="4106863"/>
          <p14:tracePt t="28817" x="8907463" y="4335463"/>
          <p14:tracePt t="28833" x="8890000" y="4529138"/>
          <p14:tracePt t="28850" x="8864600" y="4673600"/>
          <p14:tracePt t="28867" x="8864600" y="4775200"/>
          <p14:tracePt t="28883" x="8864600" y="4851400"/>
          <p14:tracePt t="28900" x="8864600" y="4884738"/>
          <p14:tracePt t="28916" x="8847138" y="4902200"/>
          <p14:tracePt t="30249" x="8890000" y="4868863"/>
          <p14:tracePt t="30267" x="8974138" y="4775200"/>
          <p14:tracePt t="30284" x="9024938" y="4724400"/>
          <p14:tracePt t="30300" x="9085263" y="4673600"/>
          <p14:tracePt t="30317" x="9151938" y="4640263"/>
          <p14:tracePt t="30334" x="9186863" y="4597400"/>
          <p14:tracePt t="30350" x="9220200" y="4579938"/>
          <p14:tracePt t="30367" x="9263063" y="4564063"/>
          <p14:tracePt t="30383" x="9278938" y="4546600"/>
          <p14:tracePt t="30400" x="9296400" y="4529138"/>
          <p14:tracePt t="30417" x="9296400" y="4513263"/>
          <p14:tracePt t="30433" x="9313863" y="4495800"/>
          <p14:tracePt t="30450" x="9313863" y="4478338"/>
          <p14:tracePt t="30467" x="9313863" y="4445000"/>
          <p14:tracePt t="30483" x="9313863" y="4402138"/>
          <p14:tracePt t="30500" x="9313863" y="4368800"/>
          <p14:tracePt t="30517" x="9313863" y="4335463"/>
          <p14:tracePt t="30533" x="9313863" y="4318000"/>
          <p14:tracePt t="30582" x="9313863" y="4300538"/>
          <p14:tracePt t="30632" x="9296400" y="4284663"/>
          <p14:tracePt t="30650" x="9278938" y="4267200"/>
          <p14:tracePt t="30667" x="9263063" y="4267200"/>
          <p14:tracePt t="30684" x="9263063" y="4249738"/>
          <p14:tracePt t="30700" x="9245600" y="4249738"/>
          <p14:tracePt t="31316" x="9278938" y="4249738"/>
          <p14:tracePt t="31333" x="9313863" y="4249738"/>
          <p14:tracePt t="31350" x="9347200" y="4249738"/>
          <p14:tracePt t="31367" x="9364663" y="4249738"/>
          <p14:tracePt t="31383" x="9380538" y="4249738"/>
          <p14:tracePt t="31432" x="9364663" y="4267200"/>
          <p14:tracePt t="31450" x="9313863" y="4267200"/>
          <p14:tracePt t="31467" x="9245600" y="4267200"/>
          <p14:tracePt t="31483" x="9136063" y="4267200"/>
          <p14:tracePt t="31500" x="9067800" y="4267200"/>
          <p14:tracePt t="31517" x="8974138" y="4267200"/>
          <p14:tracePt t="31533" x="8940800" y="4267200"/>
          <p14:tracePt t="31550" x="8907463" y="4267200"/>
          <p14:tracePt t="31567" x="8890000" y="4267200"/>
          <p14:tracePt t="31600" x="8907463" y="4267200"/>
          <p14:tracePt t="31617" x="8974138" y="4267200"/>
          <p14:tracePt t="31633" x="9024938" y="4267200"/>
          <p14:tracePt t="31650" x="9202738" y="4267200"/>
          <p14:tracePt t="31667" x="9263063" y="4267200"/>
          <p14:tracePt t="31683" x="9364663" y="4284663"/>
          <p14:tracePt t="31700" x="9380538" y="4300538"/>
          <p14:tracePt t="31717" x="9398000" y="4300538"/>
          <p14:tracePt t="31733" x="9347200" y="4300538"/>
          <p14:tracePt t="31750" x="9245600" y="4300538"/>
          <p14:tracePt t="31766" x="9067800" y="4300538"/>
          <p14:tracePt t="31783" x="8813800" y="4300538"/>
          <p14:tracePt t="31800" x="8551863" y="4300538"/>
          <p14:tracePt t="31817" x="8247063" y="4300538"/>
          <p14:tracePt t="31833" x="7958138" y="4318000"/>
          <p14:tracePt t="31850" x="7805738" y="4335463"/>
          <p14:tracePt t="31866" x="7662863" y="4351338"/>
          <p14:tracePt t="31884" x="7551738" y="4368800"/>
          <p14:tracePt t="31900" x="7518400" y="4386263"/>
          <p14:tracePt t="31916" x="7485063" y="4386263"/>
          <p14:tracePt t="31982" x="7518400" y="4386263"/>
          <p14:tracePt t="32000" x="7645400" y="4386263"/>
          <p14:tracePt t="32017" x="7823200" y="4386263"/>
          <p14:tracePt t="32033" x="8051800" y="4386263"/>
          <p14:tracePt t="32050" x="8262938" y="4386263"/>
          <p14:tracePt t="32067" x="8424863" y="4368800"/>
          <p14:tracePt t="32083" x="8458200" y="4368800"/>
          <p14:tracePt t="32100" x="8509000" y="4368800"/>
          <p14:tracePt t="32149" x="8458200" y="4368800"/>
          <p14:tracePt t="32166" x="8313738" y="4368800"/>
          <p14:tracePt t="32183" x="8212138" y="4368800"/>
          <p14:tracePt t="32200" x="8102600" y="4368800"/>
          <p14:tracePt t="32217" x="8034338" y="4368800"/>
          <p14:tracePt t="32233" x="8018463" y="4368800"/>
          <p14:tracePt t="32250" x="8001000" y="4368800"/>
          <p14:tracePt t="32282" x="8051800" y="4368800"/>
          <p14:tracePt t="32300" x="8196263" y="4368800"/>
          <p14:tracePt t="32317" x="8458200" y="4335463"/>
          <p14:tracePt t="32333" x="8686800" y="4318000"/>
          <p14:tracePt t="32350" x="8974138" y="4318000"/>
          <p14:tracePt t="32367" x="9136063" y="4300538"/>
          <p14:tracePt t="32383" x="9278938" y="4300538"/>
          <p14:tracePt t="32400" x="9364663" y="4300538"/>
          <p14:tracePt t="32417" x="9380538" y="4300538"/>
          <p14:tracePt t="32433" x="9398000" y="4300538"/>
          <p14:tracePt t="32452" x="9380538" y="4300538"/>
          <p14:tracePt t="32467" x="9329738" y="4300538"/>
          <p14:tracePt t="32484" x="9220200" y="4318000"/>
          <p14:tracePt t="32500" x="9101138" y="4335463"/>
          <p14:tracePt t="32517" x="9009063" y="4351338"/>
          <p14:tracePt t="32534" x="8907463" y="4368800"/>
          <p14:tracePt t="32550" x="8847138" y="4386263"/>
          <p14:tracePt t="32567" x="8831263" y="4386263"/>
          <p14:tracePt t="32616" x="8890000" y="4386263"/>
          <p14:tracePt t="32634" x="8923338" y="4386263"/>
          <p14:tracePt t="32650" x="9067800" y="4386263"/>
          <p14:tracePt t="32667" x="9169400" y="4368800"/>
          <p14:tracePt t="32683" x="9245600" y="4351338"/>
          <p14:tracePt t="32700" x="9278938" y="4351338"/>
          <p14:tracePt t="32749" x="9245600" y="4351338"/>
          <p14:tracePt t="32767" x="9151938" y="4351338"/>
          <p14:tracePt t="32783" x="9009063" y="4351338"/>
          <p14:tracePt t="32800" x="8831263" y="4351338"/>
          <p14:tracePt t="32817" x="8729663" y="4351338"/>
          <p14:tracePt t="32833" x="8618538" y="4351338"/>
          <p14:tracePt t="32850" x="8534400" y="4351338"/>
          <p14:tracePt t="32867" x="8491538" y="4351338"/>
          <p14:tracePt t="32919" x="8534400" y="4351338"/>
          <p14:tracePt t="32933" x="8567738" y="4351338"/>
          <p14:tracePt t="32950" x="8729663" y="4335463"/>
          <p14:tracePt t="32967" x="8907463" y="4335463"/>
          <p14:tracePt t="32983" x="9009063" y="4318000"/>
          <p14:tracePt t="33000" x="9101138" y="4318000"/>
          <p14:tracePt t="33017" x="9151938" y="4318000"/>
          <p14:tracePt t="33033" x="9169400" y="4318000"/>
          <p14:tracePt t="33050" x="9136063" y="4300538"/>
          <p14:tracePt t="33067" x="9024938" y="4300538"/>
          <p14:tracePt t="33084" x="8864600" y="4300538"/>
          <p14:tracePt t="33100" x="8796338" y="4300538"/>
          <p14:tracePt t="33117" x="8602663" y="4300538"/>
          <p14:tracePt t="33133" x="8491538" y="4300538"/>
          <p14:tracePt t="33150" x="8424863" y="4318000"/>
          <p14:tracePt t="33167" x="8389938" y="4318000"/>
          <p14:tracePt t="33183" x="8374063" y="4318000"/>
          <p14:tracePt t="33216" x="8407400" y="4318000"/>
          <p14:tracePt t="33233" x="8509000" y="4318000"/>
          <p14:tracePt t="33250" x="8669338" y="4318000"/>
          <p14:tracePt t="33267" x="8864600" y="4300538"/>
          <p14:tracePt t="33283" x="8991600" y="4284663"/>
          <p14:tracePt t="33300" x="9085263" y="4284663"/>
          <p14:tracePt t="33317" x="9136063" y="4267200"/>
          <p14:tracePt t="33334" x="9151938" y="4267200"/>
          <p14:tracePt t="33350" x="9169400" y="4267200"/>
          <p14:tracePt t="33378" x="9151938" y="4267200"/>
          <p14:tracePt t="33386" x="9136063" y="4267200"/>
          <p14:tracePt t="33400" x="9101138" y="4267200"/>
          <p14:tracePt t="33417" x="9009063" y="4267200"/>
          <p14:tracePt t="33433" x="8940800" y="4267200"/>
          <p14:tracePt t="33450" x="8864600" y="4267200"/>
          <p14:tracePt t="33467" x="8813800" y="4267200"/>
          <p14:tracePt t="33483" x="8780463" y="4267200"/>
          <p14:tracePt t="33500" x="8763000" y="4267200"/>
          <p14:tracePt t="33550" x="8780463" y="4267200"/>
          <p14:tracePt t="33567" x="8813800" y="4267200"/>
          <p14:tracePt t="33584" x="8974138" y="4267200"/>
          <p14:tracePt t="33600" x="9009063" y="4267200"/>
          <p14:tracePt t="33617" x="9186863" y="4267200"/>
          <p14:tracePt t="33633" x="9263063" y="4267200"/>
          <p14:tracePt t="33650" x="9296400" y="4267200"/>
          <p14:tracePt t="33667" x="9313863" y="4267200"/>
          <p14:tracePt t="34166" x="9296400" y="4267200"/>
          <p14:tracePt t="34222" x="9278938" y="4267200"/>
          <p14:tracePt t="34418" x="9296400" y="4267200"/>
          <p14:tracePt t="34466" x="9313863" y="4267200"/>
          <p14:tracePt t="34484" x="9329738" y="4267200"/>
          <p14:tracePt t="34516" x="9329738" y="4284663"/>
          <p14:tracePt t="34534" x="9364663" y="4284663"/>
          <p14:tracePt t="34566" x="9398000" y="4284663"/>
          <p14:tracePt t="34584" x="9423400" y="4300538"/>
          <p14:tracePt t="34600" x="9440863" y="4300538"/>
          <p14:tracePt t="34617" x="9474200" y="4300538"/>
          <p14:tracePt t="34633" x="9491663" y="4318000"/>
          <p14:tracePt t="34650" x="9507538" y="4318000"/>
          <p14:tracePt t="34667" x="9525000" y="4318000"/>
          <p14:tracePt t="34684" x="9558338" y="4318000"/>
          <p14:tracePt t="34700" x="9601200" y="4335463"/>
          <p14:tracePt t="34717" x="9634538" y="4335463"/>
          <p14:tracePt t="34733" x="9669463" y="4335463"/>
          <p14:tracePt t="34750" x="9685338" y="4351338"/>
          <p14:tracePt t="34767" x="9720263" y="4351338"/>
          <p14:tracePt t="34783" x="9753600" y="4351338"/>
          <p14:tracePt t="34800" x="9796463" y="4351338"/>
          <p14:tracePt t="34817" x="9829800" y="4368800"/>
          <p14:tracePt t="34834" x="9847263" y="4368800"/>
          <p14:tracePt t="34850" x="9880600" y="4368800"/>
          <p14:tracePt t="34867" x="9913938" y="4368800"/>
          <p14:tracePt t="34883" x="9931400" y="4368800"/>
          <p14:tracePt t="34916" x="9956800" y="4368800"/>
          <p14:tracePt t="36215" x="9931400" y="4368800"/>
          <p14:tracePt t="36234" x="9913938" y="4351338"/>
          <p14:tracePt t="36251" x="9880600" y="4351338"/>
          <p14:tracePt t="36267" x="9812338" y="4335463"/>
          <p14:tracePt t="36284" x="9753600" y="4318000"/>
          <p14:tracePt t="36300" x="9685338" y="4300538"/>
          <p14:tracePt t="36317" x="9634538" y="4300538"/>
          <p14:tracePt t="36334" x="9558338" y="4284663"/>
          <p14:tracePt t="36350" x="9525000" y="4284663"/>
          <p14:tracePt t="36367" x="9507538" y="4284663"/>
          <p14:tracePt t="36383" x="9491663" y="4284663"/>
          <p14:tracePt t="36400" x="9474200" y="4284663"/>
          <p14:tracePt t="36433" x="9456738" y="4284663"/>
          <p14:tracePt t="36450" x="9398000" y="4284663"/>
          <p14:tracePt t="36467" x="9380538" y="4284663"/>
          <p14:tracePt t="36484" x="9313863" y="4267200"/>
          <p14:tracePt t="36500" x="9245600" y="4267200"/>
          <p14:tracePt t="36517" x="9136063" y="4267200"/>
          <p14:tracePt t="36534" x="9101138" y="4267200"/>
          <p14:tracePt t="36550" x="9042400" y="4249738"/>
          <p14:tracePt t="36567" x="8958263" y="4249738"/>
          <p14:tracePt t="36583" x="8923338" y="4224338"/>
          <p14:tracePt t="36600" x="8864600" y="4224338"/>
          <p14:tracePt t="36617" x="8831263" y="4224338"/>
          <p14:tracePt t="36634" x="8813800" y="4208463"/>
          <p14:tracePt t="36650" x="8796338" y="4208463"/>
          <p14:tracePt t="36667" x="8780463" y="4208463"/>
          <p14:tracePt t="36716" x="8763000" y="4208463"/>
          <p14:tracePt t="37499" x="8745538" y="4208463"/>
          <p14:tracePt t="37533" x="8712200" y="4224338"/>
          <p14:tracePt t="37551" x="8686800" y="4249738"/>
          <p14:tracePt t="37567" x="8653463" y="4267200"/>
          <p14:tracePt t="37584" x="8618538" y="4284663"/>
          <p14:tracePt t="37600" x="8567738" y="4300538"/>
          <p14:tracePt t="37617" x="8509000" y="4318000"/>
          <p14:tracePt t="37634" x="8475663" y="4351338"/>
          <p14:tracePt t="37650" x="8424863" y="4368800"/>
          <p14:tracePt t="37667" x="8374063" y="4386263"/>
          <p14:tracePt t="37684" x="8297863" y="4427538"/>
          <p14:tracePt t="37700" x="8247063" y="4445000"/>
          <p14:tracePt t="37717" x="8196263" y="4462463"/>
          <p14:tracePt t="37733" x="8120063" y="4478338"/>
          <p14:tracePt t="37750" x="8069263" y="4513263"/>
          <p14:tracePt t="37767" x="8001000" y="4529138"/>
          <p14:tracePt t="37784" x="7924800" y="4546600"/>
          <p14:tracePt t="37800" x="7874000" y="4564063"/>
          <p14:tracePt t="37817" x="7805738" y="4579938"/>
          <p14:tracePt t="37833" x="7747000" y="4597400"/>
          <p14:tracePt t="37850" x="7713663" y="4622800"/>
          <p14:tracePt t="37867" x="7678738" y="4640263"/>
          <p14:tracePt t="37899" x="7662863" y="4640263"/>
          <p14:tracePt t="38376" x="7678738" y="4640263"/>
          <p14:tracePt t="38416" x="7713663" y="4640263"/>
          <p14:tracePt t="38434" x="7747000" y="4622800"/>
          <p14:tracePt t="38450" x="7856538" y="4622800"/>
          <p14:tracePt t="38467" x="7983538" y="4597400"/>
          <p14:tracePt t="38484" x="8085138" y="4579938"/>
          <p14:tracePt t="38500" x="8178800" y="4564063"/>
          <p14:tracePt t="38517" x="8229600" y="4564063"/>
          <p14:tracePt t="38534" x="8262938" y="4546600"/>
          <p14:tracePt t="38550" x="8280400" y="4546600"/>
          <p14:tracePt t="38567" x="8297863" y="4546600"/>
          <p14:tracePt t="38584" x="8297863" y="4529138"/>
          <p14:tracePt t="38819" x="8313738" y="4529138"/>
          <p14:tracePt t="38834" x="8313738" y="4513263"/>
          <p14:tracePt t="38851" x="8331200" y="4478338"/>
          <p14:tracePt t="38867" x="8331200" y="4427538"/>
          <p14:tracePt t="38884" x="8356600" y="4335463"/>
          <p14:tracePt t="38901" x="8374063" y="4224338"/>
          <p14:tracePt t="38917" x="8374063" y="4122738"/>
          <p14:tracePt t="38934" x="8374063" y="3995738"/>
          <p14:tracePt t="38951" x="8374063" y="3784600"/>
          <p14:tracePt t="38967" x="8331200" y="3624263"/>
          <p14:tracePt t="38984" x="8313738" y="3479800"/>
          <p14:tracePt t="39000" x="8297863" y="3378200"/>
          <p14:tracePt t="39017" x="8280400" y="3251200"/>
          <p14:tracePt t="39034" x="8262938" y="3141663"/>
          <p14:tracePt t="39050" x="8262938" y="3040063"/>
          <p14:tracePt t="39067" x="8262938" y="2946400"/>
          <p14:tracePt t="39083" x="8262938" y="2895600"/>
          <p14:tracePt t="39100" x="8262938" y="2827338"/>
          <p14:tracePt t="39117" x="8262938" y="2768600"/>
          <p14:tracePt t="39133" x="8262938" y="2717800"/>
          <p14:tracePt t="39151" x="8262938" y="2667000"/>
          <p14:tracePt t="39167" x="8262938" y="2633663"/>
          <p14:tracePt t="39183" x="8262938" y="2590800"/>
          <p14:tracePt t="39200" x="8262938" y="2573338"/>
          <p14:tracePt t="39217" x="8262938" y="2557463"/>
          <p14:tracePt t="39302" x="8262938" y="2573338"/>
          <p14:tracePt t="39318" x="8262938" y="2608263"/>
          <p14:tracePt t="39332" x="8262938" y="2684463"/>
          <p14:tracePt t="39351" x="8262938" y="2768600"/>
          <p14:tracePt t="39367" x="8262938" y="2895600"/>
          <p14:tracePt t="39384" x="8262938" y="3124200"/>
          <p14:tracePt t="39400" x="8262938" y="3233738"/>
          <p14:tracePt t="39417" x="8280400" y="3395663"/>
          <p14:tracePt t="39434" x="8297863" y="3716338"/>
          <p14:tracePt t="39450" x="8297863" y="3944938"/>
          <p14:tracePt t="39467" x="8297863" y="4191000"/>
          <p14:tracePt t="39483" x="8297863" y="4386263"/>
          <p14:tracePt t="39500" x="8297863" y="4597400"/>
          <p14:tracePt t="39517" x="8297863" y="4775200"/>
          <p14:tracePt t="39534" x="8297863" y="4902200"/>
          <p14:tracePt t="39550" x="8297863" y="5029200"/>
          <p14:tracePt t="39567" x="8297863" y="5130800"/>
          <p14:tracePt t="39584" x="8297863" y="5224463"/>
          <p14:tracePt t="39600" x="8297863" y="5291138"/>
          <p14:tracePt t="39617" x="8297863" y="5351463"/>
          <p14:tracePt t="39634" x="8297863" y="5384800"/>
          <p14:tracePt t="39650" x="8297863" y="5402263"/>
          <p14:tracePt t="39732" x="8297863" y="5367338"/>
          <p14:tracePt t="39751" x="8297863" y="5275263"/>
          <p14:tracePt t="39766" x="8297863" y="5113338"/>
          <p14:tracePt t="39784" x="8297863" y="4902200"/>
          <p14:tracePt t="39800" x="8297863" y="4640263"/>
          <p14:tracePt t="39817" x="8297863" y="4402138"/>
          <p14:tracePt t="39834" x="8297863" y="4173538"/>
          <p14:tracePt t="39850" x="8297863" y="3929063"/>
          <p14:tracePt t="39867" x="8297863" y="3640138"/>
          <p14:tracePt t="39884" x="8247063" y="3360738"/>
          <p14:tracePt t="39901" x="8212138" y="3090863"/>
          <p14:tracePt t="39917" x="8178800" y="2946400"/>
          <p14:tracePt t="39934" x="8153400" y="2786063"/>
          <p14:tracePt t="39951" x="8102600" y="2649538"/>
          <p14:tracePt t="39967" x="8069263" y="2573338"/>
          <p14:tracePt t="39984" x="8051800" y="2522538"/>
          <p14:tracePt t="40001" x="8034338" y="2506663"/>
          <p14:tracePt t="40056" x="8034338" y="2522538"/>
          <p14:tracePt t="40067" x="8034338" y="2540000"/>
          <p14:tracePt t="40084" x="8051800" y="2633663"/>
          <p14:tracePt t="40100" x="8102600" y="2811463"/>
          <p14:tracePt t="40117" x="8153400" y="3022600"/>
          <p14:tracePt t="40134" x="8247063" y="3411538"/>
          <p14:tracePt t="40150" x="8280400" y="3675063"/>
          <p14:tracePt t="40167" x="8331200" y="3979863"/>
          <p14:tracePt t="40184" x="8356600" y="4267200"/>
          <p14:tracePt t="40200" x="8374063" y="4495800"/>
          <p14:tracePt t="40217" x="8389938" y="4622800"/>
          <p14:tracePt t="40234" x="8389938" y="4757738"/>
          <p14:tracePt t="40251" x="8389938" y="4833938"/>
          <p14:tracePt t="40267" x="8389938" y="4868863"/>
          <p14:tracePt t="40283" x="8389938" y="4884738"/>
          <p14:tracePt t="40382" x="8389938" y="4868863"/>
          <p14:tracePt t="40401" x="8389938" y="4673600"/>
          <p14:tracePt t="40417" x="8407400" y="4579938"/>
          <p14:tracePt t="40434" x="8424863" y="4208463"/>
          <p14:tracePt t="40450" x="8424863" y="3944938"/>
          <p14:tracePt t="40467" x="8424863" y="3675063"/>
          <p14:tracePt t="40484" x="8424863" y="3344863"/>
          <p14:tracePt t="40501" x="8374063" y="3040063"/>
          <p14:tracePt t="40517" x="8313738" y="2811463"/>
          <p14:tracePt t="40534" x="8297863" y="2649538"/>
          <p14:tracePt t="40550" x="8262938" y="2522538"/>
          <p14:tracePt t="40567" x="8229600" y="2430463"/>
          <p14:tracePt t="40584" x="8212138" y="2395538"/>
          <p14:tracePt t="40601" x="8212138" y="2379663"/>
          <p14:tracePt t="40617" x="8212138" y="2362200"/>
          <p14:tracePt t="40670" x="8212138" y="2395538"/>
          <p14:tracePt t="40684" x="8212138" y="2430463"/>
          <p14:tracePt t="40700" x="8212138" y="2557463"/>
          <p14:tracePt t="40717" x="8229600" y="2862263"/>
          <p14:tracePt t="40734" x="8262938" y="3090863"/>
          <p14:tracePt t="40750" x="8313738" y="3395663"/>
          <p14:tracePt t="40767" x="8331200" y="3716338"/>
          <p14:tracePt t="40783" x="8374063" y="4046538"/>
          <p14:tracePt t="40800" x="8407400" y="4335463"/>
          <p14:tracePt t="40817" x="8424863" y="4622800"/>
          <p14:tracePt t="40834" x="8424863" y="4851400"/>
          <p14:tracePt t="40851" x="8424863" y="4995863"/>
          <p14:tracePt t="40867" x="8424863" y="5097463"/>
          <p14:tracePt t="40884" x="8424863" y="5156200"/>
          <p14:tracePt t="40901" x="8424863" y="5173663"/>
          <p14:tracePt t="40917" x="8424863" y="5189538"/>
          <p14:tracePt t="40983" x="8424863" y="5113338"/>
          <p14:tracePt t="41000" x="8424863" y="4995863"/>
          <p14:tracePt t="41017" x="8424863" y="4800600"/>
          <p14:tracePt t="41034" x="8440738" y="4597400"/>
          <p14:tracePt t="41051" x="8440738" y="4368800"/>
          <p14:tracePt t="41067" x="8440738" y="4157663"/>
          <p14:tracePt t="41084" x="8440738" y="3962400"/>
          <p14:tracePt t="41100" x="8440738" y="3784600"/>
          <p14:tracePt t="41117" x="8424863" y="3606800"/>
          <p14:tracePt t="41134" x="8389938" y="3479800"/>
          <p14:tracePt t="41150" x="8356600" y="3319463"/>
          <p14:tracePt t="41167" x="8331200" y="3233738"/>
          <p14:tracePt t="41184" x="8313738" y="3167063"/>
          <p14:tracePt t="41200" x="8297863" y="3141663"/>
          <p14:tracePt t="41217" x="8297863" y="3124200"/>
          <p14:tracePt t="41260" x="8297863" y="3167063"/>
          <p14:tracePt t="41268" x="8297863" y="3233738"/>
          <p14:tracePt t="41284" x="8297863" y="3319463"/>
          <p14:tracePt t="41300" x="8297863" y="3538538"/>
          <p14:tracePt t="41317" x="8297863" y="3944938"/>
          <p14:tracePt t="41334" x="8313738" y="4208463"/>
          <p14:tracePt t="41351" x="8313738" y="4546600"/>
          <p14:tracePt t="41367" x="8331200" y="4884738"/>
          <p14:tracePt t="41384" x="8331200" y="5156200"/>
          <p14:tracePt t="41401" x="8331200" y="5367338"/>
          <p14:tracePt t="41417" x="8331200" y="5418138"/>
          <p14:tracePt t="41433" x="8331200" y="5486400"/>
          <p14:tracePt t="41450" x="8313738" y="5511800"/>
          <p14:tracePt t="41467" x="8313738" y="5529263"/>
          <p14:tracePt t="41499" x="8313738" y="5511800"/>
          <p14:tracePt t="41517" x="8313738" y="5402263"/>
          <p14:tracePt t="41534" x="8313738" y="5156200"/>
          <p14:tracePt t="41551" x="8313738" y="4757738"/>
          <p14:tracePt t="41567" x="8313738" y="4402138"/>
          <p14:tracePt t="41584" x="8313738" y="3979863"/>
          <p14:tracePt t="41600" x="8313738" y="3657600"/>
          <p14:tracePt t="41617" x="8313738" y="3378200"/>
          <p14:tracePt t="41634" x="8313738" y="3167063"/>
          <p14:tracePt t="41650" x="8313738" y="2963863"/>
          <p14:tracePt t="41667" x="8313738" y="2768600"/>
          <p14:tracePt t="41684" x="8297863" y="2667000"/>
          <p14:tracePt t="41700" x="8280400" y="2540000"/>
          <p14:tracePt t="41717" x="8280400" y="2471738"/>
          <p14:tracePt t="41734" x="8262938" y="2455863"/>
          <p14:tracePt t="41750" x="8262938" y="2430463"/>
          <p14:tracePt t="41767" x="8247063" y="2430463"/>
          <p14:tracePt t="41785" x="8247063" y="2455863"/>
          <p14:tracePt t="41801" x="8247063" y="2506663"/>
          <p14:tracePt t="41817" x="8247063" y="2649538"/>
          <p14:tracePt t="41834" x="8247063" y="3090863"/>
          <p14:tracePt t="41851" x="8280400" y="3378200"/>
          <p14:tracePt t="41867" x="8313738" y="3675063"/>
          <p14:tracePt t="41884" x="8389938" y="3995738"/>
          <p14:tracePt t="41901" x="8440738" y="4495800"/>
          <p14:tracePt t="41917" x="8475663" y="4757738"/>
          <p14:tracePt t="41934" x="8475663" y="4868863"/>
          <p14:tracePt t="41951" x="8491538" y="4978400"/>
          <p14:tracePt t="41967" x="8509000" y="5029200"/>
          <p14:tracePt t="41984" x="8509000" y="5046663"/>
          <p14:tracePt t="42049" x="8509000" y="4978400"/>
          <p14:tracePt t="42067" x="8509000" y="4851400"/>
          <p14:tracePt t="42084" x="8491538" y="4691063"/>
          <p14:tracePt t="42101" x="8458200" y="4495800"/>
          <p14:tracePt t="42117" x="8424863" y="4284663"/>
          <p14:tracePt t="42134" x="8407400" y="4046538"/>
          <p14:tracePt t="42150" x="8389938" y="3817938"/>
          <p14:tracePt t="42167" x="8356600" y="3538538"/>
          <p14:tracePt t="42184" x="8331200" y="3302000"/>
          <p14:tracePt t="42201" x="8313738" y="3090863"/>
          <p14:tracePt t="42217" x="8297863" y="2946400"/>
          <p14:tracePt t="42234" x="8280400" y="2827338"/>
          <p14:tracePt t="42251" x="8280400" y="2751138"/>
          <p14:tracePt t="42267" x="8280400" y="2717800"/>
          <p14:tracePt t="42284" x="8262938" y="2684463"/>
          <p14:tracePt t="42358" x="8262938" y="2700338"/>
          <p14:tracePt t="42368" x="8262938" y="2735263"/>
          <p14:tracePt t="42384" x="8262938" y="2827338"/>
          <p14:tracePt t="42401" x="8313738" y="3251200"/>
          <p14:tracePt t="42417" x="8374063" y="3556000"/>
          <p14:tracePt t="42434" x="8458200" y="4089400"/>
          <p14:tracePt t="42450" x="8491538" y="4368800"/>
          <p14:tracePt t="42467" x="8551863" y="4706938"/>
          <p14:tracePt t="42484" x="8567738" y="4884738"/>
          <p14:tracePt t="42501" x="8585200" y="5062538"/>
          <p14:tracePt t="42517" x="8602663" y="5173663"/>
          <p14:tracePt t="42534" x="8618538" y="5240338"/>
          <p14:tracePt t="42551" x="8618538" y="5275263"/>
          <p14:tracePt t="42567" x="8618538" y="5291138"/>
          <p14:tracePt t="43166" x="8636000" y="5275263"/>
          <p14:tracePt t="43185" x="8669338" y="5224463"/>
          <p14:tracePt t="43201" x="8745538" y="5173663"/>
          <p14:tracePt t="43217" x="8831263" y="5113338"/>
          <p14:tracePt t="43234" x="8923338" y="5062538"/>
          <p14:tracePt t="43251" x="9009063" y="5029200"/>
          <p14:tracePt t="43267" x="9101138" y="4995863"/>
          <p14:tracePt t="43284" x="9169400" y="4978400"/>
          <p14:tracePt t="43301" x="9186863" y="4953000"/>
          <p14:tracePt t="43317" x="9202738" y="4953000"/>
          <p14:tracePt t="43334" x="9220200" y="4953000"/>
          <p14:tracePt t="43513" x="9220200" y="4935538"/>
          <p14:tracePt t="43549" x="9220200" y="4919663"/>
          <p14:tracePt t="43568" x="9220200" y="4884738"/>
          <p14:tracePt t="43584" x="9220200" y="4851400"/>
          <p14:tracePt t="43600" x="9245600" y="4800600"/>
          <p14:tracePt t="43617" x="9263063" y="4724400"/>
          <p14:tracePt t="43634" x="9313863" y="4673600"/>
          <p14:tracePt t="43651" x="9347200" y="4597400"/>
          <p14:tracePt t="43667" x="9423400" y="4564063"/>
          <p14:tracePt t="43684" x="9474200" y="4513263"/>
          <p14:tracePt t="43701" x="9525000" y="4478338"/>
          <p14:tracePt t="43718" x="9558338" y="4462463"/>
          <p14:tracePt t="43734" x="9618663" y="4445000"/>
          <p14:tracePt t="43751" x="9669463" y="4402138"/>
          <p14:tracePt t="43767" x="9720263" y="4386263"/>
          <p14:tracePt t="43784" x="9779000" y="4368800"/>
          <p14:tracePt t="43801" x="9812338" y="4368800"/>
          <p14:tracePt t="43818" x="9863138" y="4368800"/>
          <p14:tracePt t="43834" x="9880600" y="4368800"/>
          <p14:tracePt t="43851" x="9913938" y="4368800"/>
          <p14:tracePt t="43883" x="9931400" y="4368800"/>
          <p14:tracePt t="43983" x="9913938" y="4368800"/>
          <p14:tracePt t="44001" x="9863138" y="4351338"/>
          <p14:tracePt t="44018" x="9736138" y="4351338"/>
          <p14:tracePt t="44034" x="9601200" y="4335463"/>
          <p14:tracePt t="44051" x="9440863" y="4335463"/>
          <p14:tracePt t="44067" x="9313863" y="4335463"/>
          <p14:tracePt t="44084" x="9202738" y="4335463"/>
          <p14:tracePt t="44100" x="9151938" y="4335463"/>
          <p14:tracePt t="44117" x="9118600" y="4335463"/>
          <p14:tracePt t="44177" x="9136063" y="4335463"/>
          <p14:tracePt t="44185" x="9151938" y="4335463"/>
          <p14:tracePt t="44201" x="9202738" y="4335463"/>
          <p14:tracePt t="44217" x="9263063" y="4335463"/>
          <p14:tracePt t="44234" x="9347200" y="4335463"/>
          <p14:tracePt t="44251" x="9380538" y="4335463"/>
          <p14:tracePt t="44267" x="9440863" y="4351338"/>
          <p14:tracePt t="44333" x="9423400" y="4351338"/>
          <p14:tracePt t="44351" x="9329738" y="4351338"/>
          <p14:tracePt t="44367" x="9220200" y="4351338"/>
          <p14:tracePt t="44384" x="9151938" y="4351338"/>
          <p14:tracePt t="44401" x="9085263" y="4351338"/>
          <p14:tracePt t="44417" x="9067800" y="4368800"/>
          <p14:tracePt t="44434" x="9042400" y="4368800"/>
          <p14:tracePt t="44451" x="9024938" y="4368800"/>
          <p14:tracePt t="44521" x="9042400" y="4368800"/>
          <p14:tracePt t="44534" x="9067800" y="4368800"/>
          <p14:tracePt t="44551" x="9151938" y="4368800"/>
          <p14:tracePt t="44567" x="9278938" y="4386263"/>
          <p14:tracePt t="44584" x="9364663" y="4386263"/>
          <p14:tracePt t="44600" x="9456738" y="4386263"/>
          <p14:tracePt t="44617" x="9542463" y="4386263"/>
          <p14:tracePt t="44634" x="9601200" y="4386263"/>
          <p14:tracePt t="44651" x="9634538" y="4386263"/>
          <p14:tracePt t="44667" x="9685338" y="4386263"/>
          <p14:tracePt t="44684" x="9720263" y="4402138"/>
          <p14:tracePt t="44701" x="9779000" y="4402138"/>
          <p14:tracePt t="44718" x="9812338" y="4402138"/>
          <p14:tracePt t="44735" x="9847263" y="4402138"/>
          <p14:tracePt t="44750" x="9863138" y="4402138"/>
          <p14:tracePt t="44767" x="9898063" y="4402138"/>
          <p14:tracePt t="44784" x="9913938" y="4402138"/>
          <p14:tracePt t="44801" x="9931400" y="4402138"/>
          <p14:tracePt t="44833" x="9956800" y="4402138"/>
          <p14:tracePt t="44850" x="9974263" y="4402138"/>
          <p14:tracePt t="44966" x="9990138" y="4402138"/>
          <p14:tracePt t="44984" x="10007600" y="4402138"/>
          <p14:tracePt t="45000" x="10025063" y="4402138"/>
          <p14:tracePt t="45017" x="10040938" y="4402138"/>
          <p14:tracePt t="45034" x="10058400" y="4386263"/>
          <p14:tracePt t="45051" x="10075863" y="4386263"/>
          <p14:tracePt t="45349" x="10058400" y="4386263"/>
          <p14:tracePt t="45383" x="10040938" y="4386263"/>
          <p14:tracePt t="45416" x="10025063" y="4386263"/>
          <p14:tracePt t="45450" x="10007600" y="4386263"/>
          <p14:tracePt t="45483" x="9990138" y="4386263"/>
          <p14:tracePt t="45516" x="9974263" y="4386263"/>
          <p14:tracePt t="45550" x="9956800" y="4386263"/>
          <p14:tracePt t="45567" x="9931400" y="4386263"/>
          <p14:tracePt t="45584" x="9913938" y="4386263"/>
          <p14:tracePt t="45616" x="9898063" y="4386263"/>
          <p14:tracePt t="45634" x="9880600" y="4386263"/>
          <p14:tracePt t="45899" x="9898063" y="4386263"/>
          <p14:tracePt t="45933" x="9913938" y="4386263"/>
          <p14:tracePt t="45951" x="9931400" y="4386263"/>
          <p14:tracePt t="45967" x="9956800" y="4386263"/>
          <p14:tracePt t="45984" x="9974263" y="4386263"/>
          <p14:tracePt t="46001" x="9990138" y="4386263"/>
          <p14:tracePt t="46166" x="9956800" y="4386263"/>
          <p14:tracePt t="46184" x="9913938" y="4386263"/>
          <p14:tracePt t="46202" x="9847263" y="4386263"/>
          <p14:tracePt t="46218" x="9812338" y="4386263"/>
          <p14:tracePt t="46234" x="9796463" y="4386263"/>
          <p14:tracePt t="46251" x="9779000" y="4386263"/>
          <p14:tracePt t="46268" x="9753600" y="4386263"/>
          <p14:tracePt t="46284" x="9736138" y="4386263"/>
          <p14:tracePt t="46300" x="9720263" y="4386263"/>
          <p14:tracePt t="46603" x="9702800" y="4386263"/>
          <p14:tracePt t="46650" x="9685338" y="4386263"/>
          <p14:tracePt t="46699" x="9669463" y="4402138"/>
          <p14:tracePt t="46718" x="9652000" y="4402138"/>
          <p14:tracePt t="46734" x="9634538" y="4402138"/>
          <p14:tracePt t="46751" x="9634538" y="4427538"/>
          <p14:tracePt t="46767" x="9618663" y="4427538"/>
          <p14:tracePt t="46784" x="9601200" y="4427538"/>
          <p14:tracePt t="46801" x="9601200" y="4445000"/>
          <p14:tracePt t="46817" x="9575800" y="4445000"/>
          <p14:tracePt t="46834" x="9558338" y="4445000"/>
          <p14:tracePt t="46883" x="9542463" y="4445000"/>
          <p14:tracePt t="46901" x="9525000" y="4445000"/>
          <p14:tracePt t="46936" x="9507538" y="4445000"/>
          <p14:tracePt t="46951" x="9491663" y="4445000"/>
          <p14:tracePt t="46967" x="9456738" y="4445000"/>
          <p14:tracePt t="46984" x="9440863" y="4445000"/>
          <p14:tracePt t="47001" x="9423400" y="4445000"/>
          <p14:tracePt t="47017" x="9398000" y="4445000"/>
          <p14:tracePt t="47034" x="9364663" y="4445000"/>
          <p14:tracePt t="47051" x="9347200" y="4445000"/>
          <p14:tracePt t="47067" x="9329738" y="4445000"/>
          <p14:tracePt t="47084" x="9313863" y="4445000"/>
          <p14:tracePt t="47101" x="9296400" y="4445000"/>
          <p14:tracePt t="47117" x="9278938" y="4445000"/>
          <p14:tracePt t="47134" x="9263063" y="4445000"/>
          <p14:tracePt t="47151" x="9220200" y="4445000"/>
          <p14:tracePt t="47167" x="9202738" y="4427538"/>
          <p14:tracePt t="47184" x="9169400" y="4427538"/>
          <p14:tracePt t="47201" x="9136063" y="4427538"/>
          <p14:tracePt t="47217" x="9118600" y="4427538"/>
          <p14:tracePt t="47234" x="9085263" y="4427538"/>
          <p14:tracePt t="47251" x="9024938" y="4427538"/>
          <p14:tracePt t="47268" x="8991600" y="4427538"/>
          <p14:tracePt t="47284" x="8958263" y="4427538"/>
          <p14:tracePt t="47301" x="8923338" y="4427538"/>
          <p14:tracePt t="47317" x="8864600" y="4402138"/>
          <p14:tracePt t="47334" x="8831263" y="4402138"/>
          <p14:tracePt t="47351" x="8780463" y="4402138"/>
          <p14:tracePt t="47367" x="8745538" y="4386263"/>
          <p14:tracePt t="47384" x="8712200" y="4386263"/>
          <p14:tracePt t="47401" x="8686800" y="4386263"/>
          <p14:tracePt t="47417" x="8669338" y="4368800"/>
          <p14:tracePt t="47434" x="8636000" y="4368800"/>
          <p14:tracePt t="47483" x="8618538" y="4368800"/>
          <p14:tracePt t="48151" x="8636000" y="4368800"/>
          <p14:tracePt t="48250" x="8653463" y="4368800"/>
          <p14:tracePt t="48267" x="8669338" y="4368800"/>
          <p14:tracePt t="48285" x="8712200" y="4368800"/>
          <p14:tracePt t="48301" x="8745538" y="4368800"/>
          <p14:tracePt t="48317" x="8780463" y="4368800"/>
          <p14:tracePt t="48334" x="8813800" y="4368800"/>
          <p14:tracePt t="48351" x="8847138" y="4368800"/>
          <p14:tracePt t="48367" x="8907463" y="4368800"/>
          <p14:tracePt t="48384" x="8958263" y="4368800"/>
          <p14:tracePt t="48401" x="9009063" y="4368800"/>
          <p14:tracePt t="48417" x="9067800" y="4368800"/>
          <p14:tracePt t="48434" x="9118600" y="4368800"/>
          <p14:tracePt t="48451" x="9169400" y="4368800"/>
          <p14:tracePt t="48467" x="9220200" y="4368800"/>
          <p14:tracePt t="48484" x="9296400" y="4368800"/>
          <p14:tracePt t="48501" x="9347200" y="4368800"/>
          <p14:tracePt t="48517" x="9423400" y="4368800"/>
          <p14:tracePt t="48534" x="9491663" y="4368800"/>
          <p14:tracePt t="48551" x="9542463" y="4368800"/>
          <p14:tracePt t="48568" x="9575800" y="4368800"/>
          <p14:tracePt t="48584" x="9634538" y="4368800"/>
          <p14:tracePt t="48600" x="9669463" y="4368800"/>
          <p14:tracePt t="48617" x="9702800" y="4368800"/>
          <p14:tracePt t="48634" x="9736138" y="4368800"/>
          <p14:tracePt t="48651" x="9796463" y="4368800"/>
          <p14:tracePt t="48667" x="9829800" y="4368800"/>
          <p14:tracePt t="48684" x="9880600" y="4368800"/>
          <p14:tracePt t="48701" x="9931400" y="4368800"/>
          <p14:tracePt t="48718" x="9990138" y="4368800"/>
          <p14:tracePt t="48734" x="10007600" y="4386263"/>
          <p14:tracePt t="48751" x="10025063" y="4386263"/>
          <p14:tracePt t="48767" x="10040938" y="4386263"/>
          <p14:tracePt t="49585" x="10025063" y="4386263"/>
          <p14:tracePt t="49601" x="10007600" y="4386263"/>
          <p14:tracePt t="49618" x="9956800" y="4386263"/>
          <p14:tracePt t="49635" x="9847263" y="4386263"/>
          <p14:tracePt t="49651" x="9720263" y="4386263"/>
          <p14:tracePt t="49668" x="9491663" y="4368800"/>
          <p14:tracePt t="49684" x="9398000" y="4368800"/>
          <p14:tracePt t="49701" x="9186863" y="4351338"/>
          <p14:tracePt t="49717" x="8958263" y="4335463"/>
          <p14:tracePt t="49734" x="8602663" y="4335463"/>
          <p14:tracePt t="49751" x="8407400" y="4335463"/>
          <p14:tracePt t="49767" x="8280400" y="4335463"/>
          <p14:tracePt t="49784" x="8153400" y="4335463"/>
          <p14:tracePt t="49801" x="8085138" y="4351338"/>
          <p14:tracePt t="49818" x="8051800" y="4351338"/>
          <p14:tracePt t="49834" x="8034338" y="4351338"/>
          <p14:tracePt t="49866" x="8018463" y="4351338"/>
          <p14:tracePt t="50050" x="8018463" y="4402138"/>
          <p14:tracePt t="50068" x="8018463" y="4478338"/>
          <p14:tracePt t="50085" x="8018463" y="4597400"/>
          <p14:tracePt t="50101" x="8018463" y="4851400"/>
          <p14:tracePt t="50118" x="8034338" y="5046663"/>
          <p14:tracePt t="50134" x="8051800" y="5130800"/>
          <p14:tracePt t="50151" x="8069263" y="5173663"/>
          <p14:tracePt t="50168" x="8085138" y="5240338"/>
          <p14:tracePt t="50184" x="8102600" y="5257800"/>
          <p14:tracePt t="50201" x="8102600" y="5275263"/>
          <p14:tracePt t="50218" x="8102600" y="5257800"/>
          <p14:tracePt t="50234" x="8102600" y="5189538"/>
          <p14:tracePt t="50251" x="8102600" y="5046663"/>
          <p14:tracePt t="50268" x="8102600" y="4851400"/>
          <p14:tracePt t="50284" x="8085138" y="4622800"/>
          <p14:tracePt t="50301" x="8069263" y="4335463"/>
          <p14:tracePt t="50318" x="8034338" y="4046538"/>
          <p14:tracePt t="50334" x="8001000" y="3802063"/>
          <p14:tracePt t="50351" x="7983538" y="3573463"/>
          <p14:tracePt t="50367" x="7958138" y="3446463"/>
          <p14:tracePt t="50384" x="7942263" y="3344863"/>
          <p14:tracePt t="50401" x="7942263" y="3284538"/>
          <p14:tracePt t="50418" x="7942263" y="3268663"/>
          <p14:tracePt t="50483" x="7942263" y="3302000"/>
          <p14:tracePt t="50501" x="7942263" y="3411538"/>
          <p14:tracePt t="50518" x="8001000" y="3675063"/>
          <p14:tracePt t="50534" x="8051800" y="3911600"/>
          <p14:tracePt t="50551" x="8135938" y="4224338"/>
          <p14:tracePt t="50567" x="8212138" y="4495800"/>
          <p14:tracePt t="50584" x="8262938" y="4741863"/>
          <p14:tracePt t="50601" x="8297863" y="4953000"/>
          <p14:tracePt t="50618" x="8313738" y="5046663"/>
          <p14:tracePt t="50634" x="8331200" y="5080000"/>
          <p14:tracePt t="50651" x="8356600" y="5113338"/>
          <p14:tracePt t="50668" x="8356600" y="5130800"/>
          <p14:tracePt t="50750" x="8356600" y="5046663"/>
          <p14:tracePt t="50768" x="8356600" y="4884738"/>
          <p14:tracePt t="50784" x="8356600" y="4673600"/>
          <p14:tracePt t="50801" x="8313738" y="4386263"/>
          <p14:tracePt t="50818" x="8313738" y="4208463"/>
          <p14:tracePt t="50834" x="8297863" y="4046538"/>
          <p14:tracePt t="50851" x="8280400" y="3911600"/>
          <p14:tracePt t="50867" x="8280400" y="3802063"/>
          <p14:tracePt t="50884" x="8262938" y="3716338"/>
          <p14:tracePt t="50901" x="8262938" y="3657600"/>
          <p14:tracePt t="50918" x="8262938" y="3606800"/>
          <p14:tracePt t="50934" x="8262938" y="3589338"/>
          <p14:tracePt t="50970" x="8247063" y="3589338"/>
          <p14:tracePt t="51067" x="8247063" y="3606800"/>
          <p14:tracePt t="51084" x="8247063" y="3624263"/>
          <p14:tracePt t="51101" x="8262938" y="3675063"/>
          <p14:tracePt t="51118" x="8297863" y="3817938"/>
          <p14:tracePt t="51135" x="8331200" y="3911600"/>
          <p14:tracePt t="51151" x="8389938" y="4140200"/>
          <p14:tracePt t="51168" x="8407400" y="4249738"/>
          <p14:tracePt t="51184" x="8440738" y="4386263"/>
          <p14:tracePt t="51201" x="8440738" y="4478338"/>
          <p14:tracePt t="51218" x="8458200" y="4546600"/>
          <p14:tracePt t="51234" x="8458200" y="4579938"/>
          <p14:tracePt t="51251" x="8458200" y="4597400"/>
          <p14:tracePt t="51268" x="8458200" y="4622800"/>
          <p14:tracePt t="51284" x="8458200" y="4640263"/>
          <p14:tracePt t="51404" x="8475663" y="4640263"/>
          <p14:tracePt t="52363" x="8458200" y="4640263"/>
          <p14:tracePt t="52371" x="8440738" y="4640263"/>
          <p14:tracePt t="52385" x="8407400" y="4579938"/>
          <p14:tracePt t="52401" x="8356600" y="4546600"/>
          <p14:tracePt t="52418" x="8280400" y="4495800"/>
          <p14:tracePt t="52434" x="8229600" y="4445000"/>
          <p14:tracePt t="52451" x="8178800" y="4402138"/>
          <p14:tracePt t="52468" x="8120063" y="4368800"/>
          <p14:tracePt t="52484" x="8069263" y="4351338"/>
          <p14:tracePt t="52501" x="8051800" y="4335463"/>
          <p14:tracePt t="52518" x="8034338" y="4318000"/>
          <p14:tracePt t="52534" x="8018463" y="4318000"/>
          <p14:tracePt t="52625" x="8001000" y="4318000"/>
          <p14:tracePt t="52634" x="8001000" y="4300538"/>
          <p14:tracePt t="52683" x="7983538" y="4300538"/>
          <p14:tracePt t="52866" x="8001000" y="4318000"/>
          <p14:tracePt t="52884" x="8018463" y="4335463"/>
          <p14:tracePt t="52901" x="8034338" y="4351338"/>
          <p14:tracePt t="52918" x="8051800" y="4386263"/>
          <p14:tracePt t="52934" x="8085138" y="4402138"/>
          <p14:tracePt t="52951" x="8102600" y="4427538"/>
          <p14:tracePt t="52968" x="8120063" y="4445000"/>
          <p14:tracePt t="52984" x="8120063" y="4462463"/>
          <p14:tracePt t="53166" x="8102600" y="4462463"/>
          <p14:tracePt t="53200" x="8085138" y="4462463"/>
          <p14:tracePt t="53218" x="8069263" y="4462463"/>
          <p14:tracePt t="53234" x="8051800" y="4462463"/>
          <p14:tracePt t="53251" x="8034338" y="4462463"/>
          <p14:tracePt t="53268" x="8018463" y="4462463"/>
          <p14:tracePt t="53284" x="8001000" y="4462463"/>
          <p14:tracePt t="53301" x="7983538" y="4462463"/>
          <p14:tracePt t="53318" x="7942263" y="4478338"/>
          <p14:tracePt t="53334" x="7924800" y="4478338"/>
          <p14:tracePt t="53352" x="7907338" y="4495800"/>
          <p14:tracePt t="53368" x="7874000" y="4495800"/>
          <p14:tracePt t="53384" x="7856538" y="4495800"/>
          <p14:tracePt t="53401" x="7823200" y="4513263"/>
          <p14:tracePt t="53417" x="7780338" y="4513263"/>
          <p14:tracePt t="53434" x="7729538" y="4529138"/>
          <p14:tracePt t="53451" x="7696200" y="4529138"/>
          <p14:tracePt t="53468" x="7662863" y="4546600"/>
          <p14:tracePt t="53484" x="7645400" y="4546600"/>
          <p14:tracePt t="53501" x="7602538" y="4546600"/>
          <p14:tracePt t="53634" x="7645400" y="4546600"/>
          <p14:tracePt t="53651" x="7713663" y="4546600"/>
          <p14:tracePt t="53668" x="7780338" y="4529138"/>
          <p14:tracePt t="53684" x="7856538" y="4495800"/>
          <p14:tracePt t="53701" x="7942263" y="4478338"/>
          <p14:tracePt t="53718" x="8001000" y="4445000"/>
          <p14:tracePt t="53734" x="8051800" y="4427538"/>
          <p14:tracePt t="53751" x="8069263" y="4427538"/>
          <p14:tracePt t="53768" x="8085138" y="4427538"/>
          <p14:tracePt t="53867" x="8034338" y="4445000"/>
          <p14:tracePt t="53886" x="7983538" y="4462463"/>
          <p14:tracePt t="53900" x="7891463" y="4495800"/>
          <p14:tracePt t="53918" x="7805738" y="4529138"/>
          <p14:tracePt t="53934" x="7729538" y="4546600"/>
          <p14:tracePt t="53951" x="7662863" y="4564063"/>
          <p14:tracePt t="53968" x="7602538" y="4579938"/>
          <p14:tracePt t="53984" x="7569200" y="4597400"/>
          <p14:tracePt t="54017" x="7551738" y="4597400"/>
          <p14:tracePt t="54117" x="7602538" y="4579938"/>
          <p14:tracePt t="54135" x="7696200" y="4546600"/>
          <p14:tracePt t="54151" x="7805738" y="4513263"/>
          <p14:tracePt t="54168" x="7924800" y="4445000"/>
          <p14:tracePt t="54184" x="8001000" y="4402138"/>
          <p14:tracePt t="54201" x="8085138" y="4386263"/>
          <p14:tracePt t="54218" x="8135938" y="4368800"/>
          <p14:tracePt t="54234" x="8153400" y="4351338"/>
          <p14:tracePt t="54251" x="8178800" y="4351338"/>
          <p14:tracePt t="54321" x="8153400" y="4351338"/>
          <p14:tracePt t="54335" x="8135938" y="4368800"/>
          <p14:tracePt t="54351" x="8051800" y="4402138"/>
          <p14:tracePt t="54368" x="8001000" y="4445000"/>
          <p14:tracePt t="54384" x="7891463" y="4495800"/>
          <p14:tracePt t="54401" x="7823200" y="4529138"/>
          <p14:tracePt t="54417" x="7729538" y="4564063"/>
          <p14:tracePt t="54434" x="7678738" y="4597400"/>
          <p14:tracePt t="54451" x="7627938" y="4622800"/>
          <p14:tracePt t="54468" x="7602538" y="4622800"/>
          <p14:tracePt t="54484" x="7602538" y="4640263"/>
          <p14:tracePt t="54501" x="7586663" y="4640263"/>
          <p14:tracePt t="54575" x="7602538" y="4640263"/>
          <p14:tracePt t="54584" x="7627938" y="4622800"/>
          <p14:tracePt t="54601" x="7696200" y="4579938"/>
          <p14:tracePt t="54618" x="7764463" y="4564063"/>
          <p14:tracePt t="54635" x="7856538" y="4529138"/>
          <p14:tracePt t="54651" x="7924800" y="4495800"/>
          <p14:tracePt t="54668" x="8001000" y="4462463"/>
          <p14:tracePt t="54684" x="8051800" y="4445000"/>
          <p14:tracePt t="54701" x="8069263" y="4445000"/>
          <p14:tracePt t="54718" x="8085138" y="4445000"/>
          <p14:tracePt t="54788" x="8069263" y="4445000"/>
          <p14:tracePt t="54801" x="8034338" y="4445000"/>
          <p14:tracePt t="54818" x="7983538" y="4478338"/>
          <p14:tracePt t="54834" x="7907338" y="4495800"/>
          <p14:tracePt t="54851" x="7856538" y="4529138"/>
          <p14:tracePt t="54868" x="7780338" y="4546600"/>
          <p14:tracePt t="54884" x="7729538" y="4564063"/>
          <p14:tracePt t="54901" x="7678738" y="4579938"/>
          <p14:tracePt t="54918" x="7645400" y="4597400"/>
          <p14:tracePt t="54934" x="7627938" y="4622800"/>
          <p14:tracePt t="54951" x="7602538" y="4622800"/>
          <p14:tracePt t="55042" x="7627938" y="4622800"/>
          <p14:tracePt t="55051" x="7645400" y="4597400"/>
          <p14:tracePt t="55068" x="7729538" y="4564063"/>
          <p14:tracePt t="55084" x="7840663" y="4529138"/>
          <p14:tracePt t="55101" x="7924800" y="4513263"/>
          <p14:tracePt t="55118" x="8001000" y="4478338"/>
          <p14:tracePt t="55134" x="8069263" y="4445000"/>
          <p14:tracePt t="55151" x="8085138" y="4445000"/>
          <p14:tracePt t="55168" x="8102600" y="4445000"/>
          <p14:tracePt t="55233" x="8085138" y="4445000"/>
          <p14:tracePt t="55251" x="8018463" y="4462463"/>
          <p14:tracePt t="55268" x="7958138" y="4495800"/>
          <p14:tracePt t="55284" x="7891463" y="4513263"/>
          <p14:tracePt t="55301" x="7805738" y="4546600"/>
          <p14:tracePt t="55318" x="7729538" y="4579938"/>
          <p14:tracePt t="55334" x="7662863" y="4622800"/>
          <p14:tracePt t="55351" x="7602538" y="4640263"/>
          <p14:tracePt t="55368" x="7569200" y="4656138"/>
          <p14:tracePt t="55384" x="7551738" y="4673600"/>
          <p14:tracePt t="55401" x="7535863" y="4673600"/>
          <p14:tracePt t="55435" x="7518400" y="4673600"/>
          <p14:tracePt t="55567" x="7535863" y="4673600"/>
          <p14:tracePt t="55585" x="7586663" y="4656138"/>
          <p14:tracePt t="55601" x="7662863" y="4622800"/>
          <p14:tracePt t="55618" x="7764463" y="4579938"/>
          <p14:tracePt t="55634" x="7840663" y="4546600"/>
          <p14:tracePt t="55651" x="7907338" y="4513263"/>
          <p14:tracePt t="55668" x="7983538" y="4478338"/>
          <p14:tracePt t="55684" x="8034338" y="4445000"/>
          <p14:tracePt t="55701" x="8085138" y="4427538"/>
          <p14:tracePt t="55718" x="8102600" y="4402138"/>
          <p14:tracePt t="55734" x="8120063" y="4402138"/>
          <p14:tracePt t="55751" x="8153400" y="4402138"/>
          <p14:tracePt t="55783" x="8153400" y="4386263"/>
          <p14:tracePt t="55812" x="8178800" y="4386263"/>
          <p14:tracePt t="56066" x="8178800" y="4368800"/>
          <p14:tracePt t="56085" x="8178800" y="4335463"/>
          <p14:tracePt t="56101" x="8178800" y="4224338"/>
          <p14:tracePt t="56118" x="8178800" y="4013200"/>
          <p14:tracePt t="56135" x="8196263" y="3784600"/>
          <p14:tracePt t="56151" x="8212138" y="3360738"/>
          <p14:tracePt t="56168" x="8229600" y="3073400"/>
          <p14:tracePt t="56184" x="8247063" y="2844800"/>
          <p14:tracePt t="56201" x="8247063" y="2667000"/>
          <p14:tracePt t="56218" x="8262938" y="2573338"/>
          <p14:tracePt t="56235" x="8262938" y="2540000"/>
          <p14:tracePt t="56304" x="8262938" y="2557463"/>
          <p14:tracePt t="56318" x="8262938" y="2608263"/>
          <p14:tracePt t="56335" x="8262938" y="2751138"/>
          <p14:tracePt t="56351" x="8280400" y="3106738"/>
          <p14:tracePt t="56368" x="8313738" y="3497263"/>
          <p14:tracePt t="56384" x="8356600" y="3802063"/>
          <p14:tracePt t="56401" x="8407400" y="4157663"/>
          <p14:tracePt t="56418" x="8440738" y="4462463"/>
          <p14:tracePt t="56434" x="8458200" y="4597400"/>
          <p14:tracePt t="56451" x="8475663" y="4706938"/>
          <p14:tracePt t="56468" x="8491538" y="4741863"/>
          <p14:tracePt t="56485" x="8491538" y="4775200"/>
          <p14:tracePt t="56541" x="8491538" y="4757738"/>
          <p14:tracePt t="56551" x="8491538" y="4706938"/>
          <p14:tracePt t="56568" x="8491538" y="4579938"/>
          <p14:tracePt t="56584" x="8491538" y="4402138"/>
          <p14:tracePt t="56601" x="8475663" y="4191000"/>
          <p14:tracePt t="56618" x="8458200" y="3979863"/>
          <p14:tracePt t="56634" x="8440738" y="3852863"/>
          <p14:tracePt t="56651" x="8407400" y="3690938"/>
          <p14:tracePt t="56668" x="8389938" y="3589338"/>
          <p14:tracePt t="56684" x="8374063" y="3497263"/>
          <p14:tracePt t="56701" x="8356600" y="3429000"/>
          <p14:tracePt t="56718" x="8331200" y="3378200"/>
          <p14:tracePt t="56734" x="8331200" y="3344863"/>
          <p14:tracePt t="56767" x="8313738" y="3344863"/>
          <p14:tracePt t="56820" x="8313738" y="3360738"/>
          <p14:tracePt t="56835" x="8313738" y="3395663"/>
          <p14:tracePt t="56851" x="8331200" y="3513138"/>
          <p14:tracePt t="56868" x="8356600" y="3733800"/>
          <p14:tracePt t="56884" x="8374063" y="3979863"/>
          <p14:tracePt t="56901" x="8389938" y="4208463"/>
          <p14:tracePt t="56918" x="8389938" y="4445000"/>
          <p14:tracePt t="56935" x="8407400" y="4579938"/>
          <p14:tracePt t="56951" x="8407400" y="4706938"/>
          <p14:tracePt t="56968" x="8407400" y="4775200"/>
          <p14:tracePt t="56985" x="8407400" y="4833938"/>
          <p14:tracePt t="57002" x="8407400" y="4851400"/>
          <p14:tracePt t="57018" x="8424863" y="4851400"/>
          <p14:tracePt t="58188" x="8440738" y="4851400"/>
          <p14:tracePt t="58202" x="8475663" y="4851400"/>
          <p14:tracePt t="58218" x="8602663" y="4851400"/>
          <p14:tracePt t="58235" x="8729663" y="4851400"/>
          <p14:tracePt t="58251" x="8974138" y="4833938"/>
          <p14:tracePt t="58268" x="9186863" y="4800600"/>
          <p14:tracePt t="58285" x="9380538" y="4741863"/>
          <p14:tracePt t="58301" x="9474200" y="4724400"/>
          <p14:tracePt t="58318" x="9575800" y="4691063"/>
          <p14:tracePt t="58335" x="9652000" y="4656138"/>
          <p14:tracePt t="58351" x="9685338" y="4622800"/>
          <p14:tracePt t="58368" x="9702800" y="4597400"/>
          <p14:tracePt t="58385" x="9720263" y="4579938"/>
          <p14:tracePt t="58401" x="9736138" y="4579938"/>
          <p14:tracePt t="58418" x="9736138" y="4564063"/>
          <p14:tracePt t="58434" x="9736138" y="4546600"/>
          <p14:tracePt t="58451" x="9736138" y="4513263"/>
          <p14:tracePt t="58468" x="9736138" y="4478338"/>
          <p14:tracePt t="58485" x="9702800" y="4402138"/>
          <p14:tracePt t="58501" x="9685338" y="4351338"/>
          <p14:tracePt t="58518" x="9669463" y="4318000"/>
          <p14:tracePt t="58534" x="9634538" y="4284663"/>
          <p14:tracePt t="58551" x="9575800" y="4249738"/>
          <p14:tracePt t="58568" x="9525000" y="4208463"/>
          <p14:tracePt t="58585" x="9456738" y="4173538"/>
          <p14:tracePt t="58601" x="9380538" y="4157663"/>
          <p14:tracePt t="58618" x="9313863" y="4140200"/>
          <p14:tracePt t="58635" x="9245600" y="4140200"/>
          <p14:tracePt t="58651" x="9169400" y="4140200"/>
          <p14:tracePt t="58668" x="9118600" y="4140200"/>
          <p14:tracePt t="58684" x="9067800" y="4140200"/>
          <p14:tracePt t="58701" x="9009063" y="4140200"/>
          <p14:tracePt t="58718" x="8974138" y="4140200"/>
          <p14:tracePt t="58735" x="8923338" y="4140200"/>
          <p14:tracePt t="58751" x="8864600" y="4173538"/>
          <p14:tracePt t="58768" x="8813800" y="4208463"/>
          <p14:tracePt t="58785" x="8780463" y="4249738"/>
          <p14:tracePt t="58801" x="8745538" y="4300538"/>
          <p14:tracePt t="58818" x="8729663" y="4335463"/>
          <p14:tracePt t="58834" x="8712200" y="4427538"/>
          <p14:tracePt t="58851" x="8712200" y="4529138"/>
          <p14:tracePt t="58868" x="8712200" y="4656138"/>
          <p14:tracePt t="58885" x="8745538" y="4800600"/>
          <p14:tracePt t="58901" x="8796338" y="4935538"/>
          <p14:tracePt t="58918" x="8813800" y="4995863"/>
          <p14:tracePt t="58935" x="8890000" y="5080000"/>
          <p14:tracePt t="58951" x="8907463" y="5113338"/>
          <p14:tracePt t="58968" x="8974138" y="5130800"/>
          <p14:tracePt t="58985" x="9101138" y="5156200"/>
          <p14:tracePt t="59001" x="9169400" y="5156200"/>
          <p14:tracePt t="59018" x="9245600" y="5097463"/>
          <p14:tracePt t="59035" x="9313863" y="5029200"/>
          <p14:tracePt t="59051" x="9347200" y="4953000"/>
          <p14:tracePt t="59068" x="9364663" y="4884738"/>
          <p14:tracePt t="59085" x="9364663" y="4818063"/>
          <p14:tracePt t="59101" x="9364663" y="4706938"/>
          <p14:tracePt t="59118" x="9329738" y="4622800"/>
          <p14:tracePt t="59135" x="9263063" y="4546600"/>
          <p14:tracePt t="59151" x="9169400" y="4478338"/>
          <p14:tracePt t="59168" x="9101138" y="4427538"/>
          <p14:tracePt t="59185" x="8991600" y="4386263"/>
          <p14:tracePt t="59201" x="8907463" y="4351338"/>
          <p14:tracePt t="59219" x="8780463" y="4318000"/>
          <p14:tracePt t="59235" x="8712200" y="4318000"/>
          <p14:tracePt t="59251" x="8618538" y="4318000"/>
          <p14:tracePt t="59268" x="8551863" y="4318000"/>
          <p14:tracePt t="59285" x="8475663" y="4318000"/>
          <p14:tracePt t="59301" x="8440738" y="4318000"/>
          <p14:tracePt t="59318" x="8424863" y="4351338"/>
          <p14:tracePt t="59335" x="8407400" y="4368800"/>
          <p14:tracePt t="59351" x="8407400" y="4427538"/>
          <p14:tracePt t="59368" x="8407400" y="4495800"/>
          <p14:tracePt t="59385" x="8424863" y="4597400"/>
          <p14:tracePt t="59401" x="8534400" y="4724400"/>
          <p14:tracePt t="59418" x="8618538" y="4800600"/>
          <p14:tracePt t="59435" x="8669338" y="4818063"/>
          <p14:tracePt t="59452" x="8864600" y="4851400"/>
          <p14:tracePt t="59468" x="8991600" y="4851400"/>
          <p14:tracePt t="59484" x="9101138" y="4818063"/>
          <p14:tracePt t="59501" x="9202738" y="4724400"/>
          <p14:tracePt t="59518" x="9278938" y="4673600"/>
          <p14:tracePt t="59535" x="9329738" y="4597400"/>
          <p14:tracePt t="59551" x="9347200" y="4546600"/>
          <p14:tracePt t="59568" x="9347200" y="4495800"/>
          <p14:tracePt t="59585" x="9347200" y="4445000"/>
          <p14:tracePt t="59601" x="9313863" y="4368800"/>
          <p14:tracePt t="59618" x="9263063" y="4318000"/>
          <p14:tracePt t="59635" x="9186863" y="4249738"/>
          <p14:tracePt t="59651" x="9101138" y="4191000"/>
          <p14:tracePt t="59668" x="9009063" y="4157663"/>
          <p14:tracePt t="59685" x="8958263" y="4140200"/>
          <p14:tracePt t="59701" x="8907463" y="4140200"/>
          <p14:tracePt t="59719" x="8847138" y="4140200"/>
          <p14:tracePt t="59735" x="8831263" y="4140200"/>
          <p14:tracePt t="59751" x="8813800" y="4157663"/>
          <p14:tracePt t="59768" x="8796338" y="4208463"/>
          <p14:tracePt t="59785" x="8763000" y="4267200"/>
          <p14:tracePt t="59801" x="8763000" y="4335463"/>
          <p14:tracePt t="59818" x="8745538" y="4427538"/>
          <p14:tracePt t="59834" x="8745538" y="4513263"/>
          <p14:tracePt t="59851" x="8745538" y="4597400"/>
          <p14:tracePt t="59868" x="8796338" y="4724400"/>
          <p14:tracePt t="59884" x="8813800" y="4757738"/>
          <p14:tracePt t="59901" x="8890000" y="4800600"/>
          <p14:tracePt t="59918" x="8974138" y="4833938"/>
          <p14:tracePt t="59935" x="9067800" y="4833938"/>
          <p14:tracePt t="59952" x="9220200" y="4800600"/>
          <p14:tracePt t="59968" x="9296400" y="4741863"/>
          <p14:tracePt t="59985" x="9364663" y="4656138"/>
          <p14:tracePt t="60001" x="9423400" y="4579938"/>
          <p14:tracePt t="60018" x="9440863" y="4513263"/>
          <p14:tracePt t="60035" x="9456738" y="4478338"/>
          <p14:tracePt t="60051" x="9456738" y="4402138"/>
          <p14:tracePt t="60068" x="9440863" y="4368800"/>
          <p14:tracePt t="60084" x="9364663" y="4300538"/>
          <p14:tracePt t="60101" x="9313863" y="4267200"/>
          <p14:tracePt t="60118" x="9220200" y="4208463"/>
          <p14:tracePt t="60135" x="9151938" y="4173538"/>
          <p14:tracePt t="60151" x="9067800" y="4173538"/>
          <p14:tracePt t="60168" x="9009063" y="4173538"/>
          <p14:tracePt t="60185" x="8974138" y="4173538"/>
          <p14:tracePt t="60201" x="8940800" y="4173538"/>
          <p14:tracePt t="60219" x="8923338" y="4191000"/>
          <p14:tracePt t="60235" x="8907463" y="4208463"/>
          <p14:tracePt t="60251" x="8890000" y="4284663"/>
          <p14:tracePt t="60268" x="8864600" y="4351338"/>
          <p14:tracePt t="60284" x="8864600" y="4445000"/>
          <p14:tracePt t="60301" x="8864600" y="4529138"/>
          <p14:tracePt t="60318" x="8864600" y="4597400"/>
          <p14:tracePt t="60334" x="8864600" y="4673600"/>
          <p14:tracePt t="60352" x="8864600" y="4706938"/>
          <p14:tracePt t="60368" x="8907463" y="4741863"/>
          <p14:tracePt t="60385" x="8923338" y="4757738"/>
          <p14:tracePt t="60401" x="8958263" y="4775200"/>
          <p14:tracePt t="60418" x="9009063" y="4775200"/>
          <p14:tracePt t="60435" x="9024938" y="4775200"/>
          <p14:tracePt t="60451" x="9042400" y="4775200"/>
          <p14:tracePt t="60468" x="9067800" y="4757738"/>
          <p14:tracePt t="60485" x="9085263" y="4757738"/>
          <p14:tracePt t="60917" x="9067800" y="4757738"/>
          <p14:tracePt t="60935" x="9042400" y="4741863"/>
          <p14:tracePt t="60951" x="9024938" y="4706938"/>
          <p14:tracePt t="60968" x="8991600" y="4656138"/>
          <p14:tracePt t="60985" x="8958263" y="4597400"/>
          <p14:tracePt t="61001" x="8940800" y="4564063"/>
          <p14:tracePt t="61018" x="8923338" y="4513263"/>
          <p14:tracePt t="61035" x="8907463" y="4495800"/>
          <p14:tracePt t="61051" x="8907463" y="4478338"/>
          <p14:tracePt t="61068" x="8890000" y="4462463"/>
          <p14:tracePt t="61085" x="8890000" y="4445000"/>
          <p14:tracePt t="61179" x="8864600" y="4445000"/>
          <p14:tracePt t="61317" x="8864600" y="4462463"/>
          <p14:tracePt t="61336" x="8907463" y="4529138"/>
          <p14:tracePt t="61352" x="8940800" y="4640263"/>
          <p14:tracePt t="61368" x="8958263" y="4691063"/>
          <p14:tracePt t="61385" x="8974138" y="4741863"/>
          <p14:tracePt t="61401" x="8991600" y="4800600"/>
          <p14:tracePt t="61434" x="9009063" y="4818063"/>
          <p14:tracePt t="61490" x="9009063" y="4800600"/>
          <p14:tracePt t="61501" x="9009063" y="4757738"/>
          <p14:tracePt t="61518" x="8991600" y="4691063"/>
          <p14:tracePt t="61535" x="8958263" y="4579938"/>
          <p14:tracePt t="61551" x="8923338" y="4462463"/>
          <p14:tracePt t="61568" x="8907463" y="4368800"/>
          <p14:tracePt t="61585" x="8864600" y="4267200"/>
          <p14:tracePt t="61601" x="8847138" y="4173538"/>
          <p14:tracePt t="61618" x="8847138" y="4122738"/>
          <p14:tracePt t="61634" x="8831263" y="4106863"/>
          <p14:tracePt t="61651" x="8831263" y="4089400"/>
          <p14:tracePt t="61668" x="8813800" y="4071938"/>
          <p14:tracePt t="61752" x="8813800" y="4089400"/>
          <p14:tracePt t="61769" x="8813800" y="4122738"/>
          <p14:tracePt t="61783" x="8813800" y="4157663"/>
          <p14:tracePt t="61802" x="8831263" y="4208463"/>
          <p14:tracePt t="61818" x="8864600" y="4351338"/>
          <p14:tracePt t="61835" x="8864600" y="4402138"/>
          <p14:tracePt t="61852" x="8890000" y="4478338"/>
          <p14:tracePt t="61868" x="8907463" y="4529138"/>
          <p14:tracePt t="61885" x="8923338" y="4579938"/>
          <p14:tracePt t="61917" x="8923338" y="4597400"/>
          <p14:tracePt t="62017" x="8923338" y="4579938"/>
          <p14:tracePt t="62035" x="8923338" y="4564063"/>
          <p14:tracePt t="62051" x="8923338" y="4529138"/>
          <p14:tracePt t="62068" x="8923338" y="4495800"/>
          <p14:tracePt t="62084" x="8907463" y="4462463"/>
          <p14:tracePt t="62101" x="8907463" y="4427538"/>
          <p14:tracePt t="62118" x="8890000" y="4386263"/>
          <p14:tracePt t="62135" x="8890000" y="4368800"/>
          <p14:tracePt t="62151" x="8864600" y="4351338"/>
          <p14:tracePt t="62267" x="8864600" y="4427538"/>
          <p14:tracePt t="62285" x="8907463" y="4495800"/>
          <p14:tracePt t="62302" x="8923338" y="4564063"/>
          <p14:tracePt t="62318" x="8940800" y="4640263"/>
          <p14:tracePt t="62335" x="8958263" y="4691063"/>
          <p14:tracePt t="62352" x="8958263" y="4706938"/>
          <p14:tracePt t="62383" x="8958263" y="4724400"/>
          <p14:tracePt t="62433" x="8958263" y="4706938"/>
          <p14:tracePt t="62451" x="8958263" y="4640263"/>
          <p14:tracePt t="62468" x="8940800" y="4579938"/>
          <p14:tracePt t="62485" x="8907463" y="4495800"/>
          <p14:tracePt t="62501" x="8864600" y="4402138"/>
          <p14:tracePt t="62518" x="8847138" y="4335463"/>
          <p14:tracePt t="62535" x="8847138" y="4284663"/>
          <p14:tracePt t="62551" x="8831263" y="4249738"/>
          <p14:tracePt t="62568" x="8831263" y="4208463"/>
          <p14:tracePt t="62584" x="8831263" y="4173538"/>
          <p14:tracePt t="62601" x="8813800" y="4173538"/>
          <p14:tracePt t="62618" x="8813800" y="4157663"/>
          <p14:tracePt t="62678" x="8813800" y="4173538"/>
          <p14:tracePt t="62687" x="8813800" y="4191000"/>
          <p14:tracePt t="62702" x="8813800" y="4224338"/>
          <p14:tracePt t="62718" x="8831263" y="4318000"/>
          <p14:tracePt t="62735" x="8847138" y="4386263"/>
          <p14:tracePt t="62751" x="8864600" y="4478338"/>
          <p14:tracePt t="62768" x="8890000" y="4529138"/>
          <p14:tracePt t="62785" x="8907463" y="4579938"/>
          <p14:tracePt t="62833" x="8907463" y="4597400"/>
          <p14:tracePt t="62940" x="8907463" y="4579938"/>
          <p14:tracePt t="62952" x="8907463" y="4564063"/>
          <p14:tracePt t="62968" x="8907463" y="4529138"/>
          <p14:tracePt t="62985" x="8907463" y="4478338"/>
          <p14:tracePt t="63002" x="8907463" y="4445000"/>
          <p14:tracePt t="63018" x="8907463" y="4427538"/>
          <p14:tracePt t="63035" x="8907463" y="4402138"/>
          <p14:tracePt t="63137" x="8907463" y="4427538"/>
          <p14:tracePt t="63152" x="8907463" y="4445000"/>
          <p14:tracePt t="63167" x="8907463" y="4478338"/>
          <p14:tracePt t="63185" x="8923338" y="4546600"/>
          <p14:tracePt t="63202" x="8940800" y="4640263"/>
          <p14:tracePt t="63218" x="8958263" y="4724400"/>
          <p14:tracePt t="63235" x="8958263" y="4775200"/>
          <p14:tracePt t="63251" x="8974138" y="4818063"/>
          <p14:tracePt t="63268" x="8974138" y="4851400"/>
          <p14:tracePt t="63285" x="8991600" y="4868863"/>
          <p14:tracePt t="66237" x="8991600" y="4800600"/>
          <p14:tracePt t="66253" x="8974138" y="4741863"/>
          <p14:tracePt t="66269" x="8958263" y="4640263"/>
          <p14:tracePt t="66285" x="8923338" y="4495800"/>
          <p14:tracePt t="66302" x="8890000" y="4351338"/>
          <p14:tracePt t="66318" x="8890000" y="4249738"/>
          <p14:tracePt t="66335" x="8864600" y="4122738"/>
          <p14:tracePt t="66352" x="8847138" y="4030663"/>
          <p14:tracePt t="66368" x="8847138" y="3979863"/>
          <p14:tracePt t="66385" x="8847138" y="3962400"/>
          <p14:tracePt t="66467" x="8847138" y="4030663"/>
          <p14:tracePt t="66485" x="8847138" y="4122738"/>
          <p14:tracePt t="66501" x="8847138" y="4191000"/>
          <p14:tracePt t="66518" x="8847138" y="4300538"/>
          <p14:tracePt t="66535" x="8847138" y="4368800"/>
          <p14:tracePt t="66552" x="8847138" y="4402138"/>
          <p14:tracePt t="66568" x="8847138" y="4445000"/>
          <p14:tracePt t="66585" x="8847138" y="4462463"/>
          <p14:tracePt t="66602" x="8847138" y="4478338"/>
          <p14:tracePt t="66684" x="8847138" y="4462463"/>
          <p14:tracePt t="66701" x="8847138" y="4402138"/>
          <p14:tracePt t="66718" x="8847138" y="4351338"/>
          <p14:tracePt t="66735" x="8847138" y="4284663"/>
          <p14:tracePt t="66752" x="8847138" y="4249738"/>
          <p14:tracePt t="66768" x="8847138" y="4208463"/>
          <p14:tracePt t="66800" x="8847138" y="4191000"/>
          <p14:tracePt t="66850" x="8847138" y="4208463"/>
          <p14:tracePt t="66868" x="8847138" y="4284663"/>
          <p14:tracePt t="66885" x="8847138" y="4335463"/>
          <p14:tracePt t="66902" x="8847138" y="4427538"/>
          <p14:tracePt t="66918" x="8847138" y="4478338"/>
          <p14:tracePt t="66935" x="8847138" y="4513263"/>
          <p14:tracePt t="66952" x="8847138" y="4529138"/>
          <p14:tracePt t="66968" x="8847138" y="4546600"/>
          <p14:tracePt t="66985" x="8847138" y="4564063"/>
          <p14:tracePt t="67453" x="8847138" y="4546600"/>
          <p14:tracePt t="67468" x="8847138" y="4529138"/>
          <p14:tracePt t="67486" x="8847138" y="4478338"/>
          <p14:tracePt t="67502" x="8864600" y="4427538"/>
          <p14:tracePt t="67518" x="8864600" y="4386263"/>
          <p14:tracePt t="67535" x="8890000" y="4368800"/>
          <p14:tracePt t="67584" x="8890000" y="4351338"/>
          <p14:tracePt t="67617" x="8890000" y="4335463"/>
          <p14:tracePt t="67651" x="8890000" y="4318000"/>
          <p14:tracePt t="67834" x="8890000" y="4335463"/>
          <p14:tracePt t="67867" x="8907463" y="4351338"/>
          <p14:tracePt t="67901" x="8907463" y="4368800"/>
          <p14:tracePt t="67918" x="8907463" y="4386263"/>
          <p14:tracePt t="67935" x="8923338" y="4402138"/>
          <p14:tracePt t="67952" x="8923338" y="4445000"/>
          <p14:tracePt t="67968" x="8940800" y="4462463"/>
          <p14:tracePt t="67985" x="8958263" y="4495800"/>
          <p14:tracePt t="68002" x="8958263" y="4513263"/>
          <p14:tracePt t="68018" x="8974138" y="4529138"/>
          <p14:tracePt t="68117" x="8958263" y="4495800"/>
          <p14:tracePt t="68136" x="8940800" y="4445000"/>
          <p14:tracePt t="68150" x="8907463" y="4368800"/>
          <p14:tracePt t="68168" x="8890000" y="4335463"/>
          <p14:tracePt t="68185" x="8864600" y="4300538"/>
          <p14:tracePt t="68202" x="8864600" y="4284663"/>
          <p14:tracePt t="68218" x="8864600" y="4267200"/>
          <p14:tracePt t="68350" x="8864600" y="4300538"/>
          <p14:tracePt t="68368" x="8890000" y="4335463"/>
          <p14:tracePt t="68385" x="8907463" y="4402138"/>
          <p14:tracePt t="68402" x="8923338" y="4462463"/>
          <p14:tracePt t="68418" x="8940800" y="4529138"/>
          <p14:tracePt t="68435" x="8940800" y="4564063"/>
          <p14:tracePt t="68452" x="8940800" y="4579938"/>
          <p14:tracePt t="68468" x="8940800" y="4597400"/>
          <p14:tracePt t="68485" x="8958263" y="4597400"/>
          <p14:tracePt t="68550" x="8958263" y="4579938"/>
          <p14:tracePt t="68569" x="8940800" y="4529138"/>
          <p14:tracePt t="68585" x="8940800" y="4495800"/>
          <p14:tracePt t="68602" x="8907463" y="4386263"/>
          <p14:tracePt t="68618" x="8907463" y="4335463"/>
          <p14:tracePt t="68635" x="8890000" y="4300538"/>
          <p14:tracePt t="68652" x="8890000" y="4284663"/>
          <p14:tracePt t="68668" x="8890000" y="4267200"/>
          <p14:tracePt t="68781" x="8890000" y="4284663"/>
          <p14:tracePt t="68789" x="8890000" y="4318000"/>
          <p14:tracePt t="68800" x="8890000" y="4351338"/>
          <p14:tracePt t="68818" x="8890000" y="4427538"/>
          <p14:tracePt t="68835" x="8907463" y="4529138"/>
          <p14:tracePt t="68852" x="8907463" y="4622800"/>
          <p14:tracePt t="68868" x="8923338" y="4673600"/>
          <p14:tracePt t="68885" x="8923338" y="4706938"/>
          <p14:tracePt t="68902" x="8923338" y="4724400"/>
          <p14:tracePt t="69018" x="8923338" y="4640263"/>
          <p14:tracePt t="69035" x="8907463" y="4546600"/>
          <p14:tracePt t="69052" x="8907463" y="4513263"/>
          <p14:tracePt t="69069" x="8890000" y="4462463"/>
          <p14:tracePt t="69085" x="8890000" y="4402138"/>
          <p14:tracePt t="69117" x="8890000" y="4386263"/>
          <p14:tracePt t="69190" x="8864600" y="4386263"/>
          <p14:tracePt t="69234" x="8847138" y="4402138"/>
          <p14:tracePt t="69252" x="8831263" y="4402138"/>
          <p14:tracePt t="69268" x="8796338" y="4427538"/>
          <p14:tracePt t="69285" x="8763000" y="4427538"/>
          <p14:tracePt t="69302" x="8729663" y="4427538"/>
          <p14:tracePt t="69318" x="8686800" y="4445000"/>
          <p14:tracePt t="69335" x="8653463" y="4445000"/>
          <p14:tracePt t="69351" x="8618538" y="4445000"/>
          <p14:tracePt t="69384" x="8602663" y="4445000"/>
          <p14:tracePt t="69402" x="8585200" y="4445000"/>
          <p14:tracePt t="69600" x="8602663" y="4445000"/>
          <p14:tracePt t="69618" x="8636000" y="4445000"/>
          <p14:tracePt t="69635" x="8669338" y="4445000"/>
          <p14:tracePt t="69652" x="8712200" y="4445000"/>
          <p14:tracePt t="69668" x="8780463" y="4462463"/>
          <p14:tracePt t="69685" x="8847138" y="4478338"/>
          <p14:tracePt t="69702" x="8907463" y="4495800"/>
          <p14:tracePt t="69718" x="8974138" y="4513263"/>
          <p14:tracePt t="69735" x="9009063" y="4513263"/>
          <p14:tracePt t="69752" x="9042400" y="4529138"/>
          <p14:tracePt t="69768" x="9067800" y="4529138"/>
          <p14:tracePt t="69785" x="9085263" y="4529138"/>
          <p14:tracePt t="69817" x="9101138" y="4529138"/>
          <p14:tracePt t="69895" x="9085263" y="4529138"/>
          <p14:tracePt t="69903" x="9042400" y="4529138"/>
          <p14:tracePt t="69918" x="9024938" y="4513263"/>
          <p14:tracePt t="69935" x="8958263" y="4495800"/>
          <p14:tracePt t="69951" x="8847138" y="4462463"/>
          <p14:tracePt t="69968" x="8780463" y="4445000"/>
          <p14:tracePt t="69985" x="8712200" y="4402138"/>
          <p14:tracePt t="70002" x="8636000" y="4386263"/>
          <p14:tracePt t="70019" x="8602663" y="4351338"/>
          <p14:tracePt t="70035" x="8567738" y="4351338"/>
          <p14:tracePt t="70052" x="8567738" y="4335463"/>
          <p14:tracePt t="70068" x="8551863" y="4335463"/>
          <p14:tracePt t="70141" x="8567738" y="4335463"/>
          <p14:tracePt t="70152" x="8602663" y="4335463"/>
          <p14:tracePt t="70168" x="8686800" y="4335463"/>
          <p14:tracePt t="70186" x="8813800" y="4335463"/>
          <p14:tracePt t="70201" x="8923338" y="4351338"/>
          <p14:tracePt t="70218" x="9024938" y="4351338"/>
          <p14:tracePt t="70235" x="9085263" y="4351338"/>
          <p14:tracePt t="70251" x="9136063" y="4351338"/>
          <p14:tracePt t="70268" x="9151938" y="4351338"/>
          <p14:tracePt t="70334" x="9118600" y="4351338"/>
          <p14:tracePt t="70353" x="9042400" y="4368800"/>
          <p14:tracePt t="70368" x="8958263" y="4368800"/>
          <p14:tracePt t="70385" x="8864600" y="4368800"/>
          <p14:tracePt t="70401" x="8763000" y="4368800"/>
          <p14:tracePt t="70418" x="8669338" y="4368800"/>
          <p14:tracePt t="70435" x="8618538" y="4386263"/>
          <p14:tracePt t="70452" x="8585200" y="4386263"/>
          <p14:tracePt t="70468" x="8567738" y="4386263"/>
          <p14:tracePt t="70542" x="8585200" y="4386263"/>
          <p14:tracePt t="70552" x="8618538" y="4386263"/>
          <p14:tracePt t="70568" x="8712200" y="4386263"/>
          <p14:tracePt t="70585" x="8831263" y="4386263"/>
          <p14:tracePt t="70601" x="8940800" y="4386263"/>
          <p14:tracePt t="70618" x="9024938" y="4402138"/>
          <p14:tracePt t="70635" x="9085263" y="4402138"/>
          <p14:tracePt t="70652" x="9101138" y="4402138"/>
          <p14:tracePt t="70684" x="9118600" y="4427538"/>
          <p14:tracePt t="70723" x="9101138" y="4427538"/>
          <p14:tracePt t="70735" x="9085263" y="4427538"/>
          <p14:tracePt t="70751" x="9067800" y="4427538"/>
          <p14:tracePt t="70768" x="9024938" y="4427538"/>
          <p14:tracePt t="70785" x="8991600" y="4445000"/>
          <p14:tracePt t="70802" x="8974138" y="4445000"/>
          <p14:tracePt t="70818" x="8958263" y="4445000"/>
          <p14:tracePt t="70883" x="8958263" y="4427538"/>
          <p14:tracePt t="70902" x="8940800" y="4402138"/>
          <p14:tracePt t="70918" x="8940800" y="4368800"/>
          <p14:tracePt t="70935" x="8923338" y="4335463"/>
          <p14:tracePt t="70952" x="8907463" y="4284663"/>
          <p14:tracePt t="70969" x="8890000" y="4249738"/>
          <p14:tracePt t="70985" x="8890000" y="4224338"/>
          <p14:tracePt t="71002" x="8864600" y="4191000"/>
          <p14:tracePt t="71019" x="8847138" y="4173538"/>
          <p14:tracePt t="71035" x="8831263" y="4157663"/>
          <p14:tracePt t="71052" x="8796338" y="4140200"/>
          <p14:tracePt t="71068" x="8763000" y="4140200"/>
          <p14:tracePt t="71085" x="8729663" y="4140200"/>
          <p14:tracePt t="71102" x="8712200" y="4140200"/>
          <p14:tracePt t="71118" x="8669338" y="4140200"/>
          <p14:tracePt t="71135" x="8653463" y="4140200"/>
          <p14:tracePt t="71152" x="8636000" y="4157663"/>
          <p14:tracePt t="71187" x="8618538" y="4173538"/>
          <p14:tracePt t="71202" x="8618538" y="4191000"/>
          <p14:tracePt t="71234" x="8618538" y="4208463"/>
          <p14:tracePt t="71252" x="8618538" y="4249738"/>
          <p14:tracePt t="71268" x="8618538" y="4300538"/>
          <p14:tracePt t="71285" x="8618538" y="4351338"/>
          <p14:tracePt t="71302" x="8618538" y="4427538"/>
          <p14:tracePt t="71318" x="8636000" y="4478338"/>
          <p14:tracePt t="71335" x="8669338" y="4529138"/>
          <p14:tracePt t="71352" x="8712200" y="4579938"/>
          <p14:tracePt t="71368" x="8763000" y="4640263"/>
          <p14:tracePt t="71385" x="8813800" y="4673600"/>
          <p14:tracePt t="71402" x="8864600" y="4706938"/>
          <p14:tracePt t="71419" x="8940800" y="4741863"/>
          <p14:tracePt t="71435" x="8991600" y="4757738"/>
          <p14:tracePt t="71453" x="9042400" y="4757738"/>
          <p14:tracePt t="71469" x="9101138" y="4757738"/>
          <p14:tracePt t="71485" x="9136063" y="4757738"/>
          <p14:tracePt t="71502" x="9169400" y="4757738"/>
          <p14:tracePt t="71519" x="9202738" y="4741863"/>
          <p14:tracePt t="71535" x="9245600" y="4706938"/>
          <p14:tracePt t="71552" x="9263063" y="4673600"/>
          <p14:tracePt t="71568" x="9278938" y="4640263"/>
          <p14:tracePt t="71585" x="9278938" y="4597400"/>
          <p14:tracePt t="71602" x="9296400" y="4546600"/>
          <p14:tracePt t="71619" x="9296400" y="4513263"/>
          <p14:tracePt t="71635" x="9296400" y="4462463"/>
          <p14:tracePt t="71652" x="9296400" y="4427538"/>
          <p14:tracePt t="71668" x="9263063" y="4386263"/>
          <p14:tracePt t="71685" x="9220200" y="4351338"/>
          <p14:tracePt t="71702" x="9186863" y="4335463"/>
          <p14:tracePt t="71718" x="9151938" y="4300538"/>
          <p14:tracePt t="71735" x="9101138" y="4284663"/>
          <p14:tracePt t="71752" x="9042400" y="4284663"/>
          <p14:tracePt t="71768" x="8974138" y="4267200"/>
          <p14:tracePt t="71785" x="8923338" y="4267200"/>
          <p14:tracePt t="71802" x="8864600" y="4267200"/>
          <p14:tracePt t="71818" x="8831263" y="4267200"/>
          <p14:tracePt t="71835" x="8780463" y="4267200"/>
          <p14:tracePt t="71852" x="8745538" y="4267200"/>
          <p14:tracePt t="71868" x="8686800" y="4267200"/>
          <p14:tracePt t="71885" x="8669338" y="4267200"/>
          <p14:tracePt t="71902" x="8636000" y="4284663"/>
          <p14:tracePt t="71919" x="8618538" y="4300538"/>
          <p14:tracePt t="71935" x="8602663" y="4335463"/>
          <p14:tracePt t="71952" x="8602663" y="4368800"/>
          <p14:tracePt t="71968" x="8602663" y="4402138"/>
          <p14:tracePt t="71985" x="8602663" y="4478338"/>
          <p14:tracePt t="72002" x="8602663" y="4546600"/>
          <p14:tracePt t="72018" x="8618538" y="4640263"/>
          <p14:tracePt t="72035" x="8669338" y="4724400"/>
          <p14:tracePt t="72052" x="8729663" y="4775200"/>
          <p14:tracePt t="72069" x="8796338" y="4818063"/>
          <p14:tracePt t="72086" x="8890000" y="4851400"/>
          <p14:tracePt t="72102" x="8958263" y="4868863"/>
          <p14:tracePt t="72118" x="9042400" y="4868863"/>
          <p14:tracePt t="72135" x="9118600" y="4868863"/>
          <p14:tracePt t="72152" x="9186863" y="4868863"/>
          <p14:tracePt t="72168" x="9263063" y="4833938"/>
          <p14:tracePt t="72185" x="9296400" y="4775200"/>
          <p14:tracePt t="72202" x="9329738" y="4741863"/>
          <p14:tracePt t="72219" x="9347200" y="4673600"/>
          <p14:tracePt t="72235" x="9364663" y="4597400"/>
          <p14:tracePt t="72252" x="9364663" y="4529138"/>
          <p14:tracePt t="72268" x="9364663" y="4478338"/>
          <p14:tracePt t="72285" x="9329738" y="4402138"/>
          <p14:tracePt t="72302" x="9278938" y="4351338"/>
          <p14:tracePt t="72319" x="9245600" y="4300538"/>
          <p14:tracePt t="72335" x="9186863" y="4267200"/>
          <p14:tracePt t="72352" x="9136063" y="4249738"/>
          <p14:tracePt t="72368" x="9085263" y="4208463"/>
          <p14:tracePt t="72385" x="9042400" y="4208463"/>
          <p14:tracePt t="72402" x="8991600" y="4208463"/>
          <p14:tracePt t="72419" x="8907463" y="4208463"/>
          <p14:tracePt t="72435" x="8890000" y="4208463"/>
          <p14:tracePt t="72452" x="8831263" y="4208463"/>
          <p14:tracePt t="72469" x="8796338" y="4208463"/>
          <p14:tracePt t="72486" x="8763000" y="4249738"/>
          <p14:tracePt t="72502" x="8763000" y="4267200"/>
          <p14:tracePt t="72519" x="8745538" y="4284663"/>
          <p14:tracePt t="72535" x="8745538" y="4300538"/>
          <p14:tracePt t="72552" x="8745538" y="4335463"/>
          <p14:tracePt t="72569" x="8745538" y="4386263"/>
          <p14:tracePt t="72585" x="8745538" y="4495800"/>
          <p14:tracePt t="72602" x="8763000" y="4564063"/>
          <p14:tracePt t="72618" x="8780463" y="4656138"/>
          <p14:tracePt t="72635" x="8831263" y="4724400"/>
          <p14:tracePt t="72652" x="8890000" y="4775200"/>
          <p14:tracePt t="72668" x="8958263" y="4833938"/>
          <p14:tracePt t="72685" x="9024938" y="4851400"/>
          <p14:tracePt t="72702" x="9118600" y="4884738"/>
          <p14:tracePt t="72718" x="9186863" y="4884738"/>
          <p14:tracePt t="72735" x="9278938" y="4884738"/>
          <p14:tracePt t="72752" x="9329738" y="4884738"/>
          <p14:tracePt t="72768" x="9364663" y="4833938"/>
          <p14:tracePt t="72785" x="9398000" y="4818063"/>
          <p14:tracePt t="72802" x="9423400" y="4775200"/>
          <p14:tracePt t="72818" x="9440863" y="4724400"/>
          <p14:tracePt t="72835" x="9440863" y="4691063"/>
          <p14:tracePt t="72852" x="9440863" y="4640263"/>
          <p14:tracePt t="72868" x="9440863" y="4579938"/>
          <p14:tracePt t="72885" x="9398000" y="4529138"/>
          <p14:tracePt t="72902" x="9364663" y="4462463"/>
          <p14:tracePt t="72919" x="9313863" y="4427538"/>
          <p14:tracePt t="72935" x="9263063" y="4386263"/>
          <p14:tracePt t="72952" x="9202738" y="4351338"/>
          <p14:tracePt t="72969" x="9151938" y="4335463"/>
          <p14:tracePt t="72985" x="9085263" y="4318000"/>
          <p14:tracePt t="73002" x="9042400" y="4318000"/>
          <p14:tracePt t="73019" x="9009063" y="4318000"/>
          <p14:tracePt t="73035" x="8958263" y="4318000"/>
          <p14:tracePt t="73052" x="8923338" y="4318000"/>
          <p14:tracePt t="73068" x="8890000" y="4318000"/>
          <p14:tracePt t="73085" x="8847138" y="4335463"/>
          <p14:tracePt t="73102" x="8813800" y="4335463"/>
          <p14:tracePt t="73119" x="8780463" y="4351338"/>
          <p14:tracePt t="73135" x="8763000" y="4368800"/>
          <p14:tracePt t="73152" x="8729663" y="4386263"/>
          <p14:tracePt t="73168" x="8712200" y="4402138"/>
          <p14:tracePt t="73185" x="8712200" y="4427538"/>
          <p14:tracePt t="73202" x="8686800" y="4445000"/>
          <p14:tracePt t="73218" x="8686800" y="4478338"/>
          <p14:tracePt t="73235" x="8686800" y="4495800"/>
          <p14:tracePt t="73252" x="8686800" y="4529138"/>
          <p14:tracePt t="73268" x="8686800" y="4564063"/>
          <p14:tracePt t="73285" x="8686800" y="4579938"/>
          <p14:tracePt t="73302" x="8729663" y="4622800"/>
          <p14:tracePt t="73318" x="8780463" y="4640263"/>
          <p14:tracePt t="73335" x="8831263" y="4656138"/>
          <p14:tracePt t="73352" x="8890000" y="4656138"/>
          <p14:tracePt t="73369" x="8958263" y="4656138"/>
          <p14:tracePt t="73385" x="9009063" y="4656138"/>
          <p14:tracePt t="73402" x="9067800" y="4640263"/>
          <p14:tracePt t="73419" x="9136063" y="4579938"/>
          <p14:tracePt t="73435" x="9151938" y="4564063"/>
          <p14:tracePt t="73452" x="9186863" y="4529138"/>
          <p14:tracePt t="73468" x="9202738" y="4495800"/>
          <p14:tracePt t="73485" x="9220200" y="4427538"/>
          <p14:tracePt t="73502" x="9220200" y="4402138"/>
          <p14:tracePt t="73519" x="9220200" y="4351338"/>
          <p14:tracePt t="73535" x="9220200" y="4300538"/>
          <p14:tracePt t="73552" x="9186863" y="4267200"/>
          <p14:tracePt t="73569" x="9151938" y="4224338"/>
          <p14:tracePt t="73585" x="9118600" y="4208463"/>
          <p14:tracePt t="73602" x="9085263" y="4191000"/>
          <p14:tracePt t="73619" x="9067800" y="4173538"/>
          <p14:tracePt t="73635" x="9024938" y="4173538"/>
          <p14:tracePt t="73652" x="8991600" y="4173538"/>
          <p14:tracePt t="73669" x="8974138" y="4173538"/>
          <p14:tracePt t="73685" x="8958263" y="4173538"/>
          <p14:tracePt t="73702" x="8940800" y="4173538"/>
          <p14:tracePt t="73719" x="8923338" y="4173538"/>
          <p14:tracePt t="73735" x="8907463" y="4173538"/>
          <p14:tracePt t="73752" x="8890000" y="4191000"/>
          <p14:tracePt t="73768" x="8864600" y="4208463"/>
          <p14:tracePt t="73801" x="8864600" y="4224338"/>
          <p14:tracePt t="74835" x="8864600" y="4249738"/>
          <p14:tracePt t="74852" x="8890000" y="4267200"/>
          <p14:tracePt t="74869" x="8923338" y="4318000"/>
          <p14:tracePt t="74885" x="9042400" y="4402138"/>
          <p14:tracePt t="74902" x="9151938" y="4445000"/>
          <p14:tracePt t="74919" x="9220200" y="4462463"/>
          <p14:tracePt t="74935" x="9456738" y="4513263"/>
          <p14:tracePt t="74952" x="9601200" y="4513263"/>
          <p14:tracePt t="74968" x="9736138" y="4513263"/>
          <p14:tracePt t="74985" x="9847263" y="4513263"/>
          <p14:tracePt t="75002" x="9931400" y="4478338"/>
          <p14:tracePt t="75018" x="10007600" y="4445000"/>
          <p14:tracePt t="75035" x="10040938" y="4427538"/>
          <p14:tracePt t="75052" x="10058400" y="4402138"/>
          <p14:tracePt t="75068" x="10075863" y="4402138"/>
          <p14:tracePt t="75270" x="10091738" y="4402138"/>
          <p14:tracePt t="75301" x="10134600" y="4386263"/>
          <p14:tracePt t="75318" x="10185400" y="4368800"/>
          <p14:tracePt t="75335" x="10218738" y="4335463"/>
          <p14:tracePt t="75352" x="10253663" y="4284663"/>
          <p14:tracePt t="75369" x="10269538" y="4224338"/>
          <p14:tracePt t="75386" x="10269538" y="4191000"/>
          <p14:tracePt t="75402" x="10269538" y="4122738"/>
          <p14:tracePt t="75419" x="10269538" y="4071938"/>
          <p14:tracePt t="75435" x="10202863" y="4013200"/>
          <p14:tracePt t="75452" x="10109200" y="3962400"/>
          <p14:tracePt t="75469" x="10040938" y="3944938"/>
          <p14:tracePt t="75485" x="9931400" y="3944938"/>
          <p14:tracePt t="75502" x="9847263" y="3944938"/>
          <p14:tracePt t="75518" x="9796463" y="3944938"/>
          <p14:tracePt t="75535" x="9736138" y="3962400"/>
          <p14:tracePt t="75552" x="9702800" y="3979863"/>
          <p14:tracePt t="75569" x="9669463" y="4046538"/>
          <p14:tracePt t="75585" x="9669463" y="4140200"/>
          <p14:tracePt t="75602" x="9669463" y="4208463"/>
          <p14:tracePt t="75619" x="9669463" y="4351338"/>
          <p14:tracePt t="75635" x="9669463" y="4427538"/>
          <p14:tracePt t="75652" x="9753600" y="4513263"/>
          <p14:tracePt t="75669" x="9847263" y="4546600"/>
          <p14:tracePt t="75685" x="9974263" y="4564063"/>
          <p14:tracePt t="75702" x="10091738" y="4564063"/>
          <p14:tracePt t="75719" x="10202863" y="4495800"/>
          <p14:tracePt t="75735" x="10304463" y="4368800"/>
          <p14:tracePt t="75752" x="10396538" y="4208463"/>
          <p14:tracePt t="75769" x="10431463" y="4106863"/>
          <p14:tracePt t="75785" x="10447338" y="3995738"/>
          <p14:tracePt t="75802" x="10464800" y="3852863"/>
          <p14:tracePt t="75819" x="10447338" y="3767138"/>
          <p14:tracePt t="75835" x="10345738" y="3640138"/>
          <p14:tracePt t="75852" x="10329863" y="3624263"/>
          <p14:tracePt t="75869" x="10236200" y="3589338"/>
          <p14:tracePt t="75886" x="10167938" y="3573463"/>
          <p14:tracePt t="75902" x="10091738" y="3573463"/>
          <p14:tracePt t="75919" x="9990138" y="3624263"/>
          <p14:tracePt t="75935" x="9931400" y="3716338"/>
          <p14:tracePt t="75952" x="9913938" y="3852863"/>
          <p14:tracePt t="75969" x="9898063" y="4071938"/>
          <p14:tracePt t="75985" x="9898063" y="4284663"/>
          <p14:tracePt t="76002" x="9956800" y="4495800"/>
          <p14:tracePt t="76019" x="10058400" y="4673600"/>
          <p14:tracePt t="76035" x="10185400" y="4800600"/>
          <p14:tracePt t="76053" x="10304463" y="4851400"/>
          <p14:tracePt t="76069" x="10414000" y="4868863"/>
          <p14:tracePt t="76085" x="10541000" y="4868863"/>
          <p14:tracePt t="76102" x="10609263" y="4833938"/>
          <p14:tracePt t="76119" x="10701338" y="4757738"/>
          <p14:tracePt t="76135" x="10736263" y="4691063"/>
          <p14:tracePt t="76152" x="10752138" y="4622800"/>
          <p14:tracePt t="76168" x="10769600" y="4513263"/>
          <p14:tracePt t="76185" x="10769600" y="4427538"/>
          <p14:tracePt t="76202" x="10701338" y="4318000"/>
          <p14:tracePt t="76219" x="10625138" y="4224338"/>
          <p14:tracePt t="76235" x="10541000" y="4173538"/>
          <p14:tracePt t="76252" x="10431463" y="4140200"/>
          <p14:tracePt t="76269" x="10363200" y="4122738"/>
          <p14:tracePt t="76285" x="10269538" y="4122738"/>
          <p14:tracePt t="76302" x="10202863" y="4122738"/>
          <p14:tracePt t="76319" x="10109200" y="4267200"/>
          <p14:tracePt t="76336" x="10075863" y="4318000"/>
          <p14:tracePt t="76352" x="10040938" y="4445000"/>
          <p14:tracePt t="76369" x="10025063" y="4640263"/>
          <p14:tracePt t="76386" x="10025063" y="4757738"/>
          <p14:tracePt t="76402" x="10040938" y="4775200"/>
          <p14:tracePt t="76419" x="10109200" y="4884738"/>
          <p14:tracePt t="76435" x="10202863" y="4919663"/>
          <p14:tracePt t="76452" x="10287000" y="4919663"/>
          <p14:tracePt t="76469" x="10363200" y="4884738"/>
          <p14:tracePt t="76485" x="10431463" y="4800600"/>
          <p14:tracePt t="76502" x="10482263" y="4691063"/>
          <p14:tracePt t="76519" x="10507663" y="4546600"/>
          <p14:tracePt t="76535" x="10523538" y="4402138"/>
          <p14:tracePt t="76552" x="10523538" y="4300538"/>
          <p14:tracePt t="76569" x="10523538" y="4173538"/>
          <p14:tracePt t="76585" x="10507663" y="4089400"/>
          <p14:tracePt t="76602" x="10464800" y="4030663"/>
          <p14:tracePt t="76619" x="10414000" y="3979863"/>
          <p14:tracePt t="76635" x="10345738" y="3944938"/>
          <p14:tracePt t="76652" x="10269538" y="3929063"/>
          <p14:tracePt t="76669" x="10202863" y="3929063"/>
          <p14:tracePt t="76685" x="10152063" y="3929063"/>
          <p14:tracePt t="76702" x="10109200" y="3929063"/>
          <p14:tracePt t="76719" x="10091738" y="3929063"/>
          <p14:tracePt t="76735" x="10075863" y="3944938"/>
          <p14:tracePt t="76768" x="10075863" y="3979863"/>
          <p14:tracePt t="76786" x="10075863" y="4071938"/>
          <p14:tracePt t="76802" x="10134600" y="4284663"/>
          <p14:tracePt t="76819" x="10167938" y="4351338"/>
          <p14:tracePt t="76835" x="10236200" y="4513263"/>
          <p14:tracePt t="76852" x="10269538" y="4546600"/>
          <p14:tracePt t="76869" x="10304463" y="4597400"/>
          <p14:tracePt t="76885" x="10363200" y="4622800"/>
          <p14:tracePt t="76902" x="10380663" y="4622800"/>
          <p14:tracePt t="76919" x="10396538" y="4597400"/>
          <p14:tracePt t="77302" x="10396538" y="4579938"/>
          <p14:tracePt t="77319" x="10363200" y="4546600"/>
          <p14:tracePt t="77336" x="10345738" y="4495800"/>
          <p14:tracePt t="77353" x="10269538" y="4402138"/>
          <p14:tracePt t="77369" x="10218738" y="4351338"/>
          <p14:tracePt t="77385" x="10202863" y="4335463"/>
          <p14:tracePt t="77402" x="10167938" y="4318000"/>
          <p14:tracePt t="77419" x="10152063" y="4300538"/>
          <p14:tracePt t="77435" x="10134600" y="4300538"/>
          <p14:tracePt t="77452" x="10109200" y="4300538"/>
          <p14:tracePt t="77469" x="10091738" y="4300538"/>
          <p14:tracePt t="77518" x="10075863" y="4300538"/>
          <p14:tracePt t="77638" x="10058400" y="4300538"/>
          <p14:tracePt t="77810" x="10040938" y="4300538"/>
          <p14:tracePt t="77884" x="10025063" y="4300538"/>
          <p14:tracePt t="77903" x="10007600" y="4300538"/>
          <p14:tracePt t="77917" x="9990138" y="4300538"/>
          <p14:tracePt t="77936" x="9974263" y="4284663"/>
          <p14:tracePt t="77952" x="9956800" y="4284663"/>
          <p14:tracePt t="77968" x="9931400" y="4284663"/>
          <p14:tracePt t="77985" x="9931400" y="4267200"/>
          <p14:tracePt t="78002" x="9913938" y="4267200"/>
          <p14:tracePt t="78034" x="9898063" y="4267200"/>
          <p14:tracePt t="78067" x="9880600" y="4267200"/>
          <p14:tracePt t="78118" x="9863138" y="4267200"/>
          <p14:tracePt t="78168" x="9847263" y="4267200"/>
          <p14:tracePt t="78185" x="9847263" y="4284663"/>
          <p14:tracePt t="78234" x="9847263" y="4300538"/>
          <p14:tracePt t="78252" x="9829800" y="4300538"/>
          <p14:tracePt t="78269" x="9829800" y="4318000"/>
          <p14:tracePt t="78301" x="9829800" y="4335463"/>
          <p14:tracePt t="78319" x="9829800" y="4351338"/>
          <p14:tracePt t="78336" x="9829800" y="4386263"/>
          <p14:tracePt t="78352" x="9829800" y="4427538"/>
          <p14:tracePt t="78369" x="9829800" y="4462463"/>
          <p14:tracePt t="78385" x="9829800" y="4495800"/>
          <p14:tracePt t="78402" x="9829800" y="4513263"/>
          <p14:tracePt t="78434" x="9829800" y="4529138"/>
          <p14:tracePt t="78452" x="9829800" y="4546600"/>
          <p14:tracePt t="78469" x="9829800" y="4564063"/>
          <p14:tracePt t="78485" x="9829800" y="4579938"/>
          <p14:tracePt t="78502" x="9829800" y="4597400"/>
          <p14:tracePt t="78519" x="9847263" y="4622800"/>
          <p14:tracePt t="78551" x="9863138" y="4640263"/>
          <p14:tracePt t="78584" x="9880600" y="4640263"/>
          <p14:tracePt t="78651" x="9898063" y="4640263"/>
          <p14:tracePt t="78701" x="9898063" y="4622800"/>
          <p14:tracePt t="78734" x="9898063" y="4597400"/>
          <p14:tracePt t="78752" x="9898063" y="4579938"/>
          <p14:tracePt t="78769" x="9898063" y="4546600"/>
          <p14:tracePt t="78786" x="9898063" y="4529138"/>
          <p14:tracePt t="78802" x="9898063" y="4513263"/>
          <p14:tracePt t="78819" x="9898063" y="4478338"/>
          <p14:tracePt t="78835" x="9898063" y="4462463"/>
          <p14:tracePt t="78852" x="9898063" y="4427538"/>
          <p14:tracePt t="78869" x="9898063" y="4386263"/>
          <p14:tracePt t="78885" x="9880600" y="4368800"/>
          <p14:tracePt t="78902" x="9880600" y="4351338"/>
          <p14:tracePt t="78918" x="9863138" y="4335463"/>
          <p14:tracePt t="78935" x="9863138" y="4318000"/>
          <p14:tracePt t="78952" x="9847263" y="4300538"/>
          <p14:tracePt t="78968" x="9829800" y="4284663"/>
          <p14:tracePt t="78985" x="9829800" y="4267200"/>
          <p14:tracePt t="79002" x="9812338" y="4267200"/>
          <p14:tracePt t="79019" x="9796463" y="4267200"/>
          <p14:tracePt t="79035" x="9779000" y="4267200"/>
          <p14:tracePt t="79052" x="9753600" y="4267200"/>
          <p14:tracePt t="79068" x="9736138" y="4267200"/>
          <p14:tracePt t="79101" x="9720263" y="4267200"/>
          <p14:tracePt t="79119" x="9720263" y="4284663"/>
          <p14:tracePt t="79151" x="9720263" y="4300538"/>
          <p14:tracePt t="79169" x="9720263" y="4318000"/>
          <p14:tracePt t="79185" x="9720263" y="4335463"/>
          <p14:tracePt t="79202" x="9720263" y="4368800"/>
          <p14:tracePt t="79219" x="9720263" y="4386263"/>
          <p14:tracePt t="79235" x="9720263" y="4427538"/>
          <p14:tracePt t="79252" x="9720263" y="4462463"/>
          <p14:tracePt t="79269" x="9720263" y="4478338"/>
          <p14:tracePt t="79286" x="9720263" y="4495800"/>
          <p14:tracePt t="79302" x="9720263" y="4513263"/>
          <p14:tracePt t="79319" x="9753600" y="4513263"/>
          <p14:tracePt t="79336" x="9779000" y="4513263"/>
          <p14:tracePt t="79352" x="9812338" y="4513263"/>
          <p14:tracePt t="79368" x="9847263" y="4513263"/>
          <p14:tracePt t="79385" x="9863138" y="4513263"/>
          <p14:tracePt t="79402" x="9880600" y="4513263"/>
          <p14:tracePt t="79419" x="9898063" y="4513263"/>
          <p14:tracePt t="79451" x="9913938" y="4495800"/>
          <p14:tracePt t="79468" x="9913938" y="4478338"/>
          <p14:tracePt t="79485" x="9913938" y="4462463"/>
          <p14:tracePt t="79502" x="9913938" y="4445000"/>
          <p14:tracePt t="79519" x="9913938" y="4402138"/>
          <p14:tracePt t="79535" x="9913938" y="4386263"/>
          <p14:tracePt t="79552" x="9913938" y="4351338"/>
          <p14:tracePt t="79569" x="9913938" y="4335463"/>
          <p14:tracePt t="79585" x="9898063" y="4318000"/>
          <p14:tracePt t="79602" x="9880600" y="4300538"/>
          <p14:tracePt t="79619" x="9829800" y="4300538"/>
          <p14:tracePt t="79635" x="9796463" y="4284663"/>
          <p14:tracePt t="79652" x="9736138" y="4284663"/>
          <p14:tracePt t="79669" x="9702800" y="4284663"/>
          <p14:tracePt t="79686" x="9685338" y="4284663"/>
          <p14:tracePt t="79702" x="9669463" y="4284663"/>
          <p14:tracePt t="79719" x="9652000" y="4284663"/>
          <p14:tracePt t="79736" x="9634538" y="4300538"/>
          <p14:tracePt t="79752" x="9634538" y="4318000"/>
          <p14:tracePt t="79770" x="9634538" y="4335463"/>
          <p14:tracePt t="79785" x="9634538" y="4351338"/>
          <p14:tracePt t="79802" x="9634538" y="4402138"/>
          <p14:tracePt t="79819" x="9634538" y="4427538"/>
          <p14:tracePt t="79836" x="9652000" y="4495800"/>
          <p14:tracePt t="79852" x="9669463" y="4546600"/>
          <p14:tracePt t="79869" x="9685338" y="4579938"/>
          <p14:tracePt t="79886" x="9702800" y="4622800"/>
          <p14:tracePt t="79902" x="9753600" y="4640263"/>
          <p14:tracePt t="79919" x="9796463" y="4656138"/>
          <p14:tracePt t="79935" x="9829800" y="4656138"/>
          <p14:tracePt t="79952" x="9880600" y="4656138"/>
          <p14:tracePt t="79969" x="9913938" y="4656138"/>
          <p14:tracePt t="79986" x="9956800" y="4622800"/>
          <p14:tracePt t="80002" x="9974263" y="4597400"/>
          <p14:tracePt t="80019" x="9990138" y="4579938"/>
          <p14:tracePt t="80036" x="9990138" y="4564063"/>
          <p14:tracePt t="80052" x="9990138" y="4529138"/>
          <p14:tracePt t="80069" x="9990138" y="4513263"/>
          <p14:tracePt t="80085" x="9990138" y="4478338"/>
          <p14:tracePt t="80102" x="9990138" y="4445000"/>
          <p14:tracePt t="80119" x="9990138" y="4386263"/>
          <p14:tracePt t="80136" x="9974263" y="4351338"/>
          <p14:tracePt t="80152" x="9956800" y="4300538"/>
          <p14:tracePt t="80169" x="9931400" y="4284663"/>
          <p14:tracePt t="80185" x="9913938" y="4267200"/>
          <p14:tracePt t="80202" x="9913938" y="4249738"/>
          <p14:tracePt t="80219" x="9898063" y="4249738"/>
          <p14:tracePt t="80251" x="9880600" y="4249738"/>
          <p14:tracePt t="80285" x="9863138" y="4249738"/>
          <p14:tracePt t="80302" x="9847263" y="4249738"/>
          <p14:tracePt t="80319" x="9829800" y="4249738"/>
          <p14:tracePt t="80336" x="9812338" y="4267200"/>
          <p14:tracePt t="80368" x="9796463" y="4284663"/>
          <p14:tracePt t="80386" x="9796463" y="4300538"/>
          <p14:tracePt t="80418" x="9796463" y="4318000"/>
          <p14:tracePt t="80435" x="9796463" y="4335463"/>
          <p14:tracePt t="80452" x="9796463" y="4368800"/>
          <p14:tracePt t="80469" x="9796463" y="4386263"/>
          <p14:tracePt t="80486" x="9796463" y="4402138"/>
          <p14:tracePt t="80502" x="9796463" y="4445000"/>
          <p14:tracePt t="80534" x="9796463" y="4462463"/>
          <p14:tracePt t="81104" x="9796463" y="4445000"/>
          <p14:tracePt t="81119" x="9796463" y="4427538"/>
          <p14:tracePt t="81136" x="9812338" y="4386263"/>
          <p14:tracePt t="81152" x="9847263" y="4351338"/>
          <p14:tracePt t="81169" x="9863138" y="4335463"/>
          <p14:tracePt t="81186" x="9863138" y="4318000"/>
          <p14:tracePt t="81203" x="9863138" y="4300538"/>
          <p14:tracePt t="81219" x="9863138" y="4284663"/>
          <p14:tracePt t="81236" x="9863138" y="4267200"/>
          <p14:tracePt t="81252" x="9847263" y="4267200"/>
          <p14:tracePt t="81268" x="9829800" y="4267200"/>
          <p14:tracePt t="81285" x="9779000" y="4267200"/>
          <p14:tracePt t="81302" x="9736138" y="4267200"/>
          <p14:tracePt t="81319" x="9702800" y="4267200"/>
          <p14:tracePt t="81335" x="9669463" y="4267200"/>
          <p14:tracePt t="81352" x="9634538" y="4284663"/>
          <p14:tracePt t="81369" x="9618663" y="4300538"/>
          <p14:tracePt t="81386" x="9601200" y="4335463"/>
          <p14:tracePt t="81402" x="9601200" y="4351338"/>
          <p14:tracePt t="81419" x="9575800" y="4386263"/>
          <p14:tracePt t="81436" x="9575800" y="4427538"/>
          <p14:tracePt t="81452" x="9575800" y="4478338"/>
          <p14:tracePt t="81469" x="9575800" y="4513263"/>
          <p14:tracePt t="81485" x="9575800" y="4564063"/>
          <p14:tracePt t="81502" x="9575800" y="4597400"/>
          <p14:tracePt t="81519" x="9601200" y="4640263"/>
          <p14:tracePt t="81536" x="9618663" y="4656138"/>
          <p14:tracePt t="81552" x="9652000" y="4673600"/>
          <p14:tracePt t="81569" x="9685338" y="4691063"/>
          <p14:tracePt t="81585" x="9736138" y="4706938"/>
          <p14:tracePt t="81602" x="9796463" y="4706938"/>
          <p14:tracePt t="81619" x="9847263" y="4706938"/>
          <p14:tracePt t="81636" x="9880600" y="4706938"/>
          <p14:tracePt t="81652" x="9913938" y="4691063"/>
          <p14:tracePt t="81669" x="9931400" y="4656138"/>
          <p14:tracePt t="81686" x="9974263" y="4622800"/>
          <p14:tracePt t="81702" x="9990138" y="4579938"/>
          <p14:tracePt t="81719" x="10007600" y="4546600"/>
          <p14:tracePt t="81736" x="10007600" y="4495800"/>
          <p14:tracePt t="81752" x="10007600" y="4462463"/>
          <p14:tracePt t="81769" x="10007600" y="4368800"/>
          <p14:tracePt t="81785" x="10007600" y="4318000"/>
          <p14:tracePt t="81802" x="9990138" y="4284663"/>
          <p14:tracePt t="81819" x="9974263" y="4267200"/>
          <p14:tracePt t="81835" x="9974263" y="4249738"/>
          <p14:tracePt t="81852" x="9956800" y="4249738"/>
          <p14:tracePt t="81869" x="9931400" y="4224338"/>
          <p14:tracePt t="81886" x="9913938" y="4224338"/>
          <p14:tracePt t="81902" x="9880600" y="4224338"/>
          <p14:tracePt t="81919" x="9847263" y="4224338"/>
          <p14:tracePt t="81936" x="9812338" y="4224338"/>
          <p14:tracePt t="81952" x="9796463" y="4224338"/>
          <p14:tracePt t="81969" x="9753600" y="4224338"/>
          <p14:tracePt t="82001" x="9736138" y="4224338"/>
          <p14:tracePt t="82035" x="9736138" y="4249738"/>
          <p14:tracePt t="82052" x="9720263" y="4267200"/>
          <p14:tracePt t="82069" x="9720263" y="4300538"/>
          <p14:tracePt t="82086" x="9720263" y="4351338"/>
          <p14:tracePt t="82102" x="9720263" y="4427538"/>
          <p14:tracePt t="82119" x="9736138" y="4495800"/>
          <p14:tracePt t="82136" x="9753600" y="4546600"/>
          <p14:tracePt t="82152" x="9779000" y="4564063"/>
          <p14:tracePt t="82169" x="9796463" y="4579938"/>
          <p14:tracePt t="82186" x="9812338" y="4579938"/>
          <p14:tracePt t="82202" x="9863138" y="4579938"/>
          <p14:tracePt t="82219" x="9913938" y="4564063"/>
          <p14:tracePt t="82235" x="9931400" y="4546600"/>
          <p14:tracePt t="82252" x="9974263" y="4495800"/>
          <p14:tracePt t="82269" x="10025063" y="4402138"/>
          <p14:tracePt t="82286" x="10040938" y="4335463"/>
          <p14:tracePt t="82302" x="10058400" y="4300538"/>
          <p14:tracePt t="82319" x="10058400" y="4249738"/>
          <p14:tracePt t="82336" x="10058400" y="4208463"/>
          <p14:tracePt t="82352" x="10040938" y="4191000"/>
          <p14:tracePt t="82369" x="10007600" y="4173538"/>
          <p14:tracePt t="82386" x="9974263" y="4157663"/>
          <p14:tracePt t="82402" x="9931400" y="4157663"/>
          <p14:tracePt t="82419" x="9880600" y="4157663"/>
          <p14:tracePt t="82435" x="9829800" y="4157663"/>
          <p14:tracePt t="82452" x="9796463" y="4157663"/>
          <p14:tracePt t="82469" x="9753600" y="4157663"/>
          <p14:tracePt t="82485" x="9720263" y="4173538"/>
          <p14:tracePt t="82502" x="9702800" y="4208463"/>
          <p14:tracePt t="82519" x="9702800" y="4224338"/>
          <p14:tracePt t="82536" x="9685338" y="4267200"/>
          <p14:tracePt t="82552" x="9685338" y="4300538"/>
          <p14:tracePt t="82569" x="9685338" y="4368800"/>
          <p14:tracePt t="82586" x="9685338" y="4402138"/>
          <p14:tracePt t="82602" x="9720263" y="4462463"/>
          <p14:tracePt t="82619" x="9753600" y="4478338"/>
          <p14:tracePt t="82636" x="9796463" y="4495800"/>
          <p14:tracePt t="82652" x="9847263" y="4513263"/>
          <p14:tracePt t="82669" x="9863138" y="4513263"/>
          <p14:tracePt t="82686" x="9880600" y="4513263"/>
          <p14:tracePt t="82702" x="9898063" y="4513263"/>
          <p14:tracePt t="82719" x="9913938" y="4478338"/>
          <p14:tracePt t="82735" x="9931400" y="4462463"/>
          <p14:tracePt t="82752" x="9931400" y="4445000"/>
          <p14:tracePt t="82769" x="9931400" y="4427538"/>
          <p14:tracePt t="82786" x="9931400" y="4402138"/>
          <p14:tracePt t="82802" x="9931400" y="4368800"/>
          <p14:tracePt t="82819" x="9931400" y="4351338"/>
          <p14:tracePt t="82836" x="9913938" y="4335463"/>
          <p14:tracePt t="82852" x="9898063" y="4318000"/>
          <p14:tracePt t="82869" x="9880600" y="4318000"/>
          <p14:tracePt t="82886" x="9847263" y="4300538"/>
          <p14:tracePt t="82902" x="9829800" y="4300538"/>
          <p14:tracePt t="82919" x="9812338" y="4300538"/>
          <p14:tracePt t="82936" x="9796463" y="4300538"/>
          <p14:tracePt t="82952" x="9779000" y="4300538"/>
          <p14:tracePt t="82969" x="9753600" y="4318000"/>
          <p14:tracePt t="82986" x="9736138" y="4335463"/>
          <p14:tracePt t="83002" x="9720263" y="4351338"/>
          <p14:tracePt t="83019" x="9720263" y="4386263"/>
          <p14:tracePt t="83036" x="9720263" y="4402138"/>
          <p14:tracePt t="83052" x="9720263" y="4445000"/>
          <p14:tracePt t="83069" x="9720263" y="4478338"/>
          <p14:tracePt t="83086" x="9720263" y="4513263"/>
          <p14:tracePt t="83102" x="9720263" y="4546600"/>
          <p14:tracePt t="83119" x="9779000" y="4564063"/>
          <p14:tracePt t="83136" x="9829800" y="4579938"/>
          <p14:tracePt t="83152" x="9880600" y="4597400"/>
          <p14:tracePt t="83169" x="9898063" y="4597400"/>
          <p14:tracePt t="83186" x="9931400" y="4597400"/>
          <p14:tracePt t="83218" x="9956800" y="4597400"/>
          <p14:tracePt t="83259" x="9956800" y="4579938"/>
          <p14:tracePt t="85307" x="9931400" y="4579938"/>
          <p14:tracePt t="85319" x="9863138" y="4579938"/>
          <p14:tracePt t="85337" x="9685338" y="4579938"/>
          <p14:tracePt t="85353" x="9440863" y="4579938"/>
          <p14:tracePt t="85369" x="8958263" y="4579938"/>
          <p14:tracePt t="85386" x="8331200" y="4579938"/>
          <p14:tracePt t="85402" x="7713663" y="4579938"/>
          <p14:tracePt t="85419" x="7018338" y="4656138"/>
          <p14:tracePt t="85435" x="6342063" y="4724400"/>
          <p14:tracePt t="85452" x="5900738" y="4818063"/>
          <p14:tracePt t="85469" x="5224463" y="4919663"/>
          <p14:tracePt t="85486" x="4945063" y="4978400"/>
          <p14:tracePt t="85502" x="4724400" y="4995863"/>
          <p14:tracePt t="85519" x="4529138" y="5011738"/>
          <p14:tracePt t="85536" x="4411663" y="5029200"/>
          <p14:tracePt t="85791" x="4368800" y="5029200"/>
          <p14:tracePt t="85803" x="4300538" y="5029200"/>
          <p14:tracePt t="85819" x="4140200" y="5029200"/>
          <p14:tracePt t="85836" x="3944938" y="5029200"/>
          <p14:tracePt t="85852" x="3767138" y="5046663"/>
          <p14:tracePt t="85869" x="3505200" y="5080000"/>
          <p14:tracePt t="85886" x="3182938" y="5113338"/>
          <p14:tracePt t="85902" x="2913063" y="5156200"/>
          <p14:tracePt t="85919" x="2684463" y="5189538"/>
          <p14:tracePt t="85936" x="2557463" y="5207000"/>
          <p14:tracePt t="85952" x="2438400" y="5224463"/>
          <p14:tracePt t="85969" x="2362200" y="5240338"/>
          <p14:tracePt t="85986" x="2328863" y="5257800"/>
          <p14:tracePt t="86002" x="2311400" y="5275263"/>
          <p14:tracePt t="86019" x="2293938" y="5275263"/>
          <p14:tracePt t="86035" x="2278063" y="5291138"/>
          <p14:tracePt t="86052" x="2235200" y="5308600"/>
          <p14:tracePt t="86069" x="2217738" y="5308600"/>
          <p14:tracePt t="86086" x="2201863" y="5334000"/>
          <p14:tracePt t="86103" x="2166938" y="5351463"/>
          <p14:tracePt t="86119" x="2151063" y="5367338"/>
          <p14:tracePt t="86136" x="2133600" y="5384800"/>
          <p14:tracePt t="86152" x="2116138" y="5418138"/>
          <p14:tracePt t="86169" x="2116138" y="5468938"/>
          <p14:tracePt t="86185" x="2116138" y="5529263"/>
          <p14:tracePt t="86202" x="2151063" y="5595938"/>
          <p14:tracePt t="86219" x="2201863" y="5630863"/>
          <p14:tracePt t="86236" x="2293938" y="5689600"/>
          <p14:tracePt t="86252" x="2395538" y="5707063"/>
          <p14:tracePt t="86269" x="2540000" y="5707063"/>
          <p14:tracePt t="86286" x="2616200" y="5664200"/>
          <p14:tracePt t="86302" x="2684463" y="5613400"/>
          <p14:tracePt t="86319" x="2717800" y="5545138"/>
          <p14:tracePt t="86336" x="2735263" y="5486400"/>
          <p14:tracePt t="86353" x="2735263" y="5435600"/>
          <p14:tracePt t="86369" x="2717800" y="5402263"/>
          <p14:tracePt t="86386" x="2667000" y="5367338"/>
          <p14:tracePt t="86402" x="2633663" y="5334000"/>
          <p14:tracePt t="86419" x="2590800" y="5308600"/>
          <p14:tracePt t="86436" x="2573338" y="5308600"/>
          <p14:tracePt t="86452" x="2557463" y="5308600"/>
          <p14:tracePt t="86635" x="2573338" y="5308600"/>
          <p14:tracePt t="86653" x="2590800" y="5308600"/>
          <p14:tracePt t="86669" x="2649538" y="5334000"/>
          <p14:tracePt t="86686" x="2735263" y="5334000"/>
          <p14:tracePt t="86702" x="2878138" y="5334000"/>
          <p14:tracePt t="86719" x="3182938" y="5334000"/>
          <p14:tracePt t="86736" x="3505200" y="5334000"/>
          <p14:tracePt t="86752" x="3929063" y="5275263"/>
          <p14:tracePt t="86769" x="4462463" y="5156200"/>
          <p14:tracePt t="86786" x="5156200" y="4995863"/>
          <p14:tracePt t="86802" x="5867400" y="4833938"/>
          <p14:tracePt t="86819" x="6611938" y="4691063"/>
          <p14:tracePt t="86836" x="7323138" y="4564063"/>
          <p14:tracePt t="86852" x="7958138" y="4478338"/>
          <p14:tracePt t="86869" x="8475663" y="4402138"/>
          <p14:tracePt t="86886" x="8763000" y="4368800"/>
          <p14:tracePt t="86902" x="8958263" y="4351338"/>
          <p14:tracePt t="86919" x="9118600" y="4335463"/>
          <p14:tracePt t="86936" x="9151938" y="4335463"/>
          <p14:tracePt t="87184" x="9169400" y="4335463"/>
          <p14:tracePt t="87203" x="9245600" y="4351338"/>
          <p14:tracePt t="87219" x="9364663" y="4402138"/>
          <p14:tracePt t="87236" x="9525000" y="4427538"/>
          <p14:tracePt t="87252" x="9669463" y="4462463"/>
          <p14:tracePt t="87269" x="9812338" y="4478338"/>
          <p14:tracePt t="87285" x="9880600" y="4495800"/>
          <p14:tracePt t="87302" x="9990138" y="4495800"/>
          <p14:tracePt t="87319" x="10040938" y="4495800"/>
          <p14:tracePt t="87336" x="10075863" y="4495800"/>
          <p14:tracePt t="87352" x="10091738" y="4495800"/>
          <p14:tracePt t="87369" x="10109200" y="4495800"/>
          <p14:tracePt t="87503" x="10109200" y="4478338"/>
          <p14:tracePt t="87568" x="10109200" y="4462463"/>
          <p14:tracePt t="87618" x="10109200" y="4445000"/>
          <p14:tracePt t="87636" x="10109200" y="4427538"/>
          <p14:tracePt t="87652" x="10109200" y="4402138"/>
          <p14:tracePt t="87669" x="10091738" y="4386263"/>
          <p14:tracePt t="87686" x="10058400" y="4368800"/>
          <p14:tracePt t="87703" x="10040938" y="4351338"/>
          <p14:tracePt t="87719" x="10025063" y="4351338"/>
          <p14:tracePt t="87736" x="10007600" y="4351338"/>
          <p14:tracePt t="87753" x="9990138" y="4351338"/>
          <p14:tracePt t="87785" x="9974263" y="4351338"/>
          <p14:tracePt t="87968" x="9956800" y="4351338"/>
          <p14:tracePt t="88018" x="9931400" y="4351338"/>
          <p14:tracePt t="88036" x="9913938" y="4351338"/>
          <p14:tracePt t="88068" x="9898063" y="4351338"/>
          <p14:tracePt t="88086" x="9898063" y="4368800"/>
          <p14:tracePt t="88102" x="9880600" y="4368800"/>
          <p14:tracePt t="88119" x="9880600" y="4386263"/>
          <p14:tracePt t="88136" x="9863138" y="4427538"/>
          <p14:tracePt t="88153" x="9847263" y="4445000"/>
          <p14:tracePt t="88169" x="9829800" y="4478338"/>
          <p14:tracePt t="88186" x="9812338" y="4513263"/>
          <p14:tracePt t="88202" x="9796463" y="4546600"/>
          <p14:tracePt t="88219" x="9779000" y="4564063"/>
          <p14:tracePt t="88236" x="9779000" y="4597400"/>
          <p14:tracePt t="88252" x="9753600" y="4622800"/>
          <p14:tracePt t="88269" x="9753600" y="4656138"/>
          <p14:tracePt t="88286" x="9736138" y="4673600"/>
          <p14:tracePt t="88302" x="9736138" y="4691063"/>
          <p14:tracePt t="88319" x="9720263" y="4724400"/>
          <p14:tracePt t="88336" x="9720263" y="4741863"/>
          <p14:tracePt t="88352" x="9720263" y="4775200"/>
          <p14:tracePt t="88369" x="9702800" y="4800600"/>
          <p14:tracePt t="88386" x="9702800" y="4833938"/>
          <p14:tracePt t="88403" x="9685338" y="4884738"/>
          <p14:tracePt t="88419" x="9685338" y="4919663"/>
          <p14:tracePt t="88436" x="9669463" y="4953000"/>
          <p14:tracePt t="88452" x="9669463" y="4978400"/>
          <p14:tracePt t="88469" x="9669463" y="4995863"/>
          <p14:tracePt t="88486" x="9669463" y="5011738"/>
          <p14:tracePt t="88502" x="9669463" y="5029200"/>
          <p14:tracePt t="88519" x="9669463" y="5046663"/>
          <p14:tracePt t="88536" x="9669463" y="5062538"/>
          <p14:tracePt t="88553" x="9669463" y="5097463"/>
          <p14:tracePt t="88569" x="9669463" y="5113338"/>
          <p14:tracePt t="88586" x="9669463" y="5156200"/>
          <p14:tracePt t="88602" x="9669463" y="5207000"/>
          <p14:tracePt t="88619" x="9669463" y="5240338"/>
          <p14:tracePt t="88635" x="9669463" y="5275263"/>
          <p14:tracePt t="88653" x="9669463" y="5308600"/>
          <p14:tracePt t="88669" x="9669463" y="5351463"/>
          <p14:tracePt t="88686" x="9669463" y="5367338"/>
          <p14:tracePt t="88703" x="9669463" y="5402263"/>
          <p14:tracePt t="88719" x="9669463" y="5435600"/>
          <p14:tracePt t="88735" x="9669463" y="5453063"/>
          <p14:tracePt t="88752" x="9669463" y="5486400"/>
          <p14:tracePt t="88769" x="9669463" y="5511800"/>
          <p14:tracePt t="88786" x="9669463" y="5545138"/>
          <p14:tracePt t="88802" x="9669463" y="5562600"/>
          <p14:tracePt t="88819" x="9669463" y="5595938"/>
          <p14:tracePt t="88836" x="9669463" y="5613400"/>
          <p14:tracePt t="88852" x="9669463" y="5646738"/>
          <p14:tracePt t="88869" x="9669463" y="5689600"/>
          <p14:tracePt t="88886" x="9669463" y="5707063"/>
          <p14:tracePt t="88902" x="9669463" y="5740400"/>
          <p14:tracePt t="88919" x="9669463" y="5757863"/>
          <p14:tracePt t="88936" x="9669463" y="5791200"/>
          <p14:tracePt t="88952" x="9669463" y="5808663"/>
          <p14:tracePt t="88969" x="9652000" y="5842000"/>
          <p14:tracePt t="88986" x="9652000" y="5900738"/>
          <p14:tracePt t="89003" x="9652000" y="5951538"/>
          <p14:tracePt t="89019" x="9652000" y="5986463"/>
          <p14:tracePt t="89036" x="9634538" y="6002338"/>
          <p14:tracePt t="89053" x="9634538" y="6037263"/>
          <p14:tracePt t="89069" x="9634538" y="6062663"/>
          <p14:tracePt t="89086" x="9634538" y="6078538"/>
          <p14:tracePt t="89118" x="9634538" y="60960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037311" y="1409375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408159-620B-3141-3B9D-4685E511DA94}"/>
              </a:ext>
            </a:extLst>
          </p:cNvPr>
          <p:cNvSpPr txBox="1"/>
          <p:nvPr/>
        </p:nvSpPr>
        <p:spPr>
          <a:xfrm>
            <a:off x="340877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2. Les uretères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D0784E0-D242-9F7E-9652-EB218D13E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764" y="1892737"/>
            <a:ext cx="4544717" cy="4025652"/>
          </a:xfrm>
        </p:spPr>
        <p:txBody>
          <a:bodyPr>
            <a:normAutofit fontScale="92500" lnSpcReduction="20000"/>
          </a:bodyPr>
          <a:lstStyle/>
          <a:p>
            <a:pPr>
              <a:buNone/>
              <a:defRPr/>
            </a:pPr>
            <a:r>
              <a:rPr lang="fr-FR" sz="2000" b="1" dirty="0">
                <a:solidFill>
                  <a:srgbClr val="000000"/>
                </a:solidFill>
              </a:rPr>
              <a:t>Conduit musculo-membraneux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fr-FR" sz="2000" dirty="0">
                <a:solidFill>
                  <a:srgbClr val="000000"/>
                </a:solidFill>
              </a:rPr>
              <a:t>	</a:t>
            </a:r>
            <a:r>
              <a:rPr lang="fr-FR" sz="2000" b="1" dirty="0">
                <a:solidFill>
                  <a:srgbClr val="000000"/>
                </a:solidFill>
              </a:rPr>
              <a:t>	</a:t>
            </a:r>
          </a:p>
          <a:p>
            <a:pPr>
              <a:buNone/>
              <a:defRPr/>
            </a:pPr>
            <a:r>
              <a:rPr lang="fr-FR" sz="2000" b="1" dirty="0">
                <a:solidFill>
                  <a:srgbClr val="000000"/>
                </a:solidFill>
              </a:rPr>
              <a:t>Trajet :</a:t>
            </a:r>
            <a:r>
              <a:rPr lang="fr-FR" sz="2000" dirty="0">
                <a:solidFill>
                  <a:srgbClr val="000000"/>
                </a:solidFill>
              </a:rPr>
              <a:t> </a:t>
            </a:r>
            <a:r>
              <a:rPr lang="fr-FR" sz="2000" dirty="0" err="1">
                <a:solidFill>
                  <a:srgbClr val="000000"/>
                </a:solidFill>
              </a:rPr>
              <a:t>rétro-péritonéal</a:t>
            </a:r>
            <a:endParaRPr lang="fr-FR" sz="2000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endParaRPr lang="fr-FR" sz="2000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fr-FR" altLang="fr-FR" sz="2000" b="1" dirty="0">
                <a:solidFill>
                  <a:srgbClr val="000000"/>
                </a:solidFill>
              </a:rPr>
              <a:t>3 segments </a:t>
            </a:r>
          </a:p>
          <a:p>
            <a:pPr>
              <a:buFontTx/>
              <a:buChar char="-"/>
            </a:pPr>
            <a:r>
              <a:rPr lang="fr-FR" altLang="fr-FR" sz="2000" dirty="0">
                <a:solidFill>
                  <a:srgbClr val="000000"/>
                </a:solidFill>
              </a:rPr>
              <a:t>Segment lombo-iliaque : à partir de la jonction </a:t>
            </a:r>
            <a:r>
              <a:rPr lang="fr-FR" altLang="fr-FR" sz="2000" dirty="0" err="1">
                <a:solidFill>
                  <a:srgbClr val="000000"/>
                </a:solidFill>
              </a:rPr>
              <a:t>pyélo</a:t>
            </a:r>
            <a:r>
              <a:rPr lang="fr-FR" altLang="fr-FR" sz="2000" dirty="0">
                <a:solidFill>
                  <a:srgbClr val="000000"/>
                </a:solidFill>
              </a:rPr>
              <a:t>-urétérale, croisement avec les vaisseaux iliaques </a:t>
            </a:r>
          </a:p>
          <a:p>
            <a:pPr>
              <a:buFontTx/>
              <a:buChar char="-"/>
            </a:pPr>
            <a:r>
              <a:rPr lang="fr-FR" altLang="fr-FR" sz="2000" dirty="0">
                <a:solidFill>
                  <a:srgbClr val="000000"/>
                </a:solidFill>
              </a:rPr>
              <a:t>Segment pelvien : jusqu’à la jonction </a:t>
            </a:r>
            <a:r>
              <a:rPr lang="fr-FR" altLang="fr-FR" sz="2000" dirty="0" err="1">
                <a:solidFill>
                  <a:srgbClr val="000000"/>
                </a:solidFill>
              </a:rPr>
              <a:t>urétéro</a:t>
            </a:r>
            <a:r>
              <a:rPr lang="fr-FR" altLang="fr-FR" sz="2000" dirty="0">
                <a:solidFill>
                  <a:srgbClr val="000000"/>
                </a:solidFill>
              </a:rPr>
              <a:t>-vésicale  </a:t>
            </a:r>
          </a:p>
          <a:p>
            <a:pPr>
              <a:buFontTx/>
              <a:buChar char="-"/>
            </a:pPr>
            <a:r>
              <a:rPr lang="fr-FR" altLang="fr-FR" sz="2000" dirty="0">
                <a:solidFill>
                  <a:srgbClr val="000000"/>
                </a:solidFill>
              </a:rPr>
              <a:t>Segment intra-vésical</a:t>
            </a:r>
          </a:p>
          <a:p>
            <a:pPr>
              <a:buNone/>
              <a:defRPr/>
            </a:pPr>
            <a:endParaRPr lang="fr-FR" sz="2000" dirty="0">
              <a:solidFill>
                <a:srgbClr val="000000"/>
              </a:solidFill>
            </a:endParaRPr>
          </a:p>
          <a:p>
            <a:pPr>
              <a:buNone/>
              <a:defRPr/>
            </a:pPr>
            <a:r>
              <a:rPr lang="fr-FR" sz="2000" b="1" dirty="0">
                <a:solidFill>
                  <a:srgbClr val="000000"/>
                </a:solidFill>
              </a:rPr>
              <a:t>Terminaison : </a:t>
            </a:r>
            <a:r>
              <a:rPr lang="fr-FR" sz="2000" dirty="0">
                <a:solidFill>
                  <a:srgbClr val="000000"/>
                </a:solidFill>
              </a:rPr>
              <a:t>dans la vessie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0480" y="1892737"/>
            <a:ext cx="5875847" cy="4103888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96EE53F1-0DAC-51BC-242A-4CD485260B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23E5D0-2C65-4C57-E051-9A136579C5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537" y="1039022"/>
            <a:ext cx="1069764" cy="83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4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97"/>
    </mc:Choice>
    <mc:Fallback xmlns="">
      <p:transition spd="slow" advTm="57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75" x="9542463" y="5951538"/>
          <p14:tracePt t="2191" x="9440863" y="5664200"/>
          <p14:tracePt t="2207" x="9364663" y="5240338"/>
          <p14:tracePt t="2224" x="9329738" y="4351338"/>
          <p14:tracePt t="2240" x="9329738" y="3675063"/>
          <p14:tracePt t="2257" x="9474200" y="3073400"/>
          <p14:tracePt t="2273" x="9669463" y="2557463"/>
          <p14:tracePt t="2290" x="9829800" y="2260600"/>
          <p14:tracePt t="2306" x="10025063" y="1922463"/>
          <p14:tracePt t="2323" x="10109200" y="1778000"/>
          <p14:tracePt t="2340" x="10218738" y="1651000"/>
          <p14:tracePt t="2357" x="10269538" y="1600200"/>
          <p14:tracePt t="2373" x="10304463" y="1582738"/>
          <p14:tracePt t="2390" x="10329863" y="1582738"/>
          <p14:tracePt t="2406" x="10345738" y="1633538"/>
          <p14:tracePt t="2423" x="10363200" y="1795463"/>
          <p14:tracePt t="2440" x="10380663" y="2100263"/>
          <p14:tracePt t="2457" x="10414000" y="2471738"/>
          <p14:tracePt t="2473" x="10464800" y="2895600"/>
          <p14:tracePt t="2490" x="10558463" y="3378200"/>
          <p14:tracePt t="2507" x="10685463" y="3929063"/>
          <p14:tracePt t="2523" x="10802938" y="4402138"/>
          <p14:tracePt t="2540" x="10896600" y="4724400"/>
          <p14:tracePt t="2557" x="10980738" y="5046663"/>
          <p14:tracePt t="2573" x="11015663" y="5207000"/>
          <p14:tracePt t="2590" x="11041063" y="5275263"/>
          <p14:tracePt t="2805" x="10914063" y="5207000"/>
          <p14:tracePt t="2824" x="10736263" y="5080000"/>
          <p14:tracePt t="2840" x="10574338" y="4978400"/>
          <p14:tracePt t="2857" x="10167938" y="4673600"/>
          <p14:tracePt t="2873" x="9913938" y="4495800"/>
          <p14:tracePt t="2890" x="9669463" y="4267200"/>
          <p14:tracePt t="2906" x="9474200" y="4089400"/>
          <p14:tracePt t="2923" x="9347200" y="3911600"/>
          <p14:tracePt t="2940" x="9263063" y="3751263"/>
          <p14:tracePt t="2957" x="9202738" y="3556000"/>
          <p14:tracePt t="2973" x="9169400" y="3378200"/>
          <p14:tracePt t="3222" x="9202738" y="3302000"/>
          <p14:tracePt t="3240" x="9263063" y="3217863"/>
          <p14:tracePt t="3257" x="9313863" y="3124200"/>
          <p14:tracePt t="3274" x="9380538" y="3040063"/>
          <p14:tracePt t="3290" x="9440863" y="2963863"/>
          <p14:tracePt t="3307" x="9491663" y="2913063"/>
          <p14:tracePt t="3323" x="9525000" y="2878138"/>
          <p14:tracePt t="3340" x="9542463" y="2862263"/>
          <p14:tracePt t="3356" x="9558338" y="2862263"/>
          <p14:tracePt t="3373" x="9558338" y="2844800"/>
          <p14:tracePt t="3442" x="9558338" y="2827338"/>
          <p14:tracePt t="3457" x="9542463" y="2827338"/>
          <p14:tracePt t="3473" x="9542463" y="2811463"/>
          <p14:tracePt t="3505" x="9525000" y="2811463"/>
          <p14:tracePt t="3556" x="9507538" y="2811463"/>
          <p14:tracePt t="3589" x="9491663" y="2811463"/>
          <p14:tracePt t="3607" x="9456738" y="2827338"/>
          <p14:tracePt t="3624" x="9440863" y="2827338"/>
          <p14:tracePt t="3640" x="9440863" y="2844800"/>
          <p14:tracePt t="3657" x="9398000" y="2862263"/>
          <p14:tracePt t="3673" x="9380538" y="2878138"/>
          <p14:tracePt t="3722" x="9380538" y="2895600"/>
          <p14:tracePt t="3775" x="9380538" y="2928938"/>
          <p14:tracePt t="3790" x="9380538" y="2946400"/>
          <p14:tracePt t="3807" x="9380538" y="2989263"/>
          <p14:tracePt t="3823" x="9380538" y="3005138"/>
          <p14:tracePt t="3840" x="9380538" y="3040063"/>
          <p14:tracePt t="3857" x="9380538" y="3055938"/>
          <p14:tracePt t="3873" x="9380538" y="3073400"/>
          <p14:tracePt t="3942" x="9380538" y="3090863"/>
          <p14:tracePt t="4205" x="9380538" y="3073400"/>
          <p14:tracePt t="4255" x="9380538" y="3055938"/>
          <p14:tracePt t="4273" x="9380538" y="3040063"/>
          <p14:tracePt t="4290" x="9380538" y="3005138"/>
          <p14:tracePt t="4307" x="9364663" y="2963863"/>
          <p14:tracePt t="4323" x="9364663" y="2928938"/>
          <p14:tracePt t="4340" x="9364663" y="2895600"/>
          <p14:tracePt t="4357" x="9364663" y="2878138"/>
          <p14:tracePt t="4373" x="9364663" y="2862263"/>
          <p14:tracePt t="4872" x="9364663" y="2878138"/>
          <p14:tracePt t="4890" x="9364663" y="2895600"/>
          <p14:tracePt t="4907" x="9347200" y="2928938"/>
          <p14:tracePt t="4923" x="9347200" y="2963863"/>
          <p14:tracePt t="4940" x="9329738" y="3005138"/>
          <p14:tracePt t="4957" x="9329738" y="3040063"/>
          <p14:tracePt t="4973" x="9313863" y="3073400"/>
          <p14:tracePt t="4990" x="9313863" y="3090863"/>
          <p14:tracePt t="5007" x="9313863" y="3124200"/>
          <p14:tracePt t="5039" x="9313863" y="3141663"/>
          <p14:tracePt t="10528" x="9296400" y="3124200"/>
          <p14:tracePt t="10542" x="9263063" y="3090863"/>
          <p14:tracePt t="10558" x="9186863" y="3055938"/>
          <p14:tracePt t="10575" x="9101138" y="3005138"/>
          <p14:tracePt t="10591" x="8974138" y="3005138"/>
          <p14:tracePt t="10607" x="8847138" y="2989263"/>
          <p14:tracePt t="10624" x="8712200" y="2989263"/>
          <p14:tracePt t="10640" x="8567738" y="3005138"/>
          <p14:tracePt t="10657" x="8458200" y="3022600"/>
          <p14:tracePt t="10674" x="8313738" y="3073400"/>
          <p14:tracePt t="10690" x="8247063" y="3106738"/>
          <p14:tracePt t="10707" x="8135938" y="3167063"/>
          <p14:tracePt t="10724" x="8135938" y="3182938"/>
          <p14:tracePt t="10740" x="8102600" y="3200400"/>
          <p14:tracePt t="10757" x="8085138" y="3217863"/>
          <p14:tracePt t="10774" x="8085138" y="3302000"/>
          <p14:tracePt t="10790" x="8085138" y="3395663"/>
          <p14:tracePt t="10807" x="8102600" y="3513138"/>
          <p14:tracePt t="10823" x="8196263" y="3657600"/>
          <p14:tracePt t="10840" x="8313738" y="3802063"/>
          <p14:tracePt t="10857" x="8440738" y="3929063"/>
          <p14:tracePt t="10874" x="8585200" y="4013200"/>
          <p14:tracePt t="10890" x="8745538" y="4089400"/>
          <p14:tracePt t="10907" x="8923338" y="4122738"/>
          <p14:tracePt t="10924" x="9101138" y="4140200"/>
          <p14:tracePt t="10940" x="9245600" y="4140200"/>
          <p14:tracePt t="10957" x="9398000" y="4106863"/>
          <p14:tracePt t="10974" x="9525000" y="4030663"/>
          <p14:tracePt t="10990" x="9634538" y="3929063"/>
          <p14:tracePt t="11007" x="9702800" y="3802063"/>
          <p14:tracePt t="11023" x="9736138" y="3716338"/>
          <p14:tracePt t="11040" x="9753600" y="3606800"/>
          <p14:tracePt t="11057" x="9779000" y="3479800"/>
          <p14:tracePt t="11073" x="9779000" y="3360738"/>
          <p14:tracePt t="11090" x="9702800" y="3233738"/>
          <p14:tracePt t="11107" x="9575800" y="3073400"/>
          <p14:tracePt t="11124" x="9364663" y="2913063"/>
          <p14:tracePt t="11140" x="9118600" y="2735263"/>
          <p14:tracePt t="11157" x="8847138" y="2608263"/>
          <p14:tracePt t="11174" x="8585200" y="2540000"/>
          <p14:tracePt t="11190" x="8356600" y="2506663"/>
          <p14:tracePt t="11207" x="8135938" y="2506663"/>
          <p14:tracePt t="11224" x="7958138" y="2506663"/>
          <p14:tracePt t="11240" x="7840663" y="2540000"/>
          <p14:tracePt t="11257" x="7696200" y="2649538"/>
          <p14:tracePt t="11273" x="7535863" y="2862263"/>
          <p14:tracePt t="11290" x="7467600" y="3022600"/>
          <p14:tracePt t="11307" x="7424738" y="3217863"/>
          <p14:tracePt t="11324" x="7424738" y="3411538"/>
          <p14:tracePt t="11340" x="7450138" y="3606800"/>
          <p14:tracePt t="11357" x="7551738" y="3817938"/>
          <p14:tracePt t="11374" x="7747000" y="3995738"/>
          <p14:tracePt t="11390" x="7958138" y="4173538"/>
          <p14:tracePt t="11407" x="8212138" y="4300538"/>
          <p14:tracePt t="11423" x="8475663" y="4351338"/>
          <p14:tracePt t="11440" x="8712200" y="4368800"/>
          <p14:tracePt t="11457" x="8958263" y="4368800"/>
          <p14:tracePt t="11474" x="9136063" y="4318000"/>
          <p14:tracePt t="11490" x="9313863" y="4191000"/>
          <p14:tracePt t="11507" x="9440863" y="4046538"/>
          <p14:tracePt t="11523" x="9542463" y="3852863"/>
          <p14:tracePt t="11540" x="9601200" y="3640138"/>
          <p14:tracePt t="11557" x="9634538" y="3395663"/>
          <p14:tracePt t="11574" x="9652000" y="3141663"/>
          <p14:tracePt t="11590" x="9634538" y="2913063"/>
          <p14:tracePt t="11607" x="9542463" y="2751138"/>
          <p14:tracePt t="11623" x="9440863" y="2608263"/>
          <p14:tracePt t="11640" x="9296400" y="2522538"/>
          <p14:tracePt t="11657" x="9151938" y="2471738"/>
          <p14:tracePt t="11674" x="8991600" y="2471738"/>
          <p14:tracePt t="11691" x="8813800" y="2471738"/>
          <p14:tracePt t="11707" x="8729663" y="2506663"/>
          <p14:tracePt t="11724" x="8686800" y="2522538"/>
          <p14:tracePt t="11741" x="8636000" y="2573338"/>
          <p14:tracePt t="11757" x="8618538" y="2608263"/>
          <p14:tracePt t="11774" x="8618538" y="2667000"/>
          <p14:tracePt t="11790" x="8618538" y="2700338"/>
          <p14:tracePt t="11807" x="8618538" y="2717800"/>
          <p14:tracePt t="11824" x="8636000" y="2735263"/>
          <p14:tracePt t="11840" x="8669338" y="2735263"/>
          <p14:tracePt t="11857" x="8729663" y="2735263"/>
          <p14:tracePt t="11874" x="8780463" y="2735263"/>
          <p14:tracePt t="11890" x="8864600" y="2735263"/>
          <p14:tracePt t="11907" x="8958263" y="2735263"/>
          <p14:tracePt t="11924" x="9024938" y="2735263"/>
          <p14:tracePt t="11940" x="9101138" y="2735263"/>
          <p14:tracePt t="11957" x="9151938" y="2735263"/>
          <p14:tracePt t="11973" x="9186863" y="2735263"/>
          <p14:tracePt t="11990" x="9202738" y="2735263"/>
          <p14:tracePt t="12370" x="9202738" y="2751138"/>
          <p14:tracePt t="12378" x="9169400" y="2768600"/>
          <p14:tracePt t="12391" x="9136063" y="2811463"/>
          <p14:tracePt t="12407" x="9042400" y="2895600"/>
          <p14:tracePt t="12424" x="8958263" y="2989263"/>
          <p14:tracePt t="12440" x="8847138" y="3055938"/>
          <p14:tracePt t="12457" x="8745538" y="3141663"/>
          <p14:tracePt t="12474" x="8636000" y="3233738"/>
          <p14:tracePt t="12490" x="8551863" y="3319463"/>
          <p14:tracePt t="12507" x="8475663" y="3395663"/>
          <p14:tracePt t="12524" x="8424863" y="3497263"/>
          <p14:tracePt t="12540" x="8374063" y="3573463"/>
          <p14:tracePt t="12557" x="8356600" y="3657600"/>
          <p14:tracePt t="12573" x="8331200" y="3716338"/>
          <p14:tracePt t="12590" x="8313738" y="3751263"/>
          <p14:tracePt t="12607" x="8313738" y="3784600"/>
          <p14:tracePt t="12639" x="8313738" y="3802063"/>
          <p14:tracePt t="12706" x="8297863" y="3802063"/>
          <p14:tracePt t="12739" x="8262938" y="3802063"/>
          <p14:tracePt t="12757" x="8196263" y="3784600"/>
          <p14:tracePt t="12774" x="8102600" y="3751263"/>
          <p14:tracePt t="12790" x="8018463" y="3716338"/>
          <p14:tracePt t="12807" x="7907338" y="3675063"/>
          <p14:tracePt t="12824" x="7856538" y="3640138"/>
          <p14:tracePt t="12840" x="7805738" y="3624263"/>
          <p14:tracePt t="12857" x="7780338" y="3624263"/>
          <p14:tracePt t="12874" x="7764463" y="3606800"/>
          <p14:tracePt t="12939" x="7805738" y="3606800"/>
          <p14:tracePt t="12958" x="7907338" y="3606800"/>
          <p14:tracePt t="12972" x="8034338" y="3606800"/>
          <p14:tracePt t="12990" x="8120063" y="3606800"/>
          <p14:tracePt t="13007" x="8212138" y="3606800"/>
          <p14:tracePt t="13024" x="8262938" y="3624263"/>
          <p14:tracePt t="13040" x="8280400" y="3624263"/>
          <p14:tracePt t="13072" x="8247063" y="3624263"/>
          <p14:tracePt t="13090" x="8178800" y="3606800"/>
          <p14:tracePt t="13107" x="8085138" y="3589338"/>
          <p14:tracePt t="13124" x="8001000" y="3556000"/>
          <p14:tracePt t="13141" x="7907338" y="3556000"/>
          <p14:tracePt t="13157" x="7856538" y="3538538"/>
          <p14:tracePt t="13174" x="7823200" y="3538538"/>
          <p14:tracePt t="13255" x="7856538" y="3538538"/>
          <p14:tracePt t="13273" x="7958138" y="3538538"/>
          <p14:tracePt t="13290" x="8120063" y="3538538"/>
          <p14:tracePt t="13307" x="8313738" y="3538538"/>
          <p14:tracePt t="13323" x="8509000" y="3573463"/>
          <p14:tracePt t="13340" x="8745538" y="3573463"/>
          <p14:tracePt t="13357" x="8958263" y="3589338"/>
          <p14:tracePt t="13374" x="9118600" y="3589338"/>
          <p14:tracePt t="13390" x="9220200" y="3589338"/>
          <p14:tracePt t="13407" x="9364663" y="3589338"/>
          <p14:tracePt t="13424" x="9474200" y="3589338"/>
          <p14:tracePt t="13440" x="9558338" y="3589338"/>
          <p14:tracePt t="13457" x="9634538" y="3589338"/>
          <p14:tracePt t="13474" x="9669463" y="3589338"/>
          <p14:tracePt t="13490" x="9702800" y="3589338"/>
          <p14:tracePt t="13507" x="9720263" y="3589338"/>
          <p14:tracePt t="13524" x="9736138" y="3589338"/>
          <p14:tracePt t="13574" x="9736138" y="3606800"/>
          <p14:tracePt t="13607" x="9720263" y="3606800"/>
          <p14:tracePt t="13624" x="9685338" y="3606800"/>
          <p14:tracePt t="13640" x="9601200" y="3606800"/>
          <p14:tracePt t="13657" x="9474200" y="3606800"/>
          <p14:tracePt t="13674" x="9296400" y="3573463"/>
          <p14:tracePt t="13691" x="9202738" y="3538538"/>
          <p14:tracePt t="13707" x="9136063" y="3479800"/>
          <p14:tracePt t="13724" x="9085263" y="3446463"/>
          <p14:tracePt t="13740" x="9042400" y="3429000"/>
          <p14:tracePt t="13757" x="9042400" y="3411538"/>
          <p14:tracePt t="13774" x="9042400" y="3395663"/>
          <p14:tracePt t="13790" x="9042400" y="3344863"/>
          <p14:tracePt t="13807" x="9067800" y="3284538"/>
          <p14:tracePt t="13824" x="9118600" y="3217863"/>
          <p14:tracePt t="13840" x="9169400" y="3141663"/>
          <p14:tracePt t="13857" x="9220200" y="3073400"/>
          <p14:tracePt t="13874" x="9245600" y="3040063"/>
          <p14:tracePt t="13890" x="9278938" y="3005138"/>
          <p14:tracePt t="13907" x="9278938" y="2963863"/>
          <p14:tracePt t="13924" x="9296400" y="2946400"/>
          <p14:tracePt t="13940" x="9296400" y="2928938"/>
          <p14:tracePt t="13973" x="9296400" y="2913063"/>
          <p14:tracePt t="14041" x="9296400" y="2928938"/>
          <p14:tracePt t="14057" x="9296400" y="2963863"/>
          <p14:tracePt t="14074" x="9296400" y="3040063"/>
          <p14:tracePt t="14090" x="9296400" y="3141663"/>
          <p14:tracePt t="14107" x="9296400" y="3284538"/>
          <p14:tracePt t="14124" x="9296400" y="3462338"/>
          <p14:tracePt t="14141" x="9296400" y="3675063"/>
          <p14:tracePt t="14157" x="9296400" y="3852863"/>
          <p14:tracePt t="14174" x="9296400" y="3979863"/>
          <p14:tracePt t="14191" x="9296400" y="4122738"/>
          <p14:tracePt t="14207" x="9296400" y="4224338"/>
          <p14:tracePt t="14224" x="9296400" y="4249738"/>
          <p14:tracePt t="14240" x="9296400" y="4267200"/>
          <p14:tracePt t="14257" x="9278938" y="4267200"/>
          <p14:tracePt t="14274" x="9220200" y="4224338"/>
          <p14:tracePt t="14291" x="9151938" y="4157663"/>
          <p14:tracePt t="14307" x="9024938" y="4046538"/>
          <p14:tracePt t="14324" x="8890000" y="3894138"/>
          <p14:tracePt t="14341" x="8763000" y="3690938"/>
          <p14:tracePt t="14357" x="8636000" y="3513138"/>
          <p14:tracePt t="14374" x="8585200" y="3411538"/>
          <p14:tracePt t="14390" x="8509000" y="3302000"/>
          <p14:tracePt t="14407" x="8475663" y="3251200"/>
          <p14:tracePt t="14424" x="8458200" y="3217863"/>
          <p14:tracePt t="14472" x="8440738" y="3217863"/>
          <p14:tracePt t="14491" x="8440738" y="3233738"/>
          <p14:tracePt t="14507" x="8424863" y="3268663"/>
          <p14:tracePt t="14524" x="8407400" y="3319463"/>
          <p14:tracePt t="14540" x="8374063" y="3378200"/>
          <p14:tracePt t="14557" x="8313738" y="3411538"/>
          <p14:tracePt t="14574" x="8262938" y="3462338"/>
          <p14:tracePt t="14590" x="8196263" y="3479800"/>
          <p14:tracePt t="14607" x="8120063" y="3497263"/>
          <p14:tracePt t="14624" x="8069263" y="3497263"/>
          <p14:tracePt t="14641" x="8001000" y="3479800"/>
          <p14:tracePt t="14658" x="7983538" y="3462338"/>
          <p14:tracePt t="14674" x="7907338" y="3411538"/>
          <p14:tracePt t="14690" x="7891463" y="3411538"/>
          <p14:tracePt t="14707" x="7856538" y="3411538"/>
          <p14:tracePt t="14806" x="7874000" y="3462338"/>
          <p14:tracePt t="14826" x="7942263" y="3513138"/>
          <p14:tracePt t="14839" x="8051800" y="3589338"/>
          <p14:tracePt t="14857" x="8178800" y="3640138"/>
          <p14:tracePt t="14874" x="8356600" y="3675063"/>
          <p14:tracePt t="14890" x="8534400" y="3716338"/>
          <p14:tracePt t="14907" x="8745538" y="3733800"/>
          <p14:tracePt t="14924" x="8974138" y="3751263"/>
          <p14:tracePt t="14941" x="9186863" y="3767138"/>
          <p14:tracePt t="14957" x="9380538" y="3784600"/>
          <p14:tracePt t="14974" x="9558338" y="3802063"/>
          <p14:tracePt t="14991" x="9736138" y="3817938"/>
          <p14:tracePt t="15007" x="9847263" y="3835400"/>
          <p14:tracePt t="15024" x="9956800" y="3835400"/>
          <p14:tracePt t="15040" x="10025063" y="3835400"/>
          <p14:tracePt t="15057" x="10091738" y="3835400"/>
          <p14:tracePt t="15074" x="10134600" y="3835400"/>
          <p14:tracePt t="15091" x="10152063" y="3835400"/>
          <p14:tracePt t="15107" x="10167938" y="3835400"/>
          <p14:tracePt t="15156" x="10134600" y="3835400"/>
          <p14:tracePt t="15174" x="10091738" y="3835400"/>
          <p14:tracePt t="15190" x="9880600" y="3835400"/>
          <p14:tracePt t="15207" x="9669463" y="3817938"/>
          <p14:tracePt t="15224" x="9296400" y="3751263"/>
          <p14:tracePt t="15240" x="9042400" y="3716338"/>
          <p14:tracePt t="15257" x="8745538" y="3675063"/>
          <p14:tracePt t="15274" x="8491538" y="3640138"/>
          <p14:tracePt t="15290" x="8280400" y="3606800"/>
          <p14:tracePt t="15307" x="8153400" y="3589338"/>
          <p14:tracePt t="15324" x="8051800" y="3556000"/>
          <p14:tracePt t="15340" x="7958138" y="3538538"/>
          <p14:tracePt t="15357" x="7891463" y="3513138"/>
          <p14:tracePt t="15373" x="7840663" y="3497263"/>
          <p14:tracePt t="15390" x="7805738" y="3479800"/>
          <p14:tracePt t="15407" x="7764463" y="3479800"/>
          <p14:tracePt t="15424" x="7747000" y="3462338"/>
          <p14:tracePt t="15489" x="7780338" y="3462338"/>
          <p14:tracePt t="15507" x="7907338" y="3462338"/>
          <p14:tracePt t="15524" x="8178800" y="3479800"/>
          <p14:tracePt t="15540" x="8389938" y="3513138"/>
          <p14:tracePt t="15557" x="8686800" y="3573463"/>
          <p14:tracePt t="15574" x="9101138" y="3640138"/>
          <p14:tracePt t="15591" x="9245600" y="3675063"/>
          <p14:tracePt t="15607" x="9313863" y="3675063"/>
          <p14:tracePt t="15624" x="9474200" y="3716338"/>
          <p14:tracePt t="15641" x="9525000" y="3733800"/>
          <p14:tracePt t="15657" x="9542463" y="3733800"/>
          <p14:tracePt t="15689" x="9542463" y="3751263"/>
          <p14:tracePt t="15707" x="9525000" y="3751263"/>
          <p14:tracePt t="15724" x="9440863" y="3751263"/>
          <p14:tracePt t="15741" x="9278938" y="3751263"/>
          <p14:tracePt t="15757" x="9067800" y="3751263"/>
          <p14:tracePt t="15774" x="8813800" y="3751263"/>
          <p14:tracePt t="15791" x="8551863" y="3751263"/>
          <p14:tracePt t="15807" x="8313738" y="3733800"/>
          <p14:tracePt t="15824" x="8212138" y="3733800"/>
          <p14:tracePt t="15840" x="8069263" y="3716338"/>
          <p14:tracePt t="15857" x="7983538" y="3716338"/>
          <p14:tracePt t="15874" x="7942263" y="3690938"/>
          <p14:tracePt t="15891" x="7907338" y="3690938"/>
          <p14:tracePt t="15907" x="7891463" y="3675063"/>
          <p14:tracePt t="15972" x="7942263" y="3675063"/>
          <p14:tracePt t="15991" x="8153400" y="3675063"/>
          <p14:tracePt t="16007" x="8389938" y="3675063"/>
          <p14:tracePt t="16024" x="8847138" y="3675063"/>
          <p14:tracePt t="16041" x="9118600" y="3733800"/>
          <p14:tracePt t="16057" x="9456738" y="3767138"/>
          <p14:tracePt t="16074" x="9685338" y="3817938"/>
          <p14:tracePt t="16090" x="9812338" y="3835400"/>
          <p14:tracePt t="16107" x="9913938" y="3868738"/>
          <p14:tracePt t="16124" x="9974263" y="3868738"/>
          <p14:tracePt t="16141" x="9974263" y="3894138"/>
          <p14:tracePt t="16158" x="9990138" y="3894138"/>
          <p14:tracePt t="16174" x="9956800" y="3894138"/>
          <p14:tracePt t="16190" x="9847263" y="3894138"/>
          <p14:tracePt t="16207" x="9685338" y="3894138"/>
          <p14:tracePt t="16224" x="9456738" y="3894138"/>
          <p14:tracePt t="16240" x="9220200" y="3868738"/>
          <p14:tracePt t="16257" x="8958263" y="3817938"/>
          <p14:tracePt t="16274" x="8712200" y="3802063"/>
          <p14:tracePt t="16290" x="8491538" y="3784600"/>
          <p14:tracePt t="16307" x="8374063" y="3767138"/>
          <p14:tracePt t="16324" x="8262938" y="3733800"/>
          <p14:tracePt t="16340" x="8196263" y="3733800"/>
          <p14:tracePt t="16357" x="8153400" y="3716338"/>
          <p14:tracePt t="16374" x="8120063" y="3690938"/>
          <p14:tracePt t="16391" x="8102600" y="3675063"/>
          <p14:tracePt t="16426" x="8085138" y="3675063"/>
          <p14:tracePt t="16456" x="8120063" y="3675063"/>
          <p14:tracePt t="16474" x="8297863" y="3675063"/>
          <p14:tracePt t="16490" x="8585200" y="3675063"/>
          <p14:tracePt t="16507" x="8958263" y="3751263"/>
          <p14:tracePt t="16524" x="9263063" y="3835400"/>
          <p14:tracePt t="16541" x="9618663" y="3929063"/>
          <p14:tracePt t="16557" x="10025063" y="4046538"/>
          <p14:tracePt t="16574" x="10152063" y="4106863"/>
          <p14:tracePt t="16591" x="10253663" y="4140200"/>
          <p14:tracePt t="16608" x="10287000" y="4157663"/>
          <p14:tracePt t="16624" x="10304463" y="4157663"/>
          <p14:tracePt t="16656" x="10253663" y="4157663"/>
          <p14:tracePt t="16674" x="10134600" y="4157663"/>
          <p14:tracePt t="16690" x="9931400" y="4122738"/>
          <p14:tracePt t="16707" x="9685338" y="4071938"/>
          <p14:tracePt t="16724" x="9398000" y="4030663"/>
          <p14:tracePt t="16741" x="9136063" y="3995738"/>
          <p14:tracePt t="16758" x="8864600" y="3962400"/>
          <p14:tracePt t="16774" x="8669338" y="3944938"/>
          <p14:tracePt t="16791" x="8509000" y="3929063"/>
          <p14:tracePt t="16807" x="8424863" y="3911600"/>
          <p14:tracePt t="16824" x="8356600" y="3894138"/>
          <p14:tracePt t="16841" x="8280400" y="3868738"/>
          <p14:tracePt t="16857" x="8262938" y="3852863"/>
          <p14:tracePt t="16874" x="8247063" y="3852863"/>
          <p14:tracePt t="16891" x="8229600" y="3852863"/>
          <p14:tracePt t="16907" x="8229600" y="3835400"/>
          <p14:tracePt t="16956" x="8247063" y="3835400"/>
          <p14:tracePt t="16974" x="8356600" y="3835400"/>
          <p14:tracePt t="16990" x="8636000" y="3835400"/>
          <p14:tracePt t="17007" x="8864600" y="3835400"/>
          <p14:tracePt t="17024" x="9220200" y="3911600"/>
          <p14:tracePt t="17040" x="9525000" y="3979863"/>
          <p14:tracePt t="17058" x="9753600" y="4030663"/>
          <p14:tracePt t="17074" x="9863138" y="4071938"/>
          <p14:tracePt t="17091" x="9898063" y="4071938"/>
          <p14:tracePt t="17107" x="9898063" y="4089400"/>
          <p14:tracePt t="17124" x="9863138" y="4089400"/>
          <p14:tracePt t="17140" x="9720263" y="4089400"/>
          <p14:tracePt t="17157" x="9423400" y="4071938"/>
          <p14:tracePt t="17174" x="9042400" y="3979863"/>
          <p14:tracePt t="17191" x="8636000" y="3894138"/>
          <p14:tracePt t="17207" x="8356600" y="3835400"/>
          <p14:tracePt t="17224" x="8034338" y="3751263"/>
          <p14:tracePt t="17241" x="7856538" y="3690938"/>
          <p14:tracePt t="17257" x="7696200" y="3657600"/>
          <p14:tracePt t="17274" x="7586663" y="3606800"/>
          <p14:tracePt t="17290" x="7535863" y="3573463"/>
          <p14:tracePt t="17307" x="7518400" y="3556000"/>
          <p14:tracePt t="17324" x="7500938" y="3538538"/>
          <p14:tracePt t="17341" x="7485063" y="3513138"/>
          <p14:tracePt t="17373" x="7485063" y="3497263"/>
          <p14:tracePt t="17390" x="7535863" y="3497263"/>
          <p14:tracePt t="17407" x="7713663" y="3479800"/>
          <p14:tracePt t="17424" x="8034338" y="3479800"/>
          <p14:tracePt t="17441" x="8440738" y="3479800"/>
          <p14:tracePt t="17457" x="8745538" y="3479800"/>
          <p14:tracePt t="17474" x="9067800" y="3497263"/>
          <p14:tracePt t="17491" x="9202738" y="3513138"/>
          <p14:tracePt t="17507" x="9329738" y="3513138"/>
          <p14:tracePt t="17524" x="9380538" y="3513138"/>
          <p14:tracePt t="17541" x="9423400" y="3538538"/>
          <p14:tracePt t="17557" x="9440863" y="3538538"/>
          <p14:tracePt t="18239" x="9423400" y="3497263"/>
          <p14:tracePt t="18257" x="9380538" y="3429000"/>
          <p14:tracePt t="18274" x="9329738" y="3319463"/>
          <p14:tracePt t="18290" x="9296400" y="3200400"/>
          <p14:tracePt t="18307" x="9278938" y="3106738"/>
          <p14:tracePt t="18324" x="9263063" y="3022600"/>
          <p14:tracePt t="18341" x="9245600" y="2963863"/>
          <p14:tracePt t="18357" x="9245600" y="2928938"/>
          <p14:tracePt t="18374" x="9245600" y="2913063"/>
          <p14:tracePt t="18391" x="9245600" y="2895600"/>
          <p14:tracePt t="18506" x="9263063" y="2895600"/>
          <p14:tracePt t="18556" x="9278938" y="2878138"/>
          <p14:tracePt t="18589" x="9296400" y="2878138"/>
          <p14:tracePt t="18607" x="9296400" y="2862263"/>
          <p14:tracePt t="18624" x="9313863" y="2862263"/>
          <p14:tracePt t="18641" x="9313863" y="2844800"/>
          <p14:tracePt t="18657" x="9329738" y="2844800"/>
          <p14:tracePt t="18689" x="9347200" y="2844800"/>
          <p14:tracePt t="18723" x="9364663" y="2844800"/>
          <p14:tracePt t="18756" x="9380538" y="2844800"/>
          <p14:tracePt t="18823" x="9398000" y="2844800"/>
          <p14:tracePt t="19253" x="9398000" y="2862263"/>
          <p14:tracePt t="19310" x="9380538" y="2862263"/>
          <p14:tracePt t="19324" x="9380538" y="2878138"/>
          <p14:tracePt t="19356" x="9364663" y="2895600"/>
          <p14:tracePt t="19374" x="9364663" y="2913063"/>
          <p14:tracePt t="19391" x="9347200" y="2928938"/>
          <p14:tracePt t="19407" x="9347200" y="2946400"/>
          <p14:tracePt t="19424" x="9347200" y="2963863"/>
          <p14:tracePt t="19440" x="9329738" y="2989263"/>
          <p14:tracePt t="19457" x="9329738" y="3005138"/>
          <p14:tracePt t="19474" x="9329738" y="3022600"/>
          <p14:tracePt t="19490" x="9329738" y="3040063"/>
          <p14:tracePt t="19508" x="9329738" y="3055938"/>
          <p14:tracePt t="19540" x="9329738" y="3073400"/>
          <p14:tracePt t="19573" x="9313863" y="3090863"/>
          <p14:tracePt t="19656" x="9313863" y="3106738"/>
          <p14:tracePt t="19674" x="9313863" y="3124200"/>
          <p14:tracePt t="19691" x="9313863" y="3141663"/>
          <p14:tracePt t="19707" x="9313863" y="3182938"/>
          <p14:tracePt t="19724" x="9313863" y="3200400"/>
          <p14:tracePt t="19741" x="9313863" y="3217863"/>
          <p14:tracePt t="19757" x="9296400" y="3233738"/>
          <p14:tracePt t="19790" x="9296400" y="3251200"/>
          <p14:tracePt t="19873" x="9296400" y="3268663"/>
          <p14:tracePt t="19891" x="9296400" y="3284538"/>
          <p14:tracePt t="19906" x="9296400" y="3319463"/>
          <p14:tracePt t="19924" x="9296400" y="3344863"/>
          <p14:tracePt t="19941" x="9296400" y="3360738"/>
          <p14:tracePt t="19973" x="9296400" y="3378200"/>
          <p14:tracePt t="19991" x="9296400" y="3411538"/>
          <p14:tracePt t="20023" x="9296400" y="3446463"/>
          <p14:tracePt t="20040" x="9296400" y="3462338"/>
          <p14:tracePt t="20057" x="9296400" y="3497263"/>
          <p14:tracePt t="20074" x="9296400" y="3513138"/>
          <p14:tracePt t="20091" x="9313863" y="3538538"/>
          <p14:tracePt t="20107" x="9313863" y="3573463"/>
          <p14:tracePt t="20124" x="9329738" y="3589338"/>
          <p14:tracePt t="20141" x="9329738" y="3606800"/>
          <p14:tracePt t="20157" x="9329738" y="3624263"/>
          <p14:tracePt t="20174" x="9347200" y="3657600"/>
          <p14:tracePt t="20191" x="9347200" y="3675063"/>
          <p14:tracePt t="20208" x="9347200" y="3690938"/>
          <p14:tracePt t="20224" x="9347200" y="3716338"/>
          <p14:tracePt t="20241" x="9347200" y="3733800"/>
          <p14:tracePt t="20257" x="9347200" y="3751263"/>
          <p14:tracePt t="20274" x="9347200" y="3767138"/>
          <p14:tracePt t="20291" x="9347200" y="3802063"/>
          <p14:tracePt t="20323" x="9364663" y="3817938"/>
          <p14:tracePt t="20341" x="9364663" y="3835400"/>
          <p14:tracePt t="20357" x="9364663" y="3852863"/>
          <p14:tracePt t="20374" x="9364663" y="3868738"/>
          <p14:tracePt t="20406" x="9380538" y="3894138"/>
          <p14:tracePt t="20424" x="9380538" y="3911600"/>
          <p14:tracePt t="20441" x="9380538" y="3929063"/>
          <p14:tracePt t="20457" x="9380538" y="3944938"/>
          <p14:tracePt t="20474" x="9380538" y="3962400"/>
          <p14:tracePt t="20491" x="9380538" y="3979863"/>
          <p14:tracePt t="20508" x="9380538" y="4013200"/>
          <p14:tracePt t="20524" x="9380538" y="4046538"/>
          <p14:tracePt t="20541" x="9380538" y="4071938"/>
          <p14:tracePt t="20557" x="9380538" y="4122738"/>
          <p14:tracePt t="20574" x="9380538" y="4173538"/>
          <p14:tracePt t="20591" x="9380538" y="4208463"/>
          <p14:tracePt t="20607" x="9364663" y="4267200"/>
          <p14:tracePt t="20624" x="9364663" y="4300538"/>
          <p14:tracePt t="20641" x="9347200" y="4351338"/>
          <p14:tracePt t="20657" x="9347200" y="4427538"/>
          <p14:tracePt t="20674" x="9313863" y="4478338"/>
          <p14:tracePt t="20691" x="9296400" y="4564063"/>
          <p14:tracePt t="20707" x="9263063" y="4622800"/>
          <p14:tracePt t="20724" x="9245600" y="4673600"/>
          <p14:tracePt t="20741" x="9220200" y="4691063"/>
          <p14:tracePt t="20757" x="9202738" y="4706938"/>
          <p14:tracePt t="20774" x="9186863" y="4706938"/>
          <p14:tracePt t="20791" x="9151938" y="4673600"/>
          <p14:tracePt t="20807" x="9101138" y="4546600"/>
          <p14:tracePt t="20824" x="9024938" y="4351338"/>
          <p14:tracePt t="20841" x="8940800" y="4071938"/>
          <p14:tracePt t="20857" x="8847138" y="3835400"/>
          <p14:tracePt t="20874" x="8796338" y="3690938"/>
          <p14:tracePt t="20890" x="8729663" y="3538538"/>
          <p14:tracePt t="20907" x="8653463" y="3395663"/>
          <p14:tracePt t="20924" x="8585200" y="3268663"/>
          <p14:tracePt t="20941" x="8491538" y="3106738"/>
          <p14:tracePt t="20958" x="8424863" y="2989263"/>
          <p14:tracePt t="20974" x="8356600" y="2844800"/>
          <p14:tracePt t="20991" x="8331200" y="2827338"/>
          <p14:tracePt t="21008" x="8313738" y="2768600"/>
          <p14:tracePt t="21047" x="8297863" y="2768600"/>
          <p14:tracePt t="21290" x="8313738" y="2786063"/>
          <p14:tracePt t="21308" x="8356600" y="2827338"/>
          <p14:tracePt t="21325" x="8374063" y="2862263"/>
          <p14:tracePt t="21341" x="8389938" y="2895600"/>
          <p14:tracePt t="21357" x="8424863" y="2928938"/>
          <p14:tracePt t="21374" x="8440738" y="2963863"/>
          <p14:tracePt t="21391" x="8458200" y="2989263"/>
          <p14:tracePt t="21407" x="8475663" y="3022600"/>
          <p14:tracePt t="21424" x="8491538" y="3040063"/>
          <p14:tracePt t="21441" x="8509000" y="3055938"/>
          <p14:tracePt t="21458" x="8509000" y="3073400"/>
          <p14:tracePt t="21474" x="8534400" y="3090863"/>
          <p14:tracePt t="21491" x="8534400" y="3106738"/>
          <p14:tracePt t="21508" x="8551863" y="3106738"/>
          <p14:tracePt t="21524" x="8551863" y="3124200"/>
          <p14:tracePt t="21540" x="8551863" y="3141663"/>
          <p14:tracePt t="21557" x="8551863" y="3167063"/>
          <p14:tracePt t="21574" x="8551863" y="3182938"/>
          <p14:tracePt t="21591" x="8551863" y="3200400"/>
          <p14:tracePt t="21607" x="8551863" y="3217863"/>
          <p14:tracePt t="21624" x="8551863" y="3233738"/>
          <p14:tracePt t="21641" x="8551863" y="3251200"/>
          <p14:tracePt t="21657" x="8551863" y="3268663"/>
          <p14:tracePt t="21674" x="8551863" y="3284538"/>
          <p14:tracePt t="21690" x="8551863" y="3302000"/>
          <p14:tracePt t="21707" x="8551863" y="3344863"/>
          <p14:tracePt t="21724" x="8551863" y="3378200"/>
          <p14:tracePt t="21741" x="8551863" y="3411538"/>
          <p14:tracePt t="21757" x="8551863" y="3446463"/>
          <p14:tracePt t="21774" x="8551863" y="3479800"/>
          <p14:tracePt t="21791" x="8551863" y="3513138"/>
          <p14:tracePt t="21807" x="8551863" y="3573463"/>
          <p14:tracePt t="21824" x="8551863" y="3606800"/>
          <p14:tracePt t="21841" x="8551863" y="3640138"/>
          <p14:tracePt t="21857" x="8551863" y="3675063"/>
          <p14:tracePt t="21874" x="8551863" y="3716338"/>
          <p14:tracePt t="21891" x="8551863" y="3733800"/>
          <p14:tracePt t="21908" x="8551863" y="3767138"/>
          <p14:tracePt t="21924" x="8551863" y="3802063"/>
          <p14:tracePt t="21941" x="8551863" y="3852863"/>
          <p14:tracePt t="21957" x="8551863" y="3868738"/>
          <p14:tracePt t="21974" x="8551863" y="3929063"/>
          <p14:tracePt t="21991" x="8551863" y="3944938"/>
          <p14:tracePt t="22008" x="8551863" y="3995738"/>
          <p14:tracePt t="22024" x="8551863" y="4013200"/>
          <p14:tracePt t="22041" x="8551863" y="4071938"/>
          <p14:tracePt t="22057" x="8551863" y="4106863"/>
          <p14:tracePt t="22075" x="8551863" y="4157663"/>
          <p14:tracePt t="22091" x="8534400" y="4191000"/>
          <p14:tracePt t="22107" x="8509000" y="4249738"/>
          <p14:tracePt t="22124" x="8509000" y="4300538"/>
          <p14:tracePt t="22141" x="8491538" y="4351338"/>
          <p14:tracePt t="22157" x="8491538" y="4386263"/>
          <p14:tracePt t="22174" x="8491538" y="4402138"/>
          <p14:tracePt t="22191" x="8491538" y="4445000"/>
          <p14:tracePt t="22223" x="8491538" y="4462463"/>
          <p14:tracePt t="22273" x="8491538" y="4478338"/>
          <p14:tracePt t="22440" x="8491538" y="4462463"/>
          <p14:tracePt t="22473" x="8491538" y="4445000"/>
          <p14:tracePt t="22491" x="8475663" y="4368800"/>
          <p14:tracePt t="22508" x="8458200" y="4157663"/>
          <p14:tracePt t="22524" x="8440738" y="3894138"/>
          <p14:tracePt t="22541" x="8424863" y="3624263"/>
          <p14:tracePt t="22557" x="8424863" y="3429000"/>
          <p14:tracePt t="22574" x="8424863" y="3268663"/>
          <p14:tracePt t="22591" x="8424863" y="3167063"/>
          <p14:tracePt t="22607" x="8424863" y="3090863"/>
          <p14:tracePt t="22624" x="8424863" y="3040063"/>
          <p14:tracePt t="22641" x="8424863" y="2989263"/>
          <p14:tracePt t="22657" x="8424863" y="2928938"/>
          <p14:tracePt t="22674" x="8424863" y="2878138"/>
          <p14:tracePt t="22691" x="8424863" y="2827338"/>
          <p14:tracePt t="22707" x="8424863" y="2786063"/>
          <p14:tracePt t="22724" x="8440738" y="2751138"/>
          <p14:tracePt t="22756" x="8458200" y="2735263"/>
          <p14:tracePt t="22775" x="8475663" y="2717800"/>
          <p14:tracePt t="22790" x="8491538" y="2700338"/>
          <p14:tracePt t="22807" x="8534400" y="2700338"/>
          <p14:tracePt t="22824" x="8551863" y="2700338"/>
          <p14:tracePt t="22840" x="8585200" y="2700338"/>
          <p14:tracePt t="22857" x="8618538" y="2735263"/>
          <p14:tracePt t="22874" x="8636000" y="2811463"/>
          <p14:tracePt t="22891" x="8653463" y="2878138"/>
          <p14:tracePt t="22908" x="8653463" y="2963863"/>
          <p14:tracePt t="22924" x="8653463" y="3022600"/>
          <p14:tracePt t="22941" x="8653463" y="3040063"/>
          <p14:tracePt t="22958" x="8653463" y="3055938"/>
          <p14:tracePt t="22990" x="8653463" y="3073400"/>
          <p14:tracePt t="23008" x="8653463" y="3005138"/>
          <p14:tracePt t="23024" x="8669338" y="2862263"/>
          <p14:tracePt t="23041" x="8686800" y="2557463"/>
          <p14:tracePt t="23057" x="8712200" y="2344738"/>
          <p14:tracePt t="23074" x="8729663" y="2201863"/>
          <p14:tracePt t="23091" x="8745538" y="2100263"/>
          <p14:tracePt t="23107" x="8745538" y="2039938"/>
          <p14:tracePt t="23124" x="8763000" y="2039938"/>
          <p14:tracePt t="23156" x="8763000" y="2151063"/>
          <p14:tracePt t="23174" x="8763000" y="2311400"/>
          <p14:tracePt t="23191" x="8763000" y="2522538"/>
          <p14:tracePt t="23207" x="8763000" y="2751138"/>
          <p14:tracePt t="23224" x="8763000" y="3022600"/>
          <p14:tracePt t="23241" x="8763000" y="3217863"/>
          <p14:tracePt t="23258" x="8763000" y="3360738"/>
          <p14:tracePt t="23274" x="8745538" y="3462338"/>
          <p14:tracePt t="23291" x="8745538" y="3538538"/>
          <p14:tracePt t="23307" x="8745538" y="3556000"/>
          <p14:tracePt t="23324" x="8745538" y="3573463"/>
          <p14:tracePt t="23342" x="8745538" y="3556000"/>
          <p14:tracePt t="23358" x="8745538" y="3497263"/>
          <p14:tracePt t="23374" x="8745538" y="3378200"/>
          <p14:tracePt t="23391" x="8796338" y="3167063"/>
          <p14:tracePt t="23408" x="8831263" y="2811463"/>
          <p14:tracePt t="23424" x="8847138" y="2700338"/>
          <p14:tracePt t="23441" x="8864600" y="2540000"/>
          <p14:tracePt t="23458" x="8864600" y="2489200"/>
          <p14:tracePt t="23474" x="8864600" y="2471738"/>
          <p14:tracePt t="23491" x="8864600" y="2455863"/>
          <p14:tracePt t="23530" x="8864600" y="2471738"/>
          <p14:tracePt t="23541" x="8864600" y="2489200"/>
          <p14:tracePt t="23557" x="8864600" y="2573338"/>
          <p14:tracePt t="23574" x="8864600" y="2717800"/>
          <p14:tracePt t="23591" x="8864600" y="2895600"/>
          <p14:tracePt t="23607" x="8864600" y="3040063"/>
          <p14:tracePt t="23624" x="8864600" y="3182938"/>
          <p14:tracePt t="23641" x="8864600" y="3251200"/>
          <p14:tracePt t="23658" x="8864600" y="3302000"/>
          <p14:tracePt t="23674" x="8864600" y="3319463"/>
          <p14:tracePt t="23723" x="8847138" y="3319463"/>
          <p14:tracePt t="23741" x="8831263" y="3284538"/>
          <p14:tracePt t="23758" x="8780463" y="3217863"/>
          <p14:tracePt t="23774" x="8745538" y="3124200"/>
          <p14:tracePt t="23791" x="8669338" y="3040063"/>
          <p14:tracePt t="23807" x="8618538" y="2963863"/>
          <p14:tracePt t="23824" x="8585200" y="2913063"/>
          <p14:tracePt t="23841" x="8551863" y="2878138"/>
          <p14:tracePt t="23858" x="8551863" y="2862263"/>
          <p14:tracePt t="23874" x="8534400" y="2844800"/>
          <p14:tracePt t="24073" x="8534400" y="2862263"/>
          <p14:tracePt t="24106" x="8534400" y="2878138"/>
          <p14:tracePt t="24125" x="8534400" y="2913063"/>
          <p14:tracePt t="24141" x="8534400" y="2963863"/>
          <p14:tracePt t="24157" x="8534400" y="3022600"/>
          <p14:tracePt t="24174" x="8534400" y="3055938"/>
          <p14:tracePt t="24191" x="8534400" y="3106738"/>
          <p14:tracePt t="24207" x="8551863" y="3167063"/>
          <p14:tracePt t="24224" x="8551863" y="3200400"/>
          <p14:tracePt t="24241" x="8551863" y="3233738"/>
          <p14:tracePt t="24258" x="8551863" y="3284538"/>
          <p14:tracePt t="24274" x="8551863" y="3319463"/>
          <p14:tracePt t="24291" x="8551863" y="3378200"/>
          <p14:tracePt t="24308" x="8551863" y="3411538"/>
          <p14:tracePt t="24324" x="8551863" y="3446463"/>
          <p14:tracePt t="24341" x="8551863" y="3479800"/>
          <p14:tracePt t="24358" x="8551863" y="3513138"/>
          <p14:tracePt t="24374" x="8551863" y="3556000"/>
          <p14:tracePt t="24391" x="8551863" y="3589338"/>
          <p14:tracePt t="24408" x="8551863" y="3606800"/>
          <p14:tracePt t="24424" x="8551863" y="3640138"/>
          <p14:tracePt t="24441" x="8534400" y="3690938"/>
          <p14:tracePt t="24458" x="8534400" y="3716338"/>
          <p14:tracePt t="24474" x="8509000" y="3751263"/>
          <p14:tracePt t="24491" x="8509000" y="3767138"/>
          <p14:tracePt t="24507" x="8509000" y="3802063"/>
          <p14:tracePt t="24524" x="8491538" y="3817938"/>
          <p14:tracePt t="24541" x="8491538" y="3852863"/>
          <p14:tracePt t="24557" x="8491538" y="3868738"/>
          <p14:tracePt t="24574" x="8491538" y="3911600"/>
          <p14:tracePt t="24591" x="8475663" y="3929063"/>
          <p14:tracePt t="24607" x="8475663" y="3944938"/>
          <p14:tracePt t="24624" x="8475663" y="3979863"/>
          <p14:tracePt t="24641" x="8475663" y="3995738"/>
          <p14:tracePt t="24658" x="8475663" y="4013200"/>
          <p14:tracePt t="24674" x="8475663" y="4046538"/>
          <p14:tracePt t="24691" x="8458200" y="4071938"/>
          <p14:tracePt t="24707" x="8458200" y="4106863"/>
          <p14:tracePt t="24724" x="8458200" y="4122738"/>
          <p14:tracePt t="24741" x="8458200" y="4157663"/>
          <p14:tracePt t="24757" x="8440738" y="4191000"/>
          <p14:tracePt t="24774" x="8440738" y="4208463"/>
          <p14:tracePt t="24791" x="8440738" y="4249738"/>
          <p14:tracePt t="24807" x="8440738" y="4284663"/>
          <p14:tracePt t="24824" x="8440738" y="4300538"/>
          <p14:tracePt t="24841" x="8424863" y="4335463"/>
          <p14:tracePt t="24858" x="8424863" y="4386263"/>
          <p14:tracePt t="24874" x="8424863" y="4402138"/>
          <p14:tracePt t="24891" x="8424863" y="4427538"/>
          <p14:tracePt t="24908" x="8424863" y="4445000"/>
          <p14:tracePt t="24924" x="8424863" y="4462463"/>
          <p14:tracePt t="24941" x="8424863" y="4478338"/>
          <p14:tracePt t="24957" x="8424863" y="4495800"/>
          <p14:tracePt t="25007" x="8407400" y="4495800"/>
          <p14:tracePt t="25693" x="8407400" y="4462463"/>
          <p14:tracePt t="25708" x="8407400" y="4427538"/>
          <p14:tracePt t="25724" x="8424863" y="4300538"/>
          <p14:tracePt t="25741" x="8440738" y="4157663"/>
          <p14:tracePt t="25758" x="8458200" y="4013200"/>
          <p14:tracePt t="25774" x="8475663" y="3929063"/>
          <p14:tracePt t="25791" x="8491538" y="3802063"/>
          <p14:tracePt t="25808" x="8509000" y="3716338"/>
          <p14:tracePt t="25824" x="8509000" y="3640138"/>
          <p14:tracePt t="25841" x="8509000" y="3589338"/>
          <p14:tracePt t="25858" x="8509000" y="3479800"/>
          <p14:tracePt t="25874" x="8509000" y="3446463"/>
          <p14:tracePt t="25891" x="8509000" y="3395663"/>
          <p14:tracePt t="25907" x="8509000" y="3344863"/>
          <p14:tracePt t="25924" x="8509000" y="3284538"/>
          <p14:tracePt t="25941" x="8509000" y="3251200"/>
          <p14:tracePt t="25958" x="8534400" y="3233738"/>
          <p14:tracePt t="25974" x="8534400" y="3182938"/>
          <p14:tracePt t="25991" x="8551863" y="3124200"/>
          <p14:tracePt t="26008" x="8551863" y="3073400"/>
          <p14:tracePt t="26024" x="8567738" y="3040063"/>
          <p14:tracePt t="26041" x="8567738" y="3005138"/>
          <p14:tracePt t="26073" x="8567738" y="2989263"/>
          <p14:tracePt t="26251" x="8567738" y="3005138"/>
          <p14:tracePt t="26259" x="8567738" y="3022600"/>
          <p14:tracePt t="26274" x="8567738" y="3040063"/>
          <p14:tracePt t="26291" x="8585200" y="3106738"/>
          <p14:tracePt t="26308" x="8585200" y="3182938"/>
          <p14:tracePt t="26324" x="8585200" y="3233738"/>
          <p14:tracePt t="26341" x="8585200" y="3319463"/>
          <p14:tracePt t="26358" x="8585200" y="3360738"/>
          <p14:tracePt t="26375" x="8585200" y="3411538"/>
          <p14:tracePt t="26391" x="8585200" y="3462338"/>
          <p14:tracePt t="26407" x="8585200" y="3479800"/>
          <p14:tracePt t="26424" x="8585200" y="3538538"/>
          <p14:tracePt t="26441" x="8585200" y="3589338"/>
          <p14:tracePt t="26458" x="8567738" y="3640138"/>
          <p14:tracePt t="26474" x="8567738" y="3675063"/>
          <p14:tracePt t="26491" x="8567738" y="3733800"/>
          <p14:tracePt t="26508" x="8551863" y="3767138"/>
          <p14:tracePt t="26524" x="8551863" y="3802063"/>
          <p14:tracePt t="26541" x="8551863" y="3835400"/>
          <p14:tracePt t="26558" x="8551863" y="3868738"/>
          <p14:tracePt t="26574" x="8534400" y="3911600"/>
          <p14:tracePt t="26591" x="8534400" y="3929063"/>
          <p14:tracePt t="26608" x="8509000" y="3944938"/>
          <p14:tracePt t="26624" x="8509000" y="3962400"/>
          <p14:tracePt t="26641" x="8491538" y="3995738"/>
          <p14:tracePt t="26658" x="8491538" y="4013200"/>
          <p14:tracePt t="26674" x="8491538" y="4030663"/>
          <p14:tracePt t="26691" x="8491538" y="4071938"/>
          <p14:tracePt t="26708" x="8475663" y="4089400"/>
          <p14:tracePt t="26724" x="8475663" y="4122738"/>
          <p14:tracePt t="26741" x="8475663" y="4140200"/>
          <p14:tracePt t="26758" x="8458200" y="4173538"/>
          <p14:tracePt t="26774" x="8458200" y="4208463"/>
          <p14:tracePt t="26791" x="8458200" y="4249738"/>
          <p14:tracePt t="26807" x="8458200" y="4300538"/>
          <p14:tracePt t="26824" x="8458200" y="4335463"/>
          <p14:tracePt t="26841" x="8458200" y="4386263"/>
          <p14:tracePt t="26858" x="8458200" y="4427538"/>
          <p14:tracePt t="26874" x="8458200" y="4445000"/>
          <p14:tracePt t="26891" x="8440738" y="4495800"/>
          <p14:tracePt t="26908" x="8440738" y="4546600"/>
          <p14:tracePt t="26924" x="8440738" y="4597400"/>
          <p14:tracePt t="26941" x="8440738" y="4656138"/>
          <p14:tracePt t="26958" x="8440738" y="4706938"/>
          <p14:tracePt t="26974" x="8440738" y="4724400"/>
          <p14:tracePt t="26991" x="8440738" y="4757738"/>
          <p14:tracePt t="27124" x="8440738" y="4741863"/>
          <p14:tracePt t="27141" x="8440738" y="4724400"/>
          <p14:tracePt t="27158" x="8440738" y="4706938"/>
          <p14:tracePt t="27174" x="8491538" y="4656138"/>
          <p14:tracePt t="27191" x="8567738" y="4579938"/>
          <p14:tracePt t="27208" x="8636000" y="4495800"/>
          <p14:tracePt t="27224" x="8729663" y="4368800"/>
          <p14:tracePt t="27242" x="8813800" y="4267200"/>
          <p14:tracePt t="27258" x="8907463" y="4157663"/>
          <p14:tracePt t="27275" x="8974138" y="4046538"/>
          <p14:tracePt t="27291" x="9009063" y="3962400"/>
          <p14:tracePt t="27308" x="9067800" y="3852863"/>
          <p14:tracePt t="27324" x="9101138" y="3784600"/>
          <p14:tracePt t="27341" x="9136063" y="3657600"/>
          <p14:tracePt t="27357" x="9151938" y="3624263"/>
          <p14:tracePt t="27374" x="9186863" y="3538538"/>
          <p14:tracePt t="27391" x="9202738" y="3462338"/>
          <p14:tracePt t="27408" x="9220200" y="3395663"/>
          <p14:tracePt t="27424" x="9220200" y="3319463"/>
          <p14:tracePt t="27441" x="9245600" y="3268663"/>
          <p14:tracePt t="27458" x="9263063" y="3233738"/>
          <p14:tracePt t="27474" x="9263063" y="3200400"/>
          <p14:tracePt t="27491" x="9278938" y="3182938"/>
          <p14:tracePt t="27508" x="9296400" y="3167063"/>
          <p14:tracePt t="27540" x="9296400" y="3141663"/>
          <p14:tracePt t="27619" x="9296400" y="3124200"/>
          <p14:tracePt t="27734" x="9296400" y="3141663"/>
          <p14:tracePt t="27742" x="9296400" y="3167063"/>
          <p14:tracePt t="27758" x="9296400" y="3182938"/>
          <p14:tracePt t="27775" x="9296400" y="3233738"/>
          <p14:tracePt t="27791" x="9296400" y="3284538"/>
          <p14:tracePt t="27808" x="9296400" y="3344863"/>
          <p14:tracePt t="27824" x="9296400" y="3378200"/>
          <p14:tracePt t="27841" x="9296400" y="3479800"/>
          <p14:tracePt t="27858" x="9296400" y="3497263"/>
          <p14:tracePt t="27874" x="9296400" y="3589338"/>
          <p14:tracePt t="27891" x="9296400" y="3640138"/>
          <p14:tracePt t="27908" x="9296400" y="3675063"/>
          <p14:tracePt t="27924" x="9296400" y="3733800"/>
          <p14:tracePt t="27941" x="9296400" y="3767138"/>
          <p14:tracePt t="27958" x="9296400" y="3802063"/>
          <p14:tracePt t="27974" x="9296400" y="3852863"/>
          <p14:tracePt t="27991" x="9296400" y="3929063"/>
          <p14:tracePt t="28008" x="9296400" y="3979863"/>
          <p14:tracePt t="28024" x="9296400" y="4030663"/>
          <p14:tracePt t="28041" x="9296400" y="4089400"/>
          <p14:tracePt t="28058" x="9296400" y="4140200"/>
          <p14:tracePt t="28074" x="9296400" y="4157663"/>
          <p14:tracePt t="28091" x="9296400" y="4191000"/>
          <p14:tracePt t="28108" x="9278938" y="4224338"/>
          <p14:tracePt t="28124" x="9278938" y="4267200"/>
          <p14:tracePt t="28141" x="9278938" y="4318000"/>
          <p14:tracePt t="28158" x="9278938" y="4368800"/>
          <p14:tracePt t="28174" x="9278938" y="4386263"/>
          <p14:tracePt t="28191" x="9263063" y="4427538"/>
          <p14:tracePt t="28223" x="9263063" y="4445000"/>
          <p14:tracePt t="29528" x="9169400" y="4445000"/>
          <p14:tracePt t="29542" x="9085263" y="4427538"/>
          <p14:tracePt t="29558" x="8813800" y="4318000"/>
          <p14:tracePt t="29574" x="8458200" y="4191000"/>
          <p14:tracePt t="29591" x="7874000" y="4013200"/>
          <p14:tracePt t="29608" x="6967538" y="3733800"/>
          <p14:tracePt t="29624" x="5951538" y="3497263"/>
          <p14:tracePt t="29641" x="5224463" y="3360738"/>
          <p14:tracePt t="29658" x="4351338" y="3217863"/>
          <p14:tracePt t="29674" x="3860800" y="3182938"/>
          <p14:tracePt t="29691" x="3344863" y="3167063"/>
          <p14:tracePt t="29707" x="3106738" y="3167063"/>
          <p14:tracePt t="29724" x="2913063" y="3167063"/>
          <p14:tracePt t="29741" x="2862263" y="3167063"/>
          <p14:tracePt t="30045" x="2811463" y="3167063"/>
          <p14:tracePt t="30058" x="2768600" y="3167063"/>
          <p14:tracePt t="30073" x="2667000" y="3167063"/>
          <p14:tracePt t="30091" x="2522538" y="3141663"/>
          <p14:tracePt t="30108" x="2362200" y="3141663"/>
          <p14:tracePt t="30125" x="2201863" y="3141663"/>
          <p14:tracePt t="30141" x="2057400" y="3141663"/>
          <p14:tracePt t="30158" x="1973263" y="3141663"/>
          <p14:tracePt t="30174" x="1887538" y="3167063"/>
          <p14:tracePt t="30191" x="1811338" y="3200400"/>
          <p14:tracePt t="30208" x="1778000" y="3251200"/>
          <p14:tracePt t="30224" x="1744663" y="3302000"/>
          <p14:tracePt t="30241" x="1727200" y="3360738"/>
          <p14:tracePt t="30258" x="1709738" y="3462338"/>
          <p14:tracePt t="30274" x="1709738" y="3573463"/>
          <p14:tracePt t="30291" x="1709738" y="3690938"/>
          <p14:tracePt t="30308" x="1727200" y="3852863"/>
          <p14:tracePt t="30325" x="1778000" y="3979863"/>
          <p14:tracePt t="30341" x="1811338" y="4071938"/>
          <p14:tracePt t="30357" x="1887538" y="4157663"/>
          <p14:tracePt t="30374" x="1955800" y="4224338"/>
          <p14:tracePt t="30392" x="2039938" y="4318000"/>
          <p14:tracePt t="30408" x="2166938" y="4386263"/>
          <p14:tracePt t="30424" x="2311400" y="4462463"/>
          <p14:tracePt t="30441" x="2455863" y="4529138"/>
          <p14:tracePt t="30458" x="2633663" y="4579938"/>
          <p14:tracePt t="30474" x="2794000" y="4640263"/>
          <p14:tracePt t="30491" x="2971800" y="4656138"/>
          <p14:tracePt t="30508" x="3124200" y="4673600"/>
          <p14:tracePt t="30524" x="3284538" y="4673600"/>
          <p14:tracePt t="30541" x="3429000" y="4656138"/>
          <p14:tracePt t="30558" x="3538538" y="4579938"/>
          <p14:tracePt t="30574" x="3589338" y="4529138"/>
          <p14:tracePt t="30591" x="3640138" y="4445000"/>
          <p14:tracePt t="30608" x="3683000" y="4300538"/>
          <p14:tracePt t="30624" x="3683000" y="4191000"/>
          <p14:tracePt t="30641" x="3657600" y="4071938"/>
          <p14:tracePt t="30658" x="3556000" y="3929063"/>
          <p14:tracePt t="30674" x="3429000" y="3802063"/>
          <p14:tracePt t="30691" x="3251200" y="3675063"/>
          <p14:tracePt t="30708" x="3005138" y="3573463"/>
          <p14:tracePt t="30724" x="2751138" y="3497263"/>
          <p14:tracePt t="30741" x="2489200" y="3446463"/>
          <p14:tracePt t="30758" x="2278063" y="3411538"/>
          <p14:tracePt t="30775" x="2133600" y="3411538"/>
          <p14:tracePt t="30791" x="1989138" y="3411538"/>
          <p14:tracePt t="30808" x="1828800" y="3411538"/>
          <p14:tracePt t="30824" x="1684338" y="3479800"/>
          <p14:tracePt t="30841" x="1600200" y="3556000"/>
          <p14:tracePt t="30858" x="1549400" y="3657600"/>
          <p14:tracePt t="30874" x="1506538" y="3784600"/>
          <p14:tracePt t="30891" x="1473200" y="3929063"/>
          <p14:tracePt t="30908" x="1473200" y="4071938"/>
          <p14:tracePt t="30925" x="1473200" y="4224338"/>
          <p14:tracePt t="30941" x="1549400" y="4402138"/>
          <p14:tracePt t="30958" x="1651000" y="4564063"/>
          <p14:tracePt t="30974" x="1778000" y="4706938"/>
          <p14:tracePt t="30991" x="1938338" y="4833938"/>
          <p14:tracePt t="31008" x="2133600" y="4919663"/>
          <p14:tracePt t="31025" x="2344738" y="4978400"/>
          <p14:tracePt t="31041" x="2540000" y="4978400"/>
          <p14:tracePt t="31058" x="2667000" y="4978400"/>
          <p14:tracePt t="31075" x="2827338" y="4935538"/>
          <p14:tracePt t="31091" x="2913063" y="4884738"/>
          <p14:tracePt t="31108" x="2971800" y="4851400"/>
          <p14:tracePt t="31124" x="3005138" y="4818063"/>
          <p14:tracePt t="31141" x="3022600" y="4800600"/>
          <p14:tracePt t="31173" x="3040063" y="4775200"/>
          <p14:tracePt t="31506" x="3106738" y="4741863"/>
          <p14:tracePt t="31525" x="3268663" y="4673600"/>
          <p14:tracePt t="31542" x="3573463" y="4513263"/>
          <p14:tracePt t="31558" x="4106863" y="4284663"/>
          <p14:tracePt t="31575" x="4767263" y="4030663"/>
          <p14:tracePt t="31591" x="5418138" y="3817938"/>
          <p14:tracePt t="31608" x="6027738" y="3657600"/>
          <p14:tracePt t="31624" x="6383338" y="3589338"/>
          <p14:tracePt t="31641" x="6773863" y="3513138"/>
          <p14:tracePt t="31658" x="7018338" y="3479800"/>
          <p14:tracePt t="31675" x="7145338" y="3479800"/>
          <p14:tracePt t="31691" x="7246938" y="3479800"/>
          <p14:tracePt t="31708" x="7289800" y="3479800"/>
          <p14:tracePt t="31724" x="7307263" y="3479800"/>
          <p14:tracePt t="31923" x="7391400" y="3479800"/>
          <p14:tracePt t="31941" x="7485063" y="3479800"/>
          <p14:tracePt t="31958" x="7627938" y="3462338"/>
          <p14:tracePt t="31975" x="7823200" y="3462338"/>
          <p14:tracePt t="31991" x="8018463" y="3462338"/>
          <p14:tracePt t="32008" x="8178800" y="3462338"/>
          <p14:tracePt t="32024" x="8297863" y="3462338"/>
          <p14:tracePt t="32041" x="8407400" y="3462338"/>
          <p14:tracePt t="32058" x="8491538" y="3462338"/>
          <p14:tracePt t="32074" x="8551863" y="3462338"/>
          <p14:tracePt t="32091" x="8567738" y="3462338"/>
          <p14:tracePt t="32108" x="8585200" y="3462338"/>
          <p14:tracePt t="32124" x="8602663" y="3462338"/>
          <p14:tracePt t="32158" x="8602663" y="3446463"/>
          <p14:tracePt t="32175" x="8602663" y="3429000"/>
          <p14:tracePt t="32191" x="8602663" y="3411538"/>
          <p14:tracePt t="32208" x="8602663" y="3395663"/>
          <p14:tracePt t="32224" x="8602663" y="3378200"/>
          <p14:tracePt t="32241" x="8602663" y="3360738"/>
          <p14:tracePt t="32258" x="8602663" y="3344863"/>
          <p14:tracePt t="32274" x="8602663" y="3302000"/>
          <p14:tracePt t="32291" x="8602663" y="3284538"/>
          <p14:tracePt t="32308" x="8618538" y="3284538"/>
          <p14:tracePt t="32325" x="8618538" y="3268663"/>
          <p14:tracePt t="32357" x="8618538" y="3251200"/>
          <p14:tracePt t="32374" x="8618538" y="3233738"/>
          <p14:tracePt t="32391" x="8618538" y="3217863"/>
          <p14:tracePt t="32408" x="8602663" y="3200400"/>
          <p14:tracePt t="32425" x="8585200" y="3182938"/>
          <p14:tracePt t="32441" x="8567738" y="3182938"/>
          <p14:tracePt t="32458" x="8567738" y="3167063"/>
          <p14:tracePt t="32507" x="8551863" y="3167063"/>
          <p14:tracePt t="32557" x="8534400" y="3167063"/>
          <p14:tracePt t="32634" x="8534400" y="3182938"/>
          <p14:tracePt t="32690" x="8534400" y="3200400"/>
          <p14:tracePt t="32709" x="8534400" y="3217863"/>
          <p14:tracePt t="32741" x="8534400" y="3233738"/>
          <p14:tracePt t="32807" x="8534400" y="3251200"/>
          <p14:tracePt t="32825" x="8534400" y="3268663"/>
          <p14:tracePt t="32841" x="8509000" y="3284538"/>
          <p14:tracePt t="32858" x="8509000" y="3302000"/>
          <p14:tracePt t="32875" x="8509000" y="3344863"/>
          <p14:tracePt t="32891" x="8509000" y="3360738"/>
          <p14:tracePt t="32924" x="8509000" y="3378200"/>
          <p14:tracePt t="32941" x="8509000" y="3395663"/>
          <p14:tracePt t="32973" x="8509000" y="3411538"/>
          <p14:tracePt t="33008" x="8509000" y="3429000"/>
          <p14:tracePt t="33025" x="8509000" y="3446463"/>
          <p14:tracePt t="33041" x="8509000" y="3479800"/>
          <p14:tracePt t="33058" x="8509000" y="3497263"/>
          <p14:tracePt t="33075" x="8509000" y="3513138"/>
          <p14:tracePt t="33091" x="8509000" y="3538538"/>
          <p14:tracePt t="33108" x="8491538" y="3556000"/>
          <p14:tracePt t="33125" x="8491538" y="3573463"/>
          <p14:tracePt t="33141" x="8491538" y="3589338"/>
          <p14:tracePt t="33158" x="8491538" y="3606800"/>
          <p14:tracePt t="33174" x="8491538" y="3624263"/>
          <p14:tracePt t="33192" x="8491538" y="3640138"/>
          <p14:tracePt t="33208" x="8491538" y="3657600"/>
          <p14:tracePt t="33225" x="8491538" y="3675063"/>
          <p14:tracePt t="33241" x="8475663" y="3675063"/>
          <p14:tracePt t="33258" x="8475663" y="3690938"/>
          <p14:tracePt t="33290" x="8475663" y="3716338"/>
          <p14:tracePt t="33323" x="8475663" y="3733800"/>
          <p14:tracePt t="33396" x="8475663" y="3751263"/>
          <p14:tracePt t="33423" x="8475663" y="3767138"/>
          <p14:tracePt t="33441" x="8475663" y="3784600"/>
          <p14:tracePt t="33458" x="8475663" y="3802063"/>
          <p14:tracePt t="33475" x="8475663" y="3817938"/>
          <p14:tracePt t="33507" x="8475663" y="3835400"/>
          <p14:tracePt t="33557" x="8475663" y="3852863"/>
          <p14:tracePt t="33590" x="8458200" y="3868738"/>
          <p14:tracePt t="33608" x="8458200" y="3894138"/>
          <p14:tracePt t="33640" x="8458200" y="3911600"/>
          <p14:tracePt t="33673" x="8458200" y="3929063"/>
          <p14:tracePt t="33757" x="8458200" y="3944938"/>
          <p14:tracePt t="33775" x="8440738" y="3944938"/>
          <p14:tracePt t="33791" x="8440738" y="3962400"/>
          <p14:tracePt t="33808" x="8440738" y="3979863"/>
          <p14:tracePt t="33840" x="8440738" y="3995738"/>
          <p14:tracePt t="33890" x="8440738" y="4013200"/>
          <p14:tracePt t="33923" x="8440738" y="4030663"/>
          <p14:tracePt t="33941" x="8440738" y="4046538"/>
          <p14:tracePt t="33958" x="8440738" y="4071938"/>
          <p14:tracePt t="33990" x="8440738" y="4089400"/>
          <p14:tracePt t="34008" x="8440738" y="4106863"/>
          <p14:tracePt t="34040" x="8440738" y="4140200"/>
          <p14:tracePt t="34058" x="8440738" y="4157663"/>
          <p14:tracePt t="34075" x="8440738" y="4191000"/>
          <p14:tracePt t="34091" x="8440738" y="4224338"/>
          <p14:tracePt t="34108" x="8424863" y="4249738"/>
          <p14:tracePt t="34125" x="8424863" y="4284663"/>
          <p14:tracePt t="34141" x="8424863" y="4300538"/>
          <p14:tracePt t="34158" x="8407400" y="4318000"/>
          <p14:tracePt t="34175" x="8407400" y="4351338"/>
          <p14:tracePt t="34191" x="8407400" y="4368800"/>
          <p14:tracePt t="34208" x="8389938" y="4402138"/>
          <p14:tracePt t="34225" x="8389938" y="4427538"/>
          <p14:tracePt t="34241" x="8374063" y="4478338"/>
          <p14:tracePt t="34258" x="8374063" y="4495800"/>
          <p14:tracePt t="34275" x="8374063" y="4513263"/>
          <p14:tracePt t="34307" x="8374063" y="4529138"/>
          <p14:tracePt t="34325" x="8374063" y="4546600"/>
          <p14:tracePt t="34341" x="8374063" y="4564063"/>
          <p14:tracePt t="34358" x="8374063" y="4579938"/>
          <p14:tracePt t="34374" x="8374063" y="4597400"/>
          <p14:tracePt t="34391" x="8374063" y="4622800"/>
          <p14:tracePt t="34408" x="8374063" y="4640263"/>
          <p14:tracePt t="34485" x="8374063" y="4656138"/>
          <p14:tracePt t="34524" x="8374063" y="4673600"/>
          <p14:tracePt t="34541" x="8374063" y="4691063"/>
          <p14:tracePt t="34573" x="8374063" y="4706938"/>
          <p14:tracePt t="34607" x="8374063" y="4724400"/>
          <p14:tracePt t="36337" x="8374063" y="4706938"/>
          <p14:tracePt t="37132" x="8374063" y="4691063"/>
          <p14:tracePt t="37157" x="8374063" y="4673600"/>
          <p14:tracePt t="37263" x="8356600" y="4673600"/>
          <p14:tracePt t="37307" x="8356600" y="4691063"/>
          <p14:tracePt t="37325" x="8331200" y="4706938"/>
          <p14:tracePt t="37342" x="8331200" y="4757738"/>
          <p14:tracePt t="37358" x="8313738" y="4800600"/>
          <p14:tracePt t="37375" x="8313738" y="4833938"/>
          <p14:tracePt t="37391" x="8313738" y="4851400"/>
          <p14:tracePt t="37408" x="8313738" y="4868863"/>
          <p14:tracePt t="37451" x="8313738" y="4851400"/>
          <p14:tracePt t="37460" x="8313738" y="4818063"/>
          <p14:tracePt t="37475" x="8331200" y="4775200"/>
          <p14:tracePt t="37491" x="8331200" y="4724400"/>
          <p14:tracePt t="37508" x="8356600" y="4656138"/>
          <p14:tracePt t="37525" x="8356600" y="4622800"/>
          <p14:tracePt t="37541" x="8374063" y="4579938"/>
          <p14:tracePt t="37573" x="8374063" y="4564063"/>
          <p14:tracePt t="37591" x="8374063" y="4579938"/>
          <p14:tracePt t="37608" x="8356600" y="4691063"/>
          <p14:tracePt t="37625" x="8331200" y="4724400"/>
          <p14:tracePt t="37642" x="8297863" y="4851400"/>
          <p14:tracePt t="37658" x="8280400" y="4902200"/>
          <p14:tracePt t="37675" x="8262938" y="4919663"/>
          <p14:tracePt t="37724" x="8262938" y="4902200"/>
          <p14:tracePt t="37741" x="8313738" y="4833938"/>
          <p14:tracePt t="37758" x="8331200" y="4775200"/>
          <p14:tracePt t="37775" x="8389938" y="4706938"/>
          <p14:tracePt t="37791" x="8407400" y="4673600"/>
          <p14:tracePt t="37808" x="8424863" y="4656138"/>
          <p14:tracePt t="37825" x="8424863" y="4640263"/>
          <p14:tracePt t="37869" x="8424863" y="4656138"/>
          <p14:tracePt t="37878" x="8407400" y="4656138"/>
          <p14:tracePt t="37891" x="8407400" y="4673600"/>
          <p14:tracePt t="37908" x="8374063" y="4706938"/>
          <p14:tracePt t="37925" x="8374063" y="4724400"/>
          <p14:tracePt t="37941" x="8374063" y="4741863"/>
          <p14:tracePt t="37958" x="8356600" y="4741863"/>
          <p14:tracePt t="37991" x="8356600" y="4724400"/>
          <p14:tracePt t="38008" x="8374063" y="4691063"/>
          <p14:tracePt t="38025" x="8389938" y="4640263"/>
          <p14:tracePt t="38041" x="8407400" y="4597400"/>
          <p14:tracePt t="38058" x="8424863" y="4579938"/>
          <p14:tracePt t="38107" x="8424863" y="4597400"/>
          <p14:tracePt t="38125" x="8407400" y="4640263"/>
          <p14:tracePt t="38142" x="8389938" y="4656138"/>
          <p14:tracePt t="38158" x="8389938" y="4673600"/>
          <p14:tracePt t="38175" x="8389938" y="4691063"/>
          <p14:tracePt t="38197" x="8389938" y="4673600"/>
          <p14:tracePt t="38208" x="8389938" y="4656138"/>
          <p14:tracePt t="38225" x="8389938" y="4622800"/>
          <p14:tracePt t="38241" x="8407400" y="4579938"/>
          <p14:tracePt t="38258" x="8424863" y="4546600"/>
          <p14:tracePt t="38275" x="8440738" y="4546600"/>
          <p14:tracePt t="38328" x="8440738" y="4579938"/>
          <p14:tracePt t="38342" x="8440738" y="4597400"/>
          <p14:tracePt t="38358" x="8407400" y="4656138"/>
          <p14:tracePt t="38375" x="8389938" y="4691063"/>
          <p14:tracePt t="38391" x="8389938" y="4724400"/>
          <p14:tracePt t="38408" x="8389938" y="4741863"/>
          <p14:tracePt t="38457" x="8389938" y="4691063"/>
          <p14:tracePt t="38475" x="8389938" y="4656138"/>
          <p14:tracePt t="38491" x="8407400" y="4622800"/>
          <p14:tracePt t="38508" x="8407400" y="4597400"/>
          <p14:tracePt t="38525" x="8424863" y="4597400"/>
          <p14:tracePt t="38558" x="8424863" y="4622800"/>
          <p14:tracePt t="38575" x="8424863" y="4656138"/>
          <p14:tracePt t="38592" x="8424863" y="4691063"/>
          <p14:tracePt t="38608" x="8407400" y="4706938"/>
          <p14:tracePt t="38625" x="8407400" y="4724400"/>
          <p14:tracePt t="38690" x="8407400" y="4706938"/>
          <p14:tracePt t="38708" x="8407400" y="4691063"/>
          <p14:tracePt t="38841" x="8407400" y="4706938"/>
          <p14:tracePt t="38924" x="8424863" y="4706938"/>
          <p14:tracePt t="38942" x="8424863" y="4691063"/>
          <p14:tracePt t="38974" x="8440738" y="4691063"/>
          <p14:tracePt t="39025" x="8424863" y="4691063"/>
          <p14:tracePt t="39057" x="8424863" y="4706938"/>
          <p14:tracePt t="39075" x="8407400" y="4706938"/>
          <p14:tracePt t="39091" x="8407400" y="4724400"/>
          <p14:tracePt t="41130" x="8389938" y="4724400"/>
          <p14:tracePt t="41425" x="8374063" y="4724400"/>
          <p14:tracePt t="41591" x="8374063" y="4741863"/>
          <p14:tracePt t="41623" x="8374063" y="4757738"/>
          <p14:tracePt t="41657" x="8374063" y="4775200"/>
          <p14:tracePt t="41874" x="8374063" y="4800600"/>
          <p14:tracePt t="41940" x="8374063" y="4818063"/>
          <p14:tracePt t="41973" x="8389938" y="4833938"/>
          <p14:tracePt t="41992" x="8389938" y="4851400"/>
          <p14:tracePt t="42008" x="8389938" y="4868863"/>
          <p14:tracePt t="42025" x="8407400" y="4884738"/>
          <p14:tracePt t="42057" x="8424863" y="4902200"/>
          <p14:tracePt t="42075" x="8424863" y="4919663"/>
          <p14:tracePt t="42092" x="8440738" y="4935538"/>
          <p14:tracePt t="42108" x="8458200" y="4953000"/>
          <p14:tracePt t="42125" x="8475663" y="4978400"/>
          <p14:tracePt t="42141" x="8491538" y="5011738"/>
          <p14:tracePt t="42158" x="8509000" y="5029200"/>
          <p14:tracePt t="42175" x="8534400" y="5046663"/>
          <p14:tracePt t="42192" x="8551863" y="5062538"/>
          <p14:tracePt t="42208" x="8551863" y="5080000"/>
          <p14:tracePt t="42225" x="8567738" y="5097463"/>
          <p14:tracePt t="42257" x="8585200" y="5113338"/>
          <p14:tracePt t="42376" x="8567738" y="5097463"/>
          <p14:tracePt t="42392" x="8551863" y="5080000"/>
          <p14:tracePt t="42409" x="8491538" y="5046663"/>
          <p14:tracePt t="42425" x="8407400" y="4953000"/>
          <p14:tracePt t="42441" x="8389938" y="4935538"/>
          <p14:tracePt t="42459" x="8356600" y="4902200"/>
          <p14:tracePt t="42475" x="8331200" y="4902200"/>
          <p14:tracePt t="42492" x="8313738" y="4884738"/>
          <p14:tracePt t="42564" x="8313738" y="4868863"/>
          <p14:tracePt t="42671" x="8313738" y="4884738"/>
          <p14:tracePt t="42679" x="8331200" y="4902200"/>
          <p14:tracePt t="42692" x="8374063" y="4919663"/>
          <p14:tracePt t="42708" x="8407400" y="4953000"/>
          <p14:tracePt t="42726" x="8440738" y="4995863"/>
          <p14:tracePt t="42742" x="8475663" y="5029200"/>
          <p14:tracePt t="42758" x="8491538" y="5046663"/>
          <p14:tracePt t="42775" x="8509000" y="5046663"/>
          <p14:tracePt t="42792" x="8534400" y="5062538"/>
          <p14:tracePt t="42876" x="8509000" y="5046663"/>
          <p14:tracePt t="42892" x="8491538" y="5029200"/>
          <p14:tracePt t="42908" x="8440738" y="4995863"/>
          <p14:tracePt t="42925" x="8389938" y="4935538"/>
          <p14:tracePt t="42942" x="8331200" y="4851400"/>
          <p14:tracePt t="42959" x="8313738" y="4833938"/>
          <p14:tracePt t="42975" x="8297863" y="4818063"/>
          <p14:tracePt t="43040" x="8313738" y="4818063"/>
          <p14:tracePt t="43058" x="8374063" y="4868863"/>
          <p14:tracePt t="43075" x="8407400" y="4919663"/>
          <p14:tracePt t="43092" x="8475663" y="4978400"/>
          <p14:tracePt t="43108" x="8509000" y="5029200"/>
          <p14:tracePt t="43126" x="8551863" y="5046663"/>
          <p14:tracePt t="43141" x="8551863" y="5062538"/>
          <p14:tracePt t="43158" x="8567738" y="5062538"/>
          <p14:tracePt t="43175" x="8567738" y="5080000"/>
          <p14:tracePt t="43223" x="8567738" y="5062538"/>
          <p14:tracePt t="43241" x="8534400" y="5029200"/>
          <p14:tracePt t="43258" x="8475663" y="4953000"/>
          <p14:tracePt t="43275" x="8424863" y="4902200"/>
          <p14:tracePt t="43292" x="8374063" y="4851400"/>
          <p14:tracePt t="43308" x="8356600" y="4818063"/>
          <p14:tracePt t="43325" x="8331200" y="4800600"/>
          <p14:tracePt t="43341" x="8313738" y="4800600"/>
          <p14:tracePt t="43384" x="8331200" y="4800600"/>
          <p14:tracePt t="43392" x="8374063" y="4833938"/>
          <p14:tracePt t="43408" x="8407400" y="4868863"/>
          <p14:tracePt t="43425" x="8458200" y="4919663"/>
          <p14:tracePt t="43442" x="8551863" y="4995863"/>
          <p14:tracePt t="43458" x="8567738" y="5011738"/>
          <p14:tracePt t="43475" x="8585200" y="5029200"/>
          <p14:tracePt t="43492" x="8602663" y="5046663"/>
          <p14:tracePt t="43531" x="8585200" y="5046663"/>
          <p14:tracePt t="43542" x="8551863" y="5029200"/>
          <p14:tracePt t="43558" x="8491538" y="4995863"/>
          <p14:tracePt t="43575" x="8424863" y="4919663"/>
          <p14:tracePt t="43592" x="8374063" y="4868863"/>
          <p14:tracePt t="43608" x="8297863" y="4818063"/>
          <p14:tracePt t="43625" x="8262938" y="4775200"/>
          <p14:tracePt t="43642" x="8262938" y="4757738"/>
          <p14:tracePt t="43658" x="8247063" y="4741863"/>
          <p14:tracePt t="43703" x="8262938" y="4757738"/>
          <p14:tracePt t="43711" x="8280400" y="4775200"/>
          <p14:tracePt t="43725" x="8297863" y="4818063"/>
          <p14:tracePt t="43742" x="8331200" y="4868863"/>
          <p14:tracePt t="43758" x="8374063" y="4884738"/>
          <p14:tracePt t="43775" x="8389938" y="4902200"/>
          <p14:tracePt t="43792" x="8389938" y="4919663"/>
          <p14:tracePt t="43890" x="8374063" y="4902200"/>
          <p14:tracePt t="43909" x="8356600" y="4884738"/>
          <p14:tracePt t="43942" x="8356600" y="4868863"/>
          <p14:tracePt t="44191" x="8331200" y="4851400"/>
          <p14:tracePt t="44208" x="8331200" y="4833938"/>
          <p14:tracePt t="44225" x="8313738" y="4800600"/>
          <p14:tracePt t="44242" x="8313738" y="4757738"/>
          <p14:tracePt t="44258" x="8297863" y="4757738"/>
          <p14:tracePt t="44275" x="8297863" y="4741863"/>
          <p14:tracePt t="44645" x="8297863" y="4757738"/>
          <p14:tracePt t="44658" x="8297863" y="4775200"/>
          <p14:tracePt t="44675" x="8313738" y="4833938"/>
          <p14:tracePt t="44692" x="8374063" y="4884738"/>
          <p14:tracePt t="44709" x="8407400" y="4935538"/>
          <p14:tracePt t="44725" x="8440738" y="5011738"/>
          <p14:tracePt t="44742" x="8491538" y="5062538"/>
          <p14:tracePt t="44758" x="8534400" y="5097463"/>
          <p14:tracePt t="44775" x="8551863" y="5130800"/>
          <p14:tracePt t="44791" x="8567738" y="5156200"/>
          <p14:tracePt t="44808" x="8585200" y="5156200"/>
          <p14:tracePt t="44825" x="8585200" y="5173663"/>
          <p14:tracePt t="44841" x="8602663" y="5173663"/>
          <p14:tracePt t="45637" x="8585200" y="5173663"/>
          <p14:tracePt t="45645" x="8585200" y="5156200"/>
          <p14:tracePt t="45659" x="8567738" y="5130800"/>
          <p14:tracePt t="45675" x="8534400" y="5062538"/>
          <p14:tracePt t="45692" x="8475663" y="5011738"/>
          <p14:tracePt t="45708" x="8440738" y="4935538"/>
          <p14:tracePt t="45725" x="8407400" y="4884738"/>
          <p14:tracePt t="45741" x="8389938" y="4851400"/>
          <p14:tracePt t="45758" x="8374063" y="4833938"/>
          <p14:tracePt t="45775" x="8374063" y="4818063"/>
          <p14:tracePt t="45874" x="8407400" y="4833938"/>
          <p14:tracePt t="45892" x="8491538" y="4919663"/>
          <p14:tracePt t="45909" x="8534400" y="4935538"/>
          <p14:tracePt t="45925" x="8567738" y="4978400"/>
          <p14:tracePt t="45942" x="8585200" y="4995863"/>
          <p14:tracePt t="45958" x="8602663" y="5011738"/>
          <p14:tracePt t="46008" x="8585200" y="5011738"/>
          <p14:tracePt t="46025" x="8551863" y="4995863"/>
          <p14:tracePt t="46042" x="8509000" y="4978400"/>
          <p14:tracePt t="46058" x="8440738" y="4935538"/>
          <p14:tracePt t="46075" x="8389938" y="4902200"/>
          <p14:tracePt t="46091" x="8374063" y="4884738"/>
          <p14:tracePt t="46109" x="8356600" y="4868863"/>
          <p14:tracePt t="46125" x="8331200" y="4851400"/>
          <p14:tracePt t="46173" x="8356600" y="4868863"/>
          <p14:tracePt t="46192" x="8440738" y="4919663"/>
          <p14:tracePt t="46208" x="8509000" y="4995863"/>
          <p14:tracePt t="46225" x="8585200" y="5046663"/>
          <p14:tracePt t="46242" x="8618538" y="5080000"/>
          <p14:tracePt t="46258" x="8653463" y="5097463"/>
          <p14:tracePt t="46275" x="8653463" y="5113338"/>
          <p14:tracePt t="46324" x="8602663" y="5097463"/>
          <p14:tracePt t="46342" x="8534400" y="5029200"/>
          <p14:tracePt t="46359" x="8491538" y="5011738"/>
          <p14:tracePt t="46375" x="8458200" y="4978400"/>
          <p14:tracePt t="46392" x="8440738" y="4935538"/>
          <p14:tracePt t="46474" x="8475663" y="4935538"/>
          <p14:tracePt t="46492" x="8491538" y="4953000"/>
          <p14:tracePt t="46509" x="8509000" y="4978400"/>
          <p14:tracePt t="46525" x="8534400" y="4995863"/>
          <p14:tracePt t="46557" x="8551863" y="4995863"/>
          <p14:tracePt t="46636" x="8534400" y="4995863"/>
          <p14:tracePt t="46645" x="8509000" y="4978400"/>
          <p14:tracePt t="46658" x="8491538" y="4953000"/>
          <p14:tracePt t="46675" x="8458200" y="4919663"/>
          <p14:tracePt t="46692" x="8424863" y="4884738"/>
          <p14:tracePt t="46708" x="8407400" y="4868863"/>
          <p14:tracePt t="46725" x="8389938" y="4868863"/>
          <p14:tracePt t="49021" x="8389938" y="4851400"/>
          <p14:tracePt t="49029" x="8374063" y="4818063"/>
          <p14:tracePt t="49042" x="8356600" y="4800600"/>
          <p14:tracePt t="49059" x="8297863" y="4724400"/>
          <p14:tracePt t="49075" x="8229600" y="4622800"/>
          <p14:tracePt t="49092" x="8153400" y="4529138"/>
          <p14:tracePt t="49109" x="8085138" y="4462463"/>
          <p14:tracePt t="49125" x="8069263" y="4402138"/>
          <p14:tracePt t="49142" x="8051800" y="4386263"/>
          <p14:tracePt t="49207" x="8069263" y="4386263"/>
          <p14:tracePt t="49225" x="8135938" y="4445000"/>
          <p14:tracePt t="49242" x="8212138" y="4529138"/>
          <p14:tracePt t="49259" x="8229600" y="4564063"/>
          <p14:tracePt t="49275" x="8262938" y="4622800"/>
          <p14:tracePt t="49292" x="8313738" y="4706938"/>
          <p14:tracePt t="49309" x="8331200" y="4724400"/>
          <p14:tracePt t="49325" x="8389938" y="4775200"/>
          <p14:tracePt t="49342" x="8407400" y="4800600"/>
          <p14:tracePt t="49359" x="8424863" y="4800600"/>
          <p14:tracePt t="49375" x="8440738" y="4818063"/>
          <p14:tracePt t="49525" x="8440738" y="4833938"/>
          <p14:tracePt t="49542" x="8440738" y="4902200"/>
          <p14:tracePt t="49559" x="8475663" y="4953000"/>
          <p14:tracePt t="49576" x="8509000" y="5011738"/>
          <p14:tracePt t="49592" x="8534400" y="5046663"/>
          <p14:tracePt t="49609" x="8551863" y="5080000"/>
          <p14:tracePt t="49641" x="8551863" y="5097463"/>
          <p14:tracePt t="49660" x="8551863" y="5080000"/>
          <p14:tracePt t="49675" x="8551863" y="5062538"/>
          <p14:tracePt t="49692" x="8509000" y="5029200"/>
          <p14:tracePt t="49708" x="8458200" y="4978400"/>
          <p14:tracePt t="49725" x="8407400" y="4935538"/>
          <p14:tracePt t="49742" x="8374063" y="4902200"/>
          <p14:tracePt t="49759" x="8356600" y="4868863"/>
          <p14:tracePt t="49791" x="8331200" y="4868863"/>
          <p14:tracePt t="49840" x="8374063" y="4868863"/>
          <p14:tracePt t="49859" x="8407400" y="4902200"/>
          <p14:tracePt t="49875" x="8458200" y="4919663"/>
          <p14:tracePt t="49892" x="8491538" y="4953000"/>
          <p14:tracePt t="49908" x="8509000" y="4953000"/>
          <p14:tracePt t="49925" x="8509000" y="4978400"/>
          <p14:tracePt t="49963" x="8509000" y="4953000"/>
          <p14:tracePt t="49975" x="8491538" y="4953000"/>
          <p14:tracePt t="49992" x="8458200" y="4919663"/>
          <p14:tracePt t="50009" x="8424863" y="4902200"/>
          <p14:tracePt t="50025" x="8407400" y="4884738"/>
          <p14:tracePt t="50042" x="8389938" y="4868863"/>
          <p14:tracePt t="50094" x="8407400" y="4884738"/>
          <p14:tracePt t="50109" x="8424863" y="4902200"/>
          <p14:tracePt t="50125" x="8475663" y="4935538"/>
          <p14:tracePt t="50142" x="8491538" y="4978400"/>
          <p14:tracePt t="50159" x="8509000" y="4995863"/>
          <p14:tracePt t="50175" x="8534400" y="4995863"/>
          <p14:tracePt t="50192" x="8534400" y="5011738"/>
          <p14:tracePt t="50224" x="8534400" y="4995863"/>
          <p14:tracePt t="50242" x="8491538" y="4953000"/>
          <p14:tracePt t="50259" x="8458200" y="4919663"/>
          <p14:tracePt t="50275" x="8440738" y="4902200"/>
          <p14:tracePt t="50307" x="8424863" y="4884738"/>
          <p14:tracePt t="50348" x="8440738" y="4884738"/>
          <p14:tracePt t="50359" x="8458200" y="4902200"/>
          <p14:tracePt t="50375" x="8475663" y="4919663"/>
          <p14:tracePt t="50393" x="8491538" y="4935538"/>
          <p14:tracePt t="50409" x="8509000" y="4953000"/>
          <p14:tracePt t="50474" x="8491538" y="4935538"/>
          <p14:tracePt t="50492" x="8458200" y="4902200"/>
          <p14:tracePt t="50509" x="8424863" y="4868863"/>
          <p14:tracePt t="50525" x="8389938" y="4833938"/>
          <p14:tracePt t="50542" x="8374063" y="4833938"/>
          <p14:tracePt t="50558" x="8374063" y="4818063"/>
          <p14:tracePt t="50619" x="8374063" y="4833938"/>
          <p14:tracePt t="50641" x="8389938" y="4833938"/>
          <p14:tracePt t="50659" x="8389938" y="4851400"/>
          <p14:tracePt t="50775" x="8374063" y="4851400"/>
          <p14:tracePt t="50808" x="8374063" y="4833938"/>
          <p14:tracePt t="50826" x="8356600" y="4833938"/>
          <p14:tracePt t="51094" x="8356600" y="4851400"/>
          <p14:tracePt t="51141" x="8356600" y="4868863"/>
          <p14:tracePt t="51191" x="8374063" y="4884738"/>
          <p14:tracePt t="51209" x="8374063" y="4919663"/>
          <p14:tracePt t="51455" x="8374063" y="4935538"/>
          <p14:tracePt t="51463" x="8407400" y="4953000"/>
          <p14:tracePt t="51475" x="8440738" y="4995863"/>
          <p14:tracePt t="51492" x="8491538" y="5046663"/>
          <p14:tracePt t="51509" x="8551863" y="5097463"/>
          <p14:tracePt t="51525" x="8636000" y="5173663"/>
          <p14:tracePt t="51542" x="8669338" y="5224463"/>
          <p14:tracePt t="51558" x="8712200" y="5257800"/>
          <p14:tracePt t="51575" x="8745538" y="5275263"/>
          <p14:tracePt t="51608" x="8763000" y="5291138"/>
          <p14:tracePt t="51690" x="8763000" y="5275263"/>
          <p14:tracePt t="51710" x="8745538" y="5224463"/>
          <p14:tracePt t="51724" x="8729663" y="5207000"/>
          <p14:tracePt t="51742" x="8712200" y="5173663"/>
          <p14:tracePt t="51759" x="8669338" y="5130800"/>
          <p14:tracePt t="51775" x="8653463" y="5130800"/>
          <p14:tracePt t="51792" x="8618538" y="5097463"/>
          <p14:tracePt t="51809" x="8602663" y="5097463"/>
          <p14:tracePt t="52041" x="8618538" y="5113338"/>
          <p14:tracePt t="52074" x="8636000" y="5130800"/>
          <p14:tracePt t="52092" x="8653463" y="5130800"/>
          <p14:tracePt t="52124" x="8669338" y="5130800"/>
          <p14:tracePt t="52200" x="8669338" y="5156200"/>
          <p14:tracePt t="52241" x="8653463" y="5156200"/>
          <p14:tracePt t="52259" x="8636000" y="5156200"/>
          <p14:tracePt t="52275" x="8602663" y="5130800"/>
          <p14:tracePt t="52308" x="8585200" y="5130800"/>
          <p14:tracePt t="52408" x="8636000" y="5130800"/>
          <p14:tracePt t="52425" x="8653463" y="5156200"/>
          <p14:tracePt t="52442" x="8669338" y="5156200"/>
          <p14:tracePt t="52458" x="8686800" y="5156200"/>
          <p14:tracePt t="52475" x="8686800" y="5173663"/>
          <p14:tracePt t="52557" x="8669338" y="5173663"/>
          <p14:tracePt t="52576" x="8636000" y="5156200"/>
          <p14:tracePt t="52591" x="8618538" y="5156200"/>
          <p14:tracePt t="52624" x="8602663" y="5130800"/>
          <p14:tracePt t="52758" x="8618538" y="5130800"/>
          <p14:tracePt t="52775" x="8636000" y="5130800"/>
          <p14:tracePt t="52808" x="8636000" y="5156200"/>
          <p14:tracePt t="52874" x="8618538" y="5156200"/>
          <p14:tracePt t="52907" x="8602663" y="5156200"/>
          <p14:tracePt t="52941" x="8585200" y="5156200"/>
          <p14:tracePt t="53007" x="8602663" y="5156200"/>
          <p14:tracePt t="53026" x="8618538" y="5156200"/>
          <p14:tracePt t="53042" x="8636000" y="5156200"/>
          <p14:tracePt t="53058" x="8653463" y="5173663"/>
          <p14:tracePt t="53075" x="8669338" y="5173663"/>
          <p14:tracePt t="53158" x="8653463" y="5173663"/>
          <p14:tracePt t="53175" x="8618538" y="5156200"/>
          <p14:tracePt t="53192" x="8585200" y="5130800"/>
          <p14:tracePt t="53227" x="8567738" y="5130800"/>
          <p14:tracePt t="53307" x="8585200" y="5130800"/>
          <p14:tracePt t="53325" x="8636000" y="5130800"/>
          <p14:tracePt t="53342" x="8669338" y="5130800"/>
          <p14:tracePt t="53359" x="8686800" y="5130800"/>
          <p14:tracePt t="53375" x="8712200" y="5130800"/>
          <p14:tracePt t="53461" x="8686800" y="5130800"/>
          <p14:tracePt t="53475" x="8636000" y="5130800"/>
          <p14:tracePt t="53492" x="8618538" y="5113338"/>
          <p14:tracePt t="53509" x="8585200" y="5113338"/>
          <p14:tracePt t="53541" x="8567738" y="5113338"/>
          <p14:tracePt t="53577" x="8585200" y="5113338"/>
          <p14:tracePt t="53592" x="8602663" y="5113338"/>
          <p14:tracePt t="53609" x="8636000" y="5113338"/>
          <p14:tracePt t="53625" x="8686800" y="5130800"/>
          <p14:tracePt t="53642" x="8729663" y="5156200"/>
          <p14:tracePt t="53659" x="8745538" y="5156200"/>
          <p14:tracePt t="53675" x="8763000" y="5173663"/>
          <p14:tracePt t="53708" x="8745538" y="5173663"/>
          <p14:tracePt t="53725" x="8729663" y="5173663"/>
          <p14:tracePt t="53742" x="8669338" y="5130800"/>
          <p14:tracePt t="53759" x="8618538" y="5113338"/>
          <p14:tracePt t="53775" x="8585200" y="5113338"/>
          <p14:tracePt t="53792" x="8567738" y="5113338"/>
          <p14:tracePt t="53874" x="8585200" y="5113338"/>
          <p14:tracePt t="53892" x="8636000" y="5130800"/>
          <p14:tracePt t="53909" x="8669338" y="5130800"/>
          <p14:tracePt t="53926" x="8686800" y="5156200"/>
          <p14:tracePt t="53942" x="8712200" y="5156200"/>
          <p14:tracePt t="54008" x="8669338" y="5156200"/>
          <p14:tracePt t="54025" x="8636000" y="5130800"/>
          <p14:tracePt t="54042" x="8602663" y="5113338"/>
          <p14:tracePt t="54059" x="8585200" y="5113338"/>
          <p14:tracePt t="54075" x="8567738" y="5113338"/>
          <p14:tracePt t="54141" x="8585200" y="5113338"/>
          <p14:tracePt t="54159" x="8636000" y="5156200"/>
          <p14:tracePt t="54175" x="8686800" y="5189538"/>
          <p14:tracePt t="54192" x="8729663" y="5189538"/>
          <p14:tracePt t="54209" x="8745538" y="5207000"/>
          <p14:tracePt t="54258" x="8729663" y="5207000"/>
          <p14:tracePt t="54275" x="8686800" y="5207000"/>
          <p14:tracePt t="54292" x="8653463" y="5189538"/>
          <p14:tracePt t="54309" x="8618538" y="5173663"/>
          <p14:tracePt t="54326" x="8602663" y="5156200"/>
          <p14:tracePt t="54342" x="8585200" y="5156200"/>
          <p14:tracePt t="54429" x="8618538" y="5156200"/>
          <p14:tracePt t="54442" x="8636000" y="5156200"/>
          <p14:tracePt t="54459" x="8669338" y="5156200"/>
          <p14:tracePt t="54475" x="8712200" y="5156200"/>
          <p14:tracePt t="54492" x="8729663" y="5156200"/>
          <p14:tracePt t="54509" x="8745538" y="51562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2EAB1-0E28-1DF5-6035-742274379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3A85950B-F5B3-43B7-6C84-73ABE8997F19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91D712-4EEA-5DC5-9E34-4BCF288977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61DDEAD-B08E-B6A5-9AFD-00ECB70909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BCEE094-B3F2-A0DA-52BC-C310C37D0FA4}"/>
              </a:ext>
            </a:extLst>
          </p:cNvPr>
          <p:cNvSpPr txBox="1"/>
          <p:nvPr/>
        </p:nvSpPr>
        <p:spPr>
          <a:xfrm>
            <a:off x="340877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3. Glandes supra-rénales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54C766E-C0E3-E006-100D-942C79F6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891" y="1817135"/>
            <a:ext cx="4554109" cy="402565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fr-FR" sz="2000" dirty="0"/>
              <a:t>Glandes endocrines, paires et non symétriques  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fr-FR" sz="2000" dirty="0"/>
              <a:t>Sur l’extrémité supérieure des reins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fr-FR" sz="2000" dirty="0" err="1"/>
              <a:t>Rétro-péritonéales</a:t>
            </a:r>
            <a:r>
              <a:rPr lang="fr-FR" sz="2000" dirty="0"/>
              <a:t> </a:t>
            </a:r>
          </a:p>
          <a:p>
            <a:pPr marL="0" indent="0">
              <a:buNone/>
              <a:defRPr/>
            </a:pPr>
            <a:endParaRPr lang="fr-FR" sz="2000" dirty="0"/>
          </a:p>
          <a:p>
            <a:pPr>
              <a:defRPr/>
            </a:pPr>
            <a:r>
              <a:rPr lang="fr-FR" sz="2000" b="1" dirty="0"/>
              <a:t>Deux parties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fr-FR" sz="2000" b="1" dirty="0"/>
              <a:t>Corticosurrénale</a:t>
            </a:r>
            <a:r>
              <a:rPr lang="fr-FR" sz="2000" dirty="0"/>
              <a:t>: minéralo-corticoïdes, glucocorticoïdes, androgènes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fr-FR" sz="2000" b="1" dirty="0"/>
              <a:t>Médullo-surrénale</a:t>
            </a:r>
            <a:r>
              <a:rPr lang="fr-FR" sz="2000" dirty="0"/>
              <a:t>: adrénaline et noradrénaline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2E5EAE4-D337-045B-DB5F-41D29349EB0C}"/>
              </a:ext>
            </a:extLst>
          </p:cNvPr>
          <p:cNvSpPr txBox="1"/>
          <p:nvPr/>
        </p:nvSpPr>
        <p:spPr>
          <a:xfrm>
            <a:off x="8206893" y="1552435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7BCD67-2479-96A6-271D-E91911CFCA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120091"/>
            <a:ext cx="5948180" cy="4154408"/>
          </a:xfrm>
          <a:prstGeom prst="rect">
            <a:avLst/>
          </a:prstGeom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C3562C4A-521A-D836-143C-7F489E6A9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C64EDD-4CC1-61C8-1747-4BB96970E2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89" y="1166058"/>
            <a:ext cx="991311" cy="77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3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17"/>
    </mc:Choice>
    <mc:Fallback xmlns="">
      <p:transition spd="slow" advTm="41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0" x="8745538" y="5113338"/>
          <p14:tracePt t="1023" x="8745538" y="4953000"/>
          <p14:tracePt t="1039" x="8653463" y="4741863"/>
          <p14:tracePt t="1056" x="8618538" y="4579938"/>
          <p14:tracePt t="1072" x="8585200" y="4386263"/>
          <p14:tracePt t="1088" x="8509000" y="4071938"/>
          <p14:tracePt t="1104" x="8407400" y="3344863"/>
          <p14:tracePt t="1121" x="8297863" y="2557463"/>
          <p14:tracePt t="1138" x="8229600" y="1938338"/>
          <p14:tracePt t="1154" x="8153400" y="1439863"/>
          <p14:tracePt t="1171" x="8102600" y="1135063"/>
          <p14:tracePt t="1188" x="8069263" y="889000"/>
          <p14:tracePt t="1205" x="8051800" y="762000"/>
          <p14:tracePt t="1222" x="8034338" y="728663"/>
          <p14:tracePt t="1238" x="8018463" y="711200"/>
          <p14:tracePt t="1255" x="8001000" y="711200"/>
          <p14:tracePt t="1271" x="7924800" y="744538"/>
          <p14:tracePt t="1288" x="7856538" y="889000"/>
          <p14:tracePt t="1305" x="7823200" y="973138"/>
          <p14:tracePt t="1322" x="7713663" y="1371600"/>
          <p14:tracePt t="1338" x="7645400" y="1633538"/>
          <p14:tracePt t="1355" x="7602538" y="1905000"/>
          <p14:tracePt t="1371" x="7586663" y="2133600"/>
          <p14:tracePt t="1388" x="7569200" y="2344738"/>
          <p14:tracePt t="1405" x="7551738" y="2522538"/>
          <p14:tracePt t="1421" x="7551738" y="2684463"/>
          <p14:tracePt t="1438" x="7551738" y="2827338"/>
          <p14:tracePt t="1454" x="7586663" y="2913063"/>
          <p14:tracePt t="1471" x="7627938" y="2963863"/>
          <p14:tracePt t="1837" x="7645400" y="2946400"/>
          <p14:tracePt t="1855" x="7805738" y="2913063"/>
          <p14:tracePt t="1872" x="8018463" y="2878138"/>
          <p14:tracePt t="1888" x="8262938" y="2862263"/>
          <p14:tracePt t="1905" x="8509000" y="2862263"/>
          <p14:tracePt t="1921" x="8669338" y="2878138"/>
          <p14:tracePt t="1938" x="8813800" y="2913063"/>
          <p14:tracePt t="2287" x="8813800" y="2895600"/>
          <p14:tracePt t="2305" x="8831263" y="2827338"/>
          <p14:tracePt t="2322" x="8890000" y="2735263"/>
          <p14:tracePt t="2338" x="8923338" y="2649538"/>
          <p14:tracePt t="2354" x="8991600" y="2557463"/>
          <p14:tracePt t="2371" x="9009063" y="2522538"/>
          <p14:tracePt t="2803" x="8991600" y="2522538"/>
          <p14:tracePt t="2821" x="8974138" y="2522538"/>
          <p14:tracePt t="2838" x="8923338" y="2522538"/>
          <p14:tracePt t="2855" x="8890000" y="2506663"/>
          <p14:tracePt t="2872" x="8831263" y="2471738"/>
          <p14:tracePt t="2888" x="8780463" y="2413000"/>
          <p14:tracePt t="2905" x="8763000" y="2395538"/>
          <p14:tracePt t="3254" x="8780463" y="2395538"/>
          <p14:tracePt t="3272" x="8847138" y="2395538"/>
          <p14:tracePt t="3288" x="8907463" y="2395538"/>
          <p14:tracePt t="3305" x="8940800" y="2413000"/>
          <p14:tracePt t="3322" x="8974138" y="2413000"/>
          <p14:tracePt t="3354" x="8991600" y="2413000"/>
          <p14:tracePt t="3426" x="8974138" y="2395538"/>
          <p14:tracePt t="3438" x="8958263" y="2395538"/>
          <p14:tracePt t="3455" x="8907463" y="2379663"/>
          <p14:tracePt t="3471" x="8864600" y="2362200"/>
          <p14:tracePt t="3488" x="8831263" y="2344738"/>
          <p14:tracePt t="3505" x="8813800" y="2344738"/>
          <p14:tracePt t="3522" x="8796338" y="2344738"/>
          <p14:tracePt t="3539" x="8780463" y="2344738"/>
          <p14:tracePt t="3554" x="8763000" y="2344738"/>
          <p14:tracePt t="3572" x="8745538" y="2344738"/>
          <p14:tracePt t="3637" x="8729663" y="2344738"/>
          <p14:tracePt t="3655" x="8729663" y="2362200"/>
          <p14:tracePt t="3671" x="8712200" y="2379663"/>
          <p14:tracePt t="3688" x="8712200" y="2395538"/>
          <p14:tracePt t="3705" x="8712200" y="2413000"/>
          <p14:tracePt t="3722" x="8686800" y="2430463"/>
          <p14:tracePt t="3738" x="8686800" y="2455863"/>
          <p14:tracePt t="3755" x="8686800" y="2489200"/>
          <p14:tracePt t="3771" x="8686800" y="2506663"/>
          <p14:tracePt t="3788" x="8686800" y="2540000"/>
          <p14:tracePt t="3805" x="8686800" y="2573338"/>
          <p14:tracePt t="3821" x="8712200" y="2608263"/>
          <p14:tracePt t="3838" x="8763000" y="2649538"/>
          <p14:tracePt t="3855" x="8796338" y="2684463"/>
          <p14:tracePt t="3872" x="8847138" y="2717800"/>
          <p14:tracePt t="3888" x="8907463" y="2751138"/>
          <p14:tracePt t="3905" x="8940800" y="2768600"/>
          <p14:tracePt t="3921" x="8974138" y="2811463"/>
          <p14:tracePt t="3938" x="9009063" y="2827338"/>
          <p14:tracePt t="3955" x="9024938" y="2844800"/>
          <p14:tracePt t="3971" x="9067800" y="2844800"/>
          <p14:tracePt t="3988" x="9085263" y="2862263"/>
          <p14:tracePt t="4004" x="9118600" y="2862263"/>
          <p14:tracePt t="4021" x="9136063" y="2862263"/>
          <p14:tracePt t="4038" x="9169400" y="2862263"/>
          <p14:tracePt t="4055" x="9186863" y="2827338"/>
          <p14:tracePt t="4071" x="9202738" y="2786063"/>
          <p14:tracePt t="4088" x="9202738" y="2768600"/>
          <p14:tracePt t="4105" x="9202738" y="2735263"/>
          <p14:tracePt t="4121" x="9202738" y="2684463"/>
          <p14:tracePt t="4138" x="9186863" y="2633663"/>
          <p14:tracePt t="4155" x="9136063" y="2573338"/>
          <p14:tracePt t="4172" x="9085263" y="2522538"/>
          <p14:tracePt t="4188" x="9042400" y="2489200"/>
          <p14:tracePt t="4205" x="8991600" y="2455863"/>
          <p14:tracePt t="4222" x="8940800" y="2455863"/>
          <p14:tracePt t="4254" x="8923338" y="2455863"/>
          <p14:tracePt t="4271" x="8890000" y="2455863"/>
          <p14:tracePt t="4304" x="8847138" y="2455863"/>
          <p14:tracePt t="4321" x="8831263" y="2455863"/>
          <p14:tracePt t="4338" x="8813800" y="2471738"/>
          <p14:tracePt t="4355" x="8796338" y="2489200"/>
          <p14:tracePt t="4372" x="8780463" y="2506663"/>
          <p14:tracePt t="4388" x="8780463" y="2540000"/>
          <p14:tracePt t="4405" x="8780463" y="2557463"/>
          <p14:tracePt t="4421" x="8780463" y="2573338"/>
          <p14:tracePt t="4438" x="8780463" y="2590800"/>
          <p14:tracePt t="4455" x="8780463" y="2608263"/>
          <p14:tracePt t="4472" x="8813800" y="2633663"/>
          <p14:tracePt t="4488" x="8847138" y="2649538"/>
          <p14:tracePt t="4505" x="8907463" y="2667000"/>
          <p14:tracePt t="4521" x="8940800" y="2667000"/>
          <p14:tracePt t="4538" x="8991600" y="2667000"/>
          <p14:tracePt t="4555" x="9024938" y="2667000"/>
          <p14:tracePt t="4572" x="9067800" y="2667000"/>
          <p14:tracePt t="4588" x="9085263" y="2649538"/>
          <p14:tracePt t="4605" x="9101138" y="2633663"/>
          <p14:tracePt t="4621" x="9101138" y="2590800"/>
          <p14:tracePt t="4638" x="9101138" y="2557463"/>
          <p14:tracePt t="4655" x="9101138" y="2522538"/>
          <p14:tracePt t="4671" x="9085263" y="2471738"/>
          <p14:tracePt t="4688" x="9024938" y="2430463"/>
          <p14:tracePt t="4705" x="8974138" y="2395538"/>
          <p14:tracePt t="4722" x="8890000" y="2379663"/>
          <p14:tracePt t="4738" x="8864600" y="2379663"/>
          <p14:tracePt t="4755" x="8831263" y="2379663"/>
          <p14:tracePt t="4772" x="8796338" y="2379663"/>
          <p14:tracePt t="4788" x="8780463" y="2379663"/>
          <p14:tracePt t="4805" x="8780463" y="2413000"/>
          <p14:tracePt t="4821" x="8780463" y="2471738"/>
          <p14:tracePt t="4838" x="8780463" y="2540000"/>
          <p14:tracePt t="4855" x="8813800" y="2590800"/>
          <p14:tracePt t="4871" x="8864600" y="2649538"/>
          <p14:tracePt t="4888" x="8923338" y="2667000"/>
          <p14:tracePt t="4905" x="8974138" y="2684463"/>
          <p14:tracePt t="4922" x="8991600" y="2684463"/>
          <p14:tracePt t="4938" x="9009063" y="2684463"/>
          <p14:tracePt t="4955" x="9024938" y="2667000"/>
          <p14:tracePt t="4971" x="9024938" y="2649538"/>
          <p14:tracePt t="4988" x="9024938" y="2608263"/>
          <p14:tracePt t="5005" x="9009063" y="2573338"/>
          <p14:tracePt t="5022" x="8958263" y="2557463"/>
          <p14:tracePt t="5038" x="8923338" y="2540000"/>
          <p14:tracePt t="5055" x="8864600" y="2540000"/>
          <p14:tracePt t="5072" x="8831263" y="2540000"/>
          <p14:tracePt t="5088" x="8796338" y="2540000"/>
          <p14:tracePt t="5105" x="8780463" y="2540000"/>
          <p14:tracePt t="5122" x="8780463" y="2557463"/>
          <p14:tracePt t="5138" x="8780463" y="2573338"/>
          <p14:tracePt t="5155" x="8796338" y="2608263"/>
          <p14:tracePt t="5172" x="8831263" y="2633663"/>
          <p14:tracePt t="5188" x="8864600" y="2633663"/>
          <p14:tracePt t="5205" x="8940800" y="2633663"/>
          <p14:tracePt t="5221" x="8991600" y="2633663"/>
          <p14:tracePt t="5238" x="9024938" y="2608263"/>
          <p14:tracePt t="5255" x="9024938" y="2573338"/>
          <p14:tracePt t="5271" x="9024938" y="2540000"/>
          <p14:tracePt t="5288" x="9024938" y="2506663"/>
          <p14:tracePt t="5305" x="8991600" y="2471738"/>
          <p14:tracePt t="5322" x="8940800" y="2430463"/>
          <p14:tracePt t="5338" x="8864600" y="2413000"/>
          <p14:tracePt t="5355" x="8813800" y="2413000"/>
          <p14:tracePt t="5372" x="8780463" y="2413000"/>
          <p14:tracePt t="5388" x="8780463" y="2430463"/>
          <p14:tracePt t="5405" x="8780463" y="2471738"/>
          <p14:tracePt t="5422" x="8796338" y="2506663"/>
          <p14:tracePt t="5438" x="8864600" y="2557463"/>
          <p14:tracePt t="5455" x="8974138" y="2608263"/>
          <p14:tracePt t="5472" x="9101138" y="2633663"/>
          <p14:tracePt t="5488" x="9245600" y="2633663"/>
          <p14:tracePt t="5505" x="9364663" y="2633663"/>
          <p14:tracePt t="5522" x="9456738" y="2633663"/>
          <p14:tracePt t="5538" x="9542463" y="2608263"/>
          <p14:tracePt t="5555" x="9618663" y="2573338"/>
          <p14:tracePt t="5571" x="9652000" y="2557463"/>
          <p14:tracePt t="5588" x="9669463" y="2540000"/>
          <p14:tracePt t="5605" x="9685338" y="2540000"/>
          <p14:tracePt t="5622" x="9685338" y="2522538"/>
          <p14:tracePt t="5754" x="9669463" y="2522538"/>
          <p14:tracePt t="5772" x="9652000" y="2540000"/>
          <p14:tracePt t="5789" x="9652000" y="2557463"/>
          <p14:tracePt t="5805" x="9634538" y="2573338"/>
          <p14:tracePt t="5822" x="9634538" y="2608263"/>
          <p14:tracePt t="5838" x="9634538" y="2667000"/>
          <p14:tracePt t="5855" x="9634538" y="2700338"/>
          <p14:tracePt t="5872" x="9634538" y="2751138"/>
          <p14:tracePt t="5888" x="9634538" y="2786063"/>
          <p14:tracePt t="5921" x="9652000" y="2811463"/>
          <p14:tracePt t="5938" x="9685338" y="2811463"/>
          <p14:tracePt t="5955" x="9720263" y="2811463"/>
          <p14:tracePt t="5972" x="9753600" y="2768600"/>
          <p14:tracePt t="5988" x="9796463" y="2717800"/>
          <p14:tracePt t="6005" x="9829800" y="2667000"/>
          <p14:tracePt t="6022" x="9847263" y="2633663"/>
          <p14:tracePt t="6038" x="9847263" y="2590800"/>
          <p14:tracePt t="6055" x="9847263" y="2557463"/>
          <p14:tracePt t="6072" x="9829800" y="2540000"/>
          <p14:tracePt t="6088" x="9779000" y="2522538"/>
          <p14:tracePt t="6105" x="9720263" y="2522538"/>
          <p14:tracePt t="6122" x="9685338" y="2522538"/>
          <p14:tracePt t="6138" x="9634538" y="2540000"/>
          <p14:tracePt t="6155" x="9601200" y="2590800"/>
          <p14:tracePt t="6172" x="9601200" y="2633663"/>
          <p14:tracePt t="6188" x="9601200" y="2667000"/>
          <p14:tracePt t="6205" x="9601200" y="2735263"/>
          <p14:tracePt t="6221" x="9601200" y="2768600"/>
          <p14:tracePt t="6238" x="9634538" y="2786063"/>
          <p14:tracePt t="6255" x="9652000" y="2811463"/>
          <p14:tracePt t="6272" x="9685338" y="2811463"/>
          <p14:tracePt t="6288" x="9702800" y="2811463"/>
          <p14:tracePt t="6305" x="9720263" y="2768600"/>
          <p14:tracePt t="6321" x="9736138" y="2735263"/>
          <p14:tracePt t="6338" x="9736138" y="2700338"/>
          <p14:tracePt t="6355" x="9736138" y="2667000"/>
          <p14:tracePt t="6372" x="9736138" y="2608263"/>
          <p14:tracePt t="6388" x="9720263" y="2573338"/>
          <p14:tracePt t="6405" x="9652000" y="2540000"/>
          <p14:tracePt t="6422" x="9601200" y="2540000"/>
          <p14:tracePt t="6438" x="9542463" y="2540000"/>
          <p14:tracePt t="6455" x="9507538" y="2540000"/>
          <p14:tracePt t="6472" x="9474200" y="2573338"/>
          <p14:tracePt t="6488" x="9474200" y="2649538"/>
          <p14:tracePt t="6505" x="9474200" y="2700338"/>
          <p14:tracePt t="6522" x="9474200" y="2768600"/>
          <p14:tracePt t="6538" x="9491663" y="2811463"/>
          <p14:tracePt t="6555" x="9542463" y="2827338"/>
          <p14:tracePt t="6572" x="9575800" y="2844800"/>
          <p14:tracePt t="6588" x="9634538" y="2844800"/>
          <p14:tracePt t="6605" x="9685338" y="2811463"/>
          <p14:tracePt t="6622" x="9736138" y="2735263"/>
          <p14:tracePt t="6638" x="9753600" y="2667000"/>
          <p14:tracePt t="6655" x="9779000" y="2608263"/>
          <p14:tracePt t="6672" x="9796463" y="2540000"/>
          <p14:tracePt t="6688" x="9796463" y="2506663"/>
          <p14:tracePt t="6705" x="9720263" y="2489200"/>
          <p14:tracePt t="6722" x="9685338" y="2489200"/>
          <p14:tracePt t="6738" x="9618663" y="2489200"/>
          <p14:tracePt t="6755" x="9575800" y="2522538"/>
          <p14:tracePt t="6771" x="9542463" y="2590800"/>
          <p14:tracePt t="6788" x="9525000" y="2667000"/>
          <p14:tracePt t="6805" x="9525000" y="2717800"/>
          <p14:tracePt t="6821" x="9525000" y="2768600"/>
          <p14:tracePt t="6838" x="9542463" y="2811463"/>
          <p14:tracePt t="6855" x="9575800" y="2811463"/>
          <p14:tracePt t="6872" x="9618663" y="2827338"/>
          <p14:tracePt t="6888" x="9669463" y="2811463"/>
          <p14:tracePt t="6905" x="9702800" y="2751138"/>
          <p14:tracePt t="6922" x="9720263" y="2700338"/>
          <p14:tracePt t="6938" x="9736138" y="2649538"/>
          <p14:tracePt t="6955" x="9736138" y="2608263"/>
          <p14:tracePt t="6972" x="9736138" y="2557463"/>
          <p14:tracePt t="6988" x="9702800" y="2540000"/>
          <p14:tracePt t="7005" x="9652000" y="2522538"/>
          <p14:tracePt t="7022" x="9601200" y="2522538"/>
          <p14:tracePt t="7038" x="9542463" y="2522538"/>
          <p14:tracePt t="7055" x="9507538" y="2573338"/>
          <p14:tracePt t="7072" x="9474200" y="2633663"/>
          <p14:tracePt t="7088" x="9474200" y="2700338"/>
          <p14:tracePt t="7105" x="9474200" y="2735263"/>
          <p14:tracePt t="7122" x="9491663" y="2786063"/>
          <p14:tracePt t="7138" x="9507538" y="2786063"/>
          <p14:tracePt t="7155" x="9558338" y="2786063"/>
          <p14:tracePt t="7172" x="9601200" y="2786063"/>
          <p14:tracePt t="7188" x="9652000" y="2751138"/>
          <p14:tracePt t="7205" x="9669463" y="2700338"/>
          <p14:tracePt t="7222" x="9685338" y="2649538"/>
          <p14:tracePt t="7238" x="9685338" y="2608263"/>
          <p14:tracePt t="7255" x="9685338" y="2573338"/>
          <p14:tracePt t="7272" x="9669463" y="2557463"/>
          <p14:tracePt t="7288" x="9634538" y="2557463"/>
          <p14:tracePt t="7305" x="9601200" y="2557463"/>
          <p14:tracePt t="7322" x="9558338" y="2557463"/>
          <p14:tracePt t="7338" x="9525000" y="2590800"/>
          <p14:tracePt t="7355" x="9507538" y="2649538"/>
          <p14:tracePt t="7372" x="9507538" y="2700338"/>
          <p14:tracePt t="7388" x="9507538" y="2751138"/>
          <p14:tracePt t="7405" x="9507538" y="2768600"/>
          <p14:tracePt t="7422" x="9525000" y="2811463"/>
          <p14:tracePt t="7438" x="9558338" y="2811463"/>
          <p14:tracePt t="7455" x="9618663" y="2811463"/>
          <p14:tracePt t="7472" x="9652000" y="2751138"/>
          <p14:tracePt t="7488" x="9685338" y="2700338"/>
          <p14:tracePt t="7505" x="9720263" y="2649538"/>
          <p14:tracePt t="7522" x="9736138" y="2608263"/>
          <p14:tracePt t="7538" x="9736138" y="2557463"/>
          <p14:tracePt t="7555" x="9736138" y="2540000"/>
          <p14:tracePt t="7572" x="9702800" y="2506663"/>
          <p14:tracePt t="7588" x="9652000" y="2506663"/>
          <p14:tracePt t="7605" x="9618663" y="2506663"/>
          <p14:tracePt t="7622" x="9558338" y="2522538"/>
          <p14:tracePt t="7638" x="9542463" y="2573338"/>
          <p14:tracePt t="7655" x="9525000" y="2667000"/>
          <p14:tracePt t="7672" x="9525000" y="2717800"/>
          <p14:tracePt t="7688" x="9525000" y="2751138"/>
          <p14:tracePt t="7705" x="9542463" y="2768600"/>
          <p14:tracePt t="7722" x="9575800" y="2786063"/>
          <p14:tracePt t="7738" x="9634538" y="2786063"/>
          <p14:tracePt t="7755" x="9652000" y="2751138"/>
          <p14:tracePt t="7772" x="9685338" y="2700338"/>
          <p14:tracePt t="7788" x="9702800" y="2649538"/>
          <p14:tracePt t="7805" x="9720263" y="2608263"/>
          <p14:tracePt t="7822" x="9720263" y="2573338"/>
          <p14:tracePt t="7838" x="9702800" y="2557463"/>
          <p14:tracePt t="7855" x="9669463" y="2540000"/>
          <p14:tracePt t="7872" x="9634538" y="2540000"/>
          <p14:tracePt t="7889" x="9575800" y="2557463"/>
          <p14:tracePt t="7905" x="9558338" y="2633663"/>
          <p14:tracePt t="7921" x="9542463" y="2700338"/>
          <p14:tracePt t="7938" x="9525000" y="2768600"/>
          <p14:tracePt t="7955" x="9525000" y="2827338"/>
          <p14:tracePt t="7971" x="9525000" y="2862263"/>
          <p14:tracePt t="7989" x="9542463" y="2895600"/>
          <p14:tracePt t="8005" x="9575800" y="2895600"/>
          <p14:tracePt t="8022" x="9618663" y="2895600"/>
          <p14:tracePt t="8038" x="9669463" y="2878138"/>
          <p14:tracePt t="8055" x="9685338" y="2827338"/>
          <p14:tracePt t="8072" x="9720263" y="2786063"/>
          <p14:tracePt t="8088" x="9720263" y="2735263"/>
          <p14:tracePt t="8105" x="9720263" y="2700338"/>
          <p14:tracePt t="8122" x="9720263" y="2684463"/>
          <p14:tracePt t="8139" x="9720263" y="2667000"/>
          <p14:tracePt t="8155" x="9685338" y="2649538"/>
          <p14:tracePt t="8172" x="9634538" y="2649538"/>
          <p14:tracePt t="8188" x="9601200" y="2649538"/>
          <p14:tracePt t="8205" x="9575800" y="2667000"/>
          <p14:tracePt t="8221" x="9558338" y="2684463"/>
          <p14:tracePt t="8238" x="9525000" y="2700338"/>
          <p14:tracePt t="8255" x="9474200" y="2717800"/>
          <p14:tracePt t="8272" x="9398000" y="2735263"/>
          <p14:tracePt t="8288" x="9313863" y="2735263"/>
          <p14:tracePt t="8305" x="9202738" y="2735263"/>
          <p14:tracePt t="8322" x="9101138" y="2717800"/>
          <p14:tracePt t="8338" x="9024938" y="2700338"/>
          <p14:tracePt t="8355" x="8923338" y="2667000"/>
          <p14:tracePt t="8371" x="8847138" y="2667000"/>
          <p14:tracePt t="8388" x="8796338" y="2649538"/>
          <p14:tracePt t="8405" x="8780463" y="2649538"/>
          <p14:tracePt t="8421" x="8763000" y="2649538"/>
          <p14:tracePt t="8438" x="8745538" y="2633663"/>
          <p14:tracePt t="8471" x="8729663" y="2633663"/>
          <p14:tracePt t="8770" x="8729663" y="2608263"/>
          <p14:tracePt t="8821" x="8763000" y="2608263"/>
          <p14:tracePt t="8839" x="8847138" y="2590800"/>
          <p14:tracePt t="8855" x="8991600" y="2573338"/>
          <p14:tracePt t="8871" x="9169400" y="2557463"/>
          <p14:tracePt t="8888" x="9364663" y="2540000"/>
          <p14:tracePt t="8905" x="9474200" y="2522538"/>
          <p14:tracePt t="8921" x="9601200" y="2522538"/>
          <p14:tracePt t="8938" x="9685338" y="2506663"/>
          <p14:tracePt t="8955" x="9720263" y="2489200"/>
          <p14:tracePt t="8972" x="9753600" y="2489200"/>
          <p14:tracePt t="8988" x="9779000" y="2489200"/>
          <p14:tracePt t="9021" x="9796463" y="2489200"/>
          <p14:tracePt t="9170" x="9779000" y="2489200"/>
          <p14:tracePt t="9189" x="9753600" y="2489200"/>
          <p14:tracePt t="9205" x="9720263" y="2506663"/>
          <p14:tracePt t="9222" x="9685338" y="2557463"/>
          <p14:tracePt t="9239" x="9634538" y="2590800"/>
          <p14:tracePt t="9255" x="9601200" y="2649538"/>
          <p14:tracePt t="9272" x="9558338" y="2684463"/>
          <p14:tracePt t="9288" x="9542463" y="2717800"/>
          <p14:tracePt t="9305" x="9525000" y="2751138"/>
          <p14:tracePt t="9322" x="9525000" y="2786063"/>
          <p14:tracePt t="9338" x="9525000" y="2811463"/>
          <p14:tracePt t="9355" x="9525000" y="2827338"/>
          <p14:tracePt t="9372" x="9542463" y="2844800"/>
          <p14:tracePt t="9388" x="9558338" y="2844800"/>
          <p14:tracePt t="9405" x="9575800" y="2844800"/>
          <p14:tracePt t="9422" x="9601200" y="2811463"/>
          <p14:tracePt t="9438" x="9601200" y="2751138"/>
          <p14:tracePt t="9455" x="9618663" y="2717800"/>
          <p14:tracePt t="9472" x="9618663" y="2684463"/>
          <p14:tracePt t="9488" x="9618663" y="2667000"/>
          <p14:tracePt t="9505" x="9601200" y="2649538"/>
          <p14:tracePt t="9522" x="9575800" y="2649538"/>
          <p14:tracePt t="9538" x="9542463" y="2649538"/>
          <p14:tracePt t="9555" x="9525000" y="2667000"/>
          <p14:tracePt t="9572" x="9507538" y="2684463"/>
          <p14:tracePt t="9589" x="9507538" y="2735263"/>
          <p14:tracePt t="9605" x="9507538" y="2768600"/>
          <p14:tracePt t="9622" x="9507538" y="2811463"/>
          <p14:tracePt t="9638" x="9525000" y="2811463"/>
          <p14:tracePt t="9655" x="9558338" y="2811463"/>
          <p14:tracePt t="9672" x="9601200" y="2811463"/>
          <p14:tracePt t="9688" x="9652000" y="2768600"/>
          <p14:tracePt t="9705" x="9685338" y="2717800"/>
          <p14:tracePt t="9722" x="9720263" y="2649538"/>
          <p14:tracePt t="9738" x="9736138" y="2608263"/>
          <p14:tracePt t="9755" x="9736138" y="2590800"/>
          <p14:tracePt t="9772" x="9736138" y="2557463"/>
          <p14:tracePt t="9804" x="9720263" y="2557463"/>
          <p14:tracePt t="9822" x="9685338" y="2557463"/>
          <p14:tracePt t="9838" x="9669463" y="2573338"/>
          <p14:tracePt t="9855" x="9652000" y="2633663"/>
          <p14:tracePt t="9872" x="9652000" y="2667000"/>
          <p14:tracePt t="9888" x="9652000" y="2700338"/>
          <p14:tracePt t="9905" x="9652000" y="2717800"/>
          <p14:tracePt t="9921" x="9652000" y="2735263"/>
          <p14:tracePt t="9954" x="9669463" y="2735263"/>
          <p14:tracePt t="9972" x="9685338" y="2735263"/>
          <p14:tracePt t="9989" x="9702800" y="2700338"/>
          <p14:tracePt t="10005" x="9702800" y="2684463"/>
          <p14:tracePt t="10022" x="9702800" y="2667000"/>
          <p14:tracePt t="10039" x="9702800" y="2649538"/>
          <p14:tracePt t="10055" x="9702800" y="2633663"/>
          <p14:tracePt t="10072" x="9685338" y="2633663"/>
          <p14:tracePt t="10088" x="9669463" y="2633663"/>
          <p14:tracePt t="10105" x="9634538" y="2649538"/>
          <p14:tracePt t="10122" x="9618663" y="2684463"/>
          <p14:tracePt t="10138" x="9618663" y="2735263"/>
          <p14:tracePt t="10155" x="9618663" y="2786063"/>
          <p14:tracePt t="10172" x="9618663" y="2827338"/>
          <p14:tracePt t="10188" x="9634538" y="2844800"/>
          <p14:tracePt t="10205" x="9634538" y="2862263"/>
          <p14:tracePt t="10222" x="9652000" y="2862263"/>
          <p14:tracePt t="10271" x="9652000" y="2844800"/>
          <p14:tracePt t="10289" x="9618663" y="2827338"/>
          <p14:tracePt t="10305" x="9542463" y="2786063"/>
          <p14:tracePt t="10322" x="9474200" y="2751138"/>
          <p14:tracePt t="10338" x="9398000" y="2735263"/>
          <p14:tracePt t="10355" x="9313863" y="2700338"/>
          <p14:tracePt t="10372" x="9263063" y="2700338"/>
          <p14:tracePt t="10389" x="9220200" y="2684463"/>
          <p14:tracePt t="10405" x="9202738" y="2684463"/>
          <p14:tracePt t="10471" x="9245600" y="2684463"/>
          <p14:tracePt t="10488" x="9347200" y="2717800"/>
          <p14:tracePt t="10505" x="9440863" y="2735263"/>
          <p14:tracePt t="10522" x="9542463" y="2786063"/>
          <p14:tracePt t="10539" x="9618663" y="2786063"/>
          <p14:tracePt t="10555" x="9685338" y="2811463"/>
          <p14:tracePt t="10588" x="9702800" y="2786063"/>
          <p14:tracePt t="10605" x="9702800" y="2735263"/>
          <p14:tracePt t="10622" x="9702800" y="2700338"/>
          <p14:tracePt t="10638" x="9669463" y="2667000"/>
          <p14:tracePt t="10655" x="9652000" y="2667000"/>
          <p14:tracePt t="10671" x="9634538" y="2667000"/>
          <p14:tracePt t="10688" x="9618663" y="2667000"/>
          <p14:tracePt t="10705" x="9601200" y="2684463"/>
          <p14:tracePt t="10722" x="9601200" y="2717800"/>
          <p14:tracePt t="10738" x="9575800" y="2735263"/>
          <p14:tracePt t="10755" x="9558338" y="2751138"/>
          <p14:tracePt t="10772" x="9542463" y="2751138"/>
          <p14:tracePt t="10788" x="9525000" y="2751138"/>
          <p14:tracePt t="10805" x="9507538" y="2751138"/>
          <p14:tracePt t="10822" x="9456738" y="2751138"/>
          <p14:tracePt t="10838" x="9423400" y="2751138"/>
          <p14:tracePt t="10855" x="9347200" y="2751138"/>
          <p14:tracePt t="10872" x="9278938" y="2735263"/>
          <p14:tracePt t="10889" x="9186863" y="2717800"/>
          <p14:tracePt t="10905" x="9118600" y="2700338"/>
          <p14:tracePt t="10922" x="9042400" y="2700338"/>
          <p14:tracePt t="10938" x="8991600" y="2700338"/>
          <p14:tracePt t="10955" x="8940800" y="2684463"/>
          <p14:tracePt t="10972" x="8923338" y="2684463"/>
          <p14:tracePt t="10989" x="8907463" y="2684463"/>
          <p14:tracePt t="12406" x="8864600" y="2684463"/>
          <p14:tracePt t="12423" x="8796338" y="2667000"/>
          <p14:tracePt t="12439" x="8534400" y="2573338"/>
          <p14:tracePt t="12455" x="7924800" y="2379663"/>
          <p14:tracePt t="12472" x="6756400" y="2082800"/>
          <p14:tracePt t="12489" x="6113463" y="1955800"/>
          <p14:tracePt t="12505" x="5740400" y="1879600"/>
          <p14:tracePt t="12522" x="4741863" y="1760538"/>
          <p14:tracePt t="12539" x="4640263" y="1744663"/>
          <p14:tracePt t="12555" x="4089400" y="1668463"/>
          <p14:tracePt t="12572" x="3962400" y="1651000"/>
          <p14:tracePt t="12589" x="3784600" y="1600200"/>
          <p14:tracePt t="12605" x="3733800" y="1566863"/>
          <p14:tracePt t="12939" x="3683000" y="1566863"/>
          <p14:tracePt t="12955" x="3556000" y="1566863"/>
          <p14:tracePt t="12972" x="3462338" y="1549400"/>
          <p14:tracePt t="12989" x="3217863" y="1549400"/>
          <p14:tracePt t="13005" x="2794000" y="1549400"/>
          <p14:tracePt t="13022" x="2522538" y="1549400"/>
          <p14:tracePt t="13038" x="2293938" y="1566863"/>
          <p14:tracePt t="13055" x="2100263" y="1600200"/>
          <p14:tracePt t="13072" x="1989138" y="1617663"/>
          <p14:tracePt t="13089" x="1887538" y="1651000"/>
          <p14:tracePt t="13105" x="1795463" y="1684338"/>
          <p14:tracePt t="13122" x="1744663" y="1701800"/>
          <p14:tracePt t="13139" x="1684338" y="1744663"/>
          <p14:tracePt t="13155" x="1651000" y="1778000"/>
          <p14:tracePt t="13172" x="1617663" y="1795463"/>
          <p14:tracePt t="13188" x="1600200" y="1828800"/>
          <p14:tracePt t="13205" x="1582738" y="1905000"/>
          <p14:tracePt t="13222" x="1566863" y="1938338"/>
          <p14:tracePt t="13238" x="1566863" y="2006600"/>
          <p14:tracePt t="13255" x="1566863" y="2057400"/>
          <p14:tracePt t="13272" x="1566863" y="2100263"/>
          <p14:tracePt t="13288" x="1566863" y="2151063"/>
          <p14:tracePt t="13305" x="1566863" y="2201863"/>
          <p14:tracePt t="13322" x="1600200" y="2278063"/>
          <p14:tracePt t="13338" x="1684338" y="2344738"/>
          <p14:tracePt t="13355" x="1811338" y="2413000"/>
          <p14:tracePt t="13372" x="1973263" y="2471738"/>
          <p14:tracePt t="13388" x="2133600" y="2506663"/>
          <p14:tracePt t="13405" x="2293938" y="2540000"/>
          <p14:tracePt t="13422" x="2438400" y="2573338"/>
          <p14:tracePt t="13439" x="2590800" y="2590800"/>
          <p14:tracePt t="13455" x="2735263" y="2633663"/>
          <p14:tracePt t="13472" x="2844800" y="2633663"/>
          <p14:tracePt t="13489" x="2895600" y="2649538"/>
          <p14:tracePt t="13505" x="2989263" y="2649538"/>
          <p14:tracePt t="13522" x="3073400" y="2649538"/>
          <p14:tracePt t="13539" x="3200400" y="2649538"/>
          <p14:tracePt t="13555" x="3268663" y="2649538"/>
          <p14:tracePt t="13572" x="3360738" y="2649538"/>
          <p14:tracePt t="13589" x="3446463" y="2649538"/>
          <p14:tracePt t="13605" x="3556000" y="2633663"/>
          <p14:tracePt t="13622" x="3624263" y="2633663"/>
          <p14:tracePt t="13639" x="3716338" y="2608263"/>
          <p14:tracePt t="13655" x="3784600" y="2573338"/>
          <p14:tracePt t="13672" x="3860800" y="2540000"/>
          <p14:tracePt t="13688" x="3894138" y="2506663"/>
          <p14:tracePt t="13705" x="3929063" y="2455863"/>
          <p14:tracePt t="13722" x="3944938" y="2413000"/>
          <p14:tracePt t="13739" x="3962400" y="2379663"/>
          <p14:tracePt t="13755" x="3979863" y="2311400"/>
          <p14:tracePt t="13772" x="3979863" y="2235200"/>
          <p14:tracePt t="13789" x="3979863" y="2166938"/>
          <p14:tracePt t="13805" x="3979863" y="2082800"/>
          <p14:tracePt t="13822" x="3962400" y="2024063"/>
          <p14:tracePt t="13839" x="3929063" y="1989138"/>
          <p14:tracePt t="13855" x="3929063" y="1955800"/>
          <p14:tracePt t="13872" x="3911600" y="1938338"/>
          <p14:tracePt t="13889" x="3878263" y="1922463"/>
          <p14:tracePt t="13905" x="3860800" y="1905000"/>
          <p14:tracePt t="13922" x="3802063" y="1846263"/>
          <p14:tracePt t="13939" x="3784600" y="1846263"/>
          <p14:tracePt t="13955" x="3751263" y="1811338"/>
          <p14:tracePt t="13972" x="3716338" y="1795463"/>
          <p14:tracePt t="13989" x="3700463" y="1778000"/>
          <p14:tracePt t="14005" x="3683000" y="1778000"/>
          <p14:tracePt t="16609" x="3683000" y="1795463"/>
          <p14:tracePt t="16622" x="3683000" y="1811338"/>
          <p14:tracePt t="16639" x="3716338" y="1846263"/>
          <p14:tracePt t="16655" x="3784600" y="1938338"/>
          <p14:tracePt t="16672" x="3817938" y="1989138"/>
          <p14:tracePt t="16689" x="3878263" y="2057400"/>
          <p14:tracePt t="16705" x="3929063" y="2116138"/>
          <p14:tracePt t="16722" x="3979863" y="2166938"/>
          <p14:tracePt t="16739" x="4013200" y="2201863"/>
          <p14:tracePt t="16755" x="4056063" y="2235200"/>
          <p14:tracePt t="16772" x="4089400" y="2260600"/>
          <p14:tracePt t="16789" x="4106863" y="2260600"/>
          <p14:tracePt t="16805" x="4122738" y="2278063"/>
          <p14:tracePt t="16822" x="4140200" y="2278063"/>
          <p14:tracePt t="16839" x="4157663" y="2278063"/>
          <p14:tracePt t="16856" x="4173538" y="2278063"/>
          <p14:tracePt t="16872" x="4191000" y="2278063"/>
          <p14:tracePt t="16904" x="4208463" y="2278063"/>
          <p14:tracePt t="16922" x="4233863" y="2278063"/>
          <p14:tracePt t="19533" x="4208463" y="2278063"/>
          <p14:tracePt t="19541" x="4173538" y="2293938"/>
          <p14:tracePt t="19556" x="4089400" y="2344738"/>
          <p14:tracePt t="19572" x="3995738" y="2413000"/>
          <p14:tracePt t="19588" x="3894138" y="2489200"/>
          <p14:tracePt t="19606" x="3802063" y="2557463"/>
          <p14:tracePt t="19622" x="3700463" y="2633663"/>
          <p14:tracePt t="19639" x="3624263" y="2684463"/>
          <p14:tracePt t="19656" x="3538538" y="2735263"/>
          <p14:tracePt t="19672" x="3479800" y="2768600"/>
          <p14:tracePt t="19689" x="3429000" y="2811463"/>
          <p14:tracePt t="19706" x="3395663" y="2844800"/>
          <p14:tracePt t="19722" x="3360738" y="2878138"/>
          <p14:tracePt t="19739" x="3344863" y="2895600"/>
          <p14:tracePt t="19756" x="3344863" y="2913063"/>
          <p14:tracePt t="19872" x="3327400" y="2895600"/>
          <p14:tracePt t="19889" x="3284538" y="2862263"/>
          <p14:tracePt t="19906" x="3200400" y="2786063"/>
          <p14:tracePt t="19922" x="3022600" y="2700338"/>
          <p14:tracePt t="19939" x="2844800" y="2608263"/>
          <p14:tracePt t="19955" x="2667000" y="2557463"/>
          <p14:tracePt t="19972" x="2471738" y="2506663"/>
          <p14:tracePt t="19989" x="2293938" y="2489200"/>
          <p14:tracePt t="20006" x="2184400" y="2489200"/>
          <p14:tracePt t="20022" x="2039938" y="2471738"/>
          <p14:tracePt t="20039" x="1938338" y="2471738"/>
          <p14:tracePt t="20055" x="1846263" y="2471738"/>
          <p14:tracePt t="20072" x="1760538" y="2471738"/>
          <p14:tracePt t="20089" x="1684338" y="2489200"/>
          <p14:tracePt t="20106" x="1651000" y="2506663"/>
          <p14:tracePt t="20122" x="1600200" y="2557463"/>
          <p14:tracePt t="20139" x="1566863" y="2608263"/>
          <p14:tracePt t="20156" x="1549400" y="2667000"/>
          <p14:tracePt t="20172" x="1531938" y="2735263"/>
          <p14:tracePt t="20189" x="1531938" y="2786063"/>
          <p14:tracePt t="20206" x="1531938" y="2844800"/>
          <p14:tracePt t="20222" x="1582738" y="2928938"/>
          <p14:tracePt t="20239" x="1600200" y="2963863"/>
          <p14:tracePt t="20256" x="1684338" y="3022600"/>
          <p14:tracePt t="20272" x="1846263" y="3106738"/>
          <p14:tracePt t="20289" x="1973263" y="3182938"/>
          <p14:tracePt t="20306" x="2116138" y="3233738"/>
          <p14:tracePt t="20322" x="2260600" y="3302000"/>
          <p14:tracePt t="20339" x="2395538" y="3344863"/>
          <p14:tracePt t="20355" x="2506663" y="3360738"/>
          <p14:tracePt t="20372" x="2667000" y="3378200"/>
          <p14:tracePt t="20389" x="2794000" y="3378200"/>
          <p14:tracePt t="20406" x="2928938" y="3378200"/>
          <p14:tracePt t="20422" x="3073400" y="3360738"/>
          <p14:tracePt t="20439" x="3233738" y="3344863"/>
          <p14:tracePt t="20456" x="3378200" y="3302000"/>
          <p14:tracePt t="20472" x="3479800" y="3284538"/>
          <p14:tracePt t="20489" x="3589338" y="3251200"/>
          <p14:tracePt t="20505" x="3657600" y="3217863"/>
          <p14:tracePt t="20522" x="3716338" y="3200400"/>
          <p14:tracePt t="20539" x="3733800" y="3200400"/>
          <p14:tracePt t="20556" x="3733800" y="3182938"/>
          <p14:tracePt t="20572" x="3751263" y="3182938"/>
          <p14:tracePt t="20589" x="3751263" y="3167063"/>
          <p14:tracePt t="20606" x="3700463" y="3106738"/>
          <p14:tracePt t="20622" x="3606800" y="3040063"/>
          <p14:tracePt t="20639" x="3479800" y="2963863"/>
          <p14:tracePt t="20656" x="3395663" y="2913063"/>
          <p14:tracePt t="20672" x="3233738" y="2862263"/>
          <p14:tracePt t="20689" x="3200400" y="2844800"/>
          <p14:tracePt t="20706" x="3090863" y="2844800"/>
          <p14:tracePt t="20722" x="3073400" y="2844800"/>
          <p14:tracePt t="20739" x="3040063" y="2844800"/>
          <p14:tracePt t="20756" x="3022600" y="2844800"/>
          <p14:tracePt t="22606" x="3022600" y="2878138"/>
          <p14:tracePt t="22624" x="3022600" y="3040063"/>
          <p14:tracePt t="22639" x="3022600" y="3106738"/>
          <p14:tracePt t="22656" x="3022600" y="3302000"/>
          <p14:tracePt t="22672" x="3055938" y="3657600"/>
          <p14:tracePt t="22689" x="3149600" y="4106863"/>
          <p14:tracePt t="22706" x="3233738" y="4402138"/>
          <p14:tracePt t="22722" x="3302000" y="4640263"/>
          <p14:tracePt t="22739" x="3360738" y="4741863"/>
          <p14:tracePt t="22756" x="3411538" y="4868863"/>
          <p14:tracePt t="22772" x="3446463" y="4935538"/>
          <p14:tracePt t="22789" x="3479800" y="4978400"/>
          <p14:tracePt t="22806" x="3505200" y="4995863"/>
          <p14:tracePt t="22822" x="3522663" y="5011738"/>
          <p14:tracePt t="22860" x="3538538" y="5011738"/>
          <p14:tracePt t="22888" x="3538538" y="4995863"/>
          <p14:tracePt t="22905" x="3538538" y="4935538"/>
          <p14:tracePt t="22922" x="3538538" y="4868863"/>
          <p14:tracePt t="22939" x="3538538" y="4800600"/>
          <p14:tracePt t="22956" x="3522663" y="4706938"/>
          <p14:tracePt t="22972" x="3462338" y="4622800"/>
          <p14:tracePt t="22989" x="3395663" y="4529138"/>
          <p14:tracePt t="23006" x="3302000" y="4462463"/>
          <p14:tracePt t="23022" x="3251200" y="4427538"/>
          <p14:tracePt t="23039" x="3167063" y="4368800"/>
          <p14:tracePt t="23055" x="3090863" y="4335463"/>
          <p14:tracePt t="23073" x="3040063" y="4300538"/>
          <p14:tracePt t="23089" x="2989263" y="4267200"/>
          <p14:tracePt t="23106" x="2928938" y="4249738"/>
          <p14:tracePt t="23122" x="2878138" y="4208463"/>
          <p14:tracePt t="23139" x="2811463" y="4173538"/>
          <p14:tracePt t="23156" x="2735263" y="4140200"/>
          <p14:tracePt t="23172" x="2684463" y="4122738"/>
          <p14:tracePt t="23189" x="2590800" y="4089400"/>
          <p14:tracePt t="23206" x="2540000" y="4071938"/>
          <p14:tracePt t="23222" x="2489200" y="4046538"/>
          <p14:tracePt t="23239" x="2438400" y="4046538"/>
          <p14:tracePt t="23256" x="2362200" y="4046538"/>
          <p14:tracePt t="23272" x="2311400" y="4046538"/>
          <p14:tracePt t="23289" x="2235200" y="4046538"/>
          <p14:tracePt t="23305" x="2184400" y="4046538"/>
          <p14:tracePt t="23322" x="2133600" y="4089400"/>
          <p14:tracePt t="23339" x="2082800" y="4122738"/>
          <p14:tracePt t="23356" x="2024063" y="4191000"/>
          <p14:tracePt t="23372" x="1973263" y="4284663"/>
          <p14:tracePt t="23389" x="1922463" y="4386263"/>
          <p14:tracePt t="23406" x="1887538" y="4513263"/>
          <p14:tracePt t="23422" x="1862138" y="4640263"/>
          <p14:tracePt t="23439" x="1862138" y="4757738"/>
          <p14:tracePt t="23456" x="1862138" y="4851400"/>
          <p14:tracePt t="23472" x="1862138" y="4953000"/>
          <p14:tracePt t="23489" x="1862138" y="5046663"/>
          <p14:tracePt t="23505" x="1862138" y="5113338"/>
          <p14:tracePt t="23522" x="1887538" y="5189538"/>
          <p14:tracePt t="23539" x="1955800" y="5275263"/>
          <p14:tracePt t="23556" x="2024063" y="5351463"/>
          <p14:tracePt t="23572" x="2100263" y="5418138"/>
          <p14:tracePt t="23589" x="2235200" y="5511800"/>
          <p14:tracePt t="23606" x="2278063" y="5511800"/>
          <p14:tracePt t="23622" x="2362200" y="5529263"/>
          <p14:tracePt t="23639" x="2471738" y="5545138"/>
          <p14:tracePt t="23656" x="2649538" y="5545138"/>
          <p14:tracePt t="23672" x="2735263" y="5545138"/>
          <p14:tracePt t="23689" x="2844800" y="5511800"/>
          <p14:tracePt t="23706" x="2946400" y="5435600"/>
          <p14:tracePt t="23722" x="3055938" y="5384800"/>
          <p14:tracePt t="23739" x="3124200" y="5334000"/>
          <p14:tracePt t="23756" x="3200400" y="5257800"/>
          <p14:tracePt t="23772" x="3268663" y="5189538"/>
          <p14:tracePt t="23789" x="3302000" y="5130800"/>
          <p14:tracePt t="23806" x="3344863" y="5080000"/>
          <p14:tracePt t="23822" x="3378200" y="4995863"/>
          <p14:tracePt t="23839" x="3395663" y="4884738"/>
          <p14:tracePt t="23856" x="3411538" y="4775200"/>
          <p14:tracePt t="23872" x="3411538" y="4640263"/>
          <p14:tracePt t="23889" x="3411538" y="4495800"/>
          <p14:tracePt t="23905" x="3411538" y="4386263"/>
          <p14:tracePt t="23922" x="3378200" y="4249738"/>
          <p14:tracePt t="23939" x="3344863" y="4140200"/>
          <p14:tracePt t="23956" x="3268663" y="4013200"/>
          <p14:tracePt t="23972" x="3200400" y="3929063"/>
          <p14:tracePt t="23989" x="3090863" y="3835400"/>
          <p14:tracePt t="24006" x="3005138" y="3767138"/>
          <p14:tracePt t="24022" x="2878138" y="3690938"/>
          <p14:tracePt t="24039" x="2768600" y="3624263"/>
          <p14:tracePt t="24056" x="2684463" y="3589338"/>
          <p14:tracePt t="24072" x="2573338" y="3573463"/>
          <p14:tracePt t="24089" x="2438400" y="3556000"/>
          <p14:tracePt t="24106" x="2379663" y="3556000"/>
          <p14:tracePt t="24123" x="2235200" y="3606800"/>
          <p14:tracePt t="24139" x="2151063" y="3675063"/>
          <p14:tracePt t="24156" x="2133600" y="3690938"/>
          <p14:tracePt t="24172" x="1973263" y="3835400"/>
          <p14:tracePt t="24189" x="1905000" y="3944938"/>
          <p14:tracePt t="24205" x="1828800" y="4071938"/>
          <p14:tracePt t="24222" x="1778000" y="4191000"/>
          <p14:tracePt t="24239" x="1744663" y="4335463"/>
          <p14:tracePt t="24256" x="1727200" y="4427538"/>
          <p14:tracePt t="24272" x="1709738" y="4597400"/>
          <p14:tracePt t="24289" x="1709738" y="4706938"/>
          <p14:tracePt t="24305" x="1709738" y="4818063"/>
          <p14:tracePt t="24322" x="1744663" y="4935538"/>
          <p14:tracePt t="24339" x="1795463" y="5046663"/>
          <p14:tracePt t="24356" x="1862138" y="5130800"/>
          <p14:tracePt t="24372" x="1955800" y="5240338"/>
          <p14:tracePt t="24389" x="2057400" y="5308600"/>
          <p14:tracePt t="24405" x="2201863" y="5402263"/>
          <p14:tracePt t="24422" x="2344738" y="5453063"/>
          <p14:tracePt t="24439" x="2522538" y="5511800"/>
          <p14:tracePt t="24455" x="2684463" y="5529263"/>
          <p14:tracePt t="24472" x="2844800" y="5529263"/>
          <p14:tracePt t="24489" x="2989263" y="5529263"/>
          <p14:tracePt t="24506" x="3124200" y="5453063"/>
          <p14:tracePt t="24522" x="3251200" y="5367338"/>
          <p14:tracePt t="24539" x="3360738" y="5275263"/>
          <p14:tracePt t="24555" x="3429000" y="5207000"/>
          <p14:tracePt t="24573" x="3522663" y="5097463"/>
          <p14:tracePt t="24589" x="3573463" y="4995863"/>
          <p14:tracePt t="24606" x="3624263" y="4884738"/>
          <p14:tracePt t="24622" x="3624263" y="4775200"/>
          <p14:tracePt t="24639" x="3640138" y="4622800"/>
          <p14:tracePt t="24655" x="3606800" y="4495800"/>
          <p14:tracePt t="24672" x="3538538" y="4368800"/>
          <p14:tracePt t="24689" x="3429000" y="4224338"/>
          <p14:tracePt t="24706" x="3327400" y="4089400"/>
          <p14:tracePt t="24722" x="3182938" y="3979863"/>
          <p14:tracePt t="24739" x="3055938" y="3929063"/>
          <p14:tracePt t="24756" x="2971800" y="3911600"/>
          <p14:tracePt t="24772" x="2862263" y="3911600"/>
          <p14:tracePt t="24789" x="2768600" y="3911600"/>
          <p14:tracePt t="24806" x="2684463" y="3911600"/>
          <p14:tracePt t="24822" x="2633663" y="3929063"/>
          <p14:tracePt t="24839" x="2590800" y="3962400"/>
          <p14:tracePt t="24856" x="2557463" y="3962400"/>
          <p14:tracePt t="24872" x="2557463" y="3979863"/>
          <p14:tracePt t="24889" x="2540000" y="3995738"/>
          <p14:tracePt t="24905" x="2540000" y="4013200"/>
          <p14:tracePt t="24938" x="2540000" y="4030663"/>
          <p14:tracePt t="24956" x="2557463" y="4046538"/>
          <p14:tracePt t="24972" x="2573338" y="4046538"/>
          <p14:tracePt t="24989" x="2616200" y="4046538"/>
          <p14:tracePt t="25006" x="2633663" y="4046538"/>
          <p14:tracePt t="25022" x="2667000" y="4046538"/>
          <p14:tracePt t="25039" x="2684463" y="4046538"/>
          <p14:tracePt t="25056" x="2717800" y="4046538"/>
          <p14:tracePt t="30041" x="2649538" y="4071938"/>
          <p14:tracePt t="30057" x="2573338" y="4089400"/>
          <p14:tracePt t="30073" x="2506663" y="4106863"/>
          <p14:tracePt t="30089" x="2471738" y="4122738"/>
          <p14:tracePt t="30106" x="2455863" y="4140200"/>
          <p14:tracePt t="30123" x="2438400" y="4140200"/>
          <p14:tracePt t="30139" x="2413000" y="4157663"/>
          <p14:tracePt t="30156" x="2395538" y="4157663"/>
          <p14:tracePt t="30173" x="2395538" y="4173538"/>
          <p14:tracePt t="30205" x="2395538" y="4191000"/>
          <p14:tracePt t="30271" x="2438400" y="4191000"/>
          <p14:tracePt t="30289" x="2522538" y="4191000"/>
          <p14:tracePt t="30306" x="2633663" y="4173538"/>
          <p14:tracePt t="30323" x="2794000" y="4173538"/>
          <p14:tracePt t="30339" x="2827338" y="4173538"/>
          <p14:tracePt t="30356" x="2989263" y="4173538"/>
          <p14:tracePt t="30373" x="3022600" y="4173538"/>
          <p14:tracePt t="30389" x="3149600" y="4191000"/>
          <p14:tracePt t="30872" x="3090863" y="4191000"/>
          <p14:tracePt t="30889" x="3022600" y="4157663"/>
          <p14:tracePt t="30906" x="2946400" y="4122738"/>
          <p14:tracePt t="30923" x="2878138" y="4106863"/>
          <p14:tracePt t="30939" x="2844800" y="4089400"/>
          <p14:tracePt t="30956" x="2794000" y="4071938"/>
          <p14:tracePt t="30973" x="2735263" y="4046538"/>
          <p14:tracePt t="30989" x="2700338" y="4046538"/>
          <p14:tracePt t="31006" x="2649538" y="4030663"/>
          <p14:tracePt t="31022" x="2616200" y="4030663"/>
          <p14:tracePt t="31039" x="2573338" y="4013200"/>
          <p14:tracePt t="31056" x="2540000" y="4013200"/>
          <p14:tracePt t="31072" x="2489200" y="4013200"/>
          <p14:tracePt t="31089" x="2455863" y="3995738"/>
          <p14:tracePt t="31106" x="2413000" y="3995738"/>
          <p14:tracePt t="31123" x="2379663" y="3995738"/>
          <p14:tracePt t="31139" x="2328863" y="3995738"/>
          <p14:tracePt t="31156" x="2293938" y="3995738"/>
          <p14:tracePt t="31172" x="2260600" y="3995738"/>
          <p14:tracePt t="31189" x="2217738" y="3995738"/>
          <p14:tracePt t="31206" x="2201863" y="3995738"/>
          <p14:tracePt t="31222" x="2166938" y="3995738"/>
          <p14:tracePt t="31239" x="2133600" y="3995738"/>
          <p14:tracePt t="31256" x="2100263" y="3995738"/>
          <p14:tracePt t="31273" x="2057400" y="3995738"/>
          <p14:tracePt t="31289" x="2024063" y="4013200"/>
          <p14:tracePt t="31306" x="1973263" y="4030663"/>
          <p14:tracePt t="31323" x="1955800" y="4046538"/>
          <p14:tracePt t="31339" x="1905000" y="4046538"/>
          <p14:tracePt t="31356" x="1862138" y="4089400"/>
          <p14:tracePt t="31373" x="1828800" y="4106863"/>
          <p14:tracePt t="31389" x="1811338" y="4122738"/>
          <p14:tracePt t="31406" x="1795463" y="4140200"/>
          <p14:tracePt t="31423" x="1778000" y="4157663"/>
          <p14:tracePt t="31439" x="1760538" y="4191000"/>
          <p14:tracePt t="31456" x="1760538" y="4208463"/>
          <p14:tracePt t="31473" x="1760538" y="4249738"/>
          <p14:tracePt t="31489" x="1744663" y="4284663"/>
          <p14:tracePt t="31506" x="1744663" y="4318000"/>
          <p14:tracePt t="31523" x="1744663" y="4351338"/>
          <p14:tracePt t="31539" x="1744663" y="4386263"/>
          <p14:tracePt t="31556" x="1744663" y="4402138"/>
          <p14:tracePt t="31573" x="1744663" y="4445000"/>
          <p14:tracePt t="31589" x="1744663" y="4462463"/>
          <p14:tracePt t="31606" x="1744663" y="4478338"/>
          <p14:tracePt t="31622" x="1760538" y="4495800"/>
          <p14:tracePt t="31639" x="1778000" y="4513263"/>
          <p14:tracePt t="31656" x="1795463" y="4546600"/>
          <p14:tracePt t="31673" x="1828800" y="4564063"/>
          <p14:tracePt t="31689" x="1846263" y="4597400"/>
          <p14:tracePt t="31706" x="1887538" y="4640263"/>
          <p14:tracePt t="31723" x="1922463" y="4656138"/>
          <p14:tracePt t="31739" x="1955800" y="4691063"/>
          <p14:tracePt t="31756" x="1989138" y="4706938"/>
          <p14:tracePt t="31772" x="2024063" y="4724400"/>
          <p14:tracePt t="31789" x="2057400" y="4741863"/>
          <p14:tracePt t="31806" x="2100263" y="4757738"/>
          <p14:tracePt t="31823" x="2151063" y="4775200"/>
          <p14:tracePt t="31839" x="2201863" y="4800600"/>
          <p14:tracePt t="31856" x="2278063" y="4800600"/>
          <p14:tracePt t="31873" x="2413000" y="4833938"/>
          <p14:tracePt t="31889" x="2489200" y="4833938"/>
          <p14:tracePt t="31906" x="2590800" y="4833938"/>
          <p14:tracePt t="31922" x="2700338" y="4851400"/>
          <p14:tracePt t="31939" x="2794000" y="4851400"/>
          <p14:tracePt t="31956" x="2862263" y="4851400"/>
          <p14:tracePt t="31973" x="2928938" y="4851400"/>
          <p14:tracePt t="31989" x="3005138" y="4851400"/>
          <p14:tracePt t="32006" x="3055938" y="4851400"/>
          <p14:tracePt t="32023" x="3106738" y="4851400"/>
          <p14:tracePt t="32039" x="3167063" y="4851400"/>
          <p14:tracePt t="32056" x="3217863" y="4851400"/>
          <p14:tracePt t="32072" x="3268663" y="4851400"/>
          <p14:tracePt t="32089" x="3302000" y="4851400"/>
          <p14:tracePt t="32106" x="3360738" y="4833938"/>
          <p14:tracePt t="32122" x="3395663" y="4818063"/>
          <p14:tracePt t="32139" x="3411538" y="4800600"/>
          <p14:tracePt t="32156" x="3429000" y="4775200"/>
          <p14:tracePt t="32173" x="3446463" y="4741863"/>
          <p14:tracePt t="32189" x="3462338" y="4724400"/>
          <p14:tracePt t="32206" x="3479800" y="4691063"/>
          <p14:tracePt t="32223" x="3479800" y="4656138"/>
          <p14:tracePt t="32239" x="3479800" y="4597400"/>
          <p14:tracePt t="32256" x="3479800" y="4546600"/>
          <p14:tracePt t="32273" x="3479800" y="4478338"/>
          <p14:tracePt t="32290" x="3462338" y="4386263"/>
          <p14:tracePt t="32306" x="3446463" y="4351338"/>
          <p14:tracePt t="32323" x="3446463" y="4318000"/>
          <p14:tracePt t="32339" x="3429000" y="4300538"/>
          <p14:tracePt t="32356" x="3395663" y="4249738"/>
          <p14:tracePt t="32373" x="3378200" y="4191000"/>
          <p14:tracePt t="32389" x="3344863" y="4157663"/>
          <p14:tracePt t="32406" x="3284538" y="4106863"/>
          <p14:tracePt t="32423" x="3251200" y="4046538"/>
          <p14:tracePt t="32439" x="3200400" y="4013200"/>
          <p14:tracePt t="32456" x="3149600" y="3979863"/>
          <p14:tracePt t="32473" x="3106738" y="3962400"/>
          <p14:tracePt t="32489" x="3055938" y="3944938"/>
          <p14:tracePt t="32506" x="3022600" y="3944938"/>
          <p14:tracePt t="32523" x="2971800" y="3929063"/>
          <p14:tracePt t="32539" x="2913063" y="3911600"/>
          <p14:tracePt t="32556" x="2844800" y="3911600"/>
          <p14:tracePt t="32573" x="2768600" y="3894138"/>
          <p14:tracePt t="32589" x="2684463" y="3894138"/>
          <p14:tracePt t="32606" x="2616200" y="3868738"/>
          <p14:tracePt t="32623" x="2540000" y="3868738"/>
          <p14:tracePt t="32639" x="2489200" y="3868738"/>
          <p14:tracePt t="32656" x="2438400" y="3868738"/>
          <p14:tracePt t="32673" x="2395538" y="3868738"/>
          <p14:tracePt t="32689" x="2344738" y="3868738"/>
          <p14:tracePt t="32706" x="2293938" y="3894138"/>
          <p14:tracePt t="32722" x="2217738" y="3911600"/>
          <p14:tracePt t="32739" x="2151063" y="3929063"/>
          <p14:tracePt t="32756" x="2082800" y="3944938"/>
          <p14:tracePt t="32773" x="2006600" y="3962400"/>
          <p14:tracePt t="32789" x="1955800" y="3979863"/>
          <p14:tracePt t="32806" x="1922463" y="4013200"/>
          <p14:tracePt t="32823" x="1887538" y="4013200"/>
          <p14:tracePt t="32839" x="1862138" y="4030663"/>
          <p14:tracePt t="32856" x="1846263" y="4046538"/>
          <p14:tracePt t="32873" x="1846263" y="4071938"/>
          <p14:tracePt t="32889" x="1828800" y="4071938"/>
          <p14:tracePt t="32906" x="1828800" y="4089400"/>
          <p14:tracePt t="32922" x="1811338" y="4106863"/>
          <p14:tracePt t="32939" x="1811338" y="4140200"/>
          <p14:tracePt t="32956" x="1811338" y="4157663"/>
          <p14:tracePt t="32973" x="1811338" y="4173538"/>
          <p14:tracePt t="33005" x="1811338" y="4191000"/>
          <p14:tracePt t="33038" x="1811338" y="4224338"/>
          <p14:tracePt t="33056" x="1811338" y="4249738"/>
          <p14:tracePt t="33073" x="1846263" y="4284663"/>
          <p14:tracePt t="33089" x="1887538" y="4318000"/>
          <p14:tracePt t="33106" x="1938338" y="4351338"/>
          <p14:tracePt t="33123" x="1989138" y="4368800"/>
          <p14:tracePt t="33139" x="2039938" y="4386263"/>
          <p14:tracePt t="33156" x="2116138" y="4402138"/>
          <p14:tracePt t="33173" x="2166938" y="4402138"/>
          <p14:tracePt t="33189" x="2260600" y="4402138"/>
          <p14:tracePt t="33206" x="2328863" y="4427538"/>
          <p14:tracePt t="33223" x="2379663" y="4427538"/>
          <p14:tracePt t="33239" x="2455863" y="4445000"/>
          <p14:tracePt t="33256" x="2522538" y="4445000"/>
          <p14:tracePt t="33273" x="2616200" y="4462463"/>
          <p14:tracePt t="33290" x="2717800" y="4478338"/>
          <p14:tracePt t="33306" x="2768600" y="4495800"/>
          <p14:tracePt t="33323" x="2913063" y="4495800"/>
          <p14:tracePt t="33339" x="3005138" y="4495800"/>
          <p14:tracePt t="33356" x="3090863" y="4495800"/>
          <p14:tracePt t="33373" x="3149600" y="4495800"/>
          <p14:tracePt t="33389" x="3182938" y="4495800"/>
          <p14:tracePt t="33406" x="3200400" y="4495800"/>
          <p14:tracePt t="33423" x="3217863" y="4495800"/>
          <p14:tracePt t="34026" x="3217863" y="4513263"/>
          <p14:tracePt t="34039" x="3182938" y="4529138"/>
          <p14:tracePt t="34057" x="3124200" y="4579938"/>
          <p14:tracePt t="34073" x="3040063" y="4622800"/>
          <p14:tracePt t="34089" x="2971800" y="4656138"/>
          <p14:tracePt t="34106" x="2895600" y="4691063"/>
          <p14:tracePt t="34123" x="2844800" y="4706938"/>
          <p14:tracePt t="34139" x="2794000" y="4706938"/>
          <p14:tracePt t="34156" x="2751138" y="4724400"/>
          <p14:tracePt t="34172" x="2735263" y="4741863"/>
          <p14:tracePt t="34189" x="2717800" y="4741863"/>
          <p14:tracePt t="34206" x="2684463" y="4741863"/>
          <p14:tracePt t="34223" x="2667000" y="4741863"/>
          <p14:tracePt t="34240" x="2649538" y="4741863"/>
          <p14:tracePt t="34272" x="2633663" y="4741863"/>
          <p14:tracePt t="34289" x="2616200" y="4741863"/>
          <p14:tracePt t="34306" x="2573338" y="4724400"/>
          <p14:tracePt t="34322" x="2557463" y="4706938"/>
          <p14:tracePt t="34339" x="2522538" y="4706938"/>
          <p14:tracePt t="34356" x="2506663" y="4691063"/>
          <p14:tracePt t="34373" x="2489200" y="4673600"/>
          <p14:tracePt t="34389" x="2471738" y="4673600"/>
          <p14:tracePt t="34406" x="2438400" y="4673600"/>
          <p14:tracePt t="34423" x="2413000" y="4673600"/>
          <p14:tracePt t="34439" x="2413000" y="4656138"/>
          <p14:tracePt t="34456" x="2395538" y="4656138"/>
          <p14:tracePt t="34473" x="2379663" y="4656138"/>
          <p14:tracePt t="34489" x="2362200" y="4656138"/>
          <p14:tracePt t="34506" x="2344738" y="4656138"/>
          <p14:tracePt t="34522" x="2328863" y="4656138"/>
          <p14:tracePt t="34539" x="2293938" y="4656138"/>
          <p14:tracePt t="34556" x="2278063" y="4656138"/>
          <p14:tracePt t="34572" x="2235200" y="4656138"/>
          <p14:tracePt t="34589" x="2201863" y="4656138"/>
          <p14:tracePt t="34606" x="2166938" y="4673600"/>
          <p14:tracePt t="34623" x="2151063" y="4673600"/>
          <p14:tracePt t="34639" x="2133600" y="4673600"/>
          <p14:tracePt t="34656" x="2116138" y="4673600"/>
          <p14:tracePt t="34673" x="2082800" y="4673600"/>
          <p14:tracePt t="34690" x="2039938" y="4691063"/>
          <p14:tracePt t="34706" x="2024063" y="4691063"/>
          <p14:tracePt t="34723" x="1989138" y="4706938"/>
          <p14:tracePt t="34740" x="1955800" y="4706938"/>
          <p14:tracePt t="34756" x="1938338" y="4724400"/>
          <p14:tracePt t="34788" x="1922463" y="4741863"/>
          <p14:tracePt t="34806" x="1905000" y="4741863"/>
          <p14:tracePt t="34823" x="1887538" y="4741863"/>
          <p14:tracePt t="34839" x="1862138" y="4757738"/>
          <p14:tracePt t="34872" x="1846263" y="4775200"/>
          <p14:tracePt t="34889" x="1828800" y="4800600"/>
          <p14:tracePt t="34906" x="1811338" y="4818063"/>
          <p14:tracePt t="34938" x="1811338" y="4833938"/>
          <p14:tracePt t="34988" x="1811338" y="4851400"/>
          <p14:tracePt t="35022" x="1811338" y="4868863"/>
          <p14:tracePt t="35039" x="1811338" y="4902200"/>
          <p14:tracePt t="35056" x="1811338" y="4919663"/>
          <p14:tracePt t="35073" x="1811338" y="4935538"/>
          <p14:tracePt t="35089" x="1828800" y="4953000"/>
          <p14:tracePt t="35106" x="1846263" y="4978400"/>
          <p14:tracePt t="35123" x="1862138" y="5011738"/>
          <p14:tracePt t="35139" x="1905000" y="5029200"/>
          <p14:tracePt t="35156" x="1922463" y="5046663"/>
          <p14:tracePt t="35173" x="1973263" y="5080000"/>
          <p14:tracePt t="35189" x="1989138" y="5097463"/>
          <p14:tracePt t="35206" x="2057400" y="5130800"/>
          <p14:tracePt t="35223" x="2116138" y="5156200"/>
          <p14:tracePt t="35240" x="2133600" y="5156200"/>
          <p14:tracePt t="35256" x="2201863" y="5173663"/>
          <p14:tracePt t="35273" x="2235200" y="5189538"/>
          <p14:tracePt t="35289" x="2278063" y="5189538"/>
          <p14:tracePt t="35306" x="2328863" y="5189538"/>
          <p14:tracePt t="35322" x="2362200" y="5207000"/>
          <p14:tracePt t="35340" x="2395538" y="5224463"/>
          <p14:tracePt t="35356" x="2455863" y="5224463"/>
          <p14:tracePt t="35373" x="2522538" y="5240338"/>
          <p14:tracePt t="35390" x="2573338" y="5240338"/>
          <p14:tracePt t="35406" x="2649538" y="5257800"/>
          <p14:tracePt t="35422" x="2717800" y="5257800"/>
          <p14:tracePt t="35439" x="2794000" y="5257800"/>
          <p14:tracePt t="35456" x="2827338" y="5275263"/>
          <p14:tracePt t="35473" x="2895600" y="5275263"/>
          <p14:tracePt t="35489" x="2971800" y="5275263"/>
          <p14:tracePt t="35506" x="3022600" y="5275263"/>
          <p14:tracePt t="35523" x="3106738" y="5275263"/>
          <p14:tracePt t="35539" x="3200400" y="5275263"/>
          <p14:tracePt t="35556" x="3268663" y="5275263"/>
          <p14:tracePt t="35573" x="3327400" y="5275263"/>
          <p14:tracePt t="35589" x="3360738" y="5257800"/>
          <p14:tracePt t="35606" x="3411538" y="5257800"/>
          <p14:tracePt t="35622" x="3446463" y="5240338"/>
          <p14:tracePt t="35640" x="3479800" y="5240338"/>
          <p14:tracePt t="35656" x="3505200" y="5224463"/>
          <p14:tracePt t="35673" x="3522663" y="5207000"/>
          <p14:tracePt t="35690" x="3538538" y="5189538"/>
          <p14:tracePt t="35706" x="3538538" y="5173663"/>
          <p14:tracePt t="35723" x="3556000" y="5156200"/>
          <p14:tracePt t="35740" x="3573463" y="5097463"/>
          <p14:tracePt t="35756" x="3573463" y="5029200"/>
          <p14:tracePt t="35773" x="3573463" y="4978400"/>
          <p14:tracePt t="35790" x="3589338" y="4953000"/>
          <p14:tracePt t="35806" x="3589338" y="4919663"/>
          <p14:tracePt t="35838" x="3589338" y="4902200"/>
          <p14:tracePt t="35888" x="3573463" y="4884738"/>
          <p14:tracePt t="35906" x="3522663" y="4833938"/>
          <p14:tracePt t="35923" x="3429000" y="4800600"/>
          <p14:tracePt t="35939" x="3327400" y="4757738"/>
          <p14:tracePt t="35956" x="3200400" y="4706938"/>
          <p14:tracePt t="35973" x="3055938" y="4673600"/>
          <p14:tracePt t="35990" x="2946400" y="4656138"/>
          <p14:tracePt t="36006" x="2794000" y="4622800"/>
          <p14:tracePt t="36023" x="2700338" y="4597400"/>
          <p14:tracePt t="36040" x="2590800" y="4597400"/>
          <p14:tracePt t="36056" x="2506663" y="4597400"/>
          <p14:tracePt t="36073" x="2438400" y="4597400"/>
          <p14:tracePt t="36089" x="2379663" y="4597400"/>
          <p14:tracePt t="36106" x="2328863" y="4597400"/>
          <p14:tracePt t="36123" x="2278063" y="4597400"/>
          <p14:tracePt t="36139" x="2235200" y="4597400"/>
          <p14:tracePt t="36156" x="2184400" y="4597400"/>
          <p14:tracePt t="36173" x="2133600" y="4622800"/>
          <p14:tracePt t="36190" x="2082800" y="4640263"/>
          <p14:tracePt t="36206" x="2024063" y="4640263"/>
          <p14:tracePt t="36223" x="1989138" y="4656138"/>
          <p14:tracePt t="36239" x="1955800" y="4673600"/>
          <p14:tracePt t="36256" x="1938338" y="4691063"/>
          <p14:tracePt t="36273" x="1922463" y="4691063"/>
          <p14:tracePt t="36289" x="1922463" y="4706938"/>
          <p14:tracePt t="36306" x="1905000" y="4724400"/>
          <p14:tracePt t="36338" x="1905000" y="4741863"/>
          <p14:tracePt t="36372" x="1905000" y="4775200"/>
          <p14:tracePt t="36390" x="1905000" y="4800600"/>
          <p14:tracePt t="36406" x="1905000" y="4833938"/>
          <p14:tracePt t="36423" x="1905000" y="4868863"/>
          <p14:tracePt t="36439" x="1938338" y="4884738"/>
          <p14:tracePt t="36456" x="1973263" y="4935538"/>
          <p14:tracePt t="36473" x="2039938" y="4978400"/>
          <p14:tracePt t="36490" x="2100263" y="5029200"/>
          <p14:tracePt t="36506" x="2166938" y="5062538"/>
          <p14:tracePt t="36523" x="2278063" y="5097463"/>
          <p14:tracePt t="36540" x="2379663" y="5113338"/>
          <p14:tracePt t="36556" x="2506663" y="5156200"/>
          <p14:tracePt t="36573" x="2573338" y="5173663"/>
          <p14:tracePt t="36589" x="2700338" y="5173663"/>
          <p14:tracePt t="36606" x="2811463" y="5189538"/>
          <p14:tracePt t="36623" x="2895600" y="5189538"/>
          <p14:tracePt t="36640" x="2989263" y="5207000"/>
          <p14:tracePt t="36656" x="3073400" y="5207000"/>
          <p14:tracePt t="36673" x="3124200" y="5207000"/>
          <p14:tracePt t="36689" x="3200400" y="5207000"/>
          <p14:tracePt t="36706" x="3233738" y="5207000"/>
          <p14:tracePt t="36723" x="3284538" y="5173663"/>
          <p14:tracePt t="36740" x="3327400" y="5156200"/>
          <p14:tracePt t="36756" x="3360738" y="5156200"/>
          <p14:tracePt t="36773" x="3395663" y="5130800"/>
          <p14:tracePt t="36789" x="3411538" y="5130800"/>
          <p14:tracePt t="36806" x="3446463" y="5130800"/>
          <p14:tracePt t="36823" x="3462338" y="5130800"/>
          <p14:tracePt t="36840" x="3479800" y="5130800"/>
          <p14:tracePt t="36856" x="3522663" y="5130800"/>
          <p14:tracePt t="36873" x="3538538" y="5130800"/>
          <p14:tracePt t="36889" x="3556000" y="5130800"/>
          <p14:tracePt t="36938" x="3573463" y="513080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0326E-FFE4-8063-DACB-842EC6318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F882871A-4E3E-24E6-91DE-D8C09442DF4A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C80EFCE-84F5-2913-CE95-455B4D05FA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BBE8F0-0EA0-DF6D-A431-E62920AC4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54BEF7-03DD-2B86-C621-395FF57CA25A}"/>
              </a:ext>
            </a:extLst>
          </p:cNvPr>
          <p:cNvSpPr txBox="1"/>
          <p:nvPr/>
        </p:nvSpPr>
        <p:spPr>
          <a:xfrm>
            <a:off x="3048000" y="30162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3. Glandes supra-rénales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0E2494-0719-3F63-E0F9-98069252D9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34" y="1484574"/>
            <a:ext cx="11078643" cy="477930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F68CCDB2-07A1-C5E9-9350-CBA763B7E4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3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82"/>
    </mc:Choice>
    <mc:Fallback xmlns="">
      <p:transition spd="slow" advTm="75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74" x="3573463" y="5080000"/>
          <p14:tracePt t="990" x="3573463" y="5029200"/>
          <p14:tracePt t="1006" x="3640138" y="4868863"/>
          <p14:tracePt t="1022" x="3802063" y="4597400"/>
          <p14:tracePt t="1038" x="4140200" y="4140200"/>
          <p14:tracePt t="1055" x="4884738" y="3360738"/>
          <p14:tracePt t="1072" x="5478463" y="2913063"/>
          <p14:tracePt t="1088" x="6129338" y="2522538"/>
          <p14:tracePt t="1105" x="6773863" y="2217738"/>
          <p14:tracePt t="1122" x="7340600" y="2057400"/>
          <p14:tracePt t="1138" x="7645400" y="2006600"/>
          <p14:tracePt t="1155" x="7958138" y="2006600"/>
          <p14:tracePt t="1172" x="8135938" y="2006600"/>
          <p14:tracePt t="1188" x="8212138" y="2057400"/>
          <p14:tracePt t="1205" x="8280400" y="2151063"/>
          <p14:tracePt t="1222" x="8297863" y="2260600"/>
          <p14:tracePt t="1238" x="8297863" y="2328863"/>
          <p14:tracePt t="1431" x="8280400" y="2328863"/>
          <p14:tracePt t="1440" x="8247063" y="2328863"/>
          <p14:tracePt t="1455" x="8196263" y="2328863"/>
          <p14:tracePt t="1472" x="8069263" y="2379663"/>
          <p14:tracePt t="1488" x="7805738" y="2455863"/>
          <p14:tracePt t="1505" x="7391400" y="2590800"/>
          <p14:tracePt t="1522" x="7069138" y="2684463"/>
          <p14:tracePt t="1538" x="6891338" y="2751138"/>
          <p14:tracePt t="1555" x="6561138" y="2878138"/>
          <p14:tracePt t="1572" x="6256338" y="2989263"/>
          <p14:tracePt t="1840" x="6307138" y="2963863"/>
          <p14:tracePt t="1855" x="6342063" y="2963863"/>
          <p14:tracePt t="1872" x="6418263" y="2928938"/>
          <p14:tracePt t="1888" x="6502400" y="2895600"/>
          <p14:tracePt t="1905" x="6611938" y="2827338"/>
          <p14:tracePt t="1922" x="6697663" y="2751138"/>
          <p14:tracePt t="1938" x="6824663" y="2633663"/>
          <p14:tracePt t="1955" x="6875463" y="2557463"/>
          <p14:tracePt t="1972" x="6916738" y="2455863"/>
          <p14:tracePt t="1988" x="6916738" y="2395538"/>
          <p14:tracePt t="2005" x="6934200" y="2362200"/>
          <p14:tracePt t="2021" x="6934200" y="2311400"/>
          <p14:tracePt t="2038" x="6875463" y="2260600"/>
          <p14:tracePt t="2055" x="6713538" y="2201863"/>
          <p14:tracePt t="2072" x="6578600" y="2166938"/>
          <p14:tracePt t="2088" x="6383338" y="2151063"/>
          <p14:tracePt t="2105" x="6180138" y="2151063"/>
          <p14:tracePt t="2122" x="5986463" y="2166938"/>
          <p14:tracePt t="2138" x="5791200" y="2260600"/>
          <p14:tracePt t="2155" x="5595938" y="2395538"/>
          <p14:tracePt t="2172" x="5402263" y="2590800"/>
          <p14:tracePt t="2188" x="5240338" y="2786063"/>
          <p14:tracePt t="2205" x="5138738" y="3005138"/>
          <p14:tracePt t="2222" x="5080000" y="3217863"/>
          <p14:tracePt t="2238" x="5062538" y="3429000"/>
          <p14:tracePt t="2255" x="5062538" y="3624263"/>
          <p14:tracePt t="2272" x="5189538" y="3817938"/>
          <p14:tracePt t="2288" x="5351463" y="4030663"/>
          <p14:tracePt t="2305" x="5630863" y="4318000"/>
          <p14:tracePt t="2322" x="5900738" y="4529138"/>
          <p14:tracePt t="2338" x="6113463" y="4656138"/>
          <p14:tracePt t="2355" x="6418263" y="4818063"/>
          <p14:tracePt t="2371" x="6680200" y="4919663"/>
          <p14:tracePt t="2388" x="6916738" y="4995863"/>
          <p14:tracePt t="2405" x="7112000" y="5029200"/>
          <p14:tracePt t="2421" x="7272338" y="5046663"/>
          <p14:tracePt t="2438" x="7424738" y="5046663"/>
          <p14:tracePt t="2455" x="7551738" y="5046663"/>
          <p14:tracePt t="2472" x="7627938" y="4995863"/>
          <p14:tracePt t="2488" x="7747000" y="4902200"/>
          <p14:tracePt t="2505" x="7780338" y="4868863"/>
          <p14:tracePt t="2522" x="7874000" y="4741863"/>
          <p14:tracePt t="2538" x="7891463" y="4706938"/>
          <p14:tracePt t="2555" x="7942263" y="4579938"/>
          <p14:tracePt t="2572" x="7958138" y="4478338"/>
          <p14:tracePt t="2588" x="8001000" y="4351338"/>
          <p14:tracePt t="2605" x="8034338" y="4249738"/>
          <p14:tracePt t="2621" x="8051800" y="4106863"/>
          <p14:tracePt t="2638" x="8051800" y="3962400"/>
          <p14:tracePt t="2655" x="8051800" y="3835400"/>
          <p14:tracePt t="2672" x="8051800" y="3690938"/>
          <p14:tracePt t="2688" x="8018463" y="3556000"/>
          <p14:tracePt t="2705" x="7958138" y="3446463"/>
          <p14:tracePt t="2721" x="7891463" y="3302000"/>
          <p14:tracePt t="2738" x="7805738" y="3200400"/>
          <p14:tracePt t="2755" x="7696200" y="3090863"/>
          <p14:tracePt t="2772" x="7569200" y="3005138"/>
          <p14:tracePt t="2788" x="7450138" y="2928938"/>
          <p14:tracePt t="2805" x="7307263" y="2878138"/>
          <p14:tracePt t="2822" x="7162800" y="2827338"/>
          <p14:tracePt t="2838" x="7018338" y="2786063"/>
          <p14:tracePt t="2855" x="6840538" y="2786063"/>
          <p14:tracePt t="2872" x="6697663" y="2786063"/>
          <p14:tracePt t="2888" x="6519863" y="2786063"/>
          <p14:tracePt t="2905" x="6357938" y="2786063"/>
          <p14:tracePt t="2922" x="6205538" y="2827338"/>
          <p14:tracePt t="2938" x="6045200" y="2878138"/>
          <p14:tracePt t="2955" x="5918200" y="2928938"/>
          <p14:tracePt t="2971" x="5773738" y="3040063"/>
          <p14:tracePt t="2988" x="5672138" y="3124200"/>
          <p14:tracePt t="3005" x="5580063" y="3251200"/>
          <p14:tracePt t="3022" x="5529263" y="3395663"/>
          <p14:tracePt t="3038" x="5494338" y="3624263"/>
          <p14:tracePt t="3055" x="5494338" y="3817938"/>
          <p14:tracePt t="3072" x="5529263" y="4030663"/>
          <p14:tracePt t="3088" x="5630863" y="4267200"/>
          <p14:tracePt t="3105" x="5791200" y="4513263"/>
          <p14:tracePt t="3122" x="5951538" y="4741863"/>
          <p14:tracePt t="3138" x="6164263" y="4953000"/>
          <p14:tracePt t="3155" x="6357938" y="5113338"/>
          <p14:tracePt t="3172" x="6578600" y="5207000"/>
          <p14:tracePt t="3188" x="6807200" y="5275263"/>
          <p14:tracePt t="3205" x="7035800" y="5308600"/>
          <p14:tracePt t="3222" x="7272338" y="5334000"/>
          <p14:tracePt t="3238" x="7485063" y="5334000"/>
          <p14:tracePt t="3255" x="7678738" y="5291138"/>
          <p14:tracePt t="3272" x="7840663" y="5240338"/>
          <p14:tracePt t="3288" x="7983538" y="5173663"/>
          <p14:tracePt t="3305" x="8102600" y="5080000"/>
          <p14:tracePt t="3322" x="8178800" y="4978400"/>
          <p14:tracePt t="3338" x="8247063" y="4868863"/>
          <p14:tracePt t="3355" x="8297863" y="4800600"/>
          <p14:tracePt t="3372" x="8331200" y="4691063"/>
          <p14:tracePt t="3388" x="8374063" y="4546600"/>
          <p14:tracePt t="3405" x="8389938" y="4427538"/>
          <p14:tracePt t="3422" x="8389938" y="4318000"/>
          <p14:tracePt t="3438" x="8374063" y="4157663"/>
          <p14:tracePt t="3455" x="8331200" y="4106863"/>
          <p14:tracePt t="3472" x="8247063" y="3979863"/>
          <p14:tracePt t="3488" x="8212138" y="3929063"/>
          <p14:tracePt t="3505" x="8102600" y="3868738"/>
          <p14:tracePt t="3522" x="7942263" y="3802063"/>
          <p14:tracePt t="3538" x="7856538" y="3767138"/>
          <p14:tracePt t="3555" x="7729538" y="3751263"/>
          <p14:tracePt t="3572" x="7627938" y="3733800"/>
          <p14:tracePt t="3588" x="7551738" y="3716338"/>
          <p14:tracePt t="3605" x="7467600" y="3716338"/>
          <p14:tracePt t="3622" x="7424738" y="3716338"/>
          <p14:tracePt t="3638" x="7391400" y="3716338"/>
          <p14:tracePt t="3655" x="7373938" y="3716338"/>
          <p14:tracePt t="4807" x="7373938" y="3690938"/>
          <p14:tracePt t="4837" x="7373938" y="3675063"/>
          <p14:tracePt t="4855" x="7373938" y="3657600"/>
          <p14:tracePt t="4873" x="7373938" y="3624263"/>
          <p14:tracePt t="4904" x="7373938" y="3606800"/>
          <p14:tracePt t="4987" x="7358063" y="3606800"/>
          <p14:tracePt t="5005" x="7340600" y="3606800"/>
          <p14:tracePt t="5022" x="7289800" y="3589338"/>
          <p14:tracePt t="5038" x="7231063" y="3589338"/>
          <p14:tracePt t="5055" x="7129463" y="3589338"/>
          <p14:tracePt t="5071" x="7035800" y="3589338"/>
          <p14:tracePt t="5088" x="6934200" y="3606800"/>
          <p14:tracePt t="5105" x="6840538" y="3624263"/>
          <p14:tracePt t="5121" x="6738938" y="3675063"/>
          <p14:tracePt t="5139" x="6662738" y="3716338"/>
          <p14:tracePt t="5155" x="6578600" y="3767138"/>
          <p14:tracePt t="5171" x="6519863" y="3817938"/>
          <p14:tracePt t="5188" x="6484938" y="3852863"/>
          <p14:tracePt t="5205" x="6469063" y="3894138"/>
          <p14:tracePt t="5222" x="6451600" y="3929063"/>
          <p14:tracePt t="5238" x="6451600" y="3979863"/>
          <p14:tracePt t="5255" x="6502400" y="4013200"/>
          <p14:tracePt t="5272" x="6629400" y="4046538"/>
          <p14:tracePt t="5288" x="6824663" y="4089400"/>
          <p14:tracePt t="5305" x="7053263" y="4089400"/>
          <p14:tracePt t="5322" x="7246938" y="4071938"/>
          <p14:tracePt t="5338" x="7424738" y="3979863"/>
          <p14:tracePt t="5356" x="7569200" y="3852863"/>
          <p14:tracePt t="5372" x="7602538" y="3817938"/>
          <p14:tracePt t="5389" x="7662863" y="3751263"/>
          <p14:tracePt t="5405" x="7662863" y="3733800"/>
          <p14:tracePt t="5422" x="7627938" y="3675063"/>
          <p14:tracePt t="5439" x="7569200" y="3675063"/>
          <p14:tracePt t="5455" x="7450138" y="3675063"/>
          <p14:tracePt t="5471" x="7129463" y="3690938"/>
          <p14:tracePt t="5488" x="6891338" y="3767138"/>
          <p14:tracePt t="5505" x="6697663" y="3894138"/>
          <p14:tracePt t="5522" x="6561138" y="4013200"/>
          <p14:tracePt t="5538" x="6469063" y="4122738"/>
          <p14:tracePt t="5556" x="6400800" y="4249738"/>
          <p14:tracePt t="5572" x="6383338" y="4335463"/>
          <p14:tracePt t="5588" x="6383338" y="4402138"/>
          <p14:tracePt t="5605" x="6451600" y="4445000"/>
          <p14:tracePt t="5622" x="6611938" y="4462463"/>
          <p14:tracePt t="5638" x="6807200" y="4462463"/>
          <p14:tracePt t="5655" x="7018338" y="4427538"/>
          <p14:tracePt t="5672" x="7213600" y="4318000"/>
          <p14:tracePt t="5688" x="7373938" y="4173538"/>
          <p14:tracePt t="5705" x="7424738" y="4071938"/>
          <p14:tracePt t="5722" x="7467600" y="3979863"/>
          <p14:tracePt t="5738" x="7485063" y="3868738"/>
          <p14:tracePt t="5756" x="7450138" y="3852863"/>
          <p14:tracePt t="5772" x="7340600" y="3835400"/>
          <p14:tracePt t="5788" x="7145338" y="3835400"/>
          <p14:tracePt t="5805" x="6934200" y="3852863"/>
          <p14:tracePt t="5822" x="6713538" y="3979863"/>
          <p14:tracePt t="5838" x="6561138" y="4122738"/>
          <p14:tracePt t="5855" x="6418263" y="4284663"/>
          <p14:tracePt t="5872" x="6342063" y="4445000"/>
          <p14:tracePt t="5889" x="6324600" y="4546600"/>
          <p14:tracePt t="5905" x="6307138" y="4691063"/>
          <p14:tracePt t="5922" x="6307138" y="4800600"/>
          <p14:tracePt t="5939" x="6307138" y="4868863"/>
          <p14:tracePt t="5956" x="6357938" y="4919663"/>
          <p14:tracePt t="5972" x="6484938" y="4978400"/>
          <p14:tracePt t="5988" x="6629400" y="4978400"/>
          <p14:tracePt t="6005" x="6807200" y="4919663"/>
          <p14:tracePt t="6022" x="6985000" y="4833938"/>
          <p14:tracePt t="6038" x="7145338" y="4757738"/>
          <p14:tracePt t="6055" x="7246938" y="4706938"/>
          <p14:tracePt t="6520" x="7246938" y="4691063"/>
          <p14:tracePt t="6539" x="7246938" y="4597400"/>
          <p14:tracePt t="6555" x="7213600" y="4478338"/>
          <p14:tracePt t="6572" x="7196138" y="4318000"/>
          <p14:tracePt t="6589" x="7180263" y="4106863"/>
          <p14:tracePt t="6605" x="7180263" y="3868738"/>
          <p14:tracePt t="6622" x="7180263" y="3657600"/>
          <p14:tracePt t="6638" x="7180263" y="3538538"/>
          <p14:tracePt t="6655" x="7180263" y="3395663"/>
          <p14:tracePt t="6672" x="7180263" y="3302000"/>
          <p14:tracePt t="6689" x="7180263" y="3233738"/>
          <p14:tracePt t="6705" x="7196138" y="3200400"/>
          <p14:tracePt t="6722" x="7196138" y="3167063"/>
          <p14:tracePt t="6739" x="7196138" y="3141663"/>
          <p14:tracePt t="6755" x="7213600" y="3124200"/>
          <p14:tracePt t="6772" x="7213600" y="3106738"/>
          <p14:tracePt t="6788" x="7213600" y="3090863"/>
          <p14:tracePt t="6820" x="7213600" y="3073400"/>
          <p14:tracePt t="7175" x="7231063" y="3055938"/>
          <p14:tracePt t="7204" x="7246938" y="3040063"/>
          <p14:tracePt t="7222" x="7272338" y="3022600"/>
          <p14:tracePt t="7238" x="7289800" y="3005138"/>
          <p14:tracePt t="7255" x="7307263" y="2989263"/>
          <p14:tracePt t="7272" x="7323138" y="2963863"/>
          <p14:tracePt t="7288" x="7340600" y="2963863"/>
          <p14:tracePt t="7305" x="7340600" y="2946400"/>
          <p14:tracePt t="7322" x="7358063" y="2946400"/>
          <p14:tracePt t="7471" x="7323138" y="2963863"/>
          <p14:tracePt t="7489" x="7307263" y="3005138"/>
          <p14:tracePt t="7505" x="7272338" y="3022600"/>
          <p14:tracePt t="7522" x="7231063" y="3040063"/>
          <p14:tracePt t="7539" x="7213600" y="3040063"/>
          <p14:tracePt t="7555" x="7196138" y="3055938"/>
          <p14:tracePt t="7572" x="7162800" y="3073400"/>
          <p14:tracePt t="7588" x="7145338" y="3073400"/>
          <p14:tracePt t="7605" x="7129463" y="3073400"/>
          <p14:tracePt t="7622" x="7112000" y="3073400"/>
          <p14:tracePt t="7638" x="7069138" y="3090863"/>
          <p14:tracePt t="7655" x="7053263" y="3090863"/>
          <p14:tracePt t="7672" x="7018338" y="3106738"/>
          <p14:tracePt t="7689" x="7002463" y="3106738"/>
          <p14:tracePt t="7705" x="6967538" y="3124200"/>
          <p14:tracePt t="7722" x="6934200" y="3124200"/>
          <p14:tracePt t="7738" x="6916738" y="3141663"/>
          <p14:tracePt t="7755" x="6875463" y="3167063"/>
          <p14:tracePt t="7772" x="6840538" y="3167063"/>
          <p14:tracePt t="7789" x="6789738" y="3200400"/>
          <p14:tracePt t="7805" x="6773863" y="3200400"/>
          <p14:tracePt t="7822" x="6738938" y="3217863"/>
          <p14:tracePt t="7838" x="6713538" y="3233738"/>
          <p14:tracePt t="7855" x="6680200" y="3251200"/>
          <p14:tracePt t="7872" x="6646863" y="3268663"/>
          <p14:tracePt t="7889" x="6629400" y="3284538"/>
          <p14:tracePt t="7905" x="6578600" y="3302000"/>
          <p14:tracePt t="7922" x="6519863" y="3344863"/>
          <p14:tracePt t="7939" x="6484938" y="3360738"/>
          <p14:tracePt t="7955" x="6451600" y="3378200"/>
          <p14:tracePt t="7972" x="6418263" y="3395663"/>
          <p14:tracePt t="7989" x="6383338" y="3429000"/>
          <p14:tracePt t="8005" x="6342063" y="3446463"/>
          <p14:tracePt t="8022" x="6307138" y="3479800"/>
          <p14:tracePt t="8039" x="6256338" y="3497263"/>
          <p14:tracePt t="8055" x="6223000" y="3556000"/>
          <p14:tracePt t="8072" x="6164263" y="3589338"/>
          <p14:tracePt t="8089" x="6113463" y="3624263"/>
          <p14:tracePt t="8105" x="6062663" y="3675063"/>
          <p14:tracePt t="8122" x="6011863" y="3733800"/>
          <p14:tracePt t="8139" x="5951538" y="3767138"/>
          <p14:tracePt t="8155" x="5900738" y="3817938"/>
          <p14:tracePt t="8172" x="5867400" y="3852863"/>
          <p14:tracePt t="8188" x="5808663" y="3911600"/>
          <p14:tracePt t="8205" x="5773738" y="3962400"/>
          <p14:tracePt t="8222" x="5757863" y="3979863"/>
          <p14:tracePt t="8238" x="5722938" y="4030663"/>
          <p14:tracePt t="8255" x="5689600" y="4046538"/>
          <p14:tracePt t="8272" x="5656263" y="4089400"/>
          <p14:tracePt t="8289" x="5613400" y="4122738"/>
          <p14:tracePt t="8305" x="5595938" y="4157663"/>
          <p14:tracePt t="8322" x="5562600" y="4191000"/>
          <p14:tracePt t="8339" x="5511800" y="4224338"/>
          <p14:tracePt t="8355" x="5494338" y="4249738"/>
          <p14:tracePt t="8372" x="5435600" y="4300538"/>
          <p14:tracePt t="8389" x="5384800" y="4351338"/>
          <p14:tracePt t="8405" x="5367338" y="4402138"/>
          <p14:tracePt t="8422" x="5334000" y="4462463"/>
          <p14:tracePt t="8439" x="5300663" y="4513263"/>
          <p14:tracePt t="8455" x="5275263" y="4579938"/>
          <p14:tracePt t="8472" x="5240338" y="4640263"/>
          <p14:tracePt t="8489" x="5224463" y="4691063"/>
          <p14:tracePt t="8505" x="5207000" y="4757738"/>
          <p14:tracePt t="8522" x="5189538" y="4818063"/>
          <p14:tracePt t="8538" x="5189538" y="4868863"/>
          <p14:tracePt t="8555" x="5189538" y="4919663"/>
          <p14:tracePt t="8572" x="5189538" y="4995863"/>
          <p14:tracePt t="8589" x="5189538" y="5046663"/>
          <p14:tracePt t="8605" x="5189538" y="5113338"/>
          <p14:tracePt t="8622" x="5189538" y="5173663"/>
          <p14:tracePt t="8638" x="5207000" y="5224463"/>
          <p14:tracePt t="8655" x="5224463" y="5257800"/>
          <p14:tracePt t="8672" x="5240338" y="5308600"/>
          <p14:tracePt t="8689" x="5275263" y="5367338"/>
          <p14:tracePt t="8705" x="5334000" y="5402263"/>
          <p14:tracePt t="8722" x="5402263" y="5435600"/>
          <p14:tracePt t="8739" x="5478463" y="5453063"/>
          <p14:tracePt t="8755" x="5545138" y="5468938"/>
          <p14:tracePt t="8772" x="5613400" y="5486400"/>
          <p14:tracePt t="8789" x="5672138" y="5486400"/>
          <p14:tracePt t="8805" x="5757863" y="5486400"/>
          <p14:tracePt t="8822" x="5834063" y="5486400"/>
          <p14:tracePt t="8839" x="5900738" y="5468938"/>
          <p14:tracePt t="8855" x="5951538" y="5453063"/>
          <p14:tracePt t="8872" x="6027738" y="5418138"/>
          <p14:tracePt t="8889" x="6129338" y="5384800"/>
          <p14:tracePt t="8905" x="6205538" y="5351463"/>
          <p14:tracePt t="8922" x="6256338" y="5308600"/>
          <p14:tracePt t="8939" x="6307138" y="5275263"/>
          <p14:tracePt t="8956" x="6383338" y="5257800"/>
          <p14:tracePt t="8972" x="6418263" y="5240338"/>
          <p14:tracePt t="8989" x="6469063" y="5224463"/>
          <p14:tracePt t="9005" x="6519863" y="5207000"/>
          <p14:tracePt t="9022" x="6561138" y="5189538"/>
          <p14:tracePt t="9038" x="6611938" y="5189538"/>
          <p14:tracePt t="9055" x="6646863" y="5173663"/>
          <p14:tracePt t="9072" x="6713538" y="5156200"/>
          <p14:tracePt t="9089" x="6773863" y="5130800"/>
          <p14:tracePt t="9105" x="6824663" y="5113338"/>
          <p14:tracePt t="9122" x="6891338" y="5080000"/>
          <p14:tracePt t="9138" x="6951663" y="5062538"/>
          <p14:tracePt t="9155" x="7018338" y="5029200"/>
          <p14:tracePt t="9172" x="7069138" y="5011738"/>
          <p14:tracePt t="9189" x="7129463" y="4978400"/>
          <p14:tracePt t="9205" x="7180263" y="4935538"/>
          <p14:tracePt t="9222" x="7213600" y="4902200"/>
          <p14:tracePt t="9239" x="7272338" y="4884738"/>
          <p14:tracePt t="9255" x="7307263" y="4868863"/>
          <p14:tracePt t="9272" x="7340600" y="4851400"/>
          <p14:tracePt t="9289" x="7408863" y="4818063"/>
          <p14:tracePt t="9305" x="7424738" y="4818063"/>
          <p14:tracePt t="9322" x="7467600" y="4800600"/>
          <p14:tracePt t="9339" x="7518400" y="4757738"/>
          <p14:tracePt t="9371" x="7551738" y="4741863"/>
          <p14:tracePt t="9388" x="7569200" y="4741863"/>
          <p14:tracePt t="9405" x="7586663" y="4741863"/>
          <p14:tracePt t="9422" x="7602538" y="4741863"/>
          <p14:tracePt t="9439" x="7645400" y="4741863"/>
          <p14:tracePt t="9455" x="7662863" y="4741863"/>
          <p14:tracePt t="9472" x="7678738" y="4741863"/>
          <p14:tracePt t="9489" x="7713663" y="4741863"/>
          <p14:tracePt t="9505" x="7747000" y="4741863"/>
          <p14:tracePt t="9522" x="7780338" y="4741863"/>
          <p14:tracePt t="9538" x="7840663" y="4741863"/>
          <p14:tracePt t="9555" x="7891463" y="4724400"/>
          <p14:tracePt t="9572" x="7942263" y="4724400"/>
          <p14:tracePt t="9589" x="8018463" y="4724400"/>
          <p14:tracePt t="9605" x="8051800" y="4724400"/>
          <p14:tracePt t="9622" x="8120063" y="4724400"/>
          <p14:tracePt t="9639" x="8178800" y="4724400"/>
          <p14:tracePt t="9655" x="8229600" y="4724400"/>
          <p14:tracePt t="9672" x="8280400" y="4724400"/>
          <p14:tracePt t="9689" x="8331200" y="4724400"/>
          <p14:tracePt t="9705" x="8389938" y="4724400"/>
          <p14:tracePt t="9722" x="8440738" y="4724400"/>
          <p14:tracePt t="9739" x="8491538" y="4724400"/>
          <p14:tracePt t="9755" x="8567738" y="4724400"/>
          <p14:tracePt t="9772" x="8618538" y="4724400"/>
          <p14:tracePt t="9789" x="8686800" y="4724400"/>
          <p14:tracePt t="9805" x="8763000" y="4706938"/>
          <p14:tracePt t="9822" x="8813800" y="4691063"/>
          <p14:tracePt t="9839" x="8847138" y="4673600"/>
          <p14:tracePt t="9856" x="8907463" y="4656138"/>
          <p14:tracePt t="9872" x="8940800" y="4640263"/>
          <p14:tracePt t="9889" x="8974138" y="4597400"/>
          <p14:tracePt t="9905" x="9009063" y="4564063"/>
          <p14:tracePt t="9922" x="9024938" y="4529138"/>
          <p14:tracePt t="9939" x="9042400" y="4478338"/>
          <p14:tracePt t="9955" x="9042400" y="4445000"/>
          <p14:tracePt t="9972" x="9042400" y="4386263"/>
          <p14:tracePt t="9988" x="9042400" y="4300538"/>
          <p14:tracePt t="10005" x="9024938" y="4208463"/>
          <p14:tracePt t="10022" x="8958263" y="4106863"/>
          <p14:tracePt t="10039" x="8907463" y="4013200"/>
          <p14:tracePt t="10055" x="8864600" y="3929063"/>
          <p14:tracePt t="10072" x="8831263" y="3852863"/>
          <p14:tracePt t="10089" x="8813800" y="3784600"/>
          <p14:tracePt t="10105" x="8780463" y="3733800"/>
          <p14:tracePt t="10122" x="8745538" y="3675063"/>
          <p14:tracePt t="10138" x="8712200" y="3624263"/>
          <p14:tracePt t="10155" x="8669338" y="3556000"/>
          <p14:tracePt t="10172" x="8602663" y="3497263"/>
          <p14:tracePt t="10189" x="8567738" y="3446463"/>
          <p14:tracePt t="10206" x="8509000" y="3411538"/>
          <p14:tracePt t="10222" x="8491538" y="3378200"/>
          <p14:tracePt t="10239" x="8475663" y="3344863"/>
          <p14:tracePt t="10256" x="8424863" y="3284538"/>
          <p14:tracePt t="10272" x="8407400" y="3268663"/>
          <p14:tracePt t="10289" x="8331200" y="3217863"/>
          <p14:tracePt t="10305" x="8262938" y="3182938"/>
          <p14:tracePt t="10322" x="8153400" y="3106738"/>
          <p14:tracePt t="10338" x="8120063" y="3090863"/>
          <p14:tracePt t="10355" x="8018463" y="3055938"/>
          <p14:tracePt t="10372" x="7983538" y="3040063"/>
          <p14:tracePt t="10389" x="7924800" y="3022600"/>
          <p14:tracePt t="10405" x="7891463" y="2989263"/>
          <p14:tracePt t="10422" x="7840663" y="2963863"/>
          <p14:tracePt t="10439" x="7780338" y="2946400"/>
          <p14:tracePt t="10455" x="7696200" y="2928938"/>
          <p14:tracePt t="10472" x="7627938" y="2913063"/>
          <p14:tracePt t="10489" x="7535863" y="2913063"/>
          <p14:tracePt t="10505" x="7467600" y="2913063"/>
          <p14:tracePt t="10523" x="7373938" y="2913063"/>
          <p14:tracePt t="10539" x="7307263" y="2913063"/>
          <p14:tracePt t="10556" x="7213600" y="2913063"/>
          <p14:tracePt t="10572" x="7145338" y="2913063"/>
          <p14:tracePt t="10588" x="7069138" y="2913063"/>
          <p14:tracePt t="10605" x="6985000" y="2913063"/>
          <p14:tracePt t="10622" x="6891338" y="2946400"/>
          <p14:tracePt t="10639" x="6824663" y="2989263"/>
          <p14:tracePt t="10655" x="6756400" y="3022600"/>
          <p14:tracePt t="10672" x="6680200" y="3055938"/>
          <p14:tracePt t="10689" x="6629400" y="3090863"/>
          <p14:tracePt t="10705" x="6578600" y="3141663"/>
          <p14:tracePt t="10722" x="6519863" y="3200400"/>
          <p14:tracePt t="10739" x="6469063" y="3284538"/>
          <p14:tracePt t="10755" x="6434138" y="3302000"/>
          <p14:tracePt t="10772" x="6400800" y="3360738"/>
          <p14:tracePt t="10789" x="6342063" y="3429000"/>
          <p14:tracePt t="10806" x="6307138" y="3462338"/>
          <p14:tracePt t="10822" x="6273800" y="3497263"/>
          <p14:tracePt t="10839" x="6205538" y="3573463"/>
          <p14:tracePt t="10855" x="6164263" y="3589338"/>
          <p14:tracePt t="10872" x="6146800" y="3624263"/>
          <p14:tracePt t="10888" x="6129338" y="3624263"/>
          <p14:tracePt t="10905" x="6129338" y="3640138"/>
          <p14:tracePt t="10922" x="6113463" y="3640138"/>
          <p14:tracePt t="11705" x="6113463" y="3624263"/>
          <p14:tracePt t="11723" x="6129338" y="3624263"/>
          <p14:tracePt t="11755" x="6146800" y="3606800"/>
          <p14:tracePt t="11772" x="6180138" y="3589338"/>
          <p14:tracePt t="11789" x="6223000" y="3573463"/>
          <p14:tracePt t="11805" x="6240463" y="3556000"/>
          <p14:tracePt t="11822" x="6291263" y="3513138"/>
          <p14:tracePt t="11839" x="6342063" y="3479800"/>
          <p14:tracePt t="11855" x="6400800" y="3446463"/>
          <p14:tracePt t="11872" x="6451600" y="3411538"/>
          <p14:tracePt t="11888" x="6502400" y="3360738"/>
          <p14:tracePt t="11905" x="6578600" y="3319463"/>
          <p14:tracePt t="11922" x="6662738" y="3268663"/>
          <p14:tracePt t="11939" x="6738938" y="3217863"/>
          <p14:tracePt t="11955" x="6807200" y="3182938"/>
          <p14:tracePt t="11972" x="6875463" y="3124200"/>
          <p14:tracePt t="11989" x="6934200" y="3106738"/>
          <p14:tracePt t="12005" x="6967538" y="3073400"/>
          <p14:tracePt t="12022" x="7002463" y="3055938"/>
          <p14:tracePt t="12038" x="7018338" y="3055938"/>
          <p14:tracePt t="12055" x="7035800" y="3040063"/>
          <p14:tracePt t="12238" x="7035800" y="3055938"/>
          <p14:tracePt t="12256" x="7018338" y="3055938"/>
          <p14:tracePt t="12272" x="6985000" y="3106738"/>
          <p14:tracePt t="12289" x="6951663" y="3141663"/>
          <p14:tracePt t="12305" x="6916738" y="3182938"/>
          <p14:tracePt t="12322" x="6891338" y="3233738"/>
          <p14:tracePt t="12339" x="6840538" y="3302000"/>
          <p14:tracePt t="12355" x="6807200" y="3360738"/>
          <p14:tracePt t="12372" x="6773863" y="3395663"/>
          <p14:tracePt t="12389" x="6738938" y="3446463"/>
          <p14:tracePt t="12405" x="6697663" y="3462338"/>
          <p14:tracePt t="12422" x="6662738" y="3497263"/>
          <p14:tracePt t="12439" x="6611938" y="3538538"/>
          <p14:tracePt t="12455" x="6578600" y="3556000"/>
          <p14:tracePt t="12472" x="6535738" y="3589338"/>
          <p14:tracePt t="12489" x="6484938" y="3624263"/>
          <p14:tracePt t="12505" x="6434138" y="3657600"/>
          <p14:tracePt t="12522" x="6383338" y="3690938"/>
          <p14:tracePt t="12539" x="6324600" y="3733800"/>
          <p14:tracePt t="12555" x="6273800" y="3767138"/>
          <p14:tracePt t="12572" x="6223000" y="3817938"/>
          <p14:tracePt t="12589" x="6180138" y="3852863"/>
          <p14:tracePt t="12605" x="6146800" y="3894138"/>
          <p14:tracePt t="12622" x="6113463" y="3911600"/>
          <p14:tracePt t="12639" x="6096000" y="3944938"/>
          <p14:tracePt t="12655" x="6062663" y="3979863"/>
          <p14:tracePt t="12672" x="6027738" y="4013200"/>
          <p14:tracePt t="12689" x="6011863" y="4030663"/>
          <p14:tracePt t="12706" x="5951538" y="4122738"/>
          <p14:tracePt t="12722" x="5935663" y="4140200"/>
          <p14:tracePt t="12739" x="5884863" y="4208463"/>
          <p14:tracePt t="12756" x="5808663" y="4300538"/>
          <p14:tracePt t="12772" x="5740400" y="4386263"/>
          <p14:tracePt t="12789" x="5689600" y="4478338"/>
          <p14:tracePt t="12805" x="5630863" y="4546600"/>
          <p14:tracePt t="12822" x="5595938" y="4640263"/>
          <p14:tracePt t="12838" x="5562600" y="4706938"/>
          <p14:tracePt t="12855" x="5529263" y="4775200"/>
          <p14:tracePt t="12872" x="5529263" y="4833938"/>
          <p14:tracePt t="12888" x="5511800" y="4884738"/>
          <p14:tracePt t="12905" x="5511800" y="4935538"/>
          <p14:tracePt t="12922" x="5511800" y="4978400"/>
          <p14:tracePt t="12939" x="5511800" y="5029200"/>
          <p14:tracePt t="12955" x="5511800" y="5062538"/>
          <p14:tracePt t="12972" x="5529263" y="5097463"/>
          <p14:tracePt t="12989" x="5545138" y="5130800"/>
          <p14:tracePt t="13005" x="5562600" y="5156200"/>
          <p14:tracePt t="13022" x="5580063" y="5189538"/>
          <p14:tracePt t="13038" x="5613400" y="5207000"/>
          <p14:tracePt t="13055" x="5689600" y="5240338"/>
          <p14:tracePt t="13072" x="5757863" y="5257800"/>
          <p14:tracePt t="13089" x="5867400" y="5275263"/>
          <p14:tracePt t="13105" x="6011863" y="5275263"/>
          <p14:tracePt t="13122" x="6129338" y="5275263"/>
          <p14:tracePt t="13139" x="6291263" y="5275263"/>
          <p14:tracePt t="13155" x="6469063" y="5275263"/>
          <p14:tracePt t="13173" x="6697663" y="5275263"/>
          <p14:tracePt t="13189" x="6789738" y="5275263"/>
          <p14:tracePt t="13205" x="6967538" y="5257800"/>
          <p14:tracePt t="13222" x="7129463" y="5224463"/>
          <p14:tracePt t="13238" x="7340600" y="5189538"/>
          <p14:tracePt t="13255" x="7485063" y="5173663"/>
          <p14:tracePt t="13272" x="7569200" y="5156200"/>
          <p14:tracePt t="13289" x="7678738" y="5113338"/>
          <p14:tracePt t="13305" x="7780338" y="5080000"/>
          <p14:tracePt t="13322" x="7874000" y="5062538"/>
          <p14:tracePt t="13339" x="7942263" y="5029200"/>
          <p14:tracePt t="13355" x="8034338" y="5011738"/>
          <p14:tracePt t="13372" x="8102600" y="4978400"/>
          <p14:tracePt t="13389" x="8196263" y="4935538"/>
          <p14:tracePt t="13405" x="8247063" y="4919663"/>
          <p14:tracePt t="13422" x="8313738" y="4902200"/>
          <p14:tracePt t="13438" x="8374063" y="4884738"/>
          <p14:tracePt t="13456" x="8407400" y="4884738"/>
          <p14:tracePt t="13472" x="8424863" y="4884738"/>
          <p14:tracePt t="13489" x="8440738" y="4884738"/>
          <p14:tracePt t="13521" x="8458200" y="4884738"/>
          <p14:tracePt t="13787" x="8458200" y="4868863"/>
          <p14:tracePt t="13806" x="8424863" y="4833938"/>
          <p14:tracePt t="13823" x="8374063" y="4757738"/>
          <p14:tracePt t="13839" x="8297863" y="4673600"/>
          <p14:tracePt t="13855" x="8196263" y="4546600"/>
          <p14:tracePt t="13872" x="8069263" y="4402138"/>
          <p14:tracePt t="13889" x="7942263" y="4267200"/>
          <p14:tracePt t="13905" x="7840663" y="4140200"/>
          <p14:tracePt t="13922" x="7713663" y="4013200"/>
          <p14:tracePt t="13938" x="7627938" y="3944938"/>
          <p14:tracePt t="13955" x="7551738" y="3868738"/>
          <p14:tracePt t="13972" x="7485063" y="3835400"/>
          <p14:tracePt t="13988" x="7450138" y="3802063"/>
          <p14:tracePt t="14005" x="7424738" y="3802063"/>
          <p14:tracePt t="14022" x="7408863" y="3784600"/>
          <p14:tracePt t="14054" x="7391400" y="3784600"/>
          <p14:tracePt t="14072" x="7373938" y="3784600"/>
          <p14:tracePt t="14089" x="7358063" y="3784600"/>
          <p14:tracePt t="14105" x="7340600" y="3767138"/>
          <p14:tracePt t="14122" x="7307263" y="3767138"/>
          <p14:tracePt t="14154" x="7289800" y="3767138"/>
          <p14:tracePt t="14262" x="7272338" y="3767138"/>
          <p14:tracePt t="14287" x="7246938" y="3767138"/>
          <p14:tracePt t="14306" x="7196138" y="3784600"/>
          <p14:tracePt t="14322" x="7129463" y="3817938"/>
          <p14:tracePt t="14339" x="7035800" y="3868738"/>
          <p14:tracePt t="14356" x="6934200" y="3929063"/>
          <p14:tracePt t="14372" x="6858000" y="3995738"/>
          <p14:tracePt t="14389" x="6773863" y="4071938"/>
          <p14:tracePt t="14405" x="6713538" y="4122738"/>
          <p14:tracePt t="14422" x="6697663" y="4173538"/>
          <p14:tracePt t="14438" x="6680200" y="4208463"/>
          <p14:tracePt t="14456" x="6680200" y="4249738"/>
          <p14:tracePt t="14472" x="6680200" y="4267200"/>
          <p14:tracePt t="14489" x="6713538" y="4284663"/>
          <p14:tracePt t="14505" x="6789738" y="4284663"/>
          <p14:tracePt t="14522" x="6891338" y="4284663"/>
          <p14:tracePt t="14539" x="7018338" y="4249738"/>
          <p14:tracePt t="14555" x="7145338" y="4157663"/>
          <p14:tracePt t="14572" x="7213600" y="4106863"/>
          <p14:tracePt t="14588" x="7289800" y="4030663"/>
          <p14:tracePt t="14606" x="7323138" y="3979863"/>
          <p14:tracePt t="14622" x="7340600" y="3944938"/>
          <p14:tracePt t="14639" x="7340600" y="3911600"/>
          <p14:tracePt t="14656" x="7289800" y="3868738"/>
          <p14:tracePt t="14672" x="7246938" y="3868738"/>
          <p14:tracePt t="14689" x="7053263" y="3835400"/>
          <p14:tracePt t="14705" x="6934200" y="3835400"/>
          <p14:tracePt t="14722" x="6807200" y="3835400"/>
          <p14:tracePt t="14738" x="6713538" y="3852863"/>
          <p14:tracePt t="14755" x="6662738" y="3911600"/>
          <p14:tracePt t="14772" x="6611938" y="3962400"/>
          <p14:tracePt t="14789" x="6596063" y="4013200"/>
          <p14:tracePt t="14806" x="6596063" y="4089400"/>
          <p14:tracePt t="14822" x="6596063" y="4140200"/>
          <p14:tracePt t="14839" x="6611938" y="4224338"/>
          <p14:tracePt t="14855" x="6680200" y="4249738"/>
          <p14:tracePt t="14872" x="6824663" y="4284663"/>
          <p14:tracePt t="14889" x="6985000" y="4284663"/>
          <p14:tracePt t="14906" x="7162800" y="4284663"/>
          <p14:tracePt t="14922" x="7358063" y="4191000"/>
          <p14:tracePt t="14939" x="7500938" y="4089400"/>
          <p14:tracePt t="14955" x="7569200" y="3995738"/>
          <p14:tracePt t="14972" x="7627938" y="3894138"/>
          <p14:tracePt t="14989" x="7645400" y="3817938"/>
          <p14:tracePt t="15005" x="7645400" y="3784600"/>
          <p14:tracePt t="15022" x="7602538" y="3751263"/>
          <p14:tracePt t="15038" x="7500938" y="3716338"/>
          <p14:tracePt t="15056" x="7323138" y="3716338"/>
          <p14:tracePt t="15072" x="7145338" y="3716338"/>
          <p14:tracePt t="15089" x="7018338" y="3716338"/>
          <p14:tracePt t="15106" x="6891338" y="3751263"/>
          <p14:tracePt t="15122" x="6807200" y="3784600"/>
          <p14:tracePt t="15139" x="6756400" y="3817938"/>
          <p14:tracePt t="15156" x="6738938" y="3852863"/>
          <p14:tracePt t="15172" x="6738938" y="3894138"/>
          <p14:tracePt t="15189" x="6738938" y="3944938"/>
          <p14:tracePt t="15205" x="6807200" y="3995738"/>
          <p14:tracePt t="15222" x="6934200" y="4046538"/>
          <p14:tracePt t="15239" x="7129463" y="4071938"/>
          <p14:tracePt t="15255" x="7289800" y="4089400"/>
          <p14:tracePt t="15272" x="7424738" y="4071938"/>
          <p14:tracePt t="15289" x="7535863" y="3979863"/>
          <p14:tracePt t="15305" x="7569200" y="3911600"/>
          <p14:tracePt t="15322" x="7602538" y="3817938"/>
          <p14:tracePt t="15339" x="7602538" y="3751263"/>
          <p14:tracePt t="15356" x="7602538" y="3690938"/>
          <p14:tracePt t="15372" x="7535863" y="3640138"/>
          <p14:tracePt t="15389" x="7408863" y="3624263"/>
          <p14:tracePt t="15405" x="7213600" y="3624263"/>
          <p14:tracePt t="15422" x="7018338" y="3624263"/>
          <p14:tracePt t="15439" x="6858000" y="3657600"/>
          <p14:tracePt t="15456" x="6738938" y="3767138"/>
          <p14:tracePt t="15472" x="6646863" y="3868738"/>
          <p14:tracePt t="15489" x="6596063" y="3944938"/>
          <p14:tracePt t="15505" x="6578600" y="4046538"/>
          <p14:tracePt t="15522" x="6561138" y="4122738"/>
          <p14:tracePt t="15539" x="6561138" y="4173538"/>
          <p14:tracePt t="15555" x="6629400" y="4208463"/>
          <p14:tracePt t="15572" x="6738938" y="4208463"/>
          <p14:tracePt t="15589" x="7002463" y="4208463"/>
          <p14:tracePt t="15606" x="7180263" y="4140200"/>
          <p14:tracePt t="15622" x="7358063" y="4013200"/>
          <p14:tracePt t="15639" x="7408863" y="3962400"/>
          <p14:tracePt t="15656" x="7518400" y="3802063"/>
          <p14:tracePt t="15672" x="7535863" y="3751263"/>
          <p14:tracePt t="15689" x="7569200" y="3675063"/>
          <p14:tracePt t="15706" x="7569200" y="3640138"/>
          <p14:tracePt t="15722" x="7535863" y="3624263"/>
          <p14:tracePt t="15739" x="7408863" y="3624263"/>
          <p14:tracePt t="15756" x="7272338" y="3624263"/>
          <p14:tracePt t="15772" x="7129463" y="3640138"/>
          <p14:tracePt t="15788" x="7018338" y="3716338"/>
          <p14:tracePt t="15805" x="6934200" y="3784600"/>
          <p14:tracePt t="15822" x="6858000" y="3868738"/>
          <p14:tracePt t="15839" x="6840538" y="3929063"/>
          <p14:tracePt t="15855" x="6824663" y="3962400"/>
          <p14:tracePt t="15872" x="6824663" y="3995738"/>
          <p14:tracePt t="15889" x="6858000" y="4013200"/>
          <p14:tracePt t="15906" x="6934200" y="4013200"/>
          <p14:tracePt t="15922" x="7018338" y="4013200"/>
          <p14:tracePt t="15939" x="7069138" y="3995738"/>
          <p14:tracePt t="15956" x="7129463" y="3929063"/>
          <p14:tracePt t="15972" x="7145338" y="3894138"/>
          <p14:tracePt t="15989" x="7162800" y="3835400"/>
          <p14:tracePt t="16005" x="7162800" y="3802063"/>
          <p14:tracePt t="16022" x="7145338" y="3802063"/>
          <p14:tracePt t="16039" x="7112000" y="3784600"/>
          <p14:tracePt t="16055" x="7035800" y="3784600"/>
          <p14:tracePt t="16072" x="6967538" y="3784600"/>
          <p14:tracePt t="16089" x="6875463" y="3817938"/>
          <p14:tracePt t="16105" x="6840538" y="3852863"/>
          <p14:tracePt t="16122" x="6789738" y="3929063"/>
          <p14:tracePt t="16139" x="6756400" y="4030663"/>
          <p14:tracePt t="16156" x="6756400" y="4106863"/>
          <p14:tracePt t="16172" x="6756400" y="4140200"/>
          <p14:tracePt t="16189" x="6756400" y="4157663"/>
          <p14:tracePt t="16205" x="6773863" y="4157663"/>
          <p14:tracePt t="16222" x="6807200" y="4157663"/>
          <p14:tracePt t="16239" x="6840538" y="4140200"/>
          <p14:tracePt t="16256" x="6858000" y="4089400"/>
          <p14:tracePt t="16272" x="6858000" y="4071938"/>
          <p14:tracePt t="16289" x="6875463" y="4030663"/>
          <p14:tracePt t="16321" x="6807200" y="3995738"/>
          <p14:tracePt t="16339" x="6713538" y="3995738"/>
          <p14:tracePt t="16356" x="6646863" y="3995738"/>
          <p14:tracePt t="16372" x="6561138" y="3995738"/>
          <p14:tracePt t="16389" x="6519863" y="4030663"/>
          <p14:tracePt t="16406" x="6484938" y="4046538"/>
          <p14:tracePt t="16438" x="6484938" y="4071938"/>
          <p14:tracePt t="16504" x="6502400" y="4071938"/>
          <p14:tracePt t="16596" x="6519863" y="4071938"/>
          <p14:tracePt t="16621" x="6561138" y="4071938"/>
          <p14:tracePt t="16639" x="6646863" y="4071938"/>
          <p14:tracePt t="16656" x="6840538" y="4046538"/>
          <p14:tracePt t="16672" x="7002463" y="3962400"/>
          <p14:tracePt t="16689" x="7129463" y="3868738"/>
          <p14:tracePt t="16706" x="7196138" y="3817938"/>
          <p14:tracePt t="16722" x="7272338" y="3767138"/>
          <p14:tracePt t="16739" x="7323138" y="3751263"/>
          <p14:tracePt t="16755" x="7358063" y="3733800"/>
          <p14:tracePt t="16772" x="7391400" y="3733800"/>
          <p14:tracePt t="16789" x="7408863" y="3802063"/>
          <p14:tracePt t="16805" x="7450138" y="3868738"/>
          <p14:tracePt t="16822" x="7467600" y="3944938"/>
          <p14:tracePt t="16839" x="7467600" y="3979863"/>
          <p14:tracePt t="16855" x="7485063" y="3995738"/>
          <p14:tracePt t="16872" x="7485063" y="4013200"/>
          <p14:tracePt t="16889" x="7500938" y="4013200"/>
          <p14:tracePt t="16906" x="7518400" y="4013200"/>
          <p14:tracePt t="16922" x="7551738" y="4013200"/>
          <p14:tracePt t="16939" x="7569200" y="3995738"/>
          <p14:tracePt t="16956" x="7602538" y="3995738"/>
          <p14:tracePt t="16988" x="7627938" y="4013200"/>
          <p14:tracePt t="17005" x="7627938" y="4030663"/>
          <p14:tracePt t="17022" x="7627938" y="4046538"/>
          <p14:tracePt t="17039" x="7586663" y="4089400"/>
          <p14:tracePt t="17055" x="7551738" y="4106863"/>
          <p14:tracePt t="17072" x="7500938" y="4140200"/>
          <p14:tracePt t="17089" x="7391400" y="4157663"/>
          <p14:tracePt t="17106" x="7340600" y="4157663"/>
          <p14:tracePt t="17122" x="7307263" y="4157663"/>
          <p14:tracePt t="17155" x="7289800" y="4157663"/>
          <p14:tracePt t="17211" x="7307263" y="4157663"/>
          <p14:tracePt t="17514" x="7323138" y="4157663"/>
          <p14:tracePt t="17523" x="7323138" y="4140200"/>
          <p14:tracePt t="17539" x="7358063" y="4122738"/>
          <p14:tracePt t="17556" x="7391400" y="4071938"/>
          <p14:tracePt t="17572" x="7424738" y="4030663"/>
          <p14:tracePt t="17589" x="7424738" y="4013200"/>
          <p14:tracePt t="17606" x="7450138" y="3995738"/>
          <p14:tracePt t="17622" x="7450138" y="3979863"/>
          <p14:tracePt t="17639" x="7408863" y="3962400"/>
          <p14:tracePt t="17655" x="7340600" y="3944938"/>
          <p14:tracePt t="17672" x="7231063" y="3944938"/>
          <p14:tracePt t="17689" x="7094538" y="3944938"/>
          <p14:tracePt t="17706" x="6934200" y="3944938"/>
          <p14:tracePt t="17722" x="6858000" y="3979863"/>
          <p14:tracePt t="17739" x="6738938" y="4046538"/>
          <p14:tracePt t="17756" x="6662738" y="4106863"/>
          <p14:tracePt t="17772" x="6629400" y="4173538"/>
          <p14:tracePt t="17789" x="6596063" y="4249738"/>
          <p14:tracePt t="17806" x="6578600" y="4318000"/>
          <p14:tracePt t="17822" x="6561138" y="4386263"/>
          <p14:tracePt t="17839" x="6561138" y="4427538"/>
          <p14:tracePt t="17855" x="6561138" y="4462463"/>
          <p14:tracePt t="17872" x="6561138" y="4478338"/>
          <p14:tracePt t="17889" x="6596063" y="4495800"/>
          <p14:tracePt t="17906" x="6680200" y="4495800"/>
          <p14:tracePt t="17922" x="6824663" y="4495800"/>
          <p14:tracePt t="17939" x="6985000" y="4427538"/>
          <p14:tracePt t="17955" x="7145338" y="4318000"/>
          <p14:tracePt t="17972" x="7289800" y="4191000"/>
          <p14:tracePt t="17989" x="7391400" y="4046538"/>
          <p14:tracePt t="18006" x="7424738" y="3962400"/>
          <p14:tracePt t="18022" x="7467600" y="3868738"/>
          <p14:tracePt t="18039" x="7485063" y="3802063"/>
          <p14:tracePt t="18056" x="7467600" y="3733800"/>
          <p14:tracePt t="18072" x="7424738" y="3716338"/>
          <p14:tracePt t="18089" x="7323138" y="3675063"/>
          <p14:tracePt t="18106" x="7094538" y="3675063"/>
          <p14:tracePt t="18122" x="6934200" y="3675063"/>
          <p14:tracePt t="18139" x="6789738" y="3733800"/>
          <p14:tracePt t="18156" x="6697663" y="3802063"/>
          <p14:tracePt t="18172" x="6611938" y="3868738"/>
          <p14:tracePt t="18189" x="6578600" y="3929063"/>
          <p14:tracePt t="18206" x="6561138" y="3979863"/>
          <p14:tracePt t="18222" x="6561138" y="4030663"/>
          <p14:tracePt t="18239" x="6596063" y="4089400"/>
          <p14:tracePt t="18256" x="6713538" y="4122738"/>
          <p14:tracePt t="18272" x="6875463" y="4140200"/>
          <p14:tracePt t="18289" x="7035800" y="4140200"/>
          <p14:tracePt t="18305" x="7196138" y="4140200"/>
          <p14:tracePt t="18322" x="7340600" y="4089400"/>
          <p14:tracePt t="18339" x="7408863" y="3995738"/>
          <p14:tracePt t="18356" x="7485063" y="3929063"/>
          <p14:tracePt t="18372" x="7518400" y="3868738"/>
          <p14:tracePt t="18389" x="7518400" y="3835400"/>
          <p14:tracePt t="18406" x="7518400" y="3802063"/>
          <p14:tracePt t="18422" x="7467600" y="3802063"/>
          <p14:tracePt t="18439" x="7358063" y="3784600"/>
          <p14:tracePt t="18456" x="7231063" y="3784600"/>
          <p14:tracePt t="18472" x="7112000" y="3802063"/>
          <p14:tracePt t="18489" x="6985000" y="3852863"/>
          <p14:tracePt t="18506" x="6916738" y="3929063"/>
          <p14:tracePt t="18522" x="6807200" y="4030663"/>
          <p14:tracePt t="18539" x="6789738" y="4071938"/>
          <p14:tracePt t="18556" x="6773863" y="4122738"/>
          <p14:tracePt t="18572" x="6773863" y="4173538"/>
          <p14:tracePt t="18589" x="6773863" y="4208463"/>
          <p14:tracePt t="18605" x="6824663" y="4224338"/>
          <p14:tracePt t="18622" x="6934200" y="4249738"/>
          <p14:tracePt t="18639" x="7035800" y="4249738"/>
          <p14:tracePt t="18656" x="7162800" y="4208463"/>
          <p14:tracePt t="18672" x="7307263" y="4173538"/>
          <p14:tracePt t="18689" x="7391400" y="4140200"/>
          <p14:tracePt t="18705" x="7500938" y="4089400"/>
          <p14:tracePt t="18722" x="7551738" y="4046538"/>
          <p14:tracePt t="18739" x="7586663" y="4013200"/>
          <p14:tracePt t="18756" x="7602538" y="3995738"/>
          <p14:tracePt t="18772" x="7627938" y="3995738"/>
          <p14:tracePt t="19671" x="7627938" y="4106863"/>
          <p14:tracePt t="19689" x="7627938" y="4267200"/>
          <p14:tracePt t="19705" x="7662863" y="4495800"/>
          <p14:tracePt t="19723" x="7713663" y="4741863"/>
          <p14:tracePt t="19739" x="7747000" y="5029200"/>
          <p14:tracePt t="19756" x="7805738" y="5351463"/>
          <p14:tracePt t="19773" x="7840663" y="5613400"/>
          <p14:tracePt t="19789" x="7874000" y="5859463"/>
          <p14:tracePt t="19805" x="7924800" y="6002338"/>
          <p14:tracePt t="19822" x="7983538" y="6146800"/>
          <p14:tracePt t="19839" x="8034338" y="6256338"/>
          <p14:tracePt t="19855" x="8085138" y="6307138"/>
          <p14:tracePt t="19872" x="8153400" y="6342063"/>
          <p14:tracePt t="19889" x="8229600" y="6357938"/>
          <p14:tracePt t="19906" x="8297863" y="6375400"/>
          <p14:tracePt t="19922" x="8389938" y="6375400"/>
          <p14:tracePt t="19939" x="8458200" y="6324600"/>
          <p14:tracePt t="19956" x="8491538" y="6256338"/>
          <p14:tracePt t="19972" x="8551863" y="6146800"/>
          <p14:tracePt t="19989" x="8567738" y="6062663"/>
          <p14:tracePt t="20006" x="8585200" y="5951538"/>
          <p14:tracePt t="20023" x="8585200" y="5791200"/>
          <p14:tracePt t="20039" x="8491538" y="5689600"/>
          <p14:tracePt t="20056" x="8356600" y="5580063"/>
          <p14:tracePt t="20072" x="8178800" y="5468938"/>
          <p14:tracePt t="20089" x="7958138" y="5402263"/>
          <p14:tracePt t="20106" x="7747000" y="5367338"/>
          <p14:tracePt t="20122" x="7551738" y="5351463"/>
          <p14:tracePt t="20139" x="7424738" y="5351463"/>
          <p14:tracePt t="20155" x="7307263" y="5367338"/>
          <p14:tracePt t="20172" x="7231063" y="5418138"/>
          <p14:tracePt t="20189" x="7162800" y="5511800"/>
          <p14:tracePt t="20206" x="7145338" y="5595938"/>
          <p14:tracePt t="20222" x="7145338" y="5722938"/>
          <p14:tracePt t="20239" x="7162800" y="5842000"/>
          <p14:tracePt t="20256" x="7272338" y="6002338"/>
          <p14:tracePt t="20272" x="7424738" y="6146800"/>
          <p14:tracePt t="20289" x="7662863" y="6273800"/>
          <p14:tracePt t="20306" x="7891463" y="6357938"/>
          <p14:tracePt t="20322" x="8178800" y="6375400"/>
          <p14:tracePt t="20339" x="8407400" y="6375400"/>
          <p14:tracePt t="20356" x="8618538" y="6273800"/>
          <p14:tracePt t="20372" x="8796338" y="6113463"/>
          <p14:tracePt t="20389" x="8940800" y="5951538"/>
          <p14:tracePt t="20406" x="9009063" y="5791200"/>
          <p14:tracePt t="20422" x="9024938" y="5664200"/>
          <p14:tracePt t="20439" x="9042400" y="5511800"/>
          <p14:tracePt t="20456" x="9024938" y="5418138"/>
          <p14:tracePt t="20472" x="8940800" y="5334000"/>
          <p14:tracePt t="20489" x="8686800" y="5224463"/>
          <p14:tracePt t="20506" x="8567738" y="5189538"/>
          <p14:tracePt t="20523" x="8212138" y="5173663"/>
          <p14:tracePt t="20539" x="7983538" y="5173663"/>
          <p14:tracePt t="20555" x="7805738" y="5224463"/>
          <p14:tracePt t="20572" x="7696200" y="5275263"/>
          <p14:tracePt t="20589" x="7551738" y="5384800"/>
          <p14:tracePt t="20606" x="7500938" y="5486400"/>
          <p14:tracePt t="20622" x="7467600" y="5613400"/>
          <p14:tracePt t="20639" x="7467600" y="5740400"/>
          <p14:tracePt t="20656" x="7467600" y="5900738"/>
          <p14:tracePt t="20672" x="7518400" y="6078538"/>
          <p14:tracePt t="20689" x="7645400" y="6215063"/>
          <p14:tracePt t="20706" x="7823200" y="6375400"/>
          <p14:tracePt t="20722" x="8018463" y="6469063"/>
          <p14:tracePt t="20739" x="8229600" y="6502400"/>
          <p14:tracePt t="20755" x="8424863" y="6519863"/>
          <p14:tracePt t="20772" x="8585200" y="6502400"/>
          <p14:tracePt t="20789" x="8712200" y="6434138"/>
          <p14:tracePt t="20806" x="8796338" y="6291263"/>
          <p14:tracePt t="20822" x="8847138" y="6146800"/>
          <p14:tracePt t="20839" x="8864600" y="5986463"/>
          <p14:tracePt t="20856" x="8890000" y="5842000"/>
          <p14:tracePt t="20872" x="8864600" y="5707063"/>
          <p14:tracePt t="20889" x="8813800" y="5595938"/>
          <p14:tracePt t="20905" x="8712200" y="5511800"/>
          <p14:tracePt t="20922" x="8585200" y="5435600"/>
          <p14:tracePt t="20939" x="8389938" y="5402263"/>
          <p14:tracePt t="20956" x="8196263" y="5367338"/>
          <p14:tracePt t="20973" x="7958138" y="5367338"/>
          <p14:tracePt t="20989" x="7645400" y="5351463"/>
          <p14:tracePt t="21006" x="7535863" y="5351463"/>
          <p14:tracePt t="21022" x="7424738" y="5351463"/>
          <p14:tracePt t="21039" x="7373938" y="5351463"/>
          <p14:tracePt t="21056" x="7340600" y="5351463"/>
          <p14:tracePt t="21072" x="7340600" y="5367338"/>
          <p14:tracePt t="21089" x="7340600" y="5384800"/>
          <p14:tracePt t="21105" x="7467600" y="5468938"/>
          <p14:tracePt t="21122" x="7678738" y="5595938"/>
          <p14:tracePt t="21139" x="8018463" y="5722938"/>
          <p14:tracePt t="21156" x="8280400" y="5791200"/>
          <p14:tracePt t="21172" x="8602663" y="5859463"/>
          <p14:tracePt t="21189" x="8864600" y="5884863"/>
          <p14:tracePt t="21206" x="9042400" y="5884863"/>
          <p14:tracePt t="21222" x="9169400" y="5824538"/>
          <p14:tracePt t="21239" x="9220200" y="5773738"/>
          <p14:tracePt t="21256" x="9263063" y="5722938"/>
          <p14:tracePt t="21273" x="9278938" y="5707063"/>
          <p14:tracePt t="21289" x="9296400" y="5689600"/>
          <p14:tracePt t="21306" x="9296400" y="5664200"/>
          <p14:tracePt t="21405" x="9313863" y="5664200"/>
          <p14:tracePt t="21423" x="9329738" y="5689600"/>
          <p14:tracePt t="21440" x="9380538" y="5707063"/>
          <p14:tracePt t="21456" x="9423400" y="5707063"/>
          <p14:tracePt t="21473" x="9474200" y="5740400"/>
          <p14:tracePt t="21489" x="9542463" y="5773738"/>
          <p14:tracePt t="21506" x="9601200" y="5791200"/>
          <p14:tracePt t="21522" x="9669463" y="5808663"/>
          <p14:tracePt t="21539" x="9720263" y="5824538"/>
          <p14:tracePt t="21555" x="9779000" y="5824538"/>
          <p14:tracePt t="21572" x="9812338" y="5824538"/>
          <p14:tracePt t="21589" x="9847263" y="5824538"/>
          <p14:tracePt t="21606" x="9863138" y="5791200"/>
          <p14:tracePt t="21622" x="9863138" y="5773738"/>
          <p14:tracePt t="21639" x="9863138" y="5740400"/>
          <p14:tracePt t="21656" x="9863138" y="5707063"/>
          <p14:tracePt t="21672" x="9863138" y="5689600"/>
          <p14:tracePt t="21689" x="9829800" y="5646738"/>
          <p14:tracePt t="21706" x="9796463" y="5613400"/>
          <p14:tracePt t="21722" x="9736138" y="5562600"/>
          <p14:tracePt t="21739" x="9702800" y="5529263"/>
          <p14:tracePt t="21755" x="9652000" y="5511800"/>
          <p14:tracePt t="21772" x="9601200" y="5486400"/>
          <p14:tracePt t="21789" x="9542463" y="5486400"/>
          <p14:tracePt t="21806" x="9456738" y="5486400"/>
          <p14:tracePt t="21822" x="9364663" y="5486400"/>
          <p14:tracePt t="21839" x="9278938" y="5545138"/>
          <p14:tracePt t="21856" x="9186863" y="5646738"/>
          <p14:tracePt t="21873" x="9136063" y="5757863"/>
          <p14:tracePt t="21889" x="9118600" y="5842000"/>
          <p14:tracePt t="21906" x="9101138" y="6037263"/>
          <p14:tracePt t="21923" x="9136063" y="6146800"/>
          <p14:tracePt t="21939" x="9263063" y="6273800"/>
          <p14:tracePt t="21956" x="9347200" y="6307138"/>
          <p14:tracePt t="21972" x="9652000" y="6418263"/>
          <p14:tracePt t="21989" x="9880600" y="6434138"/>
          <p14:tracePt t="22006" x="10075863" y="6434138"/>
          <p14:tracePt t="22022" x="10236200" y="6418263"/>
          <p14:tracePt t="22039" x="10363200" y="6324600"/>
          <p14:tracePt t="22056" x="10464800" y="6197600"/>
          <p14:tracePt t="22073" x="10558463" y="6062663"/>
          <p14:tracePt t="22089" x="10591800" y="5900738"/>
          <p14:tracePt t="22106" x="10609263" y="5740400"/>
          <p14:tracePt t="22122" x="10609263" y="5613400"/>
          <p14:tracePt t="22139" x="10541000" y="5486400"/>
          <p14:tracePt t="22156" x="10431463" y="5402263"/>
          <p14:tracePt t="22173" x="10304463" y="5308600"/>
          <p14:tracePt t="22189" x="10152063" y="5275263"/>
          <p14:tracePt t="22206" x="10007600" y="5275263"/>
          <p14:tracePt t="22222" x="9847263" y="5275263"/>
          <p14:tracePt t="22239" x="9702800" y="5308600"/>
          <p14:tracePt t="22255" x="9575800" y="5402263"/>
          <p14:tracePt t="22272" x="9507538" y="5468938"/>
          <p14:tracePt t="22289" x="9440863" y="5580063"/>
          <p14:tracePt t="22306" x="9423400" y="5689600"/>
          <p14:tracePt t="22322" x="9423400" y="5791200"/>
          <p14:tracePt t="22339" x="9474200" y="5884863"/>
          <p14:tracePt t="22356" x="9575800" y="5969000"/>
          <p14:tracePt t="22372" x="9720263" y="6037263"/>
          <p14:tracePt t="22389" x="9863138" y="6062663"/>
          <p14:tracePt t="22406" x="10109200" y="6078538"/>
          <p14:tracePt t="22423" x="10134600" y="6078538"/>
          <p14:tracePt t="22439" x="10287000" y="6037263"/>
          <p14:tracePt t="22456" x="10363200" y="5986463"/>
          <p14:tracePt t="22472" x="10414000" y="5900738"/>
          <p14:tracePt t="22489" x="10414000" y="5824538"/>
          <p14:tracePt t="22506" x="10414000" y="5722938"/>
          <p14:tracePt t="22522" x="10396538" y="5630863"/>
          <p14:tracePt t="22539" x="10304463" y="5529263"/>
          <p14:tracePt t="22556" x="10185400" y="5453063"/>
          <p14:tracePt t="22572" x="10040938" y="5402263"/>
          <p14:tracePt t="22589" x="9880600" y="5384800"/>
          <p14:tracePt t="22606" x="9736138" y="5384800"/>
          <p14:tracePt t="22622" x="9634538" y="5384800"/>
          <p14:tracePt t="22639" x="9525000" y="5435600"/>
          <p14:tracePt t="22656" x="9456738" y="5529263"/>
          <p14:tracePt t="22672" x="9423400" y="5630863"/>
          <p14:tracePt t="22689" x="9398000" y="5757863"/>
          <p14:tracePt t="22706" x="9398000" y="5900738"/>
          <p14:tracePt t="22723" x="9474200" y="6002338"/>
          <p14:tracePt t="22739" x="9575800" y="6146800"/>
          <p14:tracePt t="22756" x="9736138" y="6256338"/>
          <p14:tracePt t="22772" x="9880600" y="6324600"/>
          <p14:tracePt t="22789" x="9990138" y="6357938"/>
          <p14:tracePt t="22806" x="10091738" y="6375400"/>
          <p14:tracePt t="22822" x="10185400" y="6375400"/>
          <p14:tracePt t="22839" x="10236200" y="6342063"/>
          <p14:tracePt t="22856" x="10269538" y="6307138"/>
          <p14:tracePt t="22872" x="10287000" y="6240463"/>
          <p14:tracePt t="22889" x="10304463" y="6180138"/>
          <p14:tracePt t="22906" x="10304463" y="6096000"/>
          <p14:tracePt t="22922" x="10269538" y="5986463"/>
          <p14:tracePt t="22939" x="10202863" y="5842000"/>
          <p14:tracePt t="22956" x="10167938" y="5808663"/>
          <p14:tracePt t="22972" x="10091738" y="5707063"/>
          <p14:tracePt t="22989" x="10040938" y="5646738"/>
          <p14:tracePt t="23005" x="10007600" y="5595938"/>
          <p14:tracePt t="23022" x="9974263" y="5580063"/>
          <p14:tracePt t="23039" x="9931400" y="5580063"/>
          <p14:tracePt t="23056" x="9863138" y="5562600"/>
          <p14:tracePt t="23072" x="9753600" y="5562600"/>
          <p14:tracePt t="23089" x="9669463" y="5562600"/>
          <p14:tracePt t="23106" x="9601200" y="5562600"/>
          <p14:tracePt t="23122" x="9525000" y="5580063"/>
          <p14:tracePt t="23139" x="9491663" y="5630863"/>
          <p14:tracePt t="23155" x="9491663" y="5707063"/>
          <p14:tracePt t="23172" x="9525000" y="5824538"/>
          <p14:tracePt t="23189" x="9669463" y="5951538"/>
          <p14:tracePt t="23206" x="9847263" y="6078538"/>
          <p14:tracePt t="23223" x="10025063" y="6164263"/>
          <p14:tracePt t="23239" x="10152063" y="6197600"/>
          <p14:tracePt t="23256" x="10269538" y="6215063"/>
          <p14:tracePt t="23272" x="10363200" y="6215063"/>
          <p14:tracePt t="23289" x="10431463" y="6164263"/>
          <p14:tracePt t="23306" x="10482263" y="6062663"/>
          <p14:tracePt t="23322" x="10507663" y="5935663"/>
          <p14:tracePt t="23339" x="10507663" y="5824538"/>
          <p14:tracePt t="23356" x="10507663" y="5689600"/>
          <p14:tracePt t="23372" x="10431463" y="5580063"/>
          <p14:tracePt t="23390" x="10269538" y="5453063"/>
          <p14:tracePt t="23406" x="10167938" y="5402263"/>
          <p14:tracePt t="23422" x="10091738" y="5402263"/>
          <p14:tracePt t="23439" x="9956800" y="5402263"/>
          <p14:tracePt t="23456" x="9753600" y="5511800"/>
          <p14:tracePt t="23472" x="9669463" y="5613400"/>
          <p14:tracePt t="23489" x="9575800" y="5740400"/>
          <p14:tracePt t="23506" x="9525000" y="5884863"/>
          <p14:tracePt t="23523" x="9525000" y="5969000"/>
          <p14:tracePt t="23539" x="9507538" y="6113463"/>
          <p14:tracePt t="23556" x="9507538" y="6164263"/>
          <p14:tracePt t="23572" x="9575800" y="6256338"/>
          <p14:tracePt t="23589" x="9669463" y="6307138"/>
          <p14:tracePt t="23606" x="9812338" y="6342063"/>
          <p14:tracePt t="23623" x="9974263" y="6357938"/>
          <p14:tracePt t="23639" x="10134600" y="6357938"/>
          <p14:tracePt t="23656" x="10236200" y="6357938"/>
          <p14:tracePt t="23672" x="10345738" y="6324600"/>
          <p14:tracePt t="23689" x="10414000" y="6273800"/>
          <p14:tracePt t="23706" x="10447338" y="6215063"/>
          <p14:tracePt t="23723" x="10464800" y="6164263"/>
          <p14:tracePt t="23739" x="10464800" y="6113463"/>
          <p14:tracePt t="23756" x="10447338" y="6019800"/>
          <p14:tracePt t="23772" x="10380663" y="5969000"/>
          <p14:tracePt t="23789" x="10269538" y="5900738"/>
          <p14:tracePt t="23806" x="10134600" y="5824538"/>
          <p14:tracePt t="23823" x="9931400" y="5791200"/>
          <p14:tracePt t="23839" x="9880600" y="5773738"/>
          <p14:tracePt t="23856" x="9779000" y="5773738"/>
          <p14:tracePt t="23873" x="9685338" y="5773738"/>
          <p14:tracePt t="23889" x="9669463" y="5791200"/>
          <p14:tracePt t="23906" x="9634538" y="5842000"/>
          <p14:tracePt t="23923" x="9634538" y="5900738"/>
          <p14:tracePt t="23939" x="9634538" y="6019800"/>
          <p14:tracePt t="23956" x="9669463" y="6096000"/>
          <p14:tracePt t="23973" x="9720263" y="6129338"/>
          <p14:tracePt t="27044" x="9736138" y="6129338"/>
          <p14:tracePt t="27058" x="9753600" y="6129338"/>
          <p14:tracePt t="27075" x="9863138" y="6129338"/>
          <p14:tracePt t="27090" x="9931400" y="6164263"/>
          <p14:tracePt t="27106" x="10007600" y="6180138"/>
          <p14:tracePt t="27123" x="10058400" y="6197600"/>
          <p14:tracePt t="27140" x="10091738" y="6215063"/>
          <p14:tracePt t="27172" x="10109200" y="6240463"/>
          <p14:tracePt t="27189" x="10152063" y="6256338"/>
          <p14:tracePt t="27207" x="10185400" y="6291263"/>
          <p14:tracePt t="27223" x="10236200" y="6324600"/>
          <p14:tracePt t="27239" x="10287000" y="6324600"/>
          <p14:tracePt t="27256" x="10345738" y="6342063"/>
          <p14:tracePt t="27273" x="10396538" y="6342063"/>
          <p14:tracePt t="27289" x="10447338" y="6324600"/>
          <p14:tracePt t="27306" x="10482263" y="6291263"/>
          <p14:tracePt t="27323" x="10541000" y="6256338"/>
          <p14:tracePt t="27340" x="10591800" y="6240463"/>
          <p14:tracePt t="27356" x="10625138" y="6197600"/>
          <p14:tracePt t="27373" x="10660063" y="6180138"/>
          <p14:tracePt t="27389" x="10718800" y="6164263"/>
          <p14:tracePt t="27406" x="10736263" y="6146800"/>
          <p14:tracePt t="27422" x="10752138" y="6129338"/>
          <p14:tracePt t="27439" x="10769600" y="6113463"/>
          <p14:tracePt t="27456" x="10802938" y="6096000"/>
          <p14:tracePt t="27473" x="10802938" y="6078538"/>
          <p14:tracePt t="27489" x="10820400" y="6078538"/>
          <p14:tracePt t="27506" x="10837863" y="6078538"/>
          <p14:tracePt t="27522" x="10863263" y="6062663"/>
          <p14:tracePt t="27555" x="10879138" y="6037263"/>
          <p14:tracePt t="27573" x="10896600" y="6037263"/>
          <p14:tracePt t="27589" x="10914063" y="6019800"/>
          <p14:tracePt t="27607" x="10947400" y="6002338"/>
          <p14:tracePt t="27623" x="10980738" y="6002338"/>
          <p14:tracePt t="27639" x="10998200" y="5986463"/>
          <p14:tracePt t="27656" x="11015663" y="5969000"/>
          <p14:tracePt t="27673" x="11041063" y="5951538"/>
          <p14:tracePt t="27689" x="11041063" y="5935663"/>
          <p14:tracePt t="27706" x="11056938" y="5935663"/>
          <p14:tracePt t="27722" x="11056938" y="5918200"/>
          <p14:tracePt t="27740" x="11074400" y="5900738"/>
          <p14:tracePt t="27874" x="11074400" y="5884863"/>
          <p14:tracePt t="29590" x="11074400" y="5842000"/>
          <p14:tracePt t="29606" x="11056938" y="5808663"/>
          <p14:tracePt t="29623" x="11015663" y="5757863"/>
          <p14:tracePt t="29639" x="10998200" y="5740400"/>
          <p14:tracePt t="29656" x="10998200" y="5722938"/>
          <p14:tracePt t="33611" x="10964863" y="5722938"/>
          <p14:tracePt t="33625" x="10896600" y="5722938"/>
          <p14:tracePt t="33640" x="10879138" y="5707063"/>
          <p14:tracePt t="33657" x="10802938" y="5689600"/>
          <p14:tracePt t="33673" x="10718800" y="5689600"/>
          <p14:tracePt t="33690" x="10685463" y="5664200"/>
          <p14:tracePt t="33706" x="10642600" y="5664200"/>
          <p14:tracePt t="33723" x="10574338" y="5630863"/>
          <p14:tracePt t="33740" x="10541000" y="5613400"/>
          <p14:tracePt t="34065" x="10523538" y="5613400"/>
          <p14:tracePt t="34073" x="10482263" y="5613400"/>
          <p14:tracePt t="34090" x="10447338" y="5613400"/>
          <p14:tracePt t="34107" x="10363200" y="5595938"/>
          <p14:tracePt t="34123" x="10236200" y="5562600"/>
          <p14:tracePt t="34140" x="10167938" y="5545138"/>
          <p14:tracePt t="34156" x="10091738" y="5545138"/>
          <p14:tracePt t="34173" x="10040938" y="5545138"/>
          <p14:tracePt t="34190" x="9974263" y="5545138"/>
          <p14:tracePt t="34206" x="9913938" y="5545138"/>
          <p14:tracePt t="34223" x="9863138" y="5545138"/>
          <p14:tracePt t="34240" x="9796463" y="5545138"/>
          <p14:tracePt t="34256" x="9753600" y="5545138"/>
          <p14:tracePt t="34273" x="9736138" y="5545138"/>
          <p14:tracePt t="34290" x="9702800" y="5545138"/>
          <p14:tracePt t="34306" x="9685338" y="5545138"/>
          <p14:tracePt t="34323" x="9669463" y="5545138"/>
          <p14:tracePt t="34340" x="9634538" y="5545138"/>
          <p14:tracePt t="34356" x="9601200" y="5545138"/>
          <p14:tracePt t="34373" x="9575800" y="5545138"/>
          <p14:tracePt t="34389" x="9558338" y="5545138"/>
          <p14:tracePt t="34406" x="9542463" y="5545138"/>
          <p14:tracePt t="34423" x="9507538" y="5545138"/>
          <p14:tracePt t="34440" x="9491663" y="5562600"/>
          <p14:tracePt t="34456" x="9474200" y="5562600"/>
          <p14:tracePt t="34473" x="9440863" y="5580063"/>
          <p14:tracePt t="34490" x="9423400" y="5595938"/>
          <p14:tracePt t="34506" x="9398000" y="5613400"/>
          <p14:tracePt t="34523" x="9380538" y="5646738"/>
          <p14:tracePt t="34555" x="9364663" y="5689600"/>
          <p14:tracePt t="34573" x="9364663" y="5722938"/>
          <p14:tracePt t="34590" x="9364663" y="5740400"/>
          <p14:tracePt t="34606" x="9364663" y="5773738"/>
          <p14:tracePt t="34623" x="9364663" y="5842000"/>
          <p14:tracePt t="34640" x="9398000" y="5918200"/>
          <p14:tracePt t="34656" x="9423400" y="5951538"/>
          <p14:tracePt t="34673" x="9423400" y="5986463"/>
          <p14:tracePt t="34690" x="9456738" y="6019800"/>
          <p14:tracePt t="34706" x="9491663" y="6062663"/>
          <p14:tracePt t="34723" x="9542463" y="6096000"/>
          <p14:tracePt t="34740" x="9575800" y="6113463"/>
          <p14:tracePt t="34756" x="9652000" y="6146800"/>
          <p14:tracePt t="34773" x="9720263" y="6164263"/>
          <p14:tracePt t="34789" x="9796463" y="6180138"/>
          <p14:tracePt t="34806" x="9913938" y="6197600"/>
          <p14:tracePt t="34823" x="9990138" y="6215063"/>
          <p14:tracePt t="34840" x="10091738" y="6256338"/>
          <p14:tracePt t="34856" x="10185400" y="6273800"/>
          <p14:tracePt t="34873" x="10287000" y="6291263"/>
          <p14:tracePt t="34889" x="10396538" y="6307138"/>
          <p14:tracePt t="34906" x="10507663" y="6307138"/>
          <p14:tracePt t="34923" x="10574338" y="6307138"/>
          <p14:tracePt t="34940" x="10642600" y="6307138"/>
          <p14:tracePt t="34956" x="10736263" y="6307138"/>
          <p14:tracePt t="34973" x="10802938" y="6291263"/>
          <p14:tracePt t="34990" x="10863263" y="6256338"/>
          <p14:tracePt t="35007" x="10929938" y="6215063"/>
          <p14:tracePt t="35023" x="10947400" y="6197600"/>
          <p14:tracePt t="35039" x="10964863" y="6146800"/>
          <p14:tracePt t="35056" x="10998200" y="6096000"/>
          <p14:tracePt t="35073" x="10998200" y="6078538"/>
          <p14:tracePt t="35090" x="10998200" y="5986463"/>
          <p14:tracePt t="35106" x="10998200" y="5935663"/>
          <p14:tracePt t="35123" x="10964863" y="5859463"/>
          <p14:tracePt t="35139" x="10914063" y="5824538"/>
          <p14:tracePt t="35156" x="10863263" y="5757863"/>
          <p14:tracePt t="35173" x="10769600" y="5707063"/>
          <p14:tracePt t="35189" x="10685463" y="5646738"/>
          <p14:tracePt t="35206" x="10574338" y="5613400"/>
          <p14:tracePt t="35223" x="10482263" y="5580063"/>
          <p14:tracePt t="35240" x="10380663" y="5545138"/>
          <p14:tracePt t="35256" x="10287000" y="5529263"/>
          <p14:tracePt t="35273" x="10202863" y="5511800"/>
          <p14:tracePt t="35290" x="10091738" y="5486400"/>
          <p14:tracePt t="35306" x="10007600" y="5486400"/>
          <p14:tracePt t="35323" x="9931400" y="5486400"/>
          <p14:tracePt t="35340" x="9847263" y="5486400"/>
          <p14:tracePt t="35356" x="9796463" y="5486400"/>
          <p14:tracePt t="35373" x="9736138" y="5511800"/>
          <p14:tracePt t="35390" x="9685338" y="5529263"/>
          <p14:tracePt t="35406" x="9634538" y="5562600"/>
          <p14:tracePt t="35423" x="9575800" y="5595938"/>
          <p14:tracePt t="35440" x="9542463" y="5646738"/>
          <p14:tracePt t="35456" x="9507538" y="5689600"/>
          <p14:tracePt t="35473" x="9474200" y="5740400"/>
          <p14:tracePt t="35490" x="9456738" y="5808663"/>
          <p14:tracePt t="35507" x="9423400" y="5900738"/>
          <p14:tracePt t="35523" x="9423400" y="5951538"/>
          <p14:tracePt t="35540" x="9398000" y="6002338"/>
          <p14:tracePt t="35557" x="9398000" y="6078538"/>
          <p14:tracePt t="35573" x="9398000" y="6113463"/>
          <p14:tracePt t="35590" x="9423400" y="6146800"/>
          <p14:tracePt t="35606" x="9456738" y="6180138"/>
          <p14:tracePt t="35623" x="9525000" y="6215063"/>
          <p14:tracePt t="35640" x="9618663" y="6256338"/>
          <p14:tracePt t="35656" x="9720263" y="6291263"/>
          <p14:tracePt t="35674" x="9847263" y="6324600"/>
          <p14:tracePt t="35689" x="9931400" y="6342063"/>
          <p14:tracePt t="35706" x="10058400" y="6357938"/>
          <p14:tracePt t="35723" x="10167938" y="6375400"/>
          <p14:tracePt t="35740" x="10269538" y="6375400"/>
          <p14:tracePt t="35756" x="10345738" y="6375400"/>
          <p14:tracePt t="35773" x="10447338" y="6324600"/>
          <p14:tracePt t="35790" x="10523538" y="6273800"/>
          <p14:tracePt t="35806" x="10591800" y="6180138"/>
          <p14:tracePt t="35823" x="10625138" y="6113463"/>
          <p14:tracePt t="35839" x="10685463" y="6002338"/>
          <p14:tracePt t="35857" x="10701338" y="5935663"/>
          <p14:tracePt t="35873" x="10718800" y="5884863"/>
          <p14:tracePt t="35890" x="10736263" y="5842000"/>
          <p14:tracePt t="35906" x="10736263" y="5824538"/>
          <p14:tracePt t="37623" x="10718800" y="5824538"/>
          <p14:tracePt t="37640" x="10482263" y="5757863"/>
          <p14:tracePt t="37656" x="10152063" y="5630863"/>
          <p14:tracePt t="37673" x="9440863" y="5367338"/>
          <p14:tracePt t="37690" x="7856538" y="4724400"/>
          <p14:tracePt t="37706" x="6824663" y="4267200"/>
          <p14:tracePt t="37723" x="5595938" y="3690938"/>
          <p14:tracePt t="37740" x="4833938" y="3344863"/>
          <p14:tracePt t="37756" x="4071938" y="2963863"/>
          <p14:tracePt t="37773" x="3716338" y="2827338"/>
          <p14:tracePt t="37790" x="3479800" y="2717800"/>
          <p14:tracePt t="37806" x="3302000" y="2608263"/>
          <p14:tracePt t="37823" x="3200400" y="2522538"/>
          <p14:tracePt t="38038" x="3217863" y="2522538"/>
          <p14:tracePt t="38057" x="3284538" y="2522538"/>
          <p14:tracePt t="38073" x="3395663" y="2522538"/>
          <p14:tracePt t="38089" x="3538538" y="2522538"/>
          <p14:tracePt t="38106" x="3767138" y="2522538"/>
          <p14:tracePt t="38123" x="4038600" y="2522538"/>
          <p14:tracePt t="38140" x="4300538" y="2522538"/>
          <p14:tracePt t="38157" x="4546600" y="2522538"/>
          <p14:tracePt t="38173" x="4724400" y="2522538"/>
          <p14:tracePt t="38189" x="4902200" y="2540000"/>
          <p14:tracePt t="38206" x="5011738" y="2557463"/>
          <p14:tracePt t="38223" x="5062538" y="2557463"/>
          <p14:tracePt t="38240" x="5080000" y="2557463"/>
          <p14:tracePt t="38572" x="5122863" y="2590800"/>
          <p14:tracePt t="38590" x="5275263" y="2811463"/>
          <p14:tracePt t="38607" x="5418138" y="3005138"/>
          <p14:tracePt t="38623" x="5613400" y="3268663"/>
          <p14:tracePt t="38640" x="5773738" y="3479800"/>
          <p14:tracePt t="38656" x="5849938" y="3606800"/>
          <p14:tracePt t="38673" x="5900738" y="3716338"/>
          <p14:tracePt t="38689" x="5935663" y="3767138"/>
          <p14:tracePt t="38956" x="5951538" y="3767138"/>
          <p14:tracePt t="38973" x="5986463" y="3767138"/>
          <p14:tracePt t="38990" x="6146800" y="3751263"/>
          <p14:tracePt t="39007" x="6324600" y="3751263"/>
          <p14:tracePt t="39023" x="6519863" y="3733800"/>
          <p14:tracePt t="39040" x="6697663" y="3716338"/>
          <p14:tracePt t="39056" x="6789738" y="3690938"/>
          <p14:tracePt t="39073" x="6875463" y="3657600"/>
          <p14:tracePt t="39090" x="6934200" y="3624263"/>
          <p14:tracePt t="39106" x="6951663" y="3589338"/>
          <p14:tracePt t="39123" x="6951663" y="3556000"/>
          <p14:tracePt t="39140" x="6951663" y="3513138"/>
          <p14:tracePt t="39156" x="6951663" y="3479800"/>
          <p14:tracePt t="39173" x="6951663" y="3462338"/>
          <p14:tracePt t="39190" x="6934200" y="3429000"/>
          <p14:tracePt t="39206" x="6891338" y="3378200"/>
          <p14:tracePt t="39223" x="6858000" y="3319463"/>
          <p14:tracePt t="39240" x="6824663" y="3268663"/>
          <p14:tracePt t="39256" x="6789738" y="3217863"/>
          <p14:tracePt t="39273" x="6773863" y="3167063"/>
          <p14:tracePt t="39289" x="6738938" y="3141663"/>
          <p14:tracePt t="39306" x="6713538" y="3124200"/>
          <p14:tracePt t="39323" x="6697663" y="3124200"/>
          <p14:tracePt t="39356" x="6680200" y="3124200"/>
          <p14:tracePt t="39389" x="6662738" y="3124200"/>
          <p14:tracePt t="39406" x="6646863" y="3124200"/>
          <p14:tracePt t="39538" x="6629400" y="3124200"/>
          <p14:tracePt t="39572" x="6611938" y="3124200"/>
          <p14:tracePt t="39590" x="6596063" y="3124200"/>
          <p14:tracePt t="39622" x="6578600" y="3124200"/>
          <p14:tracePt t="39640" x="6578600" y="3106738"/>
          <p14:tracePt t="39742" x="6578600" y="3124200"/>
          <p14:tracePt t="39789" x="6578600" y="3141663"/>
          <p14:tracePt t="39873" x="6578600" y="3200400"/>
          <p14:tracePt t="39890" x="6611938" y="3284538"/>
          <p14:tracePt t="39907" x="6662738" y="3395663"/>
          <p14:tracePt t="39923" x="6738938" y="3538538"/>
          <p14:tracePt t="39940" x="6756400" y="3589338"/>
          <p14:tracePt t="39956" x="6773863" y="3606800"/>
          <p14:tracePt t="39973" x="6773863" y="3624263"/>
          <p14:tracePt t="40005" x="6773863" y="3606800"/>
          <p14:tracePt t="40023" x="6773863" y="3538538"/>
          <p14:tracePt t="40040" x="6738938" y="3446463"/>
          <p14:tracePt t="40057" x="6713538" y="3360738"/>
          <p14:tracePt t="40073" x="6680200" y="3268663"/>
          <p14:tracePt t="40090" x="6662738" y="3200400"/>
          <p14:tracePt t="40106" x="6629400" y="3141663"/>
          <p14:tracePt t="40123" x="6611938" y="3106738"/>
          <p14:tracePt t="40140" x="6611938" y="3090863"/>
          <p14:tracePt t="40156" x="6611938" y="3073400"/>
          <p14:tracePt t="40173" x="6596063" y="3073400"/>
          <p14:tracePt t="40355" x="6578600" y="3055938"/>
          <p14:tracePt t="40373" x="6535738" y="3055938"/>
          <p14:tracePt t="40390" x="6502400" y="3022600"/>
          <p14:tracePt t="40422" x="6484938" y="3022600"/>
          <p14:tracePt t="40480" x="6484938" y="3040063"/>
          <p14:tracePt t="40490" x="6519863" y="3073400"/>
          <p14:tracePt t="40507" x="6578600" y="3182938"/>
          <p14:tracePt t="40523" x="6629400" y="3268663"/>
          <p14:tracePt t="40540" x="6680200" y="3378200"/>
          <p14:tracePt t="40557" x="6697663" y="3446463"/>
          <p14:tracePt t="40573" x="6713538" y="3479800"/>
          <p14:tracePt t="40590" x="6713538" y="3497263"/>
          <p14:tracePt t="40607" x="6713538" y="3513138"/>
          <p14:tracePt t="40652" x="6713538" y="3497263"/>
          <p14:tracePt t="40660" x="6713538" y="3462338"/>
          <p14:tracePt t="40673" x="6713538" y="3446463"/>
          <p14:tracePt t="40689" x="6713538" y="3319463"/>
          <p14:tracePt t="40706" x="6713538" y="3167063"/>
          <p14:tracePt t="40723" x="6697663" y="3055938"/>
          <p14:tracePt t="40740" x="6697663" y="2963863"/>
          <p14:tracePt t="40756" x="6680200" y="2913063"/>
          <p14:tracePt t="40773" x="6680200" y="2878138"/>
          <p14:tracePt t="40842" x="6680200" y="2895600"/>
          <p14:tracePt t="40857" x="6662738" y="3040063"/>
          <p14:tracePt t="40873" x="6646863" y="3106738"/>
          <p14:tracePt t="40890" x="6611938" y="3268663"/>
          <p14:tracePt t="40907" x="6578600" y="3462338"/>
          <p14:tracePt t="40923" x="6561138" y="3573463"/>
          <p14:tracePt t="40940" x="6535738" y="3640138"/>
          <p14:tracePt t="40957" x="6535738" y="3675063"/>
          <p14:tracePt t="40989" x="6535738" y="3690938"/>
          <p14:tracePt t="41007" x="6535738" y="3675063"/>
          <p14:tracePt t="41023" x="6535738" y="3589338"/>
          <p14:tracePt t="41040" x="6535738" y="3446463"/>
          <p14:tracePt t="41057" x="6578600" y="3284538"/>
          <p14:tracePt t="41073" x="6596063" y="3167063"/>
          <p14:tracePt t="41090" x="6629400" y="3055938"/>
          <p14:tracePt t="41107" x="6629400" y="3005138"/>
          <p14:tracePt t="41123" x="6646863" y="2989263"/>
          <p14:tracePt t="41172" x="6646863" y="3005138"/>
          <p14:tracePt t="41190" x="6646863" y="3090863"/>
          <p14:tracePt t="41207" x="6646863" y="3217863"/>
          <p14:tracePt t="41223" x="6646863" y="3302000"/>
          <p14:tracePt t="41240" x="6629400" y="3411538"/>
          <p14:tracePt t="41256" x="6629400" y="3479800"/>
          <p14:tracePt t="41273" x="6629400" y="3513138"/>
          <p14:tracePt t="41290" x="6611938" y="3538538"/>
          <p14:tracePt t="41355" x="6578600" y="3479800"/>
          <p14:tracePt t="41373" x="6519863" y="3378200"/>
          <p14:tracePt t="41390" x="6418263" y="3217863"/>
          <p14:tracePt t="41406" x="6256338" y="3055938"/>
          <p14:tracePt t="41423" x="6096000" y="2862263"/>
          <p14:tracePt t="41440" x="5900738" y="2700338"/>
          <p14:tracePt t="41457" x="5656263" y="2522538"/>
          <p14:tracePt t="41473" x="5511800" y="2413000"/>
          <p14:tracePt t="41490" x="5384800" y="2344738"/>
          <p14:tracePt t="41507" x="5257800" y="2260600"/>
          <p14:tracePt t="41523" x="5207000" y="2201863"/>
          <p14:tracePt t="41540" x="5122863" y="2133600"/>
          <p14:tracePt t="41556" x="5080000" y="2082800"/>
          <p14:tracePt t="41574" x="5046663" y="2039938"/>
          <p14:tracePt t="41590" x="5029200" y="2039938"/>
          <p14:tracePt t="41607" x="5029200" y="2024063"/>
          <p14:tracePt t="41623" x="5011738" y="2024063"/>
          <p14:tracePt t="41640" x="5011738" y="2006600"/>
          <p14:tracePt t="41657" x="4995863" y="2006600"/>
          <p14:tracePt t="41673" x="4960938" y="1989138"/>
          <p14:tracePt t="41690" x="4919663" y="1955800"/>
          <p14:tracePt t="41706" x="4833938" y="1922463"/>
          <p14:tracePt t="41723" x="4783138" y="1905000"/>
          <p14:tracePt t="41740" x="4706938" y="1879600"/>
          <p14:tracePt t="41757" x="4622800" y="1846263"/>
          <p14:tracePt t="41773" x="4564063" y="1846263"/>
          <p14:tracePt t="41790" x="4478338" y="1828800"/>
          <p14:tracePt t="41807" x="4318000" y="1828800"/>
          <p14:tracePt t="41823" x="4284663" y="1828800"/>
          <p14:tracePt t="41840" x="4157663" y="1828800"/>
          <p14:tracePt t="41857" x="4038600" y="1905000"/>
          <p14:tracePt t="41874" x="3944938" y="1955800"/>
          <p14:tracePt t="41890" x="3911600" y="1973263"/>
          <p14:tracePt t="41906" x="3860800" y="2024063"/>
          <p14:tracePt t="41923" x="3817938" y="2057400"/>
          <p14:tracePt t="41940" x="3784600" y="2151063"/>
          <p14:tracePt t="41957" x="3784600" y="2235200"/>
          <p14:tracePt t="41973" x="3784600" y="2362200"/>
          <p14:tracePt t="41990" x="3784600" y="2489200"/>
          <p14:tracePt t="42006" x="3784600" y="2667000"/>
          <p14:tracePt t="42023" x="3802063" y="2811463"/>
          <p14:tracePt t="42040" x="3835400" y="2946400"/>
          <p14:tracePt t="42056" x="3929063" y="3106738"/>
          <p14:tracePt t="42073" x="4013200" y="3251200"/>
          <p14:tracePt t="42090" x="4157663" y="3378200"/>
          <p14:tracePt t="42107" x="4300538" y="3462338"/>
          <p14:tracePt t="42123" x="4462463" y="3513138"/>
          <p14:tracePt t="42140" x="4656138" y="3538538"/>
          <p14:tracePt t="42157" x="4818063" y="3556000"/>
          <p14:tracePt t="42173" x="4919663" y="3556000"/>
          <p14:tracePt t="42190" x="5029200" y="3513138"/>
          <p14:tracePt t="42206" x="5122863" y="3479800"/>
          <p14:tracePt t="42223" x="5189538" y="3429000"/>
          <p14:tracePt t="42240" x="5240338" y="3360738"/>
          <p14:tracePt t="42256" x="5275263" y="3302000"/>
          <p14:tracePt t="42273" x="5316538" y="3233738"/>
          <p14:tracePt t="42290" x="5334000" y="3182938"/>
          <p14:tracePt t="42306" x="5351463" y="3106738"/>
          <p14:tracePt t="42323" x="5351463" y="3040063"/>
          <p14:tracePt t="42340" x="5351463" y="3022600"/>
          <p14:tracePt t="42357" x="5351463" y="2963863"/>
          <p14:tracePt t="42373" x="5334000" y="2862263"/>
          <p14:tracePt t="42390" x="5300663" y="2811463"/>
          <p14:tracePt t="42406" x="5275263" y="2768600"/>
          <p14:tracePt t="42423" x="5207000" y="2667000"/>
          <p14:tracePt t="42440" x="5138738" y="2590800"/>
          <p14:tracePt t="42456" x="5046663" y="2506663"/>
          <p14:tracePt t="42473" x="4978400" y="2455863"/>
          <p14:tracePt t="42490" x="4902200" y="2379663"/>
          <p14:tracePt t="42506" x="4800600" y="2293938"/>
          <p14:tracePt t="42523" x="4724400" y="2217738"/>
          <p14:tracePt t="42540" x="4640263" y="2166938"/>
          <p14:tracePt t="42556" x="4564063" y="2133600"/>
          <p14:tracePt t="42573" x="4478338" y="2082800"/>
          <p14:tracePt t="42590" x="4386263" y="2039938"/>
          <p14:tracePt t="42606" x="4300538" y="2006600"/>
          <p14:tracePt t="42623" x="4233863" y="1989138"/>
          <p14:tracePt t="42640" x="4157663" y="1973263"/>
          <p14:tracePt t="42656" x="4106863" y="1973263"/>
          <p14:tracePt t="42673" x="4056063" y="1973263"/>
          <p14:tracePt t="42690" x="4013200" y="1989138"/>
          <p14:tracePt t="42707" x="3962400" y="2024063"/>
          <p14:tracePt t="42723" x="3929063" y="2057400"/>
          <p14:tracePt t="42740" x="3894138" y="2116138"/>
          <p14:tracePt t="42757" x="3860800" y="2184400"/>
          <p14:tracePt t="42773" x="3835400" y="2278063"/>
          <p14:tracePt t="42790" x="3835400" y="2379663"/>
          <p14:tracePt t="42807" x="3835400" y="2522538"/>
          <p14:tracePt t="42823" x="3860800" y="2684463"/>
          <p14:tracePt t="42840" x="3979863" y="2913063"/>
          <p14:tracePt t="42857" x="4038600" y="2989263"/>
          <p14:tracePt t="42873" x="4157663" y="3106738"/>
          <p14:tracePt t="42890" x="4386263" y="3233738"/>
          <p14:tracePt t="42907" x="4529138" y="3284538"/>
          <p14:tracePt t="42923" x="4706938" y="3302000"/>
          <p14:tracePt t="42940" x="4868863" y="3302000"/>
          <p14:tracePt t="42956" x="5029200" y="3302000"/>
          <p14:tracePt t="42973" x="5189538" y="3268663"/>
          <p14:tracePt t="42990" x="5334000" y="3200400"/>
          <p14:tracePt t="43006" x="5435600" y="3106738"/>
          <p14:tracePt t="43023" x="5511800" y="3022600"/>
          <p14:tracePt t="43040" x="5545138" y="2946400"/>
          <p14:tracePt t="43057" x="5580063" y="2878138"/>
          <p14:tracePt t="43073" x="5613400" y="2811463"/>
          <p14:tracePt t="43090" x="5613400" y="2735263"/>
          <p14:tracePt t="43107" x="5613400" y="2649538"/>
          <p14:tracePt t="43123" x="5580063" y="2573338"/>
          <p14:tracePt t="43140" x="5511800" y="2455863"/>
          <p14:tracePt t="43157" x="5435600" y="2362200"/>
          <p14:tracePt t="43173" x="5334000" y="2260600"/>
          <p14:tracePt t="43190" x="5207000" y="2166938"/>
          <p14:tracePt t="43207" x="5097463" y="2100263"/>
          <p14:tracePt t="43223" x="5029200" y="2082800"/>
          <p14:tracePt t="43240" x="4902200" y="2024063"/>
          <p14:tracePt t="43257" x="4800600" y="2006600"/>
          <p14:tracePt t="43273" x="4706938" y="2006600"/>
          <p14:tracePt t="43290" x="4589463" y="2006600"/>
          <p14:tracePt t="43307" x="4513263" y="2006600"/>
          <p14:tracePt t="43323" x="4445000" y="2006600"/>
          <p14:tracePt t="43340" x="4368800" y="2039938"/>
          <p14:tracePt t="43357" x="4300538" y="2057400"/>
          <p14:tracePt t="43373" x="4233863" y="2133600"/>
          <p14:tracePt t="43390" x="4208463" y="2151063"/>
          <p14:tracePt t="43406" x="4157663" y="2201863"/>
          <p14:tracePt t="43423" x="4122738" y="2278063"/>
          <p14:tracePt t="43440" x="4089400" y="2344738"/>
          <p14:tracePt t="43457" x="4071938" y="2455863"/>
          <p14:tracePt t="43473" x="4071938" y="2573338"/>
          <p14:tracePt t="43490" x="4071938" y="2735263"/>
          <p14:tracePt t="43506" x="4089400" y="2895600"/>
          <p14:tracePt t="43523" x="4157663" y="3055938"/>
          <p14:tracePt t="43540" x="4208463" y="3124200"/>
          <p14:tracePt t="43556" x="4318000" y="3251200"/>
          <p14:tracePt t="43573" x="4445000" y="3302000"/>
          <p14:tracePt t="43590" x="4605338" y="3319463"/>
          <p14:tracePt t="43606" x="4767263" y="3344863"/>
          <p14:tracePt t="43623" x="4919663" y="3344863"/>
          <p14:tracePt t="43640" x="5097463" y="3319463"/>
          <p14:tracePt t="43657" x="5240338" y="3251200"/>
          <p14:tracePt t="43673" x="5384800" y="3167063"/>
          <p14:tracePt t="43690" x="5511800" y="3055938"/>
          <p14:tracePt t="43707" x="5562600" y="2946400"/>
          <p14:tracePt t="43723" x="5613400" y="2844800"/>
          <p14:tracePt t="43740" x="5630863" y="2735263"/>
          <p14:tracePt t="43757" x="5630863" y="2608263"/>
          <p14:tracePt t="43773" x="5630863" y="2506663"/>
          <p14:tracePt t="43790" x="5562600" y="2362200"/>
          <p14:tracePt t="43807" x="5435600" y="2235200"/>
          <p14:tracePt t="43823" x="5300663" y="2116138"/>
          <p14:tracePt t="43840" x="5156200" y="2024063"/>
          <p14:tracePt t="43857" x="4902200" y="1955800"/>
          <p14:tracePt t="43873" x="4741863" y="1938338"/>
          <p14:tracePt t="43890" x="4656138" y="1938338"/>
          <p14:tracePt t="43907" x="4529138" y="1938338"/>
          <p14:tracePt t="43923" x="4427538" y="1938338"/>
          <p14:tracePt t="43940" x="4318000" y="1938338"/>
          <p14:tracePt t="43957" x="4249738" y="1973263"/>
          <p14:tracePt t="43973" x="4157663" y="2006600"/>
          <p14:tracePt t="43990" x="4106863" y="2039938"/>
          <p14:tracePt t="44007" x="4071938" y="2100263"/>
          <p14:tracePt t="44023" x="4038600" y="2133600"/>
          <p14:tracePt t="44040" x="4013200" y="2184400"/>
          <p14:tracePt t="44057" x="4013200" y="2260600"/>
          <p14:tracePt t="44073" x="4013200" y="2344738"/>
          <p14:tracePt t="44090" x="4038600" y="2489200"/>
          <p14:tracePt t="44107" x="4122738" y="2633663"/>
          <p14:tracePt t="44123" x="4233863" y="2768600"/>
          <p14:tracePt t="44140" x="4335463" y="2913063"/>
          <p14:tracePt t="44157" x="4495800" y="3022600"/>
          <p14:tracePt t="44173" x="4640263" y="3090863"/>
          <p14:tracePt t="44190" x="4800600" y="3124200"/>
          <p14:tracePt t="44207" x="4960938" y="3141663"/>
          <p14:tracePt t="44223" x="5138738" y="3141663"/>
          <p14:tracePt t="44240" x="5316538" y="3055938"/>
          <p14:tracePt t="44257" x="5453063" y="2928938"/>
          <p14:tracePt t="44273" x="5595938" y="2786063"/>
          <p14:tracePt t="44290" x="5722938" y="2590800"/>
          <p14:tracePt t="44307" x="5740400" y="2522538"/>
          <p14:tracePt t="44324" x="5773738" y="2413000"/>
          <p14:tracePt t="44340" x="5791200" y="2328863"/>
          <p14:tracePt t="44357" x="5791200" y="2166938"/>
          <p14:tracePt t="44373" x="5707063" y="2057400"/>
          <p14:tracePt t="44390" x="5545138" y="1955800"/>
          <p14:tracePt t="44406" x="5367338" y="1862138"/>
          <p14:tracePt t="44423" x="5156200" y="1795463"/>
          <p14:tracePt t="44440" x="4960938" y="1778000"/>
          <p14:tracePt t="44457" x="4767263" y="1778000"/>
          <p14:tracePt t="44473" x="4673600" y="1778000"/>
          <p14:tracePt t="44490" x="4564063" y="1778000"/>
          <p14:tracePt t="44507" x="4495800" y="1811338"/>
          <p14:tracePt t="44896" x="4478338" y="1811338"/>
          <p14:tracePt t="44906" x="4462463" y="1811338"/>
          <p14:tracePt t="44923" x="4386263" y="1811338"/>
          <p14:tracePt t="44940" x="4318000" y="1811338"/>
          <p14:tracePt t="44956" x="4140200" y="1811338"/>
          <p14:tracePt t="44974" x="3929063" y="1795463"/>
          <p14:tracePt t="44990" x="3700463" y="1778000"/>
          <p14:tracePt t="45006" x="3479800" y="1760538"/>
          <p14:tracePt t="45023" x="3284538" y="1760538"/>
          <p14:tracePt t="45040" x="3167063" y="1760538"/>
          <p14:tracePt t="45057" x="3040063" y="1760538"/>
          <p14:tracePt t="45073" x="2928938" y="1760538"/>
          <p14:tracePt t="45090" x="2862263" y="1760538"/>
          <p14:tracePt t="45107" x="2794000" y="1760538"/>
          <p14:tracePt t="45124" x="2751138" y="1760538"/>
          <p14:tracePt t="45439" x="2735263" y="1760538"/>
          <p14:tracePt t="45456" x="2667000" y="1744663"/>
          <p14:tracePt t="45473" x="2573338" y="1727200"/>
          <p14:tracePt t="45490" x="2506663" y="1684338"/>
          <p14:tracePt t="45507" x="2395538" y="1668463"/>
          <p14:tracePt t="45523" x="2311400" y="1651000"/>
          <p14:tracePt t="45540" x="2217738" y="1651000"/>
          <p14:tracePt t="45557" x="2133600" y="1633538"/>
          <p14:tracePt t="45573" x="2057400" y="1633538"/>
          <p14:tracePt t="45590" x="1989138" y="1617663"/>
          <p14:tracePt t="45606" x="1922463" y="1617663"/>
          <p14:tracePt t="45623" x="1846263" y="1617663"/>
          <p14:tracePt t="45640" x="1760538" y="1617663"/>
          <p14:tracePt t="45657" x="1668463" y="1600200"/>
          <p14:tracePt t="45673" x="1582738" y="1600200"/>
          <p14:tracePt t="45690" x="1490663" y="1600200"/>
          <p14:tracePt t="45707" x="1422400" y="1582738"/>
          <p14:tracePt t="45723" x="1371600" y="1582738"/>
          <p14:tracePt t="45740" x="1354138" y="1582738"/>
          <p14:tracePt t="45757" x="1328738" y="1582738"/>
          <p14:tracePt t="45822" x="1354138" y="1582738"/>
          <p14:tracePt t="45840" x="1455738" y="1600200"/>
          <p14:tracePt t="45857" x="1651000" y="1633538"/>
          <p14:tracePt t="45873" x="1922463" y="1701800"/>
          <p14:tracePt t="45890" x="2184400" y="1778000"/>
          <p14:tracePt t="45907" x="2413000" y="1828800"/>
          <p14:tracePt t="45923" x="2616200" y="1879600"/>
          <p14:tracePt t="45940" x="2717800" y="1922463"/>
          <p14:tracePt t="45957" x="2827338" y="1938338"/>
          <p14:tracePt t="45973" x="2913063" y="1973263"/>
          <p14:tracePt t="45990" x="2946400" y="1989138"/>
          <p14:tracePt t="46007" x="2971800" y="1989138"/>
          <p14:tracePt t="46023" x="2989263" y="1989138"/>
          <p14:tracePt t="46041" x="2989263" y="2006600"/>
          <p14:tracePt t="46057" x="2971800" y="2006600"/>
          <p14:tracePt t="46074" x="2895600" y="2006600"/>
          <p14:tracePt t="46090" x="2768600" y="2006600"/>
          <p14:tracePt t="46107" x="2616200" y="2006600"/>
          <p14:tracePt t="46123" x="2413000" y="2006600"/>
          <p14:tracePt t="46140" x="2260600" y="2006600"/>
          <p14:tracePt t="46157" x="2151063" y="2006600"/>
          <p14:tracePt t="46173" x="2024063" y="2006600"/>
          <p14:tracePt t="46190" x="1938338" y="2006600"/>
          <p14:tracePt t="46207" x="1862138" y="2006600"/>
          <p14:tracePt t="46223" x="1811338" y="1989138"/>
          <p14:tracePt t="46240" x="1795463" y="1989138"/>
          <p14:tracePt t="46297" x="1811338" y="1989138"/>
          <p14:tracePt t="46307" x="1862138" y="1989138"/>
          <p14:tracePt t="46323" x="1989138" y="2024063"/>
          <p14:tracePt t="46340" x="2184400" y="2116138"/>
          <p14:tracePt t="46357" x="2395538" y="2260600"/>
          <p14:tracePt t="46373" x="2506663" y="2344738"/>
          <p14:tracePt t="46390" x="2590800" y="2413000"/>
          <p14:tracePt t="46407" x="2633663" y="2506663"/>
          <p14:tracePt t="46423" x="2633663" y="2557463"/>
          <p14:tracePt t="46440" x="2522538" y="2590800"/>
          <p14:tracePt t="46457" x="2379663" y="2649538"/>
          <p14:tracePt t="46473" x="2166938" y="2700338"/>
          <p14:tracePt t="46490" x="1887538" y="2786063"/>
          <p14:tracePt t="46507" x="1633538" y="2862263"/>
          <p14:tracePt t="46523" x="1404938" y="2928938"/>
          <p14:tracePt t="46540" x="1295400" y="2946400"/>
          <p14:tracePt t="46557" x="1193800" y="2989263"/>
          <p14:tracePt t="46574" x="1150938" y="3005138"/>
          <p14:tracePt t="46590" x="1135063" y="3022600"/>
          <p14:tracePt t="46607" x="1117600" y="3022600"/>
          <p14:tracePt t="46625" x="1135063" y="3022600"/>
          <p14:tracePt t="46640" x="1150938" y="3022600"/>
          <p14:tracePt t="46657" x="1262063" y="3040063"/>
          <p14:tracePt t="46673" x="1422400" y="3073400"/>
          <p14:tracePt t="46690" x="1709738" y="3124200"/>
          <p14:tracePt t="46707" x="1955800" y="3182938"/>
          <p14:tracePt t="46724" x="2166938" y="3233738"/>
          <p14:tracePt t="46740" x="2278063" y="3284538"/>
          <p14:tracePt t="46757" x="2362200" y="3302000"/>
          <p14:tracePt t="46774" x="2413000" y="3319463"/>
          <p14:tracePt t="46790" x="2413000" y="3344863"/>
          <p14:tracePt t="46806" x="2379663" y="3360738"/>
          <p14:tracePt t="46824" x="2311400" y="3395663"/>
          <p14:tracePt t="46840" x="2166938" y="3429000"/>
          <p14:tracePt t="46857" x="1989138" y="3479800"/>
          <p14:tracePt t="46874" x="1811338" y="3556000"/>
          <p14:tracePt t="46890" x="1651000" y="3640138"/>
          <p14:tracePt t="46907" x="1582738" y="3690938"/>
          <p14:tracePt t="46923" x="1490663" y="3784600"/>
          <p14:tracePt t="46940" x="1455738" y="3868738"/>
          <p14:tracePt t="46957" x="1455738" y="3944938"/>
          <p14:tracePt t="46974" x="1455738" y="4030663"/>
          <p14:tracePt t="46990" x="1506538" y="4106863"/>
          <p14:tracePt t="47006" x="1633538" y="4173538"/>
          <p14:tracePt t="47023" x="1795463" y="4249738"/>
          <p14:tracePt t="47040" x="1905000" y="4284663"/>
          <p14:tracePt t="47057" x="2024063" y="4318000"/>
          <p14:tracePt t="47073" x="2116138" y="4318000"/>
          <p14:tracePt t="47090" x="2151063" y="4335463"/>
          <p14:tracePt t="47155" x="2082800" y="4335463"/>
          <p14:tracePt t="47173" x="1973263" y="4318000"/>
          <p14:tracePt t="47190" x="1811338" y="4300538"/>
          <p14:tracePt t="47207" x="1709738" y="4300538"/>
          <p14:tracePt t="47224" x="1582738" y="4284663"/>
          <p14:tracePt t="47240" x="1473200" y="4267200"/>
          <p14:tracePt t="47257" x="1455738" y="4249738"/>
          <p14:tracePt t="47274" x="1439863" y="4249738"/>
          <p14:tracePt t="47306" x="1439863" y="4224338"/>
          <p14:tracePt t="47339" x="1531938" y="4191000"/>
          <p14:tracePt t="47357" x="1727200" y="4173538"/>
          <p14:tracePt t="47373" x="1955800" y="4122738"/>
          <p14:tracePt t="47390" x="2217738" y="4071938"/>
          <p14:tracePt t="47407" x="2438400" y="4013200"/>
          <p14:tracePt t="47424" x="2616200" y="3911600"/>
          <p14:tracePt t="47440" x="2717800" y="3784600"/>
          <p14:tracePt t="47457" x="2768600" y="3624263"/>
          <p14:tracePt t="47473" x="2794000" y="3446463"/>
          <p14:tracePt t="47490" x="2768600" y="3167063"/>
          <p14:tracePt t="47507" x="2667000" y="2963863"/>
          <p14:tracePt t="47523" x="2522538" y="2735263"/>
          <p14:tracePt t="47540" x="2379663" y="2540000"/>
          <p14:tracePt t="47557" x="2217738" y="2395538"/>
          <p14:tracePt t="47573" x="2116138" y="2344738"/>
          <p14:tracePt t="47590" x="2024063" y="2278063"/>
          <p14:tracePt t="47607" x="1955800" y="2260600"/>
          <p14:tracePt t="47623" x="1905000" y="2235200"/>
          <p14:tracePt t="47640" x="1862138" y="2217738"/>
          <p14:tracePt t="47756" x="1887538" y="2235200"/>
          <p14:tracePt t="47774" x="1955800" y="2260600"/>
          <p14:tracePt t="47789" x="2100263" y="2328863"/>
          <p14:tracePt t="47807" x="2201863" y="2379663"/>
          <p14:tracePt t="47824" x="2328863" y="2455863"/>
          <p14:tracePt t="47840" x="2455863" y="2506663"/>
          <p14:tracePt t="47857" x="2522538" y="2557463"/>
          <p14:tracePt t="47874" x="2590800" y="2608263"/>
          <p14:tracePt t="47890" x="2633663" y="2667000"/>
          <p14:tracePt t="47907" x="2649538" y="2700338"/>
          <p14:tracePt t="47923" x="2667000" y="2735263"/>
          <p14:tracePt t="47940" x="2667000" y="2751138"/>
          <p14:tracePt t="47957" x="2667000" y="2811463"/>
          <p14:tracePt t="47973" x="2667000" y="2844800"/>
          <p14:tracePt t="47990" x="2649538" y="2878138"/>
          <p14:tracePt t="48007" x="2633663" y="2895600"/>
          <p14:tracePt t="48024" x="2590800" y="2928938"/>
          <p14:tracePt t="48040" x="2573338" y="2946400"/>
          <p14:tracePt t="48057" x="2540000" y="2946400"/>
          <p14:tracePt t="48074" x="2522538" y="2963863"/>
          <p14:tracePt t="48090" x="2506663" y="2989263"/>
          <p14:tracePt t="48107" x="2489200" y="2989263"/>
          <p14:tracePt t="48123" x="2471738" y="2989263"/>
          <p14:tracePt t="48172" x="2455863" y="2989263"/>
          <p14:tracePt t="48372" x="2413000" y="2963863"/>
          <p14:tracePt t="48390" x="2344738" y="2928938"/>
          <p14:tracePt t="48407" x="2217738" y="2895600"/>
          <p14:tracePt t="48424" x="2039938" y="2827338"/>
          <p14:tracePt t="48440" x="1828800" y="2768600"/>
          <p14:tracePt t="48457" x="1617663" y="2735263"/>
          <p14:tracePt t="48473" x="1422400" y="2717800"/>
          <p14:tracePt t="48490" x="1312863" y="2717800"/>
          <p14:tracePt t="48507" x="1227138" y="2717800"/>
          <p14:tracePt t="48523" x="1193800" y="2717800"/>
          <p14:tracePt t="48540" x="1150938" y="2717800"/>
          <p14:tracePt t="48624" x="1176338" y="2717800"/>
          <p14:tracePt t="48640" x="1227138" y="2735263"/>
          <p14:tracePt t="48657" x="1354138" y="2751138"/>
          <p14:tracePt t="48673" x="1633538" y="2827338"/>
          <p14:tracePt t="48690" x="2006600" y="2878138"/>
          <p14:tracePt t="48707" x="2151063" y="2913063"/>
          <p14:tracePt t="48724" x="2379663" y="2928938"/>
          <p14:tracePt t="48740" x="2573338" y="2963863"/>
          <p14:tracePt t="48757" x="2667000" y="2963863"/>
          <p14:tracePt t="48774" x="2700338" y="2963863"/>
          <p14:tracePt t="48790" x="2717800" y="2963863"/>
          <p14:tracePt t="48940" x="2700338" y="2963863"/>
          <p14:tracePt t="48957" x="2667000" y="2946400"/>
          <p14:tracePt t="48974" x="2633663" y="2946400"/>
          <p14:tracePt t="48990" x="2573338" y="2928938"/>
          <p14:tracePt t="49007" x="2522538" y="2913063"/>
          <p14:tracePt t="49023" x="2471738" y="2895600"/>
          <p14:tracePt t="49040" x="2395538" y="2878138"/>
          <p14:tracePt t="49057" x="2328863" y="2862263"/>
          <p14:tracePt t="49074" x="2260600" y="2844800"/>
          <p14:tracePt t="49090" x="2166938" y="2827338"/>
          <p14:tracePt t="49107" x="2100263" y="2811463"/>
          <p14:tracePt t="49124" x="1989138" y="2786063"/>
          <p14:tracePt t="49140" x="1846263" y="2786063"/>
          <p14:tracePt t="49157" x="1744663" y="2786063"/>
          <p14:tracePt t="49173" x="1684338" y="2786063"/>
          <p14:tracePt t="49190" x="1600200" y="2786063"/>
          <p14:tracePt t="49207" x="1531938" y="2786063"/>
          <p14:tracePt t="49224" x="1422400" y="2786063"/>
          <p14:tracePt t="49241" x="1328738" y="2811463"/>
          <p14:tracePt t="49257" x="1262063" y="2844800"/>
          <p14:tracePt t="49273" x="1193800" y="2878138"/>
          <p14:tracePt t="49290" x="1135063" y="2895600"/>
          <p14:tracePt t="49307" x="1084263" y="2928938"/>
          <p14:tracePt t="49324" x="1049338" y="2946400"/>
          <p14:tracePt t="49340" x="1033463" y="2963863"/>
          <p14:tracePt t="49357" x="1016000" y="2963863"/>
          <p14:tracePt t="49373" x="1016000" y="2989263"/>
          <p14:tracePt t="49406" x="1016000" y="3005138"/>
          <p14:tracePt t="49424" x="1016000" y="3040063"/>
          <p14:tracePt t="49440" x="1033463" y="3090863"/>
          <p14:tracePt t="49457" x="1033463" y="3124200"/>
          <p14:tracePt t="49474" x="1049338" y="3182938"/>
          <p14:tracePt t="49490" x="1066800" y="3200400"/>
          <p14:tracePt t="49507" x="1084263" y="3233738"/>
          <p14:tracePt t="49524" x="1100138" y="3251200"/>
          <p14:tracePt t="49540" x="1135063" y="3284538"/>
          <p14:tracePt t="49557" x="1227138" y="3319463"/>
          <p14:tracePt t="49574" x="1354138" y="3360738"/>
          <p14:tracePt t="49590" x="1506538" y="3395663"/>
          <p14:tracePt t="49607" x="1727200" y="3411538"/>
          <p14:tracePt t="49624" x="1862138" y="3411538"/>
          <p14:tracePt t="49640" x="2024063" y="3411538"/>
          <p14:tracePt t="49657" x="2057400" y="3378200"/>
          <p14:tracePt t="49674" x="2133600" y="3344863"/>
          <p14:tracePt t="49690" x="2151063" y="3319463"/>
          <p14:tracePt t="49707" x="2166938" y="3284538"/>
          <p14:tracePt t="49724" x="2166938" y="3268663"/>
          <p14:tracePt t="49740" x="2166938" y="3251200"/>
          <p14:tracePt t="49757" x="2184400" y="3251200"/>
          <p14:tracePt t="49774" x="2184400" y="3233738"/>
          <p14:tracePt t="49790" x="2184400" y="3217863"/>
          <p14:tracePt t="49807" x="2184400" y="3182938"/>
          <p14:tracePt t="49824" x="2184400" y="3167063"/>
          <p14:tracePt t="49840" x="2184400" y="3141663"/>
          <p14:tracePt t="49873" x="2184400" y="3124200"/>
          <p14:tracePt t="54486" x="2166938" y="3124200"/>
          <p14:tracePt t="54494" x="2151063" y="3124200"/>
          <p14:tracePt t="54511" x="2100263" y="3124200"/>
          <p14:tracePt t="54525" x="1955800" y="3124200"/>
          <p14:tracePt t="54542" x="1668463" y="3090863"/>
          <p14:tracePt t="54558" x="1531938" y="3055938"/>
          <p14:tracePt t="54574" x="1100138" y="2928938"/>
          <p14:tracePt t="54591" x="957263" y="2878138"/>
          <p14:tracePt t="54607" x="855663" y="2844800"/>
          <p14:tracePt t="54624" x="795338" y="2827338"/>
          <p14:tracePt t="54640" x="779463" y="2811463"/>
          <p14:tracePt t="54679" x="820738" y="2811463"/>
          <p14:tracePt t="54690" x="855663" y="2827338"/>
          <p14:tracePt t="54707" x="998538" y="2878138"/>
          <p14:tracePt t="54724" x="1150938" y="2946400"/>
          <p14:tracePt t="54740" x="1262063" y="3005138"/>
          <p14:tracePt t="54757" x="1371600" y="3040063"/>
          <p14:tracePt t="54774" x="1473200" y="3055938"/>
          <p14:tracePt t="54790" x="1531938" y="3073400"/>
          <p14:tracePt t="54807" x="1566863" y="3073400"/>
          <p14:tracePt t="54823" x="1582738" y="3073400"/>
          <p14:tracePt t="54916" x="1600200" y="3073400"/>
          <p14:tracePt t="54973" x="1617663" y="3073400"/>
          <p14:tracePt t="54992" x="1633538" y="3073400"/>
          <p14:tracePt t="55006" x="1651000" y="3073400"/>
          <p14:tracePt t="55073" x="1617663" y="3055938"/>
          <p14:tracePt t="55091" x="1531938" y="3040063"/>
          <p14:tracePt t="55107" x="1389063" y="3022600"/>
          <p14:tracePt t="55123" x="1227138" y="2989263"/>
          <p14:tracePt t="55141" x="1049338" y="2989263"/>
          <p14:tracePt t="55157" x="939800" y="2989263"/>
          <p14:tracePt t="55174" x="820738" y="2989263"/>
          <p14:tracePt t="55190" x="744538" y="2989263"/>
          <p14:tracePt t="55207" x="693738" y="2989263"/>
          <p14:tracePt t="55224" x="677863" y="2989263"/>
          <p14:tracePt t="55240" x="660400" y="3005138"/>
          <p14:tracePt t="55272" x="642938" y="3022600"/>
          <p14:tracePt t="55290" x="642938" y="3073400"/>
          <p14:tracePt t="55307" x="642938" y="3141663"/>
          <p14:tracePt t="55324" x="677863" y="3233738"/>
          <p14:tracePt t="55340" x="728663" y="3302000"/>
          <p14:tracePt t="55357" x="820738" y="3360738"/>
          <p14:tracePt t="55373" x="922338" y="3411538"/>
          <p14:tracePt t="55390" x="1033463" y="3429000"/>
          <p14:tracePt t="55407" x="1150938" y="3429000"/>
          <p14:tracePt t="55424" x="1277938" y="3411538"/>
          <p14:tracePt t="55441" x="1404938" y="3378200"/>
          <p14:tracePt t="55457" x="1490663" y="3344863"/>
          <p14:tracePt t="55474" x="1582738" y="3284538"/>
          <p14:tracePt t="55491" x="1651000" y="3233738"/>
          <p14:tracePt t="55507" x="1684338" y="3200400"/>
          <p14:tracePt t="55524" x="1709738" y="3167063"/>
          <p14:tracePt t="55541" x="1709738" y="3124200"/>
          <p14:tracePt t="55557" x="1709738" y="3106738"/>
          <p14:tracePt t="55573" x="1709738" y="3090863"/>
          <p14:tracePt t="55590" x="1684338" y="3055938"/>
          <p14:tracePt t="55607" x="1600200" y="3005138"/>
          <p14:tracePt t="55624" x="1490663" y="2928938"/>
          <p14:tracePt t="55641" x="1328738" y="2878138"/>
          <p14:tracePt t="55657" x="1150938" y="2844800"/>
          <p14:tracePt t="55674" x="1016000" y="2844800"/>
          <p14:tracePt t="55690" x="906463" y="2844800"/>
          <p14:tracePt t="55707" x="838200" y="2844800"/>
          <p14:tracePt t="55724" x="779463" y="2862263"/>
          <p14:tracePt t="55741" x="744538" y="2895600"/>
          <p14:tracePt t="55757" x="744538" y="2928938"/>
          <p14:tracePt t="55774" x="744538" y="3005138"/>
          <p14:tracePt t="55791" x="838200" y="3073400"/>
          <p14:tracePt t="55808" x="998538" y="3182938"/>
          <p14:tracePt t="55824" x="1193800" y="3268663"/>
          <p14:tracePt t="55841" x="1389063" y="3344863"/>
          <p14:tracePt t="55857" x="1531938" y="3360738"/>
          <p14:tracePt t="55874" x="1668463" y="3360738"/>
          <p14:tracePt t="55890" x="1760538" y="3360738"/>
          <p14:tracePt t="55907" x="1811338" y="3302000"/>
          <p14:tracePt t="55924" x="1846263" y="3233738"/>
          <p14:tracePt t="55941" x="1846263" y="3141663"/>
          <p14:tracePt t="55957" x="1828800" y="3055938"/>
          <p14:tracePt t="55974" x="1778000" y="3022600"/>
          <p14:tracePt t="55990" x="1668463" y="2946400"/>
          <p14:tracePt t="56007" x="1582738" y="2928938"/>
          <p14:tracePt t="56024" x="1422400" y="2895600"/>
          <p14:tracePt t="56041" x="1354138" y="2895600"/>
          <p14:tracePt t="56057" x="1277938" y="2895600"/>
          <p14:tracePt t="56074" x="1244600" y="2913063"/>
          <p14:tracePt t="56090" x="1211263" y="2946400"/>
          <p14:tracePt t="56107" x="1211263" y="3005138"/>
          <p14:tracePt t="56123" x="1211263" y="3073400"/>
          <p14:tracePt t="56140" x="1227138" y="3167063"/>
          <p14:tracePt t="56157" x="1295400" y="3233738"/>
          <p14:tracePt t="56174" x="1404938" y="3284538"/>
          <p14:tracePt t="56190" x="1506538" y="3284538"/>
          <p14:tracePt t="56207" x="1633538" y="3284538"/>
          <p14:tracePt t="56224" x="1760538" y="3251200"/>
          <p14:tracePt t="56240" x="1828800" y="3200400"/>
          <p14:tracePt t="56257" x="1905000" y="3124200"/>
          <p14:tracePt t="56274" x="1955800" y="3073400"/>
          <p14:tracePt t="56291" x="1973263" y="3040063"/>
          <p14:tracePt t="56307" x="1989138" y="3022600"/>
          <p14:tracePt t="56407" x="2006600" y="3022600"/>
          <p14:tracePt t="56473" x="2006600" y="3055938"/>
          <p14:tracePt t="56492" x="2006600" y="3106738"/>
          <p14:tracePt t="56506" x="2006600" y="3141663"/>
          <p14:tracePt t="56524" x="2006600" y="3167063"/>
          <p14:tracePt t="56540" x="2006600" y="3182938"/>
          <p14:tracePt t="56656" x="2006600" y="3167063"/>
          <p14:tracePt t="56674" x="2006600" y="3141663"/>
          <p14:tracePt t="56690" x="2006600" y="3106738"/>
          <p14:tracePt t="58407" x="1938338" y="3106738"/>
          <p14:tracePt t="58424" x="1862138" y="3090863"/>
          <p14:tracePt t="59111" x="1862138" y="3073400"/>
          <p14:tracePt t="59124" x="1887538" y="3040063"/>
          <p14:tracePt t="59141" x="1989138" y="2878138"/>
          <p14:tracePt t="59157" x="2133600" y="2735263"/>
          <p14:tracePt t="59174" x="2293938" y="2557463"/>
          <p14:tracePt t="59190" x="2455863" y="2395538"/>
          <p14:tracePt t="59207" x="2557463" y="2293938"/>
          <p14:tracePt t="59224" x="2649538" y="2184400"/>
          <p14:tracePt t="59241" x="2717800" y="2116138"/>
          <p14:tracePt t="59257" x="2751138" y="2057400"/>
          <p14:tracePt t="59274" x="2768600" y="2024063"/>
          <p14:tracePt t="59291" x="2794000" y="2024063"/>
          <p14:tracePt t="59307" x="2794000" y="2006600"/>
          <p14:tracePt t="59556" x="2794000" y="1938338"/>
          <p14:tracePt t="59574" x="2794000" y="1862138"/>
          <p14:tracePt t="59591" x="2794000" y="1811338"/>
          <p14:tracePt t="59608" x="2794000" y="1701800"/>
          <p14:tracePt t="59624" x="2794000" y="1633538"/>
          <p14:tracePt t="59641" x="2768600" y="1566863"/>
          <p14:tracePt t="59657" x="2751138" y="1524000"/>
          <p14:tracePt t="59674" x="2717800" y="1473200"/>
          <p14:tracePt t="59691" x="2684463" y="1422400"/>
          <p14:tracePt t="59707" x="2649538" y="1389063"/>
          <p14:tracePt t="59724" x="2616200" y="1346200"/>
          <p14:tracePt t="59740" x="2557463" y="1312863"/>
          <p14:tracePt t="59757" x="2522538" y="1277938"/>
          <p14:tracePt t="59774" x="2455863" y="1262063"/>
          <p14:tracePt t="59790" x="2395538" y="1262063"/>
          <p14:tracePt t="59807" x="2311400" y="1244600"/>
          <p14:tracePt t="59824" x="2278063" y="1244600"/>
          <p14:tracePt t="59841" x="2201863" y="1244600"/>
          <p14:tracePt t="59858" x="2184400" y="1244600"/>
          <p14:tracePt t="59874" x="2133600" y="1244600"/>
          <p14:tracePt t="59891" x="2100263" y="1244600"/>
          <p14:tracePt t="59907" x="2006600" y="1244600"/>
          <p14:tracePt t="59924" x="1938338" y="1244600"/>
          <p14:tracePt t="59940" x="1862138" y="1262063"/>
          <p14:tracePt t="59957" x="1811338" y="1277938"/>
          <p14:tracePt t="59974" x="1744663" y="1312863"/>
          <p14:tracePt t="59990" x="1684338" y="1312863"/>
          <p14:tracePt t="60007" x="1633538" y="1328738"/>
          <p14:tracePt t="60024" x="1600200" y="1346200"/>
          <p14:tracePt t="60041" x="1531938" y="1371600"/>
          <p14:tracePt t="60057" x="1473200" y="1389063"/>
          <p14:tracePt t="60074" x="1422400" y="1389063"/>
          <p14:tracePt t="60091" x="1371600" y="1422400"/>
          <p14:tracePt t="60107" x="1312863" y="1439863"/>
          <p14:tracePt t="60124" x="1277938" y="1439863"/>
          <p14:tracePt t="60141" x="1244600" y="1455738"/>
          <p14:tracePt t="60157" x="1227138" y="1473200"/>
          <p14:tracePt t="60174" x="1211263" y="1490663"/>
          <p14:tracePt t="60190" x="1193800" y="1506538"/>
          <p14:tracePt t="60207" x="1176338" y="1524000"/>
          <p14:tracePt t="60224" x="1176338" y="1549400"/>
          <p14:tracePt t="60240" x="1150938" y="1582738"/>
          <p14:tracePt t="60257" x="1150938" y="1600200"/>
          <p14:tracePt t="60274" x="1150938" y="1617663"/>
          <p14:tracePt t="60291" x="1150938" y="1651000"/>
          <p14:tracePt t="60307" x="1150938" y="1684338"/>
          <p14:tracePt t="60324" x="1176338" y="1744663"/>
          <p14:tracePt t="60340" x="1244600" y="1811338"/>
          <p14:tracePt t="60357" x="1328738" y="1879600"/>
          <p14:tracePt t="60374" x="1549400" y="2006600"/>
          <p14:tracePt t="60390" x="1684338" y="2057400"/>
          <p14:tracePt t="60407" x="1828800" y="2133600"/>
          <p14:tracePt t="60424" x="1973263" y="2166938"/>
          <p14:tracePt t="60441" x="2116138" y="2201863"/>
          <p14:tracePt t="60457" x="2235200" y="2217738"/>
          <p14:tracePt t="60474" x="2379663" y="2260600"/>
          <p14:tracePt t="60491" x="2506663" y="2278063"/>
          <p14:tracePt t="60507" x="2616200" y="2278063"/>
          <p14:tracePt t="60524" x="2717800" y="2293938"/>
          <p14:tracePt t="60541" x="2794000" y="2293938"/>
          <p14:tracePt t="60557" x="2844800" y="2293938"/>
          <p14:tracePt t="60574" x="2895600" y="2293938"/>
          <p14:tracePt t="60590" x="2928938" y="2293938"/>
          <p14:tracePt t="60607" x="2971800" y="2260600"/>
          <p14:tracePt t="60624" x="3005138" y="2217738"/>
          <p14:tracePt t="60641" x="3022600" y="2166938"/>
          <p14:tracePt t="60657" x="3040063" y="2116138"/>
          <p14:tracePt t="60674" x="3055938" y="2039938"/>
          <p14:tracePt t="60691" x="3055938" y="1973263"/>
          <p14:tracePt t="60707" x="3055938" y="1905000"/>
          <p14:tracePt t="60724" x="3055938" y="1846263"/>
          <p14:tracePt t="60740" x="3040063" y="1811338"/>
          <p14:tracePt t="60757" x="3022600" y="1778000"/>
          <p14:tracePt t="60774" x="2989263" y="1744663"/>
          <p14:tracePt t="60791" x="2895600" y="1668463"/>
          <p14:tracePt t="60808" x="2811463" y="1617663"/>
          <p14:tracePt t="60824" x="2768600" y="1582738"/>
          <p14:tracePt t="60841" x="2649538" y="1549400"/>
          <p14:tracePt t="60858" x="2506663" y="1490663"/>
          <p14:tracePt t="60874" x="2455863" y="1473200"/>
          <p14:tracePt t="60891" x="2311400" y="1455738"/>
          <p14:tracePt t="60907" x="2201863" y="1439863"/>
          <p14:tracePt t="60924" x="2133600" y="1439863"/>
          <p14:tracePt t="60941" x="2057400" y="1439863"/>
          <p14:tracePt t="60957" x="1973263" y="1439863"/>
          <p14:tracePt t="60974" x="1887538" y="1439863"/>
          <p14:tracePt t="60991" x="1795463" y="1439863"/>
          <p14:tracePt t="61007" x="1727200" y="1439863"/>
          <p14:tracePt t="61024" x="1651000" y="1439863"/>
          <p14:tracePt t="61041" x="1600200" y="1455738"/>
          <p14:tracePt t="61057" x="1531938" y="1490663"/>
          <p14:tracePt t="61074" x="1473200" y="1524000"/>
          <p14:tracePt t="61090" x="1422400" y="1582738"/>
          <p14:tracePt t="61107" x="1371600" y="1633538"/>
          <p14:tracePt t="61124" x="1328738" y="1684338"/>
          <p14:tracePt t="61141" x="1312863" y="1744663"/>
          <p14:tracePt t="61157" x="1295400" y="1795463"/>
          <p14:tracePt t="61174" x="1295400" y="1862138"/>
          <p14:tracePt t="61191" x="1295400" y="1922463"/>
          <p14:tracePt t="61207" x="1295400" y="1989138"/>
          <p14:tracePt t="61224" x="1371600" y="2057400"/>
          <p14:tracePt t="61241" x="1490663" y="2151063"/>
          <p14:tracePt t="61257" x="1617663" y="2217738"/>
          <p14:tracePt t="61274" x="1760538" y="2278063"/>
          <p14:tracePt t="61291" x="1922463" y="2311400"/>
          <p14:tracePt t="61307" x="2057400" y="2328863"/>
          <p14:tracePt t="61324" x="2278063" y="2328863"/>
          <p14:tracePt t="61341" x="2413000" y="2328863"/>
          <p14:tracePt t="61358" x="2489200" y="2328863"/>
          <p14:tracePt t="61374" x="2684463" y="2311400"/>
          <p14:tracePt t="61391" x="2768600" y="2293938"/>
          <p14:tracePt t="61407" x="2862263" y="2260600"/>
          <p14:tracePt t="61424" x="2946400" y="2217738"/>
          <p14:tracePt t="61441" x="3005138" y="2184400"/>
          <p14:tracePt t="61457" x="3040063" y="2133600"/>
          <p14:tracePt t="61474" x="3055938" y="2116138"/>
          <p14:tracePt t="61491" x="3073400" y="2082800"/>
          <p14:tracePt t="61507" x="3090863" y="2039938"/>
          <p14:tracePt t="61524" x="3090863" y="2006600"/>
          <p14:tracePt t="61541" x="3090863" y="1973263"/>
          <p14:tracePt t="61557" x="3040063" y="1905000"/>
          <p14:tracePt t="61574" x="2971800" y="1828800"/>
          <p14:tracePt t="61591" x="2862263" y="1727200"/>
          <p14:tracePt t="61607" x="2751138" y="1651000"/>
          <p14:tracePt t="61624" x="2667000" y="1600200"/>
          <p14:tracePt t="61641" x="2557463" y="1524000"/>
          <p14:tracePt t="61657" x="2413000" y="1490663"/>
          <p14:tracePt t="61674" x="2328863" y="1473200"/>
          <p14:tracePt t="61691" x="2201863" y="1455738"/>
          <p14:tracePt t="61707" x="2100263" y="1439863"/>
          <p14:tracePt t="61724" x="2024063" y="1439863"/>
          <p14:tracePt t="61742" x="1938338" y="1439863"/>
          <p14:tracePt t="61757" x="1862138" y="1439863"/>
          <p14:tracePt t="61774" x="1795463" y="1455738"/>
          <p14:tracePt t="61791" x="1709738" y="1506538"/>
          <p14:tracePt t="61808" x="1668463" y="1566863"/>
          <p14:tracePt t="61824" x="1617663" y="1617663"/>
          <p14:tracePt t="61841" x="1600200" y="1651000"/>
          <p14:tracePt t="61858" x="1582738" y="1744663"/>
          <p14:tracePt t="61874" x="1566863" y="1828800"/>
          <p14:tracePt t="61891" x="1566863" y="1955800"/>
          <p14:tracePt t="61907" x="1582738" y="2039938"/>
          <p14:tracePt t="61924" x="1668463" y="2133600"/>
          <p14:tracePt t="61941" x="1760538" y="2201863"/>
          <p14:tracePt t="61957" x="1887538" y="2260600"/>
          <p14:tracePt t="61974" x="2039938" y="2311400"/>
          <p14:tracePt t="61991" x="2201863" y="2328863"/>
          <p14:tracePt t="62007" x="2379663" y="2328863"/>
          <p14:tracePt t="62024" x="2522538" y="2328863"/>
          <p14:tracePt t="62041" x="2667000" y="2311400"/>
          <p14:tracePt t="62057" x="2794000" y="2278063"/>
          <p14:tracePt t="62074" x="2862263" y="2217738"/>
          <p14:tracePt t="62091" x="2928938" y="2184400"/>
          <p14:tracePt t="62107" x="2989263" y="2133600"/>
          <p14:tracePt t="62124" x="3022600" y="2100263"/>
          <p14:tracePt t="62141" x="3040063" y="2082800"/>
          <p14:tracePt t="62157" x="3040063" y="2039938"/>
          <p14:tracePt t="62174" x="3055938" y="2024063"/>
          <p14:tracePt t="62190" x="3055938" y="1989138"/>
          <p14:tracePt t="62207" x="3040063" y="1938338"/>
          <p14:tracePt t="62224" x="3005138" y="1862138"/>
          <p14:tracePt t="62241" x="2878138" y="1760538"/>
          <p14:tracePt t="62257" x="2844800" y="1727200"/>
          <p14:tracePt t="62274" x="2735263" y="1684338"/>
          <p14:tracePt t="62291" x="2649538" y="1651000"/>
          <p14:tracePt t="62307" x="2506663" y="1633538"/>
          <p14:tracePt t="62324" x="2379663" y="1617663"/>
          <p14:tracePt t="62341" x="2235200" y="1617663"/>
          <p14:tracePt t="62357" x="2082800" y="1617663"/>
          <p14:tracePt t="62374" x="1973263" y="1617663"/>
          <p14:tracePt t="62391" x="1862138" y="1633538"/>
          <p14:tracePt t="62407" x="1811338" y="1668463"/>
          <p14:tracePt t="62424" x="1760538" y="1684338"/>
          <p14:tracePt t="62441" x="1744663" y="1727200"/>
          <p14:tracePt t="62457" x="1727200" y="1744663"/>
          <p14:tracePt t="62474" x="1727200" y="1778000"/>
          <p14:tracePt t="62491" x="1727200" y="1811338"/>
          <p14:tracePt t="62507" x="1727200" y="1862138"/>
          <p14:tracePt t="62524" x="1795463" y="1938338"/>
          <p14:tracePt t="62541" x="1887538" y="2006600"/>
          <p14:tracePt t="62557" x="2006600" y="2082800"/>
          <p14:tracePt t="62574" x="2133600" y="2133600"/>
          <p14:tracePt t="62591" x="2278063" y="2151063"/>
          <p14:tracePt t="62608" x="2379663" y="2151063"/>
          <p14:tracePt t="62624" x="2506663" y="2133600"/>
          <p14:tracePt t="62641" x="2590800" y="2057400"/>
          <p14:tracePt t="62657" x="2667000" y="2006600"/>
          <p14:tracePt t="62674" x="2717800" y="1938338"/>
          <p14:tracePt t="62691" x="2751138" y="1879600"/>
          <p14:tracePt t="62707" x="2768600" y="1846263"/>
          <p14:tracePt t="62724" x="2794000" y="1828800"/>
          <p14:tracePt t="63690" x="2768600" y="1828800"/>
          <p14:tracePt t="63708" x="2717800" y="1846263"/>
          <p14:tracePt t="63724" x="2616200" y="1938338"/>
          <p14:tracePt t="63741" x="2573338" y="1955800"/>
          <p14:tracePt t="63758" x="2522538" y="2006600"/>
          <p14:tracePt t="63774" x="2471738" y="2039938"/>
          <p14:tracePt t="63791" x="2379663" y="2116138"/>
          <p14:tracePt t="63807" x="2362200" y="2133600"/>
          <p14:tracePt t="63824" x="2344738" y="2151063"/>
          <p14:tracePt t="63889" x="2362200" y="2151063"/>
          <p14:tracePt t="63908" x="2455863" y="2151063"/>
          <p14:tracePt t="63924" x="2573338" y="2133600"/>
          <p14:tracePt t="63940" x="2684463" y="2100263"/>
          <p14:tracePt t="63957" x="2768600" y="2082800"/>
          <p14:tracePt t="63974" x="2844800" y="2057400"/>
          <p14:tracePt t="63991" x="2878138" y="2039938"/>
          <p14:tracePt t="64008" x="2895600" y="2024063"/>
          <p14:tracePt t="64024" x="2913063" y="2024063"/>
          <p14:tracePt t="64068" x="2895600" y="2024063"/>
          <p14:tracePt t="64076" x="2862263" y="2024063"/>
          <p14:tracePt t="64090" x="2811463" y="2024063"/>
          <p14:tracePt t="64107" x="2700338" y="2024063"/>
          <p14:tracePt t="64124" x="2573338" y="2024063"/>
          <p14:tracePt t="64141" x="2489200" y="2024063"/>
          <p14:tracePt t="64157" x="2379663" y="2039938"/>
          <p14:tracePt t="64174" x="2328863" y="2057400"/>
          <p14:tracePt t="64191" x="2293938" y="2057400"/>
          <p14:tracePt t="64208" x="2278063" y="2057400"/>
          <p14:tracePt t="64224" x="2260600" y="2057400"/>
          <p14:tracePt t="65912" x="2217738" y="2057400"/>
          <p14:tracePt t="65925" x="2184400" y="2057400"/>
          <p14:tracePt t="65941" x="2116138" y="2057400"/>
          <p14:tracePt t="65958" x="2057400" y="2057400"/>
          <p14:tracePt t="65974" x="2006600" y="2057400"/>
          <p14:tracePt t="65991" x="1938338" y="2082800"/>
          <p14:tracePt t="66008" x="1887538" y="2082800"/>
          <p14:tracePt t="66024" x="1862138" y="2100263"/>
          <p14:tracePt t="66041" x="1846263" y="2100263"/>
          <p14:tracePt t="66075" x="1846263" y="2116138"/>
          <p14:tracePt t="66106" x="1887538" y="2133600"/>
          <p14:tracePt t="66124" x="1938338" y="2151063"/>
          <p14:tracePt t="66141" x="1989138" y="2184400"/>
          <p14:tracePt t="66157" x="2057400" y="2201863"/>
          <p14:tracePt t="66174" x="2116138" y="2217738"/>
          <p14:tracePt t="66191" x="2166938" y="2217738"/>
          <p14:tracePt t="66208" x="2201863" y="2217738"/>
          <p14:tracePt t="66224" x="2235200" y="2217738"/>
          <p14:tracePt t="66241" x="2278063" y="2217738"/>
          <p14:tracePt t="66258" x="2328863" y="2217738"/>
          <p14:tracePt t="66274" x="2344738" y="2201863"/>
          <p14:tracePt t="66624" x="2344738" y="2217738"/>
          <p14:tracePt t="66641" x="2344738" y="2278063"/>
          <p14:tracePt t="66658" x="2328863" y="2395538"/>
          <p14:tracePt t="66674" x="2201863" y="2895600"/>
          <p14:tracePt t="66691" x="2166938" y="3090863"/>
          <p14:tracePt t="66708" x="2039938" y="3556000"/>
          <p14:tracePt t="66724" x="1973263" y="3894138"/>
          <p14:tracePt t="66741" x="1905000" y="4173538"/>
          <p14:tracePt t="66757" x="1887538" y="4318000"/>
          <p14:tracePt t="66774" x="1846263" y="4445000"/>
          <p14:tracePt t="66791" x="1846263" y="4513263"/>
          <p14:tracePt t="66808" x="1846263" y="4529138"/>
          <p14:tracePt t="66824" x="1846263" y="4546600"/>
          <p14:tracePt t="67050" x="1846263" y="4529138"/>
          <p14:tracePt t="67059" x="1846263" y="4495800"/>
          <p14:tracePt t="67074" x="1846263" y="4462463"/>
          <p14:tracePt t="67091" x="1862138" y="4402138"/>
          <p14:tracePt t="67107" x="1905000" y="4335463"/>
          <p14:tracePt t="67124" x="1922463" y="4224338"/>
          <p14:tracePt t="67141" x="1938338" y="4191000"/>
          <p14:tracePt t="67158" x="1938338" y="4106863"/>
          <p14:tracePt t="67174" x="1938338" y="4071938"/>
          <p14:tracePt t="67191" x="1938338" y="3995738"/>
          <p14:tracePt t="67208" x="1922463" y="3929063"/>
          <p14:tracePt t="67224" x="1846263" y="3852863"/>
          <p14:tracePt t="67241" x="1795463" y="3817938"/>
          <p14:tracePt t="67258" x="1684338" y="3767138"/>
          <p14:tracePt t="67274" x="1617663" y="3733800"/>
          <p14:tracePt t="67291" x="1549400" y="3716338"/>
          <p14:tracePt t="67307" x="1490663" y="3716338"/>
          <p14:tracePt t="67324" x="1439863" y="3690938"/>
          <p14:tracePt t="67341" x="1404938" y="3690938"/>
          <p14:tracePt t="67358" x="1371600" y="3690938"/>
          <p14:tracePt t="67374" x="1328738" y="3690938"/>
          <p14:tracePt t="67391" x="1277938" y="3690938"/>
          <p14:tracePt t="67408" x="1227138" y="3716338"/>
          <p14:tracePt t="67424" x="1193800" y="3733800"/>
          <p14:tracePt t="67441" x="1135063" y="3767138"/>
          <p14:tracePt t="67458" x="1084263" y="3817938"/>
          <p14:tracePt t="67474" x="1049338" y="3852863"/>
          <p14:tracePt t="67491" x="1033463" y="3929063"/>
          <p14:tracePt t="67508" x="1033463" y="4013200"/>
          <p14:tracePt t="67524" x="1033463" y="4089400"/>
          <p14:tracePt t="67541" x="1049338" y="4208463"/>
          <p14:tracePt t="67558" x="1117600" y="4318000"/>
          <p14:tracePt t="67574" x="1227138" y="4445000"/>
          <p14:tracePt t="67591" x="1328738" y="4546600"/>
          <p14:tracePt t="67608" x="1506538" y="4673600"/>
          <p14:tracePt t="67625" x="1633538" y="4724400"/>
          <p14:tracePt t="67641" x="1684338" y="4741863"/>
          <p14:tracePt t="67658" x="1828800" y="4775200"/>
          <p14:tracePt t="67674" x="2024063" y="4775200"/>
          <p14:tracePt t="67691" x="2151063" y="4741863"/>
          <p14:tracePt t="67708" x="2278063" y="4673600"/>
          <p14:tracePt t="67724" x="2395538" y="4579938"/>
          <p14:tracePt t="67741" x="2489200" y="4478338"/>
          <p14:tracePt t="67758" x="2540000" y="4386263"/>
          <p14:tracePt t="67774" x="2590800" y="4300538"/>
          <p14:tracePt t="67791" x="2616200" y="4208463"/>
          <p14:tracePt t="67808" x="2633663" y="4157663"/>
          <p14:tracePt t="67824" x="2633663" y="4106863"/>
          <p14:tracePt t="67841" x="2633663" y="4013200"/>
          <p14:tracePt t="67858" x="2573338" y="3944938"/>
          <p14:tracePt t="67874" x="2506663" y="3868738"/>
          <p14:tracePt t="67891" x="2379663" y="3767138"/>
          <p14:tracePt t="67908" x="2235200" y="3690938"/>
          <p14:tracePt t="67924" x="2082800" y="3624263"/>
          <p14:tracePt t="67941" x="1922463" y="3573463"/>
          <p14:tracePt t="67958" x="1778000" y="3538538"/>
          <p14:tracePt t="67974" x="1617663" y="3513138"/>
          <p14:tracePt t="67991" x="1490663" y="3513138"/>
          <p14:tracePt t="68008" x="1371600" y="3513138"/>
          <p14:tracePt t="68024" x="1262063" y="3538538"/>
          <p14:tracePt t="68041" x="1193800" y="3573463"/>
          <p14:tracePt t="68058" x="1084263" y="3624263"/>
          <p14:tracePt t="68074" x="998538" y="3675063"/>
          <p14:tracePt t="68091" x="922338" y="3751263"/>
          <p14:tracePt t="68107" x="871538" y="3817938"/>
          <p14:tracePt t="68124" x="820738" y="3911600"/>
          <p14:tracePt t="68141" x="795338" y="4030663"/>
          <p14:tracePt t="68157" x="795338" y="4106863"/>
          <p14:tracePt t="68174" x="795338" y="4284663"/>
          <p14:tracePt t="68191" x="871538" y="4368800"/>
          <p14:tracePt t="68208" x="998538" y="4478338"/>
          <p14:tracePt t="68224" x="1150938" y="4564063"/>
          <p14:tracePt t="68241" x="1354138" y="4656138"/>
          <p14:tracePt t="68258" x="1531938" y="4706938"/>
          <p14:tracePt t="68274" x="1709738" y="4724400"/>
          <p14:tracePt t="68291" x="1862138" y="4741863"/>
          <p14:tracePt t="68307" x="1973263" y="4741863"/>
          <p14:tracePt t="68324" x="2082800" y="4706938"/>
          <p14:tracePt t="68341" x="2133600" y="4673600"/>
          <p14:tracePt t="68358" x="2201863" y="4597400"/>
          <p14:tracePt t="68374" x="2235200" y="4529138"/>
          <p14:tracePt t="68391" x="2278063" y="4462463"/>
          <p14:tracePt t="68408" x="2278063" y="4402138"/>
          <p14:tracePt t="68424" x="2278063" y="4351338"/>
          <p14:tracePt t="68441" x="2278063" y="4300538"/>
          <p14:tracePt t="68458" x="2260600" y="4249738"/>
          <p14:tracePt t="68474" x="2217738" y="4173538"/>
          <p14:tracePt t="68491" x="2166938" y="4122738"/>
          <p14:tracePt t="68508" x="2116138" y="4071938"/>
          <p14:tracePt t="68524" x="2057400" y="4030663"/>
          <p14:tracePt t="68541" x="2024063" y="3995738"/>
          <p14:tracePt t="68558" x="1989138" y="3995738"/>
          <p14:tracePt t="68575" x="1989138" y="3979863"/>
          <p14:tracePt t="68591" x="1973263" y="3979863"/>
          <p14:tracePt t="68657" x="2024063" y="3962400"/>
          <p14:tracePt t="68674" x="2082800" y="3962400"/>
          <p14:tracePt t="68691" x="2151063" y="3944938"/>
          <p14:tracePt t="68707" x="2217738" y="3929063"/>
          <p14:tracePt t="68724" x="2311400" y="3911600"/>
          <p14:tracePt t="68741" x="2379663" y="3894138"/>
          <p14:tracePt t="68757" x="2413000" y="3868738"/>
          <p14:tracePt t="68774" x="2455863" y="3868738"/>
          <p14:tracePt t="68791" x="2489200" y="3868738"/>
          <p14:tracePt t="68808" x="2489200" y="3852863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0326E-FFE4-8063-DACB-842EC6318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510060-C3ED-1126-3CBA-91931B3B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476104"/>
            <a:ext cx="3384376" cy="3247504"/>
          </a:xfrm>
        </p:spPr>
        <p:txBody>
          <a:bodyPr>
            <a:normAutofit/>
          </a:bodyPr>
          <a:lstStyle/>
          <a:p>
            <a:r>
              <a:rPr lang="fr-FR" sz="2000" b="1" dirty="0">
                <a:latin typeface="+mn-lt"/>
              </a:rPr>
              <a:t>Nombreuses pathologies</a:t>
            </a:r>
            <a:br>
              <a:rPr lang="fr-FR" sz="2000" dirty="0">
                <a:latin typeface="+mn-lt"/>
              </a:rPr>
            </a:br>
            <a:br>
              <a:rPr lang="fr-FR" sz="2000" dirty="0">
                <a:latin typeface="+mn-lt"/>
              </a:rPr>
            </a:br>
            <a:r>
              <a:rPr lang="fr-FR" sz="2000" dirty="0">
                <a:latin typeface="+mn-lt"/>
              </a:rPr>
              <a:t>- Lithiases (« calculs)</a:t>
            </a:r>
            <a:br>
              <a:rPr lang="fr-FR" sz="2000" dirty="0">
                <a:latin typeface="+mn-lt"/>
              </a:rPr>
            </a:br>
            <a:br>
              <a:rPr lang="fr-FR" sz="2000" dirty="0">
                <a:latin typeface="+mn-lt"/>
              </a:rPr>
            </a:br>
            <a:r>
              <a:rPr lang="fr-FR" sz="2000" dirty="0">
                <a:latin typeface="+mn-lt"/>
              </a:rPr>
              <a:t>- Insuffisance rénale, dialyse</a:t>
            </a:r>
            <a:br>
              <a:rPr lang="fr-FR" sz="2000" dirty="0">
                <a:latin typeface="+mn-lt"/>
              </a:rPr>
            </a:br>
            <a:br>
              <a:rPr lang="fr-FR" sz="2000" dirty="0">
                <a:latin typeface="+mn-lt"/>
              </a:rPr>
            </a:br>
            <a:r>
              <a:rPr lang="fr-FR" sz="2000" dirty="0">
                <a:latin typeface="+mn-lt"/>
              </a:rPr>
              <a:t>- Cancer du rein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882871A-4E3E-24E6-91DE-D8C09442DF4A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Application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F7FDD9-6571-7539-780D-580E19ADC03C}"/>
              </a:ext>
            </a:extLst>
          </p:cNvPr>
          <p:cNvSpPr txBox="1"/>
          <p:nvPr/>
        </p:nvSpPr>
        <p:spPr>
          <a:xfrm>
            <a:off x="6780703" y="886403"/>
            <a:ext cx="4201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Radiographie avec injection de produit</a:t>
            </a:r>
          </a:p>
          <a:p>
            <a:r>
              <a:rPr lang="fr-FR" sz="2000" dirty="0"/>
              <a:t>de contraste dans les voies urinaires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C80EFCE-84F5-2913-CE95-455B4D05FA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BBE8F0-0EA0-DF6D-A431-E62920AC4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232" y="1605719"/>
            <a:ext cx="4898669" cy="5294731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9854CE94-54CE-9505-E0BD-5B67235C77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C58C71-1851-BFAA-BC8C-E1D8CD8C16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957" y="1708743"/>
            <a:ext cx="908096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1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493"/>
    </mc:Choice>
    <mc:Fallback xmlns="">
      <p:transition spd="slow" advTm="73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0" x="2489200" y="3852863"/>
          <p14:tracePt t="1114" x="2489200" y="3716338"/>
          <p14:tracePt t="1129" x="2506663" y="3657600"/>
          <p14:tracePt t="1145" x="2557463" y="3538538"/>
          <p14:tracePt t="1162" x="2827338" y="3141663"/>
          <p14:tracePt t="1178" x="2946400" y="3005138"/>
          <p14:tracePt t="1194" x="3378200" y="2717800"/>
          <p14:tracePt t="1211" x="3817938" y="2522538"/>
          <p14:tracePt t="1228" x="4089400" y="2489200"/>
          <p14:tracePt t="1244" x="4411663" y="2489200"/>
          <p14:tracePt t="1261" x="4741863" y="2608263"/>
          <p14:tracePt t="1278" x="4978400" y="2811463"/>
          <p14:tracePt t="1294" x="5122863" y="2928938"/>
          <p14:tracePt t="1311" x="5207000" y="3040063"/>
          <p14:tracePt t="1595" x="5240338" y="3040063"/>
          <p14:tracePt t="1613" x="5435600" y="3040063"/>
          <p14:tracePt t="1628" x="5707063" y="3055938"/>
          <p14:tracePt t="1645" x="5969000" y="3090863"/>
          <p14:tracePt t="1661" x="6535738" y="3182938"/>
          <p14:tracePt t="1678" x="7129463" y="3284538"/>
          <p14:tracePt t="1694" x="7678738" y="3446463"/>
          <p14:tracePt t="1711" x="7958138" y="3556000"/>
          <p14:tracePt t="1728" x="8102600" y="3606800"/>
          <p14:tracePt t="2029" x="8153400" y="3624263"/>
          <p14:tracePt t="2045" x="8212138" y="3657600"/>
          <p14:tracePt t="2061" x="8374063" y="3751263"/>
          <p14:tracePt t="2078" x="8618538" y="3911600"/>
          <p14:tracePt t="2095" x="8907463" y="4046538"/>
          <p14:tracePt t="2111" x="9329738" y="4249738"/>
          <p14:tracePt t="2128" x="9525000" y="4351338"/>
          <p14:tracePt t="2145" x="9618663" y="4402138"/>
          <p14:tracePt t="2161" x="9652000" y="4402138"/>
          <p14:tracePt t="2414" x="9652000" y="4368800"/>
          <p14:tracePt t="2428" x="9652000" y="4318000"/>
          <p14:tracePt t="2445" x="9652000" y="4224338"/>
          <p14:tracePt t="2461" x="9652000" y="4071938"/>
          <p14:tracePt t="2478" x="9652000" y="3852863"/>
          <p14:tracePt t="2494" x="9634538" y="3624263"/>
          <p14:tracePt t="2511" x="9601200" y="3429000"/>
          <p14:tracePt t="2528" x="9558338" y="3302000"/>
          <p14:tracePt t="2544" x="9525000" y="3167063"/>
          <p14:tracePt t="2561" x="9507538" y="3055938"/>
          <p14:tracePt t="2578" x="9474200" y="2989263"/>
          <p14:tracePt t="2594" x="9440863" y="2913063"/>
          <p14:tracePt t="2611" x="9423400" y="2878138"/>
          <p14:tracePt t="2628" x="9364663" y="2827338"/>
          <p14:tracePt t="2644" x="9313863" y="2786063"/>
          <p14:tracePt t="2661" x="9186863" y="2700338"/>
          <p14:tracePt t="2678" x="9136063" y="2667000"/>
          <p14:tracePt t="2695" x="9042400" y="2633663"/>
          <p14:tracePt t="2711" x="8991600" y="2590800"/>
          <p14:tracePt t="2728" x="8923338" y="2557463"/>
          <p14:tracePt t="2744" x="8864600" y="2540000"/>
          <p14:tracePt t="2761" x="8831263" y="2522538"/>
          <p14:tracePt t="2778" x="8763000" y="2489200"/>
          <p14:tracePt t="2795" x="8686800" y="2489200"/>
          <p14:tracePt t="2811" x="8618538" y="2489200"/>
          <p14:tracePt t="2828" x="8551863" y="2489200"/>
          <p14:tracePt t="2845" x="8475663" y="2489200"/>
          <p14:tracePt t="2861" x="8407400" y="2489200"/>
          <p14:tracePt t="2878" x="8356600" y="2506663"/>
          <p14:tracePt t="2894" x="8262938" y="2540000"/>
          <p14:tracePt t="2911" x="8178800" y="2608263"/>
          <p14:tracePt t="2928" x="8085138" y="2684463"/>
          <p14:tracePt t="2945" x="8018463" y="2768600"/>
          <p14:tracePt t="2961" x="7942263" y="2878138"/>
          <p14:tracePt t="2978" x="7891463" y="3022600"/>
          <p14:tracePt t="2994" x="7840663" y="3167063"/>
          <p14:tracePt t="3011" x="7805738" y="3344863"/>
          <p14:tracePt t="3027" x="7780338" y="3497263"/>
          <p14:tracePt t="3045" x="7780338" y="3657600"/>
          <p14:tracePt t="3061" x="7780338" y="3767138"/>
          <p14:tracePt t="3078" x="7780338" y="3929063"/>
          <p14:tracePt t="3095" x="7780338" y="4089400"/>
          <p14:tracePt t="3111" x="7780338" y="4208463"/>
          <p14:tracePt t="3128" x="7823200" y="4335463"/>
          <p14:tracePt t="3144" x="7924800" y="4546600"/>
          <p14:tracePt t="3161" x="8018463" y="4691063"/>
          <p14:tracePt t="3178" x="8085138" y="4800600"/>
          <p14:tracePt t="3194" x="8196263" y="4902200"/>
          <p14:tracePt t="3211" x="8280400" y="4995863"/>
          <p14:tracePt t="3228" x="8389938" y="5062538"/>
          <p14:tracePt t="3245" x="8491538" y="5130800"/>
          <p14:tracePt t="3261" x="8636000" y="5189538"/>
          <p14:tracePt t="3278" x="8796338" y="5224463"/>
          <p14:tracePt t="3294" x="8940800" y="5240338"/>
          <p14:tracePt t="3311" x="9101138" y="5240338"/>
          <p14:tracePt t="3328" x="9245600" y="5240338"/>
          <p14:tracePt t="3345" x="9398000" y="5224463"/>
          <p14:tracePt t="3361" x="9525000" y="5189538"/>
          <p14:tracePt t="3377" x="9652000" y="5113338"/>
          <p14:tracePt t="3395" x="9779000" y="5029200"/>
          <p14:tracePt t="3411" x="9880600" y="4902200"/>
          <p14:tracePt t="3428" x="9990138" y="4757738"/>
          <p14:tracePt t="3444" x="10075863" y="4597400"/>
          <p14:tracePt t="3461" x="10152063" y="4445000"/>
          <p14:tracePt t="3478" x="10185400" y="4267200"/>
          <p14:tracePt t="3494" x="10236200" y="4071938"/>
          <p14:tracePt t="3511" x="10236200" y="3852863"/>
          <p14:tracePt t="3528" x="10236200" y="3606800"/>
          <p14:tracePt t="3544" x="10202863" y="3378200"/>
          <p14:tracePt t="3561" x="10134600" y="3141663"/>
          <p14:tracePt t="3578" x="10040938" y="2946400"/>
          <p14:tracePt t="3595" x="9956800" y="2786063"/>
          <p14:tracePt t="3611" x="9913938" y="2735263"/>
          <p14:tracePt t="3628" x="9779000" y="2573338"/>
          <p14:tracePt t="3645" x="9669463" y="2455863"/>
          <p14:tracePt t="3661" x="9507538" y="2311400"/>
          <p14:tracePt t="3678" x="9380538" y="2217738"/>
          <p14:tracePt t="3694" x="9263063" y="2133600"/>
          <p14:tracePt t="3711" x="9136063" y="2057400"/>
          <p14:tracePt t="3727" x="9042400" y="2024063"/>
          <p14:tracePt t="3745" x="8958263" y="2006600"/>
          <p14:tracePt t="3761" x="8864600" y="2006600"/>
          <p14:tracePt t="3778" x="8763000" y="2006600"/>
          <p14:tracePt t="3795" x="8669338" y="2057400"/>
          <p14:tracePt t="3811" x="8567738" y="2166938"/>
          <p14:tracePt t="3828" x="8458200" y="2293938"/>
          <p14:tracePt t="3845" x="8356600" y="2430463"/>
          <p14:tracePt t="3861" x="8280400" y="2633663"/>
          <p14:tracePt t="3878" x="8229600" y="2844800"/>
          <p14:tracePt t="3894" x="8196263" y="3073400"/>
          <p14:tracePt t="3911" x="8196263" y="3344863"/>
          <p14:tracePt t="3928" x="8196263" y="3624263"/>
          <p14:tracePt t="3945" x="8229600" y="3894138"/>
          <p14:tracePt t="3961" x="8297863" y="4140200"/>
          <p14:tracePt t="3978" x="8407400" y="4427538"/>
          <p14:tracePt t="3994" x="8491538" y="4706938"/>
          <p14:tracePt t="4011" x="8602663" y="4953000"/>
          <p14:tracePt t="4028" x="8686800" y="5189538"/>
          <p14:tracePt t="4045" x="8831263" y="5468938"/>
          <p14:tracePt t="4061" x="8864600" y="5545138"/>
          <p14:tracePt t="4078" x="8940800" y="5630863"/>
          <p14:tracePt t="4095" x="9042400" y="5757863"/>
          <p14:tracePt t="4111" x="9202738" y="5824538"/>
          <p14:tracePt t="4128" x="9329738" y="5859463"/>
          <p14:tracePt t="4145" x="9474200" y="5884863"/>
          <p14:tracePt t="4161" x="9634538" y="5900738"/>
          <p14:tracePt t="4178" x="9779000" y="5900738"/>
          <p14:tracePt t="4194" x="9913938" y="5884863"/>
          <p14:tracePt t="4211" x="10058400" y="5824538"/>
          <p14:tracePt t="4228" x="10185400" y="5757863"/>
          <p14:tracePt t="4245" x="10304463" y="5664200"/>
          <p14:tracePt t="4261" x="10396538" y="5545138"/>
          <p14:tracePt t="4278" x="10482263" y="5418138"/>
          <p14:tracePt t="4295" x="10558463" y="5240338"/>
          <p14:tracePt t="4311" x="10591800" y="5046663"/>
          <p14:tracePt t="4328" x="10609263" y="4800600"/>
          <p14:tracePt t="4344" x="10625138" y="4529138"/>
          <p14:tracePt t="4361" x="10625138" y="4284663"/>
          <p14:tracePt t="4378" x="10591800" y="4071938"/>
          <p14:tracePt t="4395" x="10541000" y="3894138"/>
          <p14:tracePt t="4411" x="10447338" y="3751263"/>
          <p14:tracePt t="4428" x="10329863" y="3589338"/>
          <p14:tracePt t="4444" x="10185400" y="3429000"/>
          <p14:tracePt t="4461" x="10025063" y="3284538"/>
          <p14:tracePt t="4478" x="9880600" y="3141663"/>
          <p14:tracePt t="4495" x="9736138" y="3040063"/>
          <p14:tracePt t="4511" x="9652000" y="2989263"/>
          <p14:tracePt t="4528" x="9491663" y="2913063"/>
          <p14:tracePt t="4544" x="9474200" y="2895600"/>
          <p14:tracePt t="4561" x="9398000" y="2862263"/>
          <p14:tracePt t="4578" x="9364663" y="2844800"/>
          <p14:tracePt t="4595" x="9329738" y="2844800"/>
          <p14:tracePt t="4611" x="9313863" y="2844800"/>
          <p14:tracePt t="4733" x="9313863" y="2862263"/>
          <p14:tracePt t="4745" x="9329738" y="2878138"/>
          <p14:tracePt t="4762" x="9398000" y="2946400"/>
          <p14:tracePt t="4778" x="9491663" y="3055938"/>
          <p14:tracePt t="4795" x="9575800" y="3182938"/>
          <p14:tracePt t="4811" x="9652000" y="3251200"/>
          <p14:tracePt t="4828" x="9736138" y="3344863"/>
          <p14:tracePt t="4845" x="9812338" y="3429000"/>
          <p14:tracePt t="4861" x="9880600" y="3479800"/>
          <p14:tracePt t="4878" x="9913938" y="3538538"/>
          <p14:tracePt t="4894" x="9956800" y="3573463"/>
          <p14:tracePt t="4911" x="9990138" y="3589338"/>
          <p14:tracePt t="4928" x="9990138" y="3606800"/>
          <p14:tracePt t="5043" x="9974263" y="3606800"/>
          <p14:tracePt t="5061" x="9913938" y="3589338"/>
          <p14:tracePt t="5078" x="9863138" y="3538538"/>
          <p14:tracePt t="5095" x="9796463" y="3462338"/>
          <p14:tracePt t="5111" x="9736138" y="3429000"/>
          <p14:tracePt t="5128" x="9685338" y="3378200"/>
          <p14:tracePt t="5145" x="9652000" y="3319463"/>
          <p14:tracePt t="5161" x="9601200" y="3233738"/>
          <p14:tracePt t="5178" x="9575800" y="3182938"/>
          <p14:tracePt t="5194" x="9542463" y="3106738"/>
          <p14:tracePt t="5211" x="9525000" y="3073400"/>
          <p14:tracePt t="5228" x="9507538" y="3055938"/>
          <p14:tracePt t="5245" x="9491663" y="3040063"/>
          <p14:tracePt t="5261" x="9474200" y="3040063"/>
          <p14:tracePt t="5278" x="9440863" y="3040063"/>
          <p14:tracePt t="5295" x="9380538" y="3040063"/>
          <p14:tracePt t="5311" x="9313863" y="3040063"/>
          <p14:tracePt t="5328" x="9202738" y="3090863"/>
          <p14:tracePt t="5345" x="9085263" y="3141663"/>
          <p14:tracePt t="5361" x="8974138" y="3251200"/>
          <p14:tracePt t="5378" x="8864600" y="3344863"/>
          <p14:tracePt t="5395" x="8763000" y="3479800"/>
          <p14:tracePt t="5411" x="8686800" y="3589338"/>
          <p14:tracePt t="5428" x="8636000" y="3751263"/>
          <p14:tracePt t="5444" x="8602663" y="3911600"/>
          <p14:tracePt t="5461" x="8585200" y="4046538"/>
          <p14:tracePt t="5478" x="8585200" y="4208463"/>
          <p14:tracePt t="5495" x="8602663" y="4402138"/>
          <p14:tracePt t="5511" x="8653463" y="4529138"/>
          <p14:tracePt t="5528" x="8686800" y="4579938"/>
          <p14:tracePt t="5544" x="8763000" y="4691063"/>
          <p14:tracePt t="5562" x="8864600" y="4851400"/>
          <p14:tracePt t="5578" x="8974138" y="4935538"/>
          <p14:tracePt t="5595" x="9042400" y="5011738"/>
          <p14:tracePt t="5611" x="9101138" y="5062538"/>
          <p14:tracePt t="5628" x="9169400" y="5113338"/>
          <p14:tracePt t="5644" x="9202738" y="5130800"/>
          <p14:tracePt t="5661" x="9263063" y="5156200"/>
          <p14:tracePt t="5678" x="9364663" y="5156200"/>
          <p14:tracePt t="5695" x="9474200" y="5156200"/>
          <p14:tracePt t="5711" x="9542463" y="5130800"/>
          <p14:tracePt t="5728" x="9634538" y="5080000"/>
          <p14:tracePt t="5745" x="9720263" y="5029200"/>
          <p14:tracePt t="5761" x="9779000" y="4978400"/>
          <p14:tracePt t="5778" x="9812338" y="4902200"/>
          <p14:tracePt t="5795" x="9863138" y="4800600"/>
          <p14:tracePt t="6797" x="9863138" y="4757738"/>
          <p14:tracePt t="6812" x="9863138" y="4741863"/>
          <p14:tracePt t="6828" x="9829800" y="4673600"/>
          <p14:tracePt t="6845" x="9779000" y="4513263"/>
          <p14:tracePt t="6861" x="9720263" y="4335463"/>
          <p14:tracePt t="6878" x="9669463" y="4106863"/>
          <p14:tracePt t="6895" x="9618663" y="3894138"/>
          <p14:tracePt t="6911" x="9558338" y="3690938"/>
          <p14:tracePt t="6928" x="9542463" y="3556000"/>
          <p14:tracePt t="6945" x="9507538" y="3344863"/>
          <p14:tracePt t="6961" x="9507538" y="3284538"/>
          <p14:tracePt t="6978" x="9491663" y="3141663"/>
          <p14:tracePt t="6995" x="9491663" y="3106738"/>
          <p14:tracePt t="7395" x="9456738" y="3106738"/>
          <p14:tracePt t="7411" x="9440863" y="3106738"/>
          <p14:tracePt t="7428" x="9364663" y="3055938"/>
          <p14:tracePt t="7445" x="9278938" y="2946400"/>
          <p14:tracePt t="7461" x="9245600" y="2913063"/>
          <p14:tracePt t="7478" x="9202738" y="2827338"/>
          <p14:tracePt t="7495" x="9186863" y="2700338"/>
          <p14:tracePt t="7511" x="9169400" y="2573338"/>
          <p14:tracePt t="7528" x="9169400" y="2455863"/>
          <p14:tracePt t="7545" x="9169400" y="2379663"/>
          <p14:tracePt t="7561" x="9169400" y="2328863"/>
          <p14:tracePt t="7578" x="9169400" y="2311400"/>
          <p14:tracePt t="7666" x="9169400" y="2293938"/>
          <p14:tracePt t="7693" x="9169400" y="2278063"/>
          <p14:tracePt t="7711" x="9169400" y="2260600"/>
          <p14:tracePt t="7728" x="9169400" y="2217738"/>
          <p14:tracePt t="7745" x="9169400" y="2184400"/>
          <p14:tracePt t="7761" x="9151938" y="2151063"/>
          <p14:tracePt t="7778" x="9151938" y="2133600"/>
          <p14:tracePt t="7795" x="9136063" y="2116138"/>
          <p14:tracePt t="7879" x="9136063" y="2133600"/>
          <p14:tracePt t="7895" x="9136063" y="2151063"/>
          <p14:tracePt t="7910" x="9136063" y="2166938"/>
          <p14:tracePt t="7928" x="9136063" y="2217738"/>
          <p14:tracePt t="7945" x="9151938" y="2217738"/>
          <p14:tracePt t="7962" x="9151938" y="2235200"/>
          <p14:tracePt t="8010" x="9151938" y="2260600"/>
          <p14:tracePt t="8028" x="9151938" y="2293938"/>
          <p14:tracePt t="8045" x="9151938" y="2344738"/>
          <p14:tracePt t="8061" x="9169400" y="2395538"/>
          <p14:tracePt t="8078" x="9169400" y="2455863"/>
          <p14:tracePt t="8094" x="9169400" y="2506663"/>
          <p14:tracePt t="8111" x="9169400" y="2557463"/>
          <p14:tracePt t="8128" x="9186863" y="2590800"/>
          <p14:tracePt t="8145" x="9186863" y="2649538"/>
          <p14:tracePt t="8161" x="9202738" y="2700338"/>
          <p14:tracePt t="8178" x="9202738" y="2751138"/>
          <p14:tracePt t="8195" x="9220200" y="2827338"/>
          <p14:tracePt t="8211" x="9220200" y="2895600"/>
          <p14:tracePt t="8228" x="9220200" y="2963863"/>
          <p14:tracePt t="8245" x="9220200" y="3022600"/>
          <p14:tracePt t="8261" x="9220200" y="3073400"/>
          <p14:tracePt t="8278" x="9220200" y="3141663"/>
          <p14:tracePt t="8295" x="9220200" y="3200400"/>
          <p14:tracePt t="8311" x="9202738" y="3268663"/>
          <p14:tracePt t="8328" x="9186863" y="3319463"/>
          <p14:tracePt t="8344" x="9169400" y="3411538"/>
          <p14:tracePt t="8361" x="9151938" y="3462338"/>
          <p14:tracePt t="8378" x="9136063" y="3538538"/>
          <p14:tracePt t="8394" x="9136063" y="3606800"/>
          <p14:tracePt t="8411" x="9136063" y="3675063"/>
          <p14:tracePt t="8428" x="9118600" y="3802063"/>
          <p14:tracePt t="8444" x="9118600" y="3835400"/>
          <p14:tracePt t="8462" x="9118600" y="3962400"/>
          <p14:tracePt t="8478" x="9118600" y="4030663"/>
          <p14:tracePt t="8495" x="9118600" y="4106863"/>
          <p14:tracePt t="8511" x="9118600" y="4191000"/>
          <p14:tracePt t="8528" x="9118600" y="4267200"/>
          <p14:tracePt t="8545" x="9118600" y="4318000"/>
          <p14:tracePt t="8561" x="9118600" y="4386263"/>
          <p14:tracePt t="8578" x="9118600" y="4445000"/>
          <p14:tracePt t="8594" x="9118600" y="4478338"/>
          <p14:tracePt t="8611" x="9118600" y="4513263"/>
          <p14:tracePt t="8628" x="9118600" y="4529138"/>
          <p14:tracePt t="8760" x="9118600" y="4513263"/>
          <p14:tracePt t="8778" x="9136063" y="4462463"/>
          <p14:tracePt t="8795" x="9136063" y="4351338"/>
          <p14:tracePt t="8811" x="9169400" y="4249738"/>
          <p14:tracePt t="8828" x="9186863" y="4122738"/>
          <p14:tracePt t="8845" x="9202738" y="3962400"/>
          <p14:tracePt t="8861" x="9220200" y="3802063"/>
          <p14:tracePt t="8878" x="9245600" y="3624263"/>
          <p14:tracePt t="8895" x="9245600" y="3462338"/>
          <p14:tracePt t="8912" x="9245600" y="3268663"/>
          <p14:tracePt t="8928" x="9245600" y="3217863"/>
          <p14:tracePt t="8945" x="9245600" y="3022600"/>
          <p14:tracePt t="8961" x="9245600" y="2946400"/>
          <p14:tracePt t="8978" x="9245600" y="2811463"/>
          <p14:tracePt t="8995" x="9245600" y="2649538"/>
          <p14:tracePt t="9011" x="9245600" y="2557463"/>
          <p14:tracePt t="9028" x="9245600" y="2471738"/>
          <p14:tracePt t="9045" x="9245600" y="2395538"/>
          <p14:tracePt t="9061" x="9245600" y="2344738"/>
          <p14:tracePt t="9078" x="9263063" y="2278063"/>
          <p14:tracePt t="9095" x="9263063" y="2217738"/>
          <p14:tracePt t="9111" x="9278938" y="2151063"/>
          <p14:tracePt t="9128" x="9278938" y="2116138"/>
          <p14:tracePt t="9144" x="9278938" y="2082800"/>
          <p14:tracePt t="9161" x="9278938" y="2057400"/>
          <p14:tracePt t="9343" x="9278938" y="2082800"/>
          <p14:tracePt t="9361" x="9278938" y="2116138"/>
          <p14:tracePt t="9378" x="9278938" y="2166938"/>
          <p14:tracePt t="9395" x="9278938" y="2235200"/>
          <p14:tracePt t="9412" x="9278938" y="2311400"/>
          <p14:tracePt t="9428" x="9278938" y="2379663"/>
          <p14:tracePt t="9445" x="9263063" y="2413000"/>
          <p14:tracePt t="9462" x="9245600" y="2540000"/>
          <p14:tracePt t="9478" x="9245600" y="2608263"/>
          <p14:tracePt t="9495" x="9220200" y="2700338"/>
          <p14:tracePt t="9512" x="9220200" y="2768600"/>
          <p14:tracePt t="9528" x="9220200" y="2862263"/>
          <p14:tracePt t="9545" x="9220200" y="2963863"/>
          <p14:tracePt t="9561" x="9220200" y="3040063"/>
          <p14:tracePt t="9578" x="9220200" y="3124200"/>
          <p14:tracePt t="9595" x="9220200" y="3200400"/>
          <p14:tracePt t="9611" x="9220200" y="3284538"/>
          <p14:tracePt t="9628" x="9220200" y="3344863"/>
          <p14:tracePt t="9645" x="9220200" y="3429000"/>
          <p14:tracePt t="9661" x="9220200" y="3497263"/>
          <p14:tracePt t="9678" x="9220200" y="3573463"/>
          <p14:tracePt t="9695" x="9220200" y="3640138"/>
          <p14:tracePt t="9711" x="9220200" y="3690938"/>
          <p14:tracePt t="9728" x="9220200" y="3767138"/>
          <p14:tracePt t="9745" x="9220200" y="3817938"/>
          <p14:tracePt t="9761" x="9220200" y="3868738"/>
          <p14:tracePt t="9778" x="9220200" y="3944938"/>
          <p14:tracePt t="9795" x="9220200" y="4013200"/>
          <p14:tracePt t="9811" x="9220200" y="4089400"/>
          <p14:tracePt t="9828" x="9220200" y="4173538"/>
          <p14:tracePt t="9845" x="9220200" y="4249738"/>
          <p14:tracePt t="9862" x="9220200" y="4300538"/>
          <p14:tracePt t="9878" x="9220200" y="4368800"/>
          <p14:tracePt t="9895" x="9220200" y="4402138"/>
          <p14:tracePt t="9912" x="9220200" y="4445000"/>
          <p14:tracePt t="9960" x="9220200" y="4462463"/>
          <p14:tracePt t="9985" x="9220200" y="4445000"/>
          <p14:tracePt t="9995" x="9220200" y="4427538"/>
          <p14:tracePt t="10012" x="9220200" y="4351338"/>
          <p14:tracePt t="10028" x="9220200" y="4224338"/>
          <p14:tracePt t="10045" x="9245600" y="4030663"/>
          <p14:tracePt t="10061" x="9263063" y="3852863"/>
          <p14:tracePt t="10078" x="9278938" y="3640138"/>
          <p14:tracePt t="10094" x="9296400" y="3446463"/>
          <p14:tracePt t="10111" x="9296400" y="3268663"/>
          <p14:tracePt t="10128" x="9296400" y="3073400"/>
          <p14:tracePt t="10145" x="9313863" y="2913063"/>
          <p14:tracePt t="10161" x="9313863" y="2735263"/>
          <p14:tracePt t="10178" x="9313863" y="2633663"/>
          <p14:tracePt t="10195" x="9313863" y="2489200"/>
          <p14:tracePt t="10211" x="9313863" y="2395538"/>
          <p14:tracePt t="10228" x="9313863" y="2328863"/>
          <p14:tracePt t="10245" x="9296400" y="2260600"/>
          <p14:tracePt t="10262" x="9296400" y="2184400"/>
          <p14:tracePt t="10278" x="9278938" y="2133600"/>
          <p14:tracePt t="10295" x="9278938" y="2100263"/>
          <p14:tracePt t="10311" x="9278938" y="2057400"/>
          <p14:tracePt t="10344" x="9263063" y="2039938"/>
          <p14:tracePt t="10419" x="9263063" y="2057400"/>
          <p14:tracePt t="10428" x="9263063" y="2082800"/>
          <p14:tracePt t="10445" x="9263063" y="2133600"/>
          <p14:tracePt t="10461" x="9263063" y="2217738"/>
          <p14:tracePt t="10478" x="9263063" y="2311400"/>
          <p14:tracePt t="10495" x="9263063" y="2413000"/>
          <p14:tracePt t="10511" x="9263063" y="2557463"/>
          <p14:tracePt t="10528" x="9263063" y="2667000"/>
          <p14:tracePt t="10545" x="9263063" y="2811463"/>
          <p14:tracePt t="10561" x="9245600" y="2928938"/>
          <p14:tracePt t="10578" x="9245600" y="3073400"/>
          <p14:tracePt t="10594" x="9220200" y="3217863"/>
          <p14:tracePt t="10611" x="9220200" y="3302000"/>
          <p14:tracePt t="10628" x="9220200" y="3395663"/>
          <p14:tracePt t="10645" x="9220200" y="3497263"/>
          <p14:tracePt t="10661" x="9220200" y="3573463"/>
          <p14:tracePt t="10678" x="9202738" y="3640138"/>
          <p14:tracePt t="10695" x="9202738" y="3690938"/>
          <p14:tracePt t="10711" x="9202738" y="3767138"/>
          <p14:tracePt t="10728" x="9202738" y="3835400"/>
          <p14:tracePt t="10745" x="9186863" y="3911600"/>
          <p14:tracePt t="10761" x="9186863" y="3944938"/>
          <p14:tracePt t="10778" x="9186863" y="3979863"/>
          <p14:tracePt t="10795" x="9186863" y="4013200"/>
          <p14:tracePt t="10811" x="9186863" y="4046538"/>
          <p14:tracePt t="10828" x="9186863" y="4089400"/>
          <p14:tracePt t="10845" x="9186863" y="4122738"/>
          <p14:tracePt t="10862" x="9186863" y="4140200"/>
          <p14:tracePt t="10878" x="9186863" y="4157663"/>
          <p14:tracePt t="11451" x="9186863" y="4173538"/>
          <p14:tracePt t="11462" x="9169400" y="4191000"/>
          <p14:tracePt t="11478" x="9118600" y="4208463"/>
          <p14:tracePt t="11495" x="9067800" y="4249738"/>
          <p14:tracePt t="11511" x="8991600" y="4267200"/>
          <p14:tracePt t="11528" x="8923338" y="4284663"/>
          <p14:tracePt t="11545" x="8864600" y="4318000"/>
          <p14:tracePt t="11561" x="8796338" y="4318000"/>
          <p14:tracePt t="11578" x="8763000" y="4335463"/>
          <p14:tracePt t="11595" x="8712200" y="4335463"/>
          <p14:tracePt t="11611" x="8686800" y="4335463"/>
          <p14:tracePt t="11628" x="8653463" y="4335463"/>
          <p14:tracePt t="11645" x="8636000" y="4335463"/>
          <p14:tracePt t="11661" x="8618538" y="4335463"/>
          <p14:tracePt t="11678" x="8585200" y="4335463"/>
          <p14:tracePt t="11695" x="8551863" y="4335463"/>
          <p14:tracePt t="11711" x="8491538" y="4335463"/>
          <p14:tracePt t="11728" x="8424863" y="4335463"/>
          <p14:tracePt t="11745" x="8356600" y="4351338"/>
          <p14:tracePt t="11761" x="8247063" y="4368800"/>
          <p14:tracePt t="11778" x="8153400" y="4402138"/>
          <p14:tracePt t="11795" x="8085138" y="4445000"/>
          <p14:tracePt t="11812" x="8001000" y="4513263"/>
          <p14:tracePt t="11828" x="7942263" y="4564063"/>
          <p14:tracePt t="11845" x="7891463" y="4640263"/>
          <p14:tracePt t="11862" x="7874000" y="4673600"/>
          <p14:tracePt t="11878" x="7856538" y="4775200"/>
          <p14:tracePt t="11895" x="7840663" y="4818063"/>
          <p14:tracePt t="11912" x="7840663" y="4884738"/>
          <p14:tracePt t="11928" x="7840663" y="4902200"/>
          <p14:tracePt t="11945" x="7840663" y="4919663"/>
          <p14:tracePt t="12027" x="7840663" y="4902200"/>
          <p14:tracePt t="12045" x="7907338" y="4868863"/>
          <p14:tracePt t="12061" x="8051800" y="4818063"/>
          <p14:tracePt t="12078" x="8262938" y="4741863"/>
          <p14:tracePt t="12095" x="8534400" y="4673600"/>
          <p14:tracePt t="12111" x="8780463" y="4597400"/>
          <p14:tracePt t="12128" x="9024938" y="4529138"/>
          <p14:tracePt t="12145" x="9263063" y="4478338"/>
          <p14:tracePt t="12161" x="9456738" y="4445000"/>
          <p14:tracePt t="12178" x="9575800" y="4427538"/>
          <p14:tracePt t="12195" x="9702800" y="4402138"/>
          <p14:tracePt t="12212" x="9796463" y="4402138"/>
          <p14:tracePt t="12228" x="9880600" y="4402138"/>
          <p14:tracePt t="12245" x="9931400" y="4427538"/>
          <p14:tracePt t="12261" x="9974263" y="4478338"/>
          <p14:tracePt t="12278" x="10025063" y="4513263"/>
          <p14:tracePt t="12295" x="10040938" y="4546600"/>
          <p14:tracePt t="12312" x="10058400" y="4597400"/>
          <p14:tracePt t="12344" x="10058400" y="4622800"/>
          <p14:tracePt t="12362" x="10058400" y="4640263"/>
          <p14:tracePt t="12393" x="10058400" y="4656138"/>
          <p14:tracePt t="13412" x="10025063" y="4673600"/>
          <p14:tracePt t="13429" x="9974263" y="4706938"/>
          <p14:tracePt t="13445" x="9913938" y="4741863"/>
          <p14:tracePt t="13462" x="9863138" y="4775200"/>
          <p14:tracePt t="13478" x="9796463" y="4800600"/>
          <p14:tracePt t="13495" x="9720263" y="4818063"/>
          <p14:tracePt t="13512" x="9652000" y="4833938"/>
          <p14:tracePt t="13528" x="9558338" y="4833938"/>
          <p14:tracePt t="13545" x="9491663" y="4833938"/>
          <p14:tracePt t="13562" x="9423400" y="4818063"/>
          <p14:tracePt t="13578" x="9364663" y="4800600"/>
          <p14:tracePt t="13595" x="9313863" y="4757738"/>
          <p14:tracePt t="13612" x="9278938" y="4706938"/>
          <p14:tracePt t="13628" x="9220200" y="4622800"/>
          <p14:tracePt t="13645" x="9186863" y="4513263"/>
          <p14:tracePt t="13662" x="9136063" y="4427538"/>
          <p14:tracePt t="13678" x="9101138" y="4300538"/>
          <p14:tracePt t="13695" x="9067800" y="4208463"/>
          <p14:tracePt t="13712" x="9024938" y="4140200"/>
          <p14:tracePt t="13728" x="9009063" y="4089400"/>
          <p14:tracePt t="13745" x="9009063" y="3979863"/>
          <p14:tracePt t="14082" x="8974138" y="3944938"/>
          <p14:tracePt t="14095" x="8940800" y="3894138"/>
          <p14:tracePt t="14111" x="8864600" y="3767138"/>
          <p14:tracePt t="14128" x="8796338" y="3640138"/>
          <p14:tracePt t="14145" x="8745538" y="3479800"/>
          <p14:tracePt t="14162" x="8712200" y="3319463"/>
          <p14:tracePt t="14178" x="8653463" y="3182938"/>
          <p14:tracePt t="14195" x="8636000" y="3073400"/>
          <p14:tracePt t="14212" x="8618538" y="2963863"/>
          <p14:tracePt t="14228" x="8602663" y="2878138"/>
          <p14:tracePt t="14245" x="8602663" y="2844800"/>
          <p14:tracePt t="14262" x="8585200" y="2827338"/>
          <p14:tracePt t="14278" x="8585200" y="2811463"/>
          <p14:tracePt t="14460" x="8618538" y="2862263"/>
          <p14:tracePt t="14478" x="8669338" y="2989263"/>
          <p14:tracePt t="14495" x="8745538" y="3124200"/>
          <p14:tracePt t="14511" x="8780463" y="3233738"/>
          <p14:tracePt t="14528" x="8831263" y="3344863"/>
          <p14:tracePt t="14545" x="8864600" y="3429000"/>
          <p14:tracePt t="14562" x="8890000" y="3462338"/>
          <p14:tracePt t="14578" x="8890000" y="3479800"/>
          <p14:tracePt t="14614" x="8864600" y="3462338"/>
          <p14:tracePt t="14628" x="8847138" y="3446463"/>
          <p14:tracePt t="14645" x="8796338" y="3360738"/>
          <p14:tracePt t="14662" x="8712200" y="3251200"/>
          <p14:tracePt t="14678" x="8636000" y="3167063"/>
          <p14:tracePt t="14695" x="8567738" y="3055938"/>
          <p14:tracePt t="14711" x="8509000" y="2989263"/>
          <p14:tracePt t="14728" x="8475663" y="2913063"/>
          <p14:tracePt t="14745" x="8440738" y="2844800"/>
          <p14:tracePt t="14762" x="8440738" y="2827338"/>
          <p14:tracePt t="14778" x="8424863" y="2768600"/>
          <p14:tracePt t="14795" x="8424863" y="2751138"/>
          <p14:tracePt t="14812" x="8424863" y="2735263"/>
          <p14:tracePt t="15593" x="8440738" y="2751138"/>
          <p14:tracePt t="15611" x="8475663" y="2786063"/>
          <p14:tracePt t="15628" x="8534400" y="2827338"/>
          <p14:tracePt t="15645" x="8551863" y="2862263"/>
          <p14:tracePt t="15662" x="8567738" y="2878138"/>
          <p14:tracePt t="15678" x="8585200" y="2895600"/>
          <p14:tracePt t="16146" x="8551863" y="2878138"/>
          <p14:tracePt t="16162" x="8534400" y="2862263"/>
          <p14:tracePt t="16179" x="8475663" y="2811463"/>
          <p14:tracePt t="16195" x="8424863" y="2751138"/>
          <p14:tracePt t="16212" x="8389938" y="2700338"/>
          <p14:tracePt t="16229" x="8313738" y="2590800"/>
          <p14:tracePt t="16245" x="8297863" y="2557463"/>
          <p14:tracePt t="16262" x="8262938" y="2489200"/>
          <p14:tracePt t="16278" x="8247063" y="2413000"/>
          <p14:tracePt t="16295" x="8229600" y="2362200"/>
          <p14:tracePt t="16312" x="8212138" y="2344738"/>
          <p14:tracePt t="16493" x="8196263" y="2344738"/>
          <p14:tracePt t="16611" x="8229600" y="2395538"/>
          <p14:tracePt t="16629" x="8262938" y="2430463"/>
          <p14:tracePt t="16645" x="8313738" y="2471738"/>
          <p14:tracePt t="16661" x="8356600" y="2522538"/>
          <p14:tracePt t="16678" x="8374063" y="2540000"/>
          <p14:tracePt t="16695" x="8389938" y="2557463"/>
          <p14:tracePt t="16727" x="8407400" y="2573338"/>
          <p14:tracePt t="16810" x="8407400" y="2557463"/>
          <p14:tracePt t="16829" x="8374063" y="2540000"/>
          <p14:tracePt t="16845" x="8356600" y="2522538"/>
          <p14:tracePt t="16862" x="8331200" y="2506663"/>
          <p14:tracePt t="16894" x="8313738" y="2489200"/>
          <p14:tracePt t="16912" x="8297863" y="2489200"/>
          <p14:tracePt t="16928" x="8297863" y="2471738"/>
          <p14:tracePt t="17027" x="8297863" y="2489200"/>
          <p14:tracePt t="17045" x="8297863" y="2522538"/>
          <p14:tracePt t="17062" x="8280400" y="2557463"/>
          <p14:tracePt t="17078" x="8280400" y="2608263"/>
          <p14:tracePt t="17095" x="8280400" y="2684463"/>
          <p14:tracePt t="17111" x="8280400" y="2735263"/>
          <p14:tracePt t="17128" x="8297863" y="2768600"/>
          <p14:tracePt t="17145" x="8313738" y="2811463"/>
          <p14:tracePt t="17162" x="8356600" y="2827338"/>
          <p14:tracePt t="17178" x="8389938" y="2827338"/>
          <p14:tracePt t="17195" x="8407400" y="2827338"/>
          <p14:tracePt t="17212" x="8407400" y="2811463"/>
          <p14:tracePt t="17229" x="8424863" y="2768600"/>
          <p14:tracePt t="17245" x="8424863" y="2717800"/>
          <p14:tracePt t="17262" x="8424863" y="2667000"/>
          <p14:tracePt t="17278" x="8424863" y="2649538"/>
          <p14:tracePt t="17295" x="8356600" y="2608263"/>
          <p14:tracePt t="17312" x="8313738" y="2590800"/>
          <p14:tracePt t="17328" x="8280400" y="2590800"/>
          <p14:tracePt t="17345" x="8262938" y="2590800"/>
          <p14:tracePt t="17362" x="8247063" y="2590800"/>
          <p14:tracePt t="17394" x="8247063" y="2649538"/>
          <p14:tracePt t="17412" x="8262938" y="2735263"/>
          <p14:tracePt t="17428" x="8313738" y="2862263"/>
          <p14:tracePt t="17445" x="8374063" y="2913063"/>
          <p14:tracePt t="17462" x="8440738" y="2963863"/>
          <p14:tracePt t="17478" x="8491538" y="3005138"/>
          <p14:tracePt t="17495" x="8551863" y="3005138"/>
          <p14:tracePt t="17512" x="8585200" y="2946400"/>
          <p14:tracePt t="17528" x="8585200" y="2878138"/>
          <p14:tracePt t="17545" x="8585200" y="2811463"/>
          <p14:tracePt t="17562" x="8585200" y="2717800"/>
          <p14:tracePt t="17578" x="8585200" y="2649538"/>
          <p14:tracePt t="17595" x="8567738" y="2590800"/>
          <p14:tracePt t="17612" x="8534400" y="2557463"/>
          <p14:tracePt t="17628" x="8475663" y="2540000"/>
          <p14:tracePt t="17645" x="8424863" y="2540000"/>
          <p14:tracePt t="17661" x="8389938" y="2540000"/>
          <p14:tracePt t="17678" x="8356600" y="2540000"/>
          <p14:tracePt t="17695" x="8313738" y="2608263"/>
          <p14:tracePt t="17712" x="8297863" y="2717800"/>
          <p14:tracePt t="17729" x="8297863" y="2844800"/>
          <p14:tracePt t="17745" x="8297863" y="2946400"/>
          <p14:tracePt t="17762" x="8374063" y="3073400"/>
          <p14:tracePt t="17778" x="8424863" y="3106738"/>
          <p14:tracePt t="17795" x="8491538" y="3106738"/>
          <p14:tracePt t="17812" x="8534400" y="3073400"/>
          <p14:tracePt t="17828" x="8567738" y="2946400"/>
          <p14:tracePt t="17845" x="8585200" y="2862263"/>
          <p14:tracePt t="17862" x="8585200" y="2751138"/>
          <p14:tracePt t="17878" x="8585200" y="2667000"/>
          <p14:tracePt t="17895" x="8585200" y="2608263"/>
          <p14:tracePt t="17912" x="8567738" y="2573338"/>
          <p14:tracePt t="17928" x="8534400" y="2540000"/>
          <p14:tracePt t="17945" x="8475663" y="2540000"/>
          <p14:tracePt t="17962" x="8440738" y="2540000"/>
          <p14:tracePt t="17978" x="8407400" y="2540000"/>
          <p14:tracePt t="17995" x="8374063" y="2540000"/>
          <p14:tracePt t="18011" x="8356600" y="2540000"/>
          <p14:tracePt t="18028" x="8331200" y="2573338"/>
          <p14:tracePt t="18045" x="8331200" y="2608263"/>
          <p14:tracePt t="18062" x="8331200" y="2667000"/>
          <p14:tracePt t="18078" x="8331200" y="2700338"/>
          <p14:tracePt t="18095" x="8356600" y="2735263"/>
          <p14:tracePt t="18112" x="8389938" y="2735263"/>
          <p14:tracePt t="18128" x="8407400" y="2751138"/>
          <p14:tracePt t="18145" x="8424863" y="2751138"/>
          <p14:tracePt t="18162" x="8440738" y="2735263"/>
          <p14:tracePt t="18179" x="8458200" y="2717800"/>
          <p14:tracePt t="18211" x="8458200" y="2700338"/>
          <p14:tracePt t="18244" x="8458200" y="2684463"/>
          <p14:tracePt t="18261" x="8440738" y="2667000"/>
          <p14:tracePt t="18278" x="8407400" y="2667000"/>
          <p14:tracePt t="18295" x="8374063" y="2649538"/>
          <p14:tracePt t="18311" x="8331200" y="2649538"/>
          <p14:tracePt t="18328" x="8313738" y="2649538"/>
          <p14:tracePt t="18345" x="8297863" y="2649538"/>
          <p14:tracePt t="18362" x="8280400" y="2649538"/>
          <p14:tracePt t="18399" x="8262938" y="2649538"/>
          <p14:tracePt t="18653" x="8280400" y="2649538"/>
          <p14:tracePt t="18677" x="8297863" y="2649538"/>
          <p14:tracePt t="18696" x="8331200" y="2649538"/>
          <p14:tracePt t="18712" x="8356600" y="2649538"/>
          <p14:tracePt t="18729" x="8389938" y="2667000"/>
          <p14:tracePt t="18745" x="8407400" y="2684463"/>
          <p14:tracePt t="18762" x="8424863" y="2684463"/>
          <p14:tracePt t="18779" x="8440738" y="2700338"/>
          <p14:tracePt t="18795" x="8458200" y="2700338"/>
          <p14:tracePt t="18811" x="8458200" y="2717800"/>
          <p14:tracePt t="18828" x="8475663" y="2717800"/>
          <p14:tracePt t="18845" x="8475663" y="2735263"/>
          <p14:tracePt t="18861" x="8491538" y="2751138"/>
          <p14:tracePt t="18878" x="8491538" y="2768600"/>
          <p14:tracePt t="18911" x="8491538" y="2786063"/>
          <p14:tracePt t="18928" x="8509000" y="2811463"/>
          <p14:tracePt t="18945" x="8509000" y="2827338"/>
          <p14:tracePt t="18962" x="8509000" y="2862263"/>
          <p14:tracePt t="18978" x="8509000" y="2878138"/>
          <p14:tracePt t="18995" x="8509000" y="2913063"/>
          <p14:tracePt t="19012" x="8534400" y="2913063"/>
          <p14:tracePt t="19029" x="8534400" y="2928938"/>
          <p14:tracePt t="19045" x="8534400" y="2946400"/>
          <p14:tracePt t="19077" x="8534400" y="2963863"/>
          <p14:tracePt t="19111" x="8534400" y="2989263"/>
          <p14:tracePt t="19128" x="8534400" y="3005138"/>
          <p14:tracePt t="19145" x="8534400" y="3022600"/>
          <p14:tracePt t="19162" x="8534400" y="3040063"/>
          <p14:tracePt t="19194" x="8534400" y="3055938"/>
          <p14:tracePt t="19227" x="8534400" y="3073400"/>
          <p14:tracePt t="19245" x="8534400" y="3090863"/>
          <p14:tracePt t="19262" x="8534400" y="3106738"/>
          <p14:tracePt t="19294" x="8534400" y="3124200"/>
          <p14:tracePt t="19327" x="8534400" y="3141663"/>
          <p14:tracePt t="19461" x="8534400" y="3124200"/>
          <p14:tracePt t="19479" x="8534400" y="3106738"/>
          <p14:tracePt t="19495" x="8534400" y="3073400"/>
          <p14:tracePt t="19512" x="8534400" y="3040063"/>
          <p14:tracePt t="19529" x="8491538" y="2989263"/>
          <p14:tracePt t="19545" x="8475663" y="2928938"/>
          <p14:tracePt t="19562" x="8440738" y="2878138"/>
          <p14:tracePt t="19578" x="8407400" y="2844800"/>
          <p14:tracePt t="19595" x="8374063" y="2786063"/>
          <p14:tracePt t="19612" x="8313738" y="2751138"/>
          <p14:tracePt t="19629" x="8247063" y="2700338"/>
          <p14:tracePt t="19645" x="8212138" y="2684463"/>
          <p14:tracePt t="19662" x="8196263" y="2684463"/>
          <p14:tracePt t="19679" x="8153400" y="2667000"/>
          <p14:tracePt t="19695" x="8135938" y="2667000"/>
          <p14:tracePt t="19712" x="8120063" y="2667000"/>
          <p14:tracePt t="19728" x="8120063" y="2649538"/>
          <p14:tracePt t="19827" x="8120063" y="2633663"/>
          <p14:tracePt t="19861" x="8135938" y="2608263"/>
          <p14:tracePt t="19879" x="8178800" y="2608263"/>
          <p14:tracePt t="19895" x="8196263" y="2590800"/>
          <p14:tracePt t="19912" x="8212138" y="2573338"/>
          <p14:tracePt t="19928" x="8247063" y="2573338"/>
          <p14:tracePt t="19960" x="8262938" y="2573338"/>
          <p14:tracePt t="19979" x="8280400" y="2573338"/>
          <p14:tracePt t="19995" x="8297863" y="2573338"/>
          <p14:tracePt t="20012" x="8313738" y="2573338"/>
          <p14:tracePt t="20028" x="8331200" y="2573338"/>
          <p14:tracePt t="20045" x="8356600" y="2573338"/>
          <p14:tracePt t="20062" x="8356600" y="2590800"/>
          <p14:tracePt t="20078" x="8374063" y="2590800"/>
          <p14:tracePt t="20095" x="8374063" y="2608263"/>
          <p14:tracePt t="20127" x="8356600" y="2608263"/>
          <p14:tracePt t="20145" x="8331200" y="2608263"/>
          <p14:tracePt t="20162" x="8262938" y="2608263"/>
          <p14:tracePt t="20179" x="8212138" y="2633663"/>
          <p14:tracePt t="20195" x="8120063" y="2633663"/>
          <p14:tracePt t="20212" x="8085138" y="2649538"/>
          <p14:tracePt t="20228" x="8069263" y="2649538"/>
          <p14:tracePt t="20344" x="8120063" y="2649538"/>
          <p14:tracePt t="20362" x="8212138" y="2649538"/>
          <p14:tracePt t="20378" x="8280400" y="2633663"/>
          <p14:tracePt t="20395" x="8374063" y="2633663"/>
          <p14:tracePt t="20412" x="8440738" y="2633663"/>
          <p14:tracePt t="20428" x="8475663" y="2633663"/>
          <p14:tracePt t="20445" x="8491538" y="2633663"/>
          <p14:tracePt t="20462" x="8509000" y="2633663"/>
          <p14:tracePt t="20544" x="8491538" y="2633663"/>
          <p14:tracePt t="20562" x="8458200" y="2608263"/>
          <p14:tracePt t="20578" x="8424863" y="2590800"/>
          <p14:tracePt t="20595" x="8374063" y="2573338"/>
          <p14:tracePt t="20612" x="8356600" y="2557463"/>
          <p14:tracePt t="20629" x="8331200" y="2540000"/>
          <p14:tracePt t="20645" x="8313738" y="2540000"/>
          <p14:tracePt t="20744" x="8331200" y="2540000"/>
          <p14:tracePt t="20762" x="8331200" y="2557463"/>
          <p14:tracePt t="20779" x="8356600" y="2573338"/>
          <p14:tracePt t="20811" x="8356600" y="2590800"/>
          <p14:tracePt t="21128" x="8374063" y="2590800"/>
          <p14:tracePt t="21146" x="8374063" y="2608263"/>
          <p14:tracePt t="21162" x="8389938" y="2608263"/>
          <p14:tracePt t="21194" x="8407400" y="2633663"/>
          <p14:tracePt t="21212" x="8424863" y="2633663"/>
          <p14:tracePt t="21244" x="8440738" y="2633663"/>
          <p14:tracePt t="21262" x="8440738" y="2649538"/>
          <p14:tracePt t="21294" x="8458200" y="2649538"/>
          <p14:tracePt t="21398" x="8458200" y="2667000"/>
          <p14:tracePt t="21460" x="8475663" y="2667000"/>
          <p14:tracePt t="21479" x="8475663" y="2684463"/>
          <p14:tracePt t="21512" x="8491538" y="2700338"/>
          <p14:tracePt t="21544" x="8509000" y="2717800"/>
          <p14:tracePt t="21578" x="8534400" y="2735263"/>
          <p14:tracePt t="21595" x="8551863" y="2751138"/>
          <p14:tracePt t="21612" x="8551863" y="2768600"/>
          <p14:tracePt t="21629" x="8567738" y="2768600"/>
          <p14:tracePt t="21661" x="8567738" y="2786063"/>
          <p14:tracePt t="21744" x="8567738" y="2768600"/>
          <p14:tracePt t="21762" x="8551863" y="2768600"/>
          <p14:tracePt t="21778" x="8534400" y="2735263"/>
          <p14:tracePt t="21795" x="8509000" y="2717800"/>
          <p14:tracePt t="21812" x="8491538" y="2700338"/>
          <p14:tracePt t="21829" x="8475663" y="2684463"/>
          <p14:tracePt t="21845" x="8458200" y="2667000"/>
          <p14:tracePt t="21961" x="8458200" y="2684463"/>
          <p14:tracePt t="21978" x="8475663" y="2700338"/>
          <p14:tracePt t="21995" x="8509000" y="2717800"/>
          <p14:tracePt t="22012" x="8509000" y="2735263"/>
          <p14:tracePt t="22029" x="8534400" y="2735263"/>
          <p14:tracePt t="22045" x="8534400" y="2751138"/>
          <p14:tracePt t="22119" x="8534400" y="2735263"/>
          <p14:tracePt t="22129" x="8534400" y="2717800"/>
          <p14:tracePt t="22161" x="8509000" y="2667000"/>
          <p14:tracePt t="22194" x="8509000" y="2649538"/>
          <p14:tracePt t="22212" x="8491538" y="2649538"/>
          <p14:tracePt t="22251" x="8491538" y="2667000"/>
          <p14:tracePt t="22262" x="8491538" y="2684463"/>
          <p14:tracePt t="22278" x="8534400" y="2751138"/>
          <p14:tracePt t="22295" x="8567738" y="2811463"/>
          <p14:tracePt t="22312" x="8585200" y="2844800"/>
          <p14:tracePt t="22329" x="8602663" y="2878138"/>
          <p14:tracePt t="22361" x="8602663" y="2895600"/>
          <p14:tracePt t="22406" x="8602663" y="2878138"/>
          <p14:tracePt t="22414" x="8585200" y="2862263"/>
          <p14:tracePt t="22428" x="8585200" y="2827338"/>
          <p14:tracePt t="22445" x="8551863" y="2786063"/>
          <p14:tracePt t="22462" x="8534400" y="2751138"/>
          <p14:tracePt t="22478" x="8509000" y="2735263"/>
          <p14:tracePt t="22577" x="8509000" y="2751138"/>
          <p14:tracePt t="22596" x="8509000" y="2768600"/>
          <p14:tracePt t="22611" x="8534400" y="2768600"/>
          <p14:tracePt t="22677" x="8509000" y="2735263"/>
          <p14:tracePt t="22695" x="8491538" y="2717800"/>
          <p14:tracePt t="22712" x="8491538" y="2700338"/>
          <p14:tracePt t="22729" x="8475663" y="2700338"/>
          <p14:tracePt t="22745" x="8475663" y="2684463"/>
          <p14:tracePt t="23020" x="8475663" y="2700338"/>
          <p14:tracePt t="23061" x="8475663" y="2717800"/>
          <p14:tracePt t="23079" x="8491538" y="2735263"/>
          <p14:tracePt t="23096" x="8491538" y="2751138"/>
          <p14:tracePt t="23112" x="8491538" y="2768600"/>
          <p14:tracePt t="23129" x="8509000" y="2786063"/>
          <p14:tracePt t="23145" x="8509000" y="2811463"/>
          <p14:tracePt t="23178" x="8509000" y="2827338"/>
          <p14:tracePt t="23211" x="8509000" y="2844800"/>
          <p14:tracePt t="23244" x="8509000" y="2862263"/>
          <p14:tracePt t="23278" x="8509000" y="2878138"/>
          <p14:tracePt t="23295" x="8509000" y="2895600"/>
          <p14:tracePt t="23328" x="8509000" y="2913063"/>
          <p14:tracePt t="23345" x="8509000" y="2928938"/>
          <p14:tracePt t="23377" x="8509000" y="2946400"/>
          <p14:tracePt t="23395" x="8509000" y="2963863"/>
          <p14:tracePt t="23412" x="8509000" y="2989263"/>
          <p14:tracePt t="23429" x="8509000" y="3005138"/>
          <p14:tracePt t="23445" x="8509000" y="3022600"/>
          <p14:tracePt t="23462" x="8509000" y="3040063"/>
          <p14:tracePt t="23478" x="8509000" y="3055938"/>
          <p14:tracePt t="23495" x="8509000" y="3073400"/>
          <p14:tracePt t="23528" x="8509000" y="3090863"/>
          <p14:tracePt t="23545" x="8509000" y="3106738"/>
          <p14:tracePt t="23562" x="8509000" y="3124200"/>
          <p14:tracePt t="23579" x="8534400" y="3141663"/>
          <p14:tracePt t="23595" x="8534400" y="3167063"/>
          <p14:tracePt t="23627" x="8534400" y="3182938"/>
          <p14:tracePt t="23645" x="8551863" y="3182938"/>
          <p14:tracePt t="23678" x="8567738" y="3200400"/>
          <p14:tracePt t="23711" x="8585200" y="3200400"/>
          <p14:tracePt t="23728" x="8602663" y="3200400"/>
          <p14:tracePt t="23761" x="8618538" y="3200400"/>
          <p14:tracePt t="23778" x="8618538" y="3217863"/>
          <p14:tracePt t="23795" x="8636000" y="3217863"/>
          <p14:tracePt t="23828" x="8653463" y="3217863"/>
          <p14:tracePt t="23845" x="8669338" y="3217863"/>
          <p14:tracePt t="23862" x="8669338" y="3233738"/>
          <p14:tracePt t="23878" x="8686800" y="3233738"/>
          <p14:tracePt t="23944" x="8686800" y="3251200"/>
          <p14:tracePt t="23994" x="8686800" y="3268663"/>
          <p14:tracePt t="24028" x="8686800" y="3284538"/>
          <p14:tracePt t="24061" x="8686800" y="3302000"/>
          <p14:tracePt t="24079" x="8686800" y="3319463"/>
          <p14:tracePt t="24095" x="8686800" y="3344863"/>
          <p14:tracePt t="24128" x="8686800" y="3360738"/>
          <p14:tracePt t="24161" x="8686800" y="3378200"/>
          <p14:tracePt t="24178" x="8686800" y="3395663"/>
          <p14:tracePt t="24244" x="8686800" y="3411538"/>
          <p14:tracePt t="24278" x="8686800" y="3429000"/>
          <p14:tracePt t="24295" x="8686800" y="3446463"/>
          <p14:tracePt t="24328" x="8686800" y="3462338"/>
          <p14:tracePt t="24345" x="8686800" y="3479800"/>
          <p14:tracePt t="24394" x="8686800" y="3497263"/>
          <p14:tracePt t="24412" x="8686800" y="3513138"/>
          <p14:tracePt t="24429" x="8686800" y="3556000"/>
          <p14:tracePt t="24445" x="8686800" y="3573463"/>
          <p14:tracePt t="24462" x="8686800" y="3589338"/>
          <p14:tracePt t="24494" x="8686800" y="3606800"/>
          <p14:tracePt t="24561" x="8686800" y="3624263"/>
          <p14:tracePt t="24579" x="8686800" y="3640138"/>
          <p14:tracePt t="24595" x="8686800" y="3657600"/>
          <p14:tracePt t="24612" x="8686800" y="3675063"/>
          <p14:tracePt t="25194" x="8686800" y="3716338"/>
          <p14:tracePt t="25212" x="8686800" y="3733800"/>
          <p14:tracePt t="25229" x="8686800" y="3751263"/>
          <p14:tracePt t="25246" x="8686800" y="3767138"/>
          <p14:tracePt t="25262" x="8686800" y="3784600"/>
          <p14:tracePt t="25279" x="8686800" y="3802063"/>
          <p14:tracePt t="25295" x="8686800" y="3817938"/>
          <p14:tracePt t="25312" x="8686800" y="3852863"/>
          <p14:tracePt t="25328" x="8686800" y="3868738"/>
          <p14:tracePt t="25345" x="8669338" y="3911600"/>
          <p14:tracePt t="25362" x="8669338" y="3929063"/>
          <p14:tracePt t="25378" x="8669338" y="3944938"/>
          <p14:tracePt t="25395" x="8669338" y="3979863"/>
          <p14:tracePt t="25412" x="8669338" y="3995738"/>
          <p14:tracePt t="25429" x="8669338" y="4013200"/>
          <p14:tracePt t="25445" x="8669338" y="4046538"/>
          <p14:tracePt t="25462" x="8669338" y="4071938"/>
          <p14:tracePt t="25479" x="8669338" y="4106863"/>
          <p14:tracePt t="25496" x="8669338" y="4122738"/>
          <p14:tracePt t="25512" x="8653463" y="4157663"/>
          <p14:tracePt t="25529" x="8653463" y="4173538"/>
          <p14:tracePt t="25546" x="8653463" y="4191000"/>
          <p14:tracePt t="25562" x="8653463" y="4208463"/>
          <p14:tracePt t="25579" x="8653463" y="4249738"/>
          <p14:tracePt t="25595" x="8653463" y="4267200"/>
          <p14:tracePt t="25612" x="8653463" y="4284663"/>
          <p14:tracePt t="25629" x="8653463" y="4300538"/>
          <p14:tracePt t="25645" x="8653463" y="4318000"/>
          <p14:tracePt t="25677" x="8653463" y="4335463"/>
          <p14:tracePt t="25695" x="8653463" y="4351338"/>
          <p14:tracePt t="25712" x="8653463" y="4368800"/>
          <p14:tracePt t="25744" x="8653463" y="4386263"/>
          <p14:tracePt t="25762" x="8653463" y="4402138"/>
          <p14:tracePt t="25778" x="8653463" y="4427538"/>
          <p14:tracePt t="25811" x="8653463" y="4445000"/>
          <p14:tracePt t="25829" x="8653463" y="4462463"/>
          <p14:tracePt t="25845" x="8669338" y="4478338"/>
          <p14:tracePt t="25862" x="8669338" y="4495800"/>
          <p14:tracePt t="25879" x="8669338" y="4513263"/>
          <p14:tracePt t="25895" x="8686800" y="4529138"/>
          <p14:tracePt t="25912" x="8686800" y="4546600"/>
          <p14:tracePt t="25929" x="8686800" y="4564063"/>
          <p14:tracePt t="25946" x="8712200" y="4564063"/>
          <p14:tracePt t="25962" x="8712200" y="4579938"/>
          <p14:tracePt t="25979" x="8712200" y="4597400"/>
          <p14:tracePt t="26011" x="8712200" y="4622800"/>
          <p14:tracePt t="26029" x="8729663" y="4640263"/>
          <p14:tracePt t="26045" x="8729663" y="4656138"/>
          <p14:tracePt t="26062" x="8729663" y="4673600"/>
          <p14:tracePt t="26079" x="8729663" y="4691063"/>
          <p14:tracePt t="26095" x="8729663" y="4706938"/>
          <p14:tracePt t="26112" x="8729663" y="4724400"/>
          <p14:tracePt t="26144" x="8729663" y="4741863"/>
          <p14:tracePt t="26211" x="8729663" y="4757738"/>
          <p14:tracePt t="26244" x="8729663" y="4775200"/>
          <p14:tracePt t="26262" x="8729663" y="4800600"/>
          <p14:tracePt t="26279" x="8712200" y="4800600"/>
          <p14:tracePt t="26296" x="8712200" y="4818063"/>
          <p14:tracePt t="26312" x="8686800" y="4851400"/>
          <p14:tracePt t="26344" x="8669338" y="4868863"/>
          <p14:tracePt t="26362" x="8669338" y="4884738"/>
          <p14:tracePt t="26394" x="8669338" y="4902200"/>
          <p14:tracePt t="26412" x="8653463" y="4919663"/>
          <p14:tracePt t="26429" x="8653463" y="4935538"/>
          <p14:tracePt t="26445" x="8636000" y="4953000"/>
          <p14:tracePt t="26462" x="8636000" y="4978400"/>
          <p14:tracePt t="26479" x="8636000" y="4995863"/>
          <p14:tracePt t="26495" x="8618538" y="4995863"/>
          <p14:tracePt t="26512" x="8618538" y="5011738"/>
          <p14:tracePt t="26529" x="8618538" y="5029200"/>
          <p14:tracePt t="26545" x="8602663" y="5046663"/>
          <p14:tracePt t="26562" x="8602663" y="5062538"/>
          <p14:tracePt t="26578" x="8602663" y="5080000"/>
          <p14:tracePt t="26595" x="8585200" y="5097463"/>
          <p14:tracePt t="26612" x="8585200" y="5113338"/>
          <p14:tracePt t="26629" x="8585200" y="5156200"/>
          <p14:tracePt t="26661" x="8585200" y="5173663"/>
          <p14:tracePt t="26679" x="8585200" y="5189538"/>
          <p14:tracePt t="26695" x="8585200" y="5207000"/>
          <p14:tracePt t="26728" x="8585200" y="5224463"/>
          <p14:tracePt t="26745" x="8585200" y="5240338"/>
          <p14:tracePt t="26762" x="8585200" y="5257800"/>
          <p14:tracePt t="26779" x="8585200" y="5275263"/>
          <p14:tracePt t="26796" x="8585200" y="5291138"/>
          <p14:tracePt t="26828" x="8602663" y="5308600"/>
          <p14:tracePt t="26845" x="8618538" y="5351463"/>
          <p14:tracePt t="26862" x="8618538" y="5367338"/>
          <p14:tracePt t="26878" x="8636000" y="5418138"/>
          <p14:tracePt t="26895" x="8653463" y="5453063"/>
          <p14:tracePt t="26912" x="8669338" y="5486400"/>
          <p14:tracePt t="26929" x="8712200" y="5529263"/>
          <p14:tracePt t="26946" x="8729663" y="5562600"/>
          <p14:tracePt t="27215" x="8745538" y="5580063"/>
          <p14:tracePt t="27229" x="8780463" y="5613400"/>
          <p14:tracePt t="27245" x="8847138" y="5689600"/>
          <p14:tracePt t="27263" x="8923338" y="5773738"/>
          <p14:tracePt t="27279" x="8991600" y="5842000"/>
          <p14:tracePt t="27295" x="9067800" y="5918200"/>
          <p14:tracePt t="27312" x="9101138" y="5951538"/>
          <p14:tracePt t="27329" x="9136063" y="5969000"/>
          <p14:tracePt t="27345" x="9169400" y="5986463"/>
          <p14:tracePt t="27362" x="9186863" y="5986463"/>
          <p14:tracePt t="27379" x="9220200" y="6002338"/>
          <p14:tracePt t="27396" x="9263063" y="6002338"/>
          <p14:tracePt t="27412" x="9278938" y="6002338"/>
          <p14:tracePt t="27429" x="9296400" y="6002338"/>
          <p14:tracePt t="27446" x="9313863" y="6002338"/>
          <p14:tracePt t="27478" x="9329738" y="5969000"/>
          <p14:tracePt t="27496" x="9347200" y="5951538"/>
          <p14:tracePt t="27512" x="9347200" y="5918200"/>
          <p14:tracePt t="27529" x="9347200" y="5884863"/>
          <p14:tracePt t="27545" x="9347200" y="5859463"/>
          <p14:tracePt t="27562" x="9347200" y="5842000"/>
          <p14:tracePt t="27579" x="9347200" y="5824538"/>
          <p14:tracePt t="27596" x="9329738" y="5824538"/>
          <p14:tracePt t="27612" x="9313863" y="5808663"/>
          <p14:tracePt t="27629" x="9296400" y="5808663"/>
          <p14:tracePt t="27646" x="9263063" y="5808663"/>
          <p14:tracePt t="27662" x="9220200" y="5808663"/>
          <p14:tracePt t="27679" x="9202738" y="5808663"/>
          <p14:tracePt t="27695" x="9169400" y="5824538"/>
          <p14:tracePt t="27712" x="9151938" y="5842000"/>
          <p14:tracePt t="27729" x="9136063" y="5842000"/>
          <p14:tracePt t="27745" x="9118600" y="5859463"/>
          <p14:tracePt t="27778" x="9118600" y="5900738"/>
          <p14:tracePt t="27796" x="9118600" y="5935663"/>
          <p14:tracePt t="27812" x="9151938" y="5969000"/>
          <p14:tracePt t="27829" x="9186863" y="6002338"/>
          <p14:tracePt t="27845" x="9245600" y="6019800"/>
          <p14:tracePt t="27862" x="9296400" y="6037263"/>
          <p14:tracePt t="27879" x="9347200" y="6037263"/>
          <p14:tracePt t="27896" x="9440863" y="5986463"/>
          <p14:tracePt t="27912" x="9456738" y="5951538"/>
          <p14:tracePt t="27929" x="9491663" y="5900738"/>
          <p14:tracePt t="27946" x="9507538" y="5842000"/>
          <p14:tracePt t="27962" x="9525000" y="5791200"/>
          <p14:tracePt t="27979" x="9525000" y="5757863"/>
          <p14:tracePt t="27995" x="9507538" y="5722938"/>
          <p14:tracePt t="28012" x="9474200" y="5707063"/>
          <p14:tracePt t="28028" x="9423400" y="5689600"/>
          <p14:tracePt t="28045" x="9347200" y="5664200"/>
          <p14:tracePt t="28062" x="9296400" y="5664200"/>
          <p14:tracePt t="28079" x="9245600" y="5664200"/>
          <p14:tracePt t="28095" x="9202738" y="5664200"/>
          <p14:tracePt t="28112" x="9169400" y="5664200"/>
          <p14:tracePt t="28129" x="9151938" y="5689600"/>
          <p14:tracePt t="28145" x="9151938" y="5722938"/>
          <p14:tracePt t="28162" x="9136063" y="5740400"/>
          <p14:tracePt t="28179" x="9136063" y="5791200"/>
          <p14:tracePt t="28195" x="9136063" y="5842000"/>
          <p14:tracePt t="28212" x="9151938" y="5900738"/>
          <p14:tracePt t="28229" x="9202738" y="5935663"/>
          <p14:tracePt t="28245" x="9263063" y="5969000"/>
          <p14:tracePt t="28262" x="9296400" y="5969000"/>
          <p14:tracePt t="28279" x="9329738" y="5969000"/>
          <p14:tracePt t="28295" x="9364663" y="5969000"/>
          <p14:tracePt t="28312" x="9380538" y="5935663"/>
          <p14:tracePt t="28329" x="9380538" y="5884863"/>
          <p14:tracePt t="28345" x="9380538" y="5824538"/>
          <p14:tracePt t="28362" x="9380538" y="5773738"/>
          <p14:tracePt t="28379" x="9329738" y="5722938"/>
          <p14:tracePt t="28396" x="9263063" y="5689600"/>
          <p14:tracePt t="28412" x="9202738" y="5646738"/>
          <p14:tracePt t="28429" x="9169400" y="5646738"/>
          <p14:tracePt t="28446" x="9118600" y="5646738"/>
          <p14:tracePt t="28462" x="9101138" y="5646738"/>
          <p14:tracePt t="28479" x="9085263" y="5689600"/>
          <p14:tracePt t="28495" x="9085263" y="5722938"/>
          <p14:tracePt t="28512" x="9085263" y="5773738"/>
          <p14:tracePt t="28529" x="9085263" y="5842000"/>
          <p14:tracePt t="28546" x="9118600" y="5900738"/>
          <p14:tracePt t="28562" x="9169400" y="5951538"/>
          <p14:tracePt t="28579" x="9220200" y="5986463"/>
          <p14:tracePt t="28595" x="9278938" y="6002338"/>
          <p14:tracePt t="28612" x="9329738" y="6002338"/>
          <p14:tracePt t="28629" x="9347200" y="6002338"/>
          <p14:tracePt t="28646" x="9364663" y="5986463"/>
          <p14:tracePt t="28662" x="9380538" y="5986463"/>
          <p14:tracePt t="28695" x="9380538" y="5969000"/>
          <p14:tracePt t="28728" x="9364663" y="5969000"/>
          <p14:tracePt t="28746" x="9364663" y="5951538"/>
          <p14:tracePt t="28778" x="9347200" y="5951538"/>
          <p14:tracePt t="29577" x="9347200" y="5935663"/>
          <p14:tracePt t="29596" x="9313863" y="5859463"/>
          <p14:tracePt t="29612" x="9245600" y="5740400"/>
          <p14:tracePt t="29629" x="9151938" y="5630863"/>
          <p14:tracePt t="29646" x="9085263" y="5468938"/>
          <p14:tracePt t="29662" x="9009063" y="5291138"/>
          <p14:tracePt t="29679" x="8923338" y="5097463"/>
          <p14:tracePt t="29695" x="8847138" y="4851400"/>
          <p14:tracePt t="29712" x="8796338" y="4579938"/>
          <p14:tracePt t="29729" x="8763000" y="4427538"/>
          <p14:tracePt t="29746" x="8729663" y="4267200"/>
          <p14:tracePt t="29762" x="8729663" y="4157663"/>
          <p14:tracePt t="29779" x="8712200" y="4089400"/>
          <p14:tracePt t="29796" x="8712200" y="4046538"/>
          <p14:tracePt t="29812" x="8686800" y="4013200"/>
          <p14:tracePt t="29829" x="8653463" y="3962400"/>
          <p14:tracePt t="29846" x="8602663" y="3894138"/>
          <p14:tracePt t="29862" x="8551863" y="3835400"/>
          <p14:tracePt t="29879" x="8509000" y="3817938"/>
          <p14:tracePt t="29896" x="8458200" y="3784600"/>
          <p14:tracePt t="29912" x="8407400" y="3767138"/>
          <p14:tracePt t="29944" x="8374063" y="3767138"/>
          <p14:tracePt t="29962" x="8356600" y="3767138"/>
          <p14:tracePt t="29979" x="8331200" y="3835400"/>
          <p14:tracePt t="29995" x="8331200" y="3962400"/>
          <p14:tracePt t="30012" x="8331200" y="4122738"/>
          <p14:tracePt t="30029" x="8331200" y="4300538"/>
          <p14:tracePt t="30046" x="8374063" y="4495800"/>
          <p14:tracePt t="30062" x="8475663" y="4673600"/>
          <p14:tracePt t="30079" x="8618538" y="4818063"/>
          <p14:tracePt t="30096" x="8796338" y="4919663"/>
          <p14:tracePt t="30112" x="8958263" y="4953000"/>
          <p14:tracePt t="30129" x="9136063" y="4953000"/>
          <p14:tracePt t="30146" x="9263063" y="4902200"/>
          <p14:tracePt t="30162" x="9364663" y="4757738"/>
          <p14:tracePt t="30179" x="9423400" y="4579938"/>
          <p14:tracePt t="30196" x="9456738" y="4368800"/>
          <p14:tracePt t="30212" x="9456738" y="4157663"/>
          <p14:tracePt t="30229" x="9398000" y="3962400"/>
          <p14:tracePt t="30246" x="9329738" y="3817938"/>
          <p14:tracePt t="30262" x="9186863" y="3733800"/>
          <p14:tracePt t="30279" x="9042400" y="3675063"/>
          <p14:tracePt t="30296" x="8864600" y="3657600"/>
          <p14:tracePt t="30312" x="8712200" y="3657600"/>
          <p14:tracePt t="30329" x="8551863" y="3675063"/>
          <p14:tracePt t="30345" x="8491538" y="3690938"/>
          <p14:tracePt t="30362" x="8424863" y="3784600"/>
          <p14:tracePt t="30379" x="8407400" y="3944938"/>
          <p14:tracePt t="30396" x="8407400" y="4071938"/>
          <p14:tracePt t="30412" x="8509000" y="4173538"/>
          <p14:tracePt t="30429" x="8669338" y="4300538"/>
          <p14:tracePt t="30446" x="8890000" y="4368800"/>
          <p14:tracePt t="30462" x="9101138" y="4386263"/>
          <p14:tracePt t="30479" x="9263063" y="4386263"/>
          <p14:tracePt t="30496" x="9347200" y="4318000"/>
          <p14:tracePt t="30512" x="9398000" y="4157663"/>
          <p14:tracePt t="30529" x="9398000" y="3979863"/>
          <p14:tracePt t="30546" x="9380538" y="3802063"/>
          <p14:tracePt t="30562" x="9313863" y="3624263"/>
          <p14:tracePt t="30579" x="9202738" y="3479800"/>
          <p14:tracePt t="30595" x="9136063" y="3411538"/>
          <p14:tracePt t="30612" x="9009063" y="3360738"/>
          <p14:tracePt t="30629" x="8958263" y="3344863"/>
          <p14:tracePt t="32696" x="8940800" y="3344863"/>
          <p14:tracePt t="32713" x="8890000" y="3344863"/>
          <p14:tracePt t="32729" x="8796338" y="3344863"/>
          <p14:tracePt t="32745" x="8729663" y="3360738"/>
          <p14:tracePt t="32762" x="8653463" y="3378200"/>
          <p14:tracePt t="32779" x="8585200" y="3378200"/>
          <p14:tracePt t="32796" x="8534400" y="3395663"/>
          <p14:tracePt t="32813" x="8491538" y="3411538"/>
          <p14:tracePt t="32830" x="8491538" y="3429000"/>
          <p14:tracePt t="32845" x="8491538" y="3446463"/>
          <p14:tracePt t="32862" x="8491538" y="3497263"/>
          <p14:tracePt t="32879" x="8509000" y="3538538"/>
          <p14:tracePt t="32896" x="8567738" y="3606800"/>
          <p14:tracePt t="32912" x="8602663" y="3657600"/>
          <p14:tracePt t="32929" x="8669338" y="3716338"/>
          <p14:tracePt t="32946" x="8745538" y="3784600"/>
          <p14:tracePt t="32962" x="8796338" y="3817938"/>
          <p14:tracePt t="32979" x="8864600" y="3868738"/>
          <p14:tracePt t="32996" x="8940800" y="3911600"/>
          <p14:tracePt t="33012" x="8991600" y="3944938"/>
          <p14:tracePt t="33029" x="9024938" y="3962400"/>
          <p14:tracePt t="33046" x="9042400" y="3962400"/>
          <p14:tracePt t="33062" x="9067800" y="3962400"/>
          <p14:tracePt t="33950" x="9067800" y="3944938"/>
          <p14:tracePt t="33962" x="9042400" y="3911600"/>
          <p14:tracePt t="33980" x="9024938" y="3802063"/>
          <p14:tracePt t="33995" x="8991600" y="3690938"/>
          <p14:tracePt t="34012" x="8958263" y="3606800"/>
          <p14:tracePt t="34029" x="8923338" y="3497263"/>
          <p14:tracePt t="34046" x="8890000" y="3429000"/>
          <p14:tracePt t="34062" x="8890000" y="3395663"/>
          <p14:tracePt t="34327" x="8890000" y="3378200"/>
          <p14:tracePt t="34346" x="8847138" y="3344863"/>
          <p14:tracePt t="34361" x="8813800" y="3284538"/>
          <p14:tracePt t="34379" x="8763000" y="3233738"/>
          <p14:tracePt t="34396" x="8712200" y="3167063"/>
          <p14:tracePt t="34413" x="8669338" y="3124200"/>
          <p14:tracePt t="34429" x="8653463" y="3090863"/>
          <p14:tracePt t="34446" x="8636000" y="3090863"/>
          <p14:tracePt t="34548" x="8636000" y="3106738"/>
          <p14:tracePt t="34563" x="8636000" y="3124200"/>
          <p14:tracePt t="34578" x="8636000" y="3167063"/>
          <p14:tracePt t="34596" x="8653463" y="3200400"/>
          <p14:tracePt t="34613" x="8653463" y="3217863"/>
          <p14:tracePt t="34629" x="8669338" y="3233738"/>
          <p14:tracePt t="34661" x="8686800" y="3233738"/>
          <p14:tracePt t="34695" x="8712200" y="3217863"/>
          <p14:tracePt t="34713" x="8712200" y="3182938"/>
          <p14:tracePt t="34729" x="8712200" y="3167063"/>
          <p14:tracePt t="34746" x="8712200" y="3141663"/>
          <p14:tracePt t="34762" x="8686800" y="3124200"/>
          <p14:tracePt t="34779" x="8567738" y="3090863"/>
          <p14:tracePt t="34796" x="8440738" y="3055938"/>
          <p14:tracePt t="34813" x="8178800" y="3022600"/>
          <p14:tracePt t="34829" x="7891463" y="3005138"/>
          <p14:tracePt t="34846" x="7424738" y="3005138"/>
          <p14:tracePt t="34862" x="6858000" y="2989263"/>
          <p14:tracePt t="34879" x="6180138" y="2989263"/>
          <p14:tracePt t="34896" x="5773738" y="2989263"/>
          <p14:tracePt t="34912" x="5257800" y="2963863"/>
          <p14:tracePt t="34929" x="4945063" y="2928938"/>
          <p14:tracePt t="34945" x="4783138" y="2913063"/>
          <p14:tracePt t="34962" x="4656138" y="2862263"/>
          <p14:tracePt t="34979" x="4564063" y="2811463"/>
          <p14:tracePt t="35311" x="4546600" y="2811463"/>
          <p14:tracePt t="35329" x="4462463" y="2811463"/>
          <p14:tracePt t="35345" x="4300538" y="2811463"/>
          <p14:tracePt t="35362" x="4106863" y="2811463"/>
          <p14:tracePt t="35379" x="3835400" y="2811463"/>
          <p14:tracePt t="35396" x="3538538" y="2811463"/>
          <p14:tracePt t="35412" x="3302000" y="2768600"/>
          <p14:tracePt t="35429" x="3040063" y="2751138"/>
          <p14:tracePt t="35446" x="2794000" y="2717800"/>
          <p14:tracePt t="35462" x="2633663" y="2717800"/>
          <p14:tracePt t="35479" x="2489200" y="2717800"/>
          <p14:tracePt t="35496" x="2395538" y="2717800"/>
          <p14:tracePt t="35512" x="2344738" y="2717800"/>
          <p14:tracePt t="35529" x="2328863" y="2735263"/>
          <p14:tracePt t="35545" x="2311400" y="2735263"/>
          <p14:tracePt t="35595" x="2311400" y="2751138"/>
          <p14:tracePt t="35613" x="2311400" y="2768600"/>
          <p14:tracePt t="35629" x="2362200" y="2827338"/>
          <p14:tracePt t="35646" x="2438400" y="2862263"/>
          <p14:tracePt t="35663" x="2540000" y="2878138"/>
          <p14:tracePt t="35679" x="2667000" y="2895600"/>
          <p14:tracePt t="35696" x="2700338" y="2878138"/>
          <p14:tracePt t="35713" x="2751138" y="2844800"/>
          <p14:tracePt t="35729" x="2794000" y="2811463"/>
          <p14:tracePt t="35746" x="2811463" y="2768600"/>
          <p14:tracePt t="35763" x="2768600" y="2684463"/>
          <p14:tracePt t="35779" x="2633663" y="2608263"/>
          <p14:tracePt t="35796" x="2489200" y="2540000"/>
          <p14:tracePt t="35813" x="2311400" y="2471738"/>
          <p14:tracePt t="35829" x="2166938" y="2455863"/>
          <p14:tracePt t="35846" x="2006600" y="2430463"/>
          <p14:tracePt t="35862" x="1922463" y="2430463"/>
          <p14:tracePt t="35879" x="1811338" y="2430463"/>
          <p14:tracePt t="35896" x="1744663" y="2455863"/>
          <p14:tracePt t="35913" x="1684338" y="2506663"/>
          <p14:tracePt t="35929" x="1668463" y="2540000"/>
          <p14:tracePt t="35946" x="1633538" y="2573338"/>
          <p14:tracePt t="35962" x="1633538" y="2633663"/>
          <p14:tracePt t="35979" x="1633538" y="2684463"/>
          <p14:tracePt t="35996" x="1633538" y="2768600"/>
          <p14:tracePt t="36013" x="1684338" y="2844800"/>
          <p14:tracePt t="36029" x="1795463" y="2928938"/>
          <p14:tracePt t="36046" x="1938338" y="2989263"/>
          <p14:tracePt t="36063" x="2133600" y="3022600"/>
          <p14:tracePt t="36079" x="2362200" y="3022600"/>
          <p14:tracePt t="36096" x="2557463" y="3022600"/>
          <p14:tracePt t="36112" x="2667000" y="3022600"/>
          <p14:tracePt t="36129" x="2751138" y="2989263"/>
          <p14:tracePt t="36146" x="2811463" y="2946400"/>
          <p14:tracePt t="36163" x="2827338" y="2928938"/>
          <p14:tracePt t="36179" x="2844800" y="2928938"/>
          <p14:tracePt t="36196" x="2844800" y="2862263"/>
          <p14:tracePt t="36213" x="2768600" y="2768600"/>
          <p14:tracePt t="36229" x="2735263" y="2735263"/>
          <p14:tracePt t="36246" x="2557463" y="2573338"/>
          <p14:tracePt t="36263" x="2471738" y="2522538"/>
          <p14:tracePt t="36279" x="2344738" y="2455863"/>
          <p14:tracePt t="36296" x="2217738" y="2395538"/>
          <p14:tracePt t="36313" x="2151063" y="2379663"/>
          <p14:tracePt t="36329" x="2039938" y="2379663"/>
          <p14:tracePt t="36346" x="1973263" y="2379663"/>
          <p14:tracePt t="36362" x="1922463" y="2379663"/>
          <p14:tracePt t="36379" x="1862138" y="2379663"/>
          <p14:tracePt t="36396" x="1846263" y="2413000"/>
          <p14:tracePt t="36412" x="1828800" y="2430463"/>
          <p14:tracePt t="36429" x="1811338" y="2471738"/>
          <p14:tracePt t="36446" x="1811338" y="2506663"/>
          <p14:tracePt t="36462" x="1811338" y="2540000"/>
          <p14:tracePt t="36479" x="1846263" y="2590800"/>
          <p14:tracePt t="36496" x="1938338" y="2667000"/>
          <p14:tracePt t="36512" x="2057400" y="2735263"/>
          <p14:tracePt t="36529" x="2217738" y="2811463"/>
          <p14:tracePt t="36546" x="2455863" y="2844800"/>
          <p14:tracePt t="36562" x="2667000" y="2862263"/>
          <p14:tracePt t="36579" x="2827338" y="2862263"/>
          <p14:tracePt t="36596" x="2928938" y="2844800"/>
          <p14:tracePt t="36613" x="3005138" y="2811463"/>
          <p14:tracePt t="36629" x="3040063" y="2768600"/>
          <p14:tracePt t="36646" x="3055938" y="2717800"/>
          <p14:tracePt t="36662" x="3055938" y="2684463"/>
          <p14:tracePt t="36679" x="3005138" y="2590800"/>
          <p14:tracePt t="36696" x="2928938" y="2506663"/>
          <p14:tracePt t="36713" x="2811463" y="2430463"/>
          <p14:tracePt t="36729" x="2751138" y="2395538"/>
          <p14:tracePt t="36746" x="2557463" y="2344738"/>
          <p14:tracePt t="36763" x="2438400" y="2328863"/>
          <p14:tracePt t="36779" x="2311400" y="2328863"/>
          <p14:tracePt t="36796" x="2184400" y="2328863"/>
          <p14:tracePt t="36812" x="2116138" y="2344738"/>
          <p14:tracePt t="36829" x="2006600" y="2395538"/>
          <p14:tracePt t="36846" x="1922463" y="2455863"/>
          <p14:tracePt t="36863" x="1862138" y="2506663"/>
          <p14:tracePt t="36879" x="1811338" y="2557463"/>
          <p14:tracePt t="36896" x="1795463" y="2608263"/>
          <p14:tracePt t="36913" x="1795463" y="2667000"/>
          <p14:tracePt t="36929" x="1795463" y="2735263"/>
          <p14:tracePt t="36946" x="1795463" y="2811463"/>
          <p14:tracePt t="36962" x="1846263" y="2878138"/>
          <p14:tracePt t="36979" x="1938338" y="2946400"/>
          <p14:tracePt t="36995" x="2057400" y="3005138"/>
          <p14:tracePt t="37013" x="2201863" y="3040063"/>
          <p14:tracePt t="37029" x="2344738" y="3055938"/>
          <p14:tracePt t="37046" x="2438400" y="3055938"/>
          <p14:tracePt t="37063" x="2557463" y="3055938"/>
          <p14:tracePt t="37079" x="2633663" y="3040063"/>
          <p14:tracePt t="37096" x="2700338" y="2989263"/>
          <p14:tracePt t="37113" x="2751138" y="2946400"/>
          <p14:tracePt t="37129" x="2794000" y="2913063"/>
          <p14:tracePt t="37146" x="2811463" y="2878138"/>
          <p14:tracePt t="37163" x="2811463" y="2844800"/>
          <p14:tracePt t="37179" x="2811463" y="2768600"/>
          <p14:tracePt t="37196" x="2811463" y="2751138"/>
          <p14:tracePt t="37213" x="2751138" y="2684463"/>
          <p14:tracePt t="37229" x="2667000" y="2608263"/>
          <p14:tracePt t="37246" x="2557463" y="2557463"/>
          <p14:tracePt t="37263" x="2455863" y="2506663"/>
          <p14:tracePt t="37279" x="2328863" y="2489200"/>
          <p14:tracePt t="37296" x="2260600" y="2489200"/>
          <p14:tracePt t="37313" x="2151063" y="2489200"/>
          <p14:tracePt t="37329" x="2100263" y="2522538"/>
          <p14:tracePt t="37346" x="2039938" y="2540000"/>
          <p14:tracePt t="37363" x="2006600" y="2590800"/>
          <p14:tracePt t="37379" x="1973263" y="2633663"/>
          <p14:tracePt t="37396" x="1973263" y="2684463"/>
          <p14:tracePt t="37413" x="1973263" y="2735263"/>
          <p14:tracePt t="37429" x="1973263" y="2811463"/>
          <p14:tracePt t="37446" x="2006600" y="2878138"/>
          <p14:tracePt t="37463" x="2116138" y="2963863"/>
          <p14:tracePt t="37479" x="2260600" y="3022600"/>
          <p14:tracePt t="37496" x="2413000" y="3055938"/>
          <p14:tracePt t="37512" x="2616200" y="3073400"/>
          <p14:tracePt t="37529" x="2794000" y="3073400"/>
          <p14:tracePt t="37546" x="2913063" y="3073400"/>
          <p14:tracePt t="37562" x="3005138" y="3040063"/>
          <p14:tracePt t="37579" x="3055938" y="3022600"/>
          <p14:tracePt t="37596" x="3090863" y="2963863"/>
          <p14:tracePt t="38522" x="3124200" y="2963863"/>
          <p14:tracePt t="38530" x="3200400" y="2963863"/>
          <p14:tracePt t="38546" x="3302000" y="2963863"/>
          <p14:tracePt t="38563" x="3716338" y="2928938"/>
          <p14:tracePt t="38579" x="4478338" y="2895600"/>
          <p14:tracePt t="38596" x="6307138" y="2913063"/>
          <p14:tracePt t="38613" x="6951663" y="3022600"/>
          <p14:tracePt t="38629" x="7805738" y="3251200"/>
          <p14:tracePt t="38646" x="8780463" y="3589338"/>
          <p14:tracePt t="38663" x="9101138" y="3733800"/>
          <p14:tracePt t="38679" x="9329738" y="3852863"/>
          <p14:tracePt t="38696" x="9456738" y="3911600"/>
          <p14:tracePt t="38961" x="9456738" y="3868738"/>
          <p14:tracePt t="38979" x="9440863" y="3802063"/>
          <p14:tracePt t="38996" x="9423400" y="3716338"/>
          <p14:tracePt t="39013" x="9380538" y="3624263"/>
          <p14:tracePt t="39029" x="9347200" y="3556000"/>
          <p14:tracePt t="39046" x="9278938" y="3479800"/>
          <p14:tracePt t="39063" x="9202738" y="3429000"/>
          <p14:tracePt t="39079" x="9101138" y="3378200"/>
          <p14:tracePt t="39096" x="8991600" y="3319463"/>
          <p14:tracePt t="39113" x="8907463" y="3302000"/>
          <p14:tracePt t="39130" x="8780463" y="3251200"/>
          <p14:tracePt t="39146" x="8712200" y="3251200"/>
          <p14:tracePt t="39163" x="8669338" y="3233738"/>
          <p14:tracePt t="39179" x="8636000" y="3217863"/>
          <p14:tracePt t="39196" x="8618538" y="3217863"/>
          <p14:tracePt t="39213" x="8602663" y="3217863"/>
          <p14:tracePt t="39407" x="8602663" y="3200400"/>
          <p14:tracePt t="39445" x="8602663" y="3182938"/>
          <p14:tracePt t="39578" x="8602663" y="3200400"/>
          <p14:tracePt t="39596" x="8602663" y="3217863"/>
          <p14:tracePt t="39613" x="8618538" y="3284538"/>
          <p14:tracePt t="39629" x="8636000" y="3302000"/>
          <p14:tracePt t="39646" x="8712200" y="3360738"/>
          <p14:tracePt t="39662" x="8745538" y="3360738"/>
          <p14:tracePt t="39679" x="8780463" y="3378200"/>
          <p14:tracePt t="39696" x="8796338" y="3378200"/>
          <p14:tracePt t="39712" x="8831263" y="3319463"/>
          <p14:tracePt t="39729" x="8831263" y="3284538"/>
          <p14:tracePt t="39746" x="8831263" y="3251200"/>
          <p14:tracePt t="39763" x="8831263" y="3200400"/>
          <p14:tracePt t="39779" x="8813800" y="3167063"/>
          <p14:tracePt t="39796" x="8780463" y="3124200"/>
          <p14:tracePt t="39813" x="8745538" y="3106738"/>
          <p14:tracePt t="39829" x="8712200" y="3106738"/>
          <p14:tracePt t="39846" x="8669338" y="3106738"/>
          <p14:tracePt t="39863" x="8653463" y="3106738"/>
          <p14:tracePt t="39879" x="8636000" y="3106738"/>
          <p14:tracePt t="39896" x="8636000" y="3124200"/>
          <p14:tracePt t="39913" x="8636000" y="3141663"/>
          <p14:tracePt t="39929" x="8636000" y="3182938"/>
          <p14:tracePt t="39946" x="8636000" y="3200400"/>
          <p14:tracePt t="39962" x="8636000" y="3217863"/>
          <p14:tracePt t="39979" x="8636000" y="3233738"/>
          <p14:tracePt t="39996" x="8669338" y="3233738"/>
          <p14:tracePt t="40013" x="8686800" y="3233738"/>
          <p14:tracePt t="40029" x="8712200" y="3233738"/>
          <p14:tracePt t="40046" x="8729663" y="3233738"/>
          <p14:tracePt t="40063" x="8745538" y="3217863"/>
          <p14:tracePt t="40095" x="8745538" y="3200400"/>
          <p14:tracePt t="40161" x="8729663" y="3200400"/>
          <p14:tracePt t="40179" x="8712200" y="3200400"/>
          <p14:tracePt t="40196" x="8686800" y="3200400"/>
          <p14:tracePt t="40212" x="8669338" y="3233738"/>
          <p14:tracePt t="40229" x="8669338" y="3284538"/>
          <p14:tracePt t="40246" x="8669338" y="3344863"/>
          <p14:tracePt t="40263" x="8669338" y="3378200"/>
          <p14:tracePt t="40279" x="8669338" y="3411538"/>
          <p14:tracePt t="40296" x="8686800" y="3411538"/>
          <p14:tracePt t="40313" x="8712200" y="3429000"/>
          <p14:tracePt t="40329" x="8729663" y="3429000"/>
          <p14:tracePt t="40346" x="8745538" y="3411538"/>
          <p14:tracePt t="40363" x="8763000" y="3395663"/>
          <p14:tracePt t="40379" x="8763000" y="3360738"/>
          <p14:tracePt t="40396" x="8763000" y="3344863"/>
          <p14:tracePt t="40413" x="8763000" y="3319463"/>
          <p14:tracePt t="40445" x="8745538" y="3302000"/>
          <p14:tracePt t="40478" x="8729663" y="3302000"/>
          <p14:tracePt t="40512" x="8712200" y="3302000"/>
          <p14:tracePt t="40529" x="8712200" y="3319463"/>
          <p14:tracePt t="40546" x="8712200" y="3344863"/>
          <p14:tracePt t="40578" x="8712200" y="3360738"/>
          <p14:tracePt t="40611" x="8712200" y="3344863"/>
          <p14:tracePt t="40629" x="8712200" y="3319463"/>
          <p14:tracePt t="40646" x="8729663" y="3284538"/>
          <p14:tracePt t="40663" x="8745538" y="3268663"/>
          <p14:tracePt t="40679" x="8745538" y="3251200"/>
          <p14:tracePt t="40712" x="8729663" y="3233738"/>
          <p14:tracePt t="40729" x="8712200" y="3233738"/>
          <p14:tracePt t="40746" x="8686800" y="3217863"/>
          <p14:tracePt t="40763" x="8653463" y="3217863"/>
          <p14:tracePt t="40811" x="8653463" y="3233738"/>
          <p14:tracePt t="40845" x="8653463" y="3268663"/>
          <p14:tracePt t="40863" x="8653463" y="3284538"/>
          <p14:tracePt t="40879" x="8669338" y="3319463"/>
          <p14:tracePt t="40896" x="8686800" y="3319463"/>
          <p14:tracePt t="40913" x="8712200" y="3344863"/>
          <p14:tracePt t="40945" x="8729663" y="3344863"/>
          <p14:tracePt t="40995" x="8729663" y="3319463"/>
          <p14:tracePt t="41013" x="8729663" y="3302000"/>
          <p14:tracePt t="41029" x="8686800" y="3268663"/>
          <p14:tracePt t="41046" x="8686800" y="3251200"/>
          <p14:tracePt t="41078" x="8669338" y="3251200"/>
          <p14:tracePt t="41161" x="8669338" y="3268663"/>
          <p14:tracePt t="41180" x="8686800" y="3268663"/>
          <p14:tracePt t="41213" x="8712200" y="3268663"/>
          <p14:tracePt t="41245" x="8729663" y="3251200"/>
          <p14:tracePt t="41586" x="8729663" y="3268663"/>
          <p14:tracePt t="41679" x="8729663" y="3251200"/>
          <p14:tracePt t="41696" x="8686800" y="3217863"/>
          <p14:tracePt t="41713" x="8653463" y="3167063"/>
          <p14:tracePt t="41729" x="8585200" y="3090863"/>
          <p14:tracePt t="41746" x="8551863" y="3022600"/>
          <p14:tracePt t="41763" x="8509000" y="2989263"/>
          <p14:tracePt t="41779" x="8509000" y="2946400"/>
          <p14:tracePt t="41796" x="8491538" y="2946400"/>
          <p14:tracePt t="41828" x="8491538" y="2928938"/>
          <p14:tracePt t="41922" x="8491538" y="2946400"/>
          <p14:tracePt t="41962" x="8491538" y="2963863"/>
          <p14:tracePt t="41979" x="8491538" y="3005138"/>
          <p14:tracePt t="41996" x="8509000" y="3022600"/>
          <p14:tracePt t="42013" x="8534400" y="3073400"/>
          <p14:tracePt t="42030" x="8534400" y="3090863"/>
          <p14:tracePt t="42046" x="8551863" y="3106738"/>
          <p14:tracePt t="42063" x="8567738" y="3141663"/>
          <p14:tracePt t="42079" x="8567738" y="3167063"/>
          <p14:tracePt t="42096" x="8585200" y="3167063"/>
          <p14:tracePt t="42145" x="8602663" y="3182938"/>
          <p14:tracePt t="42178" x="8618538" y="3182938"/>
          <p14:tracePt t="42196" x="8636000" y="3182938"/>
          <p14:tracePt t="42213" x="8653463" y="3182938"/>
          <p14:tracePt t="42229" x="8686800" y="3182938"/>
          <p14:tracePt t="42262" x="8712200" y="3182938"/>
          <p14:tracePt t="42279" x="8729663" y="3182938"/>
          <p14:tracePt t="42312" x="8729663" y="3200400"/>
          <p14:tracePt t="42329" x="8745538" y="3233738"/>
          <p14:tracePt t="42346" x="8763000" y="3284538"/>
          <p14:tracePt t="42363" x="8763000" y="3344863"/>
          <p14:tracePt t="42379" x="8780463" y="3395663"/>
          <p14:tracePt t="42396" x="8780463" y="3446463"/>
          <p14:tracePt t="42413" x="8780463" y="3497263"/>
          <p14:tracePt t="42429" x="8780463" y="3556000"/>
          <p14:tracePt t="42446" x="8780463" y="3573463"/>
          <p14:tracePt t="42463" x="8780463" y="3589338"/>
          <p14:tracePt t="42881" x="8780463" y="3606800"/>
          <p14:tracePt t="42896" x="8780463" y="3657600"/>
          <p14:tracePt t="42913" x="8780463" y="3767138"/>
          <p14:tracePt t="42929" x="8796338" y="3894138"/>
          <p14:tracePt t="42946" x="8813800" y="4089400"/>
          <p14:tracePt t="42963" x="8831263" y="4335463"/>
          <p14:tracePt t="42979" x="8831263" y="4564063"/>
          <p14:tracePt t="42996" x="8847138" y="4741863"/>
          <p14:tracePt t="43013" x="8847138" y="4851400"/>
          <p14:tracePt t="43030" x="8847138" y="5011738"/>
          <p14:tracePt t="43046" x="8847138" y="5080000"/>
          <p14:tracePt t="43062" x="8847138" y="5130800"/>
          <p14:tracePt t="43079" x="8847138" y="5173663"/>
          <p14:tracePt t="43096" x="8864600" y="5207000"/>
          <p14:tracePt t="43113" x="8864600" y="5240338"/>
          <p14:tracePt t="43129" x="8890000" y="5257800"/>
          <p14:tracePt t="43146" x="8907463" y="5275263"/>
          <p14:tracePt t="43163" x="8923338" y="5308600"/>
          <p14:tracePt t="43179" x="8940800" y="5308600"/>
          <p14:tracePt t="43196" x="8940800" y="5351463"/>
          <p14:tracePt t="43213" x="8974138" y="5418138"/>
          <p14:tracePt t="43229" x="8991600" y="5486400"/>
          <p14:tracePt t="43246" x="9009063" y="5580063"/>
          <p14:tracePt t="43263" x="9024938" y="5689600"/>
          <p14:tracePt t="43279" x="9042400" y="5773738"/>
          <p14:tracePt t="43296" x="9042400" y="5859463"/>
          <p14:tracePt t="43313" x="9042400" y="5935663"/>
          <p14:tracePt t="43329" x="9042400" y="6019800"/>
          <p14:tracePt t="43346" x="9042400" y="6078538"/>
          <p14:tracePt t="43363" x="9042400" y="6113463"/>
          <p14:tracePt t="43379" x="9042400" y="6129338"/>
          <p14:tracePt t="43396" x="9042400" y="6146800"/>
          <p14:tracePt t="43454" x="9042400" y="6129338"/>
          <p14:tracePt t="43463" x="9042400" y="6113463"/>
          <p14:tracePt t="43479" x="9042400" y="6096000"/>
          <p14:tracePt t="43496" x="9042400" y="6062663"/>
          <p14:tracePt t="43513" x="9042400" y="6002338"/>
          <p14:tracePt t="43530" x="9042400" y="5951538"/>
          <p14:tracePt t="43546" x="9042400" y="5935663"/>
          <p14:tracePt t="43563" x="9042400" y="5918200"/>
          <p14:tracePt t="43580" x="9024938" y="5918200"/>
          <p14:tracePt t="43596" x="9024938" y="5900738"/>
          <p14:tracePt t="43613" x="8991600" y="5884863"/>
          <p14:tracePt t="43630" x="8974138" y="5884863"/>
          <p14:tracePt t="43646" x="8958263" y="5859463"/>
          <p14:tracePt t="43678" x="8940800" y="5859463"/>
          <p14:tracePt t="43712" x="8940800" y="5884863"/>
          <p14:tracePt t="43729" x="8923338" y="5918200"/>
          <p14:tracePt t="43746" x="8923338" y="5935663"/>
          <p14:tracePt t="43762" x="8907463" y="5951538"/>
          <p14:tracePt t="43779" x="8907463" y="5969000"/>
          <p14:tracePt t="43831" x="8907463" y="5935663"/>
          <p14:tracePt t="43846" x="8907463" y="5900738"/>
          <p14:tracePt t="43862" x="8907463" y="5842000"/>
          <p14:tracePt t="43879" x="8907463" y="5791200"/>
          <p14:tracePt t="43896" x="8907463" y="5773738"/>
          <p14:tracePt t="43913" x="8907463" y="5757863"/>
          <p14:tracePt t="43995" x="8907463" y="5773738"/>
          <p14:tracePt t="44014" x="8907463" y="5808663"/>
          <p14:tracePt t="44028" x="8907463" y="5842000"/>
          <p14:tracePt t="44047" x="8907463" y="5900738"/>
          <p14:tracePt t="44063" x="8907463" y="5935663"/>
          <p14:tracePt t="44079" x="8907463" y="5951538"/>
          <p14:tracePt t="44096" x="8907463" y="5969000"/>
          <p14:tracePt t="44145" x="8907463" y="5951538"/>
          <p14:tracePt t="44163" x="8907463" y="5884863"/>
          <p14:tracePt t="44179" x="8907463" y="5808663"/>
          <p14:tracePt t="44196" x="8923338" y="5757863"/>
          <p14:tracePt t="44213" x="8923338" y="5707063"/>
          <p14:tracePt t="44229" x="8923338" y="5689600"/>
          <p14:tracePt t="44246" x="8923338" y="5664200"/>
          <p14:tracePt t="44311" x="8923338" y="5707063"/>
          <p14:tracePt t="44329" x="8923338" y="5740400"/>
          <p14:tracePt t="44346" x="8923338" y="5773738"/>
          <p14:tracePt t="44362" x="8923338" y="5791200"/>
          <p14:tracePt t="44380" x="8923338" y="5824538"/>
          <p14:tracePt t="44462" x="8923338" y="5808663"/>
          <p14:tracePt t="44479" x="8923338" y="5791200"/>
          <p14:tracePt t="44496" x="8923338" y="5773738"/>
          <p14:tracePt t="44513" x="8923338" y="5757863"/>
          <p14:tracePt t="44578" x="8923338" y="5773738"/>
          <p14:tracePt t="44596" x="8923338" y="5791200"/>
          <p14:tracePt t="44613" x="8923338" y="5808663"/>
          <p14:tracePt t="44629" x="8923338" y="5824538"/>
          <p14:tracePt t="44746" x="8923338" y="5808663"/>
          <p14:tracePt t="44954" x="8923338" y="5791200"/>
          <p14:tracePt t="44995" x="8923338" y="5773738"/>
          <p14:tracePt t="47092" x="8923338" y="5757863"/>
          <p14:tracePt t="47100" x="8923338" y="5689600"/>
          <p14:tracePt t="47114" x="8923338" y="5630863"/>
          <p14:tracePt t="47130" x="8940800" y="5529263"/>
          <p14:tracePt t="47146" x="8958263" y="5402263"/>
          <p14:tracePt t="47163" x="8991600" y="5173663"/>
          <p14:tracePt t="47180" x="9024938" y="4935538"/>
          <p14:tracePt t="47196" x="9042400" y="4741863"/>
          <p14:tracePt t="47213" x="9067800" y="4640263"/>
          <p14:tracePt t="47230" x="9067800" y="4529138"/>
          <p14:tracePt t="47246" x="9067800" y="4478338"/>
          <p14:tracePt t="47263" x="9067800" y="4462463"/>
          <p14:tracePt t="47279" x="9067800" y="4445000"/>
          <p14:tracePt t="47296" x="9067800" y="4427538"/>
          <p14:tracePt t="47313" x="9024938" y="4351338"/>
          <p14:tracePt t="47330" x="8958263" y="4208463"/>
          <p14:tracePt t="47346" x="8890000" y="4089400"/>
          <p14:tracePt t="47363" x="8847138" y="4030663"/>
          <p14:tracePt t="47380" x="8796338" y="3944938"/>
          <p14:tracePt t="47396" x="8686800" y="3716338"/>
          <p14:tracePt t="47413" x="8653463" y="3556000"/>
          <p14:tracePt t="47430" x="8618538" y="3395663"/>
          <p14:tracePt t="47446" x="8602663" y="3182938"/>
          <p14:tracePt t="47463" x="8585200" y="3040063"/>
          <p14:tracePt t="47480" x="8585200" y="2895600"/>
          <p14:tracePt t="47496" x="8585200" y="2786063"/>
          <p14:tracePt t="47513" x="8585200" y="2700338"/>
          <p14:tracePt t="47530" x="8585200" y="2633663"/>
          <p14:tracePt t="47546" x="8585200" y="2522538"/>
          <p14:tracePt t="47563" x="8585200" y="2430463"/>
          <p14:tracePt t="47580" x="8551863" y="2344738"/>
          <p14:tracePt t="47596" x="8509000" y="2278063"/>
          <p14:tracePt t="47613" x="8475663" y="2217738"/>
          <p14:tracePt t="47630" x="8407400" y="2184400"/>
          <p14:tracePt t="47646" x="8331200" y="2151063"/>
          <p14:tracePt t="47663" x="8262938" y="2133600"/>
          <p14:tracePt t="47680" x="8153400" y="2116138"/>
          <p14:tracePt t="47696" x="8069263" y="2116138"/>
          <p14:tracePt t="47713" x="7983538" y="2116138"/>
          <p14:tracePt t="47730" x="7907338" y="2116138"/>
          <p14:tracePt t="47746" x="7840663" y="2166938"/>
          <p14:tracePt t="47763" x="7764463" y="2235200"/>
          <p14:tracePt t="47780" x="7729538" y="2344738"/>
          <p14:tracePt t="47796" x="7696200" y="2489200"/>
          <p14:tracePt t="47813" x="7696200" y="2608263"/>
          <p14:tracePt t="47830" x="7696200" y="2862263"/>
          <p14:tracePt t="47847" x="7696200" y="3040063"/>
          <p14:tracePt t="47863" x="7696200" y="3106738"/>
          <p14:tracePt t="47879" x="7729538" y="3268663"/>
          <p14:tracePt t="47897" x="7823200" y="3513138"/>
          <p14:tracePt t="47913" x="7891463" y="3716338"/>
          <p14:tracePt t="47930" x="8001000" y="3929063"/>
          <p14:tracePt t="47946" x="8102600" y="4089400"/>
          <p14:tracePt t="47963" x="8229600" y="4249738"/>
          <p14:tracePt t="47980" x="8313738" y="4351338"/>
          <p14:tracePt t="47996" x="8424863" y="4427538"/>
          <p14:tracePt t="48013" x="8491538" y="4478338"/>
          <p14:tracePt t="48030" x="8585200" y="4495800"/>
          <p14:tracePt t="48046" x="8636000" y="4495800"/>
          <p14:tracePt t="48063" x="8712200" y="4478338"/>
          <p14:tracePt t="48080" x="8763000" y="4427538"/>
          <p14:tracePt t="48096" x="8813800" y="4335463"/>
          <p14:tracePt t="48113" x="8864600" y="4249738"/>
          <p14:tracePt t="48129" x="8923338" y="4106863"/>
          <p14:tracePt t="48146" x="8958263" y="3929063"/>
          <p14:tracePt t="48163" x="8974138" y="3733800"/>
          <p14:tracePt t="48179" x="8974138" y="3556000"/>
          <p14:tracePt t="48196" x="8958263" y="3378200"/>
          <p14:tracePt t="48213" x="8923338" y="3284538"/>
          <p14:tracePt t="48230" x="8847138" y="3141663"/>
          <p14:tracePt t="48246" x="8813800" y="3073400"/>
          <p14:tracePt t="48263" x="8729663" y="3005138"/>
          <p14:tracePt t="48280" x="8653463" y="2946400"/>
          <p14:tracePt t="48296" x="8602663" y="2895600"/>
          <p14:tracePt t="48313" x="8458200" y="2827338"/>
          <p14:tracePt t="48330" x="8389938" y="2811463"/>
          <p14:tracePt t="48346" x="8297863" y="2811463"/>
          <p14:tracePt t="48363" x="8212138" y="2811463"/>
          <p14:tracePt t="48380" x="8120063" y="2811463"/>
          <p14:tracePt t="48396" x="8051800" y="2844800"/>
          <p14:tracePt t="48413" x="7983538" y="2928938"/>
          <p14:tracePt t="48430" x="7924800" y="3022600"/>
          <p14:tracePt t="48446" x="7907338" y="3182938"/>
          <p14:tracePt t="48463" x="7907338" y="3395663"/>
          <p14:tracePt t="48480" x="7942263" y="3733800"/>
          <p14:tracePt t="48496" x="8018463" y="3944938"/>
          <p14:tracePt t="48513" x="8153400" y="4208463"/>
          <p14:tracePt t="48530" x="8297863" y="4462463"/>
          <p14:tracePt t="48546" x="8458200" y="4640263"/>
          <p14:tracePt t="48563" x="8602663" y="4800600"/>
          <p14:tracePt t="48580" x="8745538" y="4868863"/>
          <p14:tracePt t="48596" x="8864600" y="4919663"/>
          <p14:tracePt t="48613" x="8991600" y="4919663"/>
          <p14:tracePt t="48630" x="9101138" y="4884738"/>
          <p14:tracePt t="48646" x="9186863" y="4757738"/>
          <p14:tracePt t="48663" x="9263063" y="4579938"/>
          <p14:tracePt t="48680" x="9313863" y="4267200"/>
          <p14:tracePt t="48696" x="9329738" y="3995738"/>
          <p14:tracePt t="48713" x="9347200" y="3538538"/>
          <p14:tracePt t="48730" x="9347200" y="3284538"/>
          <p14:tracePt t="48746" x="9347200" y="3005138"/>
          <p14:tracePt t="48763" x="9296400" y="2811463"/>
          <p14:tracePt t="48780" x="9263063" y="2700338"/>
          <p14:tracePt t="48796" x="9220200" y="2590800"/>
          <p14:tracePt t="48813" x="9169400" y="2522538"/>
          <p14:tracePt t="48830" x="9085263" y="2455863"/>
          <p14:tracePt t="48847" x="9009063" y="2413000"/>
          <p14:tracePt t="48863" x="8940800" y="2395538"/>
          <p14:tracePt t="48880" x="8847138" y="2379663"/>
          <p14:tracePt t="48896" x="8712200" y="2379663"/>
          <p14:tracePt t="48913" x="8636000" y="2379663"/>
          <p14:tracePt t="48930" x="8534400" y="2455863"/>
          <p14:tracePt t="48946" x="8440738" y="2540000"/>
          <p14:tracePt t="48963" x="8356600" y="2649538"/>
          <p14:tracePt t="48980" x="8262938" y="2786063"/>
          <p14:tracePt t="48996" x="8212138" y="3005138"/>
          <p14:tracePt t="49013" x="8178800" y="3268663"/>
          <p14:tracePt t="49029" x="8178800" y="3573463"/>
          <p14:tracePt t="49046" x="8178800" y="3835400"/>
          <p14:tracePt t="49063" x="8247063" y="4089400"/>
          <p14:tracePt t="49079" x="8374063" y="4249738"/>
          <p14:tracePt t="49096" x="8509000" y="4386263"/>
          <p14:tracePt t="49113" x="8618538" y="4462463"/>
          <p14:tracePt t="49130" x="8780463" y="4546600"/>
          <p14:tracePt t="49146" x="8923338" y="4564063"/>
          <p14:tracePt t="49163" x="9067800" y="4579938"/>
          <p14:tracePt t="49180" x="9169400" y="4579938"/>
          <p14:tracePt t="49196" x="9263063" y="4513263"/>
          <p14:tracePt t="49213" x="9313863" y="4386263"/>
          <p14:tracePt t="49230" x="9329738" y="4249738"/>
          <p14:tracePt t="49246" x="9329738" y="4046538"/>
          <p14:tracePt t="49263" x="9296400" y="3929063"/>
          <p14:tracePt t="49280" x="9245600" y="3784600"/>
          <p14:tracePt t="49297" x="9101138" y="3624263"/>
          <p14:tracePt t="49313" x="9067800" y="3606800"/>
          <p14:tracePt t="49330" x="8864600" y="3556000"/>
          <p14:tracePt t="49347" x="8745538" y="3556000"/>
          <p14:tracePt t="49363" x="8669338" y="3556000"/>
          <p14:tracePt t="49380" x="8475663" y="3675063"/>
          <p14:tracePt t="49396" x="8374063" y="3802063"/>
          <p14:tracePt t="49413" x="8280400" y="3944938"/>
          <p14:tracePt t="49429" x="8229600" y="4122738"/>
          <p14:tracePt t="49446" x="8212138" y="4284663"/>
          <p14:tracePt t="49463" x="8212138" y="4445000"/>
          <p14:tracePt t="49480" x="8229600" y="4546600"/>
          <p14:tracePt t="49496" x="8313738" y="4691063"/>
          <p14:tracePt t="49513" x="8356600" y="4706938"/>
          <p14:tracePt t="51648" x="8356600" y="4673600"/>
          <p14:tracePt t="51664" x="8356600" y="4622800"/>
          <p14:tracePt t="51680" x="8374063" y="4529138"/>
          <p14:tracePt t="51696" x="8407400" y="4402138"/>
          <p14:tracePt t="51713" x="8475663" y="4284663"/>
          <p14:tracePt t="51730" x="8534400" y="4140200"/>
          <p14:tracePt t="51747" x="8618538" y="3995738"/>
          <p14:tracePt t="51763" x="8653463" y="3962400"/>
          <p14:tracePt t="51780" x="8712200" y="3852863"/>
          <p14:tracePt t="51797" x="8729663" y="3802063"/>
          <p14:tracePt t="51813" x="8745538" y="3767138"/>
          <p14:tracePt t="51830" x="8745538" y="3751263"/>
          <p14:tracePt t="51846" x="8745538" y="3716338"/>
          <p14:tracePt t="51863" x="8745538" y="3690938"/>
          <p14:tracePt t="51880" x="8745538" y="3675063"/>
          <p14:tracePt t="51897" x="8729663" y="3657600"/>
          <p14:tracePt t="51928" x="8729663" y="3640138"/>
          <p14:tracePt t="51978" x="8745538" y="3640138"/>
          <p14:tracePt t="51996" x="8763000" y="3675063"/>
          <p14:tracePt t="52013" x="8780463" y="3690938"/>
          <p14:tracePt t="52030" x="8780463" y="3733800"/>
          <p14:tracePt t="52046" x="8796338" y="3751263"/>
          <p14:tracePt t="52063" x="8796338" y="3784600"/>
          <p14:tracePt t="52080" x="8796338" y="3802063"/>
          <p14:tracePt t="52096" x="8796338" y="3817938"/>
          <p14:tracePt t="52113" x="8780463" y="3835400"/>
          <p14:tracePt t="52130" x="8763000" y="3852863"/>
          <p14:tracePt t="52146" x="8745538" y="3852863"/>
          <p14:tracePt t="53763" x="8669338" y="3852863"/>
          <p14:tracePt t="53781" x="8440738" y="3802063"/>
          <p14:tracePt t="53797" x="8196263" y="3733800"/>
          <p14:tracePt t="53813" x="7713663" y="3589338"/>
          <p14:tracePt t="53830" x="6891338" y="3344863"/>
          <p14:tracePt t="53847" x="6062663" y="3090863"/>
          <p14:tracePt t="53863" x="5156200" y="2844800"/>
          <p14:tracePt t="53880" x="4529138" y="2717800"/>
          <p14:tracePt t="53897" x="3802063" y="2633663"/>
          <p14:tracePt t="53913" x="3429000" y="2590800"/>
          <p14:tracePt t="53930" x="3055938" y="2590800"/>
          <p14:tracePt t="53946" x="2895600" y="2590800"/>
          <p14:tracePt t="54237" x="2878138" y="2590800"/>
          <p14:tracePt t="54246" x="2844800" y="2608263"/>
          <p14:tracePt t="54263" x="2794000" y="2649538"/>
          <p14:tracePt t="54280" x="2717800" y="2684463"/>
          <p14:tracePt t="54297" x="2557463" y="2735263"/>
          <p14:tracePt t="54313" x="2438400" y="2768600"/>
          <p14:tracePt t="54330" x="2293938" y="2811463"/>
          <p14:tracePt t="54347" x="2184400" y="2827338"/>
          <p14:tracePt t="54363" x="2057400" y="2862263"/>
          <p14:tracePt t="54380" x="1938338" y="2895600"/>
          <p14:tracePt t="54397" x="1811338" y="2963863"/>
          <p14:tracePt t="54413" x="1744663" y="3005138"/>
          <p14:tracePt t="54430" x="1651000" y="3073400"/>
          <p14:tracePt t="54447" x="1600200" y="3124200"/>
          <p14:tracePt t="54463" x="1549400" y="3182938"/>
          <p14:tracePt t="54480" x="1531938" y="3233738"/>
          <p14:tracePt t="54496" x="1506538" y="3268663"/>
          <p14:tracePt t="54513" x="1506538" y="3360738"/>
          <p14:tracePt t="54530" x="1506538" y="3411538"/>
          <p14:tracePt t="54546" x="1506538" y="3497263"/>
          <p14:tracePt t="54563" x="1531938" y="3573463"/>
          <p14:tracePt t="54580" x="1566863" y="3657600"/>
          <p14:tracePt t="54597" x="1617663" y="3716338"/>
          <p14:tracePt t="54613" x="1684338" y="3767138"/>
          <p14:tracePt t="54630" x="1778000" y="3817938"/>
          <p14:tracePt t="54647" x="1938338" y="3852863"/>
          <p14:tracePt t="54663" x="2006600" y="3868738"/>
          <p14:tracePt t="54680" x="2151063" y="3894138"/>
          <p14:tracePt t="54697" x="2413000" y="3911600"/>
          <p14:tracePt t="54713" x="2590800" y="3911600"/>
          <p14:tracePt t="54730" x="2768600" y="3911600"/>
          <p14:tracePt t="54747" x="2928938" y="3911600"/>
          <p14:tracePt t="54763" x="3090863" y="3894138"/>
          <p14:tracePt t="54780" x="3251200" y="3868738"/>
          <p14:tracePt t="54797" x="3378200" y="3868738"/>
          <p14:tracePt t="54813" x="3479800" y="3868738"/>
          <p14:tracePt t="54830" x="3573463" y="3868738"/>
          <p14:tracePt t="54847" x="3683000" y="3868738"/>
          <p14:tracePt t="54863" x="3767138" y="3868738"/>
          <p14:tracePt t="54880" x="3835400" y="3868738"/>
          <p14:tracePt t="54897" x="3911600" y="3817938"/>
          <p14:tracePt t="54913" x="3979863" y="3784600"/>
          <p14:tracePt t="54930" x="4056063" y="3733800"/>
          <p14:tracePt t="54947" x="4106863" y="3690938"/>
          <p14:tracePt t="54963" x="4140200" y="3657600"/>
          <p14:tracePt t="54980" x="4173538" y="3624263"/>
          <p14:tracePt t="54996" x="4191000" y="3589338"/>
          <p14:tracePt t="55013" x="4191000" y="3556000"/>
          <p14:tracePt t="55030" x="4191000" y="3479800"/>
          <p14:tracePt t="55047" x="4140200" y="3395663"/>
          <p14:tracePt t="55063" x="4038600" y="3284538"/>
          <p14:tracePt t="55080" x="3878263" y="3167063"/>
          <p14:tracePt t="55097" x="3700463" y="3055938"/>
          <p14:tracePt t="55113" x="3522663" y="2963863"/>
          <p14:tracePt t="55130" x="3327400" y="2895600"/>
          <p14:tracePt t="55147" x="3073400" y="2811463"/>
          <p14:tracePt t="55163" x="2989263" y="2811463"/>
          <p14:tracePt t="55180" x="2844800" y="2768600"/>
          <p14:tracePt t="55197" x="2684463" y="2751138"/>
          <p14:tracePt t="55213" x="2573338" y="2751138"/>
          <p14:tracePt t="55230" x="2471738" y="2751138"/>
          <p14:tracePt t="55247" x="2362200" y="2751138"/>
          <p14:tracePt t="55263" x="2260600" y="2768600"/>
          <p14:tracePt t="55280" x="2184400" y="2786063"/>
          <p14:tracePt t="55297" x="2100263" y="2827338"/>
          <p14:tracePt t="55313" x="2039938" y="2862263"/>
          <p14:tracePt t="55330" x="1989138" y="2895600"/>
          <p14:tracePt t="55347" x="1938338" y="2928938"/>
          <p14:tracePt t="55363" x="1922463" y="2963863"/>
          <p14:tracePt t="55380" x="1905000" y="3022600"/>
          <p14:tracePt t="55397" x="1905000" y="3055938"/>
          <p14:tracePt t="55413" x="1905000" y="3124200"/>
          <p14:tracePt t="55430" x="1905000" y="3182938"/>
          <p14:tracePt t="55447" x="1973263" y="3268663"/>
          <p14:tracePt t="55463" x="2082800" y="3378200"/>
          <p14:tracePt t="55480" x="2184400" y="3462338"/>
          <p14:tracePt t="55497" x="2293938" y="3589338"/>
          <p14:tracePt t="55513" x="2395538" y="3675063"/>
          <p14:tracePt t="55530" x="2522538" y="3767138"/>
          <p14:tracePt t="55547" x="2649538" y="3817938"/>
          <p14:tracePt t="55563" x="2768600" y="3868738"/>
          <p14:tracePt t="55580" x="2878138" y="3911600"/>
          <p14:tracePt t="55596" x="3040063" y="3929063"/>
          <p14:tracePt t="55613" x="3167063" y="3929063"/>
          <p14:tracePt t="55630" x="3284538" y="3929063"/>
          <p14:tracePt t="55647" x="3378200" y="3929063"/>
          <p14:tracePt t="55663" x="3538538" y="3894138"/>
          <p14:tracePt t="55680" x="3624263" y="3868738"/>
          <p14:tracePt t="55696" x="3683000" y="3852863"/>
          <p14:tracePt t="55713" x="3733800" y="3835400"/>
          <p14:tracePt t="55730" x="3767138" y="3817938"/>
          <p14:tracePt t="55747" x="3784600" y="3802063"/>
          <p14:tracePt t="55763" x="3802063" y="3784600"/>
          <p14:tracePt t="55780" x="3817938" y="3751263"/>
          <p14:tracePt t="55797" x="3835400" y="3733800"/>
          <p14:tracePt t="55813" x="3835400" y="3690938"/>
          <p14:tracePt t="55830" x="3835400" y="3640138"/>
          <p14:tracePt t="55847" x="3835400" y="3589338"/>
          <p14:tracePt t="55863" x="3817938" y="3513138"/>
          <p14:tracePt t="55880" x="3817938" y="3497263"/>
          <p14:tracePt t="55897" x="3802063" y="3462338"/>
          <p14:tracePt t="55913" x="3802063" y="3446463"/>
          <p14:tracePt t="55962" x="3784600" y="3429000"/>
          <p14:tracePt t="55980" x="3784600" y="3411538"/>
          <p14:tracePt t="58464" x="3802063" y="3411538"/>
          <p14:tracePt t="58480" x="3860800" y="3411538"/>
          <p14:tracePt t="58497" x="3894138" y="3411538"/>
          <p14:tracePt t="58513" x="3979863" y="3411538"/>
          <p14:tracePt t="58530" x="4089400" y="3411538"/>
          <p14:tracePt t="58546" x="4122738" y="3411538"/>
          <p14:tracePt t="58563" x="4191000" y="3411538"/>
          <p14:tracePt t="58580" x="4267200" y="3411538"/>
          <p14:tracePt t="58597" x="4300538" y="3395663"/>
          <p14:tracePt t="58613" x="4318000" y="3395663"/>
          <p14:tracePt t="58630" x="4335463" y="3378200"/>
          <p14:tracePt t="58647" x="4335463" y="3360738"/>
          <p14:tracePt t="58663" x="4335463" y="3319463"/>
          <p14:tracePt t="58680" x="4335463" y="3284538"/>
          <p14:tracePt t="58697" x="4335463" y="3217863"/>
          <p14:tracePt t="58713" x="4318000" y="3141663"/>
          <p14:tracePt t="58730" x="4300538" y="3090863"/>
          <p14:tracePt t="58747" x="4267200" y="3040063"/>
          <p14:tracePt t="58763" x="4249738" y="3022600"/>
          <p14:tracePt t="58780" x="4233863" y="3022600"/>
          <p14:tracePt t="58797" x="4208463" y="3022600"/>
          <p14:tracePt t="58813" x="4191000" y="3022600"/>
          <p14:tracePt t="58830" x="4157663" y="3022600"/>
          <p14:tracePt t="58847" x="4122738" y="3022600"/>
          <p14:tracePt t="58863" x="4071938" y="3040063"/>
          <p14:tracePt t="58880" x="4038600" y="3055938"/>
          <p14:tracePt t="58897" x="3995738" y="3055938"/>
          <p14:tracePt t="58913" x="3962400" y="3073400"/>
          <p14:tracePt t="58930" x="3944938" y="3073400"/>
          <p14:tracePt t="58947" x="3929063" y="3090863"/>
          <p14:tracePt t="58963" x="3911600" y="3106738"/>
          <p14:tracePt t="58980" x="3911600" y="3124200"/>
          <p14:tracePt t="58997" x="3894138" y="3182938"/>
          <p14:tracePt t="59013" x="3894138" y="3200400"/>
          <p14:tracePt t="59030" x="3878263" y="3284538"/>
          <p14:tracePt t="59047" x="3878263" y="3344863"/>
          <p14:tracePt t="59063" x="3878263" y="3395663"/>
          <p14:tracePt t="59080" x="3878263" y="3429000"/>
          <p14:tracePt t="59097" x="3878263" y="3462338"/>
          <p14:tracePt t="59113" x="3894138" y="3497263"/>
          <p14:tracePt t="59130" x="3911600" y="3513138"/>
          <p14:tracePt t="59146" x="3944938" y="3556000"/>
          <p14:tracePt t="59163" x="3962400" y="3589338"/>
          <p14:tracePt t="59180" x="4013200" y="3606800"/>
          <p14:tracePt t="59197" x="4089400" y="3640138"/>
          <p14:tracePt t="59213" x="4140200" y="3675063"/>
          <p14:tracePt t="59230" x="4191000" y="3690938"/>
          <p14:tracePt t="59247" x="4284663" y="3733800"/>
          <p14:tracePt t="59263" x="4351338" y="3751263"/>
          <p14:tracePt t="59280" x="4427538" y="3767138"/>
          <p14:tracePt t="59297" x="4495800" y="3767138"/>
          <p14:tracePt t="59313" x="4564063" y="3767138"/>
          <p14:tracePt t="59330" x="4640263" y="3767138"/>
          <p14:tracePt t="59347" x="4706938" y="3767138"/>
          <p14:tracePt t="59364" x="4783138" y="3751263"/>
          <p14:tracePt t="59380" x="4833938" y="3716338"/>
          <p14:tracePt t="59397" x="4868863" y="3675063"/>
          <p14:tracePt t="59413" x="4902200" y="3657600"/>
          <p14:tracePt t="59430" x="4945063" y="3624263"/>
          <p14:tracePt t="59447" x="4945063" y="3589338"/>
          <p14:tracePt t="59464" x="4960938" y="3538538"/>
          <p14:tracePt t="59480" x="4960938" y="3513138"/>
          <p14:tracePt t="59497" x="4960938" y="3446463"/>
          <p14:tracePt t="59513" x="4902200" y="3378200"/>
          <p14:tracePt t="59530" x="4851400" y="3284538"/>
          <p14:tracePt t="59547" x="4833938" y="3217863"/>
          <p14:tracePt t="63883" x="4818063" y="3217863"/>
          <p14:tracePt t="63898" x="4783138" y="3217863"/>
          <p14:tracePt t="63915" x="4706938" y="3200400"/>
          <p14:tracePt t="63931" x="4622800" y="3182938"/>
          <p14:tracePt t="63947" x="4513263" y="3167063"/>
          <p14:tracePt t="63964" x="4427538" y="3141663"/>
          <p14:tracePt t="63980" x="4351338" y="3141663"/>
          <p14:tracePt t="63997" x="4284663" y="3124200"/>
          <p14:tracePt t="64014" x="4208463" y="3124200"/>
          <p14:tracePt t="64030" x="4157663" y="3124200"/>
          <p14:tracePt t="64047" x="4071938" y="3124200"/>
          <p14:tracePt t="64064" x="4013200" y="3124200"/>
          <p14:tracePt t="64080" x="3944938" y="3124200"/>
          <p14:tracePt t="64097" x="3894138" y="3124200"/>
          <p14:tracePt t="64114" x="3860800" y="3141663"/>
          <p14:tracePt t="64130" x="3817938" y="3182938"/>
          <p14:tracePt t="64147" x="3802063" y="3182938"/>
          <p14:tracePt t="64164" x="3784600" y="3217863"/>
          <p14:tracePt t="64180" x="3751263" y="3251200"/>
          <p14:tracePt t="64197" x="3751263" y="3302000"/>
          <p14:tracePt t="64214" x="3716338" y="3411538"/>
          <p14:tracePt t="64230" x="3716338" y="3479800"/>
          <p14:tracePt t="64247" x="3716338" y="3589338"/>
          <p14:tracePt t="64264" x="3716338" y="3675063"/>
          <p14:tracePt t="64280" x="3716338" y="3767138"/>
          <p14:tracePt t="64297" x="3716338" y="3817938"/>
          <p14:tracePt t="64314" x="3733800" y="3852863"/>
          <p14:tracePt t="64330" x="3767138" y="3894138"/>
          <p14:tracePt t="64347" x="3894138" y="3929063"/>
          <p14:tracePt t="64363" x="3944938" y="3929063"/>
          <p14:tracePt t="64380" x="4056063" y="3944938"/>
          <p14:tracePt t="64397" x="4157663" y="3944938"/>
          <p14:tracePt t="64413" x="4335463" y="3944938"/>
          <p14:tracePt t="64430" x="4445000" y="3929063"/>
          <p14:tracePt t="64447" x="4546600" y="3894138"/>
          <p14:tracePt t="64464" x="4622800" y="3852863"/>
          <p14:tracePt t="64480" x="4691063" y="3817938"/>
          <p14:tracePt t="64497" x="4767263" y="3767138"/>
          <p14:tracePt t="64514" x="4800600" y="3716338"/>
          <p14:tracePt t="64530" x="4833938" y="3675063"/>
          <p14:tracePt t="64547" x="4868863" y="3624263"/>
          <p14:tracePt t="64563" x="4884738" y="3589338"/>
          <p14:tracePt t="64580" x="4902200" y="3556000"/>
          <p14:tracePt t="64597" x="4902200" y="3513138"/>
          <p14:tracePt t="64614" x="4902200" y="3479800"/>
          <p14:tracePt t="64630" x="4902200" y="3429000"/>
          <p14:tracePt t="64647" x="4902200" y="3378200"/>
          <p14:tracePt t="64663" x="4902200" y="3319463"/>
          <p14:tracePt t="64680" x="4902200" y="3233738"/>
          <p14:tracePt t="64697" x="4884738" y="3182938"/>
          <p14:tracePt t="64714" x="4868863" y="3106738"/>
          <p14:tracePt t="64730" x="4833938" y="3055938"/>
          <p14:tracePt t="64747" x="4783138" y="3005138"/>
          <p14:tracePt t="64764" x="4724400" y="2963863"/>
          <p14:tracePt t="64780" x="4640263" y="2928938"/>
          <p14:tracePt t="64797" x="4529138" y="2913063"/>
          <p14:tracePt t="64814" x="4411663" y="2913063"/>
          <p14:tracePt t="64830" x="4267200" y="2913063"/>
          <p14:tracePt t="64847" x="4249738" y="2913063"/>
          <p14:tracePt t="64864" x="4122738" y="2928938"/>
          <p14:tracePt t="64880" x="4089400" y="2946400"/>
          <p14:tracePt t="64897" x="3995738" y="3005138"/>
          <p14:tracePt t="64914" x="3944938" y="3022600"/>
          <p14:tracePt t="64930" x="3894138" y="3073400"/>
          <p14:tracePt t="64947" x="3878263" y="3106738"/>
          <p14:tracePt t="64964" x="3835400" y="3167063"/>
          <p14:tracePt t="64980" x="3817938" y="3233738"/>
          <p14:tracePt t="64997" x="3817938" y="3302000"/>
          <p14:tracePt t="65014" x="3817938" y="3378200"/>
          <p14:tracePt t="65030" x="3817938" y="3429000"/>
          <p14:tracePt t="65047" x="3817938" y="3497263"/>
          <p14:tracePt t="65063" x="3860800" y="3556000"/>
          <p14:tracePt t="65080" x="3911600" y="3606800"/>
          <p14:tracePt t="65097" x="3962400" y="3657600"/>
          <p14:tracePt t="65114" x="4038600" y="3716338"/>
          <p14:tracePt t="65130" x="4140200" y="3767138"/>
          <p14:tracePt t="65147" x="4249738" y="3802063"/>
          <p14:tracePt t="65164" x="4386263" y="3817938"/>
          <p14:tracePt t="65180" x="4529138" y="3835400"/>
          <p14:tracePt t="65197" x="4640263" y="3835400"/>
          <p14:tracePt t="65214" x="4741863" y="3835400"/>
          <p14:tracePt t="65230" x="4833938" y="3835400"/>
          <p14:tracePt t="65247" x="4902200" y="3802063"/>
          <p14:tracePt t="65264" x="4945063" y="3767138"/>
          <p14:tracePt t="65280" x="4960938" y="3733800"/>
          <p14:tracePt t="65297" x="4978400" y="3675063"/>
          <p14:tracePt t="65314" x="4995863" y="3589338"/>
          <p14:tracePt t="65330" x="4995863" y="3573463"/>
          <p14:tracePt t="65347" x="4995863" y="3497263"/>
          <p14:tracePt t="65363" x="4978400" y="3429000"/>
          <p14:tracePt t="65380" x="4945063" y="3319463"/>
          <p14:tracePt t="65397" x="4919663" y="3284538"/>
          <p14:tracePt t="65414" x="4919663" y="3251200"/>
          <p14:tracePt t="65430" x="4902200" y="3233738"/>
          <p14:tracePt t="65447" x="4884738" y="3217863"/>
          <p14:tracePt t="65464" x="4868863" y="3182938"/>
          <p14:tracePt t="65480" x="4851400" y="3182938"/>
          <p14:tracePt t="65497" x="4833938" y="3167063"/>
          <p14:tracePt t="65514" x="4818063" y="3141663"/>
          <p14:tracePt t="65530" x="4783138" y="3124200"/>
          <p14:tracePt t="67018" x="4767263" y="3124200"/>
          <p14:tracePt t="67030" x="4724400" y="3124200"/>
          <p14:tracePt t="67048" x="4656138" y="3124200"/>
          <p14:tracePt t="67063" x="4564063" y="3124200"/>
          <p14:tracePt t="67080" x="4495800" y="3124200"/>
          <p14:tracePt t="67097" x="4427538" y="3106738"/>
          <p14:tracePt t="67113" x="4368800" y="3106738"/>
          <p14:tracePt t="67130" x="4318000" y="3106738"/>
          <p14:tracePt t="67147" x="4284663" y="3106738"/>
          <p14:tracePt t="67164" x="4233863" y="3106738"/>
          <p14:tracePt t="67180" x="4191000" y="3106738"/>
          <p14:tracePt t="67197" x="4157663" y="3124200"/>
          <p14:tracePt t="67214" x="4140200" y="3124200"/>
          <p14:tracePt t="67231" x="4122738" y="3141663"/>
          <p14:tracePt t="67247" x="4089400" y="3167063"/>
          <p14:tracePt t="67264" x="4071938" y="3182938"/>
          <p14:tracePt t="67281" x="4071938" y="3200400"/>
          <p14:tracePt t="67297" x="4056063" y="3200400"/>
          <p14:tracePt t="67314" x="4056063" y="3217863"/>
          <p14:tracePt t="67331" x="4056063" y="3233738"/>
          <p14:tracePt t="67347" x="4038600" y="3251200"/>
          <p14:tracePt t="67363" x="4038600" y="3268663"/>
          <p14:tracePt t="67380" x="4038600" y="3302000"/>
          <p14:tracePt t="67397" x="4038600" y="3344863"/>
          <p14:tracePt t="67414" x="4038600" y="3395663"/>
          <p14:tracePt t="67430" x="4038600" y="3429000"/>
          <p14:tracePt t="67447" x="4056063" y="3462338"/>
          <p14:tracePt t="67463" x="4071938" y="3497263"/>
          <p14:tracePt t="67480" x="4106863" y="3538538"/>
          <p14:tracePt t="67497" x="4140200" y="3556000"/>
          <p14:tracePt t="67513" x="4191000" y="3573463"/>
          <p14:tracePt t="67531" x="4284663" y="3589338"/>
          <p14:tracePt t="67547" x="4351338" y="3606800"/>
          <p14:tracePt t="67564" x="4445000" y="3624263"/>
          <p14:tracePt t="67580" x="4513263" y="3640138"/>
          <p14:tracePt t="67597" x="4605338" y="3640138"/>
          <p14:tracePt t="67614" x="4656138" y="3640138"/>
          <p14:tracePt t="67630" x="4706938" y="3640138"/>
          <p14:tracePt t="68396" x="4640263" y="3657600"/>
          <p14:tracePt t="68414" x="4529138" y="3690938"/>
          <p14:tracePt t="68431" x="4445000" y="3716338"/>
          <p14:tracePt t="68447" x="4335463" y="3733800"/>
          <p14:tracePt t="68464" x="4233863" y="3751263"/>
          <p14:tracePt t="68480" x="4140200" y="3751263"/>
          <p14:tracePt t="68497" x="4071938" y="3767138"/>
          <p14:tracePt t="68513" x="3995738" y="3767138"/>
          <p14:tracePt t="68530" x="3944938" y="3767138"/>
          <p14:tracePt t="68547" x="3911600" y="3784600"/>
          <p14:tracePt t="68563" x="3860800" y="3784600"/>
          <p14:tracePt t="68580" x="3817938" y="3784600"/>
          <p14:tracePt t="68597" x="3784600" y="3784600"/>
          <p14:tracePt t="68614" x="3751263" y="3784600"/>
          <p14:tracePt t="68630" x="3716338" y="3784600"/>
          <p14:tracePt t="68647" x="3683000" y="3784600"/>
          <p14:tracePt t="68664" x="3624263" y="3767138"/>
          <p14:tracePt t="68680" x="3522663" y="3733800"/>
          <p14:tracePt t="68698" x="3395663" y="3716338"/>
          <p14:tracePt t="68714" x="3344863" y="3690938"/>
          <p14:tracePt t="68730" x="3251200" y="3675063"/>
          <p14:tracePt t="68747" x="3167063" y="3657600"/>
          <p14:tracePt t="68764" x="3040063" y="3640138"/>
          <p14:tracePt t="68780" x="3005138" y="3640138"/>
          <p14:tracePt t="68797" x="2878138" y="3640138"/>
          <p14:tracePt t="68814" x="2794000" y="3640138"/>
          <p14:tracePt t="68830" x="2717800" y="3640138"/>
          <p14:tracePt t="68847" x="2649538" y="3640138"/>
          <p14:tracePt t="68863" x="2573338" y="3640138"/>
          <p14:tracePt t="68880" x="2506663" y="3657600"/>
          <p14:tracePt t="68897" x="2438400" y="3675063"/>
          <p14:tracePt t="68914" x="2362200" y="3690938"/>
          <p14:tracePt t="68930" x="2311400" y="3690938"/>
          <p14:tracePt t="68947" x="2235200" y="3716338"/>
          <p14:tracePt t="68964" x="2184400" y="3751263"/>
          <p14:tracePt t="68980" x="2116138" y="3784600"/>
          <p14:tracePt t="68997" x="2057400" y="3817938"/>
          <p14:tracePt t="69014" x="2006600" y="3852863"/>
          <p14:tracePt t="69030" x="1955800" y="3894138"/>
          <p14:tracePt t="69047" x="1922463" y="3929063"/>
          <p14:tracePt t="69064" x="1887538" y="3944938"/>
          <p14:tracePt t="69080" x="1846263" y="3979863"/>
          <p14:tracePt t="69097" x="1846263" y="3995738"/>
          <p14:tracePt t="69113" x="1828800" y="4013200"/>
          <p14:tracePt t="69130" x="1828800" y="4046538"/>
          <p14:tracePt t="69147" x="1828800" y="4071938"/>
          <p14:tracePt t="69163" x="1828800" y="4106863"/>
          <p14:tracePt t="69180" x="1846263" y="4140200"/>
          <p14:tracePt t="69197" x="1955800" y="4191000"/>
          <p14:tracePt t="69214" x="1989138" y="4224338"/>
          <p14:tracePt t="69231" x="2133600" y="4267200"/>
          <p14:tracePt t="69247" x="2201863" y="4284663"/>
          <p14:tracePt t="69264" x="2455863" y="4318000"/>
          <p14:tracePt t="69280" x="2649538" y="4318000"/>
          <p14:tracePt t="69297" x="2862263" y="4318000"/>
          <p14:tracePt t="69314" x="3073400" y="4318000"/>
          <p14:tracePt t="69330" x="3251200" y="4284663"/>
          <p14:tracePt t="69347" x="3360738" y="4249738"/>
          <p14:tracePt t="69363" x="3479800" y="4208463"/>
          <p14:tracePt t="69380" x="3589338" y="4157663"/>
          <p14:tracePt t="69397" x="3657600" y="4122738"/>
          <p14:tracePt t="69414" x="3733800" y="4106863"/>
          <p14:tracePt t="69430" x="3784600" y="4089400"/>
          <p14:tracePt t="69447" x="3802063" y="4071938"/>
          <p14:tracePt t="69464" x="3817938" y="4046538"/>
          <p14:tracePt t="69481" x="3835400" y="4046538"/>
          <p14:tracePt t="69497" x="3835400" y="403066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313" y="1706136"/>
            <a:ext cx="6666521" cy="4909803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03512" y="2209016"/>
            <a:ext cx="4218692" cy="3631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Sur ce schéma de vue antérieure des reins</a:t>
            </a:r>
            <a:r>
              <a:rPr lang="fr-FR" sz="2000" dirty="0"/>
              <a:t>:</a:t>
            </a:r>
          </a:p>
          <a:p>
            <a:pPr marL="0" indent="0">
              <a:buNone/>
            </a:pPr>
            <a:r>
              <a:rPr lang="fr-FR" sz="2000" dirty="0"/>
              <a:t>indiquer quelles sont les structures numérotées de 1 à 7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5. Test de compréhension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4F7FDD9-6571-7539-780D-580E19ADC03C}"/>
              </a:ext>
            </a:extLst>
          </p:cNvPr>
          <p:cNvSpPr txBox="1"/>
          <p:nvPr/>
        </p:nvSpPr>
        <p:spPr>
          <a:xfrm>
            <a:off x="8002261" y="1347654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18D2B1-87E2-E69E-E3EB-C29B60160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61" y="926013"/>
            <a:ext cx="1240141" cy="966724"/>
          </a:xfrm>
          <a:prstGeom prst="rect">
            <a:avLst/>
          </a:prstGeom>
        </p:spPr>
      </p:pic>
      <p:pic>
        <p:nvPicPr>
          <p:cNvPr id="11" name="Audio 10">
            <a:extLst>
              <a:ext uri="{FF2B5EF4-FFF2-40B4-BE49-F238E27FC236}">
                <a16:creationId xmlns:a16="http://schemas.microsoft.com/office/drawing/2014/main" id="{4B3A6C40-4473-D6DC-A19F-4CF7112570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4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58"/>
    </mc:Choice>
    <mc:Fallback xmlns="">
      <p:transition spd="slow" advTm="12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8" x="3835400" y="4030663"/>
          <p14:tracePt t="1030" x="3835400" y="3894138"/>
          <p14:tracePt t="1046" x="3894138" y="3716338"/>
          <p14:tracePt t="1063" x="3944938" y="3513138"/>
          <p14:tracePt t="1079" x="3995738" y="3360738"/>
          <p14:tracePt t="1095" x="4122738" y="3055938"/>
          <p14:tracePt t="1112" x="4249738" y="2768600"/>
          <p14:tracePt t="1128" x="4368800" y="2540000"/>
          <p14:tracePt t="1145" x="4462463" y="2362200"/>
          <p14:tracePt t="1162" x="4529138" y="2201863"/>
          <p14:tracePt t="1412" x="4529138" y="2184400"/>
          <p14:tracePt t="1429" x="4462463" y="2100263"/>
          <p14:tracePt t="1446" x="4351338" y="1989138"/>
          <p14:tracePt t="1462" x="4284663" y="1922463"/>
          <p14:tracePt t="1479" x="4157663" y="1811338"/>
          <p14:tracePt t="1495" x="3944938" y="1668463"/>
          <p14:tracePt t="1512" x="3802063" y="1617663"/>
          <p14:tracePt t="1529" x="3657600" y="1566863"/>
          <p14:tracePt t="1545" x="3505200" y="1566863"/>
          <p14:tracePt t="1562" x="3344863" y="1566863"/>
          <p14:tracePt t="1578" x="3200400" y="1566863"/>
          <p14:tracePt t="1595" x="3022600" y="1617663"/>
          <p14:tracePt t="1612" x="2862263" y="1727200"/>
          <p14:tracePt t="1629" x="2717800" y="1828800"/>
          <p14:tracePt t="1645" x="2590800" y="1938338"/>
          <p14:tracePt t="1662" x="2522538" y="2039938"/>
          <p14:tracePt t="1679" x="2455863" y="2166938"/>
          <p14:tracePt t="1695" x="2413000" y="2311400"/>
          <p14:tracePt t="1712" x="2379663" y="2455863"/>
          <p14:tracePt t="1728" x="2379663" y="2590800"/>
          <p14:tracePt t="1745" x="2379663" y="2751138"/>
          <p14:tracePt t="1762" x="2395538" y="2913063"/>
          <p14:tracePt t="1778" x="2471738" y="3090863"/>
          <p14:tracePt t="1795" x="2557463" y="3284538"/>
          <p14:tracePt t="1812" x="2667000" y="3446463"/>
          <p14:tracePt t="1828" x="2811463" y="3606800"/>
          <p14:tracePt t="1845" x="2946400" y="3751263"/>
          <p14:tracePt t="1862" x="3090863" y="3868738"/>
          <p14:tracePt t="1879" x="3344863" y="4046538"/>
          <p14:tracePt t="1895" x="3446463" y="4089400"/>
          <p14:tracePt t="1912" x="3733800" y="4208463"/>
          <p14:tracePt t="1929" x="3944938" y="4284663"/>
          <p14:tracePt t="1945" x="4056063" y="4300538"/>
          <p14:tracePt t="1962" x="4284663" y="4351338"/>
          <p14:tracePt t="1979" x="4462463" y="4368800"/>
          <p14:tracePt t="1995" x="4564063" y="4368800"/>
          <p14:tracePt t="2012" x="4640263" y="4368800"/>
          <p14:tracePt t="2028" x="4691063" y="4368800"/>
          <p14:tracePt t="2444" x="4724400" y="4386263"/>
          <p14:tracePt t="2462" x="4884738" y="4495800"/>
          <p14:tracePt t="2479" x="4995863" y="4597400"/>
          <p14:tracePt t="2495" x="5080000" y="4741863"/>
          <p14:tracePt t="2512" x="5122863" y="4833938"/>
          <p14:tracePt t="2528" x="5138738" y="4935538"/>
          <p14:tracePt t="2545" x="5156200" y="5011738"/>
          <p14:tracePt t="2562" x="5156200" y="5080000"/>
          <p14:tracePt t="2578" x="5097463" y="5156200"/>
          <p14:tracePt t="2595" x="5029200" y="5189538"/>
          <p14:tracePt t="2612" x="4960938" y="5224463"/>
          <p14:tracePt t="2628" x="4902200" y="5257800"/>
          <p14:tracePt t="2645" x="4851400" y="5257800"/>
          <p14:tracePt t="2662" x="4833938" y="5275263"/>
          <p14:tracePt t="2678" x="4818063" y="5275263"/>
          <p14:tracePt t="2695" x="4818063" y="5224463"/>
          <p14:tracePt t="2712" x="4833938" y="5130800"/>
          <p14:tracePt t="2728" x="4919663" y="4953000"/>
          <p14:tracePt t="2745" x="5122863" y="4724400"/>
          <p14:tracePt t="2762" x="5351463" y="4513263"/>
          <p14:tracePt t="2778" x="5580063" y="4318000"/>
          <p14:tracePt t="2795" x="5867400" y="4140200"/>
          <p14:tracePt t="2812" x="6129338" y="3979863"/>
          <p14:tracePt t="2828" x="6342063" y="3852863"/>
          <p14:tracePt t="2845" x="6561138" y="3751263"/>
          <p14:tracePt t="2862" x="6713538" y="3675063"/>
          <p14:tracePt t="2879" x="6951663" y="3624263"/>
          <p14:tracePt t="2895" x="6985000" y="3606800"/>
          <p14:tracePt t="2912" x="7094538" y="3589338"/>
          <p14:tracePt t="2929" x="7289800" y="3556000"/>
          <p14:tracePt t="2945" x="7373938" y="3556000"/>
          <p14:tracePt t="2962" x="7485063" y="3556000"/>
          <p14:tracePt t="2979" x="7569200" y="3538538"/>
          <p14:tracePt t="2995" x="7662863" y="3497263"/>
          <p14:tracePt t="3012" x="7747000" y="3462338"/>
          <p14:tracePt t="3029" x="7780338" y="3411538"/>
          <p14:tracePt t="3045" x="7856538" y="3344863"/>
          <p14:tracePt t="3062" x="7891463" y="3268663"/>
          <p14:tracePt t="3078" x="7924800" y="3182938"/>
          <p14:tracePt t="3095" x="7942263" y="3090863"/>
          <p14:tracePt t="3112" x="7958138" y="3022600"/>
          <p14:tracePt t="3129" x="7983538" y="2946400"/>
          <p14:tracePt t="3145" x="7983538" y="2928938"/>
          <p14:tracePt t="3162" x="7983538" y="2895600"/>
          <p14:tracePt t="3179" x="7942263" y="2878138"/>
          <p14:tracePt t="3195" x="7874000" y="2878138"/>
          <p14:tracePt t="3212" x="7764463" y="2878138"/>
          <p14:tracePt t="3228" x="7696200" y="2878138"/>
          <p14:tracePt t="3245" x="7586663" y="2928938"/>
          <p14:tracePt t="3262" x="7500938" y="2989263"/>
          <p14:tracePt t="3278" x="7424738" y="3055938"/>
          <p14:tracePt t="3295" x="7391400" y="3106738"/>
          <p14:tracePt t="3312" x="7373938" y="3182938"/>
          <p14:tracePt t="3329" x="7340600" y="3251200"/>
          <p14:tracePt t="3345" x="7340600" y="3284538"/>
          <p14:tracePt t="3362" x="7340600" y="3319463"/>
          <p14:tracePt t="3378" x="7358063" y="3360738"/>
          <p14:tracePt t="3395" x="7408863" y="3395663"/>
          <p14:tracePt t="3412" x="7535863" y="3446463"/>
          <p14:tracePt t="3428" x="7602538" y="3462338"/>
          <p14:tracePt t="3445" x="7696200" y="3479800"/>
          <p14:tracePt t="3462" x="7764463" y="3479800"/>
          <p14:tracePt t="3479" x="7840663" y="3479800"/>
          <p14:tracePt t="3495" x="7924800" y="3446463"/>
          <p14:tracePt t="3512" x="7983538" y="3360738"/>
          <p14:tracePt t="3529" x="8018463" y="3233738"/>
          <p14:tracePt t="3545" x="8051800" y="3073400"/>
          <p14:tracePt t="3562" x="8069263" y="2878138"/>
          <p14:tracePt t="3579" x="8069263" y="2700338"/>
          <p14:tracePt t="3595" x="8069263" y="2540000"/>
          <p14:tracePt t="3612" x="8051800" y="2379663"/>
          <p14:tracePt t="3628" x="8018463" y="2311400"/>
          <p14:tracePt t="3645" x="7983538" y="2217738"/>
          <p14:tracePt t="3662" x="7924800" y="2166938"/>
          <p14:tracePt t="3679" x="7856538" y="2116138"/>
          <p14:tracePt t="3695" x="7747000" y="2082800"/>
          <p14:tracePt t="3712" x="7662863" y="2039938"/>
          <p14:tracePt t="3729" x="7551738" y="2039938"/>
          <p14:tracePt t="3745" x="7450138" y="2039938"/>
          <p14:tracePt t="3762" x="7340600" y="2039938"/>
          <p14:tracePt t="3778" x="7231063" y="2039938"/>
          <p14:tracePt t="3795" x="7145338" y="2082800"/>
          <p14:tracePt t="3812" x="7053263" y="2151063"/>
          <p14:tracePt t="3828" x="6967538" y="2235200"/>
          <p14:tracePt t="3845" x="6875463" y="2489200"/>
          <p14:tracePt t="3862" x="6858000" y="2700338"/>
          <p14:tracePt t="3878" x="6840538" y="2844800"/>
          <p14:tracePt t="3895" x="6840538" y="3124200"/>
          <p14:tracePt t="3912" x="6840538" y="3479800"/>
          <p14:tracePt t="3928" x="6875463" y="3716338"/>
          <p14:tracePt t="3945" x="6934200" y="3911600"/>
          <p14:tracePt t="3962" x="6985000" y="4071938"/>
          <p14:tracePt t="3979" x="7053263" y="4208463"/>
          <p14:tracePt t="3995" x="7162800" y="4335463"/>
          <p14:tracePt t="4012" x="7272338" y="4445000"/>
          <p14:tracePt t="4029" x="7408863" y="4513263"/>
          <p14:tracePt t="4045" x="7551738" y="4579938"/>
          <p14:tracePt t="4062" x="7696200" y="4622800"/>
          <p14:tracePt t="4079" x="7856538" y="4656138"/>
          <p14:tracePt t="4095" x="8034338" y="4691063"/>
          <p14:tracePt t="4112" x="8120063" y="4706938"/>
          <p14:tracePt t="4461" x="8135938" y="4706938"/>
          <p14:tracePt t="4479" x="8280400" y="4706938"/>
          <p14:tracePt t="4496" x="8458200" y="4757738"/>
          <p14:tracePt t="4512" x="8813800" y="4868863"/>
          <p14:tracePt t="4529" x="9118600" y="4995863"/>
          <p14:tracePt t="4545" x="9456738" y="5113338"/>
          <p14:tracePt t="4562" x="9634538" y="5189538"/>
          <p14:tracePt t="4579" x="9796463" y="5240338"/>
          <p14:tracePt t="4869" x="9796463" y="5224463"/>
          <p14:tracePt t="4879" x="9796463" y="5189538"/>
          <p14:tracePt t="4895" x="9829800" y="5097463"/>
          <p14:tracePt t="4912" x="9863138" y="4919663"/>
          <p14:tracePt t="4929" x="9913938" y="4706938"/>
          <p14:tracePt t="4945" x="9990138" y="4495800"/>
          <p14:tracePt t="4962" x="10040938" y="4284663"/>
          <p14:tracePt t="4978" x="10091738" y="4106863"/>
          <p14:tracePt t="4995" x="10134600" y="3995738"/>
          <p14:tracePt t="5012" x="10167938" y="3894138"/>
          <p14:tracePt t="5029" x="10202863" y="3802063"/>
          <p14:tracePt t="5045" x="10218738" y="3751263"/>
          <p14:tracePt t="5062" x="10236200" y="3716338"/>
          <p14:tracePt t="5079" x="10253663" y="3690938"/>
          <p14:tracePt t="5270" x="10269538" y="3733800"/>
          <p14:tracePt t="5295" x="10329863" y="3802063"/>
          <p14:tracePt t="5312" x="10396538" y="3894138"/>
          <p14:tracePt t="5329" x="10558463" y="4089400"/>
          <p14:tracePt t="5345" x="10609263" y="4157663"/>
          <p14:tracePt t="5362" x="10736263" y="4335463"/>
          <p14:tracePt t="5379" x="10802938" y="4462463"/>
          <p14:tracePt t="5395" x="10820400" y="4513263"/>
          <p14:tracePt t="5412" x="10837863" y="4564063"/>
          <p14:tracePt t="5615" x="10837863" y="4546600"/>
          <p14:tracePt t="5629" x="10802938" y="4513263"/>
          <p14:tracePt t="5645" x="10718800" y="4386263"/>
          <p14:tracePt t="5662" x="10591800" y="4208463"/>
          <p14:tracePt t="5679" x="10464800" y="4030663"/>
          <p14:tracePt t="5695" x="10380663" y="3894138"/>
          <p14:tracePt t="5712" x="10269538" y="3784600"/>
          <p14:tracePt t="5729" x="10218738" y="3690938"/>
          <p14:tracePt t="5746" x="10167938" y="3624263"/>
          <p14:tracePt t="5762" x="10152063" y="3589338"/>
          <p14:tracePt t="5779" x="10091738" y="3513138"/>
          <p14:tracePt t="5795" x="10075863" y="3479800"/>
          <p14:tracePt t="5812" x="10007600" y="3395663"/>
          <p14:tracePt t="5829" x="9990138" y="3360738"/>
          <p14:tracePt t="5845" x="9931400" y="3284538"/>
          <p14:tracePt t="5862" x="9913938" y="3251200"/>
          <p14:tracePt t="5879" x="9898063" y="3217863"/>
          <p14:tracePt t="5895" x="9880600" y="3200400"/>
          <p14:tracePt t="5928" x="9880600" y="3182938"/>
          <p14:tracePt t="5945" x="9847263" y="3141663"/>
          <p14:tracePt t="5962" x="9812338" y="3090863"/>
          <p14:tracePt t="5979" x="9779000" y="3022600"/>
          <p14:tracePt t="5995" x="9736138" y="2963863"/>
          <p14:tracePt t="6012" x="9702800" y="2928938"/>
          <p14:tracePt t="6029" x="9702800" y="2913063"/>
          <p14:tracePt t="6045" x="9685338" y="2895600"/>
          <p14:tracePt t="6577" x="9652000" y="2895600"/>
          <p14:tracePt t="6595" x="9474200" y="2895600"/>
          <p14:tracePt t="6612" x="9136063" y="2913063"/>
          <p14:tracePt t="6629" x="8618538" y="2928938"/>
          <p14:tracePt t="6645" x="7713663" y="2946400"/>
          <p14:tracePt t="6662" x="7112000" y="3005138"/>
          <p14:tracePt t="6679" x="6383338" y="3090863"/>
          <p14:tracePt t="6695" x="5740400" y="3217863"/>
          <p14:tracePt t="6712" x="5367338" y="3302000"/>
          <p14:tracePt t="6729" x="4978400" y="3429000"/>
          <p14:tracePt t="6746" x="4656138" y="3556000"/>
          <p14:tracePt t="6762" x="4546600" y="3606800"/>
          <p14:tracePt t="6779" x="4445000" y="3657600"/>
          <p14:tracePt t="6796" x="4411663" y="3675063"/>
          <p14:tracePt t="6812" x="4386263" y="3675063"/>
          <p14:tracePt t="6927" x="4427538" y="3675063"/>
          <p14:tracePt t="6945" x="4640263" y="3675063"/>
          <p14:tracePt t="6962" x="4833938" y="3675063"/>
          <p14:tracePt t="6979" x="5062538" y="3657600"/>
          <p14:tracePt t="6995" x="5494338" y="3640138"/>
          <p14:tracePt t="7012" x="5808663" y="3624263"/>
          <p14:tracePt t="7029" x="6164263" y="3606800"/>
          <p14:tracePt t="7045" x="6434138" y="3573463"/>
          <p14:tracePt t="7062" x="6561138" y="3556000"/>
          <p14:tracePt t="7079" x="6680200" y="3538538"/>
          <p14:tracePt t="7095" x="6738938" y="3538538"/>
          <p14:tracePt t="7112" x="6773863" y="3513138"/>
          <p14:tracePt t="7144" x="6789738" y="3513138"/>
          <p14:tracePt t="7179" x="6756400" y="3513138"/>
          <p14:tracePt t="7195" x="6713538" y="3497263"/>
          <p14:tracePt t="7212" x="6611938" y="3479800"/>
          <p14:tracePt t="7229" x="6324600" y="3411538"/>
          <p14:tracePt t="7246" x="6223000" y="3360738"/>
          <p14:tracePt t="7262" x="5884863" y="3284538"/>
          <p14:tracePt t="7279" x="5630863" y="3251200"/>
          <p14:tracePt t="7296" x="5011738" y="3200400"/>
          <p14:tracePt t="7312" x="4706938" y="3200400"/>
          <p14:tracePt t="7328" x="4386263" y="3200400"/>
          <p14:tracePt t="7345" x="4122738" y="3251200"/>
          <p14:tracePt t="7362" x="3894138" y="3302000"/>
          <p14:tracePt t="7378" x="3784600" y="3344863"/>
          <p14:tracePt t="7395" x="3683000" y="3378200"/>
          <p14:tracePt t="7412" x="3606800" y="3395663"/>
          <p14:tracePt t="7429" x="3573463" y="3395663"/>
          <p14:tracePt t="7728" x="3589338" y="3378200"/>
          <p14:tracePt t="7746" x="3624263" y="3319463"/>
          <p14:tracePt t="7763" x="3657600" y="3251200"/>
          <p14:tracePt t="7779" x="3700463" y="3200400"/>
          <p14:tracePt t="7795" x="3716338" y="3141663"/>
          <p14:tracePt t="7812" x="3716338" y="3090863"/>
          <p14:tracePt t="7829" x="3716338" y="3055938"/>
          <p14:tracePt t="7845" x="3716338" y="3022600"/>
          <p14:tracePt t="7862" x="3683000" y="2989263"/>
          <p14:tracePt t="7878" x="3624263" y="2946400"/>
          <p14:tracePt t="7895" x="3556000" y="2928938"/>
          <p14:tracePt t="7912" x="3479800" y="2928938"/>
          <p14:tracePt t="7929" x="3411538" y="2928938"/>
          <p14:tracePt t="7945" x="3344863" y="2946400"/>
          <p14:tracePt t="7962" x="3284538" y="2989263"/>
          <p14:tracePt t="7978" x="3233738" y="3040063"/>
          <p14:tracePt t="7995" x="3217863" y="3090863"/>
          <p14:tracePt t="8012" x="3200400" y="3141663"/>
          <p14:tracePt t="8028" x="3200400" y="3200400"/>
          <p14:tracePt t="8045" x="3200400" y="3251200"/>
          <p14:tracePt t="8062" x="3200400" y="3319463"/>
          <p14:tracePt t="8079" x="3251200" y="3395663"/>
          <p14:tracePt t="8095" x="3302000" y="3446463"/>
          <p14:tracePt t="8112" x="3378200" y="3479800"/>
          <p14:tracePt t="8129" x="3479800" y="3538538"/>
          <p14:tracePt t="8145" x="3589338" y="3556000"/>
          <p14:tracePt t="8162" x="3716338" y="3573463"/>
          <p14:tracePt t="8179" x="3802063" y="3589338"/>
          <p14:tracePt t="8196" x="3929063" y="3589338"/>
          <p14:tracePt t="8212" x="3962400" y="3589338"/>
          <p14:tracePt t="8229" x="4038600" y="3573463"/>
          <p14:tracePt t="8245" x="4071938" y="3513138"/>
          <p14:tracePt t="8262" x="4140200" y="3429000"/>
          <p14:tracePt t="8279" x="4157663" y="3360738"/>
          <p14:tracePt t="8296" x="4157663" y="3233738"/>
          <p14:tracePt t="8312" x="4157663" y="3141663"/>
          <p14:tracePt t="8328" x="4157663" y="3073400"/>
          <p14:tracePt t="8345" x="4106863" y="2989263"/>
          <p14:tracePt t="8362" x="4013200" y="2895600"/>
          <p14:tracePt t="8379" x="3929063" y="2862263"/>
          <p14:tracePt t="8395" x="3817938" y="2827338"/>
          <p14:tracePt t="8412" x="3716338" y="2827338"/>
          <p14:tracePt t="8429" x="3573463" y="2827338"/>
          <p14:tracePt t="8445" x="3395663" y="2827338"/>
          <p14:tracePt t="8462" x="3251200" y="2878138"/>
          <p14:tracePt t="8479" x="3124200" y="2946400"/>
          <p14:tracePt t="8495" x="3055938" y="3022600"/>
          <p14:tracePt t="8512" x="2989263" y="3090863"/>
          <p14:tracePt t="8529" x="2946400" y="3167063"/>
          <p14:tracePt t="8545" x="2928938" y="3233738"/>
          <p14:tracePt t="8562" x="2928938" y="3344863"/>
          <p14:tracePt t="8578" x="2989263" y="3446463"/>
          <p14:tracePt t="8595" x="3106738" y="3573463"/>
          <p14:tracePt t="8612" x="3268663" y="3675063"/>
          <p14:tracePt t="8628" x="3462338" y="3784600"/>
          <p14:tracePt t="8645" x="3657600" y="3852863"/>
          <p14:tracePt t="8662" x="3911600" y="3911600"/>
          <p14:tracePt t="8679" x="3962400" y="3911600"/>
          <p14:tracePt t="8696" x="4089400" y="3911600"/>
          <p14:tracePt t="8712" x="4249738" y="3852863"/>
          <p14:tracePt t="8729" x="4284663" y="3802063"/>
          <p14:tracePt t="8745" x="4368800" y="3624263"/>
          <p14:tracePt t="8762" x="4411663" y="3497263"/>
          <p14:tracePt t="8779" x="4427538" y="3378200"/>
          <p14:tracePt t="8795" x="4427538" y="3251200"/>
          <p14:tracePt t="8812" x="4427538" y="3124200"/>
          <p14:tracePt t="8829" x="4386263" y="3040063"/>
          <p14:tracePt t="8846" x="4335463" y="2946400"/>
          <p14:tracePt t="8862" x="4249738" y="2895600"/>
          <p14:tracePt t="8879" x="4140200" y="2827338"/>
          <p14:tracePt t="8895" x="4013200" y="2811463"/>
          <p14:tracePt t="8912" x="3894138" y="2811463"/>
          <p14:tracePt t="8929" x="3751263" y="2811463"/>
          <p14:tracePt t="8945" x="3624263" y="2811463"/>
          <p14:tracePt t="8962" x="3522663" y="2827338"/>
          <p14:tracePt t="8979" x="3429000" y="2878138"/>
          <p14:tracePt t="8995" x="3360738" y="2928938"/>
          <p14:tracePt t="9012" x="3302000" y="2989263"/>
          <p14:tracePt t="9029" x="3284538" y="3090863"/>
          <p14:tracePt t="9045" x="3284538" y="3182938"/>
          <p14:tracePt t="9062" x="3327400" y="3284538"/>
          <p14:tracePt t="9079" x="3462338" y="3429000"/>
          <p14:tracePt t="9095" x="3640138" y="3573463"/>
          <p14:tracePt t="9112" x="3894138" y="3690938"/>
          <p14:tracePt t="9129" x="4140200" y="3817938"/>
          <p14:tracePt t="9145" x="4386263" y="3929063"/>
          <p14:tracePt t="9162" x="4640263" y="3995738"/>
          <p14:tracePt t="9179" x="4960938" y="4071938"/>
          <p14:tracePt t="9196" x="5046663" y="4089400"/>
          <p14:tracePt t="9212" x="5156200" y="4122738"/>
          <p14:tracePt t="9229" x="5207000" y="414020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79FB3-094A-3306-EB78-FE670DE5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7E3C48A-7F35-43EA-7AE5-182AB0F2A8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8647" y="6261963"/>
            <a:ext cx="380836" cy="412749"/>
          </a:xfrm>
          <a:prstGeom prst="rect">
            <a:avLst/>
          </a:prstGeom>
        </p:spPr>
      </p:pic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0F25125-A349-C63B-6427-168EC14C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12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6422952" y="1009668"/>
            <a:ext cx="37160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3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E3023F6-8F29-C05C-D873-7464C6C05B8D}"/>
              </a:ext>
            </a:extLst>
          </p:cNvPr>
          <p:cNvSpPr txBox="1"/>
          <p:nvPr/>
        </p:nvSpPr>
        <p:spPr>
          <a:xfrm>
            <a:off x="6008914" y="0"/>
            <a:ext cx="6183086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Espace réservé du contenu 4">
            <a:extLst>
              <a:ext uri="{FF2B5EF4-FFF2-40B4-BE49-F238E27FC236}">
                <a16:creationId xmlns:a16="http://schemas.microsoft.com/office/drawing/2014/main" id="{B844AEDC-AAD1-D972-2694-48FEFCB900A0}"/>
              </a:ext>
            </a:extLst>
          </p:cNvPr>
          <p:cNvSpPr txBox="1">
            <a:spLocks/>
          </p:cNvSpPr>
          <p:nvPr/>
        </p:nvSpPr>
        <p:spPr>
          <a:xfrm>
            <a:off x="6152209" y="1535713"/>
            <a:ext cx="561947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Les reins sont des organes vitaux car ils secrètent l’urine pour évacuer les produits de </a:t>
            </a:r>
            <a:r>
              <a:rPr lang="fr-FR" sz="2000" b="1" dirty="0" err="1">
                <a:solidFill>
                  <a:schemeClr val="bg1"/>
                </a:solidFill>
              </a:rPr>
              <a:t>dégradaiton</a:t>
            </a:r>
            <a:r>
              <a:rPr lang="fr-FR" sz="2000" b="1" dirty="0">
                <a:solidFill>
                  <a:schemeClr val="bg1"/>
                </a:solidFill>
              </a:rPr>
              <a:t> des autres organes.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Les reins sont situés en </a:t>
            </a:r>
            <a:r>
              <a:rPr lang="fr-FR" sz="2000" b="1" dirty="0" err="1">
                <a:solidFill>
                  <a:schemeClr val="bg1"/>
                </a:solidFill>
              </a:rPr>
              <a:t>rétro-péritonéal</a:t>
            </a:r>
            <a:r>
              <a:rPr lang="fr-FR" sz="2000" b="1" dirty="0">
                <a:solidFill>
                  <a:schemeClr val="bg1"/>
                </a:solidFill>
              </a:rPr>
              <a:t>.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L’urine chemine des reins aux uretères pour aller dans la vessie. 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Les glandes supra-rénales sont des glandes endocrines dont les secrétions sont indispensables à la vie.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6701086" y="216169"/>
            <a:ext cx="495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A1ECE13B-B36F-3A47-BAA5-82673DE8CD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1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52"/>
    </mc:Choice>
    <mc:Fallback xmlns="">
      <p:transition spd="slow" advTm="24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50" x="5224463" y="4140200"/>
          <p14:tracePt t="1862" x="5316538" y="4122738"/>
          <p14:tracePt t="1878" x="5351463" y="4106863"/>
          <p14:tracePt t="1894" x="5453063" y="4089400"/>
          <p14:tracePt t="1911" x="5672138" y="4046538"/>
          <p14:tracePt t="1927" x="5935663" y="4046538"/>
          <p14:tracePt t="1944" x="6205538" y="4046538"/>
          <p14:tracePt t="1961" x="6484938" y="4046538"/>
          <p14:tracePt t="1977" x="6756400" y="4046538"/>
          <p14:tracePt t="1994" x="6967538" y="4089400"/>
          <p14:tracePt t="2011" x="7145338" y="4089400"/>
          <p14:tracePt t="2027" x="7231063" y="4089400"/>
          <p14:tracePt t="2044" x="7272338" y="4089400"/>
          <p14:tracePt t="2246" x="7272338" y="4071938"/>
          <p14:tracePt t="2261" x="7272338" y="3995738"/>
          <p14:tracePt t="2277" x="7272338" y="3852863"/>
          <p14:tracePt t="2294" x="7307263" y="3751263"/>
          <p14:tracePt t="2311" x="7424738" y="3479800"/>
          <p14:tracePt t="2327" x="7551738" y="3284538"/>
          <p14:tracePt t="2344" x="7764463" y="3055938"/>
          <p14:tracePt t="2361" x="8001000" y="2862263"/>
          <p14:tracePt t="2377" x="8196263" y="2700338"/>
          <p14:tracePt t="2394" x="8313738" y="2633663"/>
          <p14:tracePt t="2411" x="8491538" y="2522538"/>
          <p14:tracePt t="2427" x="8567738" y="2489200"/>
          <p14:tracePt t="2444" x="8602663" y="2471738"/>
          <p14:tracePt t="2461" x="8636000" y="2455863"/>
          <p14:tracePt t="2477" x="8686800" y="2430463"/>
          <p14:tracePt t="2494" x="8712200" y="2430463"/>
          <p14:tracePt t="2510" x="8729663" y="2455863"/>
          <p14:tracePt t="2527" x="8729663" y="2489200"/>
          <p14:tracePt t="2544" x="8729663" y="2557463"/>
          <p14:tracePt t="2561" x="8686800" y="2633663"/>
          <p14:tracePt t="2577" x="8602663" y="2717800"/>
          <p14:tracePt t="2594" x="8475663" y="2844800"/>
          <p14:tracePt t="2611" x="8331200" y="3022600"/>
          <p14:tracePt t="2627" x="8135938" y="3217863"/>
          <p14:tracePt t="2644" x="7958138" y="3429000"/>
          <p14:tracePt t="2660" x="7780338" y="3675063"/>
          <p14:tracePt t="2677" x="7662863" y="3929063"/>
          <p14:tracePt t="2694" x="7535863" y="4173538"/>
          <p14:tracePt t="2710" x="7424738" y="4427538"/>
          <p14:tracePt t="2727" x="7358063" y="4622800"/>
          <p14:tracePt t="2744" x="7307263" y="4818063"/>
          <p14:tracePt t="2761" x="7272338" y="4935538"/>
          <p14:tracePt t="2777" x="7213600" y="5156200"/>
          <p14:tracePt t="2794" x="7180263" y="5275263"/>
          <p14:tracePt t="2811" x="7162800" y="5402263"/>
          <p14:tracePt t="2827" x="7145338" y="5529263"/>
          <p14:tracePt t="2844" x="7129463" y="5630863"/>
          <p14:tracePt t="2861" x="7112000" y="5722938"/>
          <p14:tracePt t="2877" x="7094538" y="5808663"/>
          <p14:tracePt t="2894" x="7094538" y="5884863"/>
          <p14:tracePt t="2911" x="7094538" y="5951538"/>
          <p14:tracePt t="2927" x="7069138" y="6019800"/>
          <p14:tracePt t="2944" x="7069138" y="6096000"/>
          <p14:tracePt t="2961" x="7069138" y="6164263"/>
          <p14:tracePt t="2977" x="7094538" y="6197600"/>
          <p14:tracePt t="2994" x="7129463" y="6256338"/>
          <p14:tracePt t="3011" x="7129463" y="6273800"/>
          <p14:tracePt t="21400" x="7112000" y="6273800"/>
          <p14:tracePt t="21414" x="7069138" y="6273800"/>
          <p14:tracePt t="21430" x="6951663" y="6240463"/>
          <p14:tracePt t="21445" x="6680200" y="6062663"/>
          <p14:tracePt t="21462" x="6180138" y="5630863"/>
          <p14:tracePt t="21478" x="5656263" y="4995863"/>
          <p14:tracePt t="21495" x="5097463" y="4140200"/>
          <p14:tracePt t="21511" x="4589463" y="3124200"/>
          <p14:tracePt t="21528" x="4335463" y="2395538"/>
          <p14:tracePt t="21544" x="4089400" y="1328738"/>
          <p14:tracePt t="21562" x="4013200" y="500063"/>
          <p14:tracePt t="22248" x="4851400" y="211138"/>
          <p14:tracePt t="22263" x="4919663" y="322263"/>
          <p14:tracePt t="22513" x="4919663" y="304800"/>
          <p14:tracePt t="22528" x="4902200" y="177800"/>
        </p14:tracePtLst>
      </p14:laserTrace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438</Words>
  <Application>Microsoft Macintosh PowerPoint</Application>
  <PresentationFormat>Grand écran</PresentationFormat>
  <Paragraphs>107</Paragraphs>
  <Slides>12</Slides>
  <Notes>0</Notes>
  <HiddenSlides>0</HiddenSlides>
  <MMClips>12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Nombreuses pathologies  - Lithiases (« calculs)  - Insuffisance rénale, dialyse  - Cancer du rein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9</cp:revision>
  <dcterms:created xsi:type="dcterms:W3CDTF">2026-09-27T20:27:41Z</dcterms:created>
  <dcterms:modified xsi:type="dcterms:W3CDTF">2026-09-28T15:23:57Z</dcterms:modified>
</cp:coreProperties>
</file>